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77" r:id="rId2"/>
    <p:sldId id="760" r:id="rId3"/>
    <p:sldId id="783" r:id="rId4"/>
    <p:sldId id="784" r:id="rId5"/>
    <p:sldId id="405" r:id="rId6"/>
    <p:sldId id="378" r:id="rId7"/>
    <p:sldId id="785" r:id="rId8"/>
    <p:sldId id="406" r:id="rId9"/>
    <p:sldId id="379" r:id="rId10"/>
    <p:sldId id="407" r:id="rId11"/>
    <p:sldId id="408" r:id="rId12"/>
    <p:sldId id="409" r:id="rId13"/>
    <p:sldId id="410" r:id="rId14"/>
    <p:sldId id="411" r:id="rId15"/>
    <p:sldId id="413" r:id="rId16"/>
    <p:sldId id="412" r:id="rId17"/>
    <p:sldId id="414" r:id="rId18"/>
    <p:sldId id="415" r:id="rId19"/>
    <p:sldId id="416" r:id="rId20"/>
    <p:sldId id="417" r:id="rId21"/>
    <p:sldId id="380" r:id="rId22"/>
    <p:sldId id="418" r:id="rId23"/>
    <p:sldId id="419" r:id="rId24"/>
    <p:sldId id="420" r:id="rId25"/>
    <p:sldId id="381" r:id="rId26"/>
    <p:sldId id="421" r:id="rId27"/>
    <p:sldId id="422" r:id="rId28"/>
    <p:sldId id="382" r:id="rId29"/>
    <p:sldId id="423" r:id="rId30"/>
    <p:sldId id="425" r:id="rId31"/>
    <p:sldId id="424" r:id="rId32"/>
    <p:sldId id="426" r:id="rId33"/>
    <p:sldId id="646" r:id="rId34"/>
    <p:sldId id="383" r:id="rId35"/>
    <p:sldId id="647" r:id="rId36"/>
    <p:sldId id="648" r:id="rId37"/>
    <p:sldId id="649" r:id="rId38"/>
    <p:sldId id="384" r:id="rId39"/>
    <p:sldId id="385" r:id="rId40"/>
    <p:sldId id="650" r:id="rId41"/>
    <p:sldId id="651" r:id="rId42"/>
    <p:sldId id="386" r:id="rId43"/>
    <p:sldId id="652" r:id="rId44"/>
    <p:sldId id="787" r:id="rId45"/>
    <p:sldId id="404" r:id="rId46"/>
    <p:sldId id="78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60"/>
            <p14:sldId id="783"/>
            <p14:sldId id="784"/>
          </p14:sldIdLst>
        </p14:section>
        <p14:section name="I.1. The PyTorch framework and its benefits" id="{3DB4E890-7E90-4FB2-B232-A4CA3E58405F}">
          <p14:sldIdLst>
            <p14:sldId id="405"/>
            <p14:sldId id="378"/>
            <p14:sldId id="785"/>
            <p14:sldId id="406"/>
          </p14:sldIdLst>
        </p14:section>
        <p14:section name="I.2. The PyTorch Tensor object" id="{1768638D-70DA-424F-8896-144E38C20B7E}">
          <p14:sldIdLst>
            <p14:sldId id="379"/>
            <p14:sldId id="407"/>
            <p14:sldId id="408"/>
            <p14:sldId id="409"/>
            <p14:sldId id="410"/>
            <p14:sldId id="411"/>
            <p14:sldId id="413"/>
            <p14:sldId id="412"/>
          </p14:sldIdLst>
        </p14:section>
        <p14:section name="I.3. Basic operations on Tensors" id="{D24780B9-223D-471E-BEA1-2E21C247BAE1}">
          <p14:sldIdLst>
            <p14:sldId id="414"/>
            <p14:sldId id="415"/>
            <p14:sldId id="416"/>
            <p14:sldId id="417"/>
            <p14:sldId id="380"/>
            <p14:sldId id="418"/>
            <p14:sldId id="419"/>
            <p14:sldId id="420"/>
          </p14:sldIdLst>
        </p14:section>
        <p14:section name="I.4. A quick note on broadcasting" id="{3C6B118A-E43B-4020-95D5-D22B27E8CE6F}">
          <p14:sldIdLst>
            <p14:sldId id="381"/>
            <p14:sldId id="421"/>
            <p14:sldId id="422"/>
          </p14:sldIdLst>
        </p14:section>
        <p14:section name="I.5. Tensor locations" id="{771AE218-AC06-4FBC-B137-8E732849AA6C}">
          <p14:sldIdLst>
            <p14:sldId id="382"/>
            <p14:sldId id="423"/>
            <p14:sldId id="425"/>
            <p14:sldId id="424"/>
            <p14:sldId id="426"/>
          </p14:sldIdLst>
        </p14:section>
        <p14:section name="II.1. Converting our model into PyTorch" id="{A7F7FB4A-93A3-4669-8DFC-6DF59244797C}">
          <p14:sldIdLst>
            <p14:sldId id="646"/>
            <p14:sldId id="383"/>
            <p14:sldId id="647"/>
            <p14:sldId id="648"/>
            <p14:sldId id="649"/>
          </p14:sldIdLst>
        </p14:section>
        <p14:section name="II.2. Writing a forward method" id="{EE78A32E-26E9-4654-8BBF-1E279E6C714E}">
          <p14:sldIdLst>
            <p14:sldId id="384"/>
          </p14:sldIdLst>
        </p14:section>
        <p14:section name="II.3. Implementing a loss and accuracy" id="{D114062D-C6B3-459C-BCC8-5DE3703BF52F}">
          <p14:sldIdLst>
            <p14:sldId id="385"/>
            <p14:sldId id="650"/>
            <p14:sldId id="651"/>
          </p14:sldIdLst>
        </p14:section>
        <p14:section name="II.4. Computation times: GPU vs. CPU" id="{66311FC7-18C1-4097-8DBA-A5161CD65364}">
          <p14:sldIdLst>
            <p14:sldId id="386"/>
            <p14:sldId id="652"/>
            <p14:sldId id="787"/>
          </p14:sldIdLst>
        </p14:section>
        <p14:section name="II.5. A bit of practice" id="{7E6DFD35-08C1-4CD1-A069-3CEB97555F1B}">
          <p14:sldIdLst>
            <p14:sldId id="404"/>
            <p14:sldId id="7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70" d="100"/>
          <a:sy n="70" d="100"/>
        </p:scale>
        <p:origin x="264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3T09:13:37.539" v="8349" actId="22"/>
      <pc:docMkLst>
        <pc:docMk/>
      </pc:docMkLst>
      <pc:sldChg chg="modSp mod">
        <pc:chgData name="Matthieu De Mari" userId="dfb708c9-d8dc-439f-9a3b-c772bf4a311c" providerId="ADAL" clId="{D2FDBEB2-E663-41FC-8A3C-AC79657DF6AB}" dt="2023-01-31T09:38:27.909" v="1" actId="20577"/>
        <pc:sldMkLst>
          <pc:docMk/>
          <pc:sldMk cId="3442501962" sldId="257"/>
        </pc:sldMkLst>
      </pc:sldChg>
      <pc:sldChg chg="modSp mod">
        <pc:chgData name="Matthieu De Mari" userId="dfb708c9-d8dc-439f-9a3b-c772bf4a311c" providerId="ADAL" clId="{D2FDBEB2-E663-41FC-8A3C-AC79657DF6AB}" dt="2023-01-31T09:38:33.645" v="7" actId="20577"/>
        <pc:sldMkLst>
          <pc:docMk/>
          <pc:sldMk cId="1036081419" sldId="346"/>
        </pc:sldMkLst>
      </pc:sldChg>
      <pc:sldChg chg="modSp mod">
        <pc:chgData name="Matthieu De Mari" userId="dfb708c9-d8dc-439f-9a3b-c772bf4a311c" providerId="ADAL" clId="{D2FDBEB2-E663-41FC-8A3C-AC79657DF6AB}" dt="2023-01-31T09:39:03.009" v="70" actId="20577"/>
        <pc:sldMkLst>
          <pc:docMk/>
          <pc:sldMk cId="1040156172" sldId="377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6:08:42.324" v="707" actId="20577"/>
        <pc:sldMkLst>
          <pc:docMk/>
          <pc:sldMk cId="380766058" sldId="378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6:12:18.186" v="801" actId="1076"/>
        <pc:sldMkLst>
          <pc:docMk/>
          <pc:sldMk cId="1970187575" sldId="379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6:39:40.751" v="2139" actId="207"/>
        <pc:sldMkLst>
          <pc:docMk/>
          <pc:sldMk cId="2100436947" sldId="380"/>
        </pc:sldMkLst>
      </pc:sldChg>
      <pc:sldChg chg="addSp modSp new mod modClrScheme chgLayout">
        <pc:chgData name="Matthieu De Mari" userId="dfb708c9-d8dc-439f-9a3b-c772bf4a311c" providerId="ADAL" clId="{D2FDBEB2-E663-41FC-8A3C-AC79657DF6AB}" dt="2023-02-03T06:43:16.501" v="2260" actId="20577"/>
        <pc:sldMkLst>
          <pc:docMk/>
          <pc:sldMk cId="3251402422" sldId="381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6:48:14.770" v="2345" actId="14100"/>
        <pc:sldMkLst>
          <pc:docMk/>
          <pc:sldMk cId="1017635827" sldId="382"/>
        </pc:sldMkLst>
      </pc:sldChg>
      <pc:sldChg chg="modSp new mod">
        <pc:chgData name="Matthieu De Mari" userId="dfb708c9-d8dc-439f-9a3b-c772bf4a311c" providerId="ADAL" clId="{D2FDBEB2-E663-41FC-8A3C-AC79657DF6AB}" dt="2023-02-03T07:03:32.616" v="2650" actId="20577"/>
        <pc:sldMkLst>
          <pc:docMk/>
          <pc:sldMk cId="1921397945" sldId="383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8:27:26.197" v="6114" actId="20577"/>
        <pc:sldMkLst>
          <pc:docMk/>
          <pc:sldMk cId="1420298135" sldId="384"/>
        </pc:sldMkLst>
      </pc:sldChg>
      <pc:sldChg chg="addSp modSp new mod">
        <pc:chgData name="Matthieu De Mari" userId="dfb708c9-d8dc-439f-9a3b-c772bf4a311c" providerId="ADAL" clId="{D2FDBEB2-E663-41FC-8A3C-AC79657DF6AB}" dt="2023-02-03T08:27:48.202" v="6121" actId="20577"/>
        <pc:sldMkLst>
          <pc:docMk/>
          <pc:sldMk cId="2560511070" sldId="385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7:24:21.886" v="3777" actId="20577"/>
        <pc:sldMkLst>
          <pc:docMk/>
          <pc:sldMk cId="1116470923" sldId="386"/>
        </pc:sldMkLst>
      </pc:sldChg>
      <pc:sldChg chg="modSp new mod">
        <pc:chgData name="Matthieu De Mari" userId="dfb708c9-d8dc-439f-9a3b-c772bf4a311c" providerId="ADAL" clId="{D2FDBEB2-E663-41FC-8A3C-AC79657DF6AB}" dt="2023-02-03T07:51:47.934" v="3926" actId="20577"/>
        <pc:sldMkLst>
          <pc:docMk/>
          <pc:sldMk cId="2474697269" sldId="387"/>
        </pc:sldMkLst>
      </pc:sldChg>
      <pc:sldChg chg="modSp new mod">
        <pc:chgData name="Matthieu De Mari" userId="dfb708c9-d8dc-439f-9a3b-c772bf4a311c" providerId="ADAL" clId="{D2FDBEB2-E663-41FC-8A3C-AC79657DF6AB}" dt="2023-02-03T08:05:19.527" v="4929" actId="113"/>
        <pc:sldMkLst>
          <pc:docMk/>
          <pc:sldMk cId="4198773114" sldId="388"/>
        </pc:sldMkLst>
      </pc:sldChg>
      <pc:sldChg chg="modSp new mod">
        <pc:chgData name="Matthieu De Mari" userId="dfb708c9-d8dc-439f-9a3b-c772bf4a311c" providerId="ADAL" clId="{D2FDBEB2-E663-41FC-8A3C-AC79657DF6AB}" dt="2023-02-03T08:15:34.322" v="5775" actId="20577"/>
        <pc:sldMkLst>
          <pc:docMk/>
          <pc:sldMk cId="481628505" sldId="389"/>
        </pc:sldMkLst>
      </pc:sldChg>
      <pc:sldChg chg="addSp delSp modSp new mod">
        <pc:chgData name="Matthieu De Mari" userId="dfb708c9-d8dc-439f-9a3b-c772bf4a311c" providerId="ADAL" clId="{D2FDBEB2-E663-41FC-8A3C-AC79657DF6AB}" dt="2023-02-03T08:16:23.090" v="5808" actId="1076"/>
        <pc:sldMkLst>
          <pc:docMk/>
          <pc:sldMk cId="2128707751" sldId="390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8:36:24.788" v="6692" actId="20577"/>
        <pc:sldMkLst>
          <pc:docMk/>
          <pc:sldMk cId="1283478655" sldId="391"/>
        </pc:sldMkLst>
      </pc:sldChg>
      <pc:sldChg chg="addSp del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1341638402" sldId="392"/>
        </pc:sldMkLst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8:53:43.343" v="7567" actId="14100"/>
        <pc:sldMkLst>
          <pc:docMk/>
          <pc:sldMk cId="164097668" sldId="394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9:08:43.040" v="8236" actId="14100"/>
        <pc:sldMkLst>
          <pc:docMk/>
          <pc:sldMk cId="3048177291" sldId="395"/>
        </pc:sldMkLst>
      </pc:sldChg>
      <pc:sldChg chg="new">
        <pc:chgData name="Matthieu De Mari" userId="dfb708c9-d8dc-439f-9a3b-c772bf4a311c" providerId="ADAL" clId="{D2FDBEB2-E663-41FC-8A3C-AC79657DF6AB}" dt="2023-02-03T02:58:04.050" v="175" actId="680"/>
        <pc:sldMkLst>
          <pc:docMk/>
          <pc:sldMk cId="1458730680" sldId="396"/>
        </pc:sldMkLst>
      </pc:sldChg>
      <pc:sldChg chg="new">
        <pc:chgData name="Matthieu De Mari" userId="dfb708c9-d8dc-439f-9a3b-c772bf4a311c" providerId="ADAL" clId="{D2FDBEB2-E663-41FC-8A3C-AC79657DF6AB}" dt="2023-02-03T02:58:18.676" v="178" actId="680"/>
        <pc:sldMkLst>
          <pc:docMk/>
          <pc:sldMk cId="1451434589" sldId="397"/>
        </pc:sldMkLst>
      </pc:sldChg>
      <pc:sldChg chg="new">
        <pc:chgData name="Matthieu De Mari" userId="dfb708c9-d8dc-439f-9a3b-c772bf4a311c" providerId="ADAL" clId="{D2FDBEB2-E663-41FC-8A3C-AC79657DF6AB}" dt="2023-02-03T02:58:36.414" v="181" actId="680"/>
        <pc:sldMkLst>
          <pc:docMk/>
          <pc:sldMk cId="2867637474" sldId="398"/>
        </pc:sldMkLst>
      </pc:sldChg>
      <pc:sldChg chg="modSp new mod">
        <pc:chgData name="Matthieu De Mari" userId="dfb708c9-d8dc-439f-9a3b-c772bf4a311c" providerId="ADAL" clId="{D2FDBEB2-E663-41FC-8A3C-AC79657DF6AB}" dt="2023-02-03T02:59:22.033" v="235" actId="20577"/>
        <pc:sldMkLst>
          <pc:docMk/>
          <pc:sldMk cId="122423608" sldId="399"/>
        </pc:sldMkLst>
      </pc:sldChg>
      <pc:sldChg chg="new">
        <pc:chgData name="Matthieu De Mari" userId="dfb708c9-d8dc-439f-9a3b-c772bf4a311c" providerId="ADAL" clId="{D2FDBEB2-E663-41FC-8A3C-AC79657DF6AB}" dt="2023-02-03T02:59:37.988" v="238" actId="680"/>
        <pc:sldMkLst>
          <pc:docMk/>
          <pc:sldMk cId="2642959288" sldId="400"/>
        </pc:sldMkLst>
      </pc:sldChg>
      <pc:sldChg chg="new">
        <pc:chgData name="Matthieu De Mari" userId="dfb708c9-d8dc-439f-9a3b-c772bf4a311c" providerId="ADAL" clId="{D2FDBEB2-E663-41FC-8A3C-AC79657DF6AB}" dt="2023-02-03T03:00:18.961" v="243" actId="680"/>
        <pc:sldMkLst>
          <pc:docMk/>
          <pc:sldMk cId="4039171501" sldId="401"/>
        </pc:sldMkLst>
      </pc:sldChg>
      <pc:sldChg chg="new">
        <pc:chgData name="Matthieu De Mari" userId="dfb708c9-d8dc-439f-9a3b-c772bf4a311c" providerId="ADAL" clId="{D2FDBEB2-E663-41FC-8A3C-AC79657DF6AB}" dt="2023-02-03T03:00:44.919" v="246" actId="680"/>
        <pc:sldMkLst>
          <pc:docMk/>
          <pc:sldMk cId="3163596145" sldId="402"/>
        </pc:sldMkLst>
      </pc:sldChg>
      <pc:sldChg chg="new">
        <pc:chgData name="Matthieu De Mari" userId="dfb708c9-d8dc-439f-9a3b-c772bf4a311c" providerId="ADAL" clId="{D2FDBEB2-E663-41FC-8A3C-AC79657DF6AB}" dt="2023-02-03T03:01:15.486" v="251" actId="680"/>
        <pc:sldMkLst>
          <pc:docMk/>
          <pc:sldMk cId="101927766" sldId="403"/>
        </pc:sldMkLst>
      </pc:sldChg>
      <pc:sldChg chg="modSp new mod">
        <pc:chgData name="Matthieu De Mari" userId="dfb708c9-d8dc-439f-9a3b-c772bf4a311c" providerId="ADAL" clId="{D2FDBEB2-E663-41FC-8A3C-AC79657DF6AB}" dt="2023-02-03T06:54:09.367" v="2541" actId="20577"/>
        <pc:sldMkLst>
          <pc:docMk/>
          <pc:sldMk cId="3140288791" sldId="404"/>
        </pc:sldMkLst>
      </pc:sldChg>
      <pc:sldChg chg="add">
        <pc:chgData name="Matthieu De Mari" userId="dfb708c9-d8dc-439f-9a3b-c772bf4a311c" providerId="ADAL" clId="{D2FDBEB2-E663-41FC-8A3C-AC79657DF6AB}" dt="2023-02-03T06:03:02.893" v="259"/>
        <pc:sldMkLst>
          <pc:docMk/>
          <pc:sldMk cId="3843402283" sldId="405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3T06:09:42.334" v="720" actId="1076"/>
        <pc:sldMkLst>
          <pc:docMk/>
          <pc:sldMk cId="3358927626" sldId="406"/>
        </pc:sldMkLst>
      </pc:sldChg>
      <pc:sldChg chg="addSp delSp modSp new mod">
        <pc:chgData name="Matthieu De Mari" userId="dfb708c9-d8dc-439f-9a3b-c772bf4a311c" providerId="ADAL" clId="{D2FDBEB2-E663-41FC-8A3C-AC79657DF6AB}" dt="2023-02-03T06:15:37.685" v="1099" actId="12"/>
        <pc:sldMkLst>
          <pc:docMk/>
          <pc:sldMk cId="1925028509" sldId="407"/>
        </pc:sldMkLst>
      </pc:sldChg>
      <pc:sldChg chg="addSp delSp modSp new mod">
        <pc:chgData name="Matthieu De Mari" userId="dfb708c9-d8dc-439f-9a3b-c772bf4a311c" providerId="ADAL" clId="{D2FDBEB2-E663-41FC-8A3C-AC79657DF6AB}" dt="2023-02-03T06:27:00.107" v="1534" actId="20577"/>
        <pc:sldMkLst>
          <pc:docMk/>
          <pc:sldMk cId="3458396453" sldId="408"/>
        </pc:sldMkLst>
      </pc:sldChg>
      <pc:sldChg chg="modSp add mod">
        <pc:chgData name="Matthieu De Mari" userId="dfb708c9-d8dc-439f-9a3b-c772bf4a311c" providerId="ADAL" clId="{D2FDBEB2-E663-41FC-8A3C-AC79657DF6AB}" dt="2023-02-03T06:27:25.758" v="1541" actId="20577"/>
        <pc:sldMkLst>
          <pc:docMk/>
          <pc:sldMk cId="1339110510" sldId="409"/>
        </pc:sldMkLst>
      </pc:sldChg>
      <pc:sldChg chg="addSp delSp modSp add mod chgLayout">
        <pc:chgData name="Matthieu De Mari" userId="dfb708c9-d8dc-439f-9a3b-c772bf4a311c" providerId="ADAL" clId="{D2FDBEB2-E663-41FC-8A3C-AC79657DF6AB}" dt="2023-02-03T06:29:45.592" v="1649" actId="1076"/>
        <pc:sldMkLst>
          <pc:docMk/>
          <pc:sldMk cId="1178350440" sldId="410"/>
        </pc:sldMkLst>
      </pc:sldChg>
      <pc:sldChg chg="addSp delSp modSp add mod">
        <pc:chgData name="Matthieu De Mari" userId="dfb708c9-d8dc-439f-9a3b-c772bf4a311c" providerId="ADAL" clId="{D2FDBEB2-E663-41FC-8A3C-AC79657DF6AB}" dt="2023-02-03T06:30:43.564" v="1656" actId="1076"/>
        <pc:sldMkLst>
          <pc:docMk/>
          <pc:sldMk cId="2149409242" sldId="411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6:32:52.063" v="1839" actId="1076"/>
        <pc:sldMkLst>
          <pc:docMk/>
          <pc:sldMk cId="1857929555" sldId="412"/>
        </pc:sldMkLst>
      </pc:sldChg>
      <pc:sldChg chg="delSp modSp add mod">
        <pc:chgData name="Matthieu De Mari" userId="dfb708c9-d8dc-439f-9a3b-c772bf4a311c" providerId="ADAL" clId="{D2FDBEB2-E663-41FC-8A3C-AC79657DF6AB}" dt="2023-02-03T06:32:48.411" v="1837" actId="1076"/>
        <pc:sldMkLst>
          <pc:docMk/>
          <pc:sldMk cId="3179138343" sldId="413"/>
        </pc:sldMkLst>
      </pc:sldChg>
      <pc:sldChg chg="addSp delSp modSp new mod ord modClrScheme chgLayout">
        <pc:chgData name="Matthieu De Mari" userId="dfb708c9-d8dc-439f-9a3b-c772bf4a311c" providerId="ADAL" clId="{D2FDBEB2-E663-41FC-8A3C-AC79657DF6AB}" dt="2023-02-03T06:35:33.161" v="1926" actId="207"/>
        <pc:sldMkLst>
          <pc:docMk/>
          <pc:sldMk cId="1324969895" sldId="414"/>
        </pc:sldMkLst>
      </pc:sldChg>
      <pc:sldChg chg="addSp delSp modSp add mod">
        <pc:chgData name="Matthieu De Mari" userId="dfb708c9-d8dc-439f-9a3b-c772bf4a311c" providerId="ADAL" clId="{D2FDBEB2-E663-41FC-8A3C-AC79657DF6AB}" dt="2023-02-03T06:35:36.345" v="1927" actId="207"/>
        <pc:sldMkLst>
          <pc:docMk/>
          <pc:sldMk cId="481166971" sldId="415"/>
        </pc:sldMkLst>
      </pc:sldChg>
      <pc:sldChg chg="addSp delSp modSp add mod">
        <pc:chgData name="Matthieu De Mari" userId="dfb708c9-d8dc-439f-9a3b-c772bf4a311c" providerId="ADAL" clId="{D2FDBEB2-E663-41FC-8A3C-AC79657DF6AB}" dt="2023-02-03T06:35:57.022" v="1933" actId="14100"/>
        <pc:sldMkLst>
          <pc:docMk/>
          <pc:sldMk cId="4050702309" sldId="416"/>
        </pc:sldMkLst>
      </pc:sldChg>
      <pc:sldChg chg="addSp delSp modSp add mod">
        <pc:chgData name="Matthieu De Mari" userId="dfb708c9-d8dc-439f-9a3b-c772bf4a311c" providerId="ADAL" clId="{D2FDBEB2-E663-41FC-8A3C-AC79657DF6AB}" dt="2023-02-03T06:36:16.380" v="1937" actId="1076"/>
        <pc:sldMkLst>
          <pc:docMk/>
          <pc:sldMk cId="4249457938" sldId="417"/>
        </pc:sldMkLst>
      </pc:sldChg>
      <pc:sldChg chg="addSp delSp modSp add mod">
        <pc:chgData name="Matthieu De Mari" userId="dfb708c9-d8dc-439f-9a3b-c772bf4a311c" providerId="ADAL" clId="{D2FDBEB2-E663-41FC-8A3C-AC79657DF6AB}" dt="2023-02-03T06:40:11.228" v="2148" actId="1076"/>
        <pc:sldMkLst>
          <pc:docMk/>
          <pc:sldMk cId="3310153579" sldId="418"/>
        </pc:sldMkLst>
      </pc:sldChg>
      <pc:sldChg chg="addSp delSp modSp add mod">
        <pc:chgData name="Matthieu De Mari" userId="dfb708c9-d8dc-439f-9a3b-c772bf4a311c" providerId="ADAL" clId="{D2FDBEB2-E663-41FC-8A3C-AC79657DF6AB}" dt="2023-02-03T06:40:35.066" v="2150" actId="1076"/>
        <pc:sldMkLst>
          <pc:docMk/>
          <pc:sldMk cId="1163891923" sldId="419"/>
        </pc:sldMkLst>
      </pc:sldChg>
      <pc:sldChg chg="addSp delSp modSp add mod">
        <pc:chgData name="Matthieu De Mari" userId="dfb708c9-d8dc-439f-9a3b-c772bf4a311c" providerId="ADAL" clId="{D2FDBEB2-E663-41FC-8A3C-AC79657DF6AB}" dt="2023-02-03T06:42:16.251" v="2202" actId="1037"/>
        <pc:sldMkLst>
          <pc:docMk/>
          <pc:sldMk cId="1773283043" sldId="420"/>
        </pc:sldMkLst>
      </pc:sldChg>
      <pc:sldChg chg="addSp delSp modSp add mod">
        <pc:chgData name="Matthieu De Mari" userId="dfb708c9-d8dc-439f-9a3b-c772bf4a311c" providerId="ADAL" clId="{D2FDBEB2-E663-41FC-8A3C-AC79657DF6AB}" dt="2023-02-03T06:44:22.777" v="2273" actId="1076"/>
        <pc:sldMkLst>
          <pc:docMk/>
          <pc:sldMk cId="346749718" sldId="421"/>
        </pc:sldMkLst>
      </pc:sldChg>
      <pc:sldChg chg="addSp delSp modSp add mod">
        <pc:chgData name="Matthieu De Mari" userId="dfb708c9-d8dc-439f-9a3b-c772bf4a311c" providerId="ADAL" clId="{D2FDBEB2-E663-41FC-8A3C-AC79657DF6AB}" dt="2023-02-03T06:44:28.223" v="2274" actId="1076"/>
        <pc:sldMkLst>
          <pc:docMk/>
          <pc:sldMk cId="2747530419" sldId="422"/>
        </pc:sldMkLst>
      </pc:sldChg>
      <pc:sldChg chg="addSp delSp modSp add mod chgLayout">
        <pc:chgData name="Matthieu De Mari" userId="dfb708c9-d8dc-439f-9a3b-c772bf4a311c" providerId="ADAL" clId="{D2FDBEB2-E663-41FC-8A3C-AC79657DF6AB}" dt="2023-02-03T06:50:11.938" v="2380" actId="14100"/>
        <pc:sldMkLst>
          <pc:docMk/>
          <pc:sldMk cId="4145254973" sldId="423"/>
        </pc:sldMkLst>
      </pc:sldChg>
      <pc:sldChg chg="addSp delSp modSp add mod">
        <pc:chgData name="Matthieu De Mari" userId="dfb708c9-d8dc-439f-9a3b-c772bf4a311c" providerId="ADAL" clId="{D2FDBEB2-E663-41FC-8A3C-AC79657DF6AB}" dt="2023-02-03T06:51:22.484" v="2410" actId="20577"/>
        <pc:sldMkLst>
          <pc:docMk/>
          <pc:sldMk cId="1513778887" sldId="424"/>
        </pc:sldMkLst>
      </pc:sldChg>
      <pc:sldChg chg="addSp delSp modSp add mod">
        <pc:chgData name="Matthieu De Mari" userId="dfb708c9-d8dc-439f-9a3b-c772bf4a311c" providerId="ADAL" clId="{D2FDBEB2-E663-41FC-8A3C-AC79657DF6AB}" dt="2023-02-03T06:50:07.197" v="2378" actId="1076"/>
        <pc:sldMkLst>
          <pc:docMk/>
          <pc:sldMk cId="548772636" sldId="425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6:52:56.286" v="2468" actId="20577"/>
        <pc:sldMkLst>
          <pc:docMk/>
          <pc:sldMk cId="995336806" sldId="426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67954153" sldId="608"/>
        </pc:sldMkLst>
      </pc:sldChg>
      <pc:sldChg chg="modSp add mod">
        <pc:chgData name="Matthieu De Mari" userId="dfb708c9-d8dc-439f-9a3b-c772bf4a311c" providerId="ADAL" clId="{D2FDBEB2-E663-41FC-8A3C-AC79657DF6AB}" dt="2023-02-03T07:04:16.986" v="2681" actId="20577"/>
        <pc:sldMkLst>
          <pc:docMk/>
          <pc:sldMk cId="1098360026" sldId="646"/>
        </pc:sldMkLst>
      </pc:sldChg>
      <pc:sldChg chg="modSp new mod">
        <pc:chgData name="Matthieu De Mari" userId="dfb708c9-d8dc-439f-9a3b-c772bf4a311c" providerId="ADAL" clId="{D2FDBEB2-E663-41FC-8A3C-AC79657DF6AB}" dt="2023-02-03T07:07:22.338" v="2871" actId="207"/>
        <pc:sldMkLst>
          <pc:docMk/>
          <pc:sldMk cId="3471904534" sldId="647"/>
        </pc:sldMkLst>
      </pc:sldChg>
      <pc:sldChg chg="addSp delSp modSp add mod">
        <pc:chgData name="Matthieu De Mari" userId="dfb708c9-d8dc-439f-9a3b-c772bf4a311c" providerId="ADAL" clId="{D2FDBEB2-E663-41FC-8A3C-AC79657DF6AB}" dt="2023-02-03T08:26:52.576" v="6104" actId="14100"/>
        <pc:sldMkLst>
          <pc:docMk/>
          <pc:sldMk cId="1172112343" sldId="648"/>
        </pc:sldMkLst>
      </pc:sldChg>
      <pc:sldChg chg="addSp delSp modSp add mod ord">
        <pc:chgData name="Matthieu De Mari" userId="dfb708c9-d8dc-439f-9a3b-c772bf4a311c" providerId="ADAL" clId="{D2FDBEB2-E663-41FC-8A3C-AC79657DF6AB}" dt="2023-02-03T07:12:02.061" v="3217" actId="20577"/>
        <pc:sldMkLst>
          <pc:docMk/>
          <pc:sldMk cId="1146881653" sldId="649"/>
        </pc:sldMkLst>
      </pc:sldChg>
      <pc:sldChg chg="addSp delSp modSp add mod">
        <pc:chgData name="Matthieu De Mari" userId="dfb708c9-d8dc-439f-9a3b-c772bf4a311c" providerId="ADAL" clId="{D2FDBEB2-E663-41FC-8A3C-AC79657DF6AB}" dt="2023-02-03T07:18:45.380" v="3575" actId="22"/>
        <pc:sldMkLst>
          <pc:docMk/>
          <pc:sldMk cId="2437975891" sldId="650"/>
        </pc:sldMkLst>
      </pc:sldChg>
      <pc:sldChg chg="addSp delSp modSp add mod chgLayout">
        <pc:chgData name="Matthieu De Mari" userId="dfb708c9-d8dc-439f-9a3b-c772bf4a311c" providerId="ADAL" clId="{D2FDBEB2-E663-41FC-8A3C-AC79657DF6AB}" dt="2023-02-03T08:28:04.146" v="6124" actId="14100"/>
        <pc:sldMkLst>
          <pc:docMk/>
          <pc:sldMk cId="2710721176" sldId="651"/>
        </pc:sldMkLst>
      </pc:sldChg>
      <pc:sldChg chg="addSp delSp modSp add mod">
        <pc:chgData name="Matthieu De Mari" userId="dfb708c9-d8dc-439f-9a3b-c772bf4a311c" providerId="ADAL" clId="{D2FDBEB2-E663-41FC-8A3C-AC79657DF6AB}" dt="2023-02-03T07:22:56.178" v="3713" actId="1076"/>
        <pc:sldMkLst>
          <pc:docMk/>
          <pc:sldMk cId="2596538432" sldId="652"/>
        </pc:sldMkLst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2525469962" sldId="757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571242276" sldId="758"/>
        </pc:sldMkLst>
      </pc:sldChg>
      <pc:sldChg chg="add">
        <pc:chgData name="Matthieu De Mari" userId="dfb708c9-d8dc-439f-9a3b-c772bf4a311c" providerId="ADAL" clId="{D2FDBEB2-E663-41FC-8A3C-AC79657DF6AB}" dt="2023-02-03T07:27:21.109" v="3778"/>
        <pc:sldMkLst>
          <pc:docMk/>
          <pc:sldMk cId="1598131875" sldId="759"/>
        </pc:sldMkLst>
      </pc:sldChg>
      <pc:sldChg chg="new">
        <pc:chgData name="Matthieu De Mari" userId="dfb708c9-d8dc-439f-9a3b-c772bf4a311c" providerId="ADAL" clId="{D2FDBEB2-E663-41FC-8A3C-AC79657DF6AB}" dt="2023-02-03T07:27:29.638" v="3780" actId="680"/>
        <pc:sldMkLst>
          <pc:docMk/>
          <pc:sldMk cId="2917324732" sldId="760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7:55:26.347" v="4284" actId="20577"/>
        <pc:sldMkLst>
          <pc:docMk/>
          <pc:sldMk cId="3339699406" sldId="761"/>
        </pc:sldMkLst>
      </pc:sldChg>
      <pc:sldChg chg="addSp delSp modSp add mod">
        <pc:chgData name="Matthieu De Mari" userId="dfb708c9-d8dc-439f-9a3b-c772bf4a311c" providerId="ADAL" clId="{D2FDBEB2-E663-41FC-8A3C-AC79657DF6AB}" dt="2023-02-03T07:57:48.123" v="4393" actId="1076"/>
        <pc:sldMkLst>
          <pc:docMk/>
          <pc:sldMk cId="1546007078" sldId="762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7:59:23.778" v="4443" actId="20577"/>
        <pc:sldMkLst>
          <pc:docMk/>
          <pc:sldMk cId="2580175991" sldId="763"/>
        </pc:sldMkLst>
      </pc:sldChg>
      <pc:sldChg chg="addSp modSp add mod">
        <pc:chgData name="Matthieu De Mari" userId="dfb708c9-d8dc-439f-9a3b-c772bf4a311c" providerId="ADAL" clId="{D2FDBEB2-E663-41FC-8A3C-AC79657DF6AB}" dt="2023-02-03T08:30:06.264" v="6207"/>
        <pc:sldMkLst>
          <pc:docMk/>
          <pc:sldMk cId="1879463264" sldId="764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8:07:21.637" v="4960" actId="115"/>
        <pc:sldMkLst>
          <pc:docMk/>
          <pc:sldMk cId="1996337912" sldId="765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8:15:31.961" v="5774" actId="20577"/>
        <pc:sldMkLst>
          <pc:docMk/>
          <pc:sldMk cId="1554669076" sldId="766"/>
        </pc:sldMkLst>
      </pc:sldChg>
      <pc:sldChg chg="modSp add mod">
        <pc:chgData name="Matthieu De Mari" userId="dfb708c9-d8dc-439f-9a3b-c772bf4a311c" providerId="ADAL" clId="{D2FDBEB2-E663-41FC-8A3C-AC79657DF6AB}" dt="2023-02-03T08:14:24.478" v="5655" actId="113"/>
        <pc:sldMkLst>
          <pc:docMk/>
          <pc:sldMk cId="887698529" sldId="767"/>
        </pc:sldMkLst>
      </pc:sldChg>
      <pc:sldChg chg="modSp add mod">
        <pc:chgData name="Matthieu De Mari" userId="dfb708c9-d8dc-439f-9a3b-c772bf4a311c" providerId="ADAL" clId="{D2FDBEB2-E663-41FC-8A3C-AC79657DF6AB}" dt="2023-02-03T08:15:19.361" v="5773" actId="20577"/>
        <pc:sldMkLst>
          <pc:docMk/>
          <pc:sldMk cId="3101493777" sldId="768"/>
        </pc:sldMkLst>
      </pc:sldChg>
      <pc:sldChg chg="modSp new mod">
        <pc:chgData name="Matthieu De Mari" userId="dfb708c9-d8dc-439f-9a3b-c772bf4a311c" providerId="ADAL" clId="{D2FDBEB2-E663-41FC-8A3C-AC79657DF6AB}" dt="2023-02-03T08:22:57.233" v="6026" actId="20577"/>
        <pc:sldMkLst>
          <pc:docMk/>
          <pc:sldMk cId="2909899754" sldId="769"/>
        </pc:sldMkLst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mod">
        <pc:chgData name="Matthieu De Mari" userId="dfb708c9-d8dc-439f-9a3b-c772bf4a311c" providerId="ADAL" clId="{D2FDBEB2-E663-41FC-8A3C-AC79657DF6AB}" dt="2023-02-03T08:16:53.633" v="5816" actId="1076"/>
        <pc:sldMkLst>
          <pc:docMk/>
          <pc:sldMk cId="581091786" sldId="770"/>
        </pc:sldMkLst>
      </pc:sldChg>
      <pc:sldChg chg="addSp delSp modSp add mod">
        <pc:chgData name="Matthieu De Mari" userId="dfb708c9-d8dc-439f-9a3b-c772bf4a311c" providerId="ADAL" clId="{D2FDBEB2-E663-41FC-8A3C-AC79657DF6AB}" dt="2023-02-03T08:17:21.113" v="5822" actId="1076"/>
        <pc:sldMkLst>
          <pc:docMk/>
          <pc:sldMk cId="2768410648" sldId="771"/>
        </pc:sldMkLst>
      </pc:sldChg>
      <pc:sldChg chg="addSp delSp modSp add mod">
        <pc:chgData name="Matthieu De Mari" userId="dfb708c9-d8dc-439f-9a3b-c772bf4a311c" providerId="ADAL" clId="{D2FDBEB2-E663-41FC-8A3C-AC79657DF6AB}" dt="2023-02-03T08:24:00.796" v="6040" actId="693"/>
        <pc:sldMkLst>
          <pc:docMk/>
          <pc:sldMk cId="2791462929" sldId="772"/>
        </pc:sldMkLst>
      </pc:sldChg>
      <pc:sldChg chg="addSp delSp modSp add mod">
        <pc:chgData name="Matthieu De Mari" userId="dfb708c9-d8dc-439f-9a3b-c772bf4a311c" providerId="ADAL" clId="{D2FDBEB2-E663-41FC-8A3C-AC79657DF6AB}" dt="2023-02-03T08:25:06.211" v="6051" actId="14100"/>
        <pc:sldMkLst>
          <pc:docMk/>
          <pc:sldMk cId="3544439591" sldId="773"/>
        </pc:sldMkLst>
      </pc:sldChg>
      <pc:sldChg chg="addSp delSp modSp add mod">
        <pc:chgData name="Matthieu De Mari" userId="dfb708c9-d8dc-439f-9a3b-c772bf4a311c" providerId="ADAL" clId="{D2FDBEB2-E663-41FC-8A3C-AC79657DF6AB}" dt="2023-02-03T08:25:30.434" v="6061" actId="478"/>
        <pc:sldMkLst>
          <pc:docMk/>
          <pc:sldMk cId="2831341972" sldId="774"/>
        </pc:sldMkLst>
      </pc:sldChg>
      <pc:sldChg chg="addSp delSp modSp add mod">
        <pc:chgData name="Matthieu De Mari" userId="dfb708c9-d8dc-439f-9a3b-c772bf4a311c" providerId="ADAL" clId="{D2FDBEB2-E663-41FC-8A3C-AC79657DF6AB}" dt="2023-02-03T08:35:42.751" v="6590" actId="20577"/>
        <pc:sldMkLst>
          <pc:docMk/>
          <pc:sldMk cId="743119883" sldId="775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3T08:38:18.521" v="6716" actId="14100"/>
        <pc:sldMkLst>
          <pc:docMk/>
          <pc:sldMk cId="1966383991" sldId="776"/>
        </pc:sldMkLst>
      </pc:sldChg>
      <pc:sldChg chg="modSp add mod">
        <pc:chgData name="Matthieu De Mari" userId="dfb708c9-d8dc-439f-9a3b-c772bf4a311c" providerId="ADAL" clId="{D2FDBEB2-E663-41FC-8A3C-AC79657DF6AB}" dt="2023-02-03T08:44:33.674" v="7137" actId="14100"/>
        <pc:sldMkLst>
          <pc:docMk/>
          <pc:sldMk cId="3349972987" sldId="777"/>
        </pc:sldMkLst>
      </pc:sldChg>
      <pc:sldChg chg="modSp new mod ord">
        <pc:chgData name="Matthieu De Mari" userId="dfb708c9-d8dc-439f-9a3b-c772bf4a311c" providerId="ADAL" clId="{D2FDBEB2-E663-41FC-8A3C-AC79657DF6AB}" dt="2023-02-03T08:51:08.222" v="7382"/>
        <pc:sldMkLst>
          <pc:docMk/>
          <pc:sldMk cId="4008937125" sldId="778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3T08:51:08.222" v="7382"/>
        <pc:sldMkLst>
          <pc:docMk/>
          <pc:sldMk cId="1689794110" sldId="779"/>
        </pc:sldMkLst>
      </pc:sldChg>
      <pc:sldChg chg="addSp delSp modSp add mod">
        <pc:chgData name="Matthieu De Mari" userId="dfb708c9-d8dc-439f-9a3b-c772bf4a311c" providerId="ADAL" clId="{D2FDBEB2-E663-41FC-8A3C-AC79657DF6AB}" dt="2023-02-03T08:55:14.765" v="7629" actId="20577"/>
        <pc:sldMkLst>
          <pc:docMk/>
          <pc:sldMk cId="2678238830" sldId="780"/>
        </pc:sldMkLst>
      </pc:sldChg>
      <pc:sldChg chg="addSp delSp new mod">
        <pc:chgData name="Matthieu De Mari" userId="dfb708c9-d8dc-439f-9a3b-c772bf4a311c" providerId="ADAL" clId="{D2FDBEB2-E663-41FC-8A3C-AC79657DF6AB}" dt="2023-02-03T09:13:37.539" v="8349" actId="22"/>
        <pc:sldMkLst>
          <pc:docMk/>
          <pc:sldMk cId="3029045816" sldId="781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3T09:09:53.026" v="8345" actId="20577"/>
        <pc:sldMkLst>
          <pc:docMk/>
          <pc:sldMk cId="278531271" sldId="782"/>
        </pc:sldMkLst>
      </pc:sldChg>
    </pc:docChg>
  </pc:docChgLst>
  <pc:docChgLst>
    <pc:chgData name="Matthieu De Mari" userId="dfb708c9-d8dc-439f-9a3b-c772bf4a311c" providerId="ADAL" clId="{9F6B3B9D-AADD-4622-81D6-CCF135E845F6}"/>
    <pc:docChg chg="custSel addSld delSld modSld delSection modSection">
      <pc:chgData name="Matthieu De Mari" userId="dfb708c9-d8dc-439f-9a3b-c772bf4a311c" providerId="ADAL" clId="{9F6B3B9D-AADD-4622-81D6-CCF135E845F6}" dt="2023-02-06T02:58:58.368" v="1850" actId="47"/>
      <pc:docMkLst>
        <pc:docMk/>
      </pc:docMkLst>
      <pc:sldChg chg="del">
        <pc:chgData name="Matthieu De Mari" userId="dfb708c9-d8dc-439f-9a3b-c772bf4a311c" providerId="ADAL" clId="{9F6B3B9D-AADD-4622-81D6-CCF135E845F6}" dt="2023-02-06T02:58:58.368" v="1850" actId="47"/>
        <pc:sldMkLst>
          <pc:docMk/>
          <pc:sldMk cId="3442501962" sldId="257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9F6B3B9D-AADD-4622-81D6-CCF135E845F6}" dt="2023-02-06T02:27:25.777" v="1849" actId="47"/>
        <pc:sldMkLst>
          <pc:docMk/>
          <pc:sldMk cId="3880949074" sldId="267"/>
        </pc:sldMkLst>
      </pc:sldChg>
      <pc:sldChg chg="del">
        <pc:chgData name="Matthieu De Mari" userId="dfb708c9-d8dc-439f-9a3b-c772bf4a311c" providerId="ADAL" clId="{9F6B3B9D-AADD-4622-81D6-CCF135E845F6}" dt="2023-02-06T02:27:24.564" v="1848" actId="47"/>
        <pc:sldMkLst>
          <pc:docMk/>
          <pc:sldMk cId="1036081419" sldId="346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474697269" sldId="387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4198773114" sldId="388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481628505" sldId="38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128707751" sldId="390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283478655" sldId="391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341638402" sldId="392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164097668" sldId="394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48177291" sldId="395"/>
        </pc:sldMkLst>
      </pc:sldChg>
      <pc:sldChg chg="del">
        <pc:chgData name="Matthieu De Mari" userId="dfb708c9-d8dc-439f-9a3b-c772bf4a311c" providerId="ADAL" clId="{9F6B3B9D-AADD-4622-81D6-CCF135E845F6}" dt="2023-02-06T02:27:20.221" v="1840" actId="47"/>
        <pc:sldMkLst>
          <pc:docMk/>
          <pc:sldMk cId="1458730680" sldId="396"/>
        </pc:sldMkLst>
      </pc:sldChg>
      <pc:sldChg chg="del">
        <pc:chgData name="Matthieu De Mari" userId="dfb708c9-d8dc-439f-9a3b-c772bf4a311c" providerId="ADAL" clId="{9F6B3B9D-AADD-4622-81D6-CCF135E845F6}" dt="2023-02-06T02:27:20.844" v="1841" actId="47"/>
        <pc:sldMkLst>
          <pc:docMk/>
          <pc:sldMk cId="1451434589" sldId="397"/>
        </pc:sldMkLst>
      </pc:sldChg>
      <pc:sldChg chg="del">
        <pc:chgData name="Matthieu De Mari" userId="dfb708c9-d8dc-439f-9a3b-c772bf4a311c" providerId="ADAL" clId="{9F6B3B9D-AADD-4622-81D6-CCF135E845F6}" dt="2023-02-06T02:27:21.366" v="1842" actId="47"/>
        <pc:sldMkLst>
          <pc:docMk/>
          <pc:sldMk cId="2867637474" sldId="398"/>
        </pc:sldMkLst>
      </pc:sldChg>
      <pc:sldChg chg="del">
        <pc:chgData name="Matthieu De Mari" userId="dfb708c9-d8dc-439f-9a3b-c772bf4a311c" providerId="ADAL" clId="{9F6B3B9D-AADD-4622-81D6-CCF135E845F6}" dt="2023-02-06T02:27:21.903" v="1843" actId="47"/>
        <pc:sldMkLst>
          <pc:docMk/>
          <pc:sldMk cId="122423608" sldId="399"/>
        </pc:sldMkLst>
      </pc:sldChg>
      <pc:sldChg chg="del">
        <pc:chgData name="Matthieu De Mari" userId="dfb708c9-d8dc-439f-9a3b-c772bf4a311c" providerId="ADAL" clId="{9F6B3B9D-AADD-4622-81D6-CCF135E845F6}" dt="2023-02-06T02:27:22.445" v="1844" actId="47"/>
        <pc:sldMkLst>
          <pc:docMk/>
          <pc:sldMk cId="2642959288" sldId="400"/>
        </pc:sldMkLst>
      </pc:sldChg>
      <pc:sldChg chg="del">
        <pc:chgData name="Matthieu De Mari" userId="dfb708c9-d8dc-439f-9a3b-c772bf4a311c" providerId="ADAL" clId="{9F6B3B9D-AADD-4622-81D6-CCF135E845F6}" dt="2023-02-06T02:27:22.965" v="1845" actId="47"/>
        <pc:sldMkLst>
          <pc:docMk/>
          <pc:sldMk cId="4039171501" sldId="401"/>
        </pc:sldMkLst>
      </pc:sldChg>
      <pc:sldChg chg="del">
        <pc:chgData name="Matthieu De Mari" userId="dfb708c9-d8dc-439f-9a3b-c772bf4a311c" providerId="ADAL" clId="{9F6B3B9D-AADD-4622-81D6-CCF135E845F6}" dt="2023-02-06T02:27:23.507" v="1846" actId="47"/>
        <pc:sldMkLst>
          <pc:docMk/>
          <pc:sldMk cId="3163596145" sldId="402"/>
        </pc:sldMkLst>
      </pc:sldChg>
      <pc:sldChg chg="del">
        <pc:chgData name="Matthieu De Mari" userId="dfb708c9-d8dc-439f-9a3b-c772bf4a311c" providerId="ADAL" clId="{9F6B3B9D-AADD-4622-81D6-CCF135E845F6}" dt="2023-02-06T02:27:24.019" v="1847" actId="47"/>
        <pc:sldMkLst>
          <pc:docMk/>
          <pc:sldMk cId="101927766" sldId="403"/>
        </pc:sldMkLst>
      </pc:sldChg>
      <pc:sldChg chg="modSp mod">
        <pc:chgData name="Matthieu De Mari" userId="dfb708c9-d8dc-439f-9a3b-c772bf4a311c" providerId="ADAL" clId="{9F6B3B9D-AADD-4622-81D6-CCF135E845F6}" dt="2023-02-06T02:21:45.191" v="676" actId="113"/>
        <pc:sldMkLst>
          <pc:docMk/>
          <pc:sldMk cId="2917324732" sldId="760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3339699406" sldId="761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546007078" sldId="762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2580175991" sldId="763"/>
        </pc:sldMkLst>
      </pc:sldChg>
      <pc:sldChg chg="del">
        <pc:chgData name="Matthieu De Mari" userId="dfb708c9-d8dc-439f-9a3b-c772bf4a311c" providerId="ADAL" clId="{9F6B3B9D-AADD-4622-81D6-CCF135E845F6}" dt="2023-02-06T02:27:15.094" v="1832" actId="47"/>
        <pc:sldMkLst>
          <pc:docMk/>
          <pc:sldMk cId="1879463264" sldId="764"/>
        </pc:sldMkLst>
      </pc:sldChg>
      <pc:sldChg chg="del">
        <pc:chgData name="Matthieu De Mari" userId="dfb708c9-d8dc-439f-9a3b-c772bf4a311c" providerId="ADAL" clId="{9F6B3B9D-AADD-4622-81D6-CCF135E845F6}" dt="2023-02-06T02:27:15.959" v="1833" actId="47"/>
        <pc:sldMkLst>
          <pc:docMk/>
          <pc:sldMk cId="1996337912" sldId="765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1554669076" sldId="766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887698529" sldId="767"/>
        </pc:sldMkLst>
      </pc:sldChg>
      <pc:sldChg chg="del">
        <pc:chgData name="Matthieu De Mari" userId="dfb708c9-d8dc-439f-9a3b-c772bf4a311c" providerId="ADAL" clId="{9F6B3B9D-AADD-4622-81D6-CCF135E845F6}" dt="2023-02-06T02:27:16.550" v="1834" actId="47"/>
        <pc:sldMkLst>
          <pc:docMk/>
          <pc:sldMk cId="3101493777" sldId="768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909899754" sldId="769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581091786" sldId="770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68410648" sldId="771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791462929" sldId="772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3544439591" sldId="773"/>
        </pc:sldMkLst>
      </pc:sldChg>
      <pc:sldChg chg="del">
        <pc:chgData name="Matthieu De Mari" userId="dfb708c9-d8dc-439f-9a3b-c772bf4a311c" providerId="ADAL" clId="{9F6B3B9D-AADD-4622-81D6-CCF135E845F6}" dt="2023-02-06T02:27:17.182" v="1835" actId="47"/>
        <pc:sldMkLst>
          <pc:docMk/>
          <pc:sldMk cId="2831341972" sldId="774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743119883" sldId="775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1966383991" sldId="776"/>
        </pc:sldMkLst>
      </pc:sldChg>
      <pc:sldChg chg="del">
        <pc:chgData name="Matthieu De Mari" userId="dfb708c9-d8dc-439f-9a3b-c772bf4a311c" providerId="ADAL" clId="{9F6B3B9D-AADD-4622-81D6-CCF135E845F6}" dt="2023-02-06T02:27:17.812" v="1836" actId="47"/>
        <pc:sldMkLst>
          <pc:docMk/>
          <pc:sldMk cId="3349972987" sldId="777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4008937125" sldId="778"/>
        </pc:sldMkLst>
      </pc:sldChg>
      <pc:sldChg chg="del">
        <pc:chgData name="Matthieu De Mari" userId="dfb708c9-d8dc-439f-9a3b-c772bf4a311c" providerId="ADAL" clId="{9F6B3B9D-AADD-4622-81D6-CCF135E845F6}" dt="2023-02-06T02:27:18.418" v="1837" actId="47"/>
        <pc:sldMkLst>
          <pc:docMk/>
          <pc:sldMk cId="1689794110" sldId="779"/>
        </pc:sldMkLst>
      </pc:sldChg>
      <pc:sldChg chg="del">
        <pc:chgData name="Matthieu De Mari" userId="dfb708c9-d8dc-439f-9a3b-c772bf4a311c" providerId="ADAL" clId="{9F6B3B9D-AADD-4622-81D6-CCF135E845F6}" dt="2023-02-06T02:27:19.035" v="1838" actId="47"/>
        <pc:sldMkLst>
          <pc:docMk/>
          <pc:sldMk cId="2678238830" sldId="780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3029045816" sldId="781"/>
        </pc:sldMkLst>
      </pc:sldChg>
      <pc:sldChg chg="del">
        <pc:chgData name="Matthieu De Mari" userId="dfb708c9-d8dc-439f-9a3b-c772bf4a311c" providerId="ADAL" clId="{9F6B3B9D-AADD-4622-81D6-CCF135E845F6}" dt="2023-02-06T02:27:19.649" v="1839" actId="47"/>
        <pc:sldMkLst>
          <pc:docMk/>
          <pc:sldMk cId="278531271" sldId="782"/>
        </pc:sldMkLst>
      </pc:sldChg>
      <pc:sldChg chg="modSp add mod">
        <pc:chgData name="Matthieu De Mari" userId="dfb708c9-d8dc-439f-9a3b-c772bf4a311c" providerId="ADAL" clId="{9F6B3B9D-AADD-4622-81D6-CCF135E845F6}" dt="2023-02-06T02:24:41.655" v="1266" actId="113"/>
        <pc:sldMkLst>
          <pc:docMk/>
          <pc:sldMk cId="2670805330" sldId="783"/>
        </pc:sldMkLst>
      </pc:sldChg>
      <pc:sldChg chg="modSp add mod">
        <pc:chgData name="Matthieu De Mari" userId="dfb708c9-d8dc-439f-9a3b-c772bf4a311c" providerId="ADAL" clId="{9F6B3B9D-AADD-4622-81D6-CCF135E845F6}" dt="2023-02-06T02:27:03.468" v="1831" actId="113"/>
        <pc:sldMkLst>
          <pc:docMk/>
          <pc:sldMk cId="636279122" sldId="784"/>
        </pc:sldMkLst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</pc:sldMasterChg>
    </pc:docChg>
  </pc:docChgLst>
  <pc:docChgLst>
    <pc:chgData name="Matthieu De Mari" userId="dfb708c9-d8dc-439f-9a3b-c772bf4a311c" providerId="ADAL" clId="{9130EED9-EBEA-4A94-A045-33A4BBD98118}"/>
    <pc:docChg chg="modSld">
      <pc:chgData name="Matthieu De Mari" userId="dfb708c9-d8dc-439f-9a3b-c772bf4a311c" providerId="ADAL" clId="{9130EED9-EBEA-4A94-A045-33A4BBD98118}" dt="2024-12-16T01:30:16.444" v="5" actId="14100"/>
      <pc:docMkLst>
        <pc:docMk/>
      </pc:docMkLst>
      <pc:sldChg chg="modSp mod">
        <pc:chgData name="Matthieu De Mari" userId="dfb708c9-d8dc-439f-9a3b-c772bf4a311c" providerId="ADAL" clId="{9130EED9-EBEA-4A94-A045-33A4BBD98118}" dt="2024-12-16T01:30:16.444" v="5" actId="14100"/>
        <pc:sldMkLst>
          <pc:docMk/>
          <pc:sldMk cId="2710721176" sldId="651"/>
        </pc:sldMkLst>
        <pc:spChg chg="mod">
          <ac:chgData name="Matthieu De Mari" userId="dfb708c9-d8dc-439f-9a3b-c772bf4a311c" providerId="ADAL" clId="{9130EED9-EBEA-4A94-A045-33A4BBD98118}" dt="2024-12-16T01:30:16.444" v="5" actId="14100"/>
          <ac:spMkLst>
            <pc:docMk/>
            <pc:sldMk cId="2710721176" sldId="651"/>
            <ac:spMk id="3" creationId="{B616E96C-A3A7-C270-6E1D-F90C9FE6BDDB}"/>
          </ac:spMkLst>
        </pc:spChg>
      </pc:sldChg>
    </pc:docChg>
  </pc:docChgLst>
  <pc:docChgLst>
    <pc:chgData name="Matthieu De Mari" userId="dfb708c9-d8dc-439f-9a3b-c772bf4a311c" providerId="ADAL" clId="{44ABFB41-BEA6-4DBA-BBB4-11FE1C0F0B9A}"/>
    <pc:docChg chg="custSel addSld delSld modSld sldOrd delSection modSection">
      <pc:chgData name="Matthieu De Mari" userId="dfb708c9-d8dc-439f-9a3b-c772bf4a311c" providerId="ADAL" clId="{44ABFB41-BEA6-4DBA-BBB4-11FE1C0F0B9A}" dt="2023-07-06T02:56:04.856" v="671" actId="20577"/>
      <pc:docMkLst>
        <pc:docMk/>
      </pc:docMkLst>
      <pc:sldChg chg="delSp modSp mod modClrScheme chgLayout">
        <pc:chgData name="Matthieu De Mari" userId="dfb708c9-d8dc-439f-9a3b-c772bf4a311c" providerId="ADAL" clId="{44ABFB41-BEA6-4DBA-BBB4-11FE1C0F0B9A}" dt="2023-06-16T07:10:47.411" v="15" actId="14100"/>
        <pc:sldMkLst>
          <pc:docMk/>
          <pc:sldMk cId="380766058" sldId="378"/>
        </pc:sldMkLst>
      </pc:sldChg>
      <pc:sldChg chg="modSp mod">
        <pc:chgData name="Matthieu De Mari" userId="dfb708c9-d8dc-439f-9a3b-c772bf4a311c" providerId="ADAL" clId="{44ABFB41-BEA6-4DBA-BBB4-11FE1C0F0B9A}" dt="2023-06-22T04:21:57.417" v="55" actId="113"/>
        <pc:sldMkLst>
          <pc:docMk/>
          <pc:sldMk cId="3251402422" sldId="381"/>
        </pc:sldMkLst>
      </pc:sldChg>
      <pc:sldChg chg="modSp mod">
        <pc:chgData name="Matthieu De Mari" userId="dfb708c9-d8dc-439f-9a3b-c772bf4a311c" providerId="ADAL" clId="{44ABFB41-BEA6-4DBA-BBB4-11FE1C0F0B9A}" dt="2023-07-06T02:53:13.881" v="653" actId="113"/>
        <pc:sldMkLst>
          <pc:docMk/>
          <pc:sldMk cId="1921397945" sldId="383"/>
        </pc:sldMkLst>
      </pc:sldChg>
      <pc:sldChg chg="modSp mod">
        <pc:chgData name="Matthieu De Mari" userId="dfb708c9-d8dc-439f-9a3b-c772bf4a311c" providerId="ADAL" clId="{44ABFB41-BEA6-4DBA-BBB4-11FE1C0F0B9A}" dt="2023-06-22T04:23:23.153" v="83" actId="20577"/>
        <pc:sldMkLst>
          <pc:docMk/>
          <pc:sldMk cId="1420298135" sldId="384"/>
        </pc:sldMkLst>
      </pc:sldChg>
      <pc:sldChg chg="modSp mod">
        <pc:chgData name="Matthieu De Mari" userId="dfb708c9-d8dc-439f-9a3b-c772bf4a311c" providerId="ADAL" clId="{44ABFB41-BEA6-4DBA-BBB4-11FE1C0F0B9A}" dt="2023-06-22T04:23:28.994" v="84" actId="5793"/>
        <pc:sldMkLst>
          <pc:docMk/>
          <pc:sldMk cId="2560511070" sldId="385"/>
        </pc:sldMkLst>
      </pc:sldChg>
      <pc:sldChg chg="modSp mod">
        <pc:chgData name="Matthieu De Mari" userId="dfb708c9-d8dc-439f-9a3b-c772bf4a311c" providerId="ADAL" clId="{44ABFB41-BEA6-4DBA-BBB4-11FE1C0F0B9A}" dt="2023-06-22T04:24:52.798" v="132" actId="1076"/>
        <pc:sldMkLst>
          <pc:docMk/>
          <pc:sldMk cId="1116470923" sldId="386"/>
        </pc:sldMkLst>
      </pc:sldChg>
      <pc:sldChg chg="modSp mod ord">
        <pc:chgData name="Matthieu De Mari" userId="dfb708c9-d8dc-439f-9a3b-c772bf4a311c" providerId="ADAL" clId="{44ABFB41-BEA6-4DBA-BBB4-11FE1C0F0B9A}" dt="2023-06-22T05:13:32.876" v="585" actId="20577"/>
        <pc:sldMkLst>
          <pc:docMk/>
          <pc:sldMk cId="3140288791" sldId="404"/>
        </pc:sldMkLst>
      </pc:sldChg>
      <pc:sldChg chg="modSp mod">
        <pc:chgData name="Matthieu De Mari" userId="dfb708c9-d8dc-439f-9a3b-c772bf4a311c" providerId="ADAL" clId="{44ABFB41-BEA6-4DBA-BBB4-11FE1C0F0B9A}" dt="2023-06-16T07:11:42.352" v="44" actId="20577"/>
        <pc:sldMkLst>
          <pc:docMk/>
          <pc:sldMk cId="1178350440" sldId="410"/>
        </pc:sldMkLst>
      </pc:sldChg>
      <pc:sldChg chg="modSp mod">
        <pc:chgData name="Matthieu De Mari" userId="dfb708c9-d8dc-439f-9a3b-c772bf4a311c" providerId="ADAL" clId="{44ABFB41-BEA6-4DBA-BBB4-11FE1C0F0B9A}" dt="2023-06-16T07:11:40.732" v="43" actId="20577"/>
        <pc:sldMkLst>
          <pc:docMk/>
          <pc:sldMk cId="2149409242" sldId="411"/>
        </pc:sldMkLst>
      </pc:sldChg>
      <pc:sldChg chg="modSp mod">
        <pc:chgData name="Matthieu De Mari" userId="dfb708c9-d8dc-439f-9a3b-c772bf4a311c" providerId="ADAL" clId="{44ABFB41-BEA6-4DBA-BBB4-11FE1C0F0B9A}" dt="2023-07-06T02:51:45.547" v="600" actId="20577"/>
        <pc:sldMkLst>
          <pc:docMk/>
          <pc:sldMk cId="4145254973" sldId="423"/>
        </pc:sldMkLst>
      </pc:sldChg>
      <pc:sldChg chg="modSp mod">
        <pc:chgData name="Matthieu De Mari" userId="dfb708c9-d8dc-439f-9a3b-c772bf4a311c" providerId="ADAL" clId="{44ABFB41-BEA6-4DBA-BBB4-11FE1C0F0B9A}" dt="2023-07-06T02:51:27.282" v="592" actId="20577"/>
        <pc:sldMkLst>
          <pc:docMk/>
          <pc:sldMk cId="1513778887" sldId="424"/>
        </pc:sldMkLst>
      </pc:sldChg>
      <pc:sldChg chg="modSp mod">
        <pc:chgData name="Matthieu De Mari" userId="dfb708c9-d8dc-439f-9a3b-c772bf4a311c" providerId="ADAL" clId="{44ABFB41-BEA6-4DBA-BBB4-11FE1C0F0B9A}" dt="2023-07-06T02:51:39.838" v="596" actId="20577"/>
        <pc:sldMkLst>
          <pc:docMk/>
          <pc:sldMk cId="548772636" sldId="425"/>
        </pc:sldMkLst>
      </pc:sldChg>
      <pc:sldChg chg="modSp mod">
        <pc:chgData name="Matthieu De Mari" userId="dfb708c9-d8dc-439f-9a3b-c772bf4a311c" providerId="ADAL" clId="{44ABFB41-BEA6-4DBA-BBB4-11FE1C0F0B9A}" dt="2023-07-06T02:52:04.084" v="618" actId="20577"/>
        <pc:sldMkLst>
          <pc:docMk/>
          <pc:sldMk cId="995336806" sldId="426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67954153" sldId="608"/>
        </pc:sldMkLst>
      </pc:sldChg>
      <pc:sldChg chg="modSp mod">
        <pc:chgData name="Matthieu De Mari" userId="dfb708c9-d8dc-439f-9a3b-c772bf4a311c" providerId="ADAL" clId="{44ABFB41-BEA6-4DBA-BBB4-11FE1C0F0B9A}" dt="2023-06-22T04:23:11.719" v="81" actId="20577"/>
        <pc:sldMkLst>
          <pc:docMk/>
          <pc:sldMk cId="1146881653" sldId="649"/>
        </pc:sldMkLst>
      </pc:sldChg>
      <pc:sldChg chg="modSp mod">
        <pc:chgData name="Matthieu De Mari" userId="dfb708c9-d8dc-439f-9a3b-c772bf4a311c" providerId="ADAL" clId="{44ABFB41-BEA6-4DBA-BBB4-11FE1C0F0B9A}" dt="2023-06-22T04:23:47.334" v="92" actId="120"/>
        <pc:sldMkLst>
          <pc:docMk/>
          <pc:sldMk cId="2710721176" sldId="651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2525469962" sldId="757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571242276" sldId="758"/>
        </pc:sldMkLst>
      </pc:sldChg>
      <pc:sldChg chg="del">
        <pc:chgData name="Matthieu De Mari" userId="dfb708c9-d8dc-439f-9a3b-c772bf4a311c" providerId="ADAL" clId="{44ABFB41-BEA6-4DBA-BBB4-11FE1C0F0B9A}" dt="2023-06-16T07:10:04.549" v="0" actId="47"/>
        <pc:sldMkLst>
          <pc:docMk/>
          <pc:sldMk cId="1598131875" sldId="759"/>
        </pc:sldMkLst>
      </pc:sldChg>
      <pc:sldChg chg="delSp modSp add mod modClrScheme chgLayout">
        <pc:chgData name="Matthieu De Mari" userId="dfb708c9-d8dc-439f-9a3b-c772bf4a311c" providerId="ADAL" clId="{44ABFB41-BEA6-4DBA-BBB4-11FE1C0F0B9A}" dt="2023-06-16T07:11:14.835" v="42" actId="20577"/>
        <pc:sldMkLst>
          <pc:docMk/>
          <pc:sldMk cId="557429466" sldId="785"/>
        </pc:sldMkLst>
      </pc:sldChg>
      <pc:sldChg chg="modSp add mod">
        <pc:chgData name="Matthieu De Mari" userId="dfb708c9-d8dc-439f-9a3b-c772bf4a311c" providerId="ADAL" clId="{44ABFB41-BEA6-4DBA-BBB4-11FE1C0F0B9A}" dt="2023-07-06T02:56:04.856" v="671" actId="20577"/>
        <pc:sldMkLst>
          <pc:docMk/>
          <pc:sldMk cId="2509505199" sldId="786"/>
        </pc:sldMkLst>
      </pc:sldChg>
    </pc:docChg>
  </pc:docChgLst>
  <pc:docChgLst>
    <pc:chgData name="Matthieu De Mari" userId="dfb708c9-d8dc-439f-9a3b-c772bf4a311c" providerId="ADAL" clId="{247D1BAE-CADF-480A-BB5E-27902C69550B}"/>
    <pc:docChg chg="undo custSel modSld">
      <pc:chgData name="Matthieu De Mari" userId="dfb708c9-d8dc-439f-9a3b-c772bf4a311c" providerId="ADAL" clId="{247D1BAE-CADF-480A-BB5E-27902C69550B}" dt="2024-02-05T00:16:00.404" v="274" actId="20577"/>
      <pc:docMkLst>
        <pc:docMk/>
      </pc:docMkLst>
      <pc:sldChg chg="modSp mod">
        <pc:chgData name="Matthieu De Mari" userId="dfb708c9-d8dc-439f-9a3b-c772bf4a311c" providerId="ADAL" clId="{247D1BAE-CADF-480A-BB5E-27902C69550B}" dt="2024-01-21T10:00:56.720" v="4" actId="20577"/>
        <pc:sldMkLst>
          <pc:docMk/>
          <pc:sldMk cId="1970187575" sldId="379"/>
        </pc:sldMkLst>
      </pc:sldChg>
      <pc:sldChg chg="addSp delSp modSp mod">
        <pc:chgData name="Matthieu De Mari" userId="dfb708c9-d8dc-439f-9a3b-c772bf4a311c" providerId="ADAL" clId="{247D1BAE-CADF-480A-BB5E-27902C69550B}" dt="2024-01-21T10:04:29.079" v="174" actId="20577"/>
        <pc:sldMkLst>
          <pc:docMk/>
          <pc:sldMk cId="2100436947" sldId="380"/>
        </pc:sldMkLst>
      </pc:sldChg>
      <pc:sldChg chg="modSp mod">
        <pc:chgData name="Matthieu De Mari" userId="dfb708c9-d8dc-439f-9a3b-c772bf4a311c" providerId="ADAL" clId="{247D1BAE-CADF-480A-BB5E-27902C69550B}" dt="2024-02-02T09:05:10.759" v="225" actId="20577"/>
        <pc:sldMkLst>
          <pc:docMk/>
          <pc:sldMk cId="1420298135" sldId="384"/>
        </pc:sldMkLst>
      </pc:sldChg>
      <pc:sldChg chg="modSp mod">
        <pc:chgData name="Matthieu De Mari" userId="dfb708c9-d8dc-439f-9a3b-c772bf4a311c" providerId="ADAL" clId="{247D1BAE-CADF-480A-BB5E-27902C69550B}" dt="2024-02-02T09:06:20.966" v="230" actId="5793"/>
        <pc:sldMkLst>
          <pc:docMk/>
          <pc:sldMk cId="1116470923" sldId="386"/>
        </pc:sldMkLst>
      </pc:sldChg>
      <pc:sldChg chg="modSp mod">
        <pc:chgData name="Matthieu De Mari" userId="dfb708c9-d8dc-439f-9a3b-c772bf4a311c" providerId="ADAL" clId="{247D1BAE-CADF-480A-BB5E-27902C69550B}" dt="2024-02-05T00:12:40.043" v="234" actId="20577"/>
        <pc:sldMkLst>
          <pc:docMk/>
          <pc:sldMk cId="3358927626" sldId="406"/>
        </pc:sldMkLst>
      </pc:sldChg>
      <pc:sldChg chg="modSp mod">
        <pc:chgData name="Matthieu De Mari" userId="dfb708c9-d8dc-439f-9a3b-c772bf4a311c" providerId="ADAL" clId="{247D1BAE-CADF-480A-BB5E-27902C69550B}" dt="2024-01-21T10:01:54.988" v="85" actId="5793"/>
        <pc:sldMkLst>
          <pc:docMk/>
          <pc:sldMk cId="3179138343" sldId="413"/>
        </pc:sldMkLst>
      </pc:sldChg>
      <pc:sldChg chg="modSp mod">
        <pc:chgData name="Matthieu De Mari" userId="dfb708c9-d8dc-439f-9a3b-c772bf4a311c" providerId="ADAL" clId="{247D1BAE-CADF-480A-BB5E-27902C69550B}" dt="2024-01-21T10:02:29.240" v="96"/>
        <pc:sldMkLst>
          <pc:docMk/>
          <pc:sldMk cId="1324969895" sldId="414"/>
        </pc:sldMkLst>
      </pc:sldChg>
      <pc:sldChg chg="modSp mod">
        <pc:chgData name="Matthieu De Mari" userId="dfb708c9-d8dc-439f-9a3b-c772bf4a311c" providerId="ADAL" clId="{247D1BAE-CADF-480A-BB5E-27902C69550B}" dt="2024-01-21T10:02:25.292" v="95" actId="20577"/>
        <pc:sldMkLst>
          <pc:docMk/>
          <pc:sldMk cId="481166971" sldId="415"/>
        </pc:sldMkLst>
      </pc:sldChg>
      <pc:sldChg chg="modSp mod">
        <pc:chgData name="Matthieu De Mari" userId="dfb708c9-d8dc-439f-9a3b-c772bf4a311c" providerId="ADAL" clId="{247D1BAE-CADF-480A-BB5E-27902C69550B}" dt="2024-01-21T10:02:33.099" v="97"/>
        <pc:sldMkLst>
          <pc:docMk/>
          <pc:sldMk cId="4050702309" sldId="416"/>
        </pc:sldMkLst>
      </pc:sldChg>
      <pc:sldChg chg="modSp mod">
        <pc:chgData name="Matthieu De Mari" userId="dfb708c9-d8dc-439f-9a3b-c772bf4a311c" providerId="ADAL" clId="{247D1BAE-CADF-480A-BB5E-27902C69550B}" dt="2024-01-21T10:02:37.066" v="98"/>
        <pc:sldMkLst>
          <pc:docMk/>
          <pc:sldMk cId="4249457938" sldId="417"/>
        </pc:sldMkLst>
      </pc:sldChg>
      <pc:sldChg chg="addSp delSp modSp mod">
        <pc:chgData name="Matthieu De Mari" userId="dfb708c9-d8dc-439f-9a3b-c772bf4a311c" providerId="ADAL" clId="{247D1BAE-CADF-480A-BB5E-27902C69550B}" dt="2024-01-21T10:04:19.807" v="170" actId="20577"/>
        <pc:sldMkLst>
          <pc:docMk/>
          <pc:sldMk cId="3310153579" sldId="418"/>
        </pc:sldMkLst>
      </pc:sldChg>
      <pc:sldChg chg="addSp delSp modSp mod">
        <pc:chgData name="Matthieu De Mari" userId="dfb708c9-d8dc-439f-9a3b-c772bf4a311c" providerId="ADAL" clId="{247D1BAE-CADF-480A-BB5E-27902C69550B}" dt="2024-01-21T10:04:03.136" v="160" actId="20577"/>
        <pc:sldMkLst>
          <pc:docMk/>
          <pc:sldMk cId="1163891923" sldId="419"/>
        </pc:sldMkLst>
      </pc:sldChg>
      <pc:sldChg chg="modSp mod">
        <pc:chgData name="Matthieu De Mari" userId="dfb708c9-d8dc-439f-9a3b-c772bf4a311c" providerId="ADAL" clId="{247D1BAE-CADF-480A-BB5E-27902C69550B}" dt="2024-01-21T10:04:42.295" v="194" actId="20577"/>
        <pc:sldMkLst>
          <pc:docMk/>
          <pc:sldMk cId="1773283043" sldId="420"/>
        </pc:sldMkLst>
      </pc:sldChg>
      <pc:sldChg chg="modSp mod">
        <pc:chgData name="Matthieu De Mari" userId="dfb708c9-d8dc-439f-9a3b-c772bf4a311c" providerId="ADAL" clId="{247D1BAE-CADF-480A-BB5E-27902C69550B}" dt="2024-02-05T00:16:00.404" v="274" actId="20577"/>
        <pc:sldMkLst>
          <pc:docMk/>
          <pc:sldMk cId="1146881653" sldId="649"/>
        </pc:sldMkLst>
      </pc:sldChg>
    </pc:docChg>
  </pc:docChgLst>
  <pc:docChgLst>
    <pc:chgData name="Matthieu De Mari" userId="dfb708c9-d8dc-439f-9a3b-c772bf4a311c" providerId="ADAL" clId="{6A0148FC-2914-4FD1-A37F-A0E704A4DFFC}"/>
    <pc:docChg chg="custSel addSld modSld sldOrd modSection">
      <pc:chgData name="Matthieu De Mari" userId="dfb708c9-d8dc-439f-9a3b-c772bf4a311c" providerId="ADAL" clId="{6A0148FC-2914-4FD1-A37F-A0E704A4DFFC}" dt="2025-02-10T03:42:56.968" v="403" actId="27636"/>
      <pc:docMkLst>
        <pc:docMk/>
      </pc:docMkLst>
      <pc:sldChg chg="addSp delSp modSp add mod ord modClrScheme chgLayout">
        <pc:chgData name="Matthieu De Mari" userId="dfb708c9-d8dc-439f-9a3b-c772bf4a311c" providerId="ADAL" clId="{6A0148FC-2914-4FD1-A37F-A0E704A4DFFC}" dt="2025-02-10T03:42:56.968" v="403" actId="27636"/>
        <pc:sldMkLst>
          <pc:docMk/>
          <pc:sldMk cId="4225424130" sldId="787"/>
        </pc:sldMkLst>
        <pc:spChg chg="mod ord">
          <ac:chgData name="Matthieu De Mari" userId="dfb708c9-d8dc-439f-9a3b-c772bf4a311c" providerId="ADAL" clId="{6A0148FC-2914-4FD1-A37F-A0E704A4DFFC}" dt="2025-02-10T03:41:40.018" v="146" actId="700"/>
          <ac:spMkLst>
            <pc:docMk/>
            <pc:sldMk cId="4225424130" sldId="787"/>
            <ac:spMk id="2" creationId="{3D270156-A29B-F996-8AA8-5C78B66D5810}"/>
          </ac:spMkLst>
        </pc:spChg>
        <pc:spChg chg="mod ord">
          <ac:chgData name="Matthieu De Mari" userId="dfb708c9-d8dc-439f-9a3b-c772bf4a311c" providerId="ADAL" clId="{6A0148FC-2914-4FD1-A37F-A0E704A4DFFC}" dt="2025-02-10T03:42:56.968" v="403" actId="27636"/>
          <ac:spMkLst>
            <pc:docMk/>
            <pc:sldMk cId="4225424130" sldId="787"/>
            <ac:spMk id="3" creationId="{811BFAB2-CE03-4B19-15B7-5D788C13B2FA}"/>
          </ac:spMkLst>
        </pc:spChg>
        <pc:spChg chg="add del mod ord">
          <ac:chgData name="Matthieu De Mari" userId="dfb708c9-d8dc-439f-9a3b-c772bf4a311c" providerId="ADAL" clId="{6A0148FC-2914-4FD1-A37F-A0E704A4DFFC}" dt="2025-02-10T03:41:41.993" v="148" actId="478"/>
          <ac:spMkLst>
            <pc:docMk/>
            <pc:sldMk cId="4225424130" sldId="787"/>
            <ac:spMk id="4" creationId="{3EB2BA6E-CDF3-10FA-A2F4-2C1B526D01E9}"/>
          </ac:spMkLst>
        </pc:spChg>
        <pc:picChg chg="add mod">
          <ac:chgData name="Matthieu De Mari" userId="dfb708c9-d8dc-439f-9a3b-c772bf4a311c" providerId="ADAL" clId="{6A0148FC-2914-4FD1-A37F-A0E704A4DFFC}" dt="2025-02-10T03:41:57.567" v="160" actId="14100"/>
          <ac:picMkLst>
            <pc:docMk/>
            <pc:sldMk cId="4225424130" sldId="787"/>
            <ac:picMk id="6" creationId="{F6FB43C8-3C29-BA06-BBF8-541C3A943BFF}"/>
          </ac:picMkLst>
        </pc:picChg>
        <pc:picChg chg="del">
          <ac:chgData name="Matthieu De Mari" userId="dfb708c9-d8dc-439f-9a3b-c772bf4a311c" providerId="ADAL" clId="{6A0148FC-2914-4FD1-A37F-A0E704A4DFFC}" dt="2025-02-10T03:41:41.139" v="147" actId="478"/>
          <ac:picMkLst>
            <pc:docMk/>
            <pc:sldMk cId="4225424130" sldId="787"/>
            <ac:picMk id="7" creationId="{49549816-7C20-FDC1-1407-4FA787A730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tensorflow.org/api_docs/python/tf/dtypes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W3-S1 Introduction to Deep Learning using the </a:t>
            </a:r>
            <a:r>
              <a:rPr lang="en-US" dirty="0" err="1"/>
              <a:t>PyTorch</a:t>
            </a:r>
            <a:r>
              <a:rPr lang="en-US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34E9-6928-73A0-43A5-8E0EEE6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Tensor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D9A86-7C7C-734B-80A4-FB642FF10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GB" dirty="0"/>
              <a:t>Tensors can be simply created as in NumPy, by using </a:t>
            </a:r>
            <a:r>
              <a:rPr lang="en-GB" b="1" dirty="0"/>
              <a:t>zeros()</a:t>
            </a:r>
            <a:r>
              <a:rPr lang="en-GB" dirty="0"/>
              <a:t> or </a:t>
            </a:r>
            <a:r>
              <a:rPr lang="en-GB" b="1" dirty="0"/>
              <a:t>ones()</a:t>
            </a:r>
            <a:r>
              <a:rPr lang="en-GB" dirty="0"/>
              <a:t> functions, specifying dimensions of the expected Tensor, with tuples.</a:t>
            </a:r>
          </a:p>
          <a:p>
            <a:r>
              <a:rPr lang="en-GB" dirty="0"/>
              <a:t>They can also be created from a </a:t>
            </a:r>
            <a:r>
              <a:rPr lang="en-GB" b="1" dirty="0"/>
              <a:t>list</a:t>
            </a:r>
            <a:r>
              <a:rPr lang="en-GB" dirty="0"/>
              <a:t> (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lists</a:t>
            </a:r>
            <a:r>
              <a:rPr lang="en-GB" dirty="0"/>
              <a:t>) of values, by passing it to the </a:t>
            </a:r>
            <a:r>
              <a:rPr lang="en-GB" b="1" dirty="0"/>
              <a:t>tensor() </a:t>
            </a:r>
            <a:r>
              <a:rPr lang="en-GB" dirty="0"/>
              <a:t>function.</a:t>
            </a:r>
          </a:p>
          <a:p>
            <a:r>
              <a:rPr lang="en-GB" dirty="0"/>
              <a:t>Or from a </a:t>
            </a:r>
            <a:r>
              <a:rPr lang="en-GB" b="1" dirty="0" err="1"/>
              <a:t>Numpy</a:t>
            </a:r>
            <a:r>
              <a:rPr lang="en-GB" dirty="0"/>
              <a:t> </a:t>
            </a:r>
            <a:r>
              <a:rPr lang="en-GB" b="1" dirty="0"/>
              <a:t>array</a:t>
            </a:r>
            <a:r>
              <a:rPr lang="en-GB" dirty="0"/>
              <a:t>, using the </a:t>
            </a:r>
            <a:r>
              <a:rPr lang="en-GB" b="1" dirty="0" err="1"/>
              <a:t>from_numpy</a:t>
            </a:r>
            <a:r>
              <a:rPr lang="en-GB" b="1" dirty="0"/>
              <a:t>()</a:t>
            </a:r>
            <a:r>
              <a:rPr lang="en-GB" dirty="0"/>
              <a:t> method. 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EA628-810A-AF2E-00EE-DF691CE1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26" y="90610"/>
            <a:ext cx="5029902" cy="3724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43654B-55A4-7D2C-64C1-EA7202FE6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326" y="3829082"/>
            <a:ext cx="4048690" cy="1352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B9614-48EF-8437-0E5E-9FEF509AB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326" y="5370748"/>
            <a:ext cx="4906060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028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Here, the dot product failed because one tensor was int, and the other was float/double.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E0B423-3A8C-32D4-141D-C55B53A72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277" y="3070000"/>
            <a:ext cx="5720305" cy="364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9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datatypes (</a:t>
            </a:r>
            <a:r>
              <a:rPr lang="en-GB" dirty="0" err="1"/>
              <a:t>dtypes</a:t>
            </a:r>
            <a:r>
              <a:rPr lang="en-GB" dirty="0"/>
              <a:t>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1AD02-2B23-3037-9908-FF09B3499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 err="1">
                <a:solidFill>
                  <a:srgbClr val="00B050"/>
                </a:solidFill>
              </a:rPr>
              <a:t>dtypes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tensors have an attribute called </a:t>
            </a:r>
            <a:r>
              <a:rPr lang="en-GB" b="1" dirty="0" err="1">
                <a:solidFill>
                  <a:srgbClr val="00B050"/>
                </a:solidFill>
              </a:rPr>
              <a:t>dtype</a:t>
            </a:r>
            <a:r>
              <a:rPr lang="en-GB" dirty="0"/>
              <a:t>, which tracks the </a:t>
            </a:r>
            <a:r>
              <a:rPr lang="en-GB" b="1" dirty="0"/>
              <a:t>datatype of values stored in the tensor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See link below for more details on the possible </a:t>
            </a:r>
            <a:r>
              <a:rPr lang="en-GB" dirty="0" err="1"/>
              <a:t>dtypes</a:t>
            </a:r>
            <a:r>
              <a:rPr lang="en-GB" dirty="0"/>
              <a:t>. </a:t>
            </a:r>
            <a:r>
              <a:rPr lang="en-GB" dirty="0">
                <a:hlinkClick r:id="rId2"/>
              </a:rPr>
              <a:t>https://www.tensorflow.org/api_docs/python/tf/dtypes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operations between tensors require compatible, and sometimes identical </a:t>
            </a:r>
            <a:r>
              <a:rPr lang="en-GB" b="1" dirty="0" err="1"/>
              <a:t>dtypes</a:t>
            </a:r>
            <a:r>
              <a:rPr lang="en-GB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2769B1-E04C-7731-027E-A37C8AAEB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0097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You can change the </a:t>
            </a:r>
            <a:r>
              <a:rPr lang="en-GB" dirty="0" err="1"/>
              <a:t>dtype</a:t>
            </a:r>
            <a:r>
              <a:rPr lang="en-GB" dirty="0"/>
              <a:t> of a tensor</a:t>
            </a:r>
          </a:p>
          <a:p>
            <a:pPr marL="0" indent="0">
              <a:buNone/>
            </a:pPr>
            <a:r>
              <a:rPr lang="en-GB" dirty="0"/>
              <a:t>- by either </a:t>
            </a:r>
            <a:r>
              <a:rPr lang="en-GB" b="1" dirty="0"/>
              <a:t>specifying</a:t>
            </a:r>
            <a:r>
              <a:rPr lang="en-GB" dirty="0"/>
              <a:t> </a:t>
            </a:r>
            <a:r>
              <a:rPr lang="en-GB" b="1" dirty="0"/>
              <a:t>it</a:t>
            </a:r>
            <a:r>
              <a:rPr lang="en-GB" dirty="0"/>
              <a:t> </a:t>
            </a:r>
            <a:r>
              <a:rPr lang="en-GB" b="1" dirty="0"/>
              <a:t>explicitly</a:t>
            </a:r>
            <a:r>
              <a:rPr lang="en-GB" dirty="0"/>
              <a:t>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its</a:t>
            </a:r>
            <a:r>
              <a:rPr lang="en-GB" dirty="0"/>
              <a:t> </a:t>
            </a:r>
            <a:r>
              <a:rPr lang="en-GB" b="1" dirty="0"/>
              <a:t>creation</a:t>
            </a:r>
            <a:r>
              <a:rPr lang="en-GB" dirty="0"/>
              <a:t>;</a:t>
            </a:r>
          </a:p>
          <a:p>
            <a:pPr marL="0" indent="0">
              <a:buNone/>
            </a:pPr>
            <a:r>
              <a:rPr lang="en-GB" dirty="0"/>
              <a:t>- or by using the </a:t>
            </a:r>
            <a:r>
              <a:rPr lang="en-GB" b="1" dirty="0"/>
              <a:t>type()</a:t>
            </a:r>
            <a:r>
              <a:rPr lang="en-GB" dirty="0"/>
              <a:t> method on the tensor, casting a new </a:t>
            </a:r>
            <a:r>
              <a:rPr lang="en-GB" dirty="0" err="1"/>
              <a:t>dtype</a:t>
            </a:r>
            <a:r>
              <a:rPr lang="en-GB" dirty="0"/>
              <a:t>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74613D-DF48-BF6C-AB43-CCE9EB512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153" y="4225609"/>
            <a:ext cx="5001323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08F0D5-1AC9-5C59-E1F6-A4F9915E4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202" y="3328450"/>
            <a:ext cx="5613487" cy="298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35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8DBA5-CB9C-9AAA-DA24-A5BB8245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random initializers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Tensors can also be </a:t>
                </a:r>
                <a:r>
                  <a:rPr lang="en-GB" b="1" dirty="0"/>
                  <a:t>initialized</a:t>
                </a:r>
                <a:r>
                  <a:rPr lang="en-GB" dirty="0"/>
                  <a:t> </a:t>
                </a:r>
                <a:r>
                  <a:rPr lang="en-GB" b="1" dirty="0"/>
                  <a:t>using</a:t>
                </a:r>
                <a:r>
                  <a:rPr lang="en-GB" dirty="0"/>
                  <a:t> </a:t>
                </a:r>
                <a:r>
                  <a:rPr lang="en-GB" b="1" dirty="0"/>
                  <a:t>random</a:t>
                </a:r>
                <a:r>
                  <a:rPr lang="en-GB" dirty="0"/>
                  <a:t> </a:t>
                </a:r>
                <a:r>
                  <a:rPr lang="en-GB" b="1" dirty="0"/>
                  <a:t>generators</a:t>
                </a:r>
                <a:r>
                  <a:rPr lang="en-GB" dirty="0"/>
                  <a:t>, as in NumPy.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we can:</a:t>
                </a:r>
              </a:p>
              <a:p>
                <a:r>
                  <a:rPr lang="en-GB" dirty="0"/>
                  <a:t>use </a:t>
                </a:r>
                <a:r>
                  <a:rPr lang="en-GB" b="1" dirty="0"/>
                  <a:t>rand()</a:t>
                </a:r>
                <a:r>
                  <a:rPr lang="en-GB" dirty="0"/>
                  <a:t> for drawing random values in a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b="1" dirty="0"/>
                  <a:t>uniform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,</a:t>
                </a:r>
              </a:p>
              <a:p>
                <a:r>
                  <a:rPr lang="en-GB" dirty="0"/>
                  <a:t>or use </a:t>
                </a:r>
                <a:r>
                  <a:rPr lang="en-GB" b="1" dirty="0" err="1"/>
                  <a:t>randn</a:t>
                </a:r>
                <a:r>
                  <a:rPr lang="en-GB" b="1" dirty="0"/>
                  <a:t>()</a:t>
                </a:r>
                <a:r>
                  <a:rPr lang="en-GB" dirty="0"/>
                  <a:t> to draw values from a </a:t>
                </a:r>
                <a:r>
                  <a:rPr lang="en-GB" b="1" dirty="0"/>
                  <a:t>normal</a:t>
                </a:r>
                <a:r>
                  <a:rPr lang="en-GB" dirty="0"/>
                  <a:t> </a:t>
                </a:r>
                <a:r>
                  <a:rPr lang="en-GB" b="1" dirty="0"/>
                  <a:t>distribution</a:t>
                </a:r>
                <a:r>
                  <a:rPr lang="en-GB" dirty="0"/>
                  <a:t> </a:t>
                </a:r>
                <a:r>
                  <a:rPr lang="en-GB" b="1" dirty="0"/>
                  <a:t>with</a:t>
                </a:r>
                <a:r>
                  <a:rPr lang="en-GB" dirty="0"/>
                  <a:t> </a:t>
                </a:r>
                <a:r>
                  <a:rPr lang="en-GB" b="1" dirty="0"/>
                  <a:t>zero</a:t>
                </a:r>
                <a:r>
                  <a:rPr lang="en-GB" dirty="0"/>
                  <a:t> </a:t>
                </a:r>
                <a:r>
                  <a:rPr lang="en-GB" b="1" dirty="0"/>
                  <a:t>mean</a:t>
                </a:r>
                <a:r>
                  <a:rPr lang="en-GB" dirty="0"/>
                  <a:t> </a:t>
                </a:r>
                <a:r>
                  <a:rPr lang="en-GB" b="1" dirty="0"/>
                  <a:t>and</a:t>
                </a:r>
                <a:r>
                  <a:rPr lang="en-GB" dirty="0"/>
                  <a:t> </a:t>
                </a:r>
                <a:r>
                  <a:rPr lang="en-GB" b="1" dirty="0"/>
                  <a:t>variance</a:t>
                </a:r>
                <a:r>
                  <a:rPr lang="en-GB" dirty="0"/>
                  <a:t> </a:t>
                </a:r>
                <a:r>
                  <a:rPr lang="en-GB" b="1" dirty="0"/>
                  <a:t>one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Seeding is done with </a:t>
                </a:r>
                <a:r>
                  <a:rPr lang="en-GB" b="1" dirty="0" err="1"/>
                  <a:t>torch.manual_seed</a:t>
                </a:r>
                <a:r>
                  <a:rPr lang="en-GB" b="1" dirty="0"/>
                  <a:t>().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C1AD02-2B23-3037-9908-FF09B34992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BD23E-F56C-1A2A-8041-A46EFC48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863492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Functions and methods exist for calculating mean values of a tensor, its standard deviation/variance, etc.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A4C7-E8B8-6EB6-8E8D-628C46CE1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683881"/>
            <a:ext cx="5887083" cy="26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09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</a:t>
            </a:r>
            <a:r>
              <a:rPr lang="en-GB" b="1" dirty="0"/>
              <a:t>many attributes and methods</a:t>
            </a:r>
            <a:r>
              <a:rPr lang="en-GB" dirty="0"/>
              <a:t>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Not planning to cover all of these attributes and methods, because…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2A851B-519D-6246-1325-49AE148D4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15" y="2883454"/>
            <a:ext cx="5032310" cy="1236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8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E432-407E-8907-4328-C2E9EDFC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attributes of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C25369-B12F-4AC1-0A2A-B7362924B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Tensors come with many attributes and methods, e.g. asking the shape of a tensor, like in NumPy, is done using the </a:t>
            </a:r>
            <a:r>
              <a:rPr lang="en-GB" b="1" dirty="0"/>
              <a:t>shape</a:t>
            </a:r>
            <a:r>
              <a:rPr lang="en-GB" dirty="0"/>
              <a:t> attribute.</a:t>
            </a:r>
          </a:p>
          <a:p>
            <a:r>
              <a:rPr lang="en-GB" dirty="0"/>
              <a:t>Too many of them for me to cover, so </a:t>
            </a:r>
            <a:r>
              <a:rPr lang="en-GB" b="1" dirty="0"/>
              <a:t>RTFM</a:t>
            </a:r>
            <a:r>
              <a:rPr lang="en-GB" dirty="0"/>
              <a:t>!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A4B957-7E20-0025-8F44-1A1D4A3195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768"/>
          <a:stretch/>
        </p:blipFill>
        <p:spPr>
          <a:xfrm>
            <a:off x="337334" y="3429000"/>
            <a:ext cx="11517332" cy="33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29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>
                <a:solidFill>
                  <a:schemeClr val="bg1"/>
                </a:solidFill>
              </a:rPr>
              <a:t>slice a tensor</a:t>
            </a:r>
            <a:r>
              <a:rPr lang="en-GB" dirty="0">
                <a:solidFill>
                  <a:schemeClr val="bg1"/>
                </a:solidFill>
              </a:rPr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F9878A-DE25-3093-AE99-5BACE4EE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70" y="1509713"/>
            <a:ext cx="5810598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69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>
                <a:solidFill>
                  <a:schemeClr val="bg1"/>
                </a:solidFill>
              </a:rPr>
              <a:t>update elements </a:t>
            </a:r>
            <a:r>
              <a:rPr lang="en-GB" dirty="0">
                <a:solidFill>
                  <a:schemeClr val="bg1"/>
                </a:solidFill>
              </a:rPr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D5729-698A-A7DC-C629-2FC57EFE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375" y="-1"/>
            <a:ext cx="5515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66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>
                <a:solidFill>
                  <a:schemeClr val="bg1"/>
                </a:solidFill>
              </a:rPr>
              <a:t>browse through elements of a tensor </a:t>
            </a:r>
            <a:r>
              <a:rPr lang="en-GB" dirty="0">
                <a:solidFill>
                  <a:schemeClr val="bg1"/>
                </a:solidFill>
              </a:rPr>
              <a:t>using a </a:t>
            </a:r>
            <a:r>
              <a:rPr lang="en-GB" b="1" dirty="0">
                <a:solidFill>
                  <a:schemeClr val="bg1"/>
                </a:solidFill>
              </a:rPr>
              <a:t>for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b="1" dirty="0">
                <a:solidFill>
                  <a:schemeClr val="bg1"/>
                </a:solidFill>
              </a:rPr>
              <a:t>loop</a:t>
            </a:r>
            <a:r>
              <a:rPr lang="en-GB" dirty="0">
                <a:solidFill>
                  <a:schemeClr val="bg1"/>
                </a:solidFill>
              </a:rPr>
              <a:t>.</a:t>
            </a:r>
            <a:endParaRPr lang="en-SG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2A61E-8AF7-2870-14E3-5A5BC11E7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058" y="1258276"/>
            <a:ext cx="6110942" cy="468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02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What is the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library</a:t>
            </a:r>
            <a:r>
              <a:rPr lang="en-GB" dirty="0"/>
              <a:t> and its </a:t>
            </a:r>
            <a:r>
              <a:rPr lang="en-GB" b="1" dirty="0"/>
              <a:t>benefits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a </a:t>
            </a:r>
            <a:r>
              <a:rPr lang="en-GB" b="1" dirty="0" err="1"/>
              <a:t>PyTorch</a:t>
            </a:r>
            <a:r>
              <a:rPr lang="en-GB" dirty="0"/>
              <a:t>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object</a:t>
            </a:r>
            <a:r>
              <a:rPr lang="en-GB" dirty="0"/>
              <a:t> and its typical </a:t>
            </a:r>
            <a:r>
              <a:rPr lang="en-GB" b="1" dirty="0"/>
              <a:t>attributes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some typical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operations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is </a:t>
            </a:r>
            <a:r>
              <a:rPr lang="en-GB" b="1" dirty="0"/>
              <a:t>broadcasting</a:t>
            </a:r>
            <a:r>
              <a:rPr lang="en-GB" dirty="0"/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</a:t>
            </a:r>
            <a:r>
              <a:rPr lang="en-GB" b="1" dirty="0"/>
              <a:t>tensor</a:t>
            </a:r>
            <a:r>
              <a:rPr lang="en-GB" dirty="0"/>
              <a:t> </a:t>
            </a:r>
            <a:r>
              <a:rPr lang="en-GB" b="1" dirty="0"/>
              <a:t>locations</a:t>
            </a:r>
            <a:r>
              <a:rPr lang="en-GB" dirty="0"/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our</a:t>
            </a:r>
            <a:r>
              <a:rPr lang="en-GB" dirty="0"/>
              <a:t> </a:t>
            </a:r>
            <a:r>
              <a:rPr lang="en-GB" b="1" dirty="0"/>
              <a:t>original</a:t>
            </a:r>
            <a:r>
              <a:rPr lang="en-GB" dirty="0"/>
              <a:t> </a:t>
            </a:r>
            <a:r>
              <a:rPr lang="en-GB" b="1" dirty="0"/>
              <a:t>NumPy</a:t>
            </a:r>
            <a:r>
              <a:rPr lang="en-GB" dirty="0"/>
              <a:t>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 so it uses </a:t>
            </a:r>
            <a:r>
              <a:rPr lang="en-GB" b="1" dirty="0" err="1"/>
              <a:t>PyTorch</a:t>
            </a:r>
            <a:r>
              <a:rPr lang="en-GB" dirty="0"/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How to implement a </a:t>
            </a:r>
            <a:r>
              <a:rPr lang="en-GB" b="1" dirty="0"/>
              <a:t>forward</a:t>
            </a:r>
            <a:r>
              <a:rPr lang="en-GB" dirty="0"/>
              <a:t>,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metric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What are some measurable </a:t>
            </a:r>
            <a:r>
              <a:rPr lang="en-GB" b="1" dirty="0"/>
              <a:t>performance</a:t>
            </a:r>
            <a:r>
              <a:rPr lang="en-GB" dirty="0"/>
              <a:t> </a:t>
            </a:r>
            <a:r>
              <a:rPr lang="en-GB" b="1" dirty="0"/>
              <a:t>benefits</a:t>
            </a:r>
            <a:r>
              <a:rPr lang="en-GB" dirty="0"/>
              <a:t> of using </a:t>
            </a:r>
            <a:r>
              <a:rPr lang="en-GB" b="1" dirty="0" err="1"/>
              <a:t>PyTorch</a:t>
            </a:r>
            <a:r>
              <a:rPr lang="en-GB" dirty="0"/>
              <a:t> over NumPy and </a:t>
            </a:r>
            <a:r>
              <a:rPr lang="en-GB" b="1" dirty="0"/>
              <a:t>GPUs</a:t>
            </a:r>
            <a:r>
              <a:rPr lang="en-GB" dirty="0"/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1732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5EEE8A-9864-C894-ADC1-D56F795F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D93335-8A92-D60B-8902-7A5CD0AD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All the typical element-wise operations on arrays work on tensors. For instance, we can:</a:t>
            </a:r>
          </a:p>
          <a:p>
            <a:r>
              <a:rPr lang="en-GB" b="1" dirty="0"/>
              <a:t>access elements using the square bracket notation</a:t>
            </a:r>
            <a:r>
              <a:rPr lang="en-GB" dirty="0"/>
              <a:t>, multiple square bracket notations and multiple indexes in a single square bracket;</a:t>
            </a:r>
          </a:p>
          <a:p>
            <a:r>
              <a:rPr lang="en-GB" b="1" dirty="0"/>
              <a:t>slice a tensor</a:t>
            </a:r>
            <a:r>
              <a:rPr lang="en-GB" dirty="0"/>
              <a:t> using the square bracket notation and colon symbol;</a:t>
            </a:r>
          </a:p>
          <a:p>
            <a:r>
              <a:rPr lang="en-GB" b="1" dirty="0"/>
              <a:t>update elements </a:t>
            </a:r>
            <a:r>
              <a:rPr lang="en-GB" dirty="0"/>
              <a:t>of a tensor using the square bracket notation;</a:t>
            </a:r>
          </a:p>
          <a:p>
            <a:r>
              <a:rPr lang="en-GB" b="1" dirty="0"/>
              <a:t>browse through elements of a tensor </a:t>
            </a:r>
            <a:r>
              <a:rPr lang="en-GB" dirty="0"/>
              <a:t>using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189C2-2B91-CB7B-E738-0ED6B5D21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38053" cy="51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45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F683A9-058D-AF33-0AA8-27120C94D3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827"/>
          <a:stretch/>
        </p:blipFill>
        <p:spPr>
          <a:xfrm>
            <a:off x="6886501" y="1381268"/>
            <a:ext cx="4805314" cy="51116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D82EB-95E2-C9DB-F4EA-EEAA4EF90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00436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F3982-AD07-F3C7-01A6-EB93F894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758" y="1298705"/>
            <a:ext cx="4057165" cy="5381462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5E6B02B-00D1-4B97-B7BC-916C0CB69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</p:txBody>
      </p:sp>
    </p:spTree>
    <p:extLst>
      <p:ext uri="{BB962C8B-B14F-4D97-AF65-F5344CB8AC3E}">
        <p14:creationId xmlns:p14="http://schemas.microsoft.com/office/powerpoint/2010/main" val="3310153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DC9D72-D860-714E-4315-84A729841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04" y="1761807"/>
            <a:ext cx="4696480" cy="4553585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BFBA435-DBD0-76FC-67E1-9A809C6F4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389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26354-C35C-9E58-34D0-5861FBC9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  <a:br>
              <a:rPr lang="en-GB" dirty="0"/>
            </a:br>
            <a:r>
              <a:rPr lang="en-GB" dirty="0"/>
              <a:t>on Tensors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8287B-68F9-6307-9899-F1C2672A4F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559209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All NumPy array operations work on Tensors and equivalent methods have been written in torch as well.</a:t>
            </a:r>
          </a:p>
          <a:p>
            <a:r>
              <a:rPr lang="en-GB" dirty="0"/>
              <a:t>Element-wise Addition/Subtraction,</a:t>
            </a:r>
          </a:p>
          <a:p>
            <a:r>
              <a:rPr lang="en-GB" dirty="0"/>
              <a:t>Element-wise Multiplication/Division,</a:t>
            </a:r>
          </a:p>
          <a:p>
            <a:r>
              <a:rPr lang="en-GB" dirty="0"/>
              <a:t>Transposition,</a:t>
            </a:r>
          </a:p>
          <a:p>
            <a:r>
              <a:rPr lang="en-GB" dirty="0"/>
              <a:t>Matrix multiplication and dot product,</a:t>
            </a:r>
          </a:p>
          <a:p>
            <a:r>
              <a:rPr lang="en-GB" dirty="0"/>
              <a:t>Along </a:t>
            </a:r>
            <a:r>
              <a:rPr lang="en-GB"/>
              <a:t>with more </a:t>
            </a:r>
            <a:r>
              <a:rPr lang="en-GB" dirty="0"/>
              <a:t>L</a:t>
            </a:r>
            <a:r>
              <a:rPr lang="en-GB"/>
              <a:t>inear </a:t>
            </a:r>
            <a:r>
              <a:rPr lang="en-GB" dirty="0"/>
              <a:t>Algebra stuff (now is the time to revise!).</a:t>
            </a:r>
          </a:p>
          <a:p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6EFE0C-C1D6-FB5D-CFDC-E9D49F2B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809" y="230189"/>
            <a:ext cx="5163271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3A71BB-E43D-61AE-122C-4A8C0D315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160" y="2394079"/>
            <a:ext cx="4146269" cy="446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83FA4-4E5E-B38F-E7AB-7A2F11CE2D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699" y="1161971"/>
            <a:ext cx="5181600" cy="132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83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5A09-F649-0453-782D-77AD08503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Tensors, just like NumPy arrays, support </a:t>
            </a:r>
            <a:r>
              <a:rPr lang="en-GB" b="1" dirty="0"/>
              <a:t>broadcasting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Two tensors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 </a:t>
            </a:r>
            <a:r>
              <a:rPr lang="en-GB" dirty="0"/>
              <a:t>if the following rules hold:</a:t>
            </a:r>
          </a:p>
          <a:p>
            <a:r>
              <a:rPr lang="en-GB" dirty="0"/>
              <a:t>Each tensor has at least one dimension.</a:t>
            </a:r>
          </a:p>
          <a:p>
            <a:r>
              <a:rPr lang="en-GB" dirty="0"/>
              <a:t>When iterating over the dimension sizes, </a:t>
            </a:r>
            <a:r>
              <a:rPr lang="en-GB" u="sng" dirty="0"/>
              <a:t>starting at the trailing dimension</a:t>
            </a:r>
            <a:r>
              <a:rPr lang="en-GB" dirty="0"/>
              <a:t>, the dimension sizes must either be equal, one of them is 1, or one of them does not exist.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3DB814-D545-5828-A2A0-FEEF73BDC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If two tensors x, y are </a:t>
            </a:r>
            <a:r>
              <a:rPr lang="en-GB" b="1" dirty="0"/>
              <a:t>“</a:t>
            </a:r>
            <a:r>
              <a:rPr lang="en-GB" b="1" dirty="0" err="1"/>
              <a:t>broadcastable</a:t>
            </a:r>
            <a:r>
              <a:rPr lang="en-GB" b="1" dirty="0"/>
              <a:t>”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the resulting tensor size is calculated as follows:</a:t>
            </a:r>
          </a:p>
          <a:p>
            <a:r>
              <a:rPr lang="en-GB" dirty="0"/>
              <a:t>If the number of dimensions of x and y are not equal, prepend 1 to the dimensions of the tensor with fewer dimensions to make them equal length.</a:t>
            </a:r>
          </a:p>
          <a:p>
            <a:r>
              <a:rPr lang="en-GB" dirty="0"/>
              <a:t>Then, for each dimension size, the resulting dimension size is the max of the sizes of x and y along that dimension.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514024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491ECF-EDBF-3CF4-5952-E94FBAFD0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19" y="1526701"/>
            <a:ext cx="9211961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4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2C212-E261-A521-5A07-4F79BEE7D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on broadcasting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C1911-B846-8662-232B-3361BF75D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508" y="1433579"/>
            <a:ext cx="8632984" cy="542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530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Recall:</a:t>
            </a:r>
            <a:r>
              <a:rPr lang="en-GB" b="1" dirty="0"/>
              <a:t> </a:t>
            </a: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AF5739C-A62C-69DB-A2FB-542D29AC8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23" y="2571984"/>
            <a:ext cx="5293115" cy="22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35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Using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cpu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b="1" dirty="0">
                <a:solidFill>
                  <a:schemeClr val="bg1"/>
                </a:solidFill>
              </a:rPr>
              <a:t>.</a:t>
            </a:r>
            <a:r>
              <a:rPr lang="en-GB" b="1" dirty="0" err="1">
                <a:solidFill>
                  <a:schemeClr val="bg1"/>
                </a:solidFill>
              </a:rPr>
              <a:t>cuda</a:t>
            </a:r>
            <a:r>
              <a:rPr lang="en-GB" b="1" dirty="0">
                <a:solidFill>
                  <a:schemeClr val="bg1"/>
                </a:solidFill>
              </a:rPr>
              <a:t>()</a:t>
            </a:r>
            <a:r>
              <a:rPr lang="en-GB" dirty="0">
                <a:solidFill>
                  <a:schemeClr val="bg1"/>
                </a:solidFill>
              </a:rPr>
              <a:t> will force transfer to the </a:t>
            </a:r>
            <a:r>
              <a:rPr lang="en-GB" dirty="0" err="1">
                <a:solidFill>
                  <a:schemeClr val="bg1"/>
                </a:solidFill>
              </a:rPr>
              <a:t>cpu</a:t>
            </a:r>
            <a:r>
              <a:rPr lang="en-GB" dirty="0">
                <a:solidFill>
                  <a:schemeClr val="bg1"/>
                </a:solidFill>
              </a:rPr>
              <a:t> or </a:t>
            </a:r>
            <a:r>
              <a:rPr lang="en-GB" dirty="0" err="1">
                <a:solidFill>
                  <a:schemeClr val="bg1"/>
                </a:solidFill>
              </a:rPr>
              <a:t>cuda</a:t>
            </a:r>
            <a:r>
              <a:rPr lang="en-GB" dirty="0">
                <a:solidFill>
                  <a:schemeClr val="bg1"/>
                </a:solidFill>
              </a:rPr>
              <a:t> respectively. Note that it might fail if you machine is not CUDA compatible.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4CA45-334A-7101-22BC-2B329A4C4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799" y="1626580"/>
            <a:ext cx="6148339" cy="38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54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/>
              <a:t>What is the </a:t>
            </a:r>
            <a:r>
              <a:rPr lang="en-GB" b="1" dirty="0" err="1"/>
              <a:t>autograd</a:t>
            </a:r>
            <a:r>
              <a:rPr lang="en-GB" dirty="0"/>
              <a:t>/</a:t>
            </a:r>
            <a:r>
              <a:rPr lang="en-GB" b="1" dirty="0"/>
              <a:t>backprop</a:t>
            </a:r>
            <a:r>
              <a:rPr lang="en-GB" dirty="0"/>
              <a:t> module in </a:t>
            </a:r>
            <a:r>
              <a:rPr lang="en-GB" dirty="0" err="1"/>
              <a:t>PyTorch</a:t>
            </a:r>
            <a:r>
              <a:rPr lang="en-GB" dirty="0"/>
              <a:t>, and how does it use a </a:t>
            </a:r>
            <a:r>
              <a:rPr lang="en-GB" b="1" dirty="0"/>
              <a:t>computational</a:t>
            </a:r>
            <a:r>
              <a:rPr lang="en-GB" dirty="0"/>
              <a:t> </a:t>
            </a:r>
            <a:r>
              <a:rPr lang="en-GB" b="1" dirty="0"/>
              <a:t>graph</a:t>
            </a:r>
            <a:r>
              <a:rPr lang="en-GB" dirty="0"/>
              <a:t> to </a:t>
            </a:r>
            <a:r>
              <a:rPr lang="en-GB" b="1" dirty="0"/>
              <a:t>compute</a:t>
            </a:r>
            <a:r>
              <a:rPr lang="en-GB" dirty="0"/>
              <a:t> </a:t>
            </a:r>
            <a:r>
              <a:rPr lang="en-GB" b="1" dirty="0"/>
              <a:t>all</a:t>
            </a:r>
            <a:r>
              <a:rPr lang="en-GB" dirty="0"/>
              <a:t> </a:t>
            </a:r>
            <a:r>
              <a:rPr lang="en-GB" b="1" dirty="0"/>
              <a:t>derivatives</a:t>
            </a:r>
            <a:r>
              <a:rPr lang="en-GB" dirty="0"/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the </a:t>
            </a:r>
            <a:r>
              <a:rPr lang="en-GB" b="1" dirty="0" err="1"/>
              <a:t>autograd</a:t>
            </a:r>
            <a:r>
              <a:rPr lang="en-GB" dirty="0"/>
              <a:t> to implement </a:t>
            </a:r>
            <a:r>
              <a:rPr lang="en-GB" b="1" dirty="0"/>
              <a:t>derivatives</a:t>
            </a:r>
            <a:r>
              <a:rPr lang="en-GB" dirty="0"/>
              <a:t> and a </a:t>
            </a:r>
            <a:r>
              <a:rPr lang="en-GB" b="1" dirty="0"/>
              <a:t>vanilla</a:t>
            </a:r>
            <a:r>
              <a:rPr lang="en-GB" dirty="0"/>
              <a:t> </a:t>
            </a:r>
            <a:r>
              <a:rPr lang="en-GB" b="1" dirty="0"/>
              <a:t>gradient</a:t>
            </a:r>
            <a:r>
              <a:rPr lang="en-GB" dirty="0"/>
              <a:t> </a:t>
            </a:r>
            <a:r>
              <a:rPr lang="en-GB" b="1" dirty="0"/>
              <a:t>descent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implement </a:t>
            </a:r>
            <a:r>
              <a:rPr lang="en-GB" b="1" dirty="0"/>
              <a:t>backprop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 for our </a:t>
            </a:r>
            <a:r>
              <a:rPr lang="en-GB" b="1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optimizers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advanced</a:t>
            </a:r>
            <a:r>
              <a:rPr lang="en-GB" dirty="0"/>
              <a:t> </a:t>
            </a:r>
            <a:r>
              <a:rPr lang="en-GB" b="1" dirty="0"/>
              <a:t>initializers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use </a:t>
            </a:r>
            <a:r>
              <a:rPr lang="en-GB" b="1" dirty="0" err="1"/>
              <a:t>PyTorch</a:t>
            </a:r>
            <a:r>
              <a:rPr lang="en-GB" dirty="0"/>
              <a:t> to implement </a:t>
            </a:r>
            <a:r>
              <a:rPr lang="en-GB" b="1" dirty="0"/>
              <a:t>regularization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/>
              <a:t>How to finally revise our </a:t>
            </a:r>
            <a:r>
              <a:rPr lang="en-GB" b="1" dirty="0"/>
              <a:t>trainer</a:t>
            </a:r>
            <a:r>
              <a:rPr lang="en-GB" dirty="0"/>
              <a:t> function to obtain a minimal, yet complete Neural Network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8FD1AB-C7BC-2282-E03B-0783B899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52" y="1690688"/>
            <a:ext cx="4855817" cy="469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772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By default, all tensors are used by the CPU. If device enabled for GPU/CUDA computation, transfer the tensor to the GPU for faster computation.</a:t>
            </a:r>
          </a:p>
          <a:p>
            <a:pPr marL="0" indent="0">
              <a:buNone/>
            </a:pPr>
            <a:r>
              <a:rPr lang="en-GB" dirty="0"/>
              <a:t>This is done in three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.to(device)</a:t>
            </a:r>
            <a:r>
              <a:rPr lang="en-GB" dirty="0"/>
              <a:t> method will transfer to the best device available for computation (device variable was defined earlier, when we checked for </a:t>
            </a:r>
            <a:r>
              <a:rPr lang="en-GB" dirty="0" err="1"/>
              <a:t>cuda</a:t>
            </a:r>
            <a:r>
              <a:rPr lang="en-GB" dirty="0"/>
              <a:t>/</a:t>
            </a:r>
            <a:r>
              <a:rPr lang="en-GB" dirty="0" err="1"/>
              <a:t>cpu</a:t>
            </a:r>
            <a:r>
              <a:rPr lang="en-GB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Using </a:t>
            </a:r>
            <a:r>
              <a:rPr lang="en-GB" b="1" dirty="0"/>
              <a:t>.</a:t>
            </a:r>
            <a:r>
              <a:rPr lang="en-GB" b="1" dirty="0" err="1"/>
              <a:t>cpu</a:t>
            </a:r>
            <a:r>
              <a:rPr lang="en-GB" b="1" dirty="0"/>
              <a:t>()</a:t>
            </a:r>
            <a:r>
              <a:rPr lang="en-GB" dirty="0"/>
              <a:t> or </a:t>
            </a:r>
            <a:r>
              <a:rPr lang="en-GB" b="1" dirty="0"/>
              <a:t>.</a:t>
            </a:r>
            <a:r>
              <a:rPr lang="en-GB" b="1" dirty="0" err="1"/>
              <a:t>cuda</a:t>
            </a:r>
            <a:r>
              <a:rPr lang="en-GB" b="1" dirty="0"/>
              <a:t>()</a:t>
            </a:r>
            <a:r>
              <a:rPr lang="en-GB" dirty="0"/>
              <a:t> will force transfer to the CPU or CUDA respectively. Note that it might fail if your machine is not CUDA compatible.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791F5-A404-78DF-C026-D4C294EB6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In doubt, you can check the </a:t>
            </a:r>
            <a:r>
              <a:rPr lang="en-GB" b="1" dirty="0"/>
              <a:t>device</a:t>
            </a:r>
            <a:r>
              <a:rPr lang="en-GB" dirty="0"/>
              <a:t> attribute of your tensors to find where their computations will occur.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11D6B-6ABB-A3D9-3EA0-559457E53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769" y="4770077"/>
            <a:ext cx="5497546" cy="172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78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713C-FE07-816E-6FFD-E2674D117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Tensor locations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1CE6-06FF-6DD6-265C-39A26CC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Very important: two tensors with different devices cannot be used in the same operation! (same logic as with the </a:t>
            </a:r>
            <a:r>
              <a:rPr lang="en-GB" b="1" dirty="0" err="1"/>
              <a:t>dtypes</a:t>
            </a:r>
            <a:r>
              <a:rPr lang="en-GB" b="1" dirty="0"/>
              <a:t>).</a:t>
            </a:r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2FF5A8-41F2-D417-514A-60422BEB1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728" y="2732741"/>
            <a:ext cx="7652544" cy="41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3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95A-6F54-1C8E-C7BF-34F5ECB6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Same dataset as before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00DD9-21D0-0350-AF57-AAB151299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6398" y="1548881"/>
            <a:ext cx="7200177" cy="486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60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6228-8F7A-1389-12CE-514215337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shallow neural network class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EB5A2-1EBE-6555-85E5-4CA6DEF38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83529" cy="50323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We will reuse our previous </a:t>
            </a:r>
            <a:r>
              <a:rPr lang="en-GB" b="1" dirty="0" err="1"/>
              <a:t>ShallowNeuralNet</a:t>
            </a:r>
            <a:r>
              <a:rPr lang="en-GB" dirty="0"/>
              <a:t> class from Week2 Notebook 7, which:</a:t>
            </a:r>
          </a:p>
          <a:p>
            <a:r>
              <a:rPr lang="en-GB" dirty="0"/>
              <a:t>implements a Shallow neural network using </a:t>
            </a:r>
            <a:r>
              <a:rPr lang="en-GB" b="1" dirty="0"/>
              <a:t>two fully connected layers </a:t>
            </a:r>
            <a:r>
              <a:rPr lang="en-GB" dirty="0"/>
              <a:t>and </a:t>
            </a:r>
            <a:r>
              <a:rPr lang="en-GB" b="1" dirty="0"/>
              <a:t>sigmoid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,</a:t>
            </a:r>
          </a:p>
          <a:p>
            <a:r>
              <a:rPr lang="en-GB" dirty="0"/>
              <a:t>uses a </a:t>
            </a:r>
            <a:r>
              <a:rPr lang="en-GB" b="1" dirty="0"/>
              <a:t>Stochastic Mini-Batch gradient descent</a:t>
            </a:r>
            <a:r>
              <a:rPr lang="en-GB" dirty="0"/>
              <a:t>, with </a:t>
            </a:r>
            <a:r>
              <a:rPr lang="en-GB" b="1" dirty="0"/>
              <a:t>Adam</a:t>
            </a:r>
            <a:r>
              <a:rPr lang="en-GB" dirty="0"/>
              <a:t> as its optimizer,</a:t>
            </a:r>
          </a:p>
          <a:p>
            <a:r>
              <a:rPr lang="en-GB" dirty="0"/>
              <a:t>uses a </a:t>
            </a:r>
            <a:r>
              <a:rPr lang="en-GB" b="1" dirty="0"/>
              <a:t>random normal initialization</a:t>
            </a:r>
            <a:r>
              <a:rPr lang="en-GB" dirty="0"/>
              <a:t>,</a:t>
            </a:r>
          </a:p>
          <a:p>
            <a:r>
              <a:rPr lang="en-GB" dirty="0"/>
              <a:t>comes with a </a:t>
            </a:r>
            <a:r>
              <a:rPr lang="en-GB" b="1" dirty="0"/>
              <a:t>forward() method </a:t>
            </a:r>
            <a:r>
              <a:rPr lang="en-GB" dirty="0"/>
              <a:t>for predictions,</a:t>
            </a:r>
          </a:p>
          <a:p>
            <a:r>
              <a:rPr lang="en-GB" dirty="0"/>
              <a:t>comes with </a:t>
            </a:r>
            <a:r>
              <a:rPr lang="en-GB" b="1" dirty="0"/>
              <a:t>a backward() </a:t>
            </a:r>
            <a:r>
              <a:rPr lang="en-GB" dirty="0"/>
              <a:t>and </a:t>
            </a:r>
            <a:r>
              <a:rPr lang="en-GB" b="1" dirty="0"/>
              <a:t>train() method </a:t>
            </a:r>
            <a:r>
              <a:rPr lang="en-GB" dirty="0"/>
              <a:t>for backpropagation training,</a:t>
            </a:r>
          </a:p>
          <a:p>
            <a:r>
              <a:rPr lang="en-GB" dirty="0"/>
              <a:t>comes with a </a:t>
            </a:r>
            <a:r>
              <a:rPr lang="en-GB" b="1" dirty="0"/>
              <a:t>cross-entropy loss function </a:t>
            </a:r>
            <a:r>
              <a:rPr lang="en-GB" dirty="0"/>
              <a:t>and an </a:t>
            </a:r>
            <a:r>
              <a:rPr lang="en-GB" b="1" dirty="0"/>
              <a:t>accuracy metric function</a:t>
            </a:r>
            <a:r>
              <a:rPr lang="en-GB" dirty="0"/>
              <a:t>,</a:t>
            </a:r>
          </a:p>
          <a:p>
            <a:r>
              <a:rPr lang="en-GB" dirty="0"/>
              <a:t>comes with a </a:t>
            </a:r>
            <a:r>
              <a:rPr lang="en-GB" b="1" dirty="0"/>
              <a:t>display</a:t>
            </a:r>
            <a:r>
              <a:rPr lang="en-GB" dirty="0"/>
              <a:t> function, to show </a:t>
            </a:r>
            <a:r>
              <a:rPr lang="en-GB" b="1" dirty="0"/>
              <a:t>training curves </a:t>
            </a:r>
            <a:r>
              <a:rPr lang="en-GB" dirty="0"/>
              <a:t>on both the loss and the accuracy,</a:t>
            </a:r>
          </a:p>
          <a:p>
            <a:r>
              <a:rPr lang="en-GB" dirty="0"/>
              <a:t>comes with </a:t>
            </a:r>
            <a:r>
              <a:rPr lang="en-GB" b="1" dirty="0"/>
              <a:t>save</a:t>
            </a:r>
            <a:r>
              <a:rPr lang="en-GB" dirty="0"/>
              <a:t> and </a:t>
            </a:r>
            <a:r>
              <a:rPr lang="en-GB" b="1" dirty="0"/>
              <a:t>load</a:t>
            </a:r>
            <a:r>
              <a:rPr lang="en-GB" dirty="0"/>
              <a:t> </a:t>
            </a:r>
            <a:r>
              <a:rPr lang="en-GB" b="1" dirty="0"/>
              <a:t>functions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Let us start by replicating the </a:t>
            </a:r>
            <a:r>
              <a:rPr lang="en-GB" dirty="0" err="1"/>
              <a:t>init</a:t>
            </a:r>
            <a:r>
              <a:rPr lang="en-GB" dirty="0"/>
              <a:t>, forward, loss and accuracy methods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21397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main differences between the original class and the </a:t>
            </a:r>
            <a:r>
              <a:rPr lang="en-GB" dirty="0" err="1"/>
              <a:t>PyTorch</a:t>
            </a:r>
            <a:r>
              <a:rPr lang="en-GB" dirty="0"/>
              <a:t> version are:</a:t>
            </a:r>
          </a:p>
          <a:p>
            <a:r>
              <a:rPr lang="en-GB" dirty="0"/>
              <a:t>The </a:t>
            </a:r>
            <a:r>
              <a:rPr lang="en-GB" dirty="0" err="1"/>
              <a:t>PyTorch</a:t>
            </a:r>
            <a:r>
              <a:rPr lang="en-GB" dirty="0"/>
              <a:t> version of the class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inherit</a:t>
            </a:r>
            <a:r>
              <a:rPr lang="en-GB" dirty="0"/>
              <a:t> </a:t>
            </a:r>
            <a:r>
              <a:rPr lang="en-GB" b="1" dirty="0"/>
              <a:t>from</a:t>
            </a:r>
            <a:r>
              <a:rPr lang="en-GB" dirty="0"/>
              <a:t> </a:t>
            </a:r>
            <a:r>
              <a:rPr lang="en-GB" b="1" dirty="0" err="1"/>
              <a:t>torch.nn.Module</a:t>
            </a:r>
            <a:r>
              <a:rPr lang="en-GB" b="1" dirty="0"/>
              <a:t> </a:t>
            </a:r>
            <a:r>
              <a:rPr lang="en-GB" dirty="0"/>
              <a:t>and call its parent's </a:t>
            </a:r>
            <a:r>
              <a:rPr lang="en-GB" dirty="0" err="1"/>
              <a:t>init</a:t>
            </a:r>
            <a:r>
              <a:rPr lang="en-GB" dirty="0"/>
              <a:t> method using super().</a:t>
            </a:r>
          </a:p>
          <a:p>
            <a:r>
              <a:rPr lang="en-GB" dirty="0"/>
              <a:t>This is necessary because </a:t>
            </a:r>
            <a:r>
              <a:rPr lang="en-GB" dirty="0" err="1"/>
              <a:t>PyTorch</a:t>
            </a:r>
            <a:r>
              <a:rPr lang="en-GB" dirty="0"/>
              <a:t> uses classes inherited from </a:t>
            </a:r>
            <a:r>
              <a:rPr lang="en-GB" dirty="0" err="1"/>
              <a:t>torch.nn.Module</a:t>
            </a:r>
            <a:r>
              <a:rPr lang="en-GB" dirty="0"/>
              <a:t> to keep track of the layers and their </a:t>
            </a:r>
            <a:r>
              <a:rPr lang="en-GB" b="1" dirty="0"/>
              <a:t>parameters</a:t>
            </a:r>
            <a:r>
              <a:rPr lang="en-GB" dirty="0"/>
              <a:t> in a neural network.</a:t>
            </a:r>
          </a:p>
          <a:p>
            <a:r>
              <a:rPr lang="en-GB" dirty="0"/>
              <a:t>Instead of using NumPy arrays for the weights and biases, the </a:t>
            </a:r>
            <a:r>
              <a:rPr lang="en-GB" dirty="0" err="1"/>
              <a:t>PyTorch</a:t>
            </a:r>
            <a:r>
              <a:rPr lang="en-GB" dirty="0"/>
              <a:t> version uses </a:t>
            </a:r>
            <a:r>
              <a:rPr lang="en-GB" b="1" dirty="0" err="1">
                <a:solidFill>
                  <a:srgbClr val="00B050"/>
                </a:solidFill>
              </a:rPr>
              <a:t>torch.nn.Parameter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dirty="0"/>
              <a:t>objects, which is a </a:t>
            </a:r>
            <a:r>
              <a:rPr lang="en-GB" b="1" dirty="0"/>
              <a:t>subclass of tensors, whose values can be trained and modified later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1904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4CC0564-4705-2D37-8595-2DA1E59B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170995"/>
            <a:ext cx="9345329" cy="65160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958211-6E53-C1D5-D2C3-2AA446FBEE3E}"/>
              </a:ext>
            </a:extLst>
          </p:cNvPr>
          <p:cNvSpPr/>
          <p:nvPr/>
        </p:nvSpPr>
        <p:spPr>
          <a:xfrm>
            <a:off x="2516553" y="3344985"/>
            <a:ext cx="8174893" cy="3342019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211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7A2B-D462-CFC8-D30B-A409AFF0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</a:t>
            </a:r>
            <a:r>
              <a:rPr lang="en-GB" dirty="0" err="1"/>
              <a:t>PyTorch</a:t>
            </a:r>
            <a:r>
              <a:rPr lang="en-GB" dirty="0"/>
              <a:t>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D8363-826B-D189-78FB-CCD945BC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</a:t>
            </a:r>
            <a:r>
              <a:rPr lang="en-GB" dirty="0" err="1"/>
              <a:t>PyTorch</a:t>
            </a:r>
            <a:r>
              <a:rPr lang="en-GB" dirty="0"/>
              <a:t>, </a:t>
            </a:r>
            <a:r>
              <a:rPr lang="en-GB" b="1" dirty="0" err="1"/>
              <a:t>requires_grad</a:t>
            </a:r>
            <a:r>
              <a:rPr lang="en-GB" b="1" dirty="0"/>
              <a:t> </a:t>
            </a:r>
            <a:r>
              <a:rPr lang="en-GB" dirty="0"/>
              <a:t>is an attribute of tensors that </a:t>
            </a:r>
            <a:r>
              <a:rPr lang="en-GB" b="1" dirty="0"/>
              <a:t>allows the gradients to be accumulated for a particular tensor</a:t>
            </a:r>
            <a:r>
              <a:rPr lang="en-GB" dirty="0"/>
              <a:t>, </a:t>
            </a:r>
            <a:r>
              <a:rPr lang="en-GB" b="1" dirty="0"/>
              <a:t>during</a:t>
            </a:r>
            <a:r>
              <a:rPr lang="en-GB" dirty="0"/>
              <a:t> </a:t>
            </a:r>
            <a:r>
              <a:rPr lang="en-GB" b="1" dirty="0"/>
              <a:t>forward operations and</a:t>
            </a:r>
            <a:r>
              <a:rPr lang="en-GB" dirty="0"/>
              <a:t> </a:t>
            </a:r>
            <a:r>
              <a:rPr lang="en-GB" b="1" dirty="0"/>
              <a:t>backpropagation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Setting </a:t>
            </a:r>
            <a:r>
              <a:rPr lang="en-GB" b="1" dirty="0" err="1"/>
              <a:t>retain_grad</a:t>
            </a:r>
            <a:r>
              <a:rPr lang="en-GB" b="1" dirty="0"/>
              <a:t>()</a:t>
            </a:r>
            <a:r>
              <a:rPr lang="en-GB" dirty="0"/>
              <a:t> to </a:t>
            </a:r>
            <a:r>
              <a:rPr lang="en-GB" b="1" dirty="0"/>
              <a:t>True</a:t>
            </a:r>
            <a:r>
              <a:rPr lang="en-GB" dirty="0"/>
              <a:t> for a tensor will tell </a:t>
            </a:r>
            <a:r>
              <a:rPr lang="en-GB" dirty="0" err="1"/>
              <a:t>PyTorch</a:t>
            </a:r>
            <a:r>
              <a:rPr lang="en-GB" dirty="0"/>
              <a:t> to keep track of operations happening during the forward pass, later allowing to compute the gradients of these intermediate tensors.</a:t>
            </a:r>
          </a:p>
          <a:p>
            <a:pPr marL="0" indent="0">
              <a:buNone/>
            </a:pPr>
            <a:r>
              <a:rPr lang="en-GB" dirty="0"/>
              <a:t>This will eventually serve to perform parameters updates via backpropagation.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To keep it simple: Trainable parameters</a:t>
            </a:r>
            <a:r>
              <a:rPr lang="en-GB" dirty="0"/>
              <a:t> </a:t>
            </a:r>
            <a:r>
              <a:rPr lang="en-GB" b="1" dirty="0"/>
              <a:t>should</a:t>
            </a:r>
            <a:r>
              <a:rPr lang="en-GB" dirty="0"/>
              <a:t> </a:t>
            </a:r>
            <a:r>
              <a:rPr lang="en-GB" b="1" dirty="0"/>
              <a:t>allow for gradients to be retained for backpropagation.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6881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595458-81E2-940F-A3E9-22F09182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forward pass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DF5152-8165-F342-BDF9-7CF1D911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forward pass can be rewritten. You can replace most NumPy operations with their </a:t>
            </a:r>
            <a:r>
              <a:rPr lang="en-GB" dirty="0" err="1"/>
              <a:t>PyTorch</a:t>
            </a:r>
            <a:r>
              <a:rPr lang="en-GB" dirty="0"/>
              <a:t> equivalents. Similarly, our activation function sigmoid is replaced with </a:t>
            </a:r>
            <a:r>
              <a:rPr lang="en-GB" dirty="0" err="1"/>
              <a:t>PyTorch's</a:t>
            </a:r>
            <a:r>
              <a:rPr lang="en-GB" dirty="0"/>
              <a:t> </a:t>
            </a:r>
            <a:r>
              <a:rPr lang="en-GB" b="1" dirty="0" err="1"/>
              <a:t>torch.sigmoid</a:t>
            </a:r>
            <a:r>
              <a:rPr lang="en-GB" b="1" dirty="0"/>
              <a:t>() </a:t>
            </a:r>
            <a:r>
              <a:rPr lang="en-GB" dirty="0"/>
              <a:t>function. 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7C372F-E912-DE4A-4DF1-EE8281CE0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966" y="3349186"/>
            <a:ext cx="8134068" cy="350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298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7535-1088-B797-5883-502EDFA1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Rewriting the loss and accuracy functions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5D00-1AA4-E710-F652-A7E165C1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Similarly, we can rewrite the </a:t>
            </a:r>
            <a:r>
              <a:rPr lang="en-GB" b="1" dirty="0"/>
              <a:t>loss</a:t>
            </a:r>
            <a:r>
              <a:rPr lang="en-GB" dirty="0"/>
              <a:t> and </a:t>
            </a:r>
            <a:r>
              <a:rPr lang="en-GB" b="1" dirty="0"/>
              <a:t>accuracy</a:t>
            </a:r>
            <a:r>
              <a:rPr lang="en-GB" dirty="0"/>
              <a:t> functions using torch functions in place of the </a:t>
            </a:r>
            <a:r>
              <a:rPr lang="en-GB" dirty="0" err="1"/>
              <a:t>Numpy</a:t>
            </a:r>
            <a:r>
              <a:rPr lang="en-GB" dirty="0"/>
              <a:t> ones, also vectorizing operations as much as possible.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F7538-0929-9C7F-4437-2EFA2BF34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92" y="3542153"/>
            <a:ext cx="11695651" cy="30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51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60D675C-F808-15BD-95C2-87052D57C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51" y="304364"/>
            <a:ext cx="8754697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75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F2AAA-4A37-008C-E7D6-37C0D48B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Trying out our new neural network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6E96C-A3A7-C270-6E1D-F90C9FE6B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7717"/>
            <a:ext cx="1073021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Before using this Neural Network on our dataset, we need to convert our samples to </a:t>
            </a:r>
            <a:r>
              <a:rPr lang="en-GB" dirty="0" err="1"/>
              <a:t>PyTorch</a:t>
            </a:r>
            <a:r>
              <a:rPr lang="en-GB" dirty="0"/>
              <a:t> Tensor objects and send them to GPU (if available).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CF4F-119C-C0DE-4989-887667465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66" y="2561625"/>
            <a:ext cx="9793067" cy="4296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978380-2A86-3DD8-97EC-1CCEAE7AE11C}"/>
              </a:ext>
            </a:extLst>
          </p:cNvPr>
          <p:cNvSpPr/>
          <p:nvPr/>
        </p:nvSpPr>
        <p:spPr>
          <a:xfrm flipV="1">
            <a:off x="1199466" y="2561624"/>
            <a:ext cx="5873457" cy="61142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07211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08F03-1D5E-5E62-5A70-1B8EB17DF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run both models (the NumPy one and the </a:t>
            </a:r>
            <a:r>
              <a:rPr lang="en-GB" dirty="0" err="1"/>
              <a:t>PyTorch</a:t>
            </a:r>
            <a:r>
              <a:rPr lang="en-GB" dirty="0"/>
              <a:t> one) and ask them to perform 1000 times the accuracy computation.</a:t>
            </a:r>
          </a:p>
          <a:p>
            <a:r>
              <a:rPr lang="en-GB" dirty="0"/>
              <a:t>On my machine (CUDA, Nvidia GTX 4070), the </a:t>
            </a:r>
            <a:r>
              <a:rPr lang="en-GB" dirty="0" err="1"/>
              <a:t>PyTorch</a:t>
            </a:r>
            <a:r>
              <a:rPr lang="en-GB" dirty="0"/>
              <a:t> model is </a:t>
            </a:r>
            <a:r>
              <a:rPr lang="en-GB" b="1" dirty="0"/>
              <a:t>roughly 30 times faster</a:t>
            </a:r>
            <a:r>
              <a:rPr lang="en-GB" dirty="0"/>
              <a:t>!</a:t>
            </a:r>
          </a:p>
          <a:p>
            <a:r>
              <a:rPr lang="en-GB" i="1" dirty="0"/>
              <a:t>(Obviously depends on your machine, could be even more on some specific DL GPUs).</a:t>
            </a:r>
            <a:endParaRPr lang="en-SG" i="1" dirty="0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ECC234CE-D676-ECD3-D2E7-52357BDE9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939" y="4493560"/>
            <a:ext cx="7716121" cy="236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4709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D2A6B-552C-9A92-9B5D-5DB89702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Computation times comparison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6E1A0-EF8B-8076-F40B-06546F4B9B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"/>
          <a:stretch/>
        </p:blipFill>
        <p:spPr>
          <a:xfrm>
            <a:off x="1277516" y="1374925"/>
            <a:ext cx="9636967" cy="548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38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3C55E-8D40-892D-CA0E-25C9EA18F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0156-A29B-F996-8AA8-5C78B66D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note for those of you running on MacOS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FAB2-CE03-4B19-15B7-5D788C13B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Use Google </a:t>
            </a:r>
            <a:r>
              <a:rPr lang="en-GB" dirty="0" err="1"/>
              <a:t>Colab</a:t>
            </a:r>
            <a:r>
              <a:rPr lang="en-GB" dirty="0"/>
              <a:t>, but remember to select GPUs are runtime hardware (by default CPU).</a:t>
            </a:r>
            <a:endParaRPr lang="en-GB" i="1" dirty="0"/>
          </a:p>
          <a:p>
            <a:pPr marL="0" indent="0">
              <a:buNone/>
            </a:pPr>
            <a:r>
              <a:rPr lang="en-GB" b="1" i="1" dirty="0"/>
              <a:t>Also the option of using </a:t>
            </a:r>
            <a:r>
              <a:rPr lang="en-GB" b="1" i="1" u="sng" dirty="0"/>
              <a:t>MPS</a:t>
            </a:r>
            <a:br>
              <a:rPr lang="en-GB" b="1" i="1" u="sng" dirty="0"/>
            </a:br>
            <a:r>
              <a:rPr lang="en-GB" b="1" i="1" dirty="0"/>
              <a:t>(but </a:t>
            </a:r>
            <a:r>
              <a:rPr lang="en-GB" b="1" i="1"/>
              <a:t>you have </a:t>
            </a:r>
            <a:r>
              <a:rPr lang="en-GB" b="1" i="1" dirty="0"/>
              <a:t>to figure it out!)</a:t>
            </a:r>
          </a:p>
          <a:p>
            <a:pPr marL="0" indent="0">
              <a:buNone/>
            </a:pPr>
            <a:r>
              <a:rPr lang="en-GB" b="1" i="1" dirty="0"/>
              <a:t>Careful, as of Feb 2025, float64 is not a valid datatype in MPS, might need to use float32 in notebooks instead.</a:t>
            </a:r>
          </a:p>
          <a:p>
            <a:pPr marL="0" indent="0">
              <a:buNone/>
            </a:pPr>
            <a:r>
              <a:rPr lang="en-GB" b="1" i="1" dirty="0"/>
              <a:t>Possibly more adjustments needed…</a:t>
            </a:r>
            <a:endParaRPr lang="en-SG" b="1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FB43C8-3C29-BA06-BBF8-541C3A943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73380"/>
            <a:ext cx="5856514" cy="435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4241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order to practice your </a:t>
            </a:r>
            <a:r>
              <a:rPr lang="en-GB" dirty="0" err="1"/>
              <a:t>PyTorch</a:t>
            </a:r>
            <a:r>
              <a:rPr lang="en-GB" dirty="0"/>
              <a:t> Tensor skills,</a:t>
            </a:r>
          </a:p>
          <a:p>
            <a:r>
              <a:rPr lang="en-GB" dirty="0"/>
              <a:t>Have a look at Notebook #3,</a:t>
            </a:r>
          </a:p>
          <a:p>
            <a:r>
              <a:rPr lang="en-GB" dirty="0"/>
              <a:t>It contains three functions (computing the mean of a 2D tensor column-wise, finding indices where the values a 2D tensor are greater than 5, concatenating two 2D tensors, etc.)</a:t>
            </a:r>
          </a:p>
          <a:p>
            <a:r>
              <a:rPr lang="en-GB" dirty="0"/>
              <a:t>Solutions are given in the Notebook 3 solution folder.</a:t>
            </a:r>
          </a:p>
          <a:p>
            <a:pPr marL="0" indent="0">
              <a:buNone/>
            </a:pPr>
            <a:r>
              <a:rPr lang="en-GB" dirty="0"/>
              <a:t>Let us use the remaining time to practice.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02887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7E6E-252F-1AB6-6445-27D0020E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bit of practice </a:t>
            </a:r>
            <a:r>
              <a:rPr lang="en-GB"/>
              <a:t>for you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657BF-BB53-D488-1F2B-77F25EDE3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68665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order to continue your practice your </a:t>
            </a:r>
            <a:r>
              <a:rPr lang="en-GB" dirty="0" err="1"/>
              <a:t>PyTorch</a:t>
            </a:r>
            <a:r>
              <a:rPr lang="en-GB" dirty="0"/>
              <a:t> Tensor skills, you may try to manually implement some typical algorithms using the basic operations on </a:t>
            </a:r>
            <a:r>
              <a:rPr lang="en-GB" dirty="0" err="1"/>
              <a:t>PyTorch</a:t>
            </a:r>
            <a:r>
              <a:rPr lang="en-GB" dirty="0"/>
              <a:t> tensors:</a:t>
            </a:r>
          </a:p>
          <a:p>
            <a:r>
              <a:rPr lang="en-GB" dirty="0"/>
              <a:t>Finding the maximum, minimum, average, median values of a given 1D tensor,</a:t>
            </a:r>
          </a:p>
          <a:p>
            <a:r>
              <a:rPr lang="en-GB" dirty="0"/>
              <a:t>Transposing a given 2D tensor, computing its determinant, eigenvalues/eigenvectors,</a:t>
            </a:r>
          </a:p>
          <a:p>
            <a:r>
              <a:rPr lang="en-GB" dirty="0"/>
              <a:t>Sorting a given 1D tensor (bubble sort, insertion sort, selection sort, quick sort, merge sort),</a:t>
            </a:r>
          </a:p>
          <a:p>
            <a:r>
              <a:rPr lang="en-GB" dirty="0"/>
              <a:t>Generating a 1D array containing the first K Fibonacci numbers with K given,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Later, you can check their performance times compared to their </a:t>
            </a:r>
            <a:r>
              <a:rPr lang="en-GB" dirty="0" err="1"/>
              <a:t>Numpy</a:t>
            </a:r>
            <a:r>
              <a:rPr lang="en-GB" dirty="0"/>
              <a:t>/</a:t>
            </a:r>
            <a:r>
              <a:rPr lang="en-GB" dirty="0" err="1"/>
              <a:t>PyTorch</a:t>
            </a:r>
            <a:r>
              <a:rPr lang="en-GB" dirty="0"/>
              <a:t> implementations when running them on CPU </a:t>
            </a:r>
            <a:r>
              <a:rPr lang="en-GB"/>
              <a:t>and CUDA. </a:t>
            </a:r>
            <a:r>
              <a:rPr lang="en-GB" dirty="0"/>
              <a:t>In which scenarios is it slower to implement said functions and run them on GPU?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09505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More</a:t>
            </a:r>
            <a:r>
              <a:rPr lang="en-GB" dirty="0"/>
              <a:t> </a:t>
            </a:r>
            <a:r>
              <a:rPr lang="en-GB" b="1" dirty="0"/>
              <a:t>intuitive</a:t>
            </a:r>
            <a:r>
              <a:rPr lang="en-GB" dirty="0"/>
              <a:t> </a:t>
            </a:r>
            <a:r>
              <a:rPr lang="en-GB" b="1" dirty="0"/>
              <a:t>interface</a:t>
            </a:r>
            <a:r>
              <a:rPr lang="en-GB" dirty="0"/>
              <a:t> for working with tensors and neural networks.</a:t>
            </a:r>
          </a:p>
          <a:p>
            <a:pPr lvl="1"/>
            <a:r>
              <a:rPr lang="en-GB" dirty="0"/>
              <a:t>NumPy is primarily a numerical computing library.</a:t>
            </a:r>
          </a:p>
          <a:p>
            <a:pPr lvl="1"/>
            <a:r>
              <a:rPr lang="en-GB" dirty="0" err="1"/>
              <a:t>PyTorch</a:t>
            </a:r>
            <a:r>
              <a:rPr lang="en-GB" dirty="0"/>
              <a:t> is specifically designed with deep learning, and provides a more natural and convenient interface.</a:t>
            </a:r>
          </a:p>
          <a:p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active</a:t>
            </a:r>
            <a:r>
              <a:rPr lang="en-GB" dirty="0"/>
              <a:t> </a:t>
            </a:r>
            <a:r>
              <a:rPr lang="en-GB" b="1" dirty="0"/>
              <a:t>community</a:t>
            </a:r>
            <a:r>
              <a:rPr lang="en-GB" dirty="0"/>
              <a:t> of users.</a:t>
            </a:r>
          </a:p>
          <a:p>
            <a:pPr lvl="1"/>
            <a:r>
              <a:rPr lang="en-GB" dirty="0"/>
              <a:t>Many tutorials, detailed documentations and implementations on </a:t>
            </a:r>
            <a:r>
              <a:rPr lang="en-GB" dirty="0" err="1"/>
              <a:t>Github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Stack overflow equivalent.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76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C6A3F0-334F-9B7D-CECA-321756F77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the benefits of using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9E50-9E84-8D67-B55F-073C06C3D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There are several benefits to using </a:t>
            </a:r>
            <a:r>
              <a:rPr lang="en-GB" dirty="0" err="1"/>
              <a:t>PyTorch</a:t>
            </a:r>
            <a:r>
              <a:rPr lang="en-GB" dirty="0"/>
              <a:t> over NumPy for implementing neural networks: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PyTorch</a:t>
            </a:r>
            <a:r>
              <a:rPr lang="en-GB" dirty="0"/>
              <a:t> has </a:t>
            </a:r>
            <a:r>
              <a:rPr lang="en-GB" b="1" dirty="0"/>
              <a:t>better</a:t>
            </a:r>
            <a:r>
              <a:rPr lang="en-GB" dirty="0"/>
              <a:t> </a:t>
            </a:r>
            <a:r>
              <a:rPr lang="en-GB" b="1" dirty="0"/>
              <a:t>support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GPU</a:t>
            </a:r>
            <a:r>
              <a:rPr lang="en-GB" dirty="0"/>
              <a:t> </a:t>
            </a:r>
            <a:r>
              <a:rPr lang="en-GB" b="1" dirty="0"/>
              <a:t>acceleration</a:t>
            </a:r>
            <a:r>
              <a:rPr lang="en-GB" dirty="0"/>
              <a:t> than NumPy.</a:t>
            </a:r>
          </a:p>
          <a:p>
            <a:pPr lvl="1"/>
            <a:r>
              <a:rPr lang="en-GB" dirty="0"/>
              <a:t>If a GPU is available, significantly </a:t>
            </a:r>
            <a:r>
              <a:rPr lang="en-GB" b="1" dirty="0"/>
              <a:t>speed</a:t>
            </a:r>
            <a:r>
              <a:rPr lang="en-GB" dirty="0"/>
              <a:t> </a:t>
            </a:r>
            <a:r>
              <a:rPr lang="en-GB" b="1" dirty="0"/>
              <a:t>up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training</a:t>
            </a:r>
            <a:r>
              <a:rPr lang="en-GB" dirty="0"/>
              <a:t> of our neural network by performing the computations on the GPU using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Especially useful for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large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complex</a:t>
            </a:r>
            <a:r>
              <a:rPr lang="en-GB" dirty="0"/>
              <a:t> </a:t>
            </a:r>
            <a:r>
              <a:rPr lang="en-GB" b="1" dirty="0"/>
              <a:t>models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(More on this on Week 13!)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High-level</a:t>
            </a:r>
            <a:r>
              <a:rPr lang="en-GB" dirty="0"/>
              <a:t> </a:t>
            </a:r>
            <a:r>
              <a:rPr lang="en-GB" b="1" dirty="0"/>
              <a:t>abstractions</a:t>
            </a:r>
            <a:r>
              <a:rPr lang="en-GB" dirty="0"/>
              <a:t> for building and training neural networks.</a:t>
            </a:r>
          </a:p>
          <a:p>
            <a:pPr lvl="1"/>
            <a:r>
              <a:rPr lang="en-GB" dirty="0"/>
              <a:t>Easier to write and debug code, </a:t>
            </a:r>
          </a:p>
          <a:p>
            <a:pPr lvl="1"/>
            <a:r>
              <a:rPr lang="en-GB" dirty="0"/>
              <a:t>Improve the performance of our model by allowing </a:t>
            </a:r>
            <a:r>
              <a:rPr lang="en-GB" dirty="0" err="1"/>
              <a:t>PyTorch</a:t>
            </a:r>
            <a:r>
              <a:rPr lang="en-GB" dirty="0"/>
              <a:t> to apply optimization techniques</a:t>
            </a:r>
          </a:p>
          <a:p>
            <a:pPr lvl="1"/>
            <a:r>
              <a:rPr lang="en-GB" dirty="0"/>
              <a:t>More specifically, </a:t>
            </a:r>
            <a:r>
              <a:rPr lang="en-GB" b="1" dirty="0">
                <a:solidFill>
                  <a:srgbClr val="FF0000"/>
                </a:solidFill>
              </a:rPr>
              <a:t>automatic</a:t>
            </a:r>
            <a:r>
              <a:rPr lang="en-GB" dirty="0"/>
              <a:t> </a:t>
            </a:r>
            <a:r>
              <a:rPr lang="en-GB" b="1" dirty="0">
                <a:solidFill>
                  <a:srgbClr val="FF0000"/>
                </a:solidFill>
              </a:rPr>
              <a:t>differentiation</a:t>
            </a:r>
            <a:r>
              <a:rPr lang="en-GB" dirty="0"/>
              <a:t>!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42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 this point, you should have installed </a:t>
            </a:r>
            <a:r>
              <a:rPr lang="en-GB" dirty="0" err="1"/>
              <a:t>PyTorch</a:t>
            </a:r>
            <a:r>
              <a:rPr lang="en-GB" dirty="0"/>
              <a:t>, and if possible,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check for CUDA/GPU capabilities, using the code below. If the CUDA has not been properly installed or the GPU is not compatible, you will be using a CPU instead.</a:t>
            </a:r>
          </a:p>
          <a:p>
            <a:r>
              <a:rPr lang="en-GB" dirty="0"/>
              <a:t>We strongly advise to take a moment to make sure your machine is CUDA enabled, assuming your GPU is compatible (see W1S1 bonus).</a:t>
            </a:r>
          </a:p>
          <a:p>
            <a:r>
              <a:rPr lang="en-GB" dirty="0"/>
              <a:t>When CUDA is properly installed on a compatible GPU, the line below should display </a:t>
            </a:r>
            <a:r>
              <a:rPr lang="en-GB" i="1" dirty="0" err="1"/>
              <a:t>cuda</a:t>
            </a:r>
            <a:r>
              <a:rPr lang="en-GB" dirty="0"/>
              <a:t>, otherwise it will print </a:t>
            </a:r>
            <a:r>
              <a:rPr lang="en-GB" i="1" dirty="0" err="1"/>
              <a:t>cpu</a:t>
            </a:r>
            <a:r>
              <a:rPr lang="en-GB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2DA575-615D-9EA0-0B63-D1F67373C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42" y="4925814"/>
            <a:ext cx="9567315" cy="156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AF26F8-A3EF-1DA4-0F08-821904720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Tensor object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664FFA-9452-2803-1619-F25629046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Tensor</a:t>
            </a:r>
            <a:r>
              <a:rPr lang="en-GB" b="1" dirty="0"/>
              <a:t>): </a:t>
            </a:r>
          </a:p>
          <a:p>
            <a:pPr marL="0" indent="0">
              <a:buNone/>
            </a:pPr>
            <a:r>
              <a:rPr lang="en-GB" dirty="0"/>
              <a:t>The tensor is </a:t>
            </a:r>
            <a:r>
              <a:rPr lang="en-GB" dirty="0" err="1"/>
              <a:t>PyTorch's</a:t>
            </a:r>
            <a:r>
              <a:rPr lang="en-GB" dirty="0"/>
              <a:t> basic building block and is very similar to NumPy arrays.</a:t>
            </a:r>
          </a:p>
          <a:p>
            <a:pPr marL="0" indent="0">
              <a:buNone/>
            </a:pPr>
            <a:r>
              <a:rPr lang="en-GB" dirty="0"/>
              <a:t>This is why most of the concepts and methods will look similar</a:t>
            </a:r>
          </a:p>
          <a:p>
            <a:pPr marL="0" indent="0">
              <a:buNone/>
            </a:pPr>
            <a:r>
              <a:rPr lang="en-GB" dirty="0"/>
              <a:t> However, these come with additional features, which will be useful later on when building Neural Networks with these tensors.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396DA0-ACDE-2CF1-5318-A812A302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9" y="2674898"/>
            <a:ext cx="4620270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8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2081</TotalTime>
  <Words>3034</Words>
  <Application>Microsoft Office PowerPoint</Application>
  <PresentationFormat>Widescreen</PresentationFormat>
  <Paragraphs>229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50.039 Theory and Practice of Deep Learning W3-S1 Introduction to Deep Learning using the PyTorch framework</vt:lpstr>
      <vt:lpstr>Introduction (Week 3)</vt:lpstr>
      <vt:lpstr>Introduction (Week 3)</vt:lpstr>
      <vt:lpstr>Introduction (Week 3)</vt:lpstr>
      <vt:lpstr>Technical pre-requisites</vt:lpstr>
      <vt:lpstr>On the benefits of using PyTorch</vt:lpstr>
      <vt:lpstr>On the benefits of using PyTorch</vt:lpstr>
      <vt:lpstr>At this point, you should have installed PyTorch, and if possible, CUDA</vt:lpstr>
      <vt:lpstr>The Tensor object</vt:lpstr>
      <vt:lpstr>Creating a Tensor</vt:lpstr>
      <vt:lpstr>Tensor datatypes (dtypes)</vt:lpstr>
      <vt:lpstr>Tensor datatypes (dtypes)</vt:lpstr>
      <vt:lpstr>Tensor random initializers</vt:lpstr>
      <vt:lpstr>Tensor random initializers</vt:lpstr>
      <vt:lpstr>Additional attributes of Tensors</vt:lpstr>
      <vt:lpstr>Additional attributes of Tensors</vt:lpstr>
      <vt:lpstr>Basic operations on Tensors</vt:lpstr>
      <vt:lpstr>Basic operations on Tensors</vt:lpstr>
      <vt:lpstr>Basic operations on Tensors</vt:lpstr>
      <vt:lpstr>Basic operations on Tensors</vt:lpstr>
      <vt:lpstr>Arithmetic operations on Tensors</vt:lpstr>
      <vt:lpstr>Arithmetic operations on Tensors</vt:lpstr>
      <vt:lpstr>Arithmetic operations on Tensors</vt:lpstr>
      <vt:lpstr>Arithmetic operations on Tensors</vt:lpstr>
      <vt:lpstr>A quick note on broadcasting</vt:lpstr>
      <vt:lpstr>A quick note on broadcasting</vt:lpstr>
      <vt:lpstr>A quick note on broadcasting</vt:lpstr>
      <vt:lpstr>Tensor locations</vt:lpstr>
      <vt:lpstr>Tensor locations</vt:lpstr>
      <vt:lpstr>Tensor locations</vt:lpstr>
      <vt:lpstr>Tensor locations</vt:lpstr>
      <vt:lpstr>Tensor locations</vt:lpstr>
      <vt:lpstr>Same dataset as before</vt:lpstr>
      <vt:lpstr>Our shallow neural network class</vt:lpstr>
      <vt:lpstr>Writing a PyTorch neural network</vt:lpstr>
      <vt:lpstr>PowerPoint Presentation</vt:lpstr>
      <vt:lpstr>Writing a PyTorch neural network</vt:lpstr>
      <vt:lpstr>Rewriting the forward pass</vt:lpstr>
      <vt:lpstr>Rewriting the loss and accuracy functions</vt:lpstr>
      <vt:lpstr>PowerPoint Presentation</vt:lpstr>
      <vt:lpstr>Trying out our new neural network</vt:lpstr>
      <vt:lpstr>Computation times comparison</vt:lpstr>
      <vt:lpstr>Computation times comparison</vt:lpstr>
      <vt:lpstr>A note for those of you running on MacOS</vt:lpstr>
      <vt:lpstr>A bit of practice for you</vt:lpstr>
      <vt:lpstr>A bit of practice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2025-02-10T03:42:57Z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