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591" r:id="rId2"/>
    <p:sldId id="257" r:id="rId3"/>
    <p:sldId id="662" r:id="rId4"/>
    <p:sldId id="592" r:id="rId5"/>
    <p:sldId id="593" r:id="rId6"/>
    <p:sldId id="594" r:id="rId7"/>
    <p:sldId id="595" r:id="rId8"/>
    <p:sldId id="590" r:id="rId9"/>
    <p:sldId id="598" r:id="rId10"/>
    <p:sldId id="599" r:id="rId11"/>
    <p:sldId id="600" r:id="rId12"/>
    <p:sldId id="601" r:id="rId13"/>
    <p:sldId id="603" r:id="rId14"/>
    <p:sldId id="604" r:id="rId15"/>
    <p:sldId id="669" r:id="rId16"/>
    <p:sldId id="602" r:id="rId17"/>
    <p:sldId id="410" r:id="rId18"/>
    <p:sldId id="617" r:id="rId19"/>
    <p:sldId id="622" r:id="rId20"/>
    <p:sldId id="633" r:id="rId21"/>
    <p:sldId id="624" r:id="rId22"/>
    <p:sldId id="670" r:id="rId23"/>
    <p:sldId id="634" r:id="rId24"/>
    <p:sldId id="635" r:id="rId25"/>
    <p:sldId id="665" r:id="rId26"/>
    <p:sldId id="636" r:id="rId27"/>
    <p:sldId id="627" r:id="rId28"/>
    <p:sldId id="628" r:id="rId29"/>
    <p:sldId id="629" r:id="rId30"/>
    <p:sldId id="630" r:id="rId31"/>
    <p:sldId id="631" r:id="rId32"/>
    <p:sldId id="632" r:id="rId33"/>
    <p:sldId id="671" r:id="rId34"/>
    <p:sldId id="408" r:id="rId35"/>
    <p:sldId id="605" r:id="rId36"/>
    <p:sldId id="609" r:id="rId37"/>
    <p:sldId id="608" r:id="rId38"/>
    <p:sldId id="610" r:id="rId39"/>
    <p:sldId id="611" r:id="rId40"/>
    <p:sldId id="613" r:id="rId41"/>
    <p:sldId id="612" r:id="rId42"/>
    <p:sldId id="607" r:id="rId43"/>
    <p:sldId id="614" r:id="rId44"/>
    <p:sldId id="606" r:id="rId45"/>
    <p:sldId id="615" r:id="rId46"/>
    <p:sldId id="672" r:id="rId47"/>
    <p:sldId id="616" r:id="rId48"/>
    <p:sldId id="666" r:id="rId49"/>
    <p:sldId id="619" r:id="rId50"/>
    <p:sldId id="667" r:id="rId51"/>
    <p:sldId id="267" r:id="rId52"/>
    <p:sldId id="571" r:id="rId53"/>
    <p:sldId id="620" r:id="rId54"/>
    <p:sldId id="26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591"/>
          </p14:sldIdLst>
        </p14:section>
        <p14:section name="I.1. Introduction" id="{2FD0FF71-F5FC-4EB7-B2CB-B31E4CBECD79}">
          <p14:sldIdLst>
            <p14:sldId id="257"/>
            <p14:sldId id="662"/>
          </p14:sldIdLst>
        </p14:section>
        <p14:section name="IV.1. Recap: RNNs and the vanishing gradient problem in RNNs" id="{D3BFA552-698E-4C93-8F62-2245EFF8BCA5}">
          <p14:sldIdLst>
            <p14:sldId id="592"/>
            <p14:sldId id="593"/>
            <p14:sldId id="594"/>
            <p14:sldId id="595"/>
            <p14:sldId id="590"/>
            <p14:sldId id="598"/>
            <p14:sldId id="599"/>
          </p14:sldIdLst>
        </p14:section>
        <p14:section name="IV.2. Memory and the brain" id="{210209A0-60A1-49CB-843B-6A0D2B9400E9}">
          <p14:sldIdLst>
            <p14:sldId id="600"/>
            <p14:sldId id="601"/>
            <p14:sldId id="603"/>
            <p14:sldId id="604"/>
            <p14:sldId id="669"/>
            <p14:sldId id="602"/>
          </p14:sldIdLst>
        </p14:section>
        <p14:section name="IV.3. LSTM models" id="{57CFBDFD-4B71-4872-A334-7AE6D4F1EDB6}">
          <p14:sldIdLst>
            <p14:sldId id="410"/>
            <p14:sldId id="617"/>
            <p14:sldId id="622"/>
            <p14:sldId id="633"/>
            <p14:sldId id="624"/>
            <p14:sldId id="670"/>
            <p14:sldId id="634"/>
            <p14:sldId id="635"/>
            <p14:sldId id="665"/>
            <p14:sldId id="636"/>
            <p14:sldId id="627"/>
            <p14:sldId id="628"/>
            <p14:sldId id="629"/>
            <p14:sldId id="630"/>
            <p14:sldId id="631"/>
            <p14:sldId id="632"/>
            <p14:sldId id="671"/>
          </p14:sldIdLst>
        </p14:section>
        <p14:section name="IV.4. GRU models" id="{DB9DFC29-2ED9-4A10-9BC7-9C91EBA1064B}">
          <p14:sldIdLst>
            <p14:sldId id="408"/>
            <p14:sldId id="605"/>
            <p14:sldId id="609"/>
            <p14:sldId id="608"/>
            <p14:sldId id="610"/>
            <p14:sldId id="611"/>
            <p14:sldId id="613"/>
            <p14:sldId id="612"/>
            <p14:sldId id="607"/>
            <p14:sldId id="614"/>
            <p14:sldId id="606"/>
            <p14:sldId id="615"/>
            <p14:sldId id="672"/>
          </p14:sldIdLst>
        </p14:section>
        <p14:section name="IV.5. LSTMs vs. GRUs" id="{79206311-D7D6-4C00-84A9-EF866F65D743}">
          <p14:sldIdLst>
            <p14:sldId id="616"/>
            <p14:sldId id="666"/>
            <p14:sldId id="619"/>
            <p14:sldId id="667"/>
          </p14:sldIdLst>
        </p14:section>
        <p14:section name="References and watchlist" id="{217B8593-1CA5-408D-B198-A5E6ACAB5948}">
          <p14:sldIdLst>
            <p14:sldId id="267"/>
            <p14:sldId id="571"/>
            <p14:sldId id="62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A4306B-ED37-4BDD-81E3-054242F2750B}" v="20" dt="2025-03-03T11:32:36.4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70" d="100"/>
          <a:sy n="70" d="100"/>
        </p:scale>
        <p:origin x="1138"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3B9794A-8B54-47C4-827C-820833DFB1C7}"/>
    <pc:docChg chg="undo custSel addSld delSld modSld modSection">
      <pc:chgData name="Matthieu De Mari" userId="dfb708c9-d8dc-439f-9a3b-c772bf4a311c" providerId="ADAL" clId="{23B9794A-8B54-47C4-827C-820833DFB1C7}" dt="2023-07-06T07:50:52.378" v="526" actId="20577"/>
      <pc:docMkLst>
        <pc:docMk/>
      </pc:docMkLst>
      <pc:sldChg chg="add del">
        <pc:chgData name="Matthieu De Mari" userId="dfb708c9-d8dc-439f-9a3b-c772bf4a311c" providerId="ADAL" clId="{23B9794A-8B54-47C4-827C-820833DFB1C7}" dt="2023-07-06T07:37:48.191" v="1"/>
        <pc:sldMkLst>
          <pc:docMk/>
          <pc:sldMk cId="3425780644" sldId="407"/>
        </pc:sldMkLst>
      </pc:sldChg>
      <pc:sldChg chg="modSp mod">
        <pc:chgData name="Matthieu De Mari" userId="dfb708c9-d8dc-439f-9a3b-c772bf4a311c" providerId="ADAL" clId="{23B9794A-8B54-47C4-827C-820833DFB1C7}" dt="2023-07-06T07:39:00.733" v="3" actId="113"/>
        <pc:sldMkLst>
          <pc:docMk/>
          <pc:sldMk cId="4011461575" sldId="602"/>
        </pc:sldMkLst>
      </pc:sldChg>
      <pc:sldChg chg="modSp mod">
        <pc:chgData name="Matthieu De Mari" userId="dfb708c9-d8dc-439f-9a3b-c772bf4a311c" providerId="ADAL" clId="{23B9794A-8B54-47C4-827C-820833DFB1C7}" dt="2023-07-06T07:38:54.219" v="2" actId="20577"/>
        <pc:sldMkLst>
          <pc:docMk/>
          <pc:sldMk cId="1888637577" sldId="604"/>
        </pc:sldMkLst>
      </pc:sldChg>
      <pc:sldChg chg="modSp mod">
        <pc:chgData name="Matthieu De Mari" userId="dfb708c9-d8dc-439f-9a3b-c772bf4a311c" providerId="ADAL" clId="{23B9794A-8B54-47C4-827C-820833DFB1C7}" dt="2023-07-06T07:40:04.273" v="8" actId="20577"/>
        <pc:sldMkLst>
          <pc:docMk/>
          <pc:sldMk cId="1726322392" sldId="614"/>
        </pc:sldMkLst>
      </pc:sldChg>
      <pc:sldChg chg="modSp mod">
        <pc:chgData name="Matthieu De Mari" userId="dfb708c9-d8dc-439f-9a3b-c772bf4a311c" providerId="ADAL" clId="{23B9794A-8B54-47C4-827C-820833DFB1C7}" dt="2023-07-06T07:39:39.074" v="7" actId="20577"/>
        <pc:sldMkLst>
          <pc:docMk/>
          <pc:sldMk cId="3403244392" sldId="630"/>
        </pc:sldMkLst>
      </pc:sldChg>
      <pc:sldChg chg="modSp">
        <pc:chgData name="Matthieu De Mari" userId="dfb708c9-d8dc-439f-9a3b-c772bf4a311c" providerId="ADAL" clId="{23B9794A-8B54-47C4-827C-820833DFB1C7}" dt="2023-07-06T07:39:21.759" v="6" actId="20577"/>
        <pc:sldMkLst>
          <pc:docMk/>
          <pc:sldMk cId="956888542" sldId="635"/>
        </pc:sldMkLst>
      </pc:sldChg>
      <pc:sldChg chg="modSp mod">
        <pc:chgData name="Matthieu De Mari" userId="dfb708c9-d8dc-439f-9a3b-c772bf4a311c" providerId="ADAL" clId="{23B9794A-8B54-47C4-827C-820833DFB1C7}" dt="2023-07-06T07:47:41.037" v="412" actId="1076"/>
        <pc:sldMkLst>
          <pc:docMk/>
          <pc:sldMk cId="1731878414" sldId="637"/>
        </pc:sldMkLst>
      </pc:sldChg>
      <pc:sldChg chg="modSp mod">
        <pc:chgData name="Matthieu De Mari" userId="dfb708c9-d8dc-439f-9a3b-c772bf4a311c" providerId="ADAL" clId="{23B9794A-8B54-47C4-827C-820833DFB1C7}" dt="2023-07-06T07:43:21.117" v="73" actId="20577"/>
        <pc:sldMkLst>
          <pc:docMk/>
          <pc:sldMk cId="3527748531" sldId="640"/>
        </pc:sldMkLst>
      </pc:sldChg>
      <pc:sldChg chg="modSp mod">
        <pc:chgData name="Matthieu De Mari" userId="dfb708c9-d8dc-439f-9a3b-c772bf4a311c" providerId="ADAL" clId="{23B9794A-8B54-47C4-827C-820833DFB1C7}" dt="2023-07-06T07:43:26.735" v="74"/>
        <pc:sldMkLst>
          <pc:docMk/>
          <pc:sldMk cId="3298110552" sldId="641"/>
        </pc:sldMkLst>
      </pc:sldChg>
      <pc:sldChg chg="modSp mod">
        <pc:chgData name="Matthieu De Mari" userId="dfb708c9-d8dc-439f-9a3b-c772bf4a311c" providerId="ADAL" clId="{23B9794A-8B54-47C4-827C-820833DFB1C7}" dt="2023-07-06T07:43:34.977" v="76"/>
        <pc:sldMkLst>
          <pc:docMk/>
          <pc:sldMk cId="4241197121" sldId="642"/>
        </pc:sldMkLst>
      </pc:sldChg>
      <pc:sldChg chg="modSp mod">
        <pc:chgData name="Matthieu De Mari" userId="dfb708c9-d8dc-439f-9a3b-c772bf4a311c" providerId="ADAL" clId="{23B9794A-8B54-47C4-827C-820833DFB1C7}" dt="2023-07-06T07:43:44.055" v="86" actId="20577"/>
        <pc:sldMkLst>
          <pc:docMk/>
          <pc:sldMk cId="715032396" sldId="644"/>
        </pc:sldMkLst>
      </pc:sldChg>
      <pc:sldChg chg="modSp mod">
        <pc:chgData name="Matthieu De Mari" userId="dfb708c9-d8dc-439f-9a3b-c772bf4a311c" providerId="ADAL" clId="{23B9794A-8B54-47C4-827C-820833DFB1C7}" dt="2023-07-06T07:43:47.391" v="89" actId="27636"/>
        <pc:sldMkLst>
          <pc:docMk/>
          <pc:sldMk cId="1850403076" sldId="645"/>
        </pc:sldMkLst>
      </pc:sldChg>
      <pc:sldChg chg="modSp mod">
        <pc:chgData name="Matthieu De Mari" userId="dfb708c9-d8dc-439f-9a3b-c772bf4a311c" providerId="ADAL" clId="{23B9794A-8B54-47C4-827C-820833DFB1C7}" dt="2023-07-06T07:45:08.301" v="238" actId="20577"/>
        <pc:sldMkLst>
          <pc:docMk/>
          <pc:sldMk cId="2404237809" sldId="648"/>
        </pc:sldMkLst>
      </pc:sldChg>
      <pc:sldChg chg="addSp delSp modSp mod">
        <pc:chgData name="Matthieu De Mari" userId="dfb708c9-d8dc-439f-9a3b-c772bf4a311c" providerId="ADAL" clId="{23B9794A-8B54-47C4-827C-820833DFB1C7}" dt="2023-07-06T07:46:33.431" v="363" actId="20577"/>
        <pc:sldMkLst>
          <pc:docMk/>
          <pc:sldMk cId="1952442680" sldId="649"/>
        </pc:sldMkLst>
      </pc:sldChg>
      <pc:sldChg chg="modSp mod">
        <pc:chgData name="Matthieu De Mari" userId="dfb708c9-d8dc-439f-9a3b-c772bf4a311c" providerId="ADAL" clId="{23B9794A-8B54-47C4-827C-820833DFB1C7}" dt="2023-07-06T07:46:06.177" v="315" actId="1036"/>
        <pc:sldMkLst>
          <pc:docMk/>
          <pc:sldMk cId="3215884619" sldId="650"/>
        </pc:sldMkLst>
      </pc:sldChg>
      <pc:sldChg chg="modSp mod">
        <pc:chgData name="Matthieu De Mari" userId="dfb708c9-d8dc-439f-9a3b-c772bf4a311c" providerId="ADAL" clId="{23B9794A-8B54-47C4-827C-820833DFB1C7}" dt="2023-07-06T07:43:30.731" v="75"/>
        <pc:sldMkLst>
          <pc:docMk/>
          <pc:sldMk cId="2595195584" sldId="651"/>
        </pc:sldMkLst>
      </pc:sldChg>
      <pc:sldChg chg="modSp mod">
        <pc:chgData name="Matthieu De Mari" userId="dfb708c9-d8dc-439f-9a3b-c772bf4a311c" providerId="ADAL" clId="{23B9794A-8B54-47C4-827C-820833DFB1C7}" dt="2023-07-06T07:43:49.967" v="91" actId="27636"/>
        <pc:sldMkLst>
          <pc:docMk/>
          <pc:sldMk cId="773672680" sldId="652"/>
        </pc:sldMkLst>
      </pc:sldChg>
      <pc:sldChg chg="modSp mod">
        <pc:chgData name="Matthieu De Mari" userId="dfb708c9-d8dc-439f-9a3b-c772bf4a311c" providerId="ADAL" clId="{23B9794A-8B54-47C4-827C-820833DFB1C7}" dt="2023-07-06T07:47:09.385" v="402" actId="20577"/>
        <pc:sldMkLst>
          <pc:docMk/>
          <pc:sldMk cId="855321949" sldId="653"/>
        </pc:sldMkLst>
      </pc:sldChg>
      <pc:sldChg chg="modSp mod">
        <pc:chgData name="Matthieu De Mari" userId="dfb708c9-d8dc-439f-9a3b-c772bf4a311c" providerId="ADAL" clId="{23B9794A-8B54-47C4-827C-820833DFB1C7}" dt="2023-07-06T07:47:20.277" v="408" actId="20577"/>
        <pc:sldMkLst>
          <pc:docMk/>
          <pc:sldMk cId="2099660639" sldId="654"/>
        </pc:sldMkLst>
      </pc:sldChg>
      <pc:sldChg chg="modSp">
        <pc:chgData name="Matthieu De Mari" userId="dfb708c9-d8dc-439f-9a3b-c772bf4a311c" providerId="ADAL" clId="{23B9794A-8B54-47C4-827C-820833DFB1C7}" dt="2023-07-06T07:48:47.006" v="460" actId="20577"/>
        <pc:sldMkLst>
          <pc:docMk/>
          <pc:sldMk cId="2451971174" sldId="655"/>
        </pc:sldMkLst>
      </pc:sldChg>
      <pc:sldChg chg="addSp delSp modSp mod">
        <pc:chgData name="Matthieu De Mari" userId="dfb708c9-d8dc-439f-9a3b-c772bf4a311c" providerId="ADAL" clId="{23B9794A-8B54-47C4-827C-820833DFB1C7}" dt="2023-07-06T07:47:58.249" v="433" actId="1035"/>
        <pc:sldMkLst>
          <pc:docMk/>
          <pc:sldMk cId="148017835" sldId="656"/>
        </pc:sldMkLst>
      </pc:sldChg>
      <pc:sldChg chg="addSp delSp modSp mod">
        <pc:chgData name="Matthieu De Mari" userId="dfb708c9-d8dc-439f-9a3b-c772bf4a311c" providerId="ADAL" clId="{23B9794A-8B54-47C4-827C-820833DFB1C7}" dt="2023-07-06T07:48:35.326" v="457" actId="1076"/>
        <pc:sldMkLst>
          <pc:docMk/>
          <pc:sldMk cId="1922511899" sldId="657"/>
        </pc:sldMkLst>
      </pc:sldChg>
      <pc:sldChg chg="modSp mod">
        <pc:chgData name="Matthieu De Mari" userId="dfb708c9-d8dc-439f-9a3b-c772bf4a311c" providerId="ADAL" clId="{23B9794A-8B54-47C4-827C-820833DFB1C7}" dt="2023-07-06T07:49:33.233" v="484" actId="207"/>
        <pc:sldMkLst>
          <pc:docMk/>
          <pc:sldMk cId="2096824087" sldId="659"/>
        </pc:sldMkLst>
      </pc:sldChg>
      <pc:sldChg chg="modSp">
        <pc:chgData name="Matthieu De Mari" userId="dfb708c9-d8dc-439f-9a3b-c772bf4a311c" providerId="ADAL" clId="{23B9794A-8B54-47C4-827C-820833DFB1C7}" dt="2023-07-06T07:49:54.460" v="494" actId="20577"/>
        <pc:sldMkLst>
          <pc:docMk/>
          <pc:sldMk cId="3023865042" sldId="660"/>
        </pc:sldMkLst>
      </pc:sldChg>
      <pc:sldChg chg="modSp mod">
        <pc:chgData name="Matthieu De Mari" userId="dfb708c9-d8dc-439f-9a3b-c772bf4a311c" providerId="ADAL" clId="{23B9794A-8B54-47C4-827C-820833DFB1C7}" dt="2023-07-06T07:50:25.358" v="514" actId="207"/>
        <pc:sldMkLst>
          <pc:docMk/>
          <pc:sldMk cId="2303339168" sldId="661"/>
        </pc:sldMkLst>
      </pc:sldChg>
      <pc:sldChg chg="modSp mod">
        <pc:chgData name="Matthieu De Mari" userId="dfb708c9-d8dc-439f-9a3b-c772bf4a311c" providerId="ADAL" clId="{23B9794A-8B54-47C4-827C-820833DFB1C7}" dt="2023-07-06T07:50:52.378" v="526" actId="20577"/>
        <pc:sldMkLst>
          <pc:docMk/>
          <pc:sldMk cId="365986058" sldId="663"/>
        </pc:sldMkLst>
      </pc:sldChg>
      <pc:sldChg chg="add">
        <pc:chgData name="Matthieu De Mari" userId="dfb708c9-d8dc-439f-9a3b-c772bf4a311c" providerId="ADAL" clId="{23B9794A-8B54-47C4-827C-820833DFB1C7}" dt="2023-07-06T07:37:48.191" v="1"/>
        <pc:sldMkLst>
          <pc:docMk/>
          <pc:sldMk cId="2828164903" sldId="668"/>
        </pc:sldMkLst>
      </pc:sldChg>
      <pc:sldChg chg="add">
        <pc:chgData name="Matthieu De Mari" userId="dfb708c9-d8dc-439f-9a3b-c772bf4a311c" providerId="ADAL" clId="{23B9794A-8B54-47C4-827C-820833DFB1C7}" dt="2023-07-06T07:37:48.191" v="1"/>
        <pc:sldMkLst>
          <pc:docMk/>
          <pc:sldMk cId="3980169169" sldId="669"/>
        </pc:sldMkLst>
      </pc:sldChg>
      <pc:sldChg chg="add">
        <pc:chgData name="Matthieu De Mari" userId="dfb708c9-d8dc-439f-9a3b-c772bf4a311c" providerId="ADAL" clId="{23B9794A-8B54-47C4-827C-820833DFB1C7}" dt="2023-07-06T07:37:48.191" v="1"/>
        <pc:sldMkLst>
          <pc:docMk/>
          <pc:sldMk cId="4122990920" sldId="670"/>
        </pc:sldMkLst>
      </pc:sldChg>
    </pc:docChg>
  </pc:docChgLst>
  <pc:docChgLst>
    <pc:chgData name="Matthieu De Mari" userId="dfb708c9-d8dc-439f-9a3b-c772bf4a311c" providerId="ADAL" clId="{2BA4306B-ED37-4BDD-81E3-054242F2750B}"/>
    <pc:docChg chg="custSel addSld modSld modSection">
      <pc:chgData name="Matthieu De Mari" userId="dfb708c9-d8dc-439f-9a3b-c772bf4a311c" providerId="ADAL" clId="{2BA4306B-ED37-4BDD-81E3-054242F2750B}" dt="2025-03-03T11:32:46.321" v="411" actId="14100"/>
      <pc:docMkLst>
        <pc:docMk/>
      </pc:docMkLst>
      <pc:sldChg chg="modSp mod">
        <pc:chgData name="Matthieu De Mari" userId="dfb708c9-d8dc-439f-9a3b-c772bf4a311c" providerId="ADAL" clId="{2BA4306B-ED37-4BDD-81E3-054242F2750B}" dt="2025-02-24T02:29:03.186" v="3" actId="20577"/>
        <pc:sldMkLst>
          <pc:docMk/>
          <pc:sldMk cId="3442501962" sldId="257"/>
        </pc:sldMkLst>
        <pc:spChg chg="mod">
          <ac:chgData name="Matthieu De Mari" userId="dfb708c9-d8dc-439f-9a3b-c772bf4a311c" providerId="ADAL" clId="{2BA4306B-ED37-4BDD-81E3-054242F2750B}" dt="2025-02-24T02:29:03.186" v="3" actId="20577"/>
          <ac:spMkLst>
            <pc:docMk/>
            <pc:sldMk cId="3442501962" sldId="257"/>
            <ac:spMk id="2" creationId="{49D40417-A4D3-4CE8-96E7-708E2439AE7B}"/>
          </ac:spMkLst>
        </pc:spChg>
      </pc:sldChg>
      <pc:sldChg chg="modSp mod">
        <pc:chgData name="Matthieu De Mari" userId="dfb708c9-d8dc-439f-9a3b-c772bf4a311c" providerId="ADAL" clId="{2BA4306B-ED37-4BDD-81E3-054242F2750B}" dt="2025-02-24T02:28:59.612" v="1" actId="20577"/>
        <pc:sldMkLst>
          <pc:docMk/>
          <pc:sldMk cId="37425589" sldId="591"/>
        </pc:sldMkLst>
        <pc:spChg chg="mod">
          <ac:chgData name="Matthieu De Mari" userId="dfb708c9-d8dc-439f-9a3b-c772bf4a311c" providerId="ADAL" clId="{2BA4306B-ED37-4BDD-81E3-054242F2750B}" dt="2025-02-24T02:28:59.612" v="1" actId="20577"/>
          <ac:spMkLst>
            <pc:docMk/>
            <pc:sldMk cId="37425589" sldId="591"/>
            <ac:spMk id="2" creationId="{080CEB46-CC16-4D19-8C2C-AEE9471D8168}"/>
          </ac:spMkLst>
        </pc:spChg>
      </pc:sldChg>
      <pc:sldChg chg="delSp modSp mod modClrScheme chgLayout">
        <pc:chgData name="Matthieu De Mari" userId="dfb708c9-d8dc-439f-9a3b-c772bf4a311c" providerId="ADAL" clId="{2BA4306B-ED37-4BDD-81E3-054242F2750B}" dt="2025-02-26T00:18:10.778" v="201" actId="20577"/>
        <pc:sldMkLst>
          <pc:docMk/>
          <pc:sldMk cId="4011461575" sldId="602"/>
        </pc:sldMkLst>
        <pc:spChg chg="mod ord">
          <ac:chgData name="Matthieu De Mari" userId="dfb708c9-d8dc-439f-9a3b-c772bf4a311c" providerId="ADAL" clId="{2BA4306B-ED37-4BDD-81E3-054242F2750B}" dt="2025-02-26T00:16:57.506" v="100" actId="700"/>
          <ac:spMkLst>
            <pc:docMk/>
            <pc:sldMk cId="4011461575" sldId="602"/>
            <ac:spMk id="2" creationId="{A5E4A4E9-9DD0-5D61-6F41-047DF9BAF529}"/>
          </ac:spMkLst>
        </pc:spChg>
        <pc:spChg chg="mod ord">
          <ac:chgData name="Matthieu De Mari" userId="dfb708c9-d8dc-439f-9a3b-c772bf4a311c" providerId="ADAL" clId="{2BA4306B-ED37-4BDD-81E3-054242F2750B}" dt="2025-02-26T00:18:10.778" v="201" actId="20577"/>
          <ac:spMkLst>
            <pc:docMk/>
            <pc:sldMk cId="4011461575" sldId="602"/>
            <ac:spMk id="3" creationId="{D17C42F1-3AC9-47C6-0B59-A6D4BF707BC9}"/>
          </ac:spMkLst>
        </pc:spChg>
      </pc:sldChg>
      <pc:sldChg chg="modSp">
        <pc:chgData name="Matthieu De Mari" userId="dfb708c9-d8dc-439f-9a3b-c772bf4a311c" providerId="ADAL" clId="{2BA4306B-ED37-4BDD-81E3-054242F2750B}" dt="2025-02-26T00:19:12.027" v="216" actId="20577"/>
        <pc:sldMkLst>
          <pc:docMk/>
          <pc:sldMk cId="9821103" sldId="636"/>
        </pc:sldMkLst>
        <pc:spChg chg="mod">
          <ac:chgData name="Matthieu De Mari" userId="dfb708c9-d8dc-439f-9a3b-c772bf4a311c" providerId="ADAL" clId="{2BA4306B-ED37-4BDD-81E3-054242F2750B}" dt="2025-02-26T00:19:12.027" v="216" actId="20577"/>
          <ac:spMkLst>
            <pc:docMk/>
            <pc:sldMk cId="9821103" sldId="636"/>
            <ac:spMk id="3" creationId="{A5B88264-BB37-CFC8-0955-0927A7B14073}"/>
          </ac:spMkLst>
        </pc:spChg>
      </pc:sldChg>
      <pc:sldChg chg="modSp mod">
        <pc:chgData name="Matthieu De Mari" userId="dfb708c9-d8dc-439f-9a3b-c772bf4a311c" providerId="ADAL" clId="{2BA4306B-ED37-4BDD-81E3-054242F2750B}" dt="2025-02-24T02:29:05.615" v="5" actId="20577"/>
        <pc:sldMkLst>
          <pc:docMk/>
          <pc:sldMk cId="444206811" sldId="662"/>
        </pc:sldMkLst>
        <pc:spChg chg="mod">
          <ac:chgData name="Matthieu De Mari" userId="dfb708c9-d8dc-439f-9a3b-c772bf4a311c" providerId="ADAL" clId="{2BA4306B-ED37-4BDD-81E3-054242F2750B}" dt="2025-02-24T02:29:05.615" v="5" actId="20577"/>
          <ac:spMkLst>
            <pc:docMk/>
            <pc:sldMk cId="444206811" sldId="662"/>
            <ac:spMk id="2" creationId="{49D40417-A4D3-4CE8-96E7-708E2439AE7B}"/>
          </ac:spMkLst>
        </pc:spChg>
      </pc:sldChg>
      <pc:sldChg chg="modSp mod">
        <pc:chgData name="Matthieu De Mari" userId="dfb708c9-d8dc-439f-9a3b-c772bf4a311c" providerId="ADAL" clId="{2BA4306B-ED37-4BDD-81E3-054242F2750B}" dt="2025-02-26T00:16:24.897" v="69" actId="27636"/>
        <pc:sldMkLst>
          <pc:docMk/>
          <pc:sldMk cId="2636755818" sldId="669"/>
        </pc:sldMkLst>
        <pc:spChg chg="mod">
          <ac:chgData name="Matthieu De Mari" userId="dfb708c9-d8dc-439f-9a3b-c772bf4a311c" providerId="ADAL" clId="{2BA4306B-ED37-4BDD-81E3-054242F2750B}" dt="2025-02-26T00:16:24.897" v="69" actId="27636"/>
          <ac:spMkLst>
            <pc:docMk/>
            <pc:sldMk cId="2636755818" sldId="669"/>
            <ac:spMk id="3" creationId="{2C65FA57-03F7-0D2B-DC25-B384F224DA2C}"/>
          </ac:spMkLst>
        </pc:spChg>
      </pc:sldChg>
      <pc:sldChg chg="addSp delSp modSp add mod">
        <pc:chgData name="Matthieu De Mari" userId="dfb708c9-d8dc-439f-9a3b-c772bf4a311c" providerId="ADAL" clId="{2BA4306B-ED37-4BDD-81E3-054242F2750B}" dt="2025-03-03T11:32:46.321" v="411" actId="14100"/>
        <pc:sldMkLst>
          <pc:docMk/>
          <pc:sldMk cId="4022946169" sldId="671"/>
        </pc:sldMkLst>
        <pc:spChg chg="add mod">
          <ac:chgData name="Matthieu De Mari" userId="dfb708c9-d8dc-439f-9a3b-c772bf4a311c" providerId="ADAL" clId="{2BA4306B-ED37-4BDD-81E3-054242F2750B}" dt="2025-03-03T11:31:54.667" v="395" actId="207"/>
          <ac:spMkLst>
            <pc:docMk/>
            <pc:sldMk cId="4022946169" sldId="671"/>
            <ac:spMk id="3" creationId="{F8C3F0F4-AB50-4CD1-9D40-034C9EDA062C}"/>
          </ac:spMkLst>
        </pc:spChg>
        <pc:spChg chg="add mod">
          <ac:chgData name="Matthieu De Mari" userId="dfb708c9-d8dc-439f-9a3b-c772bf4a311c" providerId="ADAL" clId="{2BA4306B-ED37-4BDD-81E3-054242F2750B}" dt="2025-03-03T11:32:16.814" v="403" actId="693"/>
          <ac:spMkLst>
            <pc:docMk/>
            <pc:sldMk cId="4022946169" sldId="671"/>
            <ac:spMk id="4" creationId="{1A9F63FE-C449-1957-A181-6F85594A8EA3}"/>
          </ac:spMkLst>
        </pc:spChg>
        <pc:picChg chg="add mod modCrop">
          <ac:chgData name="Matthieu De Mari" userId="dfb708c9-d8dc-439f-9a3b-c772bf4a311c" providerId="ADAL" clId="{2BA4306B-ED37-4BDD-81E3-054242F2750B}" dt="2025-03-03T11:31:07.819" v="237" actId="1076"/>
          <ac:picMkLst>
            <pc:docMk/>
            <pc:sldMk cId="4022946169" sldId="671"/>
            <ac:picMk id="2" creationId="{DA4E2DD4-54C1-525D-FA2C-22EC810AF57B}"/>
          </ac:picMkLst>
        </pc:picChg>
        <pc:picChg chg="add del mod">
          <ac:chgData name="Matthieu De Mari" userId="dfb708c9-d8dc-439f-9a3b-c772bf4a311c" providerId="ADAL" clId="{2BA4306B-ED37-4BDD-81E3-054242F2750B}" dt="2025-03-03T11:30:40.214" v="229" actId="478"/>
          <ac:picMkLst>
            <pc:docMk/>
            <pc:sldMk cId="4022946169" sldId="671"/>
            <ac:picMk id="7" creationId="{77017338-33D3-FE37-7562-7D7324D5C128}"/>
          </ac:picMkLst>
        </pc:picChg>
        <pc:cxnChg chg="add mod">
          <ac:chgData name="Matthieu De Mari" userId="dfb708c9-d8dc-439f-9a3b-c772bf4a311c" providerId="ADAL" clId="{2BA4306B-ED37-4BDD-81E3-054242F2750B}" dt="2025-03-03T11:32:46.321" v="411" actId="14100"/>
          <ac:cxnSpMkLst>
            <pc:docMk/>
            <pc:sldMk cId="4022946169" sldId="671"/>
            <ac:cxnSpMk id="6" creationId="{E884D96E-77C7-3AF6-3516-21F562ECF2DD}"/>
          </ac:cxnSpMkLst>
        </pc:cxnChg>
      </pc:sldChg>
      <pc:sldChg chg="addSp delSp modSp new mod">
        <pc:chgData name="Matthieu De Mari" userId="dfb708c9-d8dc-439f-9a3b-c772bf4a311c" providerId="ADAL" clId="{2BA4306B-ED37-4BDD-81E3-054242F2750B}" dt="2025-03-03T11:30:35.929" v="228" actId="962"/>
        <pc:sldMkLst>
          <pc:docMk/>
          <pc:sldMk cId="3190003112" sldId="672"/>
        </pc:sldMkLst>
        <pc:spChg chg="del">
          <ac:chgData name="Matthieu De Mari" userId="dfb708c9-d8dc-439f-9a3b-c772bf4a311c" providerId="ADAL" clId="{2BA4306B-ED37-4BDD-81E3-054242F2750B}" dt="2025-03-03T11:30:32.079" v="224" actId="478"/>
          <ac:spMkLst>
            <pc:docMk/>
            <pc:sldMk cId="3190003112" sldId="672"/>
            <ac:spMk id="2" creationId="{FB33FFCC-F682-4ECF-2F4D-39FBCFED127E}"/>
          </ac:spMkLst>
        </pc:spChg>
        <pc:spChg chg="del">
          <ac:chgData name="Matthieu De Mari" userId="dfb708c9-d8dc-439f-9a3b-c772bf4a311c" providerId="ADAL" clId="{2BA4306B-ED37-4BDD-81E3-054242F2750B}" dt="2025-03-03T11:30:33.146" v="225" actId="478"/>
          <ac:spMkLst>
            <pc:docMk/>
            <pc:sldMk cId="3190003112" sldId="672"/>
            <ac:spMk id="3" creationId="{C818FB8C-C971-D0D2-118B-3EC9E19F8D4F}"/>
          </ac:spMkLst>
        </pc:spChg>
        <pc:picChg chg="add mod">
          <ac:chgData name="Matthieu De Mari" userId="dfb708c9-d8dc-439f-9a3b-c772bf4a311c" providerId="ADAL" clId="{2BA4306B-ED37-4BDD-81E3-054242F2750B}" dt="2025-03-03T11:30:35.929" v="228" actId="962"/>
          <ac:picMkLst>
            <pc:docMk/>
            <pc:sldMk cId="3190003112" sldId="672"/>
            <ac:picMk id="5" creationId="{B4E3B419-389E-8D12-B094-ADAFF3C07591}"/>
          </ac:picMkLst>
        </pc:picChg>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ldChg>
      <pc:sldChg chg="modSp mod">
        <pc:chgData name="Matthieu De Mari" userId="dfb708c9-d8dc-439f-9a3b-c772bf4a311c" providerId="ADAL" clId="{8EE40018-26BD-4A7B-8D17-70AC8417C2D0}" dt="2022-11-16T06:54:56.797" v="60" actId="20577"/>
        <pc:sldMkLst>
          <pc:docMk/>
          <pc:sldMk cId="3880949074" sldId="267"/>
        </pc:sldMkLst>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ldMasterChg>
    </pc:docChg>
  </pc:docChgLst>
  <pc:docChgLst>
    <pc:chgData name="Matthieu De Mari" userId="dfb708c9-d8dc-439f-9a3b-c772bf4a311c" providerId="ADAL" clId="{403567CB-61B7-4D72-87CB-85A35F135302}"/>
    <pc:docChg chg="undo custSel addSld delSld modSld sldOrd addSection delSection modSection">
      <pc:chgData name="Matthieu De Mari" userId="dfb708c9-d8dc-439f-9a3b-c772bf4a311c" providerId="ADAL" clId="{403567CB-61B7-4D72-87CB-85A35F135302}" dt="2023-02-28T06:18:00.125" v="363" actId="207"/>
      <pc:docMkLst>
        <pc:docMk/>
      </pc:docMkLst>
      <pc:sldChg chg="modSp mod">
        <pc:chgData name="Matthieu De Mari" userId="dfb708c9-d8dc-439f-9a3b-c772bf4a311c" providerId="ADAL" clId="{403567CB-61B7-4D72-87CB-85A35F135302}" dt="2023-02-28T06:14:17.791" v="215" actId="20577"/>
        <pc:sldMkLst>
          <pc:docMk/>
          <pc:sldMk cId="1036081419" sldId="346"/>
        </pc:sldMkLst>
      </pc:sldChg>
      <pc:sldChg chg="del">
        <pc:chgData name="Matthieu De Mari" userId="dfb708c9-d8dc-439f-9a3b-c772bf4a311c" providerId="ADAL" clId="{403567CB-61B7-4D72-87CB-85A35F135302}" dt="2023-02-26T09:44:35.919" v="52" actId="47"/>
        <pc:sldMkLst>
          <pc:docMk/>
          <pc:sldMk cId="1040156172" sldId="377"/>
        </pc:sldMkLst>
      </pc:sldChg>
      <pc:sldChg chg="del">
        <pc:chgData name="Matthieu De Mari" userId="dfb708c9-d8dc-439f-9a3b-c772bf4a311c" providerId="ADAL" clId="{403567CB-61B7-4D72-87CB-85A35F135302}" dt="2023-02-26T09:43:40.755" v="1" actId="47"/>
        <pc:sldMkLst>
          <pc:docMk/>
          <pc:sldMk cId="1119657896" sldId="378"/>
        </pc:sldMkLst>
      </pc:sldChg>
      <pc:sldChg chg="del">
        <pc:chgData name="Matthieu De Mari" userId="dfb708c9-d8dc-439f-9a3b-c772bf4a311c" providerId="ADAL" clId="{403567CB-61B7-4D72-87CB-85A35F135302}" dt="2023-02-26T09:43:39.694" v="0" actId="47"/>
        <pc:sldMkLst>
          <pc:docMk/>
          <pc:sldMk cId="3946144614" sldId="379"/>
        </pc:sldMkLst>
      </pc:sldChg>
      <pc:sldChg chg="del">
        <pc:chgData name="Matthieu De Mari" userId="dfb708c9-d8dc-439f-9a3b-c772bf4a311c" providerId="ADAL" clId="{403567CB-61B7-4D72-87CB-85A35F135302}" dt="2023-02-26T09:43:40.755" v="1" actId="47"/>
        <pc:sldMkLst>
          <pc:docMk/>
          <pc:sldMk cId="2141271085" sldId="380"/>
        </pc:sldMkLst>
      </pc:sldChg>
      <pc:sldChg chg="del">
        <pc:chgData name="Matthieu De Mari" userId="dfb708c9-d8dc-439f-9a3b-c772bf4a311c" providerId="ADAL" clId="{403567CB-61B7-4D72-87CB-85A35F135302}" dt="2023-02-26T09:43:40.755" v="1" actId="47"/>
        <pc:sldMkLst>
          <pc:docMk/>
          <pc:sldMk cId="1990152231" sldId="381"/>
        </pc:sldMkLst>
      </pc:sldChg>
      <pc:sldChg chg="del">
        <pc:chgData name="Matthieu De Mari" userId="dfb708c9-d8dc-439f-9a3b-c772bf4a311c" providerId="ADAL" clId="{403567CB-61B7-4D72-87CB-85A35F135302}" dt="2023-02-26T09:43:40.755" v="1" actId="47"/>
        <pc:sldMkLst>
          <pc:docMk/>
          <pc:sldMk cId="356330123" sldId="382"/>
        </pc:sldMkLst>
      </pc:sldChg>
      <pc:sldChg chg="del">
        <pc:chgData name="Matthieu De Mari" userId="dfb708c9-d8dc-439f-9a3b-c772bf4a311c" providerId="ADAL" clId="{403567CB-61B7-4D72-87CB-85A35F135302}" dt="2023-02-26T09:43:40.755" v="1" actId="47"/>
        <pc:sldMkLst>
          <pc:docMk/>
          <pc:sldMk cId="3535228966" sldId="384"/>
        </pc:sldMkLst>
      </pc:sldChg>
      <pc:sldChg chg="del">
        <pc:chgData name="Matthieu De Mari" userId="dfb708c9-d8dc-439f-9a3b-c772bf4a311c" providerId="ADAL" clId="{403567CB-61B7-4D72-87CB-85A35F135302}" dt="2023-02-26T09:43:40.755" v="1" actId="47"/>
        <pc:sldMkLst>
          <pc:docMk/>
          <pc:sldMk cId="3334002964" sldId="386"/>
        </pc:sldMkLst>
      </pc:sldChg>
      <pc:sldChg chg="del">
        <pc:chgData name="Matthieu De Mari" userId="dfb708c9-d8dc-439f-9a3b-c772bf4a311c" providerId="ADAL" clId="{403567CB-61B7-4D72-87CB-85A35F135302}" dt="2023-02-26T09:43:39.694" v="0" actId="47"/>
        <pc:sldMkLst>
          <pc:docMk/>
          <pc:sldMk cId="3292999532" sldId="387"/>
        </pc:sldMkLst>
      </pc:sldChg>
      <pc:sldChg chg="del">
        <pc:chgData name="Matthieu De Mari" userId="dfb708c9-d8dc-439f-9a3b-c772bf4a311c" providerId="ADAL" clId="{403567CB-61B7-4D72-87CB-85A35F135302}" dt="2023-02-26T09:43:39.694" v="0" actId="47"/>
        <pc:sldMkLst>
          <pc:docMk/>
          <pc:sldMk cId="2586666001" sldId="388"/>
        </pc:sldMkLst>
      </pc:sldChg>
      <pc:sldChg chg="del">
        <pc:chgData name="Matthieu De Mari" userId="dfb708c9-d8dc-439f-9a3b-c772bf4a311c" providerId="ADAL" clId="{403567CB-61B7-4D72-87CB-85A35F135302}" dt="2023-02-26T09:43:41.767" v="2" actId="47"/>
        <pc:sldMkLst>
          <pc:docMk/>
          <pc:sldMk cId="699795487" sldId="390"/>
        </pc:sldMkLst>
      </pc:sldChg>
      <pc:sldChg chg="del">
        <pc:chgData name="Matthieu De Mari" userId="dfb708c9-d8dc-439f-9a3b-c772bf4a311c" providerId="ADAL" clId="{403567CB-61B7-4D72-87CB-85A35F135302}" dt="2023-02-26T09:43:42.904" v="3" actId="47"/>
        <pc:sldMkLst>
          <pc:docMk/>
          <pc:sldMk cId="3438165640" sldId="391"/>
        </pc:sldMkLst>
      </pc:sldChg>
      <pc:sldChg chg="del">
        <pc:chgData name="Matthieu De Mari" userId="dfb708c9-d8dc-439f-9a3b-c772bf4a311c" providerId="ADAL" clId="{403567CB-61B7-4D72-87CB-85A35F135302}" dt="2023-02-26T09:43:42.904" v="3" actId="47"/>
        <pc:sldMkLst>
          <pc:docMk/>
          <pc:sldMk cId="2064353129" sldId="392"/>
        </pc:sldMkLst>
      </pc:sldChg>
      <pc:sldChg chg="del">
        <pc:chgData name="Matthieu De Mari" userId="dfb708c9-d8dc-439f-9a3b-c772bf4a311c" providerId="ADAL" clId="{403567CB-61B7-4D72-87CB-85A35F135302}" dt="2023-02-26T09:43:41.767" v="2" actId="47"/>
        <pc:sldMkLst>
          <pc:docMk/>
          <pc:sldMk cId="3842187934" sldId="393"/>
        </pc:sldMkLst>
      </pc:sldChg>
      <pc:sldChg chg="del">
        <pc:chgData name="Matthieu De Mari" userId="dfb708c9-d8dc-439f-9a3b-c772bf4a311c" providerId="ADAL" clId="{403567CB-61B7-4D72-87CB-85A35F135302}" dt="2023-02-26T09:43:41.767" v="2" actId="47"/>
        <pc:sldMkLst>
          <pc:docMk/>
          <pc:sldMk cId="781649533" sldId="394"/>
        </pc:sldMkLst>
      </pc:sldChg>
      <pc:sldChg chg="del">
        <pc:chgData name="Matthieu De Mari" userId="dfb708c9-d8dc-439f-9a3b-c772bf4a311c" providerId="ADAL" clId="{403567CB-61B7-4D72-87CB-85A35F135302}" dt="2023-02-26T09:43:41.767" v="2" actId="47"/>
        <pc:sldMkLst>
          <pc:docMk/>
          <pc:sldMk cId="2316878562" sldId="395"/>
        </pc:sldMkLst>
      </pc:sldChg>
      <pc:sldChg chg="del">
        <pc:chgData name="Matthieu De Mari" userId="dfb708c9-d8dc-439f-9a3b-c772bf4a311c" providerId="ADAL" clId="{403567CB-61B7-4D72-87CB-85A35F135302}" dt="2023-02-26T09:43:42.904" v="3" actId="47"/>
        <pc:sldMkLst>
          <pc:docMk/>
          <pc:sldMk cId="1870305378" sldId="396"/>
        </pc:sldMkLst>
      </pc:sldChg>
      <pc:sldChg chg="del">
        <pc:chgData name="Matthieu De Mari" userId="dfb708c9-d8dc-439f-9a3b-c772bf4a311c" providerId="ADAL" clId="{403567CB-61B7-4D72-87CB-85A35F135302}" dt="2023-02-26T09:43:42.904" v="3" actId="47"/>
        <pc:sldMkLst>
          <pc:docMk/>
          <pc:sldMk cId="1413966137" sldId="397"/>
        </pc:sldMkLst>
      </pc:sldChg>
      <pc:sldChg chg="del">
        <pc:chgData name="Matthieu De Mari" userId="dfb708c9-d8dc-439f-9a3b-c772bf4a311c" providerId="ADAL" clId="{403567CB-61B7-4D72-87CB-85A35F135302}" dt="2023-02-26T09:43:44.047" v="4" actId="47"/>
        <pc:sldMkLst>
          <pc:docMk/>
          <pc:sldMk cId="2506346402" sldId="398"/>
        </pc:sldMkLst>
      </pc:sldChg>
      <pc:sldChg chg="del">
        <pc:chgData name="Matthieu De Mari" userId="dfb708c9-d8dc-439f-9a3b-c772bf4a311c" providerId="ADAL" clId="{403567CB-61B7-4D72-87CB-85A35F135302}" dt="2023-02-26T09:43:44.047" v="4" actId="47"/>
        <pc:sldMkLst>
          <pc:docMk/>
          <pc:sldMk cId="1835834167" sldId="399"/>
        </pc:sldMkLst>
      </pc:sldChg>
      <pc:sldChg chg="del">
        <pc:chgData name="Matthieu De Mari" userId="dfb708c9-d8dc-439f-9a3b-c772bf4a311c" providerId="ADAL" clId="{403567CB-61B7-4D72-87CB-85A35F135302}" dt="2023-02-26T09:43:42.904" v="3" actId="47"/>
        <pc:sldMkLst>
          <pc:docMk/>
          <pc:sldMk cId="4048808033" sldId="400"/>
        </pc:sldMkLst>
      </pc:sldChg>
      <pc:sldChg chg="del">
        <pc:chgData name="Matthieu De Mari" userId="dfb708c9-d8dc-439f-9a3b-c772bf4a311c" providerId="ADAL" clId="{403567CB-61B7-4D72-87CB-85A35F135302}" dt="2023-02-26T09:43:44.047" v="4" actId="47"/>
        <pc:sldMkLst>
          <pc:docMk/>
          <pc:sldMk cId="736987387" sldId="402"/>
        </pc:sldMkLst>
      </pc:sldChg>
      <pc:sldChg chg="del">
        <pc:chgData name="Matthieu De Mari" userId="dfb708c9-d8dc-439f-9a3b-c772bf4a311c" providerId="ADAL" clId="{403567CB-61B7-4D72-87CB-85A35F135302}" dt="2023-02-26T09:43:44.047" v="4" actId="47"/>
        <pc:sldMkLst>
          <pc:docMk/>
          <pc:sldMk cId="105113267" sldId="403"/>
        </pc:sldMkLst>
      </pc:sldChg>
      <pc:sldChg chg="del">
        <pc:chgData name="Matthieu De Mari" userId="dfb708c9-d8dc-439f-9a3b-c772bf4a311c" providerId="ADAL" clId="{403567CB-61B7-4D72-87CB-85A35F135302}" dt="2023-02-26T09:44:31.317" v="49" actId="47"/>
        <pc:sldMkLst>
          <pc:docMk/>
          <pc:sldMk cId="1663617131" sldId="404"/>
        </pc:sldMkLst>
      </pc:sldChg>
      <pc:sldChg chg="del">
        <pc:chgData name="Matthieu De Mari" userId="dfb708c9-d8dc-439f-9a3b-c772bf4a311c" providerId="ADAL" clId="{403567CB-61B7-4D72-87CB-85A35F135302}" dt="2023-02-26T09:43:45.724" v="5" actId="47"/>
        <pc:sldMkLst>
          <pc:docMk/>
          <pc:sldMk cId="2755235485" sldId="405"/>
        </pc:sldMkLst>
      </pc:sldChg>
      <pc:sldChg chg="del">
        <pc:chgData name="Matthieu De Mari" userId="dfb708c9-d8dc-439f-9a3b-c772bf4a311c" providerId="ADAL" clId="{403567CB-61B7-4D72-87CB-85A35F135302}" dt="2023-02-26T09:43:49.943" v="7" actId="47"/>
        <pc:sldMkLst>
          <pc:docMk/>
          <pc:sldMk cId="2781272903" sldId="406"/>
        </pc:sldMkLst>
      </pc:sldChg>
      <pc:sldChg chg="del">
        <pc:chgData name="Matthieu De Mari" userId="dfb708c9-d8dc-439f-9a3b-c772bf4a311c" providerId="ADAL" clId="{403567CB-61B7-4D72-87CB-85A35F135302}" dt="2023-02-26T09:44:31.317" v="49" actId="47"/>
        <pc:sldMkLst>
          <pc:docMk/>
          <pc:sldMk cId="3078664734" sldId="574"/>
        </pc:sldMkLst>
      </pc:sldChg>
      <pc:sldChg chg="del">
        <pc:chgData name="Matthieu De Mari" userId="dfb708c9-d8dc-439f-9a3b-c772bf4a311c" providerId="ADAL" clId="{403567CB-61B7-4D72-87CB-85A35F135302}" dt="2023-02-26T09:43:45.724" v="5" actId="47"/>
        <pc:sldMkLst>
          <pc:docMk/>
          <pc:sldMk cId="3542276236" sldId="575"/>
        </pc:sldMkLst>
      </pc:sldChg>
      <pc:sldChg chg="del">
        <pc:chgData name="Matthieu De Mari" userId="dfb708c9-d8dc-439f-9a3b-c772bf4a311c" providerId="ADAL" clId="{403567CB-61B7-4D72-87CB-85A35F135302}" dt="2023-02-26T09:43:45.724" v="5" actId="47"/>
        <pc:sldMkLst>
          <pc:docMk/>
          <pc:sldMk cId="1343460073" sldId="576"/>
        </pc:sldMkLst>
      </pc:sldChg>
      <pc:sldChg chg="del">
        <pc:chgData name="Matthieu De Mari" userId="dfb708c9-d8dc-439f-9a3b-c772bf4a311c" providerId="ADAL" clId="{403567CB-61B7-4D72-87CB-85A35F135302}" dt="2023-02-26T09:43:45.724" v="5" actId="47"/>
        <pc:sldMkLst>
          <pc:docMk/>
          <pc:sldMk cId="3821622736" sldId="577"/>
        </pc:sldMkLst>
      </pc:sldChg>
      <pc:sldChg chg="del">
        <pc:chgData name="Matthieu De Mari" userId="dfb708c9-d8dc-439f-9a3b-c772bf4a311c" providerId="ADAL" clId="{403567CB-61B7-4D72-87CB-85A35F135302}" dt="2023-02-26T09:43:47.843" v="6" actId="47"/>
        <pc:sldMkLst>
          <pc:docMk/>
          <pc:sldMk cId="3867797258" sldId="578"/>
        </pc:sldMkLst>
      </pc:sldChg>
      <pc:sldChg chg="del">
        <pc:chgData name="Matthieu De Mari" userId="dfb708c9-d8dc-439f-9a3b-c772bf4a311c" providerId="ADAL" clId="{403567CB-61B7-4D72-87CB-85A35F135302}" dt="2023-02-26T09:43:45.724" v="5" actId="47"/>
        <pc:sldMkLst>
          <pc:docMk/>
          <pc:sldMk cId="884373967" sldId="580"/>
        </pc:sldMkLst>
      </pc:sldChg>
      <pc:sldChg chg="del">
        <pc:chgData name="Matthieu De Mari" userId="dfb708c9-d8dc-439f-9a3b-c772bf4a311c" providerId="ADAL" clId="{403567CB-61B7-4D72-87CB-85A35F135302}" dt="2023-02-26T09:43:47.843" v="6" actId="47"/>
        <pc:sldMkLst>
          <pc:docMk/>
          <pc:sldMk cId="4262229869" sldId="581"/>
        </pc:sldMkLst>
      </pc:sldChg>
      <pc:sldChg chg="del">
        <pc:chgData name="Matthieu De Mari" userId="dfb708c9-d8dc-439f-9a3b-c772bf4a311c" providerId="ADAL" clId="{403567CB-61B7-4D72-87CB-85A35F135302}" dt="2023-02-26T09:43:49.943" v="7" actId="47"/>
        <pc:sldMkLst>
          <pc:docMk/>
          <pc:sldMk cId="445144023" sldId="582"/>
        </pc:sldMkLst>
      </pc:sldChg>
      <pc:sldChg chg="del">
        <pc:chgData name="Matthieu De Mari" userId="dfb708c9-d8dc-439f-9a3b-c772bf4a311c" providerId="ADAL" clId="{403567CB-61B7-4D72-87CB-85A35F135302}" dt="2023-02-26T09:43:49.943" v="7" actId="47"/>
        <pc:sldMkLst>
          <pc:docMk/>
          <pc:sldMk cId="1327648275" sldId="583"/>
        </pc:sldMkLst>
      </pc:sldChg>
      <pc:sldChg chg="del">
        <pc:chgData name="Matthieu De Mari" userId="dfb708c9-d8dc-439f-9a3b-c772bf4a311c" providerId="ADAL" clId="{403567CB-61B7-4D72-87CB-85A35F135302}" dt="2023-02-26T09:43:49.943" v="7" actId="47"/>
        <pc:sldMkLst>
          <pc:docMk/>
          <pc:sldMk cId="1700821507" sldId="584"/>
        </pc:sldMkLst>
      </pc:sldChg>
      <pc:sldChg chg="del">
        <pc:chgData name="Matthieu De Mari" userId="dfb708c9-d8dc-439f-9a3b-c772bf4a311c" providerId="ADAL" clId="{403567CB-61B7-4D72-87CB-85A35F135302}" dt="2023-02-26T09:43:49.943" v="7" actId="47"/>
        <pc:sldMkLst>
          <pc:docMk/>
          <pc:sldMk cId="2986323806" sldId="585"/>
        </pc:sldMkLst>
      </pc:sldChg>
      <pc:sldChg chg="del">
        <pc:chgData name="Matthieu De Mari" userId="dfb708c9-d8dc-439f-9a3b-c772bf4a311c" providerId="ADAL" clId="{403567CB-61B7-4D72-87CB-85A35F135302}" dt="2023-02-26T09:43:49.943" v="7" actId="47"/>
        <pc:sldMkLst>
          <pc:docMk/>
          <pc:sldMk cId="2080496661" sldId="586"/>
        </pc:sldMkLst>
      </pc:sldChg>
      <pc:sldChg chg="del">
        <pc:chgData name="Matthieu De Mari" userId="dfb708c9-d8dc-439f-9a3b-c772bf4a311c" providerId="ADAL" clId="{403567CB-61B7-4D72-87CB-85A35F135302}" dt="2023-02-26T09:44:31.317" v="49" actId="47"/>
        <pc:sldMkLst>
          <pc:docMk/>
          <pc:sldMk cId="2743590117" sldId="588"/>
        </pc:sldMkLst>
      </pc:sldChg>
      <pc:sldChg chg="del">
        <pc:chgData name="Matthieu De Mari" userId="dfb708c9-d8dc-439f-9a3b-c772bf4a311c" providerId="ADAL" clId="{403567CB-61B7-4D72-87CB-85A35F135302}" dt="2023-02-26T09:44:31.317" v="49" actId="47"/>
        <pc:sldMkLst>
          <pc:docMk/>
          <pc:sldMk cId="1885554493" sldId="589"/>
        </pc:sldMkLst>
      </pc:sldChg>
      <pc:sldChg chg="ord">
        <pc:chgData name="Matthieu De Mari" userId="dfb708c9-d8dc-439f-9a3b-c772bf4a311c" providerId="ADAL" clId="{403567CB-61B7-4D72-87CB-85A35F135302}" dt="2023-02-26T09:44:34.303" v="51"/>
        <pc:sldMkLst>
          <pc:docMk/>
          <pc:sldMk cId="37425589" sldId="591"/>
        </pc:sldMkLst>
      </pc:sldChg>
      <pc:sldChg chg="del">
        <pc:chgData name="Matthieu De Mari" userId="dfb708c9-d8dc-439f-9a3b-c772bf4a311c" providerId="ADAL" clId="{403567CB-61B7-4D72-87CB-85A35F135302}" dt="2023-02-26T09:43:49.943" v="7" actId="47"/>
        <pc:sldMkLst>
          <pc:docMk/>
          <pc:sldMk cId="3292545768" sldId="596"/>
        </pc:sldMkLst>
      </pc:sldChg>
      <pc:sldChg chg="del">
        <pc:chgData name="Matthieu De Mari" userId="dfb708c9-d8dc-439f-9a3b-c772bf4a311c" providerId="ADAL" clId="{403567CB-61B7-4D72-87CB-85A35F135302}" dt="2023-02-28T06:08:27.444" v="55" actId="47"/>
        <pc:sldMkLst>
          <pc:docMk/>
          <pc:sldMk cId="337788125" sldId="597"/>
        </pc:sldMkLst>
      </pc:sldChg>
      <pc:sldChg chg="modSp">
        <pc:chgData name="Matthieu De Mari" userId="dfb708c9-d8dc-439f-9a3b-c772bf4a311c" providerId="ADAL" clId="{403567CB-61B7-4D72-87CB-85A35F135302}" dt="2023-02-28T06:15:15.666" v="292" actId="113"/>
        <pc:sldMkLst>
          <pc:docMk/>
          <pc:sldMk cId="3298110552" sldId="641"/>
        </pc:sldMkLst>
      </pc:sldChg>
      <pc:sldChg chg="modSp mod">
        <pc:chgData name="Matthieu De Mari" userId="dfb708c9-d8dc-439f-9a3b-c772bf4a311c" providerId="ADAL" clId="{403567CB-61B7-4D72-87CB-85A35F135302}" dt="2023-02-28T06:16:20.728" v="303" actId="20577"/>
        <pc:sldMkLst>
          <pc:docMk/>
          <pc:sldMk cId="1850403076" sldId="645"/>
        </pc:sldMkLst>
      </pc:sldChg>
      <pc:sldChg chg="modSp mod">
        <pc:chgData name="Matthieu De Mari" userId="dfb708c9-d8dc-439f-9a3b-c772bf4a311c" providerId="ADAL" clId="{403567CB-61B7-4D72-87CB-85A35F135302}" dt="2023-02-28T06:16:35.626" v="309" actId="113"/>
        <pc:sldMkLst>
          <pc:docMk/>
          <pc:sldMk cId="3708794977" sldId="646"/>
        </pc:sldMkLst>
      </pc:sldChg>
      <pc:sldChg chg="modSp mod">
        <pc:chgData name="Matthieu De Mari" userId="dfb708c9-d8dc-439f-9a3b-c772bf4a311c" providerId="ADAL" clId="{403567CB-61B7-4D72-87CB-85A35F135302}" dt="2023-02-28T06:16:50.571" v="319" actId="113"/>
        <pc:sldMkLst>
          <pc:docMk/>
          <pc:sldMk cId="2404237809" sldId="648"/>
        </pc:sldMkLst>
      </pc:sldChg>
      <pc:sldChg chg="modSp mod">
        <pc:chgData name="Matthieu De Mari" userId="dfb708c9-d8dc-439f-9a3b-c772bf4a311c" providerId="ADAL" clId="{403567CB-61B7-4D72-87CB-85A35F135302}" dt="2023-02-28T06:11:56.660" v="138" actId="20577"/>
        <pc:sldMkLst>
          <pc:docMk/>
          <pc:sldMk cId="3215884619" sldId="650"/>
        </pc:sldMkLst>
      </pc:sldChg>
      <pc:sldChg chg="addSp delSp modSp mod">
        <pc:chgData name="Matthieu De Mari" userId="dfb708c9-d8dc-439f-9a3b-c772bf4a311c" providerId="ADAL" clId="{403567CB-61B7-4D72-87CB-85A35F135302}" dt="2023-02-28T06:16:25.409" v="308" actId="20577"/>
        <pc:sldMkLst>
          <pc:docMk/>
          <pc:sldMk cId="773672680" sldId="652"/>
        </pc:sldMkLst>
      </pc:sldChg>
      <pc:sldChg chg="modSp mod">
        <pc:chgData name="Matthieu De Mari" userId="dfb708c9-d8dc-439f-9a3b-c772bf4a311c" providerId="ADAL" clId="{403567CB-61B7-4D72-87CB-85A35F135302}" dt="2023-02-28T06:17:49.500" v="358" actId="207"/>
        <pc:sldMkLst>
          <pc:docMk/>
          <pc:sldMk cId="855321949" sldId="653"/>
        </pc:sldMkLst>
      </pc:sldChg>
      <pc:sldChg chg="modSp mod">
        <pc:chgData name="Matthieu De Mari" userId="dfb708c9-d8dc-439f-9a3b-c772bf4a311c" providerId="ADAL" clId="{403567CB-61B7-4D72-87CB-85A35F135302}" dt="2023-02-28T06:18:00.125" v="363" actId="207"/>
        <pc:sldMkLst>
          <pc:docMk/>
          <pc:sldMk cId="2099660639" sldId="654"/>
        </pc:sldMkLst>
      </pc:sldChg>
      <pc:sldChg chg="modSp">
        <pc:chgData name="Matthieu De Mari" userId="dfb708c9-d8dc-439f-9a3b-c772bf4a311c" providerId="ADAL" clId="{403567CB-61B7-4D72-87CB-85A35F135302}" dt="2023-02-28T06:13:07.100" v="157" actId="20577"/>
        <pc:sldMkLst>
          <pc:docMk/>
          <pc:sldMk cId="2451971174" sldId="655"/>
        </pc:sldMkLst>
      </pc:sldChg>
      <pc:sldChg chg="modSp mod">
        <pc:chgData name="Matthieu De Mari" userId="dfb708c9-d8dc-439f-9a3b-c772bf4a311c" providerId="ADAL" clId="{403567CB-61B7-4D72-87CB-85A35F135302}" dt="2023-02-28T06:13:16.340" v="172" actId="20577"/>
        <pc:sldMkLst>
          <pc:docMk/>
          <pc:sldMk cId="4035742227" sldId="658"/>
        </pc:sldMkLst>
      </pc:sldChg>
      <pc:sldChg chg="modSp mod">
        <pc:chgData name="Matthieu De Mari" userId="dfb708c9-d8dc-439f-9a3b-c772bf4a311c" providerId="ADAL" clId="{403567CB-61B7-4D72-87CB-85A35F135302}" dt="2023-02-28T06:13:54.567" v="210" actId="20577"/>
        <pc:sldMkLst>
          <pc:docMk/>
          <pc:sldMk cId="2303339168" sldId="661"/>
        </pc:sldMkLst>
      </pc:sldChg>
      <pc:sldChg chg="modSp mod">
        <pc:chgData name="Matthieu De Mari" userId="dfb708c9-d8dc-439f-9a3b-c772bf4a311c" providerId="ADAL" clId="{403567CB-61B7-4D72-87CB-85A35F135302}" dt="2023-02-28T06:14:05.133" v="211"/>
        <pc:sldMkLst>
          <pc:docMk/>
          <pc:sldMk cId="365986058" sldId="663"/>
        </pc:sldMkLst>
      </pc:sldChg>
      <pc:sldChg chg="addSp delSp modSp new mod modClrScheme chgLayout">
        <pc:chgData name="Matthieu De Mari" userId="dfb708c9-d8dc-439f-9a3b-c772bf4a311c" providerId="ADAL" clId="{403567CB-61B7-4D72-87CB-85A35F135302}" dt="2023-02-28T06:14:59.372" v="291" actId="20577"/>
        <pc:sldMkLst>
          <pc:docMk/>
          <pc:sldMk cId="2175023596" sldId="664"/>
        </pc:sldMkLst>
      </pc:sldChg>
      <pc:sldChg chg="addSp delSp modSp new del mod modClrScheme chgLayout">
        <pc:chgData name="Matthieu De Mari" userId="dfb708c9-d8dc-439f-9a3b-c772bf4a311c" providerId="ADAL" clId="{403567CB-61B7-4D72-87CB-85A35F135302}" dt="2023-02-26T09:44:19.157" v="48" actId="47"/>
        <pc:sldMkLst>
          <pc:docMk/>
          <pc:sldMk cId="2187151882" sldId="664"/>
        </pc:sldMkLst>
      </pc:sldChg>
    </pc:docChg>
  </pc:docChgLst>
  <pc:docChgLst>
    <pc:chgData name="Matthieu De Mari" userId="dfb708c9-d8dc-439f-9a3b-c772bf4a311c" providerId="ADAL" clId="{AFBB5070-511B-4CA0-9A42-F23C012C9EC3}"/>
    <pc:docChg chg="undo custSel addSld delSld modSld delSection modSection">
      <pc:chgData name="Matthieu De Mari" userId="dfb708c9-d8dc-439f-9a3b-c772bf4a311c" providerId="ADAL" clId="{AFBB5070-511B-4CA0-9A42-F23C012C9EC3}" dt="2024-03-05T09:25:46.441" v="2293" actId="47"/>
      <pc:docMkLst>
        <pc:docMk/>
      </pc:docMkLst>
      <pc:sldChg chg="modSp mod">
        <pc:chgData name="Matthieu De Mari" userId="dfb708c9-d8dc-439f-9a3b-c772bf4a311c" providerId="ADAL" clId="{AFBB5070-511B-4CA0-9A42-F23C012C9EC3}" dt="2024-02-09T00:48:57.597" v="0" actId="207"/>
        <pc:sldMkLst>
          <pc:docMk/>
          <pc:sldMk cId="3442501962" sldId="257"/>
        </pc:sldMkLst>
      </pc:sldChg>
      <pc:sldChg chg="modSp del mod">
        <pc:chgData name="Matthieu De Mari" userId="dfb708c9-d8dc-439f-9a3b-c772bf4a311c" providerId="ADAL" clId="{AFBB5070-511B-4CA0-9A42-F23C012C9EC3}" dt="2024-03-05T09:25:43.622" v="2292" actId="47"/>
        <pc:sldMkLst>
          <pc:docMk/>
          <pc:sldMk cId="1036081419" sldId="346"/>
        </pc:sldMkLst>
      </pc:sldChg>
      <pc:sldChg chg="del">
        <pc:chgData name="Matthieu De Mari" userId="dfb708c9-d8dc-439f-9a3b-c772bf4a311c" providerId="ADAL" clId="{AFBB5070-511B-4CA0-9A42-F23C012C9EC3}" dt="2024-02-09T00:49:42.822" v="1" actId="47"/>
        <pc:sldMkLst>
          <pc:docMk/>
          <pc:sldMk cId="3425780644" sldId="407"/>
        </pc:sldMkLst>
      </pc:sldChg>
      <pc:sldChg chg="modSp mod">
        <pc:chgData name="Matthieu De Mari" userId="dfb708c9-d8dc-439f-9a3b-c772bf4a311c" providerId="ADAL" clId="{AFBB5070-511B-4CA0-9A42-F23C012C9EC3}" dt="2024-02-09T00:50:16.570" v="45" actId="20577"/>
        <pc:sldMkLst>
          <pc:docMk/>
          <pc:sldMk cId="1390758074" sldId="599"/>
        </pc:sldMkLst>
      </pc:sldChg>
      <pc:sldChg chg="modSp mod">
        <pc:chgData name="Matthieu De Mari" userId="dfb708c9-d8dc-439f-9a3b-c772bf4a311c" providerId="ADAL" clId="{AFBB5070-511B-4CA0-9A42-F23C012C9EC3}" dt="2024-02-09T00:51:45.116" v="59" actId="20577"/>
        <pc:sldMkLst>
          <pc:docMk/>
          <pc:sldMk cId="1913740079" sldId="601"/>
        </pc:sldMkLst>
      </pc:sldChg>
      <pc:sldChg chg="modSp mod">
        <pc:chgData name="Matthieu De Mari" userId="dfb708c9-d8dc-439f-9a3b-c772bf4a311c" providerId="ADAL" clId="{AFBB5070-511B-4CA0-9A42-F23C012C9EC3}" dt="2024-03-05T09:01:06.191" v="1306" actId="14100"/>
        <pc:sldMkLst>
          <pc:docMk/>
          <pc:sldMk cId="4011461575" sldId="602"/>
        </pc:sldMkLst>
      </pc:sldChg>
      <pc:sldChg chg="modSp mod">
        <pc:chgData name="Matthieu De Mari" userId="dfb708c9-d8dc-439f-9a3b-c772bf4a311c" providerId="ADAL" clId="{AFBB5070-511B-4CA0-9A42-F23C012C9EC3}" dt="2024-02-09T00:52:30.450" v="87" actId="27636"/>
        <pc:sldMkLst>
          <pc:docMk/>
          <pc:sldMk cId="2445909842" sldId="603"/>
        </pc:sldMkLst>
      </pc:sldChg>
      <pc:sldChg chg="modSp mod">
        <pc:chgData name="Matthieu De Mari" userId="dfb708c9-d8dc-439f-9a3b-c772bf4a311c" providerId="ADAL" clId="{AFBB5070-511B-4CA0-9A42-F23C012C9EC3}" dt="2024-02-09T00:52:44.719" v="94" actId="20577"/>
        <pc:sldMkLst>
          <pc:docMk/>
          <pc:sldMk cId="1888637577" sldId="604"/>
        </pc:sldMkLst>
      </pc:sldChg>
      <pc:sldChg chg="addSp delSp modSp mod">
        <pc:chgData name="Matthieu De Mari" userId="dfb708c9-d8dc-439f-9a3b-c772bf4a311c" providerId="ADAL" clId="{AFBB5070-511B-4CA0-9A42-F23C012C9EC3}" dt="2024-03-05T09:23:46.134" v="2282" actId="1076"/>
        <pc:sldMkLst>
          <pc:docMk/>
          <pc:sldMk cId="544744450" sldId="606"/>
        </pc:sldMkLst>
      </pc:sldChg>
      <pc:sldChg chg="addSp delSp modSp mod">
        <pc:chgData name="Matthieu De Mari" userId="dfb708c9-d8dc-439f-9a3b-c772bf4a311c" providerId="ADAL" clId="{AFBB5070-511B-4CA0-9A42-F23C012C9EC3}" dt="2024-03-05T09:22:55.335" v="2277" actId="1076"/>
        <pc:sldMkLst>
          <pc:docMk/>
          <pc:sldMk cId="2835508014" sldId="607"/>
        </pc:sldMkLst>
      </pc:sldChg>
      <pc:sldChg chg="modSp mod">
        <pc:chgData name="Matthieu De Mari" userId="dfb708c9-d8dc-439f-9a3b-c772bf4a311c" providerId="ADAL" clId="{AFBB5070-511B-4CA0-9A42-F23C012C9EC3}" dt="2024-03-05T09:21:29.328" v="2265" actId="20577"/>
        <pc:sldMkLst>
          <pc:docMk/>
          <pc:sldMk cId="1655947162" sldId="611"/>
        </pc:sldMkLst>
      </pc:sldChg>
      <pc:sldChg chg="addSp delSp modSp mod">
        <pc:chgData name="Matthieu De Mari" userId="dfb708c9-d8dc-439f-9a3b-c772bf4a311c" providerId="ADAL" clId="{AFBB5070-511B-4CA0-9A42-F23C012C9EC3}" dt="2024-03-05T09:22:20.716" v="2270" actId="14100"/>
        <pc:sldMkLst>
          <pc:docMk/>
          <pc:sldMk cId="1079237185" sldId="612"/>
        </pc:sldMkLst>
      </pc:sldChg>
      <pc:sldChg chg="modSp">
        <pc:chgData name="Matthieu De Mari" userId="dfb708c9-d8dc-439f-9a3b-c772bf4a311c" providerId="ADAL" clId="{AFBB5070-511B-4CA0-9A42-F23C012C9EC3}" dt="2024-03-05T09:21:08.403" v="2230" actId="20577"/>
        <pc:sldMkLst>
          <pc:docMk/>
          <pc:sldMk cId="3584089474" sldId="613"/>
        </pc:sldMkLst>
      </pc:sldChg>
      <pc:sldChg chg="addSp delSp modSp mod">
        <pc:chgData name="Matthieu De Mari" userId="dfb708c9-d8dc-439f-9a3b-c772bf4a311c" providerId="ADAL" clId="{AFBB5070-511B-4CA0-9A42-F23C012C9EC3}" dt="2024-03-05T09:24:36.942" v="2287" actId="1076"/>
        <pc:sldMkLst>
          <pc:docMk/>
          <pc:sldMk cId="1478687394" sldId="615"/>
        </pc:sldMkLst>
      </pc:sldChg>
      <pc:sldChg chg="addSp delSp modSp mod modClrScheme chgLayout">
        <pc:chgData name="Matthieu De Mari" userId="dfb708c9-d8dc-439f-9a3b-c772bf4a311c" providerId="ADAL" clId="{AFBB5070-511B-4CA0-9A42-F23C012C9EC3}" dt="2024-02-27T02:39:21.271" v="565" actId="207"/>
        <pc:sldMkLst>
          <pc:docMk/>
          <pc:sldMk cId="2697134679" sldId="616"/>
        </pc:sldMkLst>
      </pc:sldChg>
      <pc:sldChg chg="modSp mod">
        <pc:chgData name="Matthieu De Mari" userId="dfb708c9-d8dc-439f-9a3b-c772bf4a311c" providerId="ADAL" clId="{AFBB5070-511B-4CA0-9A42-F23C012C9EC3}" dt="2024-02-09T00:53:57.046" v="168" actId="115"/>
        <pc:sldMkLst>
          <pc:docMk/>
          <pc:sldMk cId="1087818113" sldId="617"/>
        </pc:sldMkLst>
      </pc:sldChg>
      <pc:sldChg chg="addSp delSp modSp mod modClrScheme chgLayout">
        <pc:chgData name="Matthieu De Mari" userId="dfb708c9-d8dc-439f-9a3b-c772bf4a311c" providerId="ADAL" clId="{AFBB5070-511B-4CA0-9A42-F23C012C9EC3}" dt="2024-02-27T02:40:05.950" v="682" actId="20577"/>
        <pc:sldMkLst>
          <pc:docMk/>
          <pc:sldMk cId="2052607657" sldId="619"/>
        </pc:sldMkLst>
      </pc:sldChg>
      <pc:sldChg chg="modSp mod">
        <pc:chgData name="Matthieu De Mari" userId="dfb708c9-d8dc-439f-9a3b-c772bf4a311c" providerId="ADAL" clId="{AFBB5070-511B-4CA0-9A42-F23C012C9EC3}" dt="2024-03-05T09:10:31.976" v="1975" actId="20577"/>
        <pc:sldMkLst>
          <pc:docMk/>
          <pc:sldMk cId="3109980527" sldId="624"/>
        </pc:sldMkLst>
      </pc:sldChg>
      <pc:sldChg chg="modSp">
        <pc:chgData name="Matthieu De Mari" userId="dfb708c9-d8dc-439f-9a3b-c772bf4a311c" providerId="ADAL" clId="{AFBB5070-511B-4CA0-9A42-F23C012C9EC3}" dt="2024-03-05T09:17:29.333" v="2199" actId="20577"/>
        <pc:sldMkLst>
          <pc:docMk/>
          <pc:sldMk cId="491578291" sldId="627"/>
        </pc:sldMkLst>
      </pc:sldChg>
      <pc:sldChg chg="addSp delSp modSp mod">
        <pc:chgData name="Matthieu De Mari" userId="dfb708c9-d8dc-439f-9a3b-c772bf4a311c" providerId="ADAL" clId="{AFBB5070-511B-4CA0-9A42-F23C012C9EC3}" dt="2024-03-05T09:18:44.315" v="2205" actId="1076"/>
        <pc:sldMkLst>
          <pc:docMk/>
          <pc:sldMk cId="4059265678" sldId="628"/>
        </pc:sldMkLst>
      </pc:sldChg>
      <pc:sldChg chg="addSp delSp modSp mod">
        <pc:chgData name="Matthieu De Mari" userId="dfb708c9-d8dc-439f-9a3b-c772bf4a311c" providerId="ADAL" clId="{AFBB5070-511B-4CA0-9A42-F23C012C9EC3}" dt="2024-03-05T09:19:23.738" v="2214" actId="1035"/>
        <pc:sldMkLst>
          <pc:docMk/>
          <pc:sldMk cId="2696285505" sldId="629"/>
        </pc:sldMkLst>
      </pc:sldChg>
      <pc:sldChg chg="modSp mod">
        <pc:chgData name="Matthieu De Mari" userId="dfb708c9-d8dc-439f-9a3b-c772bf4a311c" providerId="ADAL" clId="{AFBB5070-511B-4CA0-9A42-F23C012C9EC3}" dt="2024-02-09T00:58:01.890" v="308" actId="1076"/>
        <pc:sldMkLst>
          <pc:docMk/>
          <pc:sldMk cId="3403244392" sldId="630"/>
        </pc:sldMkLst>
      </pc:sldChg>
      <pc:sldChg chg="addSp delSp modSp mod">
        <pc:chgData name="Matthieu De Mari" userId="dfb708c9-d8dc-439f-9a3b-c772bf4a311c" providerId="ADAL" clId="{AFBB5070-511B-4CA0-9A42-F23C012C9EC3}" dt="2024-03-05T09:20:59.053" v="2220" actId="1076"/>
        <pc:sldMkLst>
          <pc:docMk/>
          <pc:sldMk cId="3378674748" sldId="631"/>
        </pc:sldMkLst>
      </pc:sldChg>
      <pc:sldChg chg="modSp mod">
        <pc:chgData name="Matthieu De Mari" userId="dfb708c9-d8dc-439f-9a3b-c772bf4a311c" providerId="ADAL" clId="{AFBB5070-511B-4CA0-9A42-F23C012C9EC3}" dt="2024-03-05T08:54:44.345" v="690" actId="20577"/>
        <pc:sldMkLst>
          <pc:docMk/>
          <pc:sldMk cId="3237577112" sldId="632"/>
        </pc:sldMkLst>
      </pc:sldChg>
      <pc:sldChg chg="modSp">
        <pc:chgData name="Matthieu De Mari" userId="dfb708c9-d8dc-439f-9a3b-c772bf4a311c" providerId="ADAL" clId="{AFBB5070-511B-4CA0-9A42-F23C012C9EC3}" dt="2024-02-09T00:55:52.996" v="276" actId="20577"/>
        <pc:sldMkLst>
          <pc:docMk/>
          <pc:sldMk cId="875945898" sldId="634"/>
        </pc:sldMkLst>
      </pc:sldChg>
      <pc:sldChg chg="addSp delSp modSp mod modClrScheme chgLayout">
        <pc:chgData name="Matthieu De Mari" userId="dfb708c9-d8dc-439f-9a3b-c772bf4a311c" providerId="ADAL" clId="{AFBB5070-511B-4CA0-9A42-F23C012C9EC3}" dt="2024-03-05T09:06:18.398" v="1810" actId="207"/>
        <pc:sldMkLst>
          <pc:docMk/>
          <pc:sldMk cId="956888542" sldId="635"/>
        </pc:sldMkLst>
      </pc:sldChg>
      <pc:sldChg chg="modSp mod">
        <pc:chgData name="Matthieu De Mari" userId="dfb708c9-d8dc-439f-9a3b-c772bf4a311c" providerId="ADAL" clId="{AFBB5070-511B-4CA0-9A42-F23C012C9EC3}" dt="2024-03-05T09:17:14.129" v="2187" actId="20577"/>
        <pc:sldMkLst>
          <pc:docMk/>
          <pc:sldMk cId="9821103" sldId="636"/>
        </pc:sldMkLst>
      </pc:sldChg>
      <pc:sldChg chg="del">
        <pc:chgData name="Matthieu De Mari" userId="dfb708c9-d8dc-439f-9a3b-c772bf4a311c" providerId="ADAL" clId="{AFBB5070-511B-4CA0-9A42-F23C012C9EC3}" dt="2024-03-05T09:25:36.666" v="2290" actId="47"/>
        <pc:sldMkLst>
          <pc:docMk/>
          <pc:sldMk cId="1731878414" sldId="637"/>
        </pc:sldMkLst>
      </pc:sldChg>
      <pc:sldChg chg="del">
        <pc:chgData name="Matthieu De Mari" userId="dfb708c9-d8dc-439f-9a3b-c772bf4a311c" providerId="ADAL" clId="{AFBB5070-511B-4CA0-9A42-F23C012C9EC3}" dt="2024-03-05T09:25:33.676" v="2288" actId="47"/>
        <pc:sldMkLst>
          <pc:docMk/>
          <pc:sldMk cId="1290242122" sldId="638"/>
        </pc:sldMkLst>
      </pc:sldChg>
      <pc:sldChg chg="del">
        <pc:chgData name="Matthieu De Mari" userId="dfb708c9-d8dc-439f-9a3b-c772bf4a311c" providerId="ADAL" clId="{AFBB5070-511B-4CA0-9A42-F23C012C9EC3}" dt="2024-03-05T09:25:33.676" v="2288" actId="47"/>
        <pc:sldMkLst>
          <pc:docMk/>
          <pc:sldMk cId="4283342382" sldId="639"/>
        </pc:sldMkLst>
      </pc:sldChg>
      <pc:sldChg chg="del">
        <pc:chgData name="Matthieu De Mari" userId="dfb708c9-d8dc-439f-9a3b-c772bf4a311c" providerId="ADAL" clId="{AFBB5070-511B-4CA0-9A42-F23C012C9EC3}" dt="2024-03-05T09:25:33.676" v="2288" actId="47"/>
        <pc:sldMkLst>
          <pc:docMk/>
          <pc:sldMk cId="3527748531" sldId="640"/>
        </pc:sldMkLst>
      </pc:sldChg>
      <pc:sldChg chg="modSp del">
        <pc:chgData name="Matthieu De Mari" userId="dfb708c9-d8dc-439f-9a3b-c772bf4a311c" providerId="ADAL" clId="{AFBB5070-511B-4CA0-9A42-F23C012C9EC3}" dt="2024-03-05T09:25:33.676" v="2288" actId="47"/>
        <pc:sldMkLst>
          <pc:docMk/>
          <pc:sldMk cId="3298110552" sldId="641"/>
        </pc:sldMkLst>
      </pc:sldChg>
      <pc:sldChg chg="del">
        <pc:chgData name="Matthieu De Mari" userId="dfb708c9-d8dc-439f-9a3b-c772bf4a311c" providerId="ADAL" clId="{AFBB5070-511B-4CA0-9A42-F23C012C9EC3}" dt="2024-03-05T09:25:33.676" v="2288" actId="47"/>
        <pc:sldMkLst>
          <pc:docMk/>
          <pc:sldMk cId="4241197121" sldId="642"/>
        </pc:sldMkLst>
      </pc:sldChg>
      <pc:sldChg chg="del">
        <pc:chgData name="Matthieu De Mari" userId="dfb708c9-d8dc-439f-9a3b-c772bf4a311c" providerId="ADAL" clId="{AFBB5070-511B-4CA0-9A42-F23C012C9EC3}" dt="2024-03-05T09:25:33.676" v="2288" actId="47"/>
        <pc:sldMkLst>
          <pc:docMk/>
          <pc:sldMk cId="1487822837" sldId="643"/>
        </pc:sldMkLst>
      </pc:sldChg>
      <pc:sldChg chg="modSp del mod">
        <pc:chgData name="Matthieu De Mari" userId="dfb708c9-d8dc-439f-9a3b-c772bf4a311c" providerId="ADAL" clId="{AFBB5070-511B-4CA0-9A42-F23C012C9EC3}" dt="2024-03-05T09:25:33.676" v="2288" actId="47"/>
        <pc:sldMkLst>
          <pc:docMk/>
          <pc:sldMk cId="715032396" sldId="644"/>
        </pc:sldMkLst>
      </pc:sldChg>
      <pc:sldChg chg="addSp delSp modSp del mod">
        <pc:chgData name="Matthieu De Mari" userId="dfb708c9-d8dc-439f-9a3b-c772bf4a311c" providerId="ADAL" clId="{AFBB5070-511B-4CA0-9A42-F23C012C9EC3}" dt="2024-03-05T09:25:33.676" v="2288" actId="47"/>
        <pc:sldMkLst>
          <pc:docMk/>
          <pc:sldMk cId="1850403076" sldId="645"/>
        </pc:sldMkLst>
      </pc:sldChg>
      <pc:sldChg chg="addSp delSp modSp del mod">
        <pc:chgData name="Matthieu De Mari" userId="dfb708c9-d8dc-439f-9a3b-c772bf4a311c" providerId="ADAL" clId="{AFBB5070-511B-4CA0-9A42-F23C012C9EC3}" dt="2024-03-05T09:25:35.051" v="2289" actId="47"/>
        <pc:sldMkLst>
          <pc:docMk/>
          <pc:sldMk cId="3708794977" sldId="646"/>
        </pc:sldMkLst>
      </pc:sldChg>
      <pc:sldChg chg="del">
        <pc:chgData name="Matthieu De Mari" userId="dfb708c9-d8dc-439f-9a3b-c772bf4a311c" providerId="ADAL" clId="{AFBB5070-511B-4CA0-9A42-F23C012C9EC3}" dt="2024-02-09T01:03:14.436" v="373" actId="47"/>
        <pc:sldMkLst>
          <pc:docMk/>
          <pc:sldMk cId="2404237809" sldId="648"/>
        </pc:sldMkLst>
      </pc:sldChg>
      <pc:sldChg chg="modSp del mod">
        <pc:chgData name="Matthieu De Mari" userId="dfb708c9-d8dc-439f-9a3b-c772bf4a311c" providerId="ADAL" clId="{AFBB5070-511B-4CA0-9A42-F23C012C9EC3}" dt="2024-03-05T09:25:35.051" v="2289" actId="47"/>
        <pc:sldMkLst>
          <pc:docMk/>
          <pc:sldMk cId="1952442680" sldId="649"/>
        </pc:sldMkLst>
      </pc:sldChg>
      <pc:sldChg chg="del">
        <pc:chgData name="Matthieu De Mari" userId="dfb708c9-d8dc-439f-9a3b-c772bf4a311c" providerId="ADAL" clId="{AFBB5070-511B-4CA0-9A42-F23C012C9EC3}" dt="2024-03-05T09:25:35.051" v="2289" actId="47"/>
        <pc:sldMkLst>
          <pc:docMk/>
          <pc:sldMk cId="3215884619" sldId="650"/>
        </pc:sldMkLst>
      </pc:sldChg>
      <pc:sldChg chg="del">
        <pc:chgData name="Matthieu De Mari" userId="dfb708c9-d8dc-439f-9a3b-c772bf4a311c" providerId="ADAL" clId="{AFBB5070-511B-4CA0-9A42-F23C012C9EC3}" dt="2024-03-05T09:25:33.676" v="2288" actId="47"/>
        <pc:sldMkLst>
          <pc:docMk/>
          <pc:sldMk cId="2595195584" sldId="651"/>
        </pc:sldMkLst>
      </pc:sldChg>
      <pc:sldChg chg="addSp delSp modSp del mod">
        <pc:chgData name="Matthieu De Mari" userId="dfb708c9-d8dc-439f-9a3b-c772bf4a311c" providerId="ADAL" clId="{AFBB5070-511B-4CA0-9A42-F23C012C9EC3}" dt="2024-03-05T09:25:33.676" v="2288" actId="47"/>
        <pc:sldMkLst>
          <pc:docMk/>
          <pc:sldMk cId="773672680" sldId="652"/>
        </pc:sldMkLst>
      </pc:sldChg>
      <pc:sldChg chg="del">
        <pc:chgData name="Matthieu De Mari" userId="dfb708c9-d8dc-439f-9a3b-c772bf4a311c" providerId="ADAL" clId="{AFBB5070-511B-4CA0-9A42-F23C012C9EC3}" dt="2024-03-05T09:25:35.051" v="2289" actId="47"/>
        <pc:sldMkLst>
          <pc:docMk/>
          <pc:sldMk cId="855321949" sldId="653"/>
        </pc:sldMkLst>
      </pc:sldChg>
      <pc:sldChg chg="modSp del mod">
        <pc:chgData name="Matthieu De Mari" userId="dfb708c9-d8dc-439f-9a3b-c772bf4a311c" providerId="ADAL" clId="{AFBB5070-511B-4CA0-9A42-F23C012C9EC3}" dt="2024-02-09T01:06:07.404" v="444" actId="47"/>
        <pc:sldMkLst>
          <pc:docMk/>
          <pc:sldMk cId="2099660639" sldId="654"/>
        </pc:sldMkLst>
      </pc:sldChg>
      <pc:sldChg chg="del">
        <pc:chgData name="Matthieu De Mari" userId="dfb708c9-d8dc-439f-9a3b-c772bf4a311c" providerId="ADAL" clId="{AFBB5070-511B-4CA0-9A42-F23C012C9EC3}" dt="2024-03-05T09:25:36.666" v="2290" actId="47"/>
        <pc:sldMkLst>
          <pc:docMk/>
          <pc:sldMk cId="2451971174" sldId="655"/>
        </pc:sldMkLst>
      </pc:sldChg>
      <pc:sldChg chg="del">
        <pc:chgData name="Matthieu De Mari" userId="dfb708c9-d8dc-439f-9a3b-c772bf4a311c" providerId="ADAL" clId="{AFBB5070-511B-4CA0-9A42-F23C012C9EC3}" dt="2024-03-05T09:25:36.666" v="2290" actId="47"/>
        <pc:sldMkLst>
          <pc:docMk/>
          <pc:sldMk cId="148017835" sldId="656"/>
        </pc:sldMkLst>
      </pc:sldChg>
      <pc:sldChg chg="del">
        <pc:chgData name="Matthieu De Mari" userId="dfb708c9-d8dc-439f-9a3b-c772bf4a311c" providerId="ADAL" clId="{AFBB5070-511B-4CA0-9A42-F23C012C9EC3}" dt="2024-03-05T09:25:36.666" v="2290" actId="47"/>
        <pc:sldMkLst>
          <pc:docMk/>
          <pc:sldMk cId="1922511899" sldId="657"/>
        </pc:sldMkLst>
      </pc:sldChg>
      <pc:sldChg chg="del">
        <pc:chgData name="Matthieu De Mari" userId="dfb708c9-d8dc-439f-9a3b-c772bf4a311c" providerId="ADAL" clId="{AFBB5070-511B-4CA0-9A42-F23C012C9EC3}" dt="2024-03-05T09:25:36.666" v="2290" actId="47"/>
        <pc:sldMkLst>
          <pc:docMk/>
          <pc:sldMk cId="4035742227" sldId="658"/>
        </pc:sldMkLst>
      </pc:sldChg>
      <pc:sldChg chg="del">
        <pc:chgData name="Matthieu De Mari" userId="dfb708c9-d8dc-439f-9a3b-c772bf4a311c" providerId="ADAL" clId="{AFBB5070-511B-4CA0-9A42-F23C012C9EC3}" dt="2024-03-05T09:25:36.666" v="2290" actId="47"/>
        <pc:sldMkLst>
          <pc:docMk/>
          <pc:sldMk cId="2096824087" sldId="659"/>
        </pc:sldMkLst>
      </pc:sldChg>
      <pc:sldChg chg="del">
        <pc:chgData name="Matthieu De Mari" userId="dfb708c9-d8dc-439f-9a3b-c772bf4a311c" providerId="ADAL" clId="{AFBB5070-511B-4CA0-9A42-F23C012C9EC3}" dt="2024-03-05T09:25:36.666" v="2290" actId="47"/>
        <pc:sldMkLst>
          <pc:docMk/>
          <pc:sldMk cId="3023865042" sldId="660"/>
        </pc:sldMkLst>
      </pc:sldChg>
      <pc:sldChg chg="delSp modSp del mod">
        <pc:chgData name="Matthieu De Mari" userId="dfb708c9-d8dc-439f-9a3b-c772bf4a311c" providerId="ADAL" clId="{AFBB5070-511B-4CA0-9A42-F23C012C9EC3}" dt="2024-03-05T09:25:36.666" v="2290" actId="47"/>
        <pc:sldMkLst>
          <pc:docMk/>
          <pc:sldMk cId="2303339168" sldId="661"/>
        </pc:sldMkLst>
      </pc:sldChg>
      <pc:sldChg chg="modSp del mod">
        <pc:chgData name="Matthieu De Mari" userId="dfb708c9-d8dc-439f-9a3b-c772bf4a311c" providerId="ADAL" clId="{AFBB5070-511B-4CA0-9A42-F23C012C9EC3}" dt="2024-03-05T09:25:36.666" v="2290" actId="47"/>
        <pc:sldMkLst>
          <pc:docMk/>
          <pc:sldMk cId="365986058" sldId="663"/>
        </pc:sldMkLst>
      </pc:sldChg>
      <pc:sldChg chg="del">
        <pc:chgData name="Matthieu De Mari" userId="dfb708c9-d8dc-439f-9a3b-c772bf4a311c" providerId="ADAL" clId="{AFBB5070-511B-4CA0-9A42-F23C012C9EC3}" dt="2024-03-05T09:25:33.676" v="2288" actId="47"/>
        <pc:sldMkLst>
          <pc:docMk/>
          <pc:sldMk cId="2175023596" sldId="664"/>
        </pc:sldMkLst>
      </pc:sldChg>
      <pc:sldChg chg="delSp modSp add mod modClrScheme chgLayout">
        <pc:chgData name="Matthieu De Mari" userId="dfb708c9-d8dc-439f-9a3b-c772bf4a311c" providerId="ADAL" clId="{AFBB5070-511B-4CA0-9A42-F23C012C9EC3}" dt="2024-03-05T09:06:13.449" v="1809" actId="207"/>
        <pc:sldMkLst>
          <pc:docMk/>
          <pc:sldMk cId="3985714035" sldId="665"/>
        </pc:sldMkLst>
      </pc:sldChg>
      <pc:sldChg chg="delSp modSp add mod modClrScheme chgLayout">
        <pc:chgData name="Matthieu De Mari" userId="dfb708c9-d8dc-439f-9a3b-c772bf4a311c" providerId="ADAL" clId="{AFBB5070-511B-4CA0-9A42-F23C012C9EC3}" dt="2024-02-27T02:38:56.906" v="515" actId="20577"/>
        <pc:sldMkLst>
          <pc:docMk/>
          <pc:sldMk cId="328652294" sldId="666"/>
        </pc:sldMkLst>
      </pc:sldChg>
      <pc:sldChg chg="delSp modSp add mod modClrScheme chgLayout">
        <pc:chgData name="Matthieu De Mari" userId="dfb708c9-d8dc-439f-9a3b-c772bf4a311c" providerId="ADAL" clId="{AFBB5070-511B-4CA0-9A42-F23C012C9EC3}" dt="2024-02-09T01:01:15.301" v="340" actId="27636"/>
        <pc:sldMkLst>
          <pc:docMk/>
          <pc:sldMk cId="4024913740" sldId="667"/>
        </pc:sldMkLst>
      </pc:sldChg>
      <pc:sldChg chg="del">
        <pc:chgData name="Matthieu De Mari" userId="dfb708c9-d8dc-439f-9a3b-c772bf4a311c" providerId="ADAL" clId="{AFBB5070-511B-4CA0-9A42-F23C012C9EC3}" dt="2024-02-09T00:49:55.084" v="4" actId="47"/>
        <pc:sldMkLst>
          <pc:docMk/>
          <pc:sldMk cId="2828164903" sldId="668"/>
        </pc:sldMkLst>
      </pc:sldChg>
      <pc:sldChg chg="addSp modSp add del mod">
        <pc:chgData name="Matthieu De Mari" userId="dfb708c9-d8dc-439f-9a3b-c772bf4a311c" providerId="ADAL" clId="{AFBB5070-511B-4CA0-9A42-F23C012C9EC3}" dt="2024-03-05T09:25:36.666" v="2290" actId="47"/>
        <pc:sldMkLst>
          <pc:docMk/>
          <pc:sldMk cId="2917180269" sldId="668"/>
        </pc:sldMkLst>
      </pc:sldChg>
      <pc:sldChg chg="modSp add mod">
        <pc:chgData name="Matthieu De Mari" userId="dfb708c9-d8dc-439f-9a3b-c772bf4a311c" providerId="ADAL" clId="{AFBB5070-511B-4CA0-9A42-F23C012C9EC3}" dt="2024-03-05T08:58:55.719" v="1152" actId="113"/>
        <pc:sldMkLst>
          <pc:docMk/>
          <pc:sldMk cId="2636755818" sldId="669"/>
        </pc:sldMkLst>
      </pc:sldChg>
      <pc:sldChg chg="del">
        <pc:chgData name="Matthieu De Mari" userId="dfb708c9-d8dc-439f-9a3b-c772bf4a311c" providerId="ADAL" clId="{AFBB5070-511B-4CA0-9A42-F23C012C9EC3}" dt="2024-02-09T00:49:51.166" v="3" actId="47"/>
        <pc:sldMkLst>
          <pc:docMk/>
          <pc:sldMk cId="3980169169" sldId="669"/>
        </pc:sldMkLst>
      </pc:sldChg>
      <pc:sldChg chg="modSp add mod">
        <pc:chgData name="Matthieu De Mari" userId="dfb708c9-d8dc-439f-9a3b-c772bf4a311c" providerId="ADAL" clId="{AFBB5070-511B-4CA0-9A42-F23C012C9EC3}" dt="2024-03-05T09:04:21.151" v="1733" actId="20577"/>
        <pc:sldMkLst>
          <pc:docMk/>
          <pc:sldMk cId="370734377" sldId="670"/>
        </pc:sldMkLst>
      </pc:sldChg>
      <pc:sldChg chg="del">
        <pc:chgData name="Matthieu De Mari" userId="dfb708c9-d8dc-439f-9a3b-c772bf4a311c" providerId="ADAL" clId="{AFBB5070-511B-4CA0-9A42-F23C012C9EC3}" dt="2024-02-09T00:49:44.944" v="2" actId="47"/>
        <pc:sldMkLst>
          <pc:docMk/>
          <pc:sldMk cId="4122990920" sldId="670"/>
        </pc:sldMkLst>
      </pc:sldChg>
    </pc:docChg>
  </pc:docChgLst>
  <pc:docChgLst>
    <pc:chgData name="Matthieu De Mari" userId="dfb708c9-d8dc-439f-9a3b-c772bf4a311c" providerId="ADAL" clId="{95DC2182-BA54-4583-9E8E-B21E5C8D4D55}"/>
    <pc:docChg chg="undo custSel addSld delSld modSld sldOrd addSection delSection modSection">
      <pc:chgData name="Matthieu De Mari" userId="dfb708c9-d8dc-439f-9a3b-c772bf4a311c" providerId="ADAL" clId="{95DC2182-BA54-4583-9E8E-B21E5C8D4D55}" dt="2023-02-26T09:05:17.993" v="27185" actId="20577"/>
      <pc:docMkLst>
        <pc:docMk/>
      </pc:docMkLst>
      <pc:sldChg chg="modSp mod">
        <pc:chgData name="Matthieu De Mari" userId="dfb708c9-d8dc-439f-9a3b-c772bf4a311c" providerId="ADAL" clId="{95DC2182-BA54-4583-9E8E-B21E5C8D4D55}" dt="2023-02-26T08:54:41.980" v="25991" actId="113"/>
        <pc:sldMkLst>
          <pc:docMk/>
          <pc:sldMk cId="3442501962" sldId="257"/>
        </pc:sldMkLst>
      </pc:sldChg>
      <pc:sldChg chg="addSp delSp modSp mod">
        <pc:chgData name="Matthieu De Mari" userId="dfb708c9-d8dc-439f-9a3b-c772bf4a311c" providerId="ADAL" clId="{95DC2182-BA54-4583-9E8E-B21E5C8D4D55}" dt="2023-02-26T09:05:17.993" v="27185" actId="20577"/>
        <pc:sldMkLst>
          <pc:docMk/>
          <pc:sldMk cId="1893873068" sldId="266"/>
        </pc:sldMkLst>
      </pc:sldChg>
      <pc:sldChg chg="modSp mod">
        <pc:chgData name="Matthieu De Mari" userId="dfb708c9-d8dc-439f-9a3b-c772bf4a311c" providerId="ADAL" clId="{95DC2182-BA54-4583-9E8E-B21E5C8D4D55}" dt="2023-02-23T11:31:31.567" v="17653" actId="207"/>
        <pc:sldMkLst>
          <pc:docMk/>
          <pc:sldMk cId="3880949074" sldId="267"/>
        </pc:sldMkLst>
      </pc:sldChg>
      <pc:sldChg chg="modSp mod">
        <pc:chgData name="Matthieu De Mari" userId="dfb708c9-d8dc-439f-9a3b-c772bf4a311c" providerId="ADAL" clId="{95DC2182-BA54-4583-9E8E-B21E5C8D4D55}" dt="2023-02-26T09:02:44.409" v="26989" actId="20577"/>
        <pc:sldMkLst>
          <pc:docMk/>
          <pc:sldMk cId="1036081419" sldId="346"/>
        </pc:sldMkLst>
      </pc:sldChg>
      <pc:sldChg chg="modSp mod">
        <pc:chgData name="Matthieu De Mari" userId="dfb708c9-d8dc-439f-9a3b-c772bf4a311c" providerId="ADAL" clId="{95DC2182-BA54-4583-9E8E-B21E5C8D4D55}" dt="2023-02-21T11:02:32.442" v="9700" actId="20577"/>
        <pc:sldMkLst>
          <pc:docMk/>
          <pc:sldMk cId="1040156172" sldId="377"/>
        </pc:sldMkLst>
      </pc:sldChg>
      <pc:sldChg chg="addSp delSp modSp new mod ord modClrScheme chgLayout">
        <pc:chgData name="Matthieu De Mari" userId="dfb708c9-d8dc-439f-9a3b-c772bf4a311c" providerId="ADAL" clId="{95DC2182-BA54-4583-9E8E-B21E5C8D4D55}" dt="2023-02-17T09:41:10.957" v="4103"/>
        <pc:sldMkLst>
          <pc:docMk/>
          <pc:sldMk cId="1119657896" sldId="378"/>
        </pc:sldMkLst>
      </pc:sldChg>
      <pc:sldChg chg="modSp add mod ord">
        <pc:chgData name="Matthieu De Mari" userId="dfb708c9-d8dc-439f-9a3b-c772bf4a311c" providerId="ADAL" clId="{95DC2182-BA54-4583-9E8E-B21E5C8D4D55}" dt="2023-02-26T07:17:50.059" v="19240" actId="5793"/>
        <pc:sldMkLst>
          <pc:docMk/>
          <pc:sldMk cId="3946144614" sldId="379"/>
        </pc:sldMkLst>
      </pc:sldChg>
      <pc:sldChg chg="addSp delSp modSp add mod ord chgLayout">
        <pc:chgData name="Matthieu De Mari" userId="dfb708c9-d8dc-439f-9a3b-c772bf4a311c" providerId="ADAL" clId="{95DC2182-BA54-4583-9E8E-B21E5C8D4D55}" dt="2023-02-23T02:52:26.148" v="9713" actId="20577"/>
        <pc:sldMkLst>
          <pc:docMk/>
          <pc:sldMk cId="2141271085" sldId="380"/>
        </pc:sldMkLst>
      </pc:sldChg>
      <pc:sldChg chg="addSp modSp add mod ord">
        <pc:chgData name="Matthieu De Mari" userId="dfb708c9-d8dc-439f-9a3b-c772bf4a311c" providerId="ADAL" clId="{95DC2182-BA54-4583-9E8E-B21E5C8D4D55}" dt="2023-02-17T09:41:10.957" v="4103"/>
        <pc:sldMkLst>
          <pc:docMk/>
          <pc:sldMk cId="1990152231" sldId="381"/>
        </pc:sldMkLst>
      </pc:sldChg>
      <pc:sldChg chg="addSp delSp modSp new mod ord modClrScheme chgLayout">
        <pc:chgData name="Matthieu De Mari" userId="dfb708c9-d8dc-439f-9a3b-c772bf4a311c" providerId="ADAL" clId="{95DC2182-BA54-4583-9E8E-B21E5C8D4D55}" dt="2023-02-17T09:41:10.957" v="4103"/>
        <pc:sldMkLst>
          <pc:docMk/>
          <pc:sldMk cId="356330123" sldId="382"/>
        </pc:sldMkLst>
      </pc:sldChg>
      <pc:sldChg chg="addSp delSp modSp add del mod">
        <pc:chgData name="Matthieu De Mari" userId="dfb708c9-d8dc-439f-9a3b-c772bf4a311c" providerId="ADAL" clId="{95DC2182-BA54-4583-9E8E-B21E5C8D4D55}" dt="2023-02-17T08:42:23.672" v="637" actId="47"/>
        <pc:sldMkLst>
          <pc:docMk/>
          <pc:sldMk cId="1597381135" sldId="383"/>
        </pc:sldMkLst>
      </pc:sldChg>
      <pc:sldChg chg="addSp delSp modSp add mod ord modClrScheme chgLayout">
        <pc:chgData name="Matthieu De Mari" userId="dfb708c9-d8dc-439f-9a3b-c772bf4a311c" providerId="ADAL" clId="{95DC2182-BA54-4583-9E8E-B21E5C8D4D55}" dt="2023-02-23T02:52:10.916" v="9711" actId="113"/>
        <pc:sldMkLst>
          <pc:docMk/>
          <pc:sldMk cId="3535228966" sldId="384"/>
        </pc:sldMkLst>
      </pc:sldChg>
      <pc:sldChg chg="modSp add del mod ord">
        <pc:chgData name="Matthieu De Mari" userId="dfb708c9-d8dc-439f-9a3b-c772bf4a311c" providerId="ADAL" clId="{95DC2182-BA54-4583-9E8E-B21E5C8D4D55}" dt="2023-02-23T02:52:38.516" v="9714" actId="47"/>
        <pc:sldMkLst>
          <pc:docMk/>
          <pc:sldMk cId="1845912647" sldId="385"/>
        </pc:sldMkLst>
      </pc:sldChg>
      <pc:sldChg chg="addSp modSp add mod ord">
        <pc:chgData name="Matthieu De Mari" userId="dfb708c9-d8dc-439f-9a3b-c772bf4a311c" providerId="ADAL" clId="{95DC2182-BA54-4583-9E8E-B21E5C8D4D55}" dt="2023-02-21T08:53:50.845" v="4525" actId="20577"/>
        <pc:sldMkLst>
          <pc:docMk/>
          <pc:sldMk cId="3334002964" sldId="386"/>
        </pc:sldMkLst>
      </pc:sldChg>
      <pc:sldChg chg="addSp delSp modSp new mod">
        <pc:chgData name="Matthieu De Mari" userId="dfb708c9-d8dc-439f-9a3b-c772bf4a311c" providerId="ADAL" clId="{95DC2182-BA54-4583-9E8E-B21E5C8D4D55}" dt="2023-02-26T07:18:05.355" v="19243" actId="113"/>
        <pc:sldMkLst>
          <pc:docMk/>
          <pc:sldMk cId="3292999532" sldId="387"/>
        </pc:sldMkLst>
      </pc:sldChg>
      <pc:sldChg chg="addSp delSp modSp add mod">
        <pc:chgData name="Matthieu De Mari" userId="dfb708c9-d8dc-439f-9a3b-c772bf4a311c" providerId="ADAL" clId="{95DC2182-BA54-4583-9E8E-B21E5C8D4D55}" dt="2023-02-21T08:53:09.228" v="4502" actId="20577"/>
        <pc:sldMkLst>
          <pc:docMk/>
          <pc:sldMk cId="2586666001" sldId="388"/>
        </pc:sldMkLst>
      </pc:sldChg>
      <pc:sldChg chg="modSp add del mod">
        <pc:chgData name="Matthieu De Mari" userId="dfb708c9-d8dc-439f-9a3b-c772bf4a311c" providerId="ADAL" clId="{95DC2182-BA54-4583-9E8E-B21E5C8D4D55}" dt="2023-02-17T09:21:02.572" v="2876" actId="47"/>
        <pc:sldMkLst>
          <pc:docMk/>
          <pc:sldMk cId="1425256713" sldId="389"/>
        </pc:sldMkLst>
      </pc:sldChg>
      <pc:sldChg chg="addSp delSp modSp add mod chgLayout">
        <pc:chgData name="Matthieu De Mari" userId="dfb708c9-d8dc-439f-9a3b-c772bf4a311c" providerId="ADAL" clId="{95DC2182-BA54-4583-9E8E-B21E5C8D4D55}" dt="2023-02-23T02:53:51.114" v="9725" actId="20577"/>
        <pc:sldMkLst>
          <pc:docMk/>
          <pc:sldMk cId="699795487" sldId="390"/>
        </pc:sldMkLst>
      </pc:sldChg>
      <pc:sldChg chg="addSp delSp modSp add mod">
        <pc:chgData name="Matthieu De Mari" userId="dfb708c9-d8dc-439f-9a3b-c772bf4a311c" providerId="ADAL" clId="{95DC2182-BA54-4583-9E8E-B21E5C8D4D55}" dt="2023-02-26T07:19:07.424" v="19248"/>
        <pc:sldMkLst>
          <pc:docMk/>
          <pc:sldMk cId="3438165640" sldId="391"/>
        </pc:sldMkLst>
      </pc:sldChg>
      <pc:sldChg chg="addSp delSp modSp add mod ord">
        <pc:chgData name="Matthieu De Mari" userId="dfb708c9-d8dc-439f-9a3b-c772bf4a311c" providerId="ADAL" clId="{95DC2182-BA54-4583-9E8E-B21E5C8D4D55}" dt="2023-02-17T09:22:42.121" v="3052" actId="20577"/>
        <pc:sldMkLst>
          <pc:docMk/>
          <pc:sldMk cId="2064353129" sldId="392"/>
        </pc:sldMkLst>
      </pc:sldChg>
      <pc:sldChg chg="addSp delSp modSp add mod">
        <pc:chgData name="Matthieu De Mari" userId="dfb708c9-d8dc-439f-9a3b-c772bf4a311c" providerId="ADAL" clId="{95DC2182-BA54-4583-9E8E-B21E5C8D4D55}" dt="2023-02-23T02:54:05.876" v="9727" actId="20577"/>
        <pc:sldMkLst>
          <pc:docMk/>
          <pc:sldMk cId="3842187934" sldId="393"/>
        </pc:sldMkLst>
      </pc:sldChg>
      <pc:sldChg chg="addSp delSp modSp add mod">
        <pc:chgData name="Matthieu De Mari" userId="dfb708c9-d8dc-439f-9a3b-c772bf4a311c" providerId="ADAL" clId="{95DC2182-BA54-4583-9E8E-B21E5C8D4D55}" dt="2023-02-21T08:55:11.719" v="4562"/>
        <pc:sldMkLst>
          <pc:docMk/>
          <pc:sldMk cId="781649533" sldId="394"/>
        </pc:sldMkLst>
      </pc:sldChg>
      <pc:sldChg chg="addSp delSp modSp add mod modClrScheme chgLayout">
        <pc:chgData name="Matthieu De Mari" userId="dfb708c9-d8dc-439f-9a3b-c772bf4a311c" providerId="ADAL" clId="{95DC2182-BA54-4583-9E8E-B21E5C8D4D55}" dt="2023-02-23T02:54:30.470" v="9741" actId="20577"/>
        <pc:sldMkLst>
          <pc:docMk/>
          <pc:sldMk cId="2316878562" sldId="395"/>
        </pc:sldMkLst>
      </pc:sldChg>
      <pc:sldChg chg="addSp delSp modSp new mod">
        <pc:chgData name="Matthieu De Mari" userId="dfb708c9-d8dc-439f-9a3b-c772bf4a311c" providerId="ADAL" clId="{95DC2182-BA54-4583-9E8E-B21E5C8D4D55}" dt="2023-02-26T07:19:06.094" v="19247"/>
        <pc:sldMkLst>
          <pc:docMk/>
          <pc:sldMk cId="1870305378" sldId="396"/>
        </pc:sldMkLst>
      </pc:sldChg>
      <pc:sldChg chg="addSp delSp modSp add mod">
        <pc:chgData name="Matthieu De Mari" userId="dfb708c9-d8dc-439f-9a3b-c772bf4a311c" providerId="ADAL" clId="{95DC2182-BA54-4583-9E8E-B21E5C8D4D55}" dt="2023-02-23T02:58:02.175" v="9793" actId="20577"/>
        <pc:sldMkLst>
          <pc:docMk/>
          <pc:sldMk cId="1413966137" sldId="397"/>
        </pc:sldMkLst>
      </pc:sldChg>
      <pc:sldChg chg="addSp delSp modSp new mod">
        <pc:chgData name="Matthieu De Mari" userId="dfb708c9-d8dc-439f-9a3b-c772bf4a311c" providerId="ADAL" clId="{95DC2182-BA54-4583-9E8E-B21E5C8D4D55}" dt="2023-02-23T02:59:11.897" v="9835" actId="20577"/>
        <pc:sldMkLst>
          <pc:docMk/>
          <pc:sldMk cId="2506346402" sldId="398"/>
        </pc:sldMkLst>
      </pc:sldChg>
      <pc:sldChg chg="addSp delSp modSp add mod modClrScheme chgLayout">
        <pc:chgData name="Matthieu De Mari" userId="dfb708c9-d8dc-439f-9a3b-c772bf4a311c" providerId="ADAL" clId="{95DC2182-BA54-4583-9E8E-B21E5C8D4D55}" dt="2023-02-17T09:40:50.204" v="4101" actId="20577"/>
        <pc:sldMkLst>
          <pc:docMk/>
          <pc:sldMk cId="1835834167" sldId="399"/>
        </pc:sldMkLst>
      </pc:sldChg>
      <pc:sldChg chg="addSp delSp modSp add mod ord modClrScheme chgLayout">
        <pc:chgData name="Matthieu De Mari" userId="dfb708c9-d8dc-439f-9a3b-c772bf4a311c" providerId="ADAL" clId="{95DC2182-BA54-4583-9E8E-B21E5C8D4D55}" dt="2023-02-23T02:58:40.249" v="9816" actId="20577"/>
        <pc:sldMkLst>
          <pc:docMk/>
          <pc:sldMk cId="4048808033" sldId="400"/>
        </pc:sldMkLst>
      </pc:sldChg>
      <pc:sldChg chg="addSp delSp new del mod">
        <pc:chgData name="Matthieu De Mari" userId="dfb708c9-d8dc-439f-9a3b-c772bf4a311c" providerId="ADAL" clId="{95DC2182-BA54-4583-9E8E-B21E5C8D4D55}" dt="2023-02-17T09:43:44.070" v="4143" actId="47"/>
        <pc:sldMkLst>
          <pc:docMk/>
          <pc:sldMk cId="4083174369" sldId="401"/>
        </pc:sldMkLst>
      </pc:sldChg>
      <pc:sldChg chg="addSp delSp modSp add mod ord">
        <pc:chgData name="Matthieu De Mari" userId="dfb708c9-d8dc-439f-9a3b-c772bf4a311c" providerId="ADAL" clId="{95DC2182-BA54-4583-9E8E-B21E5C8D4D55}" dt="2023-02-26T07:19:59.779" v="19287" actId="20577"/>
        <pc:sldMkLst>
          <pc:docMk/>
          <pc:sldMk cId="736987387" sldId="402"/>
        </pc:sldMkLst>
      </pc:sldChg>
      <pc:sldChg chg="addSp delSp modSp add mod ord">
        <pc:chgData name="Matthieu De Mari" userId="dfb708c9-d8dc-439f-9a3b-c772bf4a311c" providerId="ADAL" clId="{95DC2182-BA54-4583-9E8E-B21E5C8D4D55}" dt="2023-02-23T03:00:12.707" v="9872" actId="20577"/>
        <pc:sldMkLst>
          <pc:docMk/>
          <pc:sldMk cId="105113267" sldId="403"/>
        </pc:sldMkLst>
      </pc:sldChg>
      <pc:sldChg chg="modSp new del mod">
        <pc:chgData name="Matthieu De Mari" userId="dfb708c9-d8dc-439f-9a3b-c772bf4a311c" providerId="ADAL" clId="{95DC2182-BA54-4583-9E8E-B21E5C8D4D55}" dt="2023-02-21T10:03:31.963" v="5683" actId="2696"/>
        <pc:sldMkLst>
          <pc:docMk/>
          <pc:sldMk cId="955831919" sldId="404"/>
        </pc:sldMkLst>
      </pc:sldChg>
      <pc:sldChg chg="modSp add mod ord">
        <pc:chgData name="Matthieu De Mari" userId="dfb708c9-d8dc-439f-9a3b-c772bf4a311c" providerId="ADAL" clId="{95DC2182-BA54-4583-9E8E-B21E5C8D4D55}" dt="2023-02-26T07:35:56.470" v="19349" actId="20577"/>
        <pc:sldMkLst>
          <pc:docMk/>
          <pc:sldMk cId="1663617131" sldId="404"/>
        </pc:sldMkLst>
      </pc:sldChg>
      <pc:sldChg chg="modSp new mod ord">
        <pc:chgData name="Matthieu De Mari" userId="dfb708c9-d8dc-439f-9a3b-c772bf4a311c" providerId="ADAL" clId="{95DC2182-BA54-4583-9E8E-B21E5C8D4D55}" dt="2023-02-23T03:01:30.211" v="9898" actId="20577"/>
        <pc:sldMkLst>
          <pc:docMk/>
          <pc:sldMk cId="2755235485" sldId="405"/>
        </pc:sldMkLst>
      </pc:sldChg>
      <pc:sldChg chg="modSp new mod">
        <pc:chgData name="Matthieu De Mari" userId="dfb708c9-d8dc-439f-9a3b-c772bf4a311c" providerId="ADAL" clId="{95DC2182-BA54-4583-9E8E-B21E5C8D4D55}" dt="2023-02-23T03:03:41.570" v="9949" actId="20577"/>
        <pc:sldMkLst>
          <pc:docMk/>
          <pc:sldMk cId="2781272903" sldId="406"/>
        </pc:sldMkLst>
      </pc:sldChg>
      <pc:sldChg chg="addSp modSp new mod ord modClrScheme chgLayout">
        <pc:chgData name="Matthieu De Mari" userId="dfb708c9-d8dc-439f-9a3b-c772bf4a311c" providerId="ADAL" clId="{95DC2182-BA54-4583-9E8E-B21E5C8D4D55}" dt="2023-02-26T08:51:59.487" v="25507"/>
        <pc:sldMkLst>
          <pc:docMk/>
          <pc:sldMk cId="3425780644" sldId="407"/>
        </pc:sldMkLst>
      </pc:sldChg>
      <pc:sldChg chg="modSp new del mod ord">
        <pc:chgData name="Matthieu De Mari" userId="dfb708c9-d8dc-439f-9a3b-c772bf4a311c" providerId="ADAL" clId="{95DC2182-BA54-4583-9E8E-B21E5C8D4D55}" dt="2023-02-17T09:58:52.785" v="4408" actId="2696"/>
        <pc:sldMkLst>
          <pc:docMk/>
          <pc:sldMk cId="720065278" sldId="408"/>
        </pc:sldMkLst>
      </pc:sldChg>
      <pc:sldChg chg="modSp add mod">
        <pc:chgData name="Matthieu De Mari" userId="dfb708c9-d8dc-439f-9a3b-c772bf4a311c" providerId="ADAL" clId="{95DC2182-BA54-4583-9E8E-B21E5C8D4D55}" dt="2023-02-23T06:53:08.162" v="14364"/>
        <pc:sldMkLst>
          <pc:docMk/>
          <pc:sldMk cId="1300324164" sldId="408"/>
        </pc:sldMkLst>
      </pc:sldChg>
      <pc:sldChg chg="modSp new del mod">
        <pc:chgData name="Matthieu De Mari" userId="dfb708c9-d8dc-439f-9a3b-c772bf4a311c" providerId="ADAL" clId="{95DC2182-BA54-4583-9E8E-B21E5C8D4D55}" dt="2023-02-26T08:25:23.381" v="22856" actId="47"/>
        <pc:sldMkLst>
          <pc:docMk/>
          <pc:sldMk cId="2990823243" sldId="409"/>
        </pc:sldMkLst>
      </pc:sldChg>
      <pc:sldChg chg="modSp new mod ord">
        <pc:chgData name="Matthieu De Mari" userId="dfb708c9-d8dc-439f-9a3b-c772bf4a311c" providerId="ADAL" clId="{95DC2182-BA54-4583-9E8E-B21E5C8D4D55}" dt="2023-02-26T07:38:17.095" v="19376" actId="113"/>
        <pc:sldMkLst>
          <pc:docMk/>
          <pc:sldMk cId="3793163593" sldId="410"/>
        </pc:sldMkLst>
      </pc:sldChg>
      <pc:sldChg chg="modSp new del mod">
        <pc:chgData name="Matthieu De Mari" userId="dfb708c9-d8dc-439f-9a3b-c772bf4a311c" providerId="ADAL" clId="{95DC2182-BA54-4583-9E8E-B21E5C8D4D55}" dt="2023-02-21T10:36:46.337" v="7652" actId="47"/>
        <pc:sldMkLst>
          <pc:docMk/>
          <pc:sldMk cId="1374902952" sldId="411"/>
        </pc:sldMkLst>
      </pc:sldChg>
      <pc:sldChg chg="new del">
        <pc:chgData name="Matthieu De Mari" userId="dfb708c9-d8dc-439f-9a3b-c772bf4a311c" providerId="ADAL" clId="{95DC2182-BA54-4583-9E8E-B21E5C8D4D55}" dt="2023-02-17T09:59:05.481" v="4413" actId="47"/>
        <pc:sldMkLst>
          <pc:docMk/>
          <pc:sldMk cId="1249392804" sldId="412"/>
        </pc:sldMkLst>
      </pc:sldChg>
      <pc:sldChg chg="new del">
        <pc:chgData name="Matthieu De Mari" userId="dfb708c9-d8dc-439f-9a3b-c772bf4a311c" providerId="ADAL" clId="{95DC2182-BA54-4583-9E8E-B21E5C8D4D55}" dt="2023-02-21T10:36:26.763" v="7648" actId="47"/>
        <pc:sldMkLst>
          <pc:docMk/>
          <pc:sldMk cId="3553139110" sldId="412"/>
        </pc:sldMkLst>
      </pc:sldChg>
      <pc:sldChg chg="modSp add mod">
        <pc:chgData name="Matthieu De Mari" userId="dfb708c9-d8dc-439f-9a3b-c772bf4a311c" providerId="ADAL" clId="{95DC2182-BA54-4583-9E8E-B21E5C8D4D55}" dt="2023-02-23T06:51:59.350" v="14354" actId="20577"/>
        <pc:sldMkLst>
          <pc:docMk/>
          <pc:sldMk cId="1165688587" sldId="571"/>
        </pc:sldMkLst>
      </pc:sldChg>
      <pc:sldChg chg="modSp add del mod">
        <pc:chgData name="Matthieu De Mari" userId="dfb708c9-d8dc-439f-9a3b-c772bf4a311c" providerId="ADAL" clId="{95DC2182-BA54-4583-9E8E-B21E5C8D4D55}" dt="2023-02-21T09:56:31.484" v="4852" actId="47"/>
        <pc:sldMkLst>
          <pc:docMk/>
          <pc:sldMk cId="2791256840" sldId="572"/>
        </pc:sldMkLst>
      </pc:sldChg>
      <pc:sldChg chg="add del">
        <pc:chgData name="Matthieu De Mari" userId="dfb708c9-d8dc-439f-9a3b-c772bf4a311c" providerId="ADAL" clId="{95DC2182-BA54-4583-9E8E-B21E5C8D4D55}" dt="2023-02-21T09:58:08.296" v="4895" actId="47"/>
        <pc:sldMkLst>
          <pc:docMk/>
          <pc:sldMk cId="2218721771" sldId="573"/>
        </pc:sldMkLst>
      </pc:sldChg>
      <pc:sldChg chg="modSp add del mod ord">
        <pc:chgData name="Matthieu De Mari" userId="dfb708c9-d8dc-439f-9a3b-c772bf4a311c" providerId="ADAL" clId="{95DC2182-BA54-4583-9E8E-B21E5C8D4D55}" dt="2023-02-21T10:03:31.963" v="5683" actId="2696"/>
        <pc:sldMkLst>
          <pc:docMk/>
          <pc:sldMk cId="1165490893" sldId="574"/>
        </pc:sldMkLst>
      </pc:sldChg>
      <pc:sldChg chg="modSp add mod ord">
        <pc:chgData name="Matthieu De Mari" userId="dfb708c9-d8dc-439f-9a3b-c772bf4a311c" providerId="ADAL" clId="{95DC2182-BA54-4583-9E8E-B21E5C8D4D55}" dt="2023-02-26T07:36:09.332" v="19354" actId="20577"/>
        <pc:sldMkLst>
          <pc:docMk/>
          <pc:sldMk cId="3078664734" sldId="574"/>
        </pc:sldMkLst>
      </pc:sldChg>
      <pc:sldChg chg="modSp new del mod">
        <pc:chgData name="Matthieu De Mari" userId="dfb708c9-d8dc-439f-9a3b-c772bf4a311c" providerId="ADAL" clId="{95DC2182-BA54-4583-9E8E-B21E5C8D4D55}" dt="2023-02-21T09:56:32.308" v="4853" actId="47"/>
        <pc:sldMkLst>
          <pc:docMk/>
          <pc:sldMk cId="937325559" sldId="575"/>
        </pc:sldMkLst>
      </pc:sldChg>
      <pc:sldChg chg="modSp add mod">
        <pc:chgData name="Matthieu De Mari" userId="dfb708c9-d8dc-439f-9a3b-c772bf4a311c" providerId="ADAL" clId="{95DC2182-BA54-4583-9E8E-B21E5C8D4D55}" dt="2023-02-23T03:01:12.697" v="9892" actId="20577"/>
        <pc:sldMkLst>
          <pc:docMk/>
          <pc:sldMk cId="3542276236" sldId="575"/>
        </pc:sldMkLst>
      </pc:sldChg>
      <pc:sldChg chg="modSp new mod ord">
        <pc:chgData name="Matthieu De Mari" userId="dfb708c9-d8dc-439f-9a3b-c772bf4a311c" providerId="ADAL" clId="{95DC2182-BA54-4583-9E8E-B21E5C8D4D55}" dt="2023-02-23T03:02:15.773" v="9930"/>
        <pc:sldMkLst>
          <pc:docMk/>
          <pc:sldMk cId="1343460073" sldId="576"/>
        </pc:sldMkLst>
      </pc:sldChg>
      <pc:sldChg chg="addSp modSp add mod ord">
        <pc:chgData name="Matthieu De Mari" userId="dfb708c9-d8dc-439f-9a3b-c772bf4a311c" providerId="ADAL" clId="{95DC2182-BA54-4583-9E8E-B21E5C8D4D55}" dt="2023-02-23T03:02:10.624" v="9929" actId="113"/>
        <pc:sldMkLst>
          <pc:docMk/>
          <pc:sldMk cId="3821622736" sldId="577"/>
        </pc:sldMkLst>
      </pc:sldChg>
      <pc:sldChg chg="modSp new mod">
        <pc:chgData name="Matthieu De Mari" userId="dfb708c9-d8dc-439f-9a3b-c772bf4a311c" providerId="ADAL" clId="{95DC2182-BA54-4583-9E8E-B21E5C8D4D55}" dt="2023-02-23T03:02:42.860" v="9932" actId="20577"/>
        <pc:sldMkLst>
          <pc:docMk/>
          <pc:sldMk cId="3867797258" sldId="578"/>
        </pc:sldMkLst>
      </pc:sldChg>
      <pc:sldChg chg="add del ord">
        <pc:chgData name="Matthieu De Mari" userId="dfb708c9-d8dc-439f-9a3b-c772bf4a311c" providerId="ADAL" clId="{95DC2182-BA54-4583-9E8E-B21E5C8D4D55}" dt="2023-02-21T10:36:15.246" v="7647" actId="47"/>
        <pc:sldMkLst>
          <pc:docMk/>
          <pc:sldMk cId="796962667" sldId="579"/>
        </pc:sldMkLst>
      </pc:sldChg>
      <pc:sldChg chg="modSp add mod">
        <pc:chgData name="Matthieu De Mari" userId="dfb708c9-d8dc-439f-9a3b-c772bf4a311c" providerId="ADAL" clId="{95DC2182-BA54-4583-9E8E-B21E5C8D4D55}" dt="2023-02-23T03:02:23.621" v="9931"/>
        <pc:sldMkLst>
          <pc:docMk/>
          <pc:sldMk cId="884373967" sldId="580"/>
        </pc:sldMkLst>
      </pc:sldChg>
      <pc:sldChg chg="addSp delSp modSp new mod">
        <pc:chgData name="Matthieu De Mari" userId="dfb708c9-d8dc-439f-9a3b-c772bf4a311c" providerId="ADAL" clId="{95DC2182-BA54-4583-9E8E-B21E5C8D4D55}" dt="2023-02-21T10:37:11.013" v="7685" actId="122"/>
        <pc:sldMkLst>
          <pc:docMk/>
          <pc:sldMk cId="4262229869" sldId="581"/>
        </pc:sldMkLst>
      </pc:sldChg>
      <pc:sldChg chg="add">
        <pc:chgData name="Matthieu De Mari" userId="dfb708c9-d8dc-439f-9a3b-c772bf4a311c" providerId="ADAL" clId="{95DC2182-BA54-4583-9E8E-B21E5C8D4D55}" dt="2023-02-21T10:42:01.942" v="8296"/>
        <pc:sldMkLst>
          <pc:docMk/>
          <pc:sldMk cId="445144023" sldId="582"/>
        </pc:sldMkLst>
      </pc:sldChg>
      <pc:sldChg chg="addSp delSp modSp new mod">
        <pc:chgData name="Matthieu De Mari" userId="dfb708c9-d8dc-439f-9a3b-c772bf4a311c" providerId="ADAL" clId="{95DC2182-BA54-4583-9E8E-B21E5C8D4D55}" dt="2023-02-23T03:04:42.732" v="9954" actId="207"/>
        <pc:sldMkLst>
          <pc:docMk/>
          <pc:sldMk cId="1327648275" sldId="583"/>
        </pc:sldMkLst>
      </pc:sldChg>
      <pc:sldChg chg="addSp delSp modSp new mod">
        <pc:chgData name="Matthieu De Mari" userId="dfb708c9-d8dc-439f-9a3b-c772bf4a311c" providerId="ADAL" clId="{95DC2182-BA54-4583-9E8E-B21E5C8D4D55}" dt="2023-02-21T10:52:14.651" v="9032" actId="1076"/>
        <pc:sldMkLst>
          <pc:docMk/>
          <pc:sldMk cId="1700821507" sldId="584"/>
        </pc:sldMkLst>
      </pc:sldChg>
      <pc:sldChg chg="addSp delSp modSp add mod">
        <pc:chgData name="Matthieu De Mari" userId="dfb708c9-d8dc-439f-9a3b-c772bf4a311c" providerId="ADAL" clId="{95DC2182-BA54-4583-9E8E-B21E5C8D4D55}" dt="2023-02-26T07:35:23.013" v="19289" actId="14100"/>
        <pc:sldMkLst>
          <pc:docMk/>
          <pc:sldMk cId="2986323806" sldId="585"/>
        </pc:sldMkLst>
      </pc:sldChg>
      <pc:sldChg chg="addSp delSp modSp add mod">
        <pc:chgData name="Matthieu De Mari" userId="dfb708c9-d8dc-439f-9a3b-c772bf4a311c" providerId="ADAL" clId="{95DC2182-BA54-4583-9E8E-B21E5C8D4D55}" dt="2023-02-21T10:54:10.017" v="9091" actId="20577"/>
        <pc:sldMkLst>
          <pc:docMk/>
          <pc:sldMk cId="2080496661" sldId="586"/>
        </pc:sldMkLst>
      </pc:sldChg>
      <pc:sldChg chg="new del">
        <pc:chgData name="Matthieu De Mari" userId="dfb708c9-d8dc-439f-9a3b-c772bf4a311c" providerId="ADAL" clId="{95DC2182-BA54-4583-9E8E-B21E5C8D4D55}" dt="2023-02-21T10:54:41.672" v="9094" actId="47"/>
        <pc:sldMkLst>
          <pc:docMk/>
          <pc:sldMk cId="2237088828" sldId="587"/>
        </pc:sldMkLst>
      </pc:sldChg>
      <pc:sldChg chg="modSp add mod">
        <pc:chgData name="Matthieu De Mari" userId="dfb708c9-d8dc-439f-9a3b-c772bf4a311c" providerId="ADAL" clId="{95DC2182-BA54-4583-9E8E-B21E5C8D4D55}" dt="2023-02-21T10:57:48.169" v="9418" actId="207"/>
        <pc:sldMkLst>
          <pc:docMk/>
          <pc:sldMk cId="2743590117" sldId="588"/>
        </pc:sldMkLst>
      </pc:sldChg>
      <pc:sldChg chg="modSp add mod">
        <pc:chgData name="Matthieu De Mari" userId="dfb708c9-d8dc-439f-9a3b-c772bf4a311c" providerId="ADAL" clId="{95DC2182-BA54-4583-9E8E-B21E5C8D4D55}" dt="2023-02-23T03:06:37.700" v="10094" actId="20577"/>
        <pc:sldMkLst>
          <pc:docMk/>
          <pc:sldMk cId="1885554493" sldId="589"/>
        </pc:sldMkLst>
      </pc:sldChg>
      <pc:sldChg chg="modSp new mod ord">
        <pc:chgData name="Matthieu De Mari" userId="dfb708c9-d8dc-439f-9a3b-c772bf4a311c" providerId="ADAL" clId="{95DC2182-BA54-4583-9E8E-B21E5C8D4D55}" dt="2023-02-26T08:51:59.487" v="25507"/>
        <pc:sldMkLst>
          <pc:docMk/>
          <pc:sldMk cId="1038252774" sldId="590"/>
        </pc:sldMkLst>
      </pc:sldChg>
      <pc:sldChg chg="modSp add mod">
        <pc:chgData name="Matthieu De Mari" userId="dfb708c9-d8dc-439f-9a3b-c772bf4a311c" providerId="ADAL" clId="{95DC2182-BA54-4583-9E8E-B21E5C8D4D55}" dt="2023-02-21T11:02:29.181" v="9698" actId="20577"/>
        <pc:sldMkLst>
          <pc:docMk/>
          <pc:sldMk cId="37425589" sldId="591"/>
        </pc:sldMkLst>
      </pc:sldChg>
      <pc:sldChg chg="add ord">
        <pc:chgData name="Matthieu De Mari" userId="dfb708c9-d8dc-439f-9a3b-c772bf4a311c" providerId="ADAL" clId="{95DC2182-BA54-4583-9E8E-B21E5C8D4D55}" dt="2023-02-26T08:51:59.487" v="25507"/>
        <pc:sldMkLst>
          <pc:docMk/>
          <pc:sldMk cId="3688488777" sldId="592"/>
        </pc:sldMkLst>
      </pc:sldChg>
      <pc:sldChg chg="add ord">
        <pc:chgData name="Matthieu De Mari" userId="dfb708c9-d8dc-439f-9a3b-c772bf4a311c" providerId="ADAL" clId="{95DC2182-BA54-4583-9E8E-B21E5C8D4D55}" dt="2023-02-26T08:51:59.487" v="25507"/>
        <pc:sldMkLst>
          <pc:docMk/>
          <pc:sldMk cId="3362761059" sldId="593"/>
        </pc:sldMkLst>
      </pc:sldChg>
      <pc:sldChg chg="add ord">
        <pc:chgData name="Matthieu De Mari" userId="dfb708c9-d8dc-439f-9a3b-c772bf4a311c" providerId="ADAL" clId="{95DC2182-BA54-4583-9E8E-B21E5C8D4D55}" dt="2023-02-26T08:51:59.487" v="25507"/>
        <pc:sldMkLst>
          <pc:docMk/>
          <pc:sldMk cId="239607028" sldId="594"/>
        </pc:sldMkLst>
      </pc:sldChg>
      <pc:sldChg chg="modSp add mod ord">
        <pc:chgData name="Matthieu De Mari" userId="dfb708c9-d8dc-439f-9a3b-c772bf4a311c" providerId="ADAL" clId="{95DC2182-BA54-4583-9E8E-B21E5C8D4D55}" dt="2023-02-26T08:51:59.487" v="25507"/>
        <pc:sldMkLst>
          <pc:docMk/>
          <pc:sldMk cId="3681758499" sldId="595"/>
        </pc:sldMkLst>
      </pc:sldChg>
      <pc:sldChg chg="addSp delSp modSp add mod">
        <pc:chgData name="Matthieu De Mari" userId="dfb708c9-d8dc-439f-9a3b-c772bf4a311c" providerId="ADAL" clId="{95DC2182-BA54-4583-9E8E-B21E5C8D4D55}" dt="2023-02-23T05:59:57.960" v="10204" actId="22"/>
        <pc:sldMkLst>
          <pc:docMk/>
          <pc:sldMk cId="3292545768" sldId="596"/>
        </pc:sldMkLst>
      </pc:sldChg>
      <pc:sldChg chg="add ord">
        <pc:chgData name="Matthieu De Mari" userId="dfb708c9-d8dc-439f-9a3b-c772bf4a311c" providerId="ADAL" clId="{95DC2182-BA54-4583-9E8E-B21E5C8D4D55}" dt="2023-02-26T08:51:59.487" v="25507"/>
        <pc:sldMkLst>
          <pc:docMk/>
          <pc:sldMk cId="337788125" sldId="597"/>
        </pc:sldMkLst>
      </pc:sldChg>
      <pc:sldChg chg="addSp delSp modSp new mod ord modClrScheme chgLayout">
        <pc:chgData name="Matthieu De Mari" userId="dfb708c9-d8dc-439f-9a3b-c772bf4a311c" providerId="ADAL" clId="{95DC2182-BA54-4583-9E8E-B21E5C8D4D55}" dt="2023-02-26T08:51:59.487" v="25507"/>
        <pc:sldMkLst>
          <pc:docMk/>
          <pc:sldMk cId="2646292586" sldId="598"/>
        </pc:sldMkLst>
      </pc:sldChg>
      <pc:sldChg chg="modSp new mod ord">
        <pc:chgData name="Matthieu De Mari" userId="dfb708c9-d8dc-439f-9a3b-c772bf4a311c" providerId="ADAL" clId="{95DC2182-BA54-4583-9E8E-B21E5C8D4D55}" dt="2023-02-26T08:51:59.487" v="25507"/>
        <pc:sldMkLst>
          <pc:docMk/>
          <pc:sldMk cId="1390758074" sldId="599"/>
        </pc:sldMkLst>
      </pc:sldChg>
      <pc:sldChg chg="addSp delSp modSp new mod modClrScheme chgLayout">
        <pc:chgData name="Matthieu De Mari" userId="dfb708c9-d8dc-439f-9a3b-c772bf4a311c" providerId="ADAL" clId="{95DC2182-BA54-4583-9E8E-B21E5C8D4D55}" dt="2023-02-26T07:37:19.683" v="19358" actId="113"/>
        <pc:sldMkLst>
          <pc:docMk/>
          <pc:sldMk cId="3499753351" sldId="600"/>
        </pc:sldMkLst>
      </pc:sldChg>
      <pc:sldChg chg="addSp delSp modSp new mod">
        <pc:chgData name="Matthieu De Mari" userId="dfb708c9-d8dc-439f-9a3b-c772bf4a311c" providerId="ADAL" clId="{95DC2182-BA54-4583-9E8E-B21E5C8D4D55}" dt="2023-02-23T06:38:30.396" v="13775"/>
        <pc:sldMkLst>
          <pc:docMk/>
          <pc:sldMk cId="1913740079" sldId="601"/>
        </pc:sldMkLst>
      </pc:sldChg>
      <pc:sldChg chg="addSp delSp modSp add mod">
        <pc:chgData name="Matthieu De Mari" userId="dfb708c9-d8dc-439f-9a3b-c772bf4a311c" providerId="ADAL" clId="{95DC2182-BA54-4583-9E8E-B21E5C8D4D55}" dt="2023-02-26T07:37:49.435" v="19374" actId="20577"/>
        <pc:sldMkLst>
          <pc:docMk/>
          <pc:sldMk cId="4011461575" sldId="602"/>
        </pc:sldMkLst>
      </pc:sldChg>
      <pc:sldChg chg="addSp delSp modSp add mod">
        <pc:chgData name="Matthieu De Mari" userId="dfb708c9-d8dc-439f-9a3b-c772bf4a311c" providerId="ADAL" clId="{95DC2182-BA54-4583-9E8E-B21E5C8D4D55}" dt="2023-02-23T06:38:32.702" v="13777"/>
        <pc:sldMkLst>
          <pc:docMk/>
          <pc:sldMk cId="2445909842" sldId="603"/>
        </pc:sldMkLst>
      </pc:sldChg>
      <pc:sldChg chg="addSp modSp add mod">
        <pc:chgData name="Matthieu De Mari" userId="dfb708c9-d8dc-439f-9a3b-c772bf4a311c" providerId="ADAL" clId="{95DC2182-BA54-4583-9E8E-B21E5C8D4D55}" dt="2023-02-23T06:38:27.236" v="13773" actId="1076"/>
        <pc:sldMkLst>
          <pc:docMk/>
          <pc:sldMk cId="1888637577" sldId="604"/>
        </pc:sldMkLst>
      </pc:sldChg>
      <pc:sldChg chg="addSp delSp modSp add mod modClrScheme chgLayout">
        <pc:chgData name="Matthieu De Mari" userId="dfb708c9-d8dc-439f-9a3b-c772bf4a311c" providerId="ADAL" clId="{95DC2182-BA54-4583-9E8E-B21E5C8D4D55}" dt="2023-02-23T11:36:18.598" v="17804" actId="5793"/>
        <pc:sldMkLst>
          <pc:docMk/>
          <pc:sldMk cId="3313007867" sldId="605"/>
        </pc:sldMkLst>
      </pc:sldChg>
      <pc:sldChg chg="addSp delSp modSp new add del mod ord">
        <pc:chgData name="Matthieu De Mari" userId="dfb708c9-d8dc-439f-9a3b-c772bf4a311c" providerId="ADAL" clId="{95DC2182-BA54-4583-9E8E-B21E5C8D4D55}" dt="2023-02-23T11:01:07.522" v="17147" actId="1076"/>
        <pc:sldMkLst>
          <pc:docMk/>
          <pc:sldMk cId="544744450" sldId="606"/>
        </pc:sldMkLst>
      </pc:sldChg>
      <pc:sldChg chg="addSp delSp modSp add mod modClrScheme chgLayout">
        <pc:chgData name="Matthieu De Mari" userId="dfb708c9-d8dc-439f-9a3b-c772bf4a311c" providerId="ADAL" clId="{95DC2182-BA54-4583-9E8E-B21E5C8D4D55}" dt="2023-02-23T09:34:43.593" v="16656" actId="1076"/>
        <pc:sldMkLst>
          <pc:docMk/>
          <pc:sldMk cId="2835508014" sldId="607"/>
        </pc:sldMkLst>
      </pc:sldChg>
      <pc:sldChg chg="addSp delSp modSp add mod modClrScheme chgLayout">
        <pc:chgData name="Matthieu De Mari" userId="dfb708c9-d8dc-439f-9a3b-c772bf4a311c" providerId="ADAL" clId="{95DC2182-BA54-4583-9E8E-B21E5C8D4D55}" dt="2023-02-23T09:43:19.433" v="16892" actId="20577"/>
        <pc:sldMkLst>
          <pc:docMk/>
          <pc:sldMk cId="3494463352" sldId="608"/>
        </pc:sldMkLst>
      </pc:sldChg>
      <pc:sldChg chg="modSp add mod">
        <pc:chgData name="Matthieu De Mari" userId="dfb708c9-d8dc-439f-9a3b-c772bf4a311c" providerId="ADAL" clId="{95DC2182-BA54-4583-9E8E-B21E5C8D4D55}" dt="2023-02-23T11:36:16.260" v="17803" actId="5793"/>
        <pc:sldMkLst>
          <pc:docMk/>
          <pc:sldMk cId="1274089717" sldId="609"/>
        </pc:sldMkLst>
      </pc:sldChg>
      <pc:sldChg chg="modSp add mod">
        <pc:chgData name="Matthieu De Mari" userId="dfb708c9-d8dc-439f-9a3b-c772bf4a311c" providerId="ADAL" clId="{95DC2182-BA54-4583-9E8E-B21E5C8D4D55}" dt="2023-02-23T09:42:56.991" v="16878" actId="27636"/>
        <pc:sldMkLst>
          <pc:docMk/>
          <pc:sldMk cId="1149178855" sldId="610"/>
        </pc:sldMkLst>
      </pc:sldChg>
      <pc:sldChg chg="modSp add mod">
        <pc:chgData name="Matthieu De Mari" userId="dfb708c9-d8dc-439f-9a3b-c772bf4a311c" providerId="ADAL" clId="{95DC2182-BA54-4583-9E8E-B21E5C8D4D55}" dt="2023-02-23T09:32:16.226" v="16259" actId="5793"/>
        <pc:sldMkLst>
          <pc:docMk/>
          <pc:sldMk cId="1655947162" sldId="611"/>
        </pc:sldMkLst>
      </pc:sldChg>
      <pc:sldChg chg="add ord">
        <pc:chgData name="Matthieu De Mari" userId="dfb708c9-d8dc-439f-9a3b-c772bf4a311c" providerId="ADAL" clId="{95DC2182-BA54-4583-9E8E-B21E5C8D4D55}" dt="2023-02-23T11:04:15.978" v="17200"/>
        <pc:sldMkLst>
          <pc:docMk/>
          <pc:sldMk cId="1079237185" sldId="612"/>
        </pc:sldMkLst>
      </pc:sldChg>
      <pc:sldChg chg="addSp delSp modSp new mod">
        <pc:chgData name="Matthieu De Mari" userId="dfb708c9-d8dc-439f-9a3b-c772bf4a311c" providerId="ADAL" clId="{95DC2182-BA54-4583-9E8E-B21E5C8D4D55}" dt="2023-02-23T09:38:29.534" v="16823" actId="20577"/>
        <pc:sldMkLst>
          <pc:docMk/>
          <pc:sldMk cId="3584089474" sldId="613"/>
        </pc:sldMkLst>
      </pc:sldChg>
      <pc:sldChg chg="addSp delSp modSp add mod modClrScheme chgLayout">
        <pc:chgData name="Matthieu De Mari" userId="dfb708c9-d8dc-439f-9a3b-c772bf4a311c" providerId="ADAL" clId="{95DC2182-BA54-4583-9E8E-B21E5C8D4D55}" dt="2023-02-23T11:05:02.668" v="17237" actId="20577"/>
        <pc:sldMkLst>
          <pc:docMk/>
          <pc:sldMk cId="1726322392" sldId="614"/>
        </pc:sldMkLst>
      </pc:sldChg>
      <pc:sldChg chg="addSp delSp modSp new del mod">
        <pc:chgData name="Matthieu De Mari" userId="dfb708c9-d8dc-439f-9a3b-c772bf4a311c" providerId="ADAL" clId="{95DC2182-BA54-4583-9E8E-B21E5C8D4D55}" dt="2023-02-23T11:00:47.480" v="17143" actId="47"/>
        <pc:sldMkLst>
          <pc:docMk/>
          <pc:sldMk cId="469800146" sldId="615"/>
        </pc:sldMkLst>
      </pc:sldChg>
      <pc:sldChg chg="addSp delSp modSp add mod">
        <pc:chgData name="Matthieu De Mari" userId="dfb708c9-d8dc-439f-9a3b-c772bf4a311c" providerId="ADAL" clId="{95DC2182-BA54-4583-9E8E-B21E5C8D4D55}" dt="2023-02-23T11:01:35.124" v="17195" actId="1076"/>
        <pc:sldMkLst>
          <pc:docMk/>
          <pc:sldMk cId="1478687394" sldId="615"/>
        </pc:sldMkLst>
      </pc:sldChg>
      <pc:sldChg chg="add del ord">
        <pc:chgData name="Matthieu De Mari" userId="dfb708c9-d8dc-439f-9a3b-c772bf4a311c" providerId="ADAL" clId="{95DC2182-BA54-4583-9E8E-B21E5C8D4D55}" dt="2023-02-23T11:22:28.169" v="17391" actId="2696"/>
        <pc:sldMkLst>
          <pc:docMk/>
          <pc:sldMk cId="2287299756" sldId="616"/>
        </pc:sldMkLst>
      </pc:sldChg>
      <pc:sldChg chg="addSp modSp add mod ord modClrScheme chgLayout">
        <pc:chgData name="Matthieu De Mari" userId="dfb708c9-d8dc-439f-9a3b-c772bf4a311c" providerId="ADAL" clId="{95DC2182-BA54-4583-9E8E-B21E5C8D4D55}" dt="2023-02-23T11:24:51.984" v="17467" actId="20577"/>
        <pc:sldMkLst>
          <pc:docMk/>
          <pc:sldMk cId="2697134679" sldId="616"/>
        </pc:sldMkLst>
      </pc:sldChg>
      <pc:sldChg chg="addSp delSp modSp add del mod">
        <pc:chgData name="Matthieu De Mari" userId="dfb708c9-d8dc-439f-9a3b-c772bf4a311c" providerId="ADAL" clId="{95DC2182-BA54-4583-9E8E-B21E5C8D4D55}" dt="2023-02-23T11:00:48.453" v="17144" actId="47"/>
        <pc:sldMkLst>
          <pc:docMk/>
          <pc:sldMk cId="2860911120" sldId="616"/>
        </pc:sldMkLst>
      </pc:sldChg>
      <pc:sldChg chg="modSp add mod">
        <pc:chgData name="Matthieu De Mari" userId="dfb708c9-d8dc-439f-9a3b-c772bf4a311c" providerId="ADAL" clId="{95DC2182-BA54-4583-9E8E-B21E5C8D4D55}" dt="2023-02-26T07:38:59.531" v="19401" actId="113"/>
        <pc:sldMkLst>
          <pc:docMk/>
          <pc:sldMk cId="1087818113" sldId="617"/>
        </pc:sldMkLst>
      </pc:sldChg>
      <pc:sldChg chg="addSp delSp modSp add del mod">
        <pc:chgData name="Matthieu De Mari" userId="dfb708c9-d8dc-439f-9a3b-c772bf4a311c" providerId="ADAL" clId="{95DC2182-BA54-4583-9E8E-B21E5C8D4D55}" dt="2023-02-23T11:00:50.614" v="17145" actId="47"/>
        <pc:sldMkLst>
          <pc:docMk/>
          <pc:sldMk cId="2582365728" sldId="617"/>
        </pc:sldMkLst>
      </pc:sldChg>
      <pc:sldChg chg="modSp new del mod">
        <pc:chgData name="Matthieu De Mari" userId="dfb708c9-d8dc-439f-9a3b-c772bf4a311c" providerId="ADAL" clId="{95DC2182-BA54-4583-9E8E-B21E5C8D4D55}" dt="2023-02-23T11:25:02.305" v="17470" actId="47"/>
        <pc:sldMkLst>
          <pc:docMk/>
          <pc:sldMk cId="1744965747" sldId="618"/>
        </pc:sldMkLst>
      </pc:sldChg>
      <pc:sldChg chg="modSp add mod">
        <pc:chgData name="Matthieu De Mari" userId="dfb708c9-d8dc-439f-9a3b-c772bf4a311c" providerId="ADAL" clId="{95DC2182-BA54-4583-9E8E-B21E5C8D4D55}" dt="2023-02-23T11:26:25.692" v="17518" actId="20577"/>
        <pc:sldMkLst>
          <pc:docMk/>
          <pc:sldMk cId="2052607657" sldId="619"/>
        </pc:sldMkLst>
      </pc:sldChg>
      <pc:sldChg chg="modSp add mod">
        <pc:chgData name="Matthieu De Mari" userId="dfb708c9-d8dc-439f-9a3b-c772bf4a311c" providerId="ADAL" clId="{95DC2182-BA54-4583-9E8E-B21E5C8D4D55}" dt="2023-02-23T11:30:14.608" v="17593" actId="20577"/>
        <pc:sldMkLst>
          <pc:docMk/>
          <pc:sldMk cId="1028237814" sldId="620"/>
        </pc:sldMkLst>
      </pc:sldChg>
      <pc:sldChg chg="modSp new del mod">
        <pc:chgData name="Matthieu De Mari" userId="dfb708c9-d8dc-439f-9a3b-c772bf4a311c" providerId="ADAL" clId="{95DC2182-BA54-4583-9E8E-B21E5C8D4D55}" dt="2023-02-23T11:32:21.609" v="17677" actId="47"/>
        <pc:sldMkLst>
          <pc:docMk/>
          <pc:sldMk cId="674043654" sldId="621"/>
        </pc:sldMkLst>
      </pc:sldChg>
      <pc:sldChg chg="modSp add mod">
        <pc:chgData name="Matthieu De Mari" userId="dfb708c9-d8dc-439f-9a3b-c772bf4a311c" providerId="ADAL" clId="{95DC2182-BA54-4583-9E8E-B21E5C8D4D55}" dt="2023-02-23T11:40:07.473" v="17897" actId="113"/>
        <pc:sldMkLst>
          <pc:docMk/>
          <pc:sldMk cId="204647563" sldId="622"/>
        </pc:sldMkLst>
      </pc:sldChg>
      <pc:sldChg chg="add del">
        <pc:chgData name="Matthieu De Mari" userId="dfb708c9-d8dc-439f-9a3b-c772bf4a311c" providerId="ADAL" clId="{95DC2182-BA54-4583-9E8E-B21E5C8D4D55}" dt="2023-02-23T11:32:32.069" v="17686" actId="47"/>
        <pc:sldMkLst>
          <pc:docMk/>
          <pc:sldMk cId="1519993866" sldId="623"/>
        </pc:sldMkLst>
      </pc:sldChg>
      <pc:sldChg chg="modSp add mod">
        <pc:chgData name="Matthieu De Mari" userId="dfb708c9-d8dc-439f-9a3b-c772bf4a311c" providerId="ADAL" clId="{95DC2182-BA54-4583-9E8E-B21E5C8D4D55}" dt="2023-02-23T11:46:58.301" v="18586" actId="20577"/>
        <pc:sldMkLst>
          <pc:docMk/>
          <pc:sldMk cId="3109980527" sldId="624"/>
        </pc:sldMkLst>
      </pc:sldChg>
      <pc:sldChg chg="add del">
        <pc:chgData name="Matthieu De Mari" userId="dfb708c9-d8dc-439f-9a3b-c772bf4a311c" providerId="ADAL" clId="{95DC2182-BA54-4583-9E8E-B21E5C8D4D55}" dt="2023-02-23T11:32:33.987" v="17687" actId="47"/>
        <pc:sldMkLst>
          <pc:docMk/>
          <pc:sldMk cId="1400857828" sldId="625"/>
        </pc:sldMkLst>
      </pc:sldChg>
      <pc:sldChg chg="add del">
        <pc:chgData name="Matthieu De Mari" userId="dfb708c9-d8dc-439f-9a3b-c772bf4a311c" providerId="ADAL" clId="{95DC2182-BA54-4583-9E8E-B21E5C8D4D55}" dt="2023-02-23T11:32:35.205" v="17688" actId="47"/>
        <pc:sldMkLst>
          <pc:docMk/>
          <pc:sldMk cId="2617072352" sldId="626"/>
        </pc:sldMkLst>
      </pc:sldChg>
      <pc:sldChg chg="addSp delSp modSp add mod">
        <pc:chgData name="Matthieu De Mari" userId="dfb708c9-d8dc-439f-9a3b-c772bf4a311c" providerId="ADAL" clId="{95DC2182-BA54-4583-9E8E-B21E5C8D4D55}" dt="2023-02-26T07:39:25.714" v="19403"/>
        <pc:sldMkLst>
          <pc:docMk/>
          <pc:sldMk cId="491578291" sldId="627"/>
        </pc:sldMkLst>
      </pc:sldChg>
      <pc:sldChg chg="addSp delSp modSp add mod">
        <pc:chgData name="Matthieu De Mari" userId="dfb708c9-d8dc-439f-9a3b-c772bf4a311c" providerId="ADAL" clId="{95DC2182-BA54-4583-9E8E-B21E5C8D4D55}" dt="2023-02-23T11:57:51.740" v="19189" actId="20577"/>
        <pc:sldMkLst>
          <pc:docMk/>
          <pc:sldMk cId="4059265678" sldId="628"/>
        </pc:sldMkLst>
      </pc:sldChg>
      <pc:sldChg chg="addSp delSp modSp add mod">
        <pc:chgData name="Matthieu De Mari" userId="dfb708c9-d8dc-439f-9a3b-c772bf4a311c" providerId="ADAL" clId="{95DC2182-BA54-4583-9E8E-B21E5C8D4D55}" dt="2023-02-23T11:58:11.946" v="19193" actId="1076"/>
        <pc:sldMkLst>
          <pc:docMk/>
          <pc:sldMk cId="2696285505" sldId="629"/>
        </pc:sldMkLst>
      </pc:sldChg>
      <pc:sldChg chg="addSp delSp modSp add mod">
        <pc:chgData name="Matthieu De Mari" userId="dfb708c9-d8dc-439f-9a3b-c772bf4a311c" providerId="ADAL" clId="{95DC2182-BA54-4583-9E8E-B21E5C8D4D55}" dt="2023-02-23T11:58:24.032" v="19195" actId="1076"/>
        <pc:sldMkLst>
          <pc:docMk/>
          <pc:sldMk cId="3403244392" sldId="630"/>
        </pc:sldMkLst>
      </pc:sldChg>
      <pc:sldChg chg="addSp delSp modSp add mod">
        <pc:chgData name="Matthieu De Mari" userId="dfb708c9-d8dc-439f-9a3b-c772bf4a311c" providerId="ADAL" clId="{95DC2182-BA54-4583-9E8E-B21E5C8D4D55}" dt="2023-02-23T11:58:36.759" v="19197" actId="1076"/>
        <pc:sldMkLst>
          <pc:docMk/>
          <pc:sldMk cId="3378674748" sldId="631"/>
        </pc:sldMkLst>
      </pc:sldChg>
      <pc:sldChg chg="addSp delSp modSp add mod">
        <pc:chgData name="Matthieu De Mari" userId="dfb708c9-d8dc-439f-9a3b-c772bf4a311c" providerId="ADAL" clId="{95DC2182-BA54-4583-9E8E-B21E5C8D4D55}" dt="2023-02-23T11:58:58.685" v="19200" actId="1076"/>
        <pc:sldMkLst>
          <pc:docMk/>
          <pc:sldMk cId="3237577112" sldId="632"/>
        </pc:sldMkLst>
      </pc:sldChg>
      <pc:sldChg chg="modSp add mod">
        <pc:chgData name="Matthieu De Mari" userId="dfb708c9-d8dc-439f-9a3b-c772bf4a311c" providerId="ADAL" clId="{95DC2182-BA54-4583-9E8E-B21E5C8D4D55}" dt="2023-02-23T11:44:43.452" v="18255" actId="113"/>
        <pc:sldMkLst>
          <pc:docMk/>
          <pc:sldMk cId="3821484596" sldId="633"/>
        </pc:sldMkLst>
      </pc:sldChg>
      <pc:sldChg chg="modSp add mod">
        <pc:chgData name="Matthieu De Mari" userId="dfb708c9-d8dc-439f-9a3b-c772bf4a311c" providerId="ADAL" clId="{95DC2182-BA54-4583-9E8E-B21E5C8D4D55}" dt="2023-02-26T07:39:41.850" v="19415" actId="20577"/>
        <pc:sldMkLst>
          <pc:docMk/>
          <pc:sldMk cId="875945898" sldId="634"/>
        </pc:sldMkLst>
      </pc:sldChg>
      <pc:sldChg chg="addSp modSp add mod modClrScheme chgLayout">
        <pc:chgData name="Matthieu De Mari" userId="dfb708c9-d8dc-439f-9a3b-c772bf4a311c" providerId="ADAL" clId="{95DC2182-BA54-4583-9E8E-B21E5C8D4D55}" dt="2023-02-26T07:40:44.893" v="19434" actId="20577"/>
        <pc:sldMkLst>
          <pc:docMk/>
          <pc:sldMk cId="956888542" sldId="635"/>
        </pc:sldMkLst>
      </pc:sldChg>
      <pc:sldChg chg="modSp add mod">
        <pc:chgData name="Matthieu De Mari" userId="dfb708c9-d8dc-439f-9a3b-c772bf4a311c" providerId="ADAL" clId="{95DC2182-BA54-4583-9E8E-B21E5C8D4D55}" dt="2023-02-26T07:41:01.441" v="19435"/>
        <pc:sldMkLst>
          <pc:docMk/>
          <pc:sldMk cId="9821103" sldId="636"/>
        </pc:sldMkLst>
      </pc:sldChg>
      <pc:sldChg chg="addSp delSp modSp new mod">
        <pc:chgData name="Matthieu De Mari" userId="dfb708c9-d8dc-439f-9a3b-c772bf4a311c" providerId="ADAL" clId="{95DC2182-BA54-4583-9E8E-B21E5C8D4D55}" dt="2023-02-26T08:33:50.414" v="23836" actId="20577"/>
        <pc:sldMkLst>
          <pc:docMk/>
          <pc:sldMk cId="1731878414" sldId="637"/>
        </pc:sldMkLst>
      </pc:sldChg>
      <pc:sldChg chg="addSp delSp modSp new mod modClrScheme chgLayout">
        <pc:chgData name="Matthieu De Mari" userId="dfb708c9-d8dc-439f-9a3b-c772bf4a311c" providerId="ADAL" clId="{95DC2182-BA54-4583-9E8E-B21E5C8D4D55}" dt="2023-02-26T07:51:17.949" v="20100" actId="207"/>
        <pc:sldMkLst>
          <pc:docMk/>
          <pc:sldMk cId="1290242122" sldId="638"/>
        </pc:sldMkLst>
      </pc:sldChg>
      <pc:sldChg chg="addSp delSp modSp new mod">
        <pc:chgData name="Matthieu De Mari" userId="dfb708c9-d8dc-439f-9a3b-c772bf4a311c" providerId="ADAL" clId="{95DC2182-BA54-4583-9E8E-B21E5C8D4D55}" dt="2023-02-26T07:49:29.626" v="19989" actId="208"/>
        <pc:sldMkLst>
          <pc:docMk/>
          <pc:sldMk cId="4283342382" sldId="639"/>
        </pc:sldMkLst>
      </pc:sldChg>
      <pc:sldChg chg="addSp delSp modSp new mod">
        <pc:chgData name="Matthieu De Mari" userId="dfb708c9-d8dc-439f-9a3b-c772bf4a311c" providerId="ADAL" clId="{95DC2182-BA54-4583-9E8E-B21E5C8D4D55}" dt="2023-02-26T07:54:53.760" v="20579" actId="14100"/>
        <pc:sldMkLst>
          <pc:docMk/>
          <pc:sldMk cId="3527748531" sldId="640"/>
        </pc:sldMkLst>
      </pc:sldChg>
      <pc:sldChg chg="modSp add mod">
        <pc:chgData name="Matthieu De Mari" userId="dfb708c9-d8dc-439f-9a3b-c772bf4a311c" providerId="ADAL" clId="{95DC2182-BA54-4583-9E8E-B21E5C8D4D55}" dt="2023-02-26T08:01:55.944" v="21493" actId="20577"/>
        <pc:sldMkLst>
          <pc:docMk/>
          <pc:sldMk cId="3298110552" sldId="641"/>
        </pc:sldMkLst>
      </pc:sldChg>
      <pc:sldChg chg="addSp modSp add mod">
        <pc:chgData name="Matthieu De Mari" userId="dfb708c9-d8dc-439f-9a3b-c772bf4a311c" providerId="ADAL" clId="{95DC2182-BA54-4583-9E8E-B21E5C8D4D55}" dt="2023-02-26T07:55:50.474" v="20800" actId="1076"/>
        <pc:sldMkLst>
          <pc:docMk/>
          <pc:sldMk cId="4241197121" sldId="642"/>
        </pc:sldMkLst>
      </pc:sldChg>
      <pc:sldChg chg="add del">
        <pc:chgData name="Matthieu De Mari" userId="dfb708c9-d8dc-439f-9a3b-c772bf4a311c" providerId="ADAL" clId="{95DC2182-BA54-4583-9E8E-B21E5C8D4D55}" dt="2023-02-26T07:55:43.929" v="20797"/>
        <pc:sldMkLst>
          <pc:docMk/>
          <pc:sldMk cId="610146181" sldId="643"/>
        </pc:sldMkLst>
      </pc:sldChg>
      <pc:sldChg chg="addSp delSp modSp add mod">
        <pc:chgData name="Matthieu De Mari" userId="dfb708c9-d8dc-439f-9a3b-c772bf4a311c" providerId="ADAL" clId="{95DC2182-BA54-4583-9E8E-B21E5C8D4D55}" dt="2023-02-26T08:02:06.838" v="21504" actId="20577"/>
        <pc:sldMkLst>
          <pc:docMk/>
          <pc:sldMk cId="1487822837" sldId="643"/>
        </pc:sldMkLst>
      </pc:sldChg>
      <pc:sldChg chg="addSp delSp modSp add mod">
        <pc:chgData name="Matthieu De Mari" userId="dfb708c9-d8dc-439f-9a3b-c772bf4a311c" providerId="ADAL" clId="{95DC2182-BA54-4583-9E8E-B21E5C8D4D55}" dt="2023-02-26T08:02:12.887" v="21513" actId="20577"/>
        <pc:sldMkLst>
          <pc:docMk/>
          <pc:sldMk cId="715032396" sldId="644"/>
        </pc:sldMkLst>
      </pc:sldChg>
      <pc:sldChg chg="addSp delSp modSp add mod chgLayout">
        <pc:chgData name="Matthieu De Mari" userId="dfb708c9-d8dc-439f-9a3b-c772bf4a311c" providerId="ADAL" clId="{95DC2182-BA54-4583-9E8E-B21E5C8D4D55}" dt="2023-02-26T08:08:00.561" v="21944" actId="20577"/>
        <pc:sldMkLst>
          <pc:docMk/>
          <pc:sldMk cId="1850403076" sldId="645"/>
        </pc:sldMkLst>
      </pc:sldChg>
      <pc:sldChg chg="addSp delSp modSp add mod">
        <pc:chgData name="Matthieu De Mari" userId="dfb708c9-d8dc-439f-9a3b-c772bf4a311c" providerId="ADAL" clId="{95DC2182-BA54-4583-9E8E-B21E5C8D4D55}" dt="2023-02-26T08:03:15.451" v="21600" actId="1076"/>
        <pc:sldMkLst>
          <pc:docMk/>
          <pc:sldMk cId="3708794977" sldId="646"/>
        </pc:sldMkLst>
      </pc:sldChg>
      <pc:sldChg chg="new del">
        <pc:chgData name="Matthieu De Mari" userId="dfb708c9-d8dc-439f-9a3b-c772bf4a311c" providerId="ADAL" clId="{95DC2182-BA54-4583-9E8E-B21E5C8D4D55}" dt="2023-02-26T08:25:21.334" v="22855" actId="47"/>
        <pc:sldMkLst>
          <pc:docMk/>
          <pc:sldMk cId="643363626" sldId="647"/>
        </pc:sldMkLst>
      </pc:sldChg>
      <pc:sldChg chg="addSp delSp modSp add mod ord">
        <pc:chgData name="Matthieu De Mari" userId="dfb708c9-d8dc-439f-9a3b-c772bf4a311c" providerId="ADAL" clId="{95DC2182-BA54-4583-9E8E-B21E5C8D4D55}" dt="2023-02-26T08:25:45.717" v="22863" actId="20577"/>
        <pc:sldMkLst>
          <pc:docMk/>
          <pc:sldMk cId="2404237809" sldId="648"/>
        </pc:sldMkLst>
      </pc:sldChg>
      <pc:sldChg chg="addSp modSp add mod ord">
        <pc:chgData name="Matthieu De Mari" userId="dfb708c9-d8dc-439f-9a3b-c772bf4a311c" providerId="ADAL" clId="{95DC2182-BA54-4583-9E8E-B21E5C8D4D55}" dt="2023-02-26T08:26:02.661" v="22885"/>
        <pc:sldMkLst>
          <pc:docMk/>
          <pc:sldMk cId="1952442680" sldId="649"/>
        </pc:sldMkLst>
      </pc:sldChg>
      <pc:sldChg chg="modSp add mod">
        <pc:chgData name="Matthieu De Mari" userId="dfb708c9-d8dc-439f-9a3b-c772bf4a311c" providerId="ADAL" clId="{95DC2182-BA54-4583-9E8E-B21E5C8D4D55}" dt="2023-02-26T08:25:58.425" v="22884" actId="20577"/>
        <pc:sldMkLst>
          <pc:docMk/>
          <pc:sldMk cId="3215884619" sldId="650"/>
        </pc:sldMkLst>
      </pc:sldChg>
      <pc:sldChg chg="addSp modSp add mod">
        <pc:chgData name="Matthieu De Mari" userId="dfb708c9-d8dc-439f-9a3b-c772bf4a311c" providerId="ADAL" clId="{95DC2182-BA54-4583-9E8E-B21E5C8D4D55}" dt="2023-02-26T08:21:09.108" v="22566" actId="1076"/>
        <pc:sldMkLst>
          <pc:docMk/>
          <pc:sldMk cId="2595195584" sldId="651"/>
        </pc:sldMkLst>
      </pc:sldChg>
      <pc:sldChg chg="addSp modSp add mod">
        <pc:chgData name="Matthieu De Mari" userId="dfb708c9-d8dc-439f-9a3b-c772bf4a311c" providerId="ADAL" clId="{95DC2182-BA54-4583-9E8E-B21E5C8D4D55}" dt="2023-02-26T08:22:28.656" v="22594" actId="1037"/>
        <pc:sldMkLst>
          <pc:docMk/>
          <pc:sldMk cId="773672680" sldId="652"/>
        </pc:sldMkLst>
      </pc:sldChg>
      <pc:sldChg chg="addSp delSp modSp add mod chgLayout">
        <pc:chgData name="Matthieu De Mari" userId="dfb708c9-d8dc-439f-9a3b-c772bf4a311c" providerId="ADAL" clId="{95DC2182-BA54-4583-9E8E-B21E5C8D4D55}" dt="2023-02-26T08:29:10.127" v="23267" actId="20577"/>
        <pc:sldMkLst>
          <pc:docMk/>
          <pc:sldMk cId="855321949" sldId="653"/>
        </pc:sldMkLst>
      </pc:sldChg>
      <pc:sldChg chg="addSp delSp modSp new mod ord modClrScheme chgLayout">
        <pc:chgData name="Matthieu De Mari" userId="dfb708c9-d8dc-439f-9a3b-c772bf4a311c" providerId="ADAL" clId="{95DC2182-BA54-4583-9E8E-B21E5C8D4D55}" dt="2023-02-26T08:30:34.396" v="23518" actId="1076"/>
        <pc:sldMkLst>
          <pc:docMk/>
          <pc:sldMk cId="2099660639" sldId="654"/>
        </pc:sldMkLst>
      </pc:sldChg>
      <pc:sldChg chg="addSp delSp modSp add mod modClrScheme chgLayout">
        <pc:chgData name="Matthieu De Mari" userId="dfb708c9-d8dc-439f-9a3b-c772bf4a311c" providerId="ADAL" clId="{95DC2182-BA54-4583-9E8E-B21E5C8D4D55}" dt="2023-02-26T08:45:11.474" v="24818" actId="20577"/>
        <pc:sldMkLst>
          <pc:docMk/>
          <pc:sldMk cId="2451971174" sldId="655"/>
        </pc:sldMkLst>
      </pc:sldChg>
      <pc:sldChg chg="addSp modSp add mod">
        <pc:chgData name="Matthieu De Mari" userId="dfb708c9-d8dc-439f-9a3b-c772bf4a311c" providerId="ADAL" clId="{95DC2182-BA54-4583-9E8E-B21E5C8D4D55}" dt="2023-02-26T08:35:48.718" v="23984" actId="20577"/>
        <pc:sldMkLst>
          <pc:docMk/>
          <pc:sldMk cId="148017835" sldId="656"/>
        </pc:sldMkLst>
      </pc:sldChg>
      <pc:sldChg chg="addSp delSp modSp add mod">
        <pc:chgData name="Matthieu De Mari" userId="dfb708c9-d8dc-439f-9a3b-c772bf4a311c" providerId="ADAL" clId="{95DC2182-BA54-4583-9E8E-B21E5C8D4D55}" dt="2023-02-26T08:37:03.529" v="24034" actId="20577"/>
        <pc:sldMkLst>
          <pc:docMk/>
          <pc:sldMk cId="1922511899" sldId="657"/>
        </pc:sldMkLst>
      </pc:sldChg>
      <pc:sldChg chg="addSp delSp modSp add mod">
        <pc:chgData name="Matthieu De Mari" userId="dfb708c9-d8dc-439f-9a3b-c772bf4a311c" providerId="ADAL" clId="{95DC2182-BA54-4583-9E8E-B21E5C8D4D55}" dt="2023-02-26T08:45:36.452" v="24846" actId="20577"/>
        <pc:sldMkLst>
          <pc:docMk/>
          <pc:sldMk cId="4035742227" sldId="658"/>
        </pc:sldMkLst>
      </pc:sldChg>
      <pc:sldChg chg="addSp modSp add mod">
        <pc:chgData name="Matthieu De Mari" userId="dfb708c9-d8dc-439f-9a3b-c772bf4a311c" providerId="ADAL" clId="{95DC2182-BA54-4583-9E8E-B21E5C8D4D55}" dt="2023-02-26T08:48:44.816" v="25240" actId="208"/>
        <pc:sldMkLst>
          <pc:docMk/>
          <pc:sldMk cId="2096824087" sldId="659"/>
        </pc:sldMkLst>
      </pc:sldChg>
      <pc:sldChg chg="addSp modSp add mod">
        <pc:chgData name="Matthieu De Mari" userId="dfb708c9-d8dc-439f-9a3b-c772bf4a311c" providerId="ADAL" clId="{95DC2182-BA54-4583-9E8E-B21E5C8D4D55}" dt="2023-02-26T08:50:31.401" v="25403" actId="27636"/>
        <pc:sldMkLst>
          <pc:docMk/>
          <pc:sldMk cId="3023865042" sldId="660"/>
        </pc:sldMkLst>
      </pc:sldChg>
      <pc:sldChg chg="addSp delSp modSp add mod modClrScheme chgLayout">
        <pc:chgData name="Matthieu De Mari" userId="dfb708c9-d8dc-439f-9a3b-c772bf4a311c" providerId="ADAL" clId="{95DC2182-BA54-4583-9E8E-B21E5C8D4D55}" dt="2023-02-26T08:59:57.695" v="26564" actId="27614"/>
        <pc:sldMkLst>
          <pc:docMk/>
          <pc:sldMk cId="2303339168" sldId="661"/>
        </pc:sldMkLst>
      </pc:sldChg>
      <pc:sldChg chg="modSp add mod">
        <pc:chgData name="Matthieu De Mari" userId="dfb708c9-d8dc-439f-9a3b-c772bf4a311c" providerId="ADAL" clId="{95DC2182-BA54-4583-9E8E-B21E5C8D4D55}" dt="2023-02-26T08:57:11.565" v="26343" actId="113"/>
        <pc:sldMkLst>
          <pc:docMk/>
          <pc:sldMk cId="444206811" sldId="662"/>
        </pc:sldMkLst>
      </pc:sldChg>
      <pc:sldChg chg="modSp add mod">
        <pc:chgData name="Matthieu De Mari" userId="dfb708c9-d8dc-439f-9a3b-c772bf4a311c" providerId="ADAL" clId="{95DC2182-BA54-4583-9E8E-B21E5C8D4D55}" dt="2023-02-26T08:59:51.154" v="26561" actId="20577"/>
        <pc:sldMkLst>
          <pc:docMk/>
          <pc:sldMk cId="365986058" sldId="663"/>
        </pc:sldMkLst>
      </pc:sldChg>
      <pc:sldChg chg="add del">
        <pc:chgData name="Matthieu De Mari" userId="dfb708c9-d8dc-439f-9a3b-c772bf4a311c" providerId="ADAL" clId="{95DC2182-BA54-4583-9E8E-B21E5C8D4D55}" dt="2023-02-26T09:02:25.500" v="26957" actId="47"/>
        <pc:sldMkLst>
          <pc:docMk/>
          <pc:sldMk cId="2221986219" sldId="664"/>
        </pc:sldMkLst>
      </pc:sldChg>
      <pc:sldChg chg="add del">
        <pc:chgData name="Matthieu De Mari" userId="dfb708c9-d8dc-439f-9a3b-c772bf4a311c" providerId="ADAL" clId="{95DC2182-BA54-4583-9E8E-B21E5C8D4D55}" dt="2023-02-26T09:02:26.166" v="26958" actId="47"/>
        <pc:sldMkLst>
          <pc:docMk/>
          <pc:sldMk cId="2597465754" sldId="6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03/03/2025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03/03/2025</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03/03/2025</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03/03/2025</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03/03/2025</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03/03/2025</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03/03/2025</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03/03/2025</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03/03/2025</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03/03/2025</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03/03/2025</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03/03/2025</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03/03/2025</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lesley.edu/article/stages-of-memory"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lesley.edu/article/stages-of-memory"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0.png"/></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0.png"/><Relationship Id="rId5" Type="http://schemas.openxmlformats.org/officeDocument/2006/relationships/image" Target="../media/image680.png"/><Relationship Id="rId4" Type="http://schemas.openxmlformats.org/officeDocument/2006/relationships/image" Target="../media/image670.png"/></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kyunghyuncho.me/" TargetMode="External"/><Relationship Id="rId2" Type="http://schemas.openxmlformats.org/officeDocument/2006/relationships/hyperlink" Target="https://scholar.google.co.uk/citations?user=0RAmmIAAAAAJ&amp;hl=en" TargetMode="External"/><Relationship Id="rId1" Type="http://schemas.openxmlformats.org/officeDocument/2006/relationships/slideLayout" Target="../slideLayouts/slideLayout2.xml"/><Relationship Id="rId5" Type="http://schemas.openxmlformats.org/officeDocument/2006/relationships/hyperlink" Target="https://rizar.github.io/" TargetMode="External"/><Relationship Id="rId4" Type="http://schemas.openxmlformats.org/officeDocument/2006/relationships/hyperlink" Target="https://scholar.google.de/citations?user=Nq0dVMcAAAAJ&amp;hl=en"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people.idsia.ch/~juergen/" TargetMode="External"/><Relationship Id="rId2" Type="http://schemas.openxmlformats.org/officeDocument/2006/relationships/hyperlink" Target="https://scholar.google.com/citations?user=gLnCTgIAAAAJ&amp;hl=fr" TargetMode="External"/><Relationship Id="rId1" Type="http://schemas.openxmlformats.org/officeDocument/2006/relationships/slideLayout" Target="../slideLayouts/slideLayout2.xml"/><Relationship Id="rId5" Type="http://schemas.openxmlformats.org/officeDocument/2006/relationships/hyperlink" Target="https://www.iarai.ac.at/people/sepphochreiter/" TargetMode="External"/><Relationship Id="rId4" Type="http://schemas.openxmlformats.org/officeDocument/2006/relationships/hyperlink" Target="https://scholar.google.at/citations?user=tvUH3WMAAAAJ&amp;hl=en"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towardsdatascience.com/gpt-3-rnns-and-all-that-deep-dive-into-language-modelling-7f67658ba0d5" TargetMode="External"/><Relationship Id="rId2" Type="http://schemas.openxmlformats.org/officeDocument/2006/relationships/hyperlink" Target="https://lesley.edu/article/stages-of-memo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W5-S2 Times Series Data and</a:t>
            </a:r>
            <a:br>
              <a:rPr lang="en-US" dirty="0"/>
            </a:br>
            <a:r>
              <a:rPr lang="en-US" dirty="0"/>
              <a:t>Recurrent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3742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F807-15B3-1CA0-5281-891982C5FA5A}"/>
              </a:ext>
            </a:extLst>
          </p:cNvPr>
          <p:cNvSpPr>
            <a:spLocks noGrp="1"/>
          </p:cNvSpPr>
          <p:nvPr>
            <p:ph type="title"/>
          </p:nvPr>
        </p:nvSpPr>
        <p:spPr/>
        <p:txBody>
          <a:bodyPr/>
          <a:lstStyle/>
          <a:p>
            <a:r>
              <a:rPr lang="en-GB" dirty="0"/>
              <a:t>Backpropagation through time and the vanishing gradient problem</a:t>
            </a:r>
            <a:endParaRPr lang="en-SG" dirty="0"/>
          </a:p>
        </p:txBody>
      </p:sp>
      <p:sp>
        <p:nvSpPr>
          <p:cNvPr id="3" name="Content Placeholder 2">
            <a:extLst>
              <a:ext uri="{FF2B5EF4-FFF2-40B4-BE49-F238E27FC236}">
                <a16:creationId xmlns:a16="http://schemas.microsoft.com/office/drawing/2014/main" id="{9D6CA1B3-62B2-D139-628B-900D0F1651D8}"/>
              </a:ext>
            </a:extLst>
          </p:cNvPr>
          <p:cNvSpPr>
            <a:spLocks noGrp="1"/>
          </p:cNvSpPr>
          <p:nvPr>
            <p:ph idx="1"/>
          </p:nvPr>
        </p:nvSpPr>
        <p:spPr>
          <a:xfrm>
            <a:off x="838200" y="1825624"/>
            <a:ext cx="10515600" cy="5032375"/>
          </a:xfrm>
        </p:spPr>
        <p:txBody>
          <a:bodyPr/>
          <a:lstStyle/>
          <a:p>
            <a:pPr marL="0" indent="0">
              <a:buNone/>
            </a:pPr>
            <a:r>
              <a:rPr lang="en-GB" b="1" dirty="0">
                <a:solidFill>
                  <a:srgbClr val="7030A0"/>
                </a:solidFill>
              </a:rPr>
              <a:t>How to address the vanishing gradient problem in RNNs?</a:t>
            </a:r>
          </a:p>
          <a:p>
            <a:r>
              <a:rPr lang="en-GB" dirty="0"/>
              <a:t>Several techniques have been developed to address the vanishing gradient problem in RNNs, such as using alternative activation functions, initializing the weights of the network carefully, etc.</a:t>
            </a:r>
          </a:p>
          <a:p>
            <a:r>
              <a:rPr lang="en-GB" b="1" dirty="0"/>
              <a:t>The “best” (?) solution requires using specialized architectures like Long Short-Term Memory (LSTM) networks or Gated Recurrent Units (GRUs) to process memory.</a:t>
            </a:r>
          </a:p>
          <a:p>
            <a:r>
              <a:rPr lang="en-GB" dirty="0"/>
              <a:t>These are designed to better handle long-term dependencies, and can help to mitigate the vanishing gradient problem.</a:t>
            </a:r>
          </a:p>
          <a:p>
            <a:r>
              <a:rPr lang="en-GB" dirty="0"/>
              <a:t>This eventually improves the performance of RNNs on time series.</a:t>
            </a:r>
          </a:p>
          <a:p>
            <a:endParaRPr lang="en-SG" dirty="0"/>
          </a:p>
        </p:txBody>
      </p:sp>
    </p:spTree>
    <p:extLst>
      <p:ext uri="{BB962C8B-B14F-4D97-AF65-F5344CB8AC3E}">
        <p14:creationId xmlns:p14="http://schemas.microsoft.com/office/powerpoint/2010/main" val="1390758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6974-CFBD-95B7-753C-65691ECA42E5}"/>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24F110-DC44-75A5-3E2C-15E644A34FBF}"/>
                  </a:ext>
                </a:extLst>
              </p:cNvPr>
              <p:cNvSpPr>
                <a:spLocks noGrp="1"/>
              </p:cNvSpPr>
              <p:nvPr>
                <p:ph sz="half" idx="1"/>
              </p:nvPr>
            </p:nvSpPr>
            <p:spPr>
              <a:xfrm>
                <a:off x="838200" y="1825624"/>
                <a:ext cx="5181600" cy="5032375"/>
              </a:xfrm>
            </p:spPr>
            <p:txBody>
              <a:bodyPr/>
              <a:lstStyle/>
              <a:p>
                <a:pPr marL="0" indent="0">
                  <a:buNone/>
                </a:pPr>
                <a:r>
                  <a:rPr lang="en-GB" b="1" dirty="0"/>
                  <a:t>Our current RNN: </a:t>
                </a:r>
                <a:r>
                  <a:rPr lang="en-GB" dirty="0"/>
                  <a:t>uses the same layers and operations to both</a:t>
                </a:r>
              </a:p>
              <a:p>
                <a:r>
                  <a:rPr lang="en-GB" b="1" dirty="0">
                    <a:solidFill>
                      <a:srgbClr val="7030A0"/>
                    </a:solidFill>
                  </a:rPr>
                  <a:t>Predict the </a:t>
                </a:r>
                <a14:m>
                  <m:oMath xmlns:m="http://schemas.openxmlformats.org/officeDocument/2006/math">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oMath>
                </a14:m>
                <a:r>
                  <a:rPr lang="en-SG" b="1" dirty="0">
                    <a:solidFill>
                      <a:srgbClr val="7030A0"/>
                    </a:solidFill>
                  </a:rPr>
                  <a:t> value,</a:t>
                </a:r>
              </a:p>
              <a:p>
                <a:r>
                  <a:rPr lang="en-SG" b="1" dirty="0">
                    <a:solidFill>
                      <a:schemeClr val="accent2"/>
                    </a:solidFill>
                  </a:rPr>
                  <a:t>And update the memory vector, defining </a:t>
                </a:r>
                <a14:m>
                  <m:oMath xmlns:m="http://schemas.openxmlformats.org/officeDocument/2006/math">
                    <m:sSub>
                      <m:sSubPr>
                        <m:ctrlPr>
                          <a:rPr lang="en-GB" b="1" i="1" smtClean="0">
                            <a:solidFill>
                              <a:schemeClr val="accent2"/>
                            </a:solidFill>
                            <a:latin typeface="Cambria Math" panose="02040503050406030204" pitchFamily="18" charset="0"/>
                          </a:rPr>
                        </m:ctrlPr>
                      </m:sSubPr>
                      <m:e>
                        <m:r>
                          <a:rPr lang="en-GB" b="1" i="1" smtClean="0">
                            <a:solidFill>
                              <a:schemeClr val="accent2"/>
                            </a:solidFill>
                            <a:latin typeface="Cambria Math" panose="02040503050406030204" pitchFamily="18" charset="0"/>
                          </a:rPr>
                          <m:t>𝒉</m:t>
                        </m:r>
                      </m:e>
                      <m:sub>
                        <m:r>
                          <a:rPr lang="en-GB" b="1" i="1" smtClean="0">
                            <a:solidFill>
                              <a:schemeClr val="accent2"/>
                            </a:solidFill>
                            <a:latin typeface="Cambria Math" panose="02040503050406030204" pitchFamily="18" charset="0"/>
                          </a:rPr>
                          <m:t>𝒕</m:t>
                        </m:r>
                        <m:r>
                          <a:rPr lang="en-GB" b="1" i="1" smtClean="0">
                            <a:solidFill>
                              <a:schemeClr val="accent2"/>
                            </a:solidFill>
                            <a:latin typeface="Cambria Math" panose="02040503050406030204" pitchFamily="18" charset="0"/>
                          </a:rPr>
                          <m:t>+</m:t>
                        </m:r>
                        <m:r>
                          <a:rPr lang="en-GB" b="1" i="1" smtClean="0">
                            <a:solidFill>
                              <a:schemeClr val="accent2"/>
                            </a:solidFill>
                            <a:latin typeface="Cambria Math" panose="02040503050406030204" pitchFamily="18" charset="0"/>
                          </a:rPr>
                          <m:t>𝟏</m:t>
                        </m:r>
                      </m:sub>
                    </m:sSub>
                  </m:oMath>
                </a14:m>
                <a:r>
                  <a:rPr lang="en-SG" b="1" dirty="0">
                    <a:solidFill>
                      <a:schemeClr val="accent2"/>
                    </a:solidFill>
                  </a:rPr>
                  <a:t>.</a:t>
                </a:r>
              </a:p>
              <a:p>
                <a:pPr marL="0" indent="0">
                  <a:buNone/>
                </a:pPr>
                <a:endParaRPr lang="en-SG" dirty="0"/>
              </a:p>
              <a:p>
                <a:pPr marL="0" indent="0">
                  <a:buNone/>
                </a:pPr>
                <a:r>
                  <a:rPr lang="en-SG" b="1" dirty="0"/>
                  <a:t>However, these are two very different operations and should probably rely on two distinct calculations!</a:t>
                </a:r>
              </a:p>
            </p:txBody>
          </p:sp>
        </mc:Choice>
        <mc:Fallback xmlns="">
          <p:sp>
            <p:nvSpPr>
              <p:cNvPr id="4" name="Content Placeholder 3">
                <a:extLst>
                  <a:ext uri="{FF2B5EF4-FFF2-40B4-BE49-F238E27FC236}">
                    <a16:creationId xmlns:a16="http://schemas.microsoft.com/office/drawing/2014/main" id="{9824F110-DC44-75A5-3E2C-15E644A34FBF}"/>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588"/>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6EB6ABA3-2672-C3F7-C863-0099F005EE45}"/>
              </a:ext>
            </a:extLst>
          </p:cNvPr>
          <p:cNvPicPr>
            <a:picLocks noChangeAspect="1"/>
          </p:cNvPicPr>
          <p:nvPr/>
        </p:nvPicPr>
        <p:blipFill rotWithShape="1">
          <a:blip r:embed="rId3"/>
          <a:srcRect l="7053"/>
          <a:stretch/>
        </p:blipFill>
        <p:spPr>
          <a:xfrm>
            <a:off x="6200912" y="2409544"/>
            <a:ext cx="5991088" cy="2993908"/>
          </a:xfrm>
          <a:prstGeom prst="rect">
            <a:avLst/>
          </a:prstGeom>
        </p:spPr>
      </p:pic>
    </p:spTree>
    <p:extLst>
      <p:ext uri="{BB962C8B-B14F-4D97-AF65-F5344CB8AC3E}">
        <p14:creationId xmlns:p14="http://schemas.microsoft.com/office/powerpoint/2010/main" val="349975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rgbClr val="7030A0"/>
                    </a:solidFill>
                  </a:rPr>
                  <a:t>Task 1: Predict the </a:t>
                </a:r>
                <a14:m>
                  <m:oMath xmlns:m="http://schemas.openxmlformats.org/officeDocument/2006/math">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oMath>
                </a14:m>
                <a:r>
                  <a:rPr lang="en-SG" b="1" dirty="0">
                    <a:solidFill>
                      <a:srgbClr val="7030A0"/>
                    </a:solidFill>
                  </a:rPr>
                  <a:t> value.</a:t>
                </a:r>
              </a:p>
              <a:p>
                <a:r>
                  <a:rPr lang="en-SG" dirty="0"/>
                  <a:t>This is the job of a “predictor”.</a:t>
                </a:r>
              </a:p>
              <a:p>
                <a:r>
                  <a:rPr lang="en-SG" dirty="0"/>
                  <a:t>Uses information from memory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and the present observation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 to formulate prediction.</a:t>
                </a:r>
              </a:p>
              <a:p>
                <a:r>
                  <a:rPr lang="en-SG" b="1" dirty="0"/>
                  <a:t>Somewhat similar to predicting price of apartment based on apartment features.</a:t>
                </a:r>
              </a:p>
              <a:p>
                <a:r>
                  <a:rPr lang="en-SG" dirty="0"/>
                  <a:t>For this, it is fine to use all the layers and operations we have implemented in previous weeks.</a:t>
                </a:r>
              </a:p>
            </p:txBody>
          </p:sp>
        </mc:Choice>
        <mc:Fallback xmlns="">
          <p:sp>
            <p:nvSpPr>
              <p:cNvPr id="3" name="Content Placeholder 2">
                <a:extLst>
                  <a:ext uri="{FF2B5EF4-FFF2-40B4-BE49-F238E27FC236}">
                    <a16:creationId xmlns:a16="http://schemas.microsoft.com/office/drawing/2014/main" id="{D17C42F1-3AC9-47C6-0B59-A6D4BF707BC9}"/>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059"/>
                </a:stretch>
              </a:blipFill>
            </p:spPr>
            <p:txBody>
              <a:bodyPr/>
              <a:lstStyle/>
              <a:p>
                <a:r>
                  <a:rPr lang="en-GB">
                    <a:noFill/>
                  </a:rPr>
                  <a:t> </a:t>
                </a:r>
              </a:p>
            </p:txBody>
          </p:sp>
        </mc:Fallback>
      </mc:AlternateContent>
      <p:pic>
        <p:nvPicPr>
          <p:cNvPr id="8" name="Picture 7" descr="A picture containing person, phone, cellphone&#10;&#10;Description automatically generated">
            <a:extLst>
              <a:ext uri="{FF2B5EF4-FFF2-40B4-BE49-F238E27FC236}">
                <a16:creationId xmlns:a16="http://schemas.microsoft.com/office/drawing/2014/main" id="{E8D71930-493E-D030-EF33-E8E532813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Tree>
    <p:extLst>
      <p:ext uri="{BB962C8B-B14F-4D97-AF65-F5344CB8AC3E}">
        <p14:creationId xmlns:p14="http://schemas.microsoft.com/office/powerpoint/2010/main" val="191374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483794" cy="5032375"/>
              </a:xfrm>
            </p:spPr>
            <p:txBody>
              <a:bodyPr>
                <a:normAutofit/>
              </a:bodyPr>
              <a:lstStyle/>
              <a:p>
                <a:pPr marL="0" indent="0">
                  <a:buNone/>
                </a:pPr>
                <a:r>
                  <a:rPr lang="en-GB" b="1" dirty="0">
                    <a:solidFill>
                      <a:schemeClr val="accent2"/>
                    </a:solidFill>
                  </a:rPr>
                  <a:t>Task 2: </a:t>
                </a:r>
                <a:r>
                  <a:rPr lang="en-SG" b="1" dirty="0">
                    <a:solidFill>
                      <a:schemeClr val="accent2"/>
                    </a:solidFill>
                  </a:rPr>
                  <a:t>update the memory vector, defining </a:t>
                </a:r>
                <a14:m>
                  <m:oMath xmlns:m="http://schemas.openxmlformats.org/officeDocument/2006/math">
                    <m:sSub>
                      <m:sSubPr>
                        <m:ctrlPr>
                          <a:rPr lang="en-GB" b="1" i="1">
                            <a:solidFill>
                              <a:schemeClr val="accent2"/>
                            </a:solidFill>
                            <a:latin typeface="Cambria Math" panose="02040503050406030204" pitchFamily="18" charset="0"/>
                          </a:rPr>
                        </m:ctrlPr>
                      </m:sSubPr>
                      <m:e>
                        <m:r>
                          <a:rPr lang="en-GB" b="1" i="1">
                            <a:solidFill>
                              <a:schemeClr val="accent2"/>
                            </a:solidFill>
                            <a:latin typeface="Cambria Math" panose="02040503050406030204" pitchFamily="18" charset="0"/>
                          </a:rPr>
                          <m:t>𝒉</m:t>
                        </m:r>
                      </m:e>
                      <m:sub>
                        <m:r>
                          <a:rPr lang="en-GB" b="1" i="1">
                            <a:solidFill>
                              <a:schemeClr val="accent2"/>
                            </a:solidFill>
                            <a:latin typeface="Cambria Math" panose="02040503050406030204" pitchFamily="18" charset="0"/>
                          </a:rPr>
                          <m:t>𝒕</m:t>
                        </m:r>
                        <m:r>
                          <a:rPr lang="en-GB" b="1" i="1">
                            <a:solidFill>
                              <a:schemeClr val="accent2"/>
                            </a:solidFill>
                            <a:latin typeface="Cambria Math" panose="02040503050406030204" pitchFamily="18" charset="0"/>
                          </a:rPr>
                          <m:t>+</m:t>
                        </m:r>
                        <m:r>
                          <a:rPr lang="en-GB" b="1" i="1">
                            <a:solidFill>
                              <a:schemeClr val="accent2"/>
                            </a:solidFill>
                            <a:latin typeface="Cambria Math" panose="02040503050406030204" pitchFamily="18" charset="0"/>
                          </a:rPr>
                          <m:t>𝟏</m:t>
                        </m:r>
                      </m:sub>
                    </m:sSub>
                  </m:oMath>
                </a14:m>
                <a:r>
                  <a:rPr lang="en-SG" b="1" dirty="0">
                    <a:solidFill>
                      <a:schemeClr val="accent2"/>
                    </a:solidFill>
                  </a:rPr>
                  <a:t>.</a:t>
                </a:r>
              </a:p>
              <a:p>
                <a:r>
                  <a:rPr lang="en-SG" dirty="0"/>
                  <a:t>This typically consists of teaching the Neural Network how to remember relevant things that happened over time.</a:t>
                </a:r>
              </a:p>
              <a:p>
                <a:r>
                  <a:rPr lang="en-SG" b="1" dirty="0"/>
                  <a:t>In other words, the cognitive ability of </a:t>
                </a:r>
                <a:r>
                  <a:rPr lang="en-SG" b="1" u="sng" dirty="0"/>
                  <a:t>memorizing and processing information over time</a:t>
                </a:r>
                <a:r>
                  <a:rPr lang="en-SG" b="1" dirty="0"/>
                  <a:t>.</a:t>
                </a:r>
              </a:p>
              <a:p>
                <a:r>
                  <a:rPr lang="en-SG" dirty="0"/>
                  <a:t>New task, probably requires its own set of operations!</a:t>
                </a:r>
              </a:p>
            </p:txBody>
          </p:sp>
        </mc:Choice>
        <mc:Fallback xmlns="">
          <p:sp>
            <p:nvSpPr>
              <p:cNvPr id="3" name="Content Placeholder 2">
                <a:extLst>
                  <a:ext uri="{FF2B5EF4-FFF2-40B4-BE49-F238E27FC236}">
                    <a16:creationId xmlns:a16="http://schemas.microsoft.com/office/drawing/2014/main" id="{D17C42F1-3AC9-47C6-0B59-A6D4BF707BC9}"/>
                  </a:ext>
                </a:extLst>
              </p:cNvPr>
              <p:cNvSpPr>
                <a:spLocks noGrp="1" noRot="1" noChangeAspect="1" noMove="1" noResize="1" noEditPoints="1" noAdjustHandles="1" noChangeArrowheads="1" noChangeShapeType="1" noTextEdit="1"/>
              </p:cNvSpPr>
              <p:nvPr>
                <p:ph sz="half" idx="1"/>
              </p:nvPr>
            </p:nvSpPr>
            <p:spPr>
              <a:xfrm>
                <a:off x="838200" y="1825624"/>
                <a:ext cx="5483794" cy="5032375"/>
              </a:xfrm>
              <a:blipFill>
                <a:blip r:embed="rId2"/>
                <a:stretch>
                  <a:fillRect l="-2336" t="-1937" r="-667"/>
                </a:stretch>
              </a:blipFill>
            </p:spPr>
            <p:txBody>
              <a:bodyPr/>
              <a:lstStyle/>
              <a:p>
                <a:r>
                  <a:rPr lang="en-GB">
                    <a:noFill/>
                  </a:rPr>
                  <a:t> </a:t>
                </a:r>
              </a:p>
            </p:txBody>
          </p:sp>
        </mc:Fallback>
      </mc:AlternateContent>
      <p:pic>
        <p:nvPicPr>
          <p:cNvPr id="7" name="Picture 6" descr="A picture containing person, phone, cellphone&#10;&#10;Description automatically generated">
            <a:extLst>
              <a:ext uri="{FF2B5EF4-FFF2-40B4-BE49-F238E27FC236}">
                <a16:creationId xmlns:a16="http://schemas.microsoft.com/office/drawing/2014/main" id="{B32309B5-6CBB-0E38-B925-1F935F7D3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Tree>
    <p:extLst>
      <p:ext uri="{BB962C8B-B14F-4D97-AF65-F5344CB8AC3E}">
        <p14:creationId xmlns:p14="http://schemas.microsoft.com/office/powerpoint/2010/main" val="2445909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t>But, hold on a second, what is the brain doing when it comes to memory anyway?</a:t>
            </a:r>
          </a:p>
          <a:p>
            <a:r>
              <a:rPr lang="en-GB" dirty="0"/>
              <a:t>Our brains will decide what is an important information to </a:t>
            </a:r>
            <a:r>
              <a:rPr lang="en-GB" b="1" dirty="0"/>
              <a:t>remember</a:t>
            </a:r>
            <a:r>
              <a:rPr lang="en-GB" dirty="0"/>
              <a:t> over time,</a:t>
            </a:r>
          </a:p>
          <a:p>
            <a:r>
              <a:rPr lang="en-GB" dirty="0"/>
              <a:t>But it might also choose to </a:t>
            </a:r>
            <a:r>
              <a:rPr lang="en-GB" b="1" dirty="0"/>
              <a:t>forget</a:t>
            </a:r>
            <a:r>
              <a:rPr lang="en-GB" dirty="0"/>
              <a:t> about information that is no longer relevant!</a:t>
            </a:r>
          </a:p>
          <a:p>
            <a:r>
              <a:rPr lang="en-GB" dirty="0"/>
              <a:t>(Basically, freeing space in the memory of your brain!)</a:t>
            </a:r>
            <a:endParaRPr lang="en-SG" dirty="0"/>
          </a:p>
        </p:txBody>
      </p:sp>
      <p:pic>
        <p:nvPicPr>
          <p:cNvPr id="6" name="Picture 5" descr="A picture containing person, phone, cellphone&#10;&#10;Description automatically generated">
            <a:extLst>
              <a:ext uri="{FF2B5EF4-FFF2-40B4-BE49-F238E27FC236}">
                <a16:creationId xmlns:a16="http://schemas.microsoft.com/office/drawing/2014/main" id="{F4A2A0D0-72EE-4F3F-35D4-0F2C943E8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
        <p:nvSpPr>
          <p:cNvPr id="4" name="TextBox 3">
            <a:extLst>
              <a:ext uri="{FF2B5EF4-FFF2-40B4-BE49-F238E27FC236}">
                <a16:creationId xmlns:a16="http://schemas.microsoft.com/office/drawing/2014/main" id="{6A901C81-2DF4-9E7A-6DE1-7AD7F4414F31}"/>
              </a:ext>
            </a:extLst>
          </p:cNvPr>
          <p:cNvSpPr txBox="1"/>
          <p:nvPr/>
        </p:nvSpPr>
        <p:spPr>
          <a:xfrm>
            <a:off x="6522965" y="5750004"/>
            <a:ext cx="5799015" cy="1107996"/>
          </a:xfrm>
          <a:prstGeom prst="rect">
            <a:avLst/>
          </a:prstGeom>
          <a:noFill/>
        </p:spPr>
        <p:txBody>
          <a:bodyPr wrap="square" rtlCol="0">
            <a:spAutoFit/>
          </a:bodyPr>
          <a:lstStyle/>
          <a:p>
            <a:r>
              <a:rPr lang="en-GB" sz="2200" dirty="0"/>
              <a:t>Learn more about memory and the brain, here:</a:t>
            </a:r>
            <a:br>
              <a:rPr lang="en-GB" sz="2200" dirty="0"/>
            </a:br>
            <a:r>
              <a:rPr lang="en-GB" sz="2200" dirty="0">
                <a:hlinkClick r:id="rId3"/>
              </a:rPr>
              <a:t>https://lesley.edu/article/stages-of-memory</a:t>
            </a:r>
            <a:endParaRPr lang="en-GB" sz="2200" dirty="0"/>
          </a:p>
          <a:p>
            <a:endParaRPr lang="en-SG" sz="2200" dirty="0"/>
          </a:p>
        </p:txBody>
      </p:sp>
    </p:spTree>
    <p:extLst>
      <p:ext uri="{BB962C8B-B14F-4D97-AF65-F5344CB8AC3E}">
        <p14:creationId xmlns:p14="http://schemas.microsoft.com/office/powerpoint/2010/main" val="188863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1BBC2-84BE-A996-FE94-FD108FDC17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A08305-9C93-036D-BE69-60B000F9902C}"/>
              </a:ext>
            </a:extLst>
          </p:cNvPr>
          <p:cNvSpPr>
            <a:spLocks noGrp="1"/>
          </p:cNvSpPr>
          <p:nvPr>
            <p:ph type="title"/>
          </p:nvPr>
        </p:nvSpPr>
        <p:spPr/>
        <p:txBody>
          <a:bodyPr/>
          <a:lstStyle/>
          <a:p>
            <a:r>
              <a:rPr lang="en-GB" dirty="0"/>
              <a:t>Core idea behind GRU and LSTM models</a:t>
            </a:r>
            <a:endParaRPr lang="en-SG" dirty="0"/>
          </a:p>
        </p:txBody>
      </p:sp>
      <p:sp>
        <p:nvSpPr>
          <p:cNvPr id="3" name="Content Placeholder 2">
            <a:extLst>
              <a:ext uri="{FF2B5EF4-FFF2-40B4-BE49-F238E27FC236}">
                <a16:creationId xmlns:a16="http://schemas.microsoft.com/office/drawing/2014/main" id="{2C65FA57-03F7-0D2B-DC25-B384F224DA2C}"/>
              </a:ext>
            </a:extLst>
          </p:cNvPr>
          <p:cNvSpPr>
            <a:spLocks noGrp="1"/>
          </p:cNvSpPr>
          <p:nvPr>
            <p:ph sz="half" idx="1"/>
          </p:nvPr>
        </p:nvSpPr>
        <p:spPr>
          <a:xfrm>
            <a:off x="838200" y="1825624"/>
            <a:ext cx="5359400" cy="5032375"/>
          </a:xfrm>
        </p:spPr>
        <p:txBody>
          <a:bodyPr>
            <a:normAutofit lnSpcReduction="10000"/>
          </a:bodyPr>
          <a:lstStyle/>
          <a:p>
            <a:pPr marL="0" indent="0">
              <a:buNone/>
            </a:pPr>
            <a:r>
              <a:rPr lang="en-GB" dirty="0"/>
              <a:t>The brain also has </a:t>
            </a:r>
            <a:r>
              <a:rPr lang="en-GB" b="1" dirty="0"/>
              <a:t>several types of memories</a:t>
            </a:r>
            <a:r>
              <a:rPr lang="en-GB" dirty="0"/>
              <a:t>. For instance, it has:</a:t>
            </a:r>
          </a:p>
          <a:p>
            <a:r>
              <a:rPr lang="en-GB" dirty="0"/>
              <a:t>A </a:t>
            </a:r>
            <a:r>
              <a:rPr lang="en-GB" b="1" dirty="0"/>
              <a:t>short-term</a:t>
            </a:r>
            <a:r>
              <a:rPr lang="en-GB" dirty="0"/>
              <a:t> memory (What did you have for lunch today? How about lunch two months ago?)</a:t>
            </a:r>
          </a:p>
          <a:p>
            <a:r>
              <a:rPr lang="en-GB" dirty="0"/>
              <a:t>A </a:t>
            </a:r>
            <a:r>
              <a:rPr lang="en-GB" b="1" dirty="0"/>
              <a:t>long-term</a:t>
            </a:r>
            <a:r>
              <a:rPr lang="en-GB" dirty="0"/>
              <a:t> memory (What was your favourite toy as a kid? What was the first video game you played?)</a:t>
            </a:r>
          </a:p>
          <a:p>
            <a:pPr marL="0" indent="0">
              <a:buNone/>
            </a:pPr>
            <a:r>
              <a:rPr lang="en-GB" dirty="0"/>
              <a:t>The brain seems capable to decide what makes it into each of these memories, in a </a:t>
            </a:r>
            <a:r>
              <a:rPr lang="en-GB" b="1" dirty="0"/>
              <a:t>decorrelated</a:t>
            </a:r>
            <a:r>
              <a:rPr lang="en-GB" dirty="0"/>
              <a:t> way.</a:t>
            </a:r>
            <a:endParaRPr lang="en-SG" dirty="0"/>
          </a:p>
        </p:txBody>
      </p:sp>
      <p:pic>
        <p:nvPicPr>
          <p:cNvPr id="6" name="Picture 5" descr="A picture containing person, phone, cellphone&#10;&#10;Description automatically generated">
            <a:extLst>
              <a:ext uri="{FF2B5EF4-FFF2-40B4-BE49-F238E27FC236}">
                <a16:creationId xmlns:a16="http://schemas.microsoft.com/office/drawing/2014/main" id="{23B91067-5596-51D2-4CBB-A6B601400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
        <p:nvSpPr>
          <p:cNvPr id="4" name="TextBox 3">
            <a:extLst>
              <a:ext uri="{FF2B5EF4-FFF2-40B4-BE49-F238E27FC236}">
                <a16:creationId xmlns:a16="http://schemas.microsoft.com/office/drawing/2014/main" id="{650A307D-0301-4736-0F0B-4E1FA71ACCFE}"/>
              </a:ext>
            </a:extLst>
          </p:cNvPr>
          <p:cNvSpPr txBox="1"/>
          <p:nvPr/>
        </p:nvSpPr>
        <p:spPr>
          <a:xfrm>
            <a:off x="6522965" y="5750004"/>
            <a:ext cx="5799015" cy="1107996"/>
          </a:xfrm>
          <a:prstGeom prst="rect">
            <a:avLst/>
          </a:prstGeom>
          <a:noFill/>
        </p:spPr>
        <p:txBody>
          <a:bodyPr wrap="square" rtlCol="0">
            <a:spAutoFit/>
          </a:bodyPr>
          <a:lstStyle/>
          <a:p>
            <a:r>
              <a:rPr lang="en-GB" sz="2200" dirty="0"/>
              <a:t>Learn more about memory and the brain, here:</a:t>
            </a:r>
            <a:br>
              <a:rPr lang="en-GB" sz="2200" dirty="0"/>
            </a:br>
            <a:r>
              <a:rPr lang="en-GB" sz="2200" dirty="0">
                <a:hlinkClick r:id="rId3"/>
              </a:rPr>
              <a:t>https://lesley.edu/article/stages-of-memory</a:t>
            </a:r>
            <a:endParaRPr lang="en-GB" sz="2200" dirty="0"/>
          </a:p>
          <a:p>
            <a:endParaRPr lang="en-SG" sz="2200" dirty="0"/>
          </a:p>
        </p:txBody>
      </p:sp>
    </p:spTree>
    <p:extLst>
      <p:ext uri="{BB962C8B-B14F-4D97-AF65-F5344CB8AC3E}">
        <p14:creationId xmlns:p14="http://schemas.microsoft.com/office/powerpoint/2010/main" val="263675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p:sp>
        <p:nvSpPr>
          <p:cNvPr id="3" name="Content Placeholder 2">
            <a:extLst>
              <a:ext uri="{FF2B5EF4-FFF2-40B4-BE49-F238E27FC236}">
                <a16:creationId xmlns:a16="http://schemas.microsoft.com/office/drawing/2014/main" id="{D17C42F1-3AC9-47C6-0B59-A6D4BF707BC9}"/>
              </a:ext>
            </a:extLst>
          </p:cNvPr>
          <p:cNvSpPr>
            <a:spLocks noGrp="1"/>
          </p:cNvSpPr>
          <p:nvPr>
            <p:ph idx="1"/>
          </p:nvPr>
        </p:nvSpPr>
        <p:spPr/>
        <p:txBody>
          <a:bodyPr>
            <a:normAutofit/>
          </a:bodyPr>
          <a:lstStyle/>
          <a:p>
            <a:pPr marL="0" indent="0">
              <a:buNone/>
            </a:pPr>
            <a:r>
              <a:rPr lang="en-GB" b="1" dirty="0"/>
              <a:t>Some “neuroscience” ideas to improve our current vanilla RNN:</a:t>
            </a:r>
          </a:p>
          <a:p>
            <a:pPr marL="514350" indent="-514350">
              <a:buFont typeface="+mj-lt"/>
              <a:buAutoNum type="arabicPeriod"/>
            </a:pPr>
            <a:r>
              <a:rPr lang="en-GB" b="1" dirty="0">
                <a:solidFill>
                  <a:srgbClr val="7030A0"/>
                </a:solidFill>
              </a:rPr>
              <a:t>Decorrelate both tasks!</a:t>
            </a:r>
            <a:endParaRPr lang="en-SG" dirty="0">
              <a:solidFill>
                <a:srgbClr val="7030A0"/>
              </a:solidFill>
            </a:endParaRPr>
          </a:p>
          <a:p>
            <a:pPr lvl="1"/>
            <a:r>
              <a:rPr lang="en-GB" dirty="0"/>
              <a:t>Have </a:t>
            </a:r>
            <a:r>
              <a:rPr lang="en-GB" b="1" dirty="0"/>
              <a:t>distinct sets of trainable parameters </a:t>
            </a:r>
            <a:r>
              <a:rPr lang="en-GB" dirty="0"/>
              <a:t>for the neural network (one for each of the two tasks)</a:t>
            </a:r>
          </a:p>
          <a:p>
            <a:pPr lvl="1"/>
            <a:r>
              <a:rPr lang="en-GB" dirty="0"/>
              <a:t>And </a:t>
            </a:r>
            <a:r>
              <a:rPr lang="en-GB" b="1" dirty="0"/>
              <a:t>different sets of operations happening in the forward method </a:t>
            </a:r>
            <a:r>
              <a:rPr lang="en-GB" dirty="0"/>
              <a:t>(one for each task). And add operations that will nicely recombine these.</a:t>
            </a:r>
          </a:p>
          <a:p>
            <a:pPr marL="514350" indent="-514350">
              <a:buFont typeface="+mj-lt"/>
              <a:buAutoNum type="arabicPeriod"/>
            </a:pPr>
            <a:r>
              <a:rPr lang="en-GB" b="1" dirty="0">
                <a:solidFill>
                  <a:srgbClr val="7030A0"/>
                </a:solidFill>
              </a:rPr>
              <a:t>Implement different types of memory (short and long).</a:t>
            </a:r>
          </a:p>
          <a:p>
            <a:pPr lvl="1"/>
            <a:r>
              <a:rPr lang="en-GB" dirty="0"/>
              <a:t>Requires new operations to be shown later.</a:t>
            </a:r>
          </a:p>
        </p:txBody>
      </p:sp>
    </p:spTree>
    <p:extLst>
      <p:ext uri="{BB962C8B-B14F-4D97-AF65-F5344CB8AC3E}">
        <p14:creationId xmlns:p14="http://schemas.microsoft.com/office/powerpoint/2010/main" val="401146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Introducing LSTM</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Long Short-Term Memory </a:t>
            </a:r>
            <a:r>
              <a:rPr lang="en-GB" b="1" dirty="0"/>
              <a:t>models):</a:t>
            </a:r>
          </a:p>
          <a:p>
            <a:pPr marL="0" indent="0">
              <a:buNone/>
            </a:pPr>
            <a:r>
              <a:rPr lang="en-GB" b="1" dirty="0">
                <a:solidFill>
                  <a:srgbClr val="00B050"/>
                </a:solidFill>
              </a:rPr>
              <a:t>LSTMs</a:t>
            </a:r>
            <a:r>
              <a:rPr lang="en-GB" b="1" dirty="0"/>
              <a:t> (</a:t>
            </a:r>
            <a:r>
              <a:rPr lang="en-GB" b="1" dirty="0">
                <a:solidFill>
                  <a:srgbClr val="00B050"/>
                </a:solidFill>
              </a:rPr>
              <a:t>Long Short-Term Memory </a:t>
            </a:r>
            <a:r>
              <a:rPr lang="en-GB" b="1" dirty="0"/>
              <a:t>models) </a:t>
            </a:r>
            <a:r>
              <a:rPr lang="en-GB" dirty="0"/>
              <a:t>are a type of recurrent neural network architecture introduced in [Hochreiter1997] and revised in [</a:t>
            </a:r>
            <a:r>
              <a:rPr lang="en-SG" dirty="0"/>
              <a:t>Gers2013</a:t>
            </a:r>
            <a:r>
              <a:rPr lang="en-GB" dirty="0"/>
              <a:t>].</a:t>
            </a:r>
          </a:p>
          <a:p>
            <a:pPr marL="0" indent="0">
              <a:buNone/>
            </a:pPr>
            <a:r>
              <a:rPr lang="en-GB" dirty="0"/>
              <a:t>LSTMs aim to solve the vanishing gradient problem in RNNs, by </a:t>
            </a:r>
            <a:r>
              <a:rPr lang="en-GB" b="1" dirty="0"/>
              <a:t>adding gating mechanisms to selectively update and discard information in the cell state</a:t>
            </a:r>
            <a:r>
              <a:rPr lang="en-GB" dirty="0"/>
              <a:t>. In other words, LSTMs use gating mechanisms to regulate the flow of information within the network.</a:t>
            </a:r>
          </a:p>
          <a:p>
            <a:pPr marL="0" indent="0">
              <a:buNone/>
            </a:pPr>
            <a:r>
              <a:rPr lang="en-GB" dirty="0"/>
              <a:t>This allows the model to </a:t>
            </a:r>
            <a:r>
              <a:rPr lang="en-GB" b="1" dirty="0"/>
              <a:t>selectively choose which information from the previous cell state to retain and which to discard</a:t>
            </a:r>
            <a:r>
              <a:rPr lang="en-GB" dirty="0"/>
              <a:t>, in order to give more importance to recently predicted values, for instance.</a:t>
            </a:r>
          </a:p>
          <a:p>
            <a:endParaRPr lang="en-SG" dirty="0"/>
          </a:p>
        </p:txBody>
      </p:sp>
    </p:spTree>
    <p:extLst>
      <p:ext uri="{BB962C8B-B14F-4D97-AF65-F5344CB8AC3E}">
        <p14:creationId xmlns:p14="http://schemas.microsoft.com/office/powerpoint/2010/main" val="3793163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Introducing LSTM</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a:xfrm>
            <a:off x="838200" y="1825624"/>
            <a:ext cx="10515600" cy="5032375"/>
          </a:xfrm>
        </p:spPr>
        <p:txBody>
          <a:bodyPr>
            <a:normAutofit/>
          </a:bodyPr>
          <a:lstStyle/>
          <a:p>
            <a:pPr marL="0" indent="0">
              <a:buNone/>
            </a:pPr>
            <a:r>
              <a:rPr lang="en-GB" dirty="0"/>
              <a:t>The </a:t>
            </a:r>
            <a:r>
              <a:rPr lang="en-GB" b="1" dirty="0"/>
              <a:t>cell state can be seen as a conveyor belt that carries information, or memory, across the network.</a:t>
            </a:r>
            <a:endParaRPr lang="en-GB" dirty="0"/>
          </a:p>
          <a:p>
            <a:r>
              <a:rPr lang="en-GB" b="1" dirty="0"/>
              <a:t>The gates can either allow or prevent information from flowing through the belt, </a:t>
            </a:r>
            <a:r>
              <a:rPr lang="en-GB" b="1" u="sng" dirty="0"/>
              <a:t>mimicking this idea or remembering or forgetting things in the brain</a:t>
            </a:r>
            <a:r>
              <a:rPr lang="en-GB" b="1" dirty="0"/>
              <a:t>.</a:t>
            </a:r>
            <a:endParaRPr lang="en-GB" dirty="0"/>
          </a:p>
          <a:p>
            <a:r>
              <a:rPr lang="en-GB" dirty="0"/>
              <a:t>This feature makes LSTMs better suited for modelling complex time series data that exhibit long-term dependencies, as they can selectively choose which information to remember or forget at each time step, depending on the input and the context.</a:t>
            </a:r>
          </a:p>
          <a:p>
            <a:r>
              <a:rPr lang="en-GB" b="1" dirty="0"/>
              <a:t>Therefore, mimicking the </a:t>
            </a:r>
            <a:r>
              <a:rPr lang="en-GB" b="1" dirty="0" err="1"/>
              <a:t>behavior</a:t>
            </a:r>
            <a:r>
              <a:rPr lang="en-GB" b="1" dirty="0"/>
              <a:t> of the human brain!</a:t>
            </a:r>
          </a:p>
        </p:txBody>
      </p:sp>
    </p:spTree>
    <p:extLst>
      <p:ext uri="{BB962C8B-B14F-4D97-AF65-F5344CB8AC3E}">
        <p14:creationId xmlns:p14="http://schemas.microsoft.com/office/powerpoint/2010/main" val="1087818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lnSpcReduction="10000"/>
              </a:bodyPr>
              <a:lstStyle/>
              <a:p>
                <a:pPr marL="0" indent="0">
                  <a:buNone/>
                </a:pPr>
                <a:r>
                  <a:rPr lang="en-SG" b="1" dirty="0"/>
                  <a:t>Below are the equations used in a LSTM model.</a:t>
                </a:r>
              </a:p>
              <a:p>
                <a:r>
                  <a:rPr lang="en-SG" b="1" dirty="0"/>
                  <a:t>Forget Gate: </a:t>
                </a:r>
                <a:r>
                  <a:rPr lang="en-GB" dirty="0"/>
                  <a:t>will be used to decide what information to throw away from the previous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GB" dirty="0"/>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i="1" dirty="0" err="1" smtClean="0">
                              <a:latin typeface="Cambria Math" panose="02040503050406030204" pitchFamily="18" charset="0"/>
                            </a:rPr>
                          </m:ctrlPr>
                        </m:sSubPr>
                        <m:e>
                          <m:r>
                            <a:rPr lang="en-GB" i="1" dirty="0" smtClean="0">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r>
                        <a:rPr lang="en-GB" i="1" dirty="0" smtClean="0">
                          <a:latin typeface="Cambria Math" panose="02040503050406030204" pitchFamily="18" charset="0"/>
                        </a:rPr>
                        <m:t>𝜎</m:t>
                      </m:r>
                      <m:r>
                        <a:rPr lang="en-GB" i="1" dirty="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𝑓</m:t>
                          </m:r>
                        </m:sub>
                      </m:sSub>
                      <m:r>
                        <a:rPr lang="en-GB" i="1" dirty="0" smtClean="0">
                          <a:latin typeface="Cambria Math" panose="02040503050406030204" pitchFamily="18" charset="0"/>
                        </a:rPr>
                        <m:t>)</m:t>
                      </m:r>
                    </m:oMath>
                  </m:oMathPara>
                </a14:m>
                <a:endParaRPr lang="en-GB"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23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lnSpcReduction="10000"/>
              </a:bodyPr>
              <a:lstStyle/>
              <a:p>
                <a:pPr marL="0" indent="0">
                  <a:buNone/>
                </a:pPr>
                <a:r>
                  <a:rPr lang="en-SG" dirty="0"/>
                  <a:t>Similarly,</a:t>
                </a:r>
              </a:p>
              <a:p>
                <a:r>
                  <a:rPr lang="en-SG" b="1" dirty="0"/>
                  <a:t>Input Gate: </a:t>
                </a:r>
                <a:r>
                  <a:rPr lang="en-SG" dirty="0"/>
                  <a:t>will be </a:t>
                </a:r>
                <a:r>
                  <a:rPr lang="en-GB" dirty="0"/>
                  <a:t>used to decide what new information to store in the current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smtClean="0">
                            <a:latin typeface="Cambria Math" panose="02040503050406030204" pitchFamily="18" charset="0"/>
                          </a:rPr>
                          <m:t>𝑡</m:t>
                        </m:r>
                      </m:sub>
                    </m:sSub>
                  </m:oMath>
                </a14:m>
                <a:r>
                  <a:rPr lang="en-GB" i="1" dirty="0">
                    <a:latin typeface="Cambria Math" panose="02040503050406030204" pitchFamily="18" charset="0"/>
                  </a:rPr>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𝑖</m:t>
                          </m:r>
                        </m:e>
                        <m:sub>
                          <m:r>
                            <a:rPr lang="en-SG" i="1" dirty="0" smtClean="0">
                              <a:latin typeface="Cambria Math" panose="02040503050406030204" pitchFamily="18" charset="0"/>
                            </a:rPr>
                            <m:t>𝑡</m:t>
                          </m:r>
                        </m:sub>
                      </m:sSub>
                      <m:r>
                        <a:rPr lang="en-SG" i="1" dirty="0" smtClean="0">
                          <a:latin typeface="Cambria Math" panose="02040503050406030204" pitchFamily="18" charset="0"/>
                        </a:rPr>
                        <m:t>​=</m:t>
                      </m:r>
                      <m:r>
                        <a:rPr lang="el-GR" i="1" dirty="0" smtClean="0">
                          <a:latin typeface="Cambria Math" panose="02040503050406030204" pitchFamily="18" charset="0"/>
                        </a:rPr>
                        <m:t>𝜎</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𝑊</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 </m:t>
                          </m:r>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𝑈</m:t>
                          </m:r>
                        </m:e>
                        <m:sub>
                          <m:r>
                            <a:rPr lang="en-SG" i="1" dirty="0" smtClean="0">
                              <a:latin typeface="Cambria Math" panose="02040503050406030204" pitchFamily="18" charset="0"/>
                            </a:rPr>
                            <m:t>𝑖</m:t>
                          </m:r>
                          <m:r>
                            <a:rPr lang="en-GB" b="0" i="1" dirty="0" smtClean="0">
                              <a:latin typeface="Cambria Math" panose="02040503050406030204" pitchFamily="18" charset="0"/>
                            </a:rPr>
                            <m:t> </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h</m:t>
                          </m:r>
                        </m:e>
                        <m:sub>
                          <m:r>
                            <a:rPr lang="en-SG"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𝑏</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oMath>
                  </m:oMathPara>
                </a14:m>
                <a:endParaRPr lang="en-GB" i="1"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p:txBody>
          </p:sp>
        </mc:Choice>
        <mc:Fallback xmlns="">
          <p:sp>
            <p:nvSpPr>
              <p:cNvPr id="5" name="Content Placeholder 4">
                <a:extLst>
                  <a:ext uri="{FF2B5EF4-FFF2-40B4-BE49-F238E27FC236}">
                    <a16:creationId xmlns:a16="http://schemas.microsoft.com/office/drawing/2014/main" id="{2A5938CD-05DA-1785-3D56-E870E3F271B7}"/>
                  </a:ext>
                </a:extLst>
              </p:cNvPr>
              <p:cNvSpPr>
                <a:spLocks noGrp="1" noRot="1" noChangeAspect="1" noMove="1" noResize="1" noEditPoints="1" noAdjustHandles="1" noChangeArrowheads="1" noChangeShapeType="1" noTextEdit="1"/>
              </p:cNvSpPr>
              <p:nvPr>
                <p:ph sz="half" idx="2"/>
              </p:nvPr>
            </p:nvSpPr>
            <p:spPr>
              <a:xfrm>
                <a:off x="6172200" y="1825625"/>
                <a:ext cx="5181600" cy="5032374"/>
              </a:xfrm>
              <a:blipFill>
                <a:blip r:embed="rId3"/>
                <a:stretch>
                  <a:fillRect l="-2471" t="-2663" r="-1294"/>
                </a:stretch>
              </a:blipFill>
            </p:spPr>
            <p:txBody>
              <a:bodyPr/>
              <a:lstStyle/>
              <a:p>
                <a:r>
                  <a:rPr lang="en-SG">
                    <a:noFill/>
                  </a:rPr>
                  <a:t> </a:t>
                </a:r>
              </a:p>
            </p:txBody>
          </p:sp>
        </mc:Fallback>
      </mc:AlternateContent>
    </p:spTree>
    <p:extLst>
      <p:ext uri="{BB962C8B-B14F-4D97-AF65-F5344CB8AC3E}">
        <p14:creationId xmlns:p14="http://schemas.microsoft.com/office/powerpoint/2010/main" val="20464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5)</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en-US" dirty="0">
                <a:solidFill>
                  <a:schemeClr val="bg1">
                    <a:lumMod val="65000"/>
                  </a:schemeClr>
                </a:solidFill>
              </a:rPr>
              <a:t>What is a </a:t>
            </a:r>
            <a:r>
              <a:rPr lang="en-US" b="1" dirty="0">
                <a:solidFill>
                  <a:schemeClr val="bg1">
                    <a:lumMod val="65000"/>
                  </a:schemeClr>
                </a:solidFill>
              </a:rPr>
              <a:t>time</a:t>
            </a:r>
            <a:r>
              <a:rPr lang="en-US" dirty="0">
                <a:solidFill>
                  <a:schemeClr val="bg1">
                    <a:lumMod val="65000"/>
                  </a:schemeClr>
                </a:solidFill>
              </a:rPr>
              <a:t> </a:t>
            </a:r>
            <a:r>
              <a:rPr lang="en-US" b="1" dirty="0">
                <a:solidFill>
                  <a:schemeClr val="bg1">
                    <a:lumMod val="65000"/>
                  </a:schemeClr>
                </a:solidFill>
              </a:rPr>
              <a:t>series</a:t>
            </a:r>
            <a:r>
              <a:rPr lang="en-US" dirty="0">
                <a:solidFill>
                  <a:schemeClr val="bg1">
                    <a:lumMod val="65000"/>
                  </a:schemeClr>
                </a:solidFill>
              </a:rPr>
              <a:t> </a:t>
            </a:r>
            <a:r>
              <a:rPr lang="en-US" b="1" dirty="0">
                <a:solidFill>
                  <a:schemeClr val="bg1">
                    <a:lumMod val="65000"/>
                  </a:schemeClr>
                </a:solidFill>
              </a:rPr>
              <a:t>dataset</a:t>
            </a:r>
            <a:r>
              <a:rPr lang="en-US" dirty="0">
                <a:solidFill>
                  <a:schemeClr val="bg1">
                    <a:lumMod val="65000"/>
                  </a:schemeClr>
                </a:solidFill>
              </a:rPr>
              <a:t>?</a:t>
            </a:r>
          </a:p>
          <a:p>
            <a:pPr marL="514350" indent="-514350">
              <a:buFont typeface="+mj-lt"/>
              <a:buAutoNum type="arabicPeriod"/>
            </a:pPr>
            <a:r>
              <a:rPr lang="en-US" dirty="0">
                <a:solidFill>
                  <a:schemeClr val="bg1">
                    <a:lumMod val="65000"/>
                  </a:schemeClr>
                </a:solidFill>
              </a:rPr>
              <a:t>How to </a:t>
            </a:r>
            <a:r>
              <a:rPr lang="en-US" b="1" dirty="0">
                <a:solidFill>
                  <a:schemeClr val="bg1">
                    <a:lumMod val="65000"/>
                  </a:schemeClr>
                </a:solidFill>
              </a:rPr>
              <a:t>analyze a time series</a:t>
            </a:r>
            <a:r>
              <a:rPr lang="en-US" dirty="0">
                <a:solidFill>
                  <a:schemeClr val="bg1">
                    <a:lumMod val="65000"/>
                  </a:schemeClr>
                </a:solidFill>
              </a:rPr>
              <a:t>, and what are </a:t>
            </a:r>
            <a:r>
              <a:rPr lang="en-US" b="1" dirty="0">
                <a:solidFill>
                  <a:schemeClr val="bg1">
                    <a:lumMod val="65000"/>
                  </a:schemeClr>
                </a:solidFill>
              </a:rPr>
              <a:t>typical deep learning models</a:t>
            </a:r>
            <a:r>
              <a:rPr lang="en-US" dirty="0">
                <a:solidFill>
                  <a:schemeClr val="bg1">
                    <a:lumMod val="65000"/>
                  </a:schemeClr>
                </a:solidFill>
              </a:rPr>
              <a:t> capable of doing that?</a:t>
            </a:r>
          </a:p>
          <a:p>
            <a:pPr marL="514350" indent="-514350">
              <a:buFont typeface="+mj-lt"/>
              <a:buAutoNum type="arabicPeriod"/>
            </a:pPr>
            <a:r>
              <a:rPr lang="en-US" dirty="0">
                <a:solidFill>
                  <a:schemeClr val="bg1">
                    <a:lumMod val="65000"/>
                  </a:schemeClr>
                </a:solidFill>
              </a:rPr>
              <a:t>What is </a:t>
            </a:r>
            <a:r>
              <a:rPr lang="en-US" b="1" dirty="0">
                <a:solidFill>
                  <a:schemeClr val="bg1">
                    <a:lumMod val="65000"/>
                  </a:schemeClr>
                </a:solidFill>
              </a:rPr>
              <a:t>history</a:t>
            </a:r>
            <a:r>
              <a:rPr lang="en-US" dirty="0">
                <a:solidFill>
                  <a:schemeClr val="bg1">
                    <a:lumMod val="65000"/>
                  </a:schemeClr>
                </a:solidFill>
              </a:rPr>
              <a:t>, and why is it needed for time series predictions?</a:t>
            </a:r>
          </a:p>
          <a:p>
            <a:pPr marL="514350" indent="-514350">
              <a:buFont typeface="+mj-lt"/>
              <a:buAutoNum type="arabicPeriod"/>
            </a:pPr>
            <a:r>
              <a:rPr lang="en-US" dirty="0">
                <a:solidFill>
                  <a:schemeClr val="bg1">
                    <a:lumMod val="65000"/>
                  </a:schemeClr>
                </a:solidFill>
              </a:rPr>
              <a:t>What is a </a:t>
            </a:r>
            <a:r>
              <a:rPr lang="en-US" b="1" dirty="0">
                <a:solidFill>
                  <a:schemeClr val="bg1">
                    <a:lumMod val="65000"/>
                  </a:schemeClr>
                </a:solidFill>
              </a:rPr>
              <a:t>good history length</a:t>
            </a:r>
            <a:r>
              <a:rPr lang="en-US" dirty="0">
                <a:solidFill>
                  <a:schemeClr val="bg1">
                    <a:lumMod val="65000"/>
                  </a:schemeClr>
                </a:solidFill>
              </a:rPr>
              <a:t>?</a:t>
            </a:r>
          </a:p>
          <a:p>
            <a:pPr marL="514350" indent="-514350">
              <a:buFont typeface="+mj-lt"/>
              <a:buAutoNum type="arabicPeriod"/>
            </a:pPr>
            <a:r>
              <a:rPr lang="en-US" dirty="0">
                <a:solidFill>
                  <a:schemeClr val="bg1">
                    <a:lumMod val="65000"/>
                  </a:schemeClr>
                </a:solidFill>
              </a:rPr>
              <a:t>What is </a:t>
            </a:r>
            <a:r>
              <a:rPr lang="en-US" b="1" dirty="0">
                <a:solidFill>
                  <a:schemeClr val="bg1">
                    <a:lumMod val="65000"/>
                  </a:schemeClr>
                </a:solidFill>
              </a:rPr>
              <a:t>memory</a:t>
            </a:r>
            <a:r>
              <a:rPr lang="en-US" dirty="0">
                <a:solidFill>
                  <a:schemeClr val="bg1">
                    <a:lumMod val="65000"/>
                  </a:schemeClr>
                </a:solidFill>
              </a:rPr>
              <a:t> and how to represent it in a Neural Network model?</a:t>
            </a:r>
          </a:p>
          <a:p>
            <a:pPr marL="514350" indent="-514350">
              <a:buFont typeface="+mj-lt"/>
              <a:buAutoNum type="arabicPeriod"/>
            </a:pPr>
            <a:r>
              <a:rPr lang="en-US" dirty="0">
                <a:solidFill>
                  <a:schemeClr val="bg1">
                    <a:lumMod val="65000"/>
                  </a:schemeClr>
                </a:solidFill>
              </a:rPr>
              <a:t>How to implement a first </a:t>
            </a:r>
            <a:r>
              <a:rPr lang="en-US" b="1" dirty="0">
                <a:solidFill>
                  <a:schemeClr val="bg1">
                    <a:lumMod val="65000"/>
                  </a:schemeClr>
                </a:solidFill>
              </a:rPr>
              <a:t>vanilla Recurrent Neural Network </a:t>
            </a:r>
            <a:r>
              <a:rPr lang="en-US" dirty="0">
                <a:solidFill>
                  <a:schemeClr val="bg1">
                    <a:lumMod val="65000"/>
                  </a:schemeClr>
                </a:solidFill>
              </a:rPr>
              <a:t>model?</a:t>
            </a:r>
          </a:p>
          <a:p>
            <a:pPr marL="514350" indent="-514350">
              <a:buFont typeface="+mj-lt"/>
              <a:buAutoNum type="arabicPeriod"/>
            </a:pPr>
            <a:r>
              <a:rPr lang="en-US" dirty="0">
                <a:solidFill>
                  <a:schemeClr val="bg1">
                    <a:lumMod val="65000"/>
                  </a:schemeClr>
                </a:solidFill>
              </a:rPr>
              <a:t>Why is the </a:t>
            </a:r>
            <a:r>
              <a:rPr lang="en-US" b="1" dirty="0">
                <a:solidFill>
                  <a:schemeClr val="bg1">
                    <a:lumMod val="65000"/>
                  </a:schemeClr>
                </a:solidFill>
              </a:rPr>
              <a:t>vanishing gradient problem </a:t>
            </a:r>
            <a:r>
              <a:rPr lang="en-US" dirty="0">
                <a:solidFill>
                  <a:schemeClr val="bg1">
                    <a:lumMod val="65000"/>
                  </a:schemeClr>
                </a:solidFill>
              </a:rPr>
              <a:t>prominent in RNNs?</a:t>
            </a:r>
            <a:endParaRPr lang="en-GB" dirty="0">
              <a:solidFill>
                <a:schemeClr val="bg1">
                  <a:lumMod val="65000"/>
                </a:schemeClr>
              </a:solidFill>
            </a:endParaRPr>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lnSpcReduction="10000"/>
              </a:bodyPr>
              <a:lstStyle/>
              <a:p>
                <a:pPr marL="0" indent="0">
                  <a:buNone/>
                </a:pPr>
                <a:r>
                  <a:rPr lang="en-SG" b="1" dirty="0"/>
                  <a:t>Below are the equations used in a LSTM model.</a:t>
                </a:r>
              </a:p>
              <a:p>
                <a:r>
                  <a:rPr lang="en-SG" b="1" dirty="0"/>
                  <a:t>Output Gate: </a:t>
                </a:r>
                <a:r>
                  <a:rPr lang="en-SG" dirty="0"/>
                  <a:t>will </a:t>
                </a:r>
                <a:r>
                  <a:rPr lang="en-GB" dirty="0"/>
                  <a:t>be used to decide what information to output from the current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smtClean="0">
                            <a:latin typeface="Cambria Math" panose="02040503050406030204" pitchFamily="18" charset="0"/>
                          </a:rPr>
                          <m:t>𝑡</m:t>
                        </m:r>
                      </m:sub>
                    </m:sSub>
                  </m:oMath>
                </a14:m>
                <a:r>
                  <a:rPr lang="en-GB" dirty="0"/>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SG" i="1" dirty="0" smtClean="0">
                              <a:latin typeface="Cambria Math" panose="02040503050406030204" pitchFamily="18" charset="0"/>
                            </a:rPr>
                            <m:t>𝑡</m:t>
                          </m:r>
                        </m:sub>
                      </m:sSub>
                      <m:r>
                        <a:rPr lang="en-SG" i="1" dirty="0" smtClean="0">
                          <a:latin typeface="Cambria Math" panose="02040503050406030204" pitchFamily="18" charset="0"/>
                        </a:rPr>
                        <m:t>​=</m:t>
                      </m:r>
                      <m:r>
                        <a:rPr lang="el-GR" i="1" dirty="0" smtClean="0">
                          <a:latin typeface="Cambria Math" panose="02040503050406030204" pitchFamily="18" charset="0"/>
                        </a:rPr>
                        <m:t>𝜎</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𝑊</m:t>
                          </m:r>
                        </m:e>
                        <m:sub>
                          <m:r>
                            <a:rPr lang="en-GB" b="0" i="1" dirty="0" smtClean="0">
                              <a:latin typeface="Cambria Math" panose="02040503050406030204" pitchFamily="18" charset="0"/>
                            </a:rPr>
                            <m:t>𝑜</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 </m:t>
                          </m:r>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𝑈</m:t>
                          </m:r>
                        </m:e>
                        <m:sub>
                          <m:r>
                            <a:rPr lang="en-GB" b="0" i="1" dirty="0" smtClean="0">
                              <a:latin typeface="Cambria Math" panose="02040503050406030204" pitchFamily="18" charset="0"/>
                            </a:rPr>
                            <m:t>𝑜</m:t>
                          </m:r>
                          <m:r>
                            <a:rPr lang="en-GB" b="0" i="1" dirty="0" smtClean="0">
                              <a:latin typeface="Cambria Math" panose="02040503050406030204" pitchFamily="18" charset="0"/>
                            </a:rPr>
                            <m:t> </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h</m:t>
                          </m:r>
                        </m:e>
                        <m:sub>
                          <m:r>
                            <a:rPr lang="en-SG"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𝑏</m:t>
                          </m:r>
                        </m:e>
                        <m:sub>
                          <m:r>
                            <a:rPr lang="en-GB" b="0" i="1" dirty="0" smtClean="0">
                              <a:latin typeface="Cambria Math" panose="02040503050406030204" pitchFamily="18" charset="0"/>
                            </a:rPr>
                            <m:t>𝑜</m:t>
                          </m:r>
                        </m:sub>
                      </m:sSub>
                      <m:r>
                        <a:rPr lang="en-SG" i="1" dirty="0" smtClean="0">
                          <a:latin typeface="Cambria Math" panose="02040503050406030204" pitchFamily="18" charset="0"/>
                        </a:rPr>
                        <m:t>​)</m:t>
                      </m:r>
                    </m:oMath>
                  </m:oMathPara>
                </a14:m>
                <a:endParaRPr lang="en-GB" i="1"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235"/>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lnSpcReduction="10000"/>
          </a:bodyPr>
          <a:lstStyle/>
          <a:p>
            <a:pPr marL="0" indent="0">
              <a:buNone/>
            </a:pPr>
            <a:r>
              <a:rPr lang="en-GB" b="1" dirty="0"/>
              <a:t>Important to note:</a:t>
            </a:r>
          </a:p>
          <a:p>
            <a:r>
              <a:rPr lang="en-GB" dirty="0"/>
              <a:t>All three equations for the forget, input and output gates seem to be following the same logic.</a:t>
            </a:r>
          </a:p>
          <a:p>
            <a:r>
              <a:rPr lang="en-GB" dirty="0"/>
              <a:t>However, they have their own sets of parameters (weights and biases), which can be trained independently later on.</a:t>
            </a:r>
            <a:endParaRPr lang="en-SG" dirty="0"/>
          </a:p>
        </p:txBody>
      </p:sp>
    </p:spTree>
    <p:extLst>
      <p:ext uri="{BB962C8B-B14F-4D97-AF65-F5344CB8AC3E}">
        <p14:creationId xmlns:p14="http://schemas.microsoft.com/office/powerpoint/2010/main" val="3821484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New cell state:</a:t>
                </a:r>
                <a:r>
                  <a:rPr lang="en-GB" dirty="0"/>
                  <a:t> The new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GB" dirty="0"/>
                  <a:t>, is then computed by:</a:t>
                </a:r>
              </a:p>
              <a:p>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smtClean="0">
                              <a:solidFill>
                                <a:schemeClr val="accent2"/>
                              </a:solidFill>
                              <a:latin typeface="Cambria Math" panose="02040503050406030204" pitchFamily="18" charset="0"/>
                            </a:rPr>
                          </m:ctrlPr>
                        </m:sSubPr>
                        <m:e>
                          <m:r>
                            <a:rPr lang="en-GB" i="1" dirty="0" err="1">
                              <a:solidFill>
                                <a:schemeClr val="accent2"/>
                              </a:solidFill>
                              <a:latin typeface="Cambria Math" panose="02040503050406030204" pitchFamily="18" charset="0"/>
                            </a:rPr>
                            <m:t>𝑓</m:t>
                          </m:r>
                        </m:e>
                        <m:sub>
                          <m:r>
                            <a:rPr lang="en-GB" i="1" dirty="0" err="1">
                              <a:solidFill>
                                <a:schemeClr val="accent2"/>
                              </a:solidFill>
                              <a:latin typeface="Cambria Math" panose="02040503050406030204" pitchFamily="18" charset="0"/>
                            </a:rPr>
                            <m:t>𝑡</m:t>
                          </m:r>
                        </m:sub>
                      </m:sSub>
                      <m:r>
                        <a:rPr lang="en-GB" i="1" dirty="0">
                          <a:solidFill>
                            <a:schemeClr val="accent2"/>
                          </a:solidFill>
                          <a:latin typeface="Cambria Math" panose="02040503050406030204" pitchFamily="18" charset="0"/>
                        </a:rPr>
                        <m:t> </m:t>
                      </m:r>
                      <m:sSub>
                        <m:sSubPr>
                          <m:ctrlPr>
                            <a:rPr lang="en-GB" i="1" dirty="0">
                              <a:solidFill>
                                <a:schemeClr val="accent2"/>
                              </a:solidFill>
                              <a:latin typeface="Cambria Math" panose="02040503050406030204" pitchFamily="18" charset="0"/>
                            </a:rPr>
                          </m:ctrlPr>
                        </m:sSubPr>
                        <m:e>
                          <m:r>
                            <a:rPr lang="en-GB" i="1" dirty="0">
                              <a:solidFill>
                                <a:schemeClr val="accent2"/>
                              </a:solidFill>
                              <a:latin typeface="Cambria Math" panose="02040503050406030204" pitchFamily="18" charset="0"/>
                            </a:rPr>
                            <m:t>𝑐</m:t>
                          </m:r>
                        </m:e>
                        <m:sub>
                          <m:r>
                            <a:rPr lang="en-GB" i="1" dirty="0">
                              <a:solidFill>
                                <a:schemeClr val="accent2"/>
                              </a:solidFill>
                              <a:latin typeface="Cambria Math" panose="02040503050406030204" pitchFamily="18" charset="0"/>
                            </a:rPr>
                            <m:t>𝑡</m:t>
                          </m:r>
                          <m:r>
                            <a:rPr lang="en-GB" i="1" dirty="0">
                              <a:solidFill>
                                <a:schemeClr val="accent2"/>
                              </a:solidFill>
                              <a:latin typeface="Cambria Math" panose="02040503050406030204" pitchFamily="18" charset="0"/>
                            </a:rPr>
                            <m:t>−1</m:t>
                          </m:r>
                        </m:sub>
                      </m:sSub>
                      <m:r>
                        <a:rPr lang="en-GB" i="1" dirty="0">
                          <a:latin typeface="Cambria Math" panose="02040503050406030204" pitchFamily="18" charset="0"/>
                        </a:rPr>
                        <m:t> + </m:t>
                      </m:r>
                      <m:sSub>
                        <m:sSubPr>
                          <m:ctrlPr>
                            <a:rPr lang="en-GB" i="1" dirty="0" smtClean="0">
                              <a:solidFill>
                                <a:srgbClr val="00B050"/>
                              </a:solidFill>
                              <a:latin typeface="Cambria Math" panose="02040503050406030204" pitchFamily="18" charset="0"/>
                            </a:rPr>
                          </m:ctrlPr>
                        </m:sSubPr>
                        <m:e>
                          <m:r>
                            <a:rPr lang="en-GB" i="1" dirty="0" err="1">
                              <a:solidFill>
                                <a:srgbClr val="00B050"/>
                              </a:solidFill>
                              <a:latin typeface="Cambria Math" panose="02040503050406030204" pitchFamily="18" charset="0"/>
                            </a:rPr>
                            <m:t>𝑖</m:t>
                          </m:r>
                        </m:e>
                        <m:sub>
                          <m:r>
                            <a:rPr lang="en-GB" i="1" dirty="0" err="1">
                              <a:solidFill>
                                <a:srgbClr val="00B050"/>
                              </a:solidFill>
                              <a:latin typeface="Cambria Math" panose="02040503050406030204" pitchFamily="18" charset="0"/>
                            </a:rPr>
                            <m:t>𝑡</m:t>
                          </m:r>
                        </m:sub>
                      </m:sSub>
                      <m:r>
                        <a:rPr lang="en-GB" i="1" dirty="0">
                          <a:solidFill>
                            <a:srgbClr val="00B050"/>
                          </a:solidFill>
                          <a:latin typeface="Cambria Math" panose="02040503050406030204" pitchFamily="18" charset="0"/>
                        </a:rPr>
                        <m:t> </m:t>
                      </m:r>
                      <m:r>
                        <m:rPr>
                          <m:sty m:val="p"/>
                        </m:rPr>
                        <a:rPr lang="en-GB" i="1" dirty="0">
                          <a:solidFill>
                            <a:srgbClr val="00B050"/>
                          </a:solidFill>
                          <a:latin typeface="Cambria Math" panose="02040503050406030204" pitchFamily="18" charset="0"/>
                        </a:rPr>
                        <m:t>tanh</m:t>
                      </m:r>
                      <m:r>
                        <a:rPr lang="en-GB" i="1" dirty="0">
                          <a:solidFill>
                            <a:srgbClr val="00B050"/>
                          </a:solidFill>
                          <a:latin typeface="Cambria Math" panose="02040503050406030204" pitchFamily="18" charset="0"/>
                        </a:rPr>
                        <m:t>⁡(</m:t>
                      </m:r>
                      <m:sSub>
                        <m:sSubPr>
                          <m:ctrlPr>
                            <a:rPr lang="en-GB" i="1" dirty="0" err="1">
                              <a:solidFill>
                                <a:srgbClr val="00B050"/>
                              </a:solidFill>
                              <a:latin typeface="Cambria Math" panose="02040503050406030204" pitchFamily="18" charset="0"/>
                            </a:rPr>
                          </m:ctrlPr>
                        </m:sSubPr>
                        <m:e>
                          <m:r>
                            <a:rPr lang="en-GB" i="1" dirty="0" err="1">
                              <a:solidFill>
                                <a:srgbClr val="00B050"/>
                              </a:solidFill>
                              <a:latin typeface="Cambria Math" panose="02040503050406030204" pitchFamily="18" charset="0"/>
                            </a:rPr>
                            <m:t>𝑊</m:t>
                          </m:r>
                        </m:e>
                        <m:sub>
                          <m:r>
                            <a:rPr lang="en-GB" i="1" dirty="0" err="1">
                              <a:solidFill>
                                <a:srgbClr val="00B050"/>
                              </a:solidFill>
                              <a:latin typeface="Cambria Math" panose="02040503050406030204" pitchFamily="18" charset="0"/>
                            </a:rPr>
                            <m:t>𝑐</m:t>
                          </m:r>
                        </m:sub>
                      </m:sSub>
                      <m:r>
                        <a:rPr lang="en-GB" i="1" dirty="0">
                          <a:solidFill>
                            <a:srgbClr val="00B050"/>
                          </a:solidFill>
                          <a:latin typeface="Cambria Math" panose="02040503050406030204" pitchFamily="18" charset="0"/>
                        </a:rPr>
                        <m:t> </m:t>
                      </m:r>
                      <m:sSub>
                        <m:sSubPr>
                          <m:ctrlPr>
                            <a:rPr lang="en-GB" i="1" dirty="0" err="1">
                              <a:solidFill>
                                <a:srgbClr val="00B050"/>
                              </a:solidFill>
                              <a:latin typeface="Cambria Math" panose="02040503050406030204" pitchFamily="18" charset="0"/>
                            </a:rPr>
                          </m:ctrlPr>
                        </m:sSubPr>
                        <m:e>
                          <m:r>
                            <a:rPr lang="en-GB" i="1" dirty="0" err="1">
                              <a:solidFill>
                                <a:srgbClr val="00B050"/>
                              </a:solidFill>
                              <a:latin typeface="Cambria Math" panose="02040503050406030204" pitchFamily="18" charset="0"/>
                            </a:rPr>
                            <m:t>𝑥</m:t>
                          </m:r>
                        </m:e>
                        <m:sub>
                          <m:r>
                            <a:rPr lang="en-GB" i="1" dirty="0" err="1">
                              <a:solidFill>
                                <a:srgbClr val="00B050"/>
                              </a:solidFill>
                              <a:latin typeface="Cambria Math" panose="02040503050406030204" pitchFamily="18" charset="0"/>
                            </a:rPr>
                            <m:t>𝑡</m:t>
                          </m:r>
                        </m:sub>
                      </m:sSub>
                      <m:r>
                        <a:rPr lang="en-GB" i="1" dirty="0">
                          <a:solidFill>
                            <a:srgbClr val="00B050"/>
                          </a:solidFill>
                          <a:latin typeface="Cambria Math" panose="02040503050406030204" pitchFamily="18" charset="0"/>
                        </a:rPr>
                        <m:t> + </m:t>
                      </m:r>
                      <m:sSub>
                        <m:sSubPr>
                          <m:ctrlPr>
                            <a:rPr lang="en-GB" i="1" dirty="0" err="1">
                              <a:solidFill>
                                <a:srgbClr val="00B050"/>
                              </a:solidFill>
                              <a:latin typeface="Cambria Math" panose="02040503050406030204" pitchFamily="18" charset="0"/>
                            </a:rPr>
                          </m:ctrlPr>
                        </m:sSubPr>
                        <m:e>
                          <m:r>
                            <a:rPr lang="en-GB" i="1" dirty="0" err="1">
                              <a:solidFill>
                                <a:srgbClr val="00B050"/>
                              </a:solidFill>
                              <a:latin typeface="Cambria Math" panose="02040503050406030204" pitchFamily="18" charset="0"/>
                            </a:rPr>
                            <m:t>𝑈</m:t>
                          </m:r>
                        </m:e>
                        <m:sub>
                          <m:r>
                            <a:rPr lang="en-GB" i="1" dirty="0" err="1">
                              <a:solidFill>
                                <a:srgbClr val="00B050"/>
                              </a:solidFill>
                              <a:latin typeface="Cambria Math" panose="02040503050406030204" pitchFamily="18" charset="0"/>
                            </a:rPr>
                            <m:t>𝑐</m:t>
                          </m:r>
                        </m:sub>
                      </m:sSub>
                      <m:r>
                        <a:rPr lang="en-GB" i="1" dirty="0">
                          <a:solidFill>
                            <a:srgbClr val="00B050"/>
                          </a:solidFill>
                          <a:latin typeface="Cambria Math" panose="02040503050406030204" pitchFamily="18" charset="0"/>
                        </a:rPr>
                        <m:t> </m:t>
                      </m:r>
                      <m:sSub>
                        <m:sSubPr>
                          <m:ctrlPr>
                            <a:rPr lang="en-GB" i="1" dirty="0">
                              <a:solidFill>
                                <a:srgbClr val="00B050"/>
                              </a:solidFill>
                              <a:latin typeface="Cambria Math" panose="02040503050406030204" pitchFamily="18" charset="0"/>
                            </a:rPr>
                          </m:ctrlPr>
                        </m:sSubPr>
                        <m:e>
                          <m:r>
                            <a:rPr lang="en-GB" i="1" dirty="0">
                              <a:solidFill>
                                <a:srgbClr val="00B050"/>
                              </a:solidFill>
                              <a:latin typeface="Cambria Math" panose="02040503050406030204" pitchFamily="18" charset="0"/>
                            </a:rPr>
                            <m:t>h</m:t>
                          </m:r>
                        </m:e>
                        <m:sub>
                          <m:r>
                            <a:rPr lang="en-GB" i="1" dirty="0">
                              <a:solidFill>
                                <a:srgbClr val="00B050"/>
                              </a:solidFill>
                              <a:latin typeface="Cambria Math" panose="02040503050406030204" pitchFamily="18" charset="0"/>
                            </a:rPr>
                            <m:t>𝑡</m:t>
                          </m:r>
                          <m:r>
                            <a:rPr lang="en-GB" i="1" dirty="0">
                              <a:solidFill>
                                <a:srgbClr val="00B050"/>
                              </a:solidFill>
                              <a:latin typeface="Cambria Math" panose="02040503050406030204" pitchFamily="18" charset="0"/>
                            </a:rPr>
                            <m:t>−1</m:t>
                          </m:r>
                        </m:sub>
                      </m:sSub>
                      <m:r>
                        <a:rPr lang="en-GB" i="1" dirty="0">
                          <a:solidFill>
                            <a:srgbClr val="00B050"/>
                          </a:solidFill>
                          <a:latin typeface="Cambria Math" panose="02040503050406030204" pitchFamily="18" charset="0"/>
                        </a:rPr>
                        <m:t> + </m:t>
                      </m:r>
                      <m:sSub>
                        <m:sSubPr>
                          <m:ctrlPr>
                            <a:rPr lang="en-GB" i="1" dirty="0" err="1">
                              <a:solidFill>
                                <a:srgbClr val="00B050"/>
                              </a:solidFill>
                              <a:latin typeface="Cambria Math" panose="02040503050406030204" pitchFamily="18" charset="0"/>
                            </a:rPr>
                          </m:ctrlPr>
                        </m:sSubPr>
                        <m:e>
                          <m:r>
                            <a:rPr lang="en-GB" i="1" dirty="0" err="1">
                              <a:solidFill>
                                <a:srgbClr val="00B050"/>
                              </a:solidFill>
                              <a:latin typeface="Cambria Math" panose="02040503050406030204" pitchFamily="18" charset="0"/>
                            </a:rPr>
                            <m:t>𝑏</m:t>
                          </m:r>
                        </m:e>
                        <m:sub>
                          <m:r>
                            <a:rPr lang="en-GB" i="1" dirty="0" err="1">
                              <a:solidFill>
                                <a:srgbClr val="00B050"/>
                              </a:solidFill>
                              <a:latin typeface="Cambria Math" panose="02040503050406030204" pitchFamily="18" charset="0"/>
                            </a:rPr>
                            <m:t>𝑐</m:t>
                          </m:r>
                        </m:sub>
                      </m:sSub>
                      <m:r>
                        <a:rPr lang="en-GB" i="1" dirty="0">
                          <a:solidFill>
                            <a:srgbClr val="00B050"/>
                          </a:solidFill>
                          <a:latin typeface="Cambria Math" panose="02040503050406030204" pitchFamily="18" charset="0"/>
                        </a:rPr>
                        <m:t>)</m:t>
                      </m:r>
                    </m:oMath>
                  </m:oMathPara>
                </a14:m>
                <a:endParaRPr lang="en-SG" dirty="0">
                  <a:solidFill>
                    <a:srgbClr val="00B050"/>
                  </a:solidFill>
                </a:endParaRPr>
              </a:p>
              <a:p>
                <a:pPr marL="0" indent="0">
                  <a:buNone/>
                </a:pPr>
                <a:br>
                  <a:rPr lang="en-GB" dirty="0"/>
                </a:br>
                <a:r>
                  <a:rPr lang="en-GB" dirty="0"/>
                  <a:t>The new cell state will consist of</a:t>
                </a:r>
              </a:p>
              <a:p>
                <a:r>
                  <a:rPr lang="en-GB" b="1" dirty="0">
                    <a:solidFill>
                      <a:schemeClr val="accent2"/>
                    </a:solidFill>
                  </a:rPr>
                  <a:t>A proportion </a:t>
                </a:r>
                <a14:m>
                  <m:oMath xmlns:m="http://schemas.openxmlformats.org/officeDocument/2006/math">
                    <m:sSub>
                      <m:sSubPr>
                        <m:ctrlPr>
                          <a:rPr lang="en-GB" b="1" i="1" dirty="0" smtClean="0">
                            <a:solidFill>
                              <a:schemeClr val="accent2"/>
                            </a:solidFill>
                            <a:latin typeface="Cambria Math" panose="02040503050406030204" pitchFamily="18" charset="0"/>
                          </a:rPr>
                        </m:ctrlPr>
                      </m:sSubPr>
                      <m:e>
                        <m:r>
                          <a:rPr lang="en-GB" b="1" i="1" dirty="0" err="1">
                            <a:solidFill>
                              <a:schemeClr val="accent2"/>
                            </a:solidFill>
                            <a:latin typeface="Cambria Math" panose="02040503050406030204" pitchFamily="18" charset="0"/>
                          </a:rPr>
                          <m:t>𝒇</m:t>
                        </m:r>
                      </m:e>
                      <m:sub>
                        <m:r>
                          <a:rPr lang="en-GB" b="1" i="1" dirty="0" err="1">
                            <a:solidFill>
                              <a:schemeClr val="accent2"/>
                            </a:solidFill>
                            <a:latin typeface="Cambria Math" panose="02040503050406030204" pitchFamily="18" charset="0"/>
                          </a:rPr>
                          <m:t>𝒕</m:t>
                        </m:r>
                      </m:sub>
                    </m:sSub>
                    <m:r>
                      <a:rPr lang="en-GB" b="1" i="1" dirty="0" smtClean="0">
                        <a:solidFill>
                          <a:schemeClr val="accent2"/>
                        </a:solidFill>
                        <a:latin typeface="Cambria Math" panose="02040503050406030204" pitchFamily="18" charset="0"/>
                      </a:rPr>
                      <m:t>∈</m:t>
                    </m:r>
                    <m:d>
                      <m:dPr>
                        <m:begChr m:val="["/>
                        <m:endChr m:val="]"/>
                        <m:ctrlPr>
                          <a:rPr lang="en-GB" b="1" i="1" dirty="0" smtClean="0">
                            <a:solidFill>
                              <a:schemeClr val="accent2"/>
                            </a:solidFill>
                            <a:latin typeface="Cambria Math" panose="02040503050406030204" pitchFamily="18" charset="0"/>
                          </a:rPr>
                        </m:ctrlPr>
                      </m:dPr>
                      <m:e>
                        <m:r>
                          <a:rPr lang="en-GB" b="1" i="1" dirty="0" smtClean="0">
                            <a:solidFill>
                              <a:schemeClr val="accent2"/>
                            </a:solidFill>
                            <a:latin typeface="Cambria Math" panose="02040503050406030204" pitchFamily="18" charset="0"/>
                          </a:rPr>
                          <m:t>𝟎</m:t>
                        </m:r>
                        <m:r>
                          <a:rPr lang="en-GB" b="1" i="1" dirty="0" smtClean="0">
                            <a:solidFill>
                              <a:schemeClr val="accent2"/>
                            </a:solidFill>
                            <a:latin typeface="Cambria Math" panose="02040503050406030204" pitchFamily="18" charset="0"/>
                          </a:rPr>
                          <m:t>,</m:t>
                        </m:r>
                        <m:r>
                          <a:rPr lang="en-GB" b="1" i="1" dirty="0" smtClean="0">
                            <a:solidFill>
                              <a:schemeClr val="accent2"/>
                            </a:solidFill>
                            <a:latin typeface="Cambria Math" panose="02040503050406030204" pitchFamily="18" charset="0"/>
                          </a:rPr>
                          <m:t>𝟏</m:t>
                        </m:r>
                      </m:e>
                    </m:d>
                  </m:oMath>
                </a14:m>
                <a:r>
                  <a:rPr lang="en-SG" b="1" dirty="0">
                    <a:solidFill>
                      <a:schemeClr val="accent2"/>
                    </a:solidFill>
                  </a:rPr>
                  <a:t> to keep from the previous cell state </a:t>
                </a:r>
                <a14:m>
                  <m:oMath xmlns:m="http://schemas.openxmlformats.org/officeDocument/2006/math">
                    <m:sSub>
                      <m:sSubPr>
                        <m:ctrlPr>
                          <a:rPr lang="en-GB" b="1" i="1" dirty="0">
                            <a:solidFill>
                              <a:schemeClr val="accent2"/>
                            </a:solidFill>
                            <a:latin typeface="Cambria Math" panose="02040503050406030204" pitchFamily="18" charset="0"/>
                          </a:rPr>
                        </m:ctrlPr>
                      </m:sSubPr>
                      <m:e>
                        <m:r>
                          <a:rPr lang="en-GB" b="1" i="1" dirty="0">
                            <a:solidFill>
                              <a:schemeClr val="accent2"/>
                            </a:solidFill>
                            <a:latin typeface="Cambria Math" panose="02040503050406030204" pitchFamily="18" charset="0"/>
                          </a:rPr>
                          <m:t>𝒄</m:t>
                        </m:r>
                      </m:e>
                      <m:sub>
                        <m:r>
                          <a:rPr lang="en-GB" b="1" i="1" dirty="0">
                            <a:solidFill>
                              <a:schemeClr val="accent2"/>
                            </a:solidFill>
                            <a:latin typeface="Cambria Math" panose="02040503050406030204" pitchFamily="18" charset="0"/>
                          </a:rPr>
                          <m:t>𝒕</m:t>
                        </m:r>
                        <m:r>
                          <a:rPr lang="en-GB" b="1" i="1" dirty="0">
                            <a:solidFill>
                              <a:schemeClr val="accent2"/>
                            </a:solidFill>
                            <a:latin typeface="Cambria Math" panose="02040503050406030204" pitchFamily="18" charset="0"/>
                          </a:rPr>
                          <m:t>−</m:t>
                        </m:r>
                        <m:r>
                          <a:rPr lang="en-GB" b="1" i="1" dirty="0">
                            <a:solidFill>
                              <a:schemeClr val="accent2"/>
                            </a:solidFill>
                            <a:latin typeface="Cambria Math" panose="02040503050406030204" pitchFamily="18" charset="0"/>
                          </a:rPr>
                          <m:t>𝟏</m:t>
                        </m:r>
                      </m:sub>
                    </m:sSub>
                  </m:oMath>
                </a14:m>
                <a:br>
                  <a:rPr lang="en-GB" dirty="0"/>
                </a:br>
                <a:r>
                  <a:rPr lang="en-SG" dirty="0"/>
                  <a:t>(= “remembering” part of the previous memory state in the new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SG" dirty="0"/>
                  <a:t>),</a:t>
                </a:r>
              </a:p>
              <a:p>
                <a:r>
                  <a:rPr lang="en-SG" b="1" dirty="0">
                    <a:solidFill>
                      <a:srgbClr val="00B050"/>
                    </a:solidFill>
                  </a:rPr>
                  <a:t>A new memory state</a:t>
                </a:r>
                <a:r>
                  <a:rPr lang="en-SG" dirty="0"/>
                  <a:t>, decided as a function of the previous hidden state </a:t>
                </a:r>
                <a14:m>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SG" dirty="0"/>
                  <a:t> and the current observation </a:t>
                </a:r>
                <a14:m>
                  <m:oMath xmlns:m="http://schemas.openxmlformats.org/officeDocument/2006/math">
                    <m:sSub>
                      <m:sSubPr>
                        <m:ctrlPr>
                          <a:rPr lang="en-GB" i="1" dirty="0">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oMath>
                </a14:m>
                <a:r>
                  <a:rPr lang="en-SG" dirty="0"/>
                  <a:t>. A certain proportion </a:t>
                </a:r>
                <a14:m>
                  <m:oMath xmlns:m="http://schemas.openxmlformats.org/officeDocument/2006/math">
                    <m:sSub>
                      <m:sSubPr>
                        <m:ctrlPr>
                          <a:rPr lang="en-GB" i="1" dirty="0">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b="0" i="1" dirty="0" smtClean="0">
                        <a:latin typeface="Cambria Math" panose="02040503050406030204" pitchFamily="18" charset="0"/>
                      </a:rPr>
                      <m:t>∈[0, 1]</m:t>
                    </m:r>
                  </m:oMath>
                </a14:m>
                <a:r>
                  <a:rPr lang="en-SG" dirty="0"/>
                  <a:t>, is then added to the new memory vector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SG" dirty="0"/>
                  <a:t>.</a:t>
                </a:r>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57" b="-1816"/>
                </a:stretch>
              </a:blipFill>
            </p:spPr>
            <p:txBody>
              <a:bodyPr/>
              <a:lstStyle/>
              <a:p>
                <a:r>
                  <a:rPr lang="en-GB">
                    <a:noFill/>
                  </a:rPr>
                  <a:t> </a:t>
                </a:r>
              </a:p>
            </p:txBody>
          </p:sp>
        </mc:Fallback>
      </mc:AlternateContent>
    </p:spTree>
    <p:extLst>
      <p:ext uri="{BB962C8B-B14F-4D97-AF65-F5344CB8AC3E}">
        <p14:creationId xmlns:p14="http://schemas.microsoft.com/office/powerpoint/2010/main" val="3109980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2AF1B-2C6F-D267-89F8-9E4833708E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FC7E36-5AF2-8219-6A0D-62E9B6167B2A}"/>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F74465-B0B7-C67A-F341-8D557D0DD26C}"/>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New cell state:</a:t>
                </a:r>
                <a:r>
                  <a:rPr lang="en-GB" dirty="0"/>
                  <a:t> The new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GB" dirty="0"/>
                  <a:t>, is then computed by:</a:t>
                </a:r>
              </a:p>
              <a:p>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i="1" dirty="0">
                          <a:latin typeface="Cambria Math" panose="02040503050406030204" pitchFamily="18" charset="0"/>
                        </a:rPr>
                        <m:t> </m:t>
                      </m:r>
                      <m:r>
                        <m:rPr>
                          <m:sty m:val="p"/>
                        </m:rPr>
                        <a:rPr lang="en-GB" i="1" dirty="0" smtClean="0">
                          <a:solidFill>
                            <a:srgbClr val="7030A0"/>
                          </a:solidFill>
                          <a:latin typeface="Cambria Math" panose="02040503050406030204" pitchFamily="18" charset="0"/>
                        </a:rPr>
                        <m:t>tanh</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𝑐</m:t>
                          </m:r>
                        </m:sub>
                      </m:sSub>
                      <m:r>
                        <a:rPr lang="en-GB" i="1" dirty="0">
                          <a:latin typeface="Cambria Math" panose="02040503050406030204" pitchFamily="18" charset="0"/>
                        </a:rPr>
                        <m:t>)</m:t>
                      </m:r>
                    </m:oMath>
                  </m:oMathPara>
                </a14:m>
                <a:endParaRPr lang="en-SG" dirty="0"/>
              </a:p>
              <a:p>
                <a:pPr marL="0" indent="0">
                  <a:buNone/>
                </a:pPr>
                <a:br>
                  <a:rPr lang="en-GB" dirty="0"/>
                </a:br>
                <a:r>
                  <a:rPr lang="en-GB" b="1" dirty="0">
                    <a:solidFill>
                      <a:srgbClr val="7030A0"/>
                    </a:solidFill>
                  </a:rPr>
                  <a:t>Question:</a:t>
                </a:r>
                <a:r>
                  <a:rPr lang="en-GB" dirty="0">
                    <a:solidFill>
                      <a:srgbClr val="7030A0"/>
                    </a:solidFill>
                  </a:rPr>
                  <a:t> why use </a:t>
                </a:r>
                <a:r>
                  <a:rPr lang="en-GB" b="1" dirty="0">
                    <a:solidFill>
                      <a:srgbClr val="7030A0"/>
                    </a:solidFill>
                  </a:rPr>
                  <a:t>tanh()</a:t>
                </a:r>
                <a:r>
                  <a:rPr lang="en-GB" dirty="0">
                    <a:solidFill>
                      <a:srgbClr val="7030A0"/>
                    </a:solidFill>
                  </a:rPr>
                  <a:t> here instead of sigmoid?</a:t>
                </a:r>
              </a:p>
              <a:p>
                <a:r>
                  <a:rPr lang="en-GB" dirty="0"/>
                  <a:t>We do not want the values in </a:t>
                </a:r>
                <a14:m>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GB" dirty="0"/>
                  <a:t> to be positive real values only. But at the same time, we do not want these values to go crazy (normalize!).</a:t>
                </a:r>
              </a:p>
              <a:p>
                <a:r>
                  <a:rPr lang="en-GB" dirty="0"/>
                  <a:t>Using tanh() keeps values in [-1, 1] and the gates keep the values in </a:t>
                </a:r>
                <a14:m>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GB" dirty="0"/>
                  <a:t> under control and somewhat normalized. </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48F74465-B0B7-C67A-F341-8D557D0DD26C}"/>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57"/>
                </a:stretch>
              </a:blipFill>
            </p:spPr>
            <p:txBody>
              <a:bodyPr/>
              <a:lstStyle/>
              <a:p>
                <a:r>
                  <a:rPr lang="en-GB">
                    <a:noFill/>
                  </a:rPr>
                  <a:t> </a:t>
                </a:r>
              </a:p>
            </p:txBody>
          </p:sp>
        </mc:Fallback>
      </mc:AlternateContent>
    </p:spTree>
    <p:extLst>
      <p:ext uri="{BB962C8B-B14F-4D97-AF65-F5344CB8AC3E}">
        <p14:creationId xmlns:p14="http://schemas.microsoft.com/office/powerpoint/2010/main" val="370734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New hidden state:</a:t>
                </a:r>
                <a:r>
                  <a:rPr lang="en-GB" dirty="0"/>
                  <a:t> The new hidden state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h</m:t>
                        </m:r>
                      </m:e>
                      <m:sub>
                        <m:r>
                          <a:rPr lang="en-GB" i="1" dirty="0">
                            <a:latin typeface="Cambria Math" panose="02040503050406030204" pitchFamily="18" charset="0"/>
                          </a:rPr>
                          <m:t>𝑡</m:t>
                        </m:r>
                      </m:sub>
                    </m:sSub>
                  </m:oMath>
                </a14:m>
                <a:r>
                  <a:rPr lang="en-GB" dirty="0"/>
                  <a:t>, is computed by:</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GB" i="1" dirty="0">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𝑡𝑎𝑛h</m:t>
                      </m:r>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m:t>
                      </m:r>
                    </m:oMath>
                  </m:oMathPara>
                </a14:m>
                <a:endParaRPr lang="en-SG" dirty="0"/>
              </a:p>
              <a:p>
                <a:pPr marL="0" indent="0">
                  <a:buNone/>
                </a:pPr>
                <a:endParaRPr lang="en-SG" dirty="0"/>
              </a:p>
              <a:p>
                <a:pPr marL="0" indent="0">
                  <a:buNone/>
                </a:pPr>
                <a:r>
                  <a:rPr lang="en-GB" dirty="0"/>
                  <a:t>The new cell state will therefore simply consist of a proportion </a:t>
                </a:r>
                <a14:m>
                  <m:oMath xmlns:m="http://schemas.openxmlformats.org/officeDocument/2006/math">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GB" i="1" dirty="0" err="1">
                            <a:latin typeface="Cambria Math" panose="02040503050406030204" pitchFamily="18" charset="0"/>
                          </a:rPr>
                          <m:t>𝑡</m:t>
                        </m:r>
                      </m:sub>
                    </m:sSub>
                    <m:r>
                      <a:rPr lang="en-GB" b="0" i="1" dirty="0" smtClean="0">
                        <a:latin typeface="Cambria Math" panose="02040503050406030204" pitchFamily="18" charset="0"/>
                      </a:rPr>
                      <m:t>∈</m:t>
                    </m:r>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0,1</m:t>
                        </m:r>
                      </m:e>
                    </m:d>
                  </m:oMath>
                </a14:m>
                <a:r>
                  <a:rPr lang="en-SG" dirty="0"/>
                  <a:t> of the current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SG" dirty="0"/>
                  <a:t>.</a:t>
                </a:r>
              </a:p>
              <a:p>
                <a:pPr marL="0" indent="0">
                  <a:buNone/>
                </a:pPr>
                <a:endParaRPr lang="en-SG" dirty="0"/>
              </a:p>
              <a:p>
                <a:pPr marL="0" indent="0">
                  <a:buNone/>
                </a:pPr>
                <a:r>
                  <a:rPr lang="en-SG" b="1" dirty="0"/>
                  <a:t>Important question: </a:t>
                </a:r>
                <a:r>
                  <a:rPr lang="en-SG" dirty="0"/>
                  <a:t>Hold on a second, why do we need two parameters,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to keep track of the memory?!</a:t>
                </a:r>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1703"/>
                </a:stretch>
              </a:blipFill>
            </p:spPr>
            <p:txBody>
              <a:bodyPr/>
              <a:lstStyle/>
              <a:p>
                <a:r>
                  <a:rPr lang="en-GB">
                    <a:noFill/>
                  </a:rPr>
                  <a:t> </a:t>
                </a:r>
              </a:p>
            </p:txBody>
          </p:sp>
        </mc:Fallback>
      </mc:AlternateContent>
    </p:spTree>
    <p:extLst>
      <p:ext uri="{BB962C8B-B14F-4D97-AF65-F5344CB8AC3E}">
        <p14:creationId xmlns:p14="http://schemas.microsoft.com/office/powerpoint/2010/main" val="875945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p:txBody>
              <a:bodyPr>
                <a:normAutofit/>
              </a:bodyPr>
              <a:lstStyle/>
              <a:p>
                <a:pPr marL="0" indent="0">
                  <a:buNone/>
                </a:pPr>
                <a:r>
                  <a:rPr lang="en-SG" b="1" dirty="0">
                    <a:solidFill>
                      <a:srgbClr val="7030A0"/>
                    </a:solidFill>
                  </a:rPr>
                  <a:t>Important question: </a:t>
                </a:r>
                <a:r>
                  <a:rPr lang="en-SG" dirty="0">
                    <a:solidFill>
                      <a:srgbClr val="7030A0"/>
                    </a:solidFill>
                  </a:rPr>
                  <a:t>But wait, why do we need two parameters,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𝑐</m:t>
                        </m:r>
                      </m:e>
                      <m:sub>
                        <m:r>
                          <a:rPr lang="en-GB" b="0" i="1" smtClean="0">
                            <a:solidFill>
                              <a:srgbClr val="7030A0"/>
                            </a:solidFill>
                            <a:latin typeface="Cambria Math" panose="02040503050406030204" pitchFamily="18" charset="0"/>
                          </a:rPr>
                          <m:t>𝑡</m:t>
                        </m:r>
                      </m:sub>
                    </m:sSub>
                  </m:oMath>
                </a14:m>
                <a:r>
                  <a:rPr lang="en-SG" dirty="0">
                    <a:solidFill>
                      <a:srgbClr val="7030A0"/>
                    </a:solidFill>
                  </a:rPr>
                  <a:t> and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h</m:t>
                        </m:r>
                      </m:e>
                      <m:sub>
                        <m:r>
                          <a:rPr lang="en-GB" b="0" i="1" smtClean="0">
                            <a:solidFill>
                              <a:srgbClr val="7030A0"/>
                            </a:solidFill>
                            <a:latin typeface="Cambria Math" panose="02040503050406030204" pitchFamily="18" charset="0"/>
                          </a:rPr>
                          <m:t>𝑡</m:t>
                        </m:r>
                      </m:sub>
                    </m:sSub>
                  </m:oMath>
                </a14:m>
                <a:r>
                  <a:rPr lang="en-SG" dirty="0">
                    <a:solidFill>
                      <a:srgbClr val="7030A0"/>
                    </a:solidFill>
                  </a:rPr>
                  <a:t> to keep track of the memory?!</a:t>
                </a:r>
              </a:p>
              <a:p>
                <a:pPr marL="0" indent="0">
                  <a:buNone/>
                </a:pPr>
                <a:endParaRPr lang="en-SG" dirty="0"/>
              </a:p>
              <a:p>
                <a:r>
                  <a:rPr lang="en-GB" dirty="0"/>
                  <a:t>They serve different purposes in the model…!</a:t>
                </a:r>
              </a:p>
              <a:p>
                <a:r>
                  <a:rPr lang="en-GB" dirty="0"/>
                  <a:t>The </a:t>
                </a:r>
                <a:r>
                  <a:rPr lang="en-GB" b="1" dirty="0">
                    <a:solidFill>
                      <a:schemeClr val="accent2"/>
                    </a:solidFill>
                  </a:rPr>
                  <a:t>cell state </a:t>
                </a:r>
                <a:r>
                  <a:rPr lang="en-GB" dirty="0"/>
                  <a:t>acts as a first type of memory for the LSTM.</a:t>
                </a:r>
              </a:p>
              <a:p>
                <a:r>
                  <a:rPr lang="en-GB" dirty="0"/>
                  <a:t>In fact, it is </a:t>
                </a:r>
                <a:r>
                  <a:rPr lang="en-GB" b="1" dirty="0"/>
                  <a:t>responsible for retaining long-term information </a:t>
                </a:r>
                <a:r>
                  <a:rPr lang="en-GB" dirty="0"/>
                  <a:t>over time. It is the "state" of the cell and is passed from one time step to the next, allowing the LSTM to </a:t>
                </a:r>
                <a:r>
                  <a:rPr lang="en-GB" b="1" dirty="0"/>
                  <a:t>maintain a longer-term memory</a:t>
                </a:r>
                <a:r>
                  <a:rPr lang="en-GB" dirty="0"/>
                  <a:t>.</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blipFill>
                <a:blip r:embed="rId2"/>
                <a:stretch>
                  <a:fillRect l="-1217" t="-2241" r="-1101"/>
                </a:stretch>
              </a:blipFill>
            </p:spPr>
            <p:txBody>
              <a:bodyPr/>
              <a:lstStyle/>
              <a:p>
                <a:r>
                  <a:rPr lang="en-GB">
                    <a:noFill/>
                  </a:rPr>
                  <a:t> </a:t>
                </a:r>
              </a:p>
            </p:txBody>
          </p:sp>
        </mc:Fallback>
      </mc:AlternateContent>
    </p:spTree>
    <p:extLst>
      <p:ext uri="{BB962C8B-B14F-4D97-AF65-F5344CB8AC3E}">
        <p14:creationId xmlns:p14="http://schemas.microsoft.com/office/powerpoint/2010/main" val="956888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A5E2F-58A7-1692-FE09-EEE8A73151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9B6415-841A-514F-6A8D-288EABF91BF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E67D09-B578-229E-4EB1-9E412904827B}"/>
                  </a:ext>
                </a:extLst>
              </p:cNvPr>
              <p:cNvSpPr>
                <a:spLocks noGrp="1"/>
              </p:cNvSpPr>
              <p:nvPr>
                <p:ph idx="1"/>
              </p:nvPr>
            </p:nvSpPr>
            <p:spPr>
              <a:xfrm>
                <a:off x="838200" y="1825624"/>
                <a:ext cx="10515600" cy="5032375"/>
              </a:xfrm>
            </p:spPr>
            <p:txBody>
              <a:bodyPr>
                <a:normAutofit/>
              </a:bodyPr>
              <a:lstStyle/>
              <a:p>
                <a:pPr marL="0" indent="0">
                  <a:buNone/>
                </a:pPr>
                <a:r>
                  <a:rPr lang="en-SG" b="1" dirty="0">
                    <a:solidFill>
                      <a:srgbClr val="7030A0"/>
                    </a:solidFill>
                  </a:rPr>
                  <a:t>Important question: </a:t>
                </a:r>
                <a:r>
                  <a:rPr lang="en-SG" dirty="0">
                    <a:solidFill>
                      <a:srgbClr val="7030A0"/>
                    </a:solidFill>
                  </a:rPr>
                  <a:t>But wait, why do we need two parameters,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𝑐</m:t>
                        </m:r>
                      </m:e>
                      <m:sub>
                        <m:r>
                          <a:rPr lang="en-GB" b="0" i="1" smtClean="0">
                            <a:solidFill>
                              <a:srgbClr val="7030A0"/>
                            </a:solidFill>
                            <a:latin typeface="Cambria Math" panose="02040503050406030204" pitchFamily="18" charset="0"/>
                          </a:rPr>
                          <m:t>𝑡</m:t>
                        </m:r>
                      </m:sub>
                    </m:sSub>
                  </m:oMath>
                </a14:m>
                <a:r>
                  <a:rPr lang="en-SG" dirty="0">
                    <a:solidFill>
                      <a:srgbClr val="7030A0"/>
                    </a:solidFill>
                  </a:rPr>
                  <a:t> and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h</m:t>
                        </m:r>
                      </m:e>
                      <m:sub>
                        <m:r>
                          <a:rPr lang="en-GB" b="0" i="1" smtClean="0">
                            <a:solidFill>
                              <a:srgbClr val="7030A0"/>
                            </a:solidFill>
                            <a:latin typeface="Cambria Math" panose="02040503050406030204" pitchFamily="18" charset="0"/>
                          </a:rPr>
                          <m:t>𝑡</m:t>
                        </m:r>
                      </m:sub>
                    </m:sSub>
                  </m:oMath>
                </a14:m>
                <a:r>
                  <a:rPr lang="en-SG" dirty="0">
                    <a:solidFill>
                      <a:srgbClr val="7030A0"/>
                    </a:solidFill>
                  </a:rPr>
                  <a:t> to keep track of the memory?!</a:t>
                </a:r>
              </a:p>
              <a:p>
                <a:pPr marL="0" indent="0">
                  <a:buNone/>
                </a:pPr>
                <a:endParaRPr lang="en-SG" dirty="0"/>
              </a:p>
              <a:p>
                <a:r>
                  <a:rPr lang="en-GB" dirty="0"/>
                  <a:t>The </a:t>
                </a:r>
                <a:r>
                  <a:rPr lang="en-GB" b="1" dirty="0">
                    <a:solidFill>
                      <a:srgbClr val="00B050"/>
                    </a:solidFill>
                  </a:rPr>
                  <a:t>hidden</a:t>
                </a:r>
                <a:r>
                  <a:rPr lang="en-GB" dirty="0">
                    <a:solidFill>
                      <a:srgbClr val="00B050"/>
                    </a:solidFill>
                  </a:rPr>
                  <a:t> </a:t>
                </a:r>
                <a:r>
                  <a:rPr lang="en-GB" b="1" dirty="0">
                    <a:solidFill>
                      <a:srgbClr val="00B050"/>
                    </a:solidFill>
                  </a:rPr>
                  <a:t>state</a:t>
                </a:r>
                <a:r>
                  <a:rPr lang="en-GB" dirty="0"/>
                  <a:t>, on the other hand, is used to </a:t>
                </a:r>
                <a:r>
                  <a:rPr lang="en-GB" b="1" dirty="0"/>
                  <a:t>output the prediction </a:t>
                </a:r>
                <a:r>
                  <a:rPr lang="en-GB" dirty="0"/>
                  <a:t>and </a:t>
                </a:r>
                <a:r>
                  <a:rPr lang="en-GB" b="1" dirty="0"/>
                  <a:t>capture shorter-term dependencies in the data</a:t>
                </a:r>
                <a:r>
                  <a:rPr lang="en-GB" dirty="0"/>
                  <a:t>.</a:t>
                </a:r>
              </a:p>
              <a:p>
                <a:r>
                  <a:rPr lang="en-GB" dirty="0"/>
                  <a:t>It serves as a second type of memory that allows the model to </a:t>
                </a:r>
                <a:r>
                  <a:rPr lang="en-GB" b="1" dirty="0"/>
                  <a:t>capture patterns in the input data over shorter time periods</a:t>
                </a:r>
                <a:r>
                  <a:rPr lang="en-GB" dirty="0"/>
                  <a:t>.</a:t>
                </a:r>
              </a:p>
              <a:p>
                <a:r>
                  <a:rPr lang="en-GB" dirty="0"/>
                  <a:t>Separating both helps the model avoid the vanishing gradient problem and, at the same time, allows it to better capture short- and long-term dependencies in the data.</a:t>
                </a:r>
              </a:p>
              <a:p>
                <a:endParaRPr lang="en-SG" dirty="0"/>
              </a:p>
            </p:txBody>
          </p:sp>
        </mc:Choice>
        <mc:Fallback xmlns="">
          <p:sp>
            <p:nvSpPr>
              <p:cNvPr id="3" name="Content Placeholder 2">
                <a:extLst>
                  <a:ext uri="{FF2B5EF4-FFF2-40B4-BE49-F238E27FC236}">
                    <a16:creationId xmlns:a16="http://schemas.microsoft.com/office/drawing/2014/main" id="{79E67D09-B578-229E-4EB1-9E412904827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507"/>
                </a:stretch>
              </a:blipFill>
            </p:spPr>
            <p:txBody>
              <a:bodyPr/>
              <a:lstStyle/>
              <a:p>
                <a:r>
                  <a:rPr lang="en-GB">
                    <a:noFill/>
                  </a:rPr>
                  <a:t> </a:t>
                </a:r>
              </a:p>
            </p:txBody>
          </p:sp>
        </mc:Fallback>
      </mc:AlternateContent>
    </p:spTree>
    <p:extLst>
      <p:ext uri="{BB962C8B-B14F-4D97-AF65-F5344CB8AC3E}">
        <p14:creationId xmlns:p14="http://schemas.microsoft.com/office/powerpoint/2010/main" val="3985714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Prediction output:</a:t>
                </a:r>
                <a:r>
                  <a:rPr lang="en-GB" dirty="0"/>
                  <a:t> The predicted output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𝑡</m:t>
                        </m:r>
                      </m:sub>
                    </m:sSub>
                  </m:oMath>
                </a14:m>
                <a:r>
                  <a:rPr lang="en-GB" dirty="0"/>
                  <a:t>, supposed to match the ground truth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is simply computed by reusing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𝑡</m:t>
                        </m:r>
                      </m:sub>
                    </m:sSub>
                  </m:oMath>
                </a14:m>
                <a:r>
                  <a:rPr lang="en-SG" dirty="0"/>
                  <a:t>:</a:t>
                </a:r>
                <a:br>
                  <a:rPr lang="en-SG" dirty="0"/>
                </a:br>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𝑡</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h</m:t>
                          </m:r>
                        </m:e>
                        <m:sub>
                          <m:r>
                            <a:rPr lang="en-GB" b="0" i="1" dirty="0" smtClean="0">
                              <a:latin typeface="Cambria Math" panose="02040503050406030204" pitchFamily="18" charset="0"/>
                            </a:rPr>
                            <m:t>𝑡</m:t>
                          </m:r>
                        </m:sub>
                      </m:sSub>
                    </m:oMath>
                  </m:oMathPara>
                </a14:m>
                <a:endParaRPr lang="en-SG" i="1" dirty="0"/>
              </a:p>
              <a:p>
                <a:pPr marL="0" indent="0">
                  <a:buNone/>
                </a:pPr>
                <a:endParaRPr lang="en-SG" i="1" dirty="0"/>
              </a:p>
              <a:p>
                <a:r>
                  <a:rPr lang="en-SG" dirty="0"/>
                  <a:t>More often than not, however, </a:t>
                </a:r>
                <a:r>
                  <a:rPr lang="en-SG"/>
                  <a:t>we prefer </a:t>
                </a:r>
                <a:r>
                  <a:rPr lang="en-SG" dirty="0"/>
                  <a:t>to compute the prediction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𝑡</m:t>
                        </m:r>
                      </m:sub>
                    </m:sSub>
                  </m:oMath>
                </a14:m>
                <a:r>
                  <a:rPr lang="en-SG" dirty="0"/>
                  <a:t> as a Linear operation using </a:t>
                </a:r>
                <a14:m>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SG" i="1" dirty="0" smtClean="0">
                            <a:latin typeface="Cambria Math" panose="02040503050406030204" pitchFamily="18" charset="0"/>
                          </a:rPr>
                          <m:t>𝑡</m:t>
                        </m:r>
                      </m:sub>
                    </m:sSub>
                    <m:r>
                      <a:rPr lang="en-SG" i="1" dirty="0" smtClean="0">
                        <a:latin typeface="Cambria Math" panose="02040503050406030204" pitchFamily="18" charset="0"/>
                      </a:rPr>
                      <m:t> </m:t>
                    </m:r>
                  </m:oMath>
                </a14:m>
                <a:r>
                  <a:rPr lang="en-SG" dirty="0"/>
                  <a:t>as input, that is:</a:t>
                </a:r>
              </a:p>
              <a:p>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𝑡</m:t>
                          </m:r>
                        </m:sub>
                      </m:sSub>
                      <m:r>
                        <a:rPr lang="en-GB" b="0" i="1" dirty="0" smtClean="0">
                          <a:latin typeface="Cambria Math" panose="02040503050406030204" pitchFamily="18" charset="0"/>
                        </a:rPr>
                        <m:t>=</m:t>
                      </m:r>
                      <m:r>
                        <a:rPr lang="en-GB" b="0" i="1" dirty="0" smtClean="0">
                          <a:latin typeface="Cambria Math" panose="02040503050406030204" pitchFamily="18" charset="0"/>
                        </a:rPr>
                        <m:t>𝐿𝑖𝑛𝑒𝑎𝑟</m:t>
                      </m:r>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h</m:t>
                          </m:r>
                        </m:e>
                        <m:sub>
                          <m:r>
                            <a:rPr lang="en-GB" b="0" i="1" dirty="0" smtClean="0">
                              <a:latin typeface="Cambria Math" panose="02040503050406030204" pitchFamily="18" charset="0"/>
                            </a:rPr>
                            <m:t>𝑡</m:t>
                          </m:r>
                        </m:sub>
                      </m:sSub>
                      <m:r>
                        <a:rPr lang="en-GB" b="0" i="1" dirty="0" smtClean="0">
                          <a:latin typeface="Cambria Math" panose="02040503050406030204" pitchFamily="18" charset="0"/>
                        </a:rPr>
                        <m:t>)</m:t>
                      </m:r>
                    </m:oMath>
                  </m:oMathPara>
                </a14:m>
                <a:endParaRPr lang="en-SG" dirty="0"/>
              </a:p>
              <a:p>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57"/>
                </a:stretch>
              </a:blipFill>
            </p:spPr>
            <p:txBody>
              <a:bodyPr/>
              <a:lstStyle/>
              <a:p>
                <a:r>
                  <a:rPr lang="en-GB">
                    <a:noFill/>
                  </a:rPr>
                  <a:t> </a:t>
                </a:r>
              </a:p>
            </p:txBody>
          </p:sp>
        </mc:Fallback>
      </mc:AlternateContent>
    </p:spTree>
    <p:extLst>
      <p:ext uri="{BB962C8B-B14F-4D97-AF65-F5344CB8AC3E}">
        <p14:creationId xmlns:p14="http://schemas.microsoft.com/office/powerpoint/2010/main" val="9821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C363-4152-7DFE-00E6-87EE7920C482}"/>
              </a:ext>
            </a:extLst>
          </p:cNvPr>
          <p:cNvSpPr>
            <a:spLocks noGrp="1"/>
          </p:cNvSpPr>
          <p:nvPr>
            <p:ph type="title"/>
          </p:nvPr>
        </p:nvSpPr>
        <p:spPr/>
        <p:txBody>
          <a:bodyPr/>
          <a:lstStyle/>
          <a:p>
            <a:r>
              <a:rPr lang="en-GB" dirty="0"/>
              <a:t>To recap, our LSTM</a:t>
            </a:r>
            <a:endParaRPr lang="en-SG"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54BA16-8ADA-83F7-EB12-9E5266F8F78C}"/>
                  </a:ext>
                </a:extLst>
              </p:cNvPr>
              <p:cNvSpPr txBox="1"/>
              <p:nvPr/>
            </p:nvSpPr>
            <p:spPr>
              <a:xfrm>
                <a:off x="9415594" y="1990914"/>
                <a:ext cx="2135544"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𝑡</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oMath>
                </a14:m>
                <a:r>
                  <a:rPr lang="en-SG" sz="2400" dirty="0"/>
                  <a:t>)</a:t>
                </a:r>
              </a:p>
            </p:txBody>
          </p:sp>
        </mc:Choice>
        <mc:Fallback xmlns="">
          <p:sp>
            <p:nvSpPr>
              <p:cNvPr id="4" name="TextBox 3">
                <a:extLst>
                  <a:ext uri="{FF2B5EF4-FFF2-40B4-BE49-F238E27FC236}">
                    <a16:creationId xmlns:a16="http://schemas.microsoft.com/office/drawing/2014/main" id="{8B54BA16-8ADA-83F7-EB12-9E5266F8F78C}"/>
                  </a:ext>
                </a:extLst>
              </p:cNvPr>
              <p:cNvSpPr txBox="1">
                <a:spLocks noRot="1" noChangeAspect="1" noMove="1" noResize="1" noEditPoints="1" noAdjustHandles="1" noChangeArrowheads="1" noChangeShapeType="1" noTextEdit="1"/>
              </p:cNvSpPr>
              <p:nvPr/>
            </p:nvSpPr>
            <p:spPr>
              <a:xfrm>
                <a:off x="9415594" y="1990914"/>
                <a:ext cx="2135544" cy="1569660"/>
              </a:xfrm>
              <a:prstGeom prst="rect">
                <a:avLst/>
              </a:prstGeom>
              <a:blipFill>
                <a:blip r:embed="rId2"/>
                <a:stretch>
                  <a:fillRect b="-817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7853777-6B9E-547F-DABB-2F1A3E24A21B}"/>
                  </a:ext>
                </a:extLst>
              </p:cNvPr>
              <p:cNvSpPr/>
              <p:nvPr/>
            </p:nvSpPr>
            <p:spPr>
              <a:xfrm>
                <a:off x="2344616" y="1990914"/>
                <a:ext cx="732302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LSTM Neural Network prediction at time </a:t>
                </a:r>
                <a14:m>
                  <m:oMath xmlns:m="http://schemas.openxmlformats.org/officeDocument/2006/math">
                    <m:r>
                      <a:rPr lang="en-GB" i="1" dirty="0" smtClean="0">
                        <a:latin typeface="Cambria Math" panose="02040503050406030204" pitchFamily="18" charset="0"/>
                      </a:rPr>
                      <m:t>𝑡</m:t>
                    </m:r>
                  </m:oMath>
                </a14:m>
                <a:endParaRPr lang="en-SG" dirty="0"/>
              </a:p>
              <a:p>
                <a:pPr algn="ctr"/>
                <a:endParaRPr lang="en-SG"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𝜎</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𝑓</m:t>
                          </m:r>
                        </m:sub>
                      </m:sSub>
                      <m:r>
                        <a:rPr lang="en-GB" i="1" dirty="0">
                          <a:latin typeface="Cambria Math" panose="02040503050406030204" pitchFamily="18" charset="0"/>
                        </a:rPr>
                        <m:t>)</m:t>
                      </m:r>
                    </m:oMath>
                  </m:oMathPara>
                </a14:m>
                <a:endParaRPr lang="en-GB"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SG" i="1" dirty="0">
                              <a:latin typeface="Cambria Math" panose="02040503050406030204" pitchFamily="18" charset="0"/>
                            </a:rPr>
                            <m:t>𝑖</m:t>
                          </m:r>
                        </m:e>
                        <m:sub>
                          <m:r>
                            <a:rPr lang="en-SG" i="1" dirty="0">
                              <a:latin typeface="Cambria Math" panose="02040503050406030204" pitchFamily="18" charset="0"/>
                            </a:rPr>
                            <m:t>𝑡</m:t>
                          </m:r>
                        </m:sub>
                      </m:sSub>
                      <m:r>
                        <a:rPr lang="en-SG" i="1" dirty="0">
                          <a:latin typeface="Cambria Math" panose="02040503050406030204" pitchFamily="18" charset="0"/>
                        </a:rPr>
                        <m:t>​=</m:t>
                      </m:r>
                      <m:r>
                        <a:rPr lang="el-GR" i="1" dirty="0">
                          <a:latin typeface="Cambria Math" panose="02040503050406030204" pitchFamily="18" charset="0"/>
                        </a:rPr>
                        <m:t>𝜎</m:t>
                      </m:r>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𝑊</m:t>
                          </m:r>
                        </m:e>
                        <m:sub>
                          <m:r>
                            <a:rPr lang="en-SG" i="1" dirty="0">
                              <a:latin typeface="Cambria Math" panose="02040503050406030204" pitchFamily="18" charset="0"/>
                            </a:rPr>
                            <m:t>𝑖</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 </m:t>
                          </m:r>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𝑈</m:t>
                          </m:r>
                        </m:e>
                        <m:sub>
                          <m:r>
                            <a:rPr lang="en-SG" i="1" dirty="0">
                              <a:latin typeface="Cambria Math" panose="02040503050406030204" pitchFamily="18" charset="0"/>
                            </a:rPr>
                            <m:t>𝑖</m:t>
                          </m:r>
                          <m:r>
                            <a:rPr lang="en-GB" i="1" dirty="0">
                              <a:latin typeface="Cambria Math" panose="02040503050406030204" pitchFamily="18" charset="0"/>
                            </a:rPr>
                            <m:t> </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h</m:t>
                          </m:r>
                        </m:e>
                        <m:sub>
                          <m:r>
                            <a:rPr lang="en-SG" i="1" dirty="0">
                              <a:latin typeface="Cambria Math" panose="02040503050406030204" pitchFamily="18" charset="0"/>
                            </a:rPr>
                            <m:t>𝑡</m:t>
                          </m:r>
                          <m:r>
                            <a:rPr lang="en-GB" i="1" dirty="0">
                              <a:latin typeface="Cambria Math" panose="02040503050406030204" pitchFamily="18" charset="0"/>
                            </a:rPr>
                            <m:t>−1</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𝑏</m:t>
                          </m:r>
                        </m:e>
                        <m:sub>
                          <m:r>
                            <a:rPr lang="en-SG" i="1" dirty="0">
                              <a:latin typeface="Cambria Math" panose="02040503050406030204" pitchFamily="18" charset="0"/>
                            </a:rPr>
                            <m:t>𝑖</m:t>
                          </m:r>
                        </m:sub>
                      </m:sSub>
                      <m:r>
                        <a:rPr lang="en-SG" i="1" dirty="0">
                          <a:latin typeface="Cambria Math" panose="02040503050406030204" pitchFamily="18" charset="0"/>
                        </a:rPr>
                        <m:t>​)</m:t>
                      </m:r>
                    </m:oMath>
                  </m:oMathPara>
                </a14:m>
                <a:endParaRPr lang="en-GB" i="1"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SG" i="1" dirty="0">
                              <a:latin typeface="Cambria Math" panose="02040503050406030204" pitchFamily="18" charset="0"/>
                            </a:rPr>
                            <m:t>𝑡</m:t>
                          </m:r>
                        </m:sub>
                      </m:sSub>
                      <m:r>
                        <a:rPr lang="en-SG" i="1" dirty="0">
                          <a:latin typeface="Cambria Math" panose="02040503050406030204" pitchFamily="18" charset="0"/>
                        </a:rPr>
                        <m:t>​=</m:t>
                      </m:r>
                      <m:r>
                        <a:rPr lang="el-GR" i="1" dirty="0">
                          <a:latin typeface="Cambria Math" panose="02040503050406030204" pitchFamily="18" charset="0"/>
                        </a:rPr>
                        <m:t>𝜎</m:t>
                      </m:r>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𝑊</m:t>
                          </m:r>
                        </m:e>
                        <m:sub>
                          <m:r>
                            <a:rPr lang="en-GB" i="1" dirty="0">
                              <a:latin typeface="Cambria Math" panose="02040503050406030204" pitchFamily="18" charset="0"/>
                            </a:rPr>
                            <m:t>𝑜</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 </m:t>
                          </m:r>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𝑈</m:t>
                          </m:r>
                        </m:e>
                        <m:sub>
                          <m:r>
                            <a:rPr lang="en-GB" i="1" dirty="0">
                              <a:latin typeface="Cambria Math" panose="02040503050406030204" pitchFamily="18" charset="0"/>
                            </a:rPr>
                            <m:t>𝑜</m:t>
                          </m:r>
                          <m:r>
                            <a:rPr lang="en-GB" i="1" dirty="0">
                              <a:latin typeface="Cambria Math" panose="02040503050406030204" pitchFamily="18" charset="0"/>
                            </a:rPr>
                            <m:t> </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h</m:t>
                          </m:r>
                        </m:e>
                        <m:sub>
                          <m:r>
                            <a:rPr lang="en-SG" i="1" dirty="0">
                              <a:latin typeface="Cambria Math" panose="02040503050406030204" pitchFamily="18" charset="0"/>
                            </a:rPr>
                            <m:t>𝑡</m:t>
                          </m:r>
                          <m:r>
                            <a:rPr lang="en-GB" i="1" dirty="0">
                              <a:latin typeface="Cambria Math" panose="02040503050406030204" pitchFamily="18" charset="0"/>
                            </a:rPr>
                            <m:t>−1</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𝑏</m:t>
                          </m:r>
                        </m:e>
                        <m:sub>
                          <m:r>
                            <a:rPr lang="en-GB" i="1" dirty="0">
                              <a:latin typeface="Cambria Math" panose="02040503050406030204" pitchFamily="18" charset="0"/>
                            </a:rPr>
                            <m:t>𝑜</m:t>
                          </m:r>
                        </m:sub>
                      </m:sSub>
                      <m:r>
                        <a:rPr lang="en-SG" i="1" dirty="0">
                          <a:latin typeface="Cambria Math" panose="02040503050406030204" pitchFamily="18" charset="0"/>
                        </a:rPr>
                        <m:t>​)</m:t>
                      </m:r>
                    </m:oMath>
                  </m:oMathPara>
                </a14:m>
                <a:endParaRPr lang="en-GB" i="1" dirty="0"/>
              </a:p>
              <a:p>
                <a:pPr algn="ct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i="1" dirty="0">
                          <a:latin typeface="Cambria Math" panose="02040503050406030204" pitchFamily="18" charset="0"/>
                        </a:rPr>
                        <m:t> </m:t>
                      </m:r>
                      <m:r>
                        <m:rPr>
                          <m:sty m:val="p"/>
                        </m:rPr>
                        <a:rPr lang="en-GB" i="1" dirty="0">
                          <a:latin typeface="Cambria Math" panose="02040503050406030204" pitchFamily="18" charset="0"/>
                        </a:rPr>
                        <m:t>tanh</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𝑐</m:t>
                          </m:r>
                        </m:sub>
                      </m:sSub>
                      <m:r>
                        <a:rPr lang="en-GB" i="1" dirty="0">
                          <a:latin typeface="Cambria Math" panose="02040503050406030204" pitchFamily="18" charset="0"/>
                        </a:rPr>
                        <m:t>)</m:t>
                      </m:r>
                    </m:oMath>
                  </m:oMathPara>
                </a14:m>
                <a:endParaRPr lang="en-SG" dirty="0"/>
              </a:p>
              <a:p>
                <a:pPr algn="ct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GB" i="1" dirty="0">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𝑡𝑎𝑛h</m:t>
                      </m:r>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m:t>
                      </m:r>
                    </m:oMath>
                  </m:oMathPara>
                </a14:m>
                <a:endParaRPr lang="en-SG" dirty="0"/>
              </a:p>
              <a:p>
                <a:pPr algn="ct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r>
                      <a:rPr lang="en-GB" b="0" i="1" dirty="0" smtClean="0">
                        <a:latin typeface="Cambria Math" panose="02040503050406030204" pitchFamily="18" charset="0"/>
                      </a:rPr>
                      <m:t>𝐿𝑖𝑛𝑒𝑎𝑟</m:t>
                    </m:r>
                    <m:r>
                      <a:rPr lang="en-GB" b="0" i="1" dirty="0" smtClean="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r>
                      <a:rPr lang="en-GB" b="0" i="1" dirty="0" smtClean="0">
                        <a:latin typeface="Cambria Math" panose="02040503050406030204" pitchFamily="18" charset="0"/>
                      </a:rPr>
                      <m:t>)</m:t>
                    </m:r>
                  </m:oMath>
                </a14:m>
                <a:r>
                  <a:rPr lang="en-GB" dirty="0"/>
                  <a:t> or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oMath>
                </a14:m>
                <a:r>
                  <a:rPr lang="en-GB" dirty="0"/>
                  <a:t> </a:t>
                </a:r>
              </a:p>
            </p:txBody>
          </p:sp>
        </mc:Choice>
        <mc:Fallback xmlns="">
          <p:sp>
            <p:nvSpPr>
              <p:cNvPr id="5" name="Rectangle 4">
                <a:extLst>
                  <a:ext uri="{FF2B5EF4-FFF2-40B4-BE49-F238E27FC236}">
                    <a16:creationId xmlns:a16="http://schemas.microsoft.com/office/drawing/2014/main" id="{17853777-6B9E-547F-DABB-2F1A3E24A21B}"/>
                  </a:ext>
                </a:extLst>
              </p:cNvPr>
              <p:cNvSpPr>
                <a:spLocks noRot="1" noChangeAspect="1" noMove="1" noResize="1" noEditPoints="1" noAdjustHandles="1" noChangeArrowheads="1" noChangeShapeType="1" noTextEdit="1"/>
              </p:cNvSpPr>
              <p:nvPr/>
            </p:nvSpPr>
            <p:spPr>
              <a:xfrm>
                <a:off x="2344616" y="1990914"/>
                <a:ext cx="7323022" cy="4024923"/>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63DCC9-4608-745C-1F57-BE9BD8E329BE}"/>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6" name="TextBox 5">
                <a:extLst>
                  <a:ext uri="{FF2B5EF4-FFF2-40B4-BE49-F238E27FC236}">
                    <a16:creationId xmlns:a16="http://schemas.microsoft.com/office/drawing/2014/main" id="{5163DCC9-4608-745C-1F57-BE9BD8E329BE}"/>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B0FE10-744A-0E3A-36A8-49E46B40701D}"/>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r>
                        <a:rPr lang="en-GB" sz="2400" b="0" i="1" dirty="0" smtClean="0">
                          <a:latin typeface="Cambria Math" panose="02040503050406030204" pitchFamily="18" charset="0"/>
                        </a:rPr>
                        <m:t>,</m:t>
                      </m:r>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𝑐</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oMath>
                  </m:oMathPara>
                </a14:m>
                <a:endParaRPr lang="en-SG" sz="2400" dirty="0"/>
              </a:p>
            </p:txBody>
          </p:sp>
        </mc:Choice>
        <mc:Fallback xmlns="">
          <p:sp>
            <p:nvSpPr>
              <p:cNvPr id="7" name="TextBox 6">
                <a:extLst>
                  <a:ext uri="{FF2B5EF4-FFF2-40B4-BE49-F238E27FC236}">
                    <a16:creationId xmlns:a16="http://schemas.microsoft.com/office/drawing/2014/main" id="{E8B0FE10-744A-0E3A-36A8-49E46B40701D}"/>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316"/>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6C7FFF05-8D46-8F14-6F85-F5BE931BF4E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C6DB83-7AA9-2C2A-ECC0-0FEBA699687D}"/>
              </a:ext>
            </a:extLst>
          </p:cNvPr>
          <p:cNvCxnSpPr>
            <a:cxnSpLocks/>
          </p:cNvCxnSpPr>
          <p:nvPr/>
        </p:nvCxnSpPr>
        <p:spPr>
          <a:xfrm>
            <a:off x="1781908" y="4931508"/>
            <a:ext cx="56270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BB6BC7F-C0D1-E9EF-02C4-F2509522D7F2}"/>
              </a:ext>
            </a:extLst>
          </p:cNvPr>
          <p:cNvCxnSpPr>
            <a:cxnSpLocks/>
          </p:cNvCxnSpPr>
          <p:nvPr/>
        </p:nvCxnSpPr>
        <p:spPr>
          <a:xfrm>
            <a:off x="9667639"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6D401-9379-C136-20F2-B5C79E971F76}"/>
              </a:ext>
            </a:extLst>
          </p:cNvPr>
          <p:cNvCxnSpPr>
            <a:cxnSpLocks/>
          </p:cNvCxnSpPr>
          <p:nvPr/>
        </p:nvCxnSpPr>
        <p:spPr>
          <a:xfrm>
            <a:off x="9667639"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436DE83-C6B4-89AF-BF9E-9965FE1C2CFF}"/>
                  </a:ext>
                </a:extLst>
              </p:cNvPr>
              <p:cNvSpPr txBox="1"/>
              <p:nvPr/>
            </p:nvSpPr>
            <p:spPr>
              <a:xfrm>
                <a:off x="10331947" y="4700675"/>
                <a:ext cx="664308" cy="461665"/>
              </a:xfrm>
              <a:prstGeom prst="rect">
                <a:avLst/>
              </a:prstGeom>
              <a:noFill/>
            </p:spPr>
            <p:txBody>
              <a:bodyPr wrap="square" rtlCol="0">
                <a:spAutoFit/>
              </a:bodyPr>
              <a:lstStyle/>
              <a:p>
                <a14:m>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sub>
                    </m:sSub>
                    <m:r>
                      <a:rPr lang="en-GB" sz="2400" b="0" i="1" dirty="0" smtClean="0">
                        <a:latin typeface="Cambria Math" panose="02040503050406030204" pitchFamily="18" charset="0"/>
                      </a:rPr>
                      <m:t>,</m:t>
                    </m:r>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𝑐</m:t>
                        </m:r>
                      </m:e>
                      <m:sub>
                        <m:r>
                          <a:rPr lang="en-GB" sz="2400" b="0" i="1" dirty="0" smtClean="0">
                            <a:latin typeface="Cambria Math" panose="02040503050406030204" pitchFamily="18" charset="0"/>
                          </a:rPr>
                          <m:t>𝑡</m:t>
                        </m:r>
                      </m:sub>
                    </m:sSub>
                  </m:oMath>
                </a14:m>
                <a:r>
                  <a:rPr lang="en-SG" sz="2400" dirty="0"/>
                  <a:t> </a:t>
                </a:r>
              </a:p>
            </p:txBody>
          </p:sp>
        </mc:Choice>
        <mc:Fallback xmlns="">
          <p:sp>
            <p:nvSpPr>
              <p:cNvPr id="12" name="TextBox 11">
                <a:extLst>
                  <a:ext uri="{FF2B5EF4-FFF2-40B4-BE49-F238E27FC236}">
                    <a16:creationId xmlns:a16="http://schemas.microsoft.com/office/drawing/2014/main" id="{B436DE83-C6B4-89AF-BF9E-9965FE1C2CFF}"/>
                  </a:ext>
                </a:extLst>
              </p:cNvPr>
              <p:cNvSpPr txBox="1">
                <a:spLocks noRot="1" noChangeAspect="1" noMove="1" noResize="1" noEditPoints="1" noAdjustHandles="1" noChangeArrowheads="1" noChangeShapeType="1" noTextEdit="1"/>
              </p:cNvSpPr>
              <p:nvPr/>
            </p:nvSpPr>
            <p:spPr>
              <a:xfrm>
                <a:off x="10331947" y="4700675"/>
                <a:ext cx="664308" cy="461665"/>
              </a:xfrm>
              <a:prstGeom prst="rect">
                <a:avLst/>
              </a:prstGeom>
              <a:blipFill>
                <a:blip r:embed="rId6"/>
                <a:stretch>
                  <a:fillRect l="-2752" r="-20183" b="-1316"/>
                </a:stretch>
              </a:blipFill>
            </p:spPr>
            <p:txBody>
              <a:bodyPr/>
              <a:lstStyle/>
              <a:p>
                <a:r>
                  <a:rPr lang="en-SG">
                    <a:noFill/>
                  </a:rPr>
                  <a:t> </a:t>
                </a:r>
              </a:p>
            </p:txBody>
          </p:sp>
        </mc:Fallback>
      </mc:AlternateContent>
    </p:spTree>
    <p:extLst>
      <p:ext uri="{BB962C8B-B14F-4D97-AF65-F5344CB8AC3E}">
        <p14:creationId xmlns:p14="http://schemas.microsoft.com/office/powerpoint/2010/main" val="491578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a:t>
            </a:r>
            <a:br>
              <a:rPr lang="en-GB" dirty="0"/>
            </a:br>
            <a:r>
              <a:rPr lang="en-GB" dirty="0"/>
              <a:t>LSTM model</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sz="half" idx="1"/>
          </p:nvPr>
        </p:nvSpPr>
        <p:spPr>
          <a:xfrm>
            <a:off x="838200" y="1825625"/>
            <a:ext cx="4441723" cy="4351338"/>
          </a:xfrm>
        </p:spPr>
        <p:txBody>
          <a:bodyPr/>
          <a:lstStyle/>
          <a:p>
            <a:pPr marL="0" indent="0">
              <a:buNone/>
            </a:pPr>
            <a:r>
              <a:rPr lang="en-GB" dirty="0"/>
              <a:t>Let us start by defining all the weights and biases we need for each of the 6 operations we discussed.</a:t>
            </a:r>
          </a:p>
          <a:p>
            <a:pPr marL="0" indent="0">
              <a:buNone/>
            </a:pPr>
            <a:r>
              <a:rPr lang="en-GB" dirty="0"/>
              <a:t>We implement them in the </a:t>
            </a:r>
            <a:r>
              <a:rPr lang="en-GB" dirty="0" err="1"/>
              <a:t>init</a:t>
            </a:r>
            <a:r>
              <a:rPr lang="en-GB" dirty="0"/>
              <a:t> method of our class as before.</a:t>
            </a:r>
          </a:p>
          <a:p>
            <a:pPr marL="0" indent="0">
              <a:buNone/>
            </a:pPr>
            <a:r>
              <a:rPr lang="en-GB" dirty="0"/>
              <a:t>Pay attention to the sizes used for each parameter.</a:t>
            </a:r>
            <a:endParaRPr lang="en-SG" dirty="0"/>
          </a:p>
        </p:txBody>
      </p:sp>
      <p:pic>
        <p:nvPicPr>
          <p:cNvPr id="4" name="Picture 3">
            <a:extLst>
              <a:ext uri="{FF2B5EF4-FFF2-40B4-BE49-F238E27FC236}">
                <a16:creationId xmlns:a16="http://schemas.microsoft.com/office/drawing/2014/main" id="{585AE490-08E5-C819-B33D-2F4CF373164D}"/>
              </a:ext>
            </a:extLst>
          </p:cNvPr>
          <p:cNvPicPr>
            <a:picLocks noChangeAspect="1"/>
          </p:cNvPicPr>
          <p:nvPr/>
        </p:nvPicPr>
        <p:blipFill>
          <a:blip r:embed="rId2"/>
          <a:stretch>
            <a:fillRect/>
          </a:stretch>
        </p:blipFill>
        <p:spPr>
          <a:xfrm>
            <a:off x="5279923" y="318636"/>
            <a:ext cx="6816111" cy="6220728"/>
          </a:xfrm>
          <a:prstGeom prst="rect">
            <a:avLst/>
          </a:prstGeom>
        </p:spPr>
      </p:pic>
    </p:spTree>
    <p:extLst>
      <p:ext uri="{BB962C8B-B14F-4D97-AF65-F5344CB8AC3E}">
        <p14:creationId xmlns:p14="http://schemas.microsoft.com/office/powerpoint/2010/main" val="4059265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LSTM</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Eventually, compute all 6 LSTM operations in the forward method.</a:t>
            </a:r>
            <a:endParaRPr lang="en-SG" dirty="0"/>
          </a:p>
        </p:txBody>
      </p:sp>
      <p:pic>
        <p:nvPicPr>
          <p:cNvPr id="4" name="Picture 3">
            <a:extLst>
              <a:ext uri="{FF2B5EF4-FFF2-40B4-BE49-F238E27FC236}">
                <a16:creationId xmlns:a16="http://schemas.microsoft.com/office/drawing/2014/main" id="{B07E2877-6473-820C-AB1F-6E34AAC8EE94}"/>
              </a:ext>
            </a:extLst>
          </p:cNvPr>
          <p:cNvPicPr>
            <a:picLocks noChangeAspect="1"/>
          </p:cNvPicPr>
          <p:nvPr/>
        </p:nvPicPr>
        <p:blipFill>
          <a:blip r:embed="rId2"/>
          <a:stretch>
            <a:fillRect/>
          </a:stretch>
        </p:blipFill>
        <p:spPr>
          <a:xfrm>
            <a:off x="1323309" y="2400850"/>
            <a:ext cx="9545382" cy="4401164"/>
          </a:xfrm>
          <a:prstGeom prst="rect">
            <a:avLst/>
          </a:prstGeom>
        </p:spPr>
      </p:pic>
    </p:spTree>
    <p:extLst>
      <p:ext uri="{BB962C8B-B14F-4D97-AF65-F5344CB8AC3E}">
        <p14:creationId xmlns:p14="http://schemas.microsoft.com/office/powerpoint/2010/main" val="269628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5)</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lstStyle/>
          <a:p>
            <a:pPr marL="514350" indent="-514350">
              <a:buFont typeface="+mj-lt"/>
              <a:buAutoNum type="arabicPeriod" startAt="8"/>
            </a:pPr>
            <a:r>
              <a:rPr lang="en-US" dirty="0"/>
              <a:t>What is the </a:t>
            </a:r>
            <a:r>
              <a:rPr lang="en-US" b="1" dirty="0"/>
              <a:t>LSTM</a:t>
            </a:r>
            <a:r>
              <a:rPr lang="en-US" dirty="0"/>
              <a:t> model?</a:t>
            </a:r>
          </a:p>
          <a:p>
            <a:pPr marL="514350" indent="-514350">
              <a:buFont typeface="+mj-lt"/>
              <a:buAutoNum type="arabicPeriod" startAt="8"/>
            </a:pPr>
            <a:r>
              <a:rPr lang="en-US" dirty="0"/>
              <a:t>What is the </a:t>
            </a:r>
            <a:r>
              <a:rPr lang="en-US" b="1" dirty="0"/>
              <a:t>GRU</a:t>
            </a:r>
            <a:r>
              <a:rPr lang="en-US" dirty="0"/>
              <a:t> model?</a:t>
            </a:r>
          </a:p>
          <a:p>
            <a:pPr marL="514350" indent="-514350">
              <a:buFont typeface="+mj-lt"/>
              <a:buAutoNum type="arabicPeriod" startAt="8"/>
            </a:pPr>
            <a:r>
              <a:rPr lang="en-US" dirty="0"/>
              <a:t>What are </a:t>
            </a:r>
            <a:r>
              <a:rPr lang="en-US" b="1" dirty="0"/>
              <a:t>one-to-one</a:t>
            </a:r>
            <a:r>
              <a:rPr lang="en-US" dirty="0"/>
              <a:t>, </a:t>
            </a:r>
            <a:r>
              <a:rPr lang="en-US" b="1" dirty="0"/>
              <a:t>one-to-many</a:t>
            </a:r>
            <a:r>
              <a:rPr lang="en-US" dirty="0"/>
              <a:t>, </a:t>
            </a:r>
            <a:r>
              <a:rPr lang="en-US" b="1" dirty="0"/>
              <a:t>many-to-one</a:t>
            </a:r>
            <a:r>
              <a:rPr lang="en-US" dirty="0"/>
              <a:t> and </a:t>
            </a:r>
            <a:r>
              <a:rPr lang="en-US" b="1" dirty="0"/>
              <a:t>many-to-many</a:t>
            </a:r>
            <a:r>
              <a:rPr lang="en-US" dirty="0"/>
              <a:t> models? </a:t>
            </a:r>
          </a:p>
          <a:p>
            <a:pPr marL="514350" indent="-514350">
              <a:buFont typeface="+mj-lt"/>
              <a:buAutoNum type="arabicPeriod" startAt="8"/>
            </a:pPr>
            <a:r>
              <a:rPr lang="en-US" dirty="0"/>
              <a:t>What are some </a:t>
            </a:r>
            <a:r>
              <a:rPr lang="en-US" b="1" dirty="0"/>
              <a:t>typical application examples </a:t>
            </a:r>
            <a:r>
              <a:rPr lang="en-US" dirty="0"/>
              <a:t>of these?</a:t>
            </a:r>
          </a:p>
          <a:p>
            <a:pPr marL="514350" indent="-514350">
              <a:buFont typeface="+mj-lt"/>
              <a:buAutoNum type="arabicPeriod" startAt="8"/>
            </a:pPr>
            <a:r>
              <a:rPr lang="en-US" dirty="0"/>
              <a:t>What is a </a:t>
            </a:r>
            <a:r>
              <a:rPr lang="en-US" b="1" dirty="0"/>
              <a:t>Seq2Seq</a:t>
            </a:r>
            <a:r>
              <a:rPr lang="en-US" dirty="0"/>
              <a:t> model?</a:t>
            </a:r>
          </a:p>
          <a:p>
            <a:pPr marL="514350" indent="-514350">
              <a:buFont typeface="+mj-lt"/>
              <a:buAutoNum type="arabicPeriod" startAt="8"/>
            </a:pPr>
            <a:r>
              <a:rPr lang="en-US" dirty="0"/>
              <a:t>What are </a:t>
            </a:r>
            <a:r>
              <a:rPr lang="en-US" b="1" dirty="0"/>
              <a:t>encoder</a:t>
            </a:r>
            <a:r>
              <a:rPr lang="en-US" dirty="0"/>
              <a:t> and </a:t>
            </a:r>
            <a:r>
              <a:rPr lang="en-US" b="1" dirty="0"/>
              <a:t>decoder</a:t>
            </a:r>
            <a:r>
              <a:rPr lang="en-US" dirty="0"/>
              <a:t> architectures?</a:t>
            </a:r>
          </a:p>
          <a:p>
            <a:pPr marL="514350" indent="-514350">
              <a:buFont typeface="+mj-lt"/>
              <a:buAutoNum type="arabicPeriod" startAt="8"/>
            </a:pPr>
            <a:r>
              <a:rPr lang="en-US" dirty="0"/>
              <a:t>What is an </a:t>
            </a:r>
            <a:r>
              <a:rPr lang="en-US" b="1" dirty="0"/>
              <a:t>autoregressive</a:t>
            </a:r>
            <a:r>
              <a:rPr lang="en-US" dirty="0"/>
              <a:t> </a:t>
            </a:r>
            <a:r>
              <a:rPr lang="en-US" b="1" dirty="0"/>
              <a:t>RNN</a:t>
            </a:r>
            <a:r>
              <a:rPr lang="en-US" dirty="0"/>
              <a:t>?</a:t>
            </a:r>
          </a:p>
          <a:p>
            <a:pPr marL="514350" indent="-514350">
              <a:buFont typeface="+mj-lt"/>
              <a:buAutoNum type="arabicPeriod" startAt="8"/>
            </a:pPr>
            <a:endParaRPr lang="en-GB" dirty="0"/>
          </a:p>
        </p:txBody>
      </p:sp>
    </p:spTree>
    <p:extLst>
      <p:ext uri="{BB962C8B-B14F-4D97-AF65-F5344CB8AC3E}">
        <p14:creationId xmlns:p14="http://schemas.microsoft.com/office/powerpoint/2010/main" val="444206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LSTM</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We can then quickly check it has the expected behaviour, with consistency on the sizes.</a:t>
            </a:r>
            <a:endParaRPr lang="en-SG" dirty="0"/>
          </a:p>
        </p:txBody>
      </p:sp>
      <p:pic>
        <p:nvPicPr>
          <p:cNvPr id="3" name="Picture 2">
            <a:extLst>
              <a:ext uri="{FF2B5EF4-FFF2-40B4-BE49-F238E27FC236}">
                <a16:creationId xmlns:a16="http://schemas.microsoft.com/office/drawing/2014/main" id="{9E54376E-0B3B-4996-6BA6-47C0D4F408AE}"/>
              </a:ext>
            </a:extLst>
          </p:cNvPr>
          <p:cNvPicPr>
            <a:picLocks noChangeAspect="1"/>
          </p:cNvPicPr>
          <p:nvPr/>
        </p:nvPicPr>
        <p:blipFill>
          <a:blip r:embed="rId2"/>
          <a:stretch>
            <a:fillRect/>
          </a:stretch>
        </p:blipFill>
        <p:spPr>
          <a:xfrm>
            <a:off x="1532159" y="3061582"/>
            <a:ext cx="9127682" cy="3506366"/>
          </a:xfrm>
          <a:prstGeom prst="rect">
            <a:avLst/>
          </a:prstGeom>
        </p:spPr>
      </p:pic>
    </p:spTree>
    <p:extLst>
      <p:ext uri="{BB962C8B-B14F-4D97-AF65-F5344CB8AC3E}">
        <p14:creationId xmlns:p14="http://schemas.microsoft.com/office/powerpoint/2010/main" val="3403244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The </a:t>
            </a:r>
            <a:r>
              <a:rPr lang="en-GB" dirty="0" err="1"/>
              <a:t>PyTorch</a:t>
            </a:r>
            <a:r>
              <a:rPr lang="en-GB" dirty="0"/>
              <a:t> LSTM (equivalent to ours, but can be repeated </a:t>
            </a:r>
            <a:r>
              <a:rPr lang="en-GB" dirty="0" err="1"/>
              <a:t>num_layers</a:t>
            </a:r>
            <a:r>
              <a:rPr lang="en-GB" dirty="0"/>
              <a:t> times in a row)</a:t>
            </a:r>
            <a:endParaRPr lang="en-SG" dirty="0"/>
          </a:p>
        </p:txBody>
      </p:sp>
      <p:pic>
        <p:nvPicPr>
          <p:cNvPr id="7" name="Picture 6">
            <a:extLst>
              <a:ext uri="{FF2B5EF4-FFF2-40B4-BE49-F238E27FC236}">
                <a16:creationId xmlns:a16="http://schemas.microsoft.com/office/drawing/2014/main" id="{4D5CD673-EF46-0E65-8D1D-FB472341C72F}"/>
              </a:ext>
            </a:extLst>
          </p:cNvPr>
          <p:cNvPicPr>
            <a:picLocks noChangeAspect="1"/>
          </p:cNvPicPr>
          <p:nvPr/>
        </p:nvPicPr>
        <p:blipFill>
          <a:blip r:embed="rId2"/>
          <a:stretch>
            <a:fillRect/>
          </a:stretch>
        </p:blipFill>
        <p:spPr>
          <a:xfrm>
            <a:off x="1158386" y="1690688"/>
            <a:ext cx="9875227" cy="4990030"/>
          </a:xfrm>
          <a:prstGeom prst="rect">
            <a:avLst/>
          </a:prstGeom>
        </p:spPr>
      </p:pic>
    </p:spTree>
    <p:extLst>
      <p:ext uri="{BB962C8B-B14F-4D97-AF65-F5344CB8AC3E}">
        <p14:creationId xmlns:p14="http://schemas.microsoft.com/office/powerpoint/2010/main" val="3378674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Works and ready to be trained as in NB4!</a:t>
            </a:r>
            <a:endParaRPr lang="en-SG" dirty="0"/>
          </a:p>
        </p:txBody>
      </p:sp>
      <p:pic>
        <p:nvPicPr>
          <p:cNvPr id="5" name="Picture 4">
            <a:extLst>
              <a:ext uri="{FF2B5EF4-FFF2-40B4-BE49-F238E27FC236}">
                <a16:creationId xmlns:a16="http://schemas.microsoft.com/office/drawing/2014/main" id="{F2621535-E0DF-C512-AB32-3288352952F9}"/>
              </a:ext>
            </a:extLst>
          </p:cNvPr>
          <p:cNvPicPr>
            <a:picLocks noChangeAspect="1"/>
          </p:cNvPicPr>
          <p:nvPr/>
        </p:nvPicPr>
        <p:blipFill>
          <a:blip r:embed="rId2"/>
          <a:stretch>
            <a:fillRect/>
          </a:stretch>
        </p:blipFill>
        <p:spPr>
          <a:xfrm>
            <a:off x="2560973" y="1393224"/>
            <a:ext cx="7070054" cy="5464776"/>
          </a:xfrm>
          <a:prstGeom prst="rect">
            <a:avLst/>
          </a:prstGeom>
        </p:spPr>
      </p:pic>
    </p:spTree>
    <p:extLst>
      <p:ext uri="{BB962C8B-B14F-4D97-AF65-F5344CB8AC3E}">
        <p14:creationId xmlns:p14="http://schemas.microsoft.com/office/powerpoint/2010/main" val="3237577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9D7BB-B207-9148-80A9-A2C4E10C4689}"/>
            </a:ext>
          </a:extLst>
        </p:cNvPr>
        <p:cNvGrpSpPr/>
        <p:nvPr/>
      </p:nvGrpSpPr>
      <p:grpSpPr>
        <a:xfrm>
          <a:off x="0" y="0"/>
          <a:ext cx="0" cy="0"/>
          <a:chOff x="0" y="0"/>
          <a:chExt cx="0" cy="0"/>
        </a:xfrm>
      </p:grpSpPr>
      <p:pic>
        <p:nvPicPr>
          <p:cNvPr id="2" name="Picture 1" descr="A diagram of a computer network&#10;&#10;AI-generated content may be incorrect.">
            <a:extLst>
              <a:ext uri="{FF2B5EF4-FFF2-40B4-BE49-F238E27FC236}">
                <a16:creationId xmlns:a16="http://schemas.microsoft.com/office/drawing/2014/main" id="{DA4E2DD4-54C1-525D-FA2C-22EC810AF57B}"/>
              </a:ext>
            </a:extLst>
          </p:cNvPr>
          <p:cNvPicPr>
            <a:picLocks noChangeAspect="1"/>
          </p:cNvPicPr>
          <p:nvPr/>
        </p:nvPicPr>
        <p:blipFill>
          <a:blip r:embed="rId2">
            <a:extLst>
              <a:ext uri="{28A0092B-C50C-407E-A947-70E740481C1C}">
                <a14:useLocalDpi xmlns:a14="http://schemas.microsoft.com/office/drawing/2010/main" val="0"/>
              </a:ext>
            </a:extLst>
          </a:blip>
          <a:srcRect r="33214"/>
          <a:stretch/>
        </p:blipFill>
        <p:spPr>
          <a:xfrm>
            <a:off x="0" y="1128551"/>
            <a:ext cx="12192000" cy="5290092"/>
          </a:xfrm>
          <a:prstGeom prst="rect">
            <a:avLst/>
          </a:prstGeom>
        </p:spPr>
      </p:pic>
      <p:sp>
        <p:nvSpPr>
          <p:cNvPr id="3" name="TextBox 2">
            <a:extLst>
              <a:ext uri="{FF2B5EF4-FFF2-40B4-BE49-F238E27FC236}">
                <a16:creationId xmlns:a16="http://schemas.microsoft.com/office/drawing/2014/main" id="{F8C3F0F4-AB50-4CD1-9D40-034C9EDA062C}"/>
              </a:ext>
            </a:extLst>
          </p:cNvPr>
          <p:cNvSpPr txBox="1"/>
          <p:nvPr/>
        </p:nvSpPr>
        <p:spPr>
          <a:xfrm>
            <a:off x="5769429" y="359229"/>
            <a:ext cx="6161313" cy="923330"/>
          </a:xfrm>
          <a:prstGeom prst="rect">
            <a:avLst/>
          </a:prstGeom>
          <a:noFill/>
        </p:spPr>
        <p:txBody>
          <a:bodyPr wrap="square" rtlCol="0">
            <a:spAutoFit/>
          </a:bodyPr>
          <a:lstStyle/>
          <a:p>
            <a:r>
              <a:rPr lang="en-GB" b="1" dirty="0">
                <a:solidFill>
                  <a:schemeClr val="accent2"/>
                </a:solidFill>
              </a:rPr>
              <a:t>A very nice highway for information to backpropagate on rapidly, without any vanishing gradient effect!</a:t>
            </a:r>
          </a:p>
          <a:p>
            <a:r>
              <a:rPr lang="en-GB" b="1" dirty="0">
                <a:solidFill>
                  <a:schemeClr val="accent2"/>
                </a:solidFill>
              </a:rPr>
              <a:t>(similar to a residual, but over time?)</a:t>
            </a:r>
          </a:p>
        </p:txBody>
      </p:sp>
      <p:sp>
        <p:nvSpPr>
          <p:cNvPr id="4" name="Rectangle 3">
            <a:extLst>
              <a:ext uri="{FF2B5EF4-FFF2-40B4-BE49-F238E27FC236}">
                <a16:creationId xmlns:a16="http://schemas.microsoft.com/office/drawing/2014/main" id="{1A9F63FE-C449-1957-A181-6F85594A8EA3}"/>
              </a:ext>
            </a:extLst>
          </p:cNvPr>
          <p:cNvSpPr/>
          <p:nvPr/>
        </p:nvSpPr>
        <p:spPr>
          <a:xfrm>
            <a:off x="6379028" y="2100943"/>
            <a:ext cx="5671457" cy="674914"/>
          </a:xfrm>
          <a:prstGeom prst="rect">
            <a:avLst/>
          </a:prstGeom>
          <a:noFill/>
          <a:ln w="38100">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E884D96E-77C7-3AF6-3516-21F562ECF2DD}"/>
              </a:ext>
            </a:extLst>
          </p:cNvPr>
          <p:cNvCxnSpPr>
            <a:cxnSpLocks/>
          </p:cNvCxnSpPr>
          <p:nvPr/>
        </p:nvCxnSpPr>
        <p:spPr>
          <a:xfrm>
            <a:off x="6193971" y="1282559"/>
            <a:ext cx="511629" cy="753069"/>
          </a:xfrm>
          <a:prstGeom prst="straightConnector1">
            <a:avLst/>
          </a:prstGeom>
          <a:ln w="5715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22946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Definition (</a:t>
            </a:r>
            <a:r>
              <a:rPr lang="en-GB" b="1" dirty="0">
                <a:solidFill>
                  <a:srgbClr val="00B050"/>
                </a:solidFill>
              </a:rPr>
              <a:t>Gated</a:t>
            </a:r>
            <a:r>
              <a:rPr lang="en-GB" b="1" dirty="0"/>
              <a:t> </a:t>
            </a:r>
            <a:r>
              <a:rPr lang="en-GB" b="1" dirty="0">
                <a:solidFill>
                  <a:srgbClr val="00B050"/>
                </a:solidFill>
              </a:rPr>
              <a:t>Recurrent</a:t>
            </a:r>
            <a:r>
              <a:rPr lang="en-GB" b="1" dirty="0"/>
              <a:t> </a:t>
            </a:r>
            <a:r>
              <a:rPr lang="en-GB" b="1" dirty="0">
                <a:solidFill>
                  <a:srgbClr val="00B050"/>
                </a:solidFill>
              </a:rPr>
              <a:t>Units</a:t>
            </a:r>
            <a:r>
              <a:rPr lang="en-GB" b="1" dirty="0"/>
              <a:t> models):</a:t>
            </a:r>
          </a:p>
          <a:p>
            <a:pPr marL="0" indent="0">
              <a:buNone/>
            </a:pPr>
            <a:r>
              <a:rPr lang="en-GB" dirty="0"/>
              <a:t>Introduced in [</a:t>
            </a:r>
            <a:r>
              <a:rPr lang="en-US" dirty="0"/>
              <a:t>Cho2014</a:t>
            </a:r>
            <a:r>
              <a:rPr lang="en-GB" dirty="0"/>
              <a:t>], </a:t>
            </a:r>
            <a:r>
              <a:rPr lang="en-GB" b="1" dirty="0">
                <a:solidFill>
                  <a:srgbClr val="00B050"/>
                </a:solidFill>
              </a:rPr>
              <a:t>Gated</a:t>
            </a:r>
            <a:r>
              <a:rPr lang="en-GB" b="1" dirty="0"/>
              <a:t> </a:t>
            </a:r>
            <a:r>
              <a:rPr lang="en-GB" b="1" dirty="0">
                <a:solidFill>
                  <a:srgbClr val="00B050"/>
                </a:solidFill>
              </a:rPr>
              <a:t>Recurrent</a:t>
            </a:r>
            <a:r>
              <a:rPr lang="en-GB" b="1" dirty="0"/>
              <a:t> </a:t>
            </a:r>
            <a:r>
              <a:rPr lang="en-GB" b="1" dirty="0">
                <a:solidFill>
                  <a:srgbClr val="00B050"/>
                </a:solidFill>
              </a:rPr>
              <a:t>Units</a:t>
            </a:r>
            <a:r>
              <a:rPr lang="en-GB" b="1" dirty="0"/>
              <a:t> models (or </a:t>
            </a:r>
            <a:r>
              <a:rPr lang="en-GB" b="1" dirty="0">
                <a:solidFill>
                  <a:srgbClr val="00B050"/>
                </a:solidFill>
              </a:rPr>
              <a:t>GRUs</a:t>
            </a:r>
            <a:r>
              <a:rPr lang="en-GB" dirty="0"/>
              <a:t>) propose to use gating mechanisms to selectively </a:t>
            </a:r>
            <a:r>
              <a:rPr lang="en-GB" b="1" dirty="0"/>
              <a:t>update</a:t>
            </a:r>
            <a:r>
              <a:rPr lang="en-GB" dirty="0"/>
              <a:t> and </a:t>
            </a:r>
            <a:r>
              <a:rPr lang="en-GB" b="1" dirty="0"/>
              <a:t>discard</a:t>
            </a:r>
            <a:r>
              <a:rPr lang="en-GB" dirty="0"/>
              <a:t> information in the hidden vector, implementing “</a:t>
            </a:r>
            <a:r>
              <a:rPr lang="en-GB" b="1" dirty="0"/>
              <a:t>remember</a:t>
            </a:r>
            <a:r>
              <a:rPr lang="en-GB" dirty="0"/>
              <a:t>” and “</a:t>
            </a:r>
            <a:r>
              <a:rPr lang="en-GB" b="1" dirty="0"/>
              <a:t>forget</a:t>
            </a:r>
            <a:r>
              <a:rPr lang="en-GB" dirty="0"/>
              <a:t>” operations of the brain.</a:t>
            </a:r>
          </a:p>
          <a:p>
            <a:pPr marL="0" indent="0">
              <a:buNone/>
            </a:pPr>
            <a:r>
              <a:rPr lang="en-GB" dirty="0"/>
              <a:t>It allows the model to selectively choose </a:t>
            </a:r>
            <a:r>
              <a:rPr lang="en-GB" b="1" dirty="0"/>
              <a:t>which information from the previous hidden state to retain and which to discard</a:t>
            </a:r>
            <a:r>
              <a:rPr lang="en-GB" dirty="0"/>
              <a:t>, in order to give more importance to recently predicted values, for instance.</a:t>
            </a:r>
          </a:p>
          <a:p>
            <a:pPr marL="0" indent="0">
              <a:buNone/>
            </a:pPr>
            <a:r>
              <a:rPr lang="en-GB" dirty="0"/>
              <a:t>In addition, this can help to maintain the gradients and avoid the vanishing gradient problem, and makes these models better suited for </a:t>
            </a:r>
            <a:r>
              <a:rPr lang="en-GB" dirty="0" err="1"/>
              <a:t>modeling</a:t>
            </a:r>
            <a:r>
              <a:rPr lang="en-GB" dirty="0"/>
              <a:t> complex time series data that exhibit long-term dependencies.</a:t>
            </a:r>
          </a:p>
        </p:txBody>
      </p:sp>
    </p:spTree>
    <p:extLst>
      <p:ext uri="{BB962C8B-B14F-4D97-AF65-F5344CB8AC3E}">
        <p14:creationId xmlns:p14="http://schemas.microsoft.com/office/powerpoint/2010/main" val="1300324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fontScale="92500"/>
              </a:bodyPr>
              <a:lstStyle/>
              <a:p>
                <a:pPr marL="0" indent="0">
                  <a:buNone/>
                </a:pPr>
                <a:r>
                  <a:rPr lang="en-SG" b="1" dirty="0"/>
                  <a:t>Below are the equations used in the forward method of a GRU model.</a:t>
                </a:r>
              </a:p>
              <a:p>
                <a:r>
                  <a:rPr lang="en-SG" b="1" dirty="0"/>
                  <a:t>Update Gate: </a:t>
                </a:r>
                <a:r>
                  <a:rPr lang="en-SG" dirty="0"/>
                  <a:t>combine input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 and previous memory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 using two sets of weight matrices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𝑧</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𝑈</m:t>
                        </m:r>
                      </m:e>
                      <m:sub>
                        <m:r>
                          <a:rPr lang="en-GB" b="0" i="1" smtClean="0">
                            <a:latin typeface="Cambria Math" panose="02040503050406030204" pitchFamily="18" charset="0"/>
                          </a:rPr>
                          <m:t>𝑧</m:t>
                        </m:r>
                      </m:sub>
                    </m:sSub>
                  </m:oMath>
                </a14:m>
                <a:r>
                  <a:rPr lang="en-SG" dirty="0"/>
                  <a:t>, and one bias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𝑧</m:t>
                        </m:r>
                      </m:sub>
                    </m:sSub>
                  </m:oMath>
                </a14:m>
                <a:r>
                  <a:rPr lang="en-SG" dirty="0"/>
                  <a:t>.</a:t>
                </a:r>
              </a:p>
              <a:p>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𝑧</m:t>
                          </m:r>
                        </m:e>
                        <m:sub>
                          <m:r>
                            <a:rPr lang="en-SG" i="1" dirty="0" smtClean="0">
                              <a:latin typeface="Cambria Math" panose="02040503050406030204" pitchFamily="18" charset="0"/>
                            </a:rPr>
                            <m:t>𝑡</m:t>
                          </m:r>
                        </m:sub>
                      </m:sSub>
                      <m:r>
                        <a:rPr lang="en-SG" i="1" dirty="0" smtClean="0">
                          <a:latin typeface="Cambria Math" panose="02040503050406030204" pitchFamily="18" charset="0"/>
                        </a:rPr>
                        <m:t> =</m:t>
                      </m:r>
                      <m:r>
                        <a:rPr lang="en-SG" i="1" dirty="0" smtClean="0">
                          <a:latin typeface="Cambria Math" panose="02040503050406030204" pitchFamily="18" charset="0"/>
                        </a:rPr>
                        <m:t>𝜎</m:t>
                      </m:r>
                      <m:r>
                        <a:rPr lang="en-SG" i="1" dirty="0" smtClean="0">
                          <a:latin typeface="Cambria Math" panose="02040503050406030204" pitchFamily="18" charset="0"/>
                        </a:rPr>
                        <m:t>(</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𝑊</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𝑈</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𝑏</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m:t>
                      </m:r>
                    </m:oMath>
                  </m:oMathPara>
                </a14:m>
                <a:endParaRPr lang="en-SG"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2706" b="-121"/>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fontScale="92500"/>
          </a:bodyPr>
          <a:lstStyle/>
          <a:p>
            <a:r>
              <a:rPr lang="en-GB" dirty="0"/>
              <a:t>The update gate will later be used by the neural network to selectively decide how much information from the previous hidden vector should be forgotten or remembered, and how much should be replaced with a newly produced memory state.</a:t>
            </a:r>
          </a:p>
          <a:p>
            <a:r>
              <a:rPr lang="en-GB" dirty="0"/>
              <a:t>In a sense, it is similar to how the brain decide the proportion of information it should forget or replace over time.</a:t>
            </a:r>
          </a:p>
          <a:p>
            <a:endParaRPr lang="en-SG" dirty="0"/>
          </a:p>
        </p:txBody>
      </p:sp>
    </p:spTree>
    <p:extLst>
      <p:ext uri="{BB962C8B-B14F-4D97-AF65-F5344CB8AC3E}">
        <p14:creationId xmlns:p14="http://schemas.microsoft.com/office/powerpoint/2010/main" val="3313007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a:bodyPr>
              <a:lstStyle/>
              <a:p>
                <a:pPr marL="0" indent="0">
                  <a:buNone/>
                </a:pPr>
                <a:r>
                  <a:rPr lang="en-SG" sz="2600" b="1" dirty="0"/>
                  <a:t>Below are the equations used in the forward method of a GRU model.</a:t>
                </a:r>
              </a:p>
              <a:p>
                <a:r>
                  <a:rPr lang="en-SG" sz="2600" b="1" dirty="0"/>
                  <a:t>Reset Gate: </a:t>
                </a:r>
                <a:r>
                  <a:rPr lang="en-SG" sz="2600" dirty="0"/>
                  <a:t>Similar to the formula used in the update gate, but with different parameters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𝑊</m:t>
                        </m:r>
                      </m:e>
                      <m:sub>
                        <m:r>
                          <a:rPr lang="en-GB" sz="2600" b="0" i="1" smtClean="0">
                            <a:latin typeface="Cambria Math" panose="02040503050406030204" pitchFamily="18" charset="0"/>
                          </a:rPr>
                          <m:t>𝑟</m:t>
                        </m:r>
                      </m:sub>
                    </m:sSub>
                  </m:oMath>
                </a14:m>
                <a:r>
                  <a:rPr lang="en-SG" sz="2600" dirty="0"/>
                  <a:t>,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𝑈</m:t>
                        </m:r>
                      </m:e>
                      <m:sub>
                        <m:r>
                          <a:rPr lang="en-GB" sz="2600" b="0" i="1" smtClean="0">
                            <a:latin typeface="Cambria Math" panose="02040503050406030204" pitchFamily="18" charset="0"/>
                          </a:rPr>
                          <m:t>𝑟</m:t>
                        </m:r>
                      </m:sub>
                    </m:sSub>
                  </m:oMath>
                </a14:m>
                <a:r>
                  <a:rPr lang="en-SG" sz="2600" dirty="0"/>
                  <a:t>,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𝑏</m:t>
                        </m:r>
                      </m:e>
                      <m:sub>
                        <m:r>
                          <a:rPr lang="en-GB" sz="2600" b="0" i="1" smtClean="0">
                            <a:latin typeface="Cambria Math" panose="02040503050406030204" pitchFamily="18" charset="0"/>
                          </a:rPr>
                          <m:t>𝑟</m:t>
                        </m:r>
                      </m:sub>
                    </m:sSub>
                  </m:oMath>
                </a14:m>
                <a:r>
                  <a:rPr lang="en-SG" sz="2600" dirty="0"/>
                  <a:t>.</a:t>
                </a:r>
                <a:br>
                  <a:rPr lang="en-SG" sz="2600" dirty="0"/>
                </a:br>
                <a:endParaRPr lang="en-SG" sz="2600" dirty="0"/>
              </a:p>
              <a:p>
                <a:pPr marL="0" indent="0">
                  <a:buNone/>
                </a:pPr>
                <a14:m>
                  <m:oMathPara xmlns:m="http://schemas.openxmlformats.org/officeDocument/2006/math">
                    <m:oMathParaPr>
                      <m:jc m:val="centerGroup"/>
                    </m:oMathParaPr>
                    <m:oMath xmlns:m="http://schemas.openxmlformats.org/officeDocument/2006/math">
                      <m:sSub>
                        <m:sSubPr>
                          <m:ctrlPr>
                            <a:rPr lang="en-SG" sz="2600" i="1" dirty="0" smtClean="0">
                              <a:latin typeface="Cambria Math" panose="02040503050406030204" pitchFamily="18" charset="0"/>
                            </a:rPr>
                          </m:ctrlPr>
                        </m:sSubPr>
                        <m:e>
                          <m:r>
                            <a:rPr lang="en-SG" sz="2600" i="1" dirty="0" smtClean="0">
                              <a:latin typeface="Cambria Math" panose="02040503050406030204" pitchFamily="18" charset="0"/>
                            </a:rPr>
                            <m:t>𝑟</m:t>
                          </m:r>
                        </m:e>
                        <m:sub>
                          <m:r>
                            <a:rPr lang="en-SG" sz="2600" i="1" dirty="0" smtClean="0">
                              <a:latin typeface="Cambria Math" panose="02040503050406030204" pitchFamily="18" charset="0"/>
                            </a:rPr>
                            <m:t>𝑡</m:t>
                          </m:r>
                        </m:sub>
                      </m:sSub>
                      <m:r>
                        <a:rPr lang="en-SG" sz="2600" i="1" dirty="0">
                          <a:latin typeface="Cambria Math" panose="02040503050406030204" pitchFamily="18" charset="0"/>
                        </a:rPr>
                        <m:t> =</m:t>
                      </m:r>
                      <m:r>
                        <a:rPr lang="en-SG" sz="2600" i="1" dirty="0" smtClean="0">
                          <a:latin typeface="Cambria Math" panose="02040503050406030204" pitchFamily="18" charset="0"/>
                        </a:rPr>
                        <m:t>𝜎</m:t>
                      </m:r>
                      <m:r>
                        <a:rPr lang="en-SG" sz="2600" i="1" dirty="0">
                          <a:latin typeface="Cambria Math" panose="02040503050406030204" pitchFamily="18" charset="0"/>
                        </a:rPr>
                        <m:t>(</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𝑊</m:t>
                          </m:r>
                        </m:e>
                        <m:sub>
                          <m:r>
                            <a:rPr lang="en-SG" sz="2600" i="1" dirty="0" err="1">
                              <a:latin typeface="Cambria Math" panose="02040503050406030204" pitchFamily="18" charset="0"/>
                            </a:rPr>
                            <m:t>𝑟</m:t>
                          </m:r>
                        </m:sub>
                      </m:sSub>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𝑥</m:t>
                          </m:r>
                        </m:e>
                        <m:sub>
                          <m:r>
                            <a:rPr lang="en-SG" sz="2600" i="1" dirty="0" err="1">
                              <a:latin typeface="Cambria Math" panose="02040503050406030204" pitchFamily="18" charset="0"/>
                            </a:rPr>
                            <m:t>𝑡</m:t>
                          </m:r>
                        </m:sub>
                      </m:sSub>
                      <m:r>
                        <a:rPr lang="en-SG" sz="2600" i="1" dirty="0">
                          <a:latin typeface="Cambria Math" panose="02040503050406030204" pitchFamily="18" charset="0"/>
                        </a:rPr>
                        <m:t> + </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𝑈</m:t>
                          </m:r>
                        </m:e>
                        <m:sub>
                          <m:r>
                            <a:rPr lang="en-SG" sz="2600" i="1" dirty="0" err="1">
                              <a:latin typeface="Cambria Math" panose="02040503050406030204" pitchFamily="18" charset="0"/>
                            </a:rPr>
                            <m:t>𝑟</m:t>
                          </m:r>
                        </m:sub>
                      </m:sSub>
                      <m:sSub>
                        <m:sSubPr>
                          <m:ctrlPr>
                            <a:rPr lang="en-SG" sz="2600" i="1" dirty="0">
                              <a:latin typeface="Cambria Math" panose="02040503050406030204" pitchFamily="18" charset="0"/>
                            </a:rPr>
                          </m:ctrlPr>
                        </m:sSubPr>
                        <m:e>
                          <m:r>
                            <a:rPr lang="en-SG" sz="2600" i="1" dirty="0">
                              <a:latin typeface="Cambria Math" panose="02040503050406030204" pitchFamily="18" charset="0"/>
                            </a:rPr>
                            <m:t>h</m:t>
                          </m:r>
                        </m:e>
                        <m:sub>
                          <m:r>
                            <a:rPr lang="en-GB" sz="2600" b="0" i="1" dirty="0" smtClean="0">
                              <a:latin typeface="Cambria Math" panose="02040503050406030204" pitchFamily="18" charset="0"/>
                            </a:rPr>
                            <m:t>𝑡</m:t>
                          </m:r>
                          <m:r>
                            <a:rPr lang="en-GB" sz="2600" b="0" i="1" dirty="0" smtClean="0">
                              <a:latin typeface="Cambria Math" panose="02040503050406030204" pitchFamily="18" charset="0"/>
                            </a:rPr>
                            <m:t>−1</m:t>
                          </m:r>
                        </m:sub>
                      </m:sSub>
                      <m:r>
                        <a:rPr lang="en-SG" sz="2600" i="1" dirty="0">
                          <a:latin typeface="Cambria Math" panose="02040503050406030204" pitchFamily="18" charset="0"/>
                        </a:rPr>
                        <m:t> + </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𝑏</m:t>
                          </m:r>
                        </m:e>
                        <m:sub>
                          <m:r>
                            <a:rPr lang="en-SG" sz="2600" i="1" dirty="0" err="1">
                              <a:latin typeface="Cambria Math" panose="02040503050406030204" pitchFamily="18" charset="0"/>
                            </a:rPr>
                            <m:t>𝑟</m:t>
                          </m:r>
                        </m:sub>
                      </m:sSub>
                      <m:r>
                        <a:rPr lang="en-SG" sz="2600" i="1" dirty="0">
                          <a:latin typeface="Cambria Math" panose="02040503050406030204" pitchFamily="18" charset="0"/>
                        </a:rPr>
                        <m:t>) </m:t>
                      </m:r>
                    </m:oMath>
                  </m:oMathPara>
                </a14:m>
                <a:endParaRPr lang="en-SG" sz="2600" dirty="0"/>
              </a:p>
              <a:p>
                <a:pPr marL="0" indent="0">
                  <a:buNone/>
                </a:pPr>
                <a:endParaRPr lang="en-SG" sz="2600" dirty="0"/>
              </a:p>
              <a:p>
                <a:pPr marL="0" indent="0">
                  <a:buNone/>
                </a:pPr>
                <a:r>
                  <a:rPr lang="en-GB" sz="2600" dirty="0"/>
                  <a:t>The presence of a sigmoid, forces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𝑟</m:t>
                        </m:r>
                      </m:e>
                      <m:sub>
                        <m:r>
                          <a:rPr lang="en-GB" sz="2600" b="0" i="1" smtClean="0">
                            <a:latin typeface="Cambria Math" panose="02040503050406030204" pitchFamily="18" charset="0"/>
                          </a:rPr>
                          <m:t>𝑡</m:t>
                        </m:r>
                      </m:sub>
                    </m:sSub>
                  </m:oMath>
                </a14:m>
                <a:r>
                  <a:rPr lang="en-GB" sz="2600" dirty="0"/>
                  <a:t> to have a value in </a:t>
                </a:r>
                <a14:m>
                  <m:oMath xmlns:m="http://schemas.openxmlformats.org/officeDocument/2006/math">
                    <m:r>
                      <a:rPr lang="en-GB" sz="2600" i="1" dirty="0" smtClean="0">
                        <a:latin typeface="Cambria Math" panose="02040503050406030204" pitchFamily="18" charset="0"/>
                      </a:rPr>
                      <m:t>[0, 1]</m:t>
                    </m:r>
                  </m:oMath>
                </a14:m>
                <a:r>
                  <a:rPr lang="en-GB" sz="2600" dirty="0"/>
                  <a:t>.</a:t>
                </a:r>
                <a:br>
                  <a:rPr lang="en-GB" sz="2600" dirty="0"/>
                </a:br>
                <a:r>
                  <a:rPr lang="en-GB" sz="2600" dirty="0"/>
                  <a:t>(Will be important later on).</a:t>
                </a:r>
              </a:p>
              <a:p>
                <a:pPr marL="0" indent="0">
                  <a:buNone/>
                </a:pPr>
                <a:endParaRPr lang="en-SG" sz="2600"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2353"/>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a:bodyPr>
          <a:lstStyle/>
          <a:p>
            <a:r>
              <a:rPr lang="en-GB" sz="2600" dirty="0"/>
              <a:t>The reset gate will later be used by the neural network to selectively decide how much information from the previous hidden vector should be used to compute the new memory value.</a:t>
            </a:r>
          </a:p>
          <a:p>
            <a:r>
              <a:rPr lang="en-GB" sz="2600" dirty="0"/>
              <a:t>In a sense, it is similar to how the brain decide the proportion of information it should forget or remember over time.</a:t>
            </a:r>
          </a:p>
        </p:txBody>
      </p:sp>
    </p:spTree>
    <p:extLst>
      <p:ext uri="{BB962C8B-B14F-4D97-AF65-F5344CB8AC3E}">
        <p14:creationId xmlns:p14="http://schemas.microsoft.com/office/powerpoint/2010/main" val="1274089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Candidate Hidden State: </a:t>
                </a:r>
                <a:r>
                  <a:rPr lang="en-SG" dirty="0"/>
                  <a:t>Define the potential new hidden state </a:t>
                </a:r>
                <a14:m>
                  <m:oMath xmlns:m="http://schemas.openxmlformats.org/officeDocument/2006/math">
                    <m:acc>
                      <m:accPr>
                        <m:chr m:val="̃"/>
                        <m:ctrlPr>
                          <a:rPr lang="en-GB" b="0" i="1" smtClean="0">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𝑡</m:t>
                            </m:r>
                          </m:sub>
                        </m:sSub>
                      </m:e>
                    </m:acc>
                  </m:oMath>
                </a14:m>
                <a:r>
                  <a:rPr lang="en-SG" dirty="0"/>
                  <a:t> that could replace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 and become the next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GB" b="0" dirty="0"/>
                  <a:t>.</a:t>
                </a:r>
              </a:p>
              <a:p>
                <a:endParaRPr lang="en-GB" b="0" dirty="0"/>
              </a:p>
              <a:p>
                <a:pPr marL="0" indent="0">
                  <a:buNone/>
                </a:pPr>
                <a14:m>
                  <m:oMathPara xmlns:m="http://schemas.openxmlformats.org/officeDocument/2006/math">
                    <m:oMathParaPr>
                      <m:jc m:val="centerGroup"/>
                    </m:oMathParaPr>
                    <m:oMath xmlns:m="http://schemas.openxmlformats.org/officeDocument/2006/math">
                      <m:acc>
                        <m:accPr>
                          <m:chr m:val="̃"/>
                          <m:ctrlPr>
                            <a:rPr lang="en-SG" i="1" dirty="0" smtClean="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r>
                        <a:rPr lang="en-SG" i="1" dirty="0">
                          <a:latin typeface="Cambria Math" panose="02040503050406030204" pitchFamily="18" charset="0"/>
                        </a:rPr>
                        <m:t> = </m:t>
                      </m:r>
                      <m:r>
                        <m:rPr>
                          <m:sty m:val="p"/>
                        </m:rPr>
                        <a:rPr lang="en-SG" i="1" dirty="0">
                          <a:latin typeface="Cambria Math" panose="02040503050406030204" pitchFamily="18" charset="0"/>
                        </a:rPr>
                        <m:t>tanh</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𝑊</m:t>
                          </m:r>
                        </m:e>
                        <m:sub>
                          <m:r>
                            <a:rPr lang="en-SG" i="1" dirty="0" err="1">
                              <a:latin typeface="Cambria Math" panose="02040503050406030204" pitchFamily="18" charset="0"/>
                            </a:rPr>
                            <m:t>h</m:t>
                          </m:r>
                        </m:sub>
                      </m:sSub>
                      <m:sSub>
                        <m:sSubPr>
                          <m:ctrlPr>
                            <a:rPr lang="en-SG" i="1" dirty="0" err="1">
                              <a:latin typeface="Cambria Math" panose="02040503050406030204" pitchFamily="18" charset="0"/>
                            </a:rPr>
                          </m:ctrlPr>
                        </m:sSubPr>
                        <m:e>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 + </m:t>
                      </m:r>
                      <m:sSub>
                        <m:sSubPr>
                          <m:ctrlPr>
                            <a:rPr lang="en-SG" i="1" dirty="0" err="1">
                              <a:latin typeface="Cambria Math" panose="02040503050406030204" pitchFamily="18" charset="0"/>
                            </a:rPr>
                          </m:ctrlPr>
                        </m:sSubPr>
                        <m:e>
                          <m:r>
                            <a:rPr lang="en-SG" i="1" dirty="0" err="1">
                              <a:latin typeface="Cambria Math" panose="02040503050406030204" pitchFamily="18" charset="0"/>
                            </a:rPr>
                            <m:t>𝑈</m:t>
                          </m:r>
                        </m:e>
                        <m:sub>
                          <m:r>
                            <a:rPr lang="en-SG" i="1" dirty="0" err="1">
                              <a:latin typeface="Cambria Math" panose="02040503050406030204" pitchFamily="18" charset="0"/>
                            </a:rPr>
                            <m:t>h</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smtClean="0">
                          <a:latin typeface="Cambria Math" panose="02040503050406030204" pitchFamily="18" charset="0"/>
                        </a:rPr>
                        <m:t>⊙</m:t>
                      </m:r>
                      <m:r>
                        <a:rPr lang="en-SG" i="1" dirty="0">
                          <a:latin typeface="Cambria Math" panose="02040503050406030204" pitchFamily="18" charset="0"/>
                        </a:rPr>
                        <m:t> </m:t>
                      </m:r>
                      <m:sSub>
                        <m:sSubPr>
                          <m:ctrlPr>
                            <a:rPr lang="en-SG" i="1" dirty="0" smtClean="0">
                              <a:latin typeface="Cambria Math" panose="02040503050406030204" pitchFamily="18" charset="0"/>
                            </a:rPr>
                          </m:ctrlPr>
                        </m:sSubPr>
                        <m:e>
                          <m:r>
                            <a:rPr lang="en-SG"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GB" b="0" i="1" dirty="0" smtClean="0">
                          <a:latin typeface="Cambria Math" panose="02040503050406030204" pitchFamily="18" charset="0"/>
                        </a:rPr>
                        <m:t>)</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𝑏</m:t>
                          </m:r>
                        </m:e>
                        <m:sub>
                          <m:r>
                            <a:rPr lang="en-SG" i="1" dirty="0" err="1">
                              <a:latin typeface="Cambria Math" panose="02040503050406030204" pitchFamily="18" charset="0"/>
                            </a:rPr>
                            <m:t>h</m:t>
                          </m:r>
                        </m:sub>
                      </m:sSub>
                      <m:r>
                        <a:rPr lang="en-SG" i="1" dirty="0">
                          <a:latin typeface="Cambria Math" panose="02040503050406030204" pitchFamily="18" charset="0"/>
                        </a:rPr>
                        <m:t>)</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m:t>
                      </m:r>
                      <m:r>
                        <a:rPr lang="en-SG" i="1" dirty="0" smtClean="0">
                          <a:latin typeface="Cambria Math" panose="02040503050406030204" pitchFamily="18" charset="0"/>
                        </a:rPr>
                        <m:t>⊙ </m:t>
                      </m:r>
                      <m:r>
                        <a:rPr lang="en-SG" i="1" dirty="0" smtClean="0">
                          <a:latin typeface="Cambria Math" panose="02040503050406030204" pitchFamily="18" charset="0"/>
                        </a:rPr>
                        <m:t>𝑖𝑠</m:t>
                      </m:r>
                      <m:r>
                        <a:rPr lang="en-SG" i="1" dirty="0" smtClean="0">
                          <a:latin typeface="Cambria Math" panose="02040503050406030204" pitchFamily="18" charset="0"/>
                        </a:rPr>
                        <m:t> </m:t>
                      </m:r>
                      <m:r>
                        <a:rPr lang="en-SG" i="1" dirty="0" smtClean="0">
                          <a:latin typeface="Cambria Math" panose="02040503050406030204" pitchFamily="18" charset="0"/>
                        </a:rPr>
                        <m:t>𝑡h𝑒</m:t>
                      </m:r>
                      <m:r>
                        <a:rPr lang="en-SG" i="1" dirty="0" smtClean="0">
                          <a:latin typeface="Cambria Math" panose="02040503050406030204" pitchFamily="18" charset="0"/>
                        </a:rPr>
                        <m:t> </m:t>
                      </m:r>
                      <m:r>
                        <a:rPr lang="en-SG" i="1" dirty="0" smtClean="0">
                          <a:latin typeface="Cambria Math" panose="02040503050406030204" pitchFamily="18" charset="0"/>
                        </a:rPr>
                        <m:t>𝑒𝑙𝑒𝑚𝑒𝑛𝑡</m:t>
                      </m:r>
                      <m:r>
                        <a:rPr lang="en-GB" b="0" i="1" dirty="0" smtClean="0">
                          <a:latin typeface="Cambria Math" panose="02040503050406030204" pitchFamily="18" charset="0"/>
                        </a:rPr>
                        <m:t> </m:t>
                      </m:r>
                      <m:r>
                        <a:rPr lang="en-SG" i="1" dirty="0" smtClean="0">
                          <a:latin typeface="Cambria Math" panose="02040503050406030204" pitchFamily="18" charset="0"/>
                        </a:rPr>
                        <m:t>𝑤𝑖𝑠𝑒</m:t>
                      </m:r>
                      <m:r>
                        <a:rPr lang="en-SG" i="1" dirty="0" smtClean="0">
                          <a:latin typeface="Cambria Math" panose="02040503050406030204" pitchFamily="18" charset="0"/>
                        </a:rPr>
                        <m:t> </m:t>
                      </m:r>
                      <m:r>
                        <a:rPr lang="en-SG" i="1" dirty="0" smtClean="0">
                          <a:latin typeface="Cambria Math" panose="02040503050406030204" pitchFamily="18" charset="0"/>
                        </a:rPr>
                        <m:t>𝑚𝑢𝑙𝑡𝑖𝑝𝑙𝑖𝑐𝑎𝑡𝑖𝑜𝑛</m:t>
                      </m:r>
                      <m:r>
                        <a:rPr lang="en-SG" i="1" dirty="0" smtClean="0">
                          <a:latin typeface="Cambria Math" panose="02040503050406030204" pitchFamily="18" charset="0"/>
                        </a:rPr>
                        <m:t>)</m:t>
                      </m:r>
                    </m:oMath>
                  </m:oMathPara>
                </a14:m>
                <a:endParaRPr lang="en-SG" dirty="0"/>
              </a:p>
              <a:p>
                <a:pPr marL="0" indent="0">
                  <a:buNone/>
                </a:pPr>
                <a:endParaRPr lang="en-SG" dirty="0"/>
              </a:p>
              <a:p>
                <a:pPr marL="0" indent="0">
                  <a:buNone/>
                </a:pPr>
                <a:r>
                  <a:rPr lang="en-GB" dirty="0"/>
                  <a:t>A value 0 in </a:t>
                </a:r>
                <a14:m>
                  <m:oMath xmlns:m="http://schemas.openxmlformats.org/officeDocument/2006/math">
                    <m:sSub>
                      <m:sSubPr>
                        <m:ctrlPr>
                          <a:rPr lang="en-SG" i="1" dirty="0" smtClean="0">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err="1">
                        <a:latin typeface="Cambria Math" panose="02040503050406030204" pitchFamily="18" charset="0"/>
                      </a:rPr>
                      <m:t> </m:t>
                    </m:r>
                  </m:oMath>
                </a14:m>
                <a:r>
                  <a:rPr lang="en-GB" dirty="0"/>
                  <a:t>means that the previous hidden state will be entirely discarded, whereas a value 1 means that the previous hidden state will be entirely kept.</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GB">
                    <a:noFill/>
                  </a:rPr>
                  <a:t> </a:t>
                </a:r>
              </a:p>
            </p:txBody>
          </p:sp>
        </mc:Fallback>
      </mc:AlternateContent>
    </p:spTree>
    <p:extLst>
      <p:ext uri="{BB962C8B-B14F-4D97-AF65-F5344CB8AC3E}">
        <p14:creationId xmlns:p14="http://schemas.microsoft.com/office/powerpoint/2010/main" val="3494463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New Hidden State: </a:t>
                </a:r>
                <a:r>
                  <a:rPr lang="en-SG" dirty="0"/>
                  <a:t>Define the new hidden state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that will replace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b="0" dirty="0"/>
                  <a:t>, by combining a proportion of the old memory state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𝑡</m:t>
                        </m:r>
                        <m:r>
                          <a:rPr lang="en-GB" i="1">
                            <a:latin typeface="Cambria Math" panose="02040503050406030204" pitchFamily="18" charset="0"/>
                          </a:rPr>
                          <m:t>−1</m:t>
                        </m:r>
                      </m:sub>
                    </m:sSub>
                  </m:oMath>
                </a14:m>
                <a:r>
                  <a:rPr lang="en-GB" b="0" dirty="0"/>
                  <a:t>and a proportion of the candidate hidden state </a:t>
                </a:r>
                <a14:m>
                  <m:oMath xmlns:m="http://schemas.openxmlformats.org/officeDocument/2006/math">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a14:m>
                <a:r>
                  <a:rPr lang="en-GB" b="0" dirty="0"/>
                  <a:t>.</a:t>
                </a:r>
              </a:p>
              <a:p>
                <a:endParaRPr lang="en-GB" b="0" dirty="0"/>
              </a:p>
              <a:p>
                <a:pPr marL="0" indent="0">
                  <a:buNone/>
                </a:pPr>
                <a14:m>
                  <m:oMathPara xmlns:m="http://schemas.openxmlformats.org/officeDocument/2006/math">
                    <m:oMathParaPr>
                      <m:jc m:val="centerGroup"/>
                    </m:oMathParaPr>
                    <m:oMath xmlns:m="http://schemas.openxmlformats.org/officeDocument/2006/math">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h</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d>
                        <m:dPr>
                          <m:ctrlPr>
                            <a:rPr lang="en-SG" i="1" dirty="0" smtClean="0">
                              <a:latin typeface="Cambria Math" panose="02040503050406030204" pitchFamily="18" charset="0"/>
                            </a:rPr>
                          </m:ctrlPr>
                        </m:dPr>
                        <m:e>
                          <m:r>
                            <a:rPr lang="en-SG" i="1" dirty="0" smtClean="0">
                              <a:latin typeface="Cambria Math" panose="02040503050406030204" pitchFamily="18" charset="0"/>
                            </a:rPr>
                            <m:t>1 −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e>
                      </m:d>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m:oMath xmlns:m="http://schemas.openxmlformats.org/officeDocument/2006/math">
                      <m:r>
                        <a:rPr lang="en-GB" b="0" i="1" dirty="0" smtClean="0">
                          <a:latin typeface="Cambria Math" panose="02040503050406030204" pitchFamily="18" charset="0"/>
                        </a:rPr>
                        <m:t>(</m:t>
                      </m:r>
                      <m:r>
                        <a:rPr lang="en-SG" i="1" dirty="0" smtClean="0">
                          <a:latin typeface="Cambria Math" panose="02040503050406030204" pitchFamily="18" charset="0"/>
                        </a:rPr>
                        <m:t>⊙ </m:t>
                      </m:r>
                      <m:r>
                        <a:rPr lang="en-SG" i="1" dirty="0" smtClean="0">
                          <a:latin typeface="Cambria Math" panose="02040503050406030204" pitchFamily="18" charset="0"/>
                        </a:rPr>
                        <m:t>𝑖𝑠</m:t>
                      </m:r>
                      <m:r>
                        <a:rPr lang="en-SG" i="1" dirty="0" smtClean="0">
                          <a:latin typeface="Cambria Math" panose="02040503050406030204" pitchFamily="18" charset="0"/>
                        </a:rPr>
                        <m:t> </m:t>
                      </m:r>
                      <m:r>
                        <a:rPr lang="en-SG" i="1" dirty="0" smtClean="0">
                          <a:latin typeface="Cambria Math" panose="02040503050406030204" pitchFamily="18" charset="0"/>
                        </a:rPr>
                        <m:t>𝑡h𝑒</m:t>
                      </m:r>
                      <m:r>
                        <a:rPr lang="en-SG" i="1" dirty="0" smtClean="0">
                          <a:latin typeface="Cambria Math" panose="02040503050406030204" pitchFamily="18" charset="0"/>
                        </a:rPr>
                        <m:t> </m:t>
                      </m:r>
                      <m:r>
                        <a:rPr lang="en-SG" i="1" dirty="0" smtClean="0">
                          <a:latin typeface="Cambria Math" panose="02040503050406030204" pitchFamily="18" charset="0"/>
                        </a:rPr>
                        <m:t>𝑒𝑙𝑒𝑚𝑒𝑛𝑡</m:t>
                      </m:r>
                      <m:r>
                        <a:rPr lang="en-GB" b="0" i="1" dirty="0" smtClean="0">
                          <a:latin typeface="Cambria Math" panose="02040503050406030204" pitchFamily="18" charset="0"/>
                        </a:rPr>
                        <m:t> </m:t>
                      </m:r>
                      <m:r>
                        <a:rPr lang="en-SG" i="1" dirty="0" smtClean="0">
                          <a:latin typeface="Cambria Math" panose="02040503050406030204" pitchFamily="18" charset="0"/>
                        </a:rPr>
                        <m:t>𝑤𝑖𝑠𝑒</m:t>
                      </m:r>
                      <m:r>
                        <a:rPr lang="en-SG" i="1" dirty="0" smtClean="0">
                          <a:latin typeface="Cambria Math" panose="02040503050406030204" pitchFamily="18" charset="0"/>
                        </a:rPr>
                        <m:t> </m:t>
                      </m:r>
                      <m:r>
                        <a:rPr lang="en-SG" i="1" dirty="0" smtClean="0">
                          <a:latin typeface="Cambria Math" panose="02040503050406030204" pitchFamily="18" charset="0"/>
                        </a:rPr>
                        <m:t>𝑚𝑢𝑙𝑡𝑖𝑝𝑙𝑖𝑐𝑎𝑡𝑖𝑜𝑛</m:t>
                      </m:r>
                      <m:r>
                        <a:rPr lang="en-SG" i="1" dirty="0" smtClean="0">
                          <a:latin typeface="Cambria Math" panose="02040503050406030204" pitchFamily="18" charset="0"/>
                        </a:rPr>
                        <m:t>)</m:t>
                      </m:r>
                    </m:oMath>
                  </m:oMathPara>
                </a14:m>
                <a:endParaRPr lang="en-SG" i="1" dirty="0"/>
              </a:p>
              <a:p>
                <a:pPr marL="0" indent="0">
                  <a:buNone/>
                </a:pPr>
                <a:endParaRPr lang="en-SG" dirty="0"/>
              </a:p>
              <a:p>
                <a:pPr marL="0" indent="0">
                  <a:buNone/>
                </a:pPr>
                <a:r>
                  <a:rPr lang="en-GB" dirty="0"/>
                  <a:t>A value 1 in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𝑡</m:t>
                        </m:r>
                      </m:sub>
                    </m:sSub>
                    <m:r>
                      <a:rPr lang="en-GB" b="0" i="1" smtClean="0">
                        <a:latin typeface="Cambria Math" panose="02040503050406030204" pitchFamily="18" charset="0"/>
                      </a:rPr>
                      <m:t> </m:t>
                    </m:r>
                  </m:oMath>
                </a14:m>
                <a:r>
                  <a:rPr lang="en-GB" dirty="0"/>
                  <a:t>means that the new hidden state will be entirely based on the candidate hidden vector, whereas a value 0 means that the new hidden state will be entirely based on the previous hidden one.</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SG">
                    <a:noFill/>
                  </a:rPr>
                  <a:t> </a:t>
                </a:r>
              </a:p>
            </p:txBody>
          </p:sp>
        </mc:Fallback>
      </mc:AlternateContent>
    </p:spTree>
    <p:extLst>
      <p:ext uri="{BB962C8B-B14F-4D97-AF65-F5344CB8AC3E}">
        <p14:creationId xmlns:p14="http://schemas.microsoft.com/office/powerpoint/2010/main" val="1149178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Predicted Output: </a:t>
                </a:r>
                <a:r>
                  <a:rPr lang="en-SG" dirty="0"/>
                  <a:t>Finally, use the new hidden vector to make a prediction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SG" dirty="0"/>
                  <a:t> that hopefully matches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pPr marL="0" indent="0">
                  <a:buNone/>
                </a:pPr>
                <a:r>
                  <a:rPr lang="en-SG" dirty="0"/>
                  <a:t>Defined as a simple linear operation, as before in LSTM.</a:t>
                </a:r>
              </a:p>
              <a:p>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𝑡</m:t>
                          </m:r>
                        </m:sub>
                      </m:sSub>
                      <m:r>
                        <a:rPr lang="en-SG" i="1" dirty="0">
                          <a:latin typeface="Cambria Math" panose="02040503050406030204" pitchFamily="18" charset="0"/>
                        </a:rPr>
                        <m:t> =</m:t>
                      </m:r>
                      <m:r>
                        <a:rPr lang="en-GB" b="0" i="1" dirty="0" smtClean="0">
                          <a:latin typeface="Cambria Math" panose="02040503050406030204" pitchFamily="18" charset="0"/>
                        </a:rPr>
                        <m:t>𝐿𝑖𝑛𝑒𝑎𝑟</m:t>
                      </m:r>
                      <m:r>
                        <a:rPr lang="en-GB" b="0" i="1" dirty="0" smtClean="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r>
                        <a:rPr lang="en-GB" b="0" i="1" dirty="0" smtClean="0">
                          <a:latin typeface="Cambria Math" panose="02040503050406030204" pitchFamily="18" charset="0"/>
                        </a:rPr>
                        <m:t>)</m:t>
                      </m:r>
                    </m:oMath>
                  </m:oMathPara>
                </a14:m>
                <a:endParaRPr lang="en-SG" dirty="0"/>
              </a:p>
              <a:p>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GB">
                    <a:noFill/>
                  </a:rPr>
                  <a:t> </a:t>
                </a:r>
              </a:p>
            </p:txBody>
          </p:sp>
        </mc:Fallback>
      </mc:AlternateContent>
    </p:spTree>
    <p:extLst>
      <p:ext uri="{BB962C8B-B14F-4D97-AF65-F5344CB8AC3E}">
        <p14:creationId xmlns:p14="http://schemas.microsoft.com/office/powerpoint/2010/main" val="165594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r>
              <a:rPr lang="en-GB" dirty="0"/>
              <a:t>Defining a Recurrent Neural Network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Recurrent</a:t>
                </a:r>
                <a:r>
                  <a:rPr lang="en-GB" b="1" dirty="0"/>
                  <a:t> </a:t>
                </a:r>
                <a:r>
                  <a:rPr lang="en-GB" b="1" dirty="0">
                    <a:solidFill>
                      <a:srgbClr val="00B050"/>
                    </a:solidFill>
                  </a:rPr>
                  <a:t>Neural</a:t>
                </a:r>
                <a:r>
                  <a:rPr lang="en-GB" b="1" dirty="0"/>
                  <a:t> </a:t>
                </a:r>
                <a:r>
                  <a:rPr lang="en-GB" b="1" dirty="0">
                    <a:solidFill>
                      <a:srgbClr val="00B050"/>
                    </a:solidFill>
                  </a:rPr>
                  <a:t>Network</a:t>
                </a:r>
                <a:r>
                  <a:rPr lang="en-GB" b="1" dirty="0"/>
                  <a:t>):</a:t>
                </a:r>
              </a:p>
              <a:p>
                <a:pPr marL="0" indent="0">
                  <a:buNone/>
                </a:pPr>
                <a:r>
                  <a:rPr lang="en-SG" dirty="0"/>
                  <a:t>A </a:t>
                </a:r>
                <a:r>
                  <a:rPr lang="en-SG" b="1" dirty="0">
                    <a:solidFill>
                      <a:srgbClr val="00B050"/>
                    </a:solidFill>
                  </a:rPr>
                  <a:t>Recurrent</a:t>
                </a:r>
                <a:r>
                  <a:rPr lang="en-SG" b="1" dirty="0"/>
                  <a:t> </a:t>
                </a:r>
                <a:r>
                  <a:rPr lang="en-SG" b="1" dirty="0">
                    <a:solidFill>
                      <a:srgbClr val="00B050"/>
                    </a:solidFill>
                  </a:rPr>
                  <a:t>Neural</a:t>
                </a:r>
                <a:r>
                  <a:rPr lang="en-SG" b="1" dirty="0"/>
                  <a:t> </a:t>
                </a:r>
                <a:r>
                  <a:rPr lang="en-SG" b="1" dirty="0">
                    <a:solidFill>
                      <a:srgbClr val="00B050"/>
                    </a:solidFill>
                  </a:rPr>
                  <a:t>Network</a:t>
                </a:r>
                <a:r>
                  <a:rPr lang="en-SG" b="1" dirty="0"/>
                  <a:t> (or </a:t>
                </a:r>
                <a:r>
                  <a:rPr lang="en-SG" b="1" dirty="0">
                    <a:solidFill>
                      <a:srgbClr val="00B050"/>
                    </a:solidFill>
                  </a:rPr>
                  <a:t>RNN</a:t>
                </a:r>
                <a:r>
                  <a:rPr lang="en-SG" b="1" dirty="0"/>
                  <a:t>) </a:t>
                </a:r>
                <a:r>
                  <a:rPr lang="en-SG" dirty="0"/>
                  <a:t>is a neural network that operates on series and will:</a:t>
                </a:r>
              </a:p>
              <a:p>
                <a:r>
                  <a:rPr lang="en-GB" dirty="0"/>
                  <a:t>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oMath>
                </a14:m>
                <a:r>
                  <a:rPr lang="en-GB" dirty="0"/>
                  <a:t>.</a:t>
                </a:r>
              </a:p>
              <a:p>
                <a:r>
                  <a:rPr lang="en-GB" dirty="0"/>
                  <a:t>Compute a </a:t>
                </a:r>
                <a:r>
                  <a:rPr lang="en-GB" b="1" dirty="0"/>
                  <a:t>prediction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𝒚</m:t>
                        </m:r>
                      </m:e>
                      <m:sub>
                        <m:r>
                          <a:rPr lang="en-GB" b="1" i="1" dirty="0">
                            <a:latin typeface="Cambria Math" panose="02040503050406030204" pitchFamily="18" charset="0"/>
                          </a:rPr>
                          <m:t>𝒕</m:t>
                        </m:r>
                      </m:sub>
                    </m:sSub>
                  </m:oMath>
                </a14:m>
                <a:r>
                  <a:rPr lang="en-GB" b="1" dirty="0"/>
                  <a:t> for what should match the value of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r>
                  <a:rPr lang="en-SG" dirty="0"/>
                  <a:t>The RNN is then used on all datapoints in the time series, using a for loop repeating the forward pass operation on all data points.</a:t>
                </a:r>
              </a:p>
            </p:txBody>
          </p:sp>
        </mc:Choice>
        <mc:Fallback xmlns="">
          <p:sp>
            <p:nvSpPr>
              <p:cNvPr id="3" name="Content Placeholder 2">
                <a:extLst>
                  <a:ext uri="{FF2B5EF4-FFF2-40B4-BE49-F238E27FC236}">
                    <a16:creationId xmlns:a16="http://schemas.microsoft.com/office/drawing/2014/main" id="{4A0AE32E-486E-5D7D-8C79-C7083EAF23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spTree>
    <p:extLst>
      <p:ext uri="{BB962C8B-B14F-4D97-AF65-F5344CB8AC3E}">
        <p14:creationId xmlns:p14="http://schemas.microsoft.com/office/powerpoint/2010/main" val="3688488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C363-4152-7DFE-00E6-87EE7920C482}"/>
              </a:ext>
            </a:extLst>
          </p:cNvPr>
          <p:cNvSpPr>
            <a:spLocks noGrp="1"/>
          </p:cNvSpPr>
          <p:nvPr>
            <p:ph type="title"/>
          </p:nvPr>
        </p:nvSpPr>
        <p:spPr/>
        <p:txBody>
          <a:bodyPr/>
          <a:lstStyle/>
          <a:p>
            <a:r>
              <a:rPr lang="en-GB" dirty="0"/>
              <a:t>To recap, our GRU</a:t>
            </a:r>
            <a:endParaRPr lang="en-SG"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54BA16-8ADA-83F7-EB12-9E5266F8F78C}"/>
                  </a:ext>
                </a:extLst>
              </p:cNvPr>
              <p:cNvSpPr txBox="1"/>
              <p:nvPr/>
            </p:nvSpPr>
            <p:spPr>
              <a:xfrm>
                <a:off x="9415594" y="1990914"/>
                <a:ext cx="2135544"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𝑡</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oMath>
                </a14:m>
                <a:r>
                  <a:rPr lang="en-SG" sz="2400" dirty="0"/>
                  <a:t>)</a:t>
                </a:r>
              </a:p>
            </p:txBody>
          </p:sp>
        </mc:Choice>
        <mc:Fallback xmlns="">
          <p:sp>
            <p:nvSpPr>
              <p:cNvPr id="4" name="TextBox 3">
                <a:extLst>
                  <a:ext uri="{FF2B5EF4-FFF2-40B4-BE49-F238E27FC236}">
                    <a16:creationId xmlns:a16="http://schemas.microsoft.com/office/drawing/2014/main" id="{8B54BA16-8ADA-83F7-EB12-9E5266F8F78C}"/>
                  </a:ext>
                </a:extLst>
              </p:cNvPr>
              <p:cNvSpPr txBox="1">
                <a:spLocks noRot="1" noChangeAspect="1" noMove="1" noResize="1" noEditPoints="1" noAdjustHandles="1" noChangeArrowheads="1" noChangeShapeType="1" noTextEdit="1"/>
              </p:cNvSpPr>
              <p:nvPr/>
            </p:nvSpPr>
            <p:spPr>
              <a:xfrm>
                <a:off x="9415594" y="1990914"/>
                <a:ext cx="2135544" cy="1569660"/>
              </a:xfrm>
              <a:prstGeom prst="rect">
                <a:avLst/>
              </a:prstGeom>
              <a:blipFill>
                <a:blip r:embed="rId2"/>
                <a:stretch>
                  <a:fillRect b="-817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7853777-6B9E-547F-DABB-2F1A3E24A21B}"/>
                  </a:ext>
                </a:extLst>
              </p:cNvPr>
              <p:cNvSpPr/>
              <p:nvPr/>
            </p:nvSpPr>
            <p:spPr>
              <a:xfrm>
                <a:off x="2344616" y="1990914"/>
                <a:ext cx="732302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GRU Neural Network prediction at time </a:t>
                </a:r>
                <a14:m>
                  <m:oMath xmlns:m="http://schemas.openxmlformats.org/officeDocument/2006/math">
                    <m:r>
                      <a:rPr lang="en-GB" i="1" dirty="0" smtClean="0">
                        <a:latin typeface="Cambria Math" panose="02040503050406030204" pitchFamily="18" charset="0"/>
                      </a:rPr>
                      <m:t>𝑡</m:t>
                    </m:r>
                  </m:oMath>
                </a14:m>
                <a:endParaRPr lang="en-SG" dirty="0"/>
              </a:p>
              <a:p>
                <a:pPr algn="ctr"/>
                <a:endParaRPr lang="en-SG"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𝑧</m:t>
                          </m:r>
                        </m:e>
                        <m:sub>
                          <m:r>
                            <a:rPr lang="en-SG" i="1" dirty="0" smtClean="0">
                              <a:latin typeface="Cambria Math" panose="02040503050406030204" pitchFamily="18" charset="0"/>
                            </a:rPr>
                            <m:t>𝑡</m:t>
                          </m:r>
                        </m:sub>
                      </m:sSub>
                      <m:r>
                        <a:rPr lang="en-SG" i="1" dirty="0" smtClean="0">
                          <a:latin typeface="Cambria Math" panose="02040503050406030204" pitchFamily="18" charset="0"/>
                        </a:rPr>
                        <m:t> =</m:t>
                      </m:r>
                      <m:r>
                        <a:rPr lang="en-SG" i="1" dirty="0" smtClean="0">
                          <a:latin typeface="Cambria Math" panose="02040503050406030204" pitchFamily="18" charset="0"/>
                        </a:rPr>
                        <m:t>𝜎</m:t>
                      </m:r>
                      <m:r>
                        <a:rPr lang="en-SG" i="1" dirty="0" smtClean="0">
                          <a:latin typeface="Cambria Math" panose="02040503050406030204" pitchFamily="18" charset="0"/>
                        </a:rPr>
                        <m:t>(</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𝑊</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𝑈</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𝑏</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m:t>
                      </m:r>
                    </m:oMath>
                  </m:oMathPara>
                </a14:m>
                <a:endParaRPr lang="en-SG" dirty="0"/>
              </a:p>
              <a:p>
                <a:pPr algn="ctr"/>
                <a14:m>
                  <m:oMathPara xmlns:m="http://schemas.openxmlformats.org/officeDocument/2006/math">
                    <m:oMathParaPr>
                      <m:jc m:val="centerGroup"/>
                    </m:oMathParaPr>
                    <m:oMath xmlns:m="http://schemas.openxmlformats.org/officeDocument/2006/math">
                      <m:sSub>
                        <m:sSubPr>
                          <m:ctrlPr>
                            <a:rPr lang="en-SG" sz="1800" i="1" dirty="0" smtClean="0">
                              <a:latin typeface="Cambria Math" panose="02040503050406030204" pitchFamily="18" charset="0"/>
                            </a:rPr>
                          </m:ctrlPr>
                        </m:sSubPr>
                        <m:e>
                          <m:r>
                            <a:rPr lang="en-SG" sz="1800" i="1" dirty="0" smtClean="0">
                              <a:latin typeface="Cambria Math" panose="02040503050406030204" pitchFamily="18" charset="0"/>
                            </a:rPr>
                            <m:t>𝑟</m:t>
                          </m:r>
                        </m:e>
                        <m:sub>
                          <m:r>
                            <a:rPr lang="en-SG" sz="1800" i="1" dirty="0" smtClean="0">
                              <a:latin typeface="Cambria Math" panose="02040503050406030204" pitchFamily="18" charset="0"/>
                            </a:rPr>
                            <m:t>𝑡</m:t>
                          </m:r>
                        </m:sub>
                      </m:sSub>
                      <m:r>
                        <a:rPr lang="en-SG" sz="1800" i="1" dirty="0">
                          <a:latin typeface="Cambria Math" panose="02040503050406030204" pitchFamily="18" charset="0"/>
                        </a:rPr>
                        <m:t> =</m:t>
                      </m:r>
                      <m:r>
                        <a:rPr lang="en-SG" sz="1800" i="1" dirty="0" smtClean="0">
                          <a:latin typeface="Cambria Math" panose="02040503050406030204" pitchFamily="18" charset="0"/>
                        </a:rPr>
                        <m:t>𝜎</m:t>
                      </m:r>
                      <m:r>
                        <a:rPr lang="en-SG" sz="1800" i="1" dirty="0">
                          <a:latin typeface="Cambria Math" panose="02040503050406030204" pitchFamily="18" charset="0"/>
                        </a:rPr>
                        <m:t>(</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𝑊</m:t>
                          </m:r>
                        </m:e>
                        <m:sub>
                          <m:r>
                            <a:rPr lang="en-SG" sz="1800" i="1" dirty="0" err="1">
                              <a:latin typeface="Cambria Math" panose="02040503050406030204" pitchFamily="18" charset="0"/>
                            </a:rPr>
                            <m:t>𝑟</m:t>
                          </m:r>
                        </m:sub>
                      </m:sSub>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𝑥</m:t>
                          </m:r>
                        </m:e>
                        <m:sub>
                          <m:r>
                            <a:rPr lang="en-SG" sz="1800" i="1" dirty="0" err="1">
                              <a:latin typeface="Cambria Math" panose="02040503050406030204" pitchFamily="18" charset="0"/>
                            </a:rPr>
                            <m:t>𝑡</m:t>
                          </m:r>
                        </m:sub>
                      </m:sSub>
                      <m:r>
                        <a:rPr lang="en-SG" sz="1800" i="1" dirty="0">
                          <a:latin typeface="Cambria Math" panose="02040503050406030204" pitchFamily="18" charset="0"/>
                        </a:rPr>
                        <m:t> + </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𝑈</m:t>
                          </m:r>
                        </m:e>
                        <m:sub>
                          <m:r>
                            <a:rPr lang="en-SG" sz="1800" i="1" dirty="0" err="1">
                              <a:latin typeface="Cambria Math" panose="02040503050406030204" pitchFamily="18" charset="0"/>
                            </a:rPr>
                            <m:t>𝑟</m:t>
                          </m:r>
                        </m:sub>
                      </m:sSub>
                      <m:sSub>
                        <m:sSubPr>
                          <m:ctrlPr>
                            <a:rPr lang="en-SG" sz="1800" i="1" dirty="0">
                              <a:latin typeface="Cambria Math" panose="02040503050406030204" pitchFamily="18" charset="0"/>
                            </a:rPr>
                          </m:ctrlPr>
                        </m:sSubPr>
                        <m:e>
                          <m:r>
                            <a:rPr lang="en-SG" sz="1800" i="1" dirty="0">
                              <a:latin typeface="Cambria Math" panose="02040503050406030204" pitchFamily="18" charset="0"/>
                            </a:rPr>
                            <m:t>h</m:t>
                          </m:r>
                        </m:e>
                        <m:sub>
                          <m:r>
                            <a:rPr lang="en-GB" sz="1800" b="0" i="1" dirty="0" smtClean="0">
                              <a:latin typeface="Cambria Math" panose="02040503050406030204" pitchFamily="18" charset="0"/>
                            </a:rPr>
                            <m:t>𝑡</m:t>
                          </m:r>
                          <m:r>
                            <a:rPr lang="en-GB" sz="1800" b="0" i="1" dirty="0" smtClean="0">
                              <a:latin typeface="Cambria Math" panose="02040503050406030204" pitchFamily="18" charset="0"/>
                            </a:rPr>
                            <m:t>−1</m:t>
                          </m:r>
                        </m:sub>
                      </m:sSub>
                      <m:r>
                        <a:rPr lang="en-SG" sz="1800" i="1" dirty="0">
                          <a:latin typeface="Cambria Math" panose="02040503050406030204" pitchFamily="18" charset="0"/>
                        </a:rPr>
                        <m:t> + </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𝑏</m:t>
                          </m:r>
                        </m:e>
                        <m:sub>
                          <m:r>
                            <a:rPr lang="en-SG" sz="1800" i="1" dirty="0" err="1">
                              <a:latin typeface="Cambria Math" panose="02040503050406030204" pitchFamily="18" charset="0"/>
                            </a:rPr>
                            <m:t>𝑟</m:t>
                          </m:r>
                        </m:sub>
                      </m:sSub>
                      <m:r>
                        <a:rPr lang="en-SG" sz="1800" i="1" dirty="0">
                          <a:latin typeface="Cambria Math" panose="02040503050406030204" pitchFamily="18" charset="0"/>
                        </a:rPr>
                        <m:t>) </m:t>
                      </m:r>
                    </m:oMath>
                  </m:oMathPara>
                </a14:m>
                <a:endParaRPr lang="en-SG" sz="1800" dirty="0"/>
              </a:p>
              <a:p>
                <a:pPr algn="ctr"/>
                <a14:m>
                  <m:oMathPara xmlns:m="http://schemas.openxmlformats.org/officeDocument/2006/math">
                    <m:oMathParaPr>
                      <m:jc m:val="centerGroup"/>
                    </m:oMathParaPr>
                    <m:oMath xmlns:m="http://schemas.openxmlformats.org/officeDocument/2006/math">
                      <m:acc>
                        <m:accPr>
                          <m:chr m:val="̃"/>
                          <m:ctrlPr>
                            <a:rPr lang="en-SG" i="1" dirty="0" smtClean="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r>
                        <a:rPr lang="en-SG" i="1" dirty="0">
                          <a:latin typeface="Cambria Math" panose="02040503050406030204" pitchFamily="18" charset="0"/>
                        </a:rPr>
                        <m:t> = </m:t>
                      </m:r>
                      <m:r>
                        <m:rPr>
                          <m:sty m:val="p"/>
                        </m:rPr>
                        <a:rPr lang="en-SG" i="1" dirty="0">
                          <a:latin typeface="Cambria Math" panose="02040503050406030204" pitchFamily="18" charset="0"/>
                        </a:rPr>
                        <m:t>tanh</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𝑊</m:t>
                          </m:r>
                        </m:e>
                        <m:sub>
                          <m:r>
                            <a:rPr lang="en-SG" i="1" dirty="0" err="1">
                              <a:latin typeface="Cambria Math" panose="02040503050406030204" pitchFamily="18" charset="0"/>
                            </a:rPr>
                            <m:t>h</m:t>
                          </m:r>
                        </m:sub>
                      </m:sSub>
                      <m:sSub>
                        <m:sSubPr>
                          <m:ctrlPr>
                            <a:rPr lang="en-SG" i="1" dirty="0" err="1">
                              <a:latin typeface="Cambria Math" panose="02040503050406030204" pitchFamily="18" charset="0"/>
                            </a:rPr>
                          </m:ctrlPr>
                        </m:sSubPr>
                        <m:e>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 + </m:t>
                      </m:r>
                      <m:sSub>
                        <m:sSubPr>
                          <m:ctrlPr>
                            <a:rPr lang="en-SG" i="1" dirty="0" err="1">
                              <a:latin typeface="Cambria Math" panose="02040503050406030204" pitchFamily="18" charset="0"/>
                            </a:rPr>
                          </m:ctrlPr>
                        </m:sSubPr>
                        <m:e>
                          <m:r>
                            <a:rPr lang="en-SG" i="1" dirty="0" err="1">
                              <a:latin typeface="Cambria Math" panose="02040503050406030204" pitchFamily="18" charset="0"/>
                            </a:rPr>
                            <m:t>𝑈</m:t>
                          </m:r>
                        </m:e>
                        <m:sub>
                          <m:r>
                            <a:rPr lang="en-SG" i="1" dirty="0" err="1">
                              <a:latin typeface="Cambria Math" panose="02040503050406030204" pitchFamily="18" charset="0"/>
                            </a:rPr>
                            <m:t>h</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smtClean="0">
                          <a:latin typeface="Cambria Math" panose="02040503050406030204" pitchFamily="18" charset="0"/>
                        </a:rPr>
                        <m:t>⊙</m:t>
                      </m:r>
                      <m:r>
                        <a:rPr lang="en-SG" i="1" dirty="0">
                          <a:latin typeface="Cambria Math" panose="02040503050406030204" pitchFamily="18" charset="0"/>
                        </a:rPr>
                        <m:t> </m:t>
                      </m:r>
                      <m:sSub>
                        <m:sSubPr>
                          <m:ctrlPr>
                            <a:rPr lang="en-SG" i="1" dirty="0" smtClean="0">
                              <a:latin typeface="Cambria Math" panose="02040503050406030204" pitchFamily="18" charset="0"/>
                            </a:rPr>
                          </m:ctrlPr>
                        </m:sSubPr>
                        <m:e>
                          <m:r>
                            <a:rPr lang="en-SG"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GB" b="0" i="1" dirty="0" smtClean="0">
                          <a:latin typeface="Cambria Math" panose="02040503050406030204" pitchFamily="18" charset="0"/>
                        </a:rPr>
                        <m:t>)</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𝑏</m:t>
                          </m:r>
                        </m:e>
                        <m:sub>
                          <m:r>
                            <a:rPr lang="en-SG" i="1" dirty="0" err="1">
                              <a:latin typeface="Cambria Math" panose="02040503050406030204" pitchFamily="18" charset="0"/>
                            </a:rPr>
                            <m:t>h</m:t>
                          </m:r>
                        </m:sub>
                      </m:sSub>
                      <m:r>
                        <a:rPr lang="en-SG" i="1" dirty="0">
                          <a:latin typeface="Cambria Math" panose="02040503050406030204" pitchFamily="18" charset="0"/>
                        </a:rPr>
                        <m:t>)</m:t>
                      </m:r>
                    </m:oMath>
                  </m:oMathPara>
                </a14:m>
                <a:endParaRPr lang="en-GB"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err="1" smtClean="0">
                              <a:latin typeface="Cambria Math" panose="02040503050406030204" pitchFamily="18" charset="0"/>
                            </a:rPr>
                            <m:t>h</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d>
                        <m:dPr>
                          <m:ctrlPr>
                            <a:rPr lang="en-SG" i="1" dirty="0" smtClean="0">
                              <a:latin typeface="Cambria Math" panose="02040503050406030204" pitchFamily="18" charset="0"/>
                            </a:rPr>
                          </m:ctrlPr>
                        </m:dPr>
                        <m:e>
                          <m:r>
                            <a:rPr lang="en-SG" i="1" dirty="0" smtClean="0">
                              <a:latin typeface="Cambria Math" panose="02040503050406030204" pitchFamily="18" charset="0"/>
                            </a:rPr>
                            <m:t>1 −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e>
                      </m:d>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m:oMathPara>
                </a14:m>
                <a:endParaRPr lang="en-GB"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𝑡</m:t>
                          </m:r>
                        </m:sub>
                      </m:sSub>
                      <m:r>
                        <a:rPr lang="en-SG" i="1" dirty="0">
                          <a:latin typeface="Cambria Math" panose="02040503050406030204" pitchFamily="18" charset="0"/>
                        </a:rPr>
                        <m:t> =</m:t>
                      </m:r>
                      <m:r>
                        <a:rPr lang="en-GB" b="0" i="1" dirty="0" smtClean="0">
                          <a:latin typeface="Cambria Math" panose="02040503050406030204" pitchFamily="18" charset="0"/>
                        </a:rPr>
                        <m:t>𝐿𝑖𝑛𝑒𝑎𝑟</m:t>
                      </m:r>
                      <m:r>
                        <a:rPr lang="en-GB" b="0" i="1" dirty="0" smtClean="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r>
                        <a:rPr lang="en-GB" b="0" i="1" dirty="0" smtClean="0">
                          <a:latin typeface="Cambria Math" panose="02040503050406030204" pitchFamily="18" charset="0"/>
                        </a:rPr>
                        <m:t>)</m:t>
                      </m:r>
                    </m:oMath>
                  </m:oMathPara>
                </a14:m>
                <a:endParaRPr lang="en-GB" dirty="0"/>
              </a:p>
            </p:txBody>
          </p:sp>
        </mc:Choice>
        <mc:Fallback xmlns="">
          <p:sp>
            <p:nvSpPr>
              <p:cNvPr id="5" name="Rectangle 4">
                <a:extLst>
                  <a:ext uri="{FF2B5EF4-FFF2-40B4-BE49-F238E27FC236}">
                    <a16:creationId xmlns:a16="http://schemas.microsoft.com/office/drawing/2014/main" id="{17853777-6B9E-547F-DABB-2F1A3E24A21B}"/>
                  </a:ext>
                </a:extLst>
              </p:cNvPr>
              <p:cNvSpPr>
                <a:spLocks noRot="1" noChangeAspect="1" noMove="1" noResize="1" noEditPoints="1" noAdjustHandles="1" noChangeArrowheads="1" noChangeShapeType="1" noTextEdit="1"/>
              </p:cNvSpPr>
              <p:nvPr/>
            </p:nvSpPr>
            <p:spPr>
              <a:xfrm>
                <a:off x="2344616" y="1990914"/>
                <a:ext cx="7323022" cy="4024923"/>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63DCC9-4608-745C-1F57-BE9BD8E329BE}"/>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6" name="TextBox 5">
                <a:extLst>
                  <a:ext uri="{FF2B5EF4-FFF2-40B4-BE49-F238E27FC236}">
                    <a16:creationId xmlns:a16="http://schemas.microsoft.com/office/drawing/2014/main" id="{5163DCC9-4608-745C-1F57-BE9BD8E329BE}"/>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B0FE10-744A-0E3A-36A8-49E46B40701D}"/>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oMath>
                  </m:oMathPara>
                </a14:m>
                <a:endParaRPr lang="en-SG" sz="2400" dirty="0"/>
              </a:p>
            </p:txBody>
          </p:sp>
        </mc:Choice>
        <mc:Fallback xmlns="">
          <p:sp>
            <p:nvSpPr>
              <p:cNvPr id="7" name="TextBox 6">
                <a:extLst>
                  <a:ext uri="{FF2B5EF4-FFF2-40B4-BE49-F238E27FC236}">
                    <a16:creationId xmlns:a16="http://schemas.microsoft.com/office/drawing/2014/main" id="{E8B0FE10-744A-0E3A-36A8-49E46B40701D}"/>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316"/>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6C7FFF05-8D46-8F14-6F85-F5BE931BF4E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C6DB83-7AA9-2C2A-ECC0-0FEBA699687D}"/>
              </a:ext>
            </a:extLst>
          </p:cNvPr>
          <p:cNvCxnSpPr>
            <a:cxnSpLocks/>
          </p:cNvCxnSpPr>
          <p:nvPr/>
        </p:nvCxnSpPr>
        <p:spPr>
          <a:xfrm>
            <a:off x="1367692" y="4931508"/>
            <a:ext cx="9769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BB6BC7F-C0D1-E9EF-02C4-F2509522D7F2}"/>
              </a:ext>
            </a:extLst>
          </p:cNvPr>
          <p:cNvCxnSpPr>
            <a:cxnSpLocks/>
          </p:cNvCxnSpPr>
          <p:nvPr/>
        </p:nvCxnSpPr>
        <p:spPr>
          <a:xfrm>
            <a:off x="9667639"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6D401-9379-C136-20F2-B5C79E971F76}"/>
              </a:ext>
            </a:extLst>
          </p:cNvPr>
          <p:cNvCxnSpPr>
            <a:cxnSpLocks/>
          </p:cNvCxnSpPr>
          <p:nvPr/>
        </p:nvCxnSpPr>
        <p:spPr>
          <a:xfrm>
            <a:off x="9667639"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436DE83-C6B4-89AF-BF9E-9965FE1C2CFF}"/>
                  </a:ext>
                </a:extLst>
              </p:cNvPr>
              <p:cNvSpPr txBox="1"/>
              <p:nvPr/>
            </p:nvSpPr>
            <p:spPr>
              <a:xfrm>
                <a:off x="10331947"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12" name="TextBox 11">
                <a:extLst>
                  <a:ext uri="{FF2B5EF4-FFF2-40B4-BE49-F238E27FC236}">
                    <a16:creationId xmlns:a16="http://schemas.microsoft.com/office/drawing/2014/main" id="{B436DE83-C6B4-89AF-BF9E-9965FE1C2CFF}"/>
                  </a:ext>
                </a:extLst>
              </p:cNvPr>
              <p:cNvSpPr txBox="1">
                <a:spLocks noRot="1" noChangeAspect="1" noMove="1" noResize="1" noEditPoints="1" noAdjustHandles="1" noChangeArrowheads="1" noChangeShapeType="1" noTextEdit="1"/>
              </p:cNvSpPr>
              <p:nvPr/>
            </p:nvSpPr>
            <p:spPr>
              <a:xfrm>
                <a:off x="10331947" y="4700675"/>
                <a:ext cx="664308" cy="461665"/>
              </a:xfrm>
              <a:prstGeom prst="rect">
                <a:avLst/>
              </a:prstGeom>
              <a:blipFill>
                <a:blip r:embed="rId6"/>
                <a:stretch>
                  <a:fillRect b="-1316"/>
                </a:stretch>
              </a:blipFill>
            </p:spPr>
            <p:txBody>
              <a:bodyPr/>
              <a:lstStyle/>
              <a:p>
                <a:r>
                  <a:rPr lang="en-SG">
                    <a:noFill/>
                  </a:rPr>
                  <a:t> </a:t>
                </a:r>
              </a:p>
            </p:txBody>
          </p:sp>
        </mc:Fallback>
      </mc:AlternateContent>
    </p:spTree>
    <p:extLst>
      <p:ext uri="{BB962C8B-B14F-4D97-AF65-F5344CB8AC3E}">
        <p14:creationId xmlns:p14="http://schemas.microsoft.com/office/powerpoint/2010/main" val="3584089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sz="half" idx="1"/>
          </p:nvPr>
        </p:nvSpPr>
        <p:spPr>
          <a:xfrm>
            <a:off x="838201" y="1825625"/>
            <a:ext cx="4186084" cy="4351338"/>
          </a:xfrm>
        </p:spPr>
        <p:txBody>
          <a:bodyPr/>
          <a:lstStyle/>
          <a:p>
            <a:pPr marL="0" indent="0">
              <a:buNone/>
            </a:pPr>
            <a:r>
              <a:rPr lang="en-GB" dirty="0"/>
              <a:t>Let us start by defining all the weights and biases we need for each of the 5 operations we discussed.</a:t>
            </a:r>
          </a:p>
          <a:p>
            <a:pPr marL="0" indent="0">
              <a:buNone/>
            </a:pPr>
            <a:r>
              <a:rPr lang="en-GB" dirty="0"/>
              <a:t>We implement them in the </a:t>
            </a:r>
            <a:r>
              <a:rPr lang="en-GB" dirty="0" err="1"/>
              <a:t>init</a:t>
            </a:r>
            <a:r>
              <a:rPr lang="en-GB" dirty="0"/>
              <a:t> method of our class as before.</a:t>
            </a:r>
          </a:p>
          <a:p>
            <a:pPr marL="0" indent="0">
              <a:buNone/>
            </a:pPr>
            <a:r>
              <a:rPr lang="en-GB" dirty="0"/>
              <a:t>Pay attention to the sizes used for each parameter.</a:t>
            </a:r>
            <a:endParaRPr lang="en-SG" dirty="0"/>
          </a:p>
        </p:txBody>
      </p:sp>
      <p:pic>
        <p:nvPicPr>
          <p:cNvPr id="3" name="Picture 2">
            <a:extLst>
              <a:ext uri="{FF2B5EF4-FFF2-40B4-BE49-F238E27FC236}">
                <a16:creationId xmlns:a16="http://schemas.microsoft.com/office/drawing/2014/main" id="{6C2C335C-0EE8-E727-B44E-972DAEF3ECDD}"/>
              </a:ext>
            </a:extLst>
          </p:cNvPr>
          <p:cNvPicPr>
            <a:picLocks noChangeAspect="1"/>
          </p:cNvPicPr>
          <p:nvPr/>
        </p:nvPicPr>
        <p:blipFill>
          <a:blip r:embed="rId2"/>
          <a:stretch>
            <a:fillRect/>
          </a:stretch>
        </p:blipFill>
        <p:spPr>
          <a:xfrm>
            <a:off x="5414865" y="1363808"/>
            <a:ext cx="6642733" cy="5223604"/>
          </a:xfrm>
          <a:prstGeom prst="rect">
            <a:avLst/>
          </a:prstGeom>
        </p:spPr>
      </p:pic>
    </p:spTree>
    <p:extLst>
      <p:ext uri="{BB962C8B-B14F-4D97-AF65-F5344CB8AC3E}">
        <p14:creationId xmlns:p14="http://schemas.microsoft.com/office/powerpoint/2010/main" val="1079237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Eventually, compute all 5 GRU operations in the forward method.</a:t>
            </a:r>
            <a:endParaRPr lang="en-SG" dirty="0"/>
          </a:p>
        </p:txBody>
      </p:sp>
      <p:pic>
        <p:nvPicPr>
          <p:cNvPr id="3" name="Picture 2">
            <a:extLst>
              <a:ext uri="{FF2B5EF4-FFF2-40B4-BE49-F238E27FC236}">
                <a16:creationId xmlns:a16="http://schemas.microsoft.com/office/drawing/2014/main" id="{732936E2-CCD5-1301-2EEB-1CD0995858A9}"/>
              </a:ext>
            </a:extLst>
          </p:cNvPr>
          <p:cNvPicPr>
            <a:picLocks noChangeAspect="1"/>
          </p:cNvPicPr>
          <p:nvPr/>
        </p:nvPicPr>
        <p:blipFill rotWithShape="1">
          <a:blip r:embed="rId2"/>
          <a:srcRect l="3052"/>
          <a:stretch/>
        </p:blipFill>
        <p:spPr>
          <a:xfrm>
            <a:off x="33095" y="2574578"/>
            <a:ext cx="12125810" cy="3918297"/>
          </a:xfrm>
          <a:prstGeom prst="rect">
            <a:avLst/>
          </a:prstGeom>
        </p:spPr>
      </p:pic>
    </p:spTree>
    <p:extLst>
      <p:ext uri="{BB962C8B-B14F-4D97-AF65-F5344CB8AC3E}">
        <p14:creationId xmlns:p14="http://schemas.microsoft.com/office/powerpoint/2010/main" val="2835508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We can then quickly check it has the expected behaviour, with consistency on the sizes.</a:t>
            </a:r>
            <a:endParaRPr lang="en-SG" dirty="0"/>
          </a:p>
        </p:txBody>
      </p:sp>
      <p:pic>
        <p:nvPicPr>
          <p:cNvPr id="4" name="Picture 3">
            <a:extLst>
              <a:ext uri="{FF2B5EF4-FFF2-40B4-BE49-F238E27FC236}">
                <a16:creationId xmlns:a16="http://schemas.microsoft.com/office/drawing/2014/main" id="{E535AD53-3165-AAC8-09E3-27769B150B07}"/>
              </a:ext>
            </a:extLst>
          </p:cNvPr>
          <p:cNvPicPr>
            <a:picLocks noChangeAspect="1"/>
          </p:cNvPicPr>
          <p:nvPr/>
        </p:nvPicPr>
        <p:blipFill>
          <a:blip r:embed="rId2"/>
          <a:stretch>
            <a:fillRect/>
          </a:stretch>
        </p:blipFill>
        <p:spPr>
          <a:xfrm>
            <a:off x="1710354" y="3220406"/>
            <a:ext cx="8771291" cy="3272469"/>
          </a:xfrm>
          <a:prstGeom prst="rect">
            <a:avLst/>
          </a:prstGeom>
        </p:spPr>
      </p:pic>
    </p:spTree>
    <p:extLst>
      <p:ext uri="{BB962C8B-B14F-4D97-AF65-F5344CB8AC3E}">
        <p14:creationId xmlns:p14="http://schemas.microsoft.com/office/powerpoint/2010/main" val="1726322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The </a:t>
            </a:r>
            <a:r>
              <a:rPr lang="en-GB" dirty="0" err="1"/>
              <a:t>PyTorch</a:t>
            </a:r>
            <a:r>
              <a:rPr lang="en-GB" dirty="0"/>
              <a:t> GRU (equivalent to ours, but can be repeated </a:t>
            </a:r>
            <a:r>
              <a:rPr lang="en-GB" dirty="0" err="1"/>
              <a:t>num_layers</a:t>
            </a:r>
            <a:r>
              <a:rPr lang="en-GB" dirty="0"/>
              <a:t> times in a row)</a:t>
            </a:r>
            <a:endParaRPr lang="en-SG" dirty="0"/>
          </a:p>
        </p:txBody>
      </p:sp>
      <p:pic>
        <p:nvPicPr>
          <p:cNvPr id="6" name="Picture 5">
            <a:extLst>
              <a:ext uri="{FF2B5EF4-FFF2-40B4-BE49-F238E27FC236}">
                <a16:creationId xmlns:a16="http://schemas.microsoft.com/office/drawing/2014/main" id="{F92ECE19-E186-D9CB-1377-46D0480719AF}"/>
              </a:ext>
            </a:extLst>
          </p:cNvPr>
          <p:cNvPicPr>
            <a:picLocks noChangeAspect="1"/>
          </p:cNvPicPr>
          <p:nvPr/>
        </p:nvPicPr>
        <p:blipFill>
          <a:blip r:embed="rId2"/>
          <a:stretch>
            <a:fillRect/>
          </a:stretch>
        </p:blipFill>
        <p:spPr>
          <a:xfrm>
            <a:off x="1430036" y="1690688"/>
            <a:ext cx="9331927" cy="4931601"/>
          </a:xfrm>
          <a:prstGeom prst="rect">
            <a:avLst/>
          </a:prstGeom>
        </p:spPr>
      </p:pic>
    </p:spTree>
    <p:extLst>
      <p:ext uri="{BB962C8B-B14F-4D97-AF65-F5344CB8AC3E}">
        <p14:creationId xmlns:p14="http://schemas.microsoft.com/office/powerpoint/2010/main" val="544744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Works and ready to be trained as in NB5!</a:t>
            </a:r>
            <a:endParaRPr lang="en-SG" dirty="0"/>
          </a:p>
        </p:txBody>
      </p:sp>
      <p:pic>
        <p:nvPicPr>
          <p:cNvPr id="5" name="Picture 4">
            <a:extLst>
              <a:ext uri="{FF2B5EF4-FFF2-40B4-BE49-F238E27FC236}">
                <a16:creationId xmlns:a16="http://schemas.microsoft.com/office/drawing/2014/main" id="{4DD28281-E8BF-0136-A736-5A7DE9751885}"/>
              </a:ext>
            </a:extLst>
          </p:cNvPr>
          <p:cNvPicPr>
            <a:picLocks noChangeAspect="1"/>
          </p:cNvPicPr>
          <p:nvPr/>
        </p:nvPicPr>
        <p:blipFill>
          <a:blip r:embed="rId2"/>
          <a:stretch>
            <a:fillRect/>
          </a:stretch>
        </p:blipFill>
        <p:spPr>
          <a:xfrm>
            <a:off x="2401354" y="1390693"/>
            <a:ext cx="7389291" cy="5253408"/>
          </a:xfrm>
          <a:prstGeom prst="rect">
            <a:avLst/>
          </a:prstGeom>
        </p:spPr>
      </p:pic>
    </p:spTree>
    <p:extLst>
      <p:ext uri="{BB962C8B-B14F-4D97-AF65-F5344CB8AC3E}">
        <p14:creationId xmlns:p14="http://schemas.microsoft.com/office/powerpoint/2010/main" val="14786873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uter network&#10;&#10;AI-generated content may be incorrect.">
            <a:extLst>
              <a:ext uri="{FF2B5EF4-FFF2-40B4-BE49-F238E27FC236}">
                <a16:creationId xmlns:a16="http://schemas.microsoft.com/office/drawing/2014/main" id="{B4E3B419-389E-8D12-B094-ADAFF3C07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2487"/>
            <a:ext cx="12192000" cy="3533025"/>
          </a:xfrm>
          <a:prstGeom prst="rect">
            <a:avLst/>
          </a:prstGeom>
        </p:spPr>
      </p:pic>
    </p:spTree>
    <p:extLst>
      <p:ext uri="{BB962C8B-B14F-4D97-AF65-F5344CB8AC3E}">
        <p14:creationId xmlns:p14="http://schemas.microsoft.com/office/powerpoint/2010/main" val="31900031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p:txBody>
          <a:bodyPr>
            <a:normAutofit/>
          </a:bodyPr>
          <a:lstStyle/>
          <a:p>
            <a:pPr marL="0" indent="0">
              <a:buNone/>
            </a:pPr>
            <a:r>
              <a:rPr lang="en-GB" dirty="0"/>
              <a:t>Both LSTM and GRU networks are effective at capturing long-term and short-term dependencies in time series data.</a:t>
            </a:r>
          </a:p>
          <a:p>
            <a:pPr marL="0" indent="0">
              <a:buNone/>
            </a:pPr>
            <a:r>
              <a:rPr lang="en-GB" b="1" dirty="0">
                <a:solidFill>
                  <a:srgbClr val="FF0000"/>
                </a:solidFill>
              </a:rPr>
              <a:t>So, which one should we use?</a:t>
            </a:r>
          </a:p>
          <a:p>
            <a:pPr marL="0" indent="0">
              <a:buNone/>
            </a:pPr>
            <a:endParaRPr lang="en-GB" dirty="0"/>
          </a:p>
          <a:p>
            <a:pPr marL="0" indent="0">
              <a:buNone/>
            </a:pPr>
            <a:r>
              <a:rPr lang="en-GB" b="1" dirty="0"/>
              <a:t>There are some benefits to using LSTMs over GRUs:</a:t>
            </a:r>
          </a:p>
          <a:p>
            <a:r>
              <a:rPr lang="en-GB" dirty="0"/>
              <a:t>LSTMs are designed to maintain and propagate information over longer time lags than GRUs. This makes them better suited for tasks that require the network to retain information for longer periods of time, such as language modelling or speech recognition.</a:t>
            </a:r>
          </a:p>
          <a:p>
            <a:endParaRPr lang="en-SG" dirty="0"/>
          </a:p>
        </p:txBody>
      </p:sp>
    </p:spTree>
    <p:extLst>
      <p:ext uri="{BB962C8B-B14F-4D97-AF65-F5344CB8AC3E}">
        <p14:creationId xmlns:p14="http://schemas.microsoft.com/office/powerpoint/2010/main" val="26971346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9B44F-455E-2C69-EB13-476F1D21D0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E9A670-B346-30B9-6381-1897368D4CC3}"/>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B622E793-5770-CD7E-5FC0-A295E49DE15E}"/>
              </a:ext>
            </a:extLst>
          </p:cNvPr>
          <p:cNvSpPr>
            <a:spLocks noGrp="1"/>
          </p:cNvSpPr>
          <p:nvPr>
            <p:ph idx="1"/>
          </p:nvPr>
        </p:nvSpPr>
        <p:spPr>
          <a:xfrm>
            <a:off x="838200" y="1825624"/>
            <a:ext cx="10515600" cy="5032375"/>
          </a:xfrm>
        </p:spPr>
        <p:txBody>
          <a:bodyPr>
            <a:normAutofit/>
          </a:bodyPr>
          <a:lstStyle/>
          <a:p>
            <a:pPr marL="0" indent="0">
              <a:buNone/>
            </a:pPr>
            <a:r>
              <a:rPr lang="en-GB" b="1" dirty="0"/>
              <a:t>There are some benefits to using LSTMs over GRUs:</a:t>
            </a:r>
          </a:p>
          <a:p>
            <a:r>
              <a:rPr lang="en-GB" dirty="0"/>
              <a:t>LSTMs have more parameters than GRUs, which can make them more expressive and better able to model complex nonlinear functions. This can be beneficial in tasks that require a high level of accuracy, such as image or speech recognition.</a:t>
            </a:r>
          </a:p>
          <a:p>
            <a:r>
              <a:rPr lang="en-GB" dirty="0"/>
              <a:t>LSTMs can handle input sequences of variable lengths more effectively than GRUs, as they have an explicit memory cell that can store information over multiple timesteps. This can be useful in applications where the length of the input sequence may vary, such as natural language processing.</a:t>
            </a:r>
          </a:p>
          <a:p>
            <a:endParaRPr lang="en-SG" dirty="0"/>
          </a:p>
        </p:txBody>
      </p:sp>
    </p:spTree>
    <p:extLst>
      <p:ext uri="{BB962C8B-B14F-4D97-AF65-F5344CB8AC3E}">
        <p14:creationId xmlns:p14="http://schemas.microsoft.com/office/powerpoint/2010/main" val="328652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p:txBody>
          <a:bodyPr>
            <a:normAutofit/>
          </a:bodyPr>
          <a:lstStyle/>
          <a:p>
            <a:pPr marL="0" indent="0">
              <a:buNone/>
            </a:pPr>
            <a:r>
              <a:rPr lang="en-GB" b="1" dirty="0"/>
              <a:t>Of course, there are also some benefits to using GRUs over LSTMs:</a:t>
            </a:r>
          </a:p>
          <a:p>
            <a:pPr>
              <a:buFont typeface="Arial" panose="020B0604020202020204" pitchFamily="34" charset="0"/>
              <a:buChar char="•"/>
            </a:pPr>
            <a:r>
              <a:rPr lang="en-GB" dirty="0"/>
              <a:t>GRUs have fewer parameters than LSTMs, which can make them faster to train and less prone to overfitting.</a:t>
            </a:r>
          </a:p>
          <a:p>
            <a:pPr>
              <a:buFont typeface="Arial" panose="020B0604020202020204" pitchFamily="34" charset="0"/>
              <a:buChar char="•"/>
            </a:pPr>
            <a:r>
              <a:rPr lang="en-GB" dirty="0"/>
              <a:t>GRUs have a simpler structure than LSTMs, which can make them easier to implement and understand.</a:t>
            </a:r>
          </a:p>
          <a:p>
            <a:r>
              <a:rPr lang="en-GB" dirty="0"/>
              <a:t>GRUs can be more effective than LSTMs in handling sequences that have a lot of noise or missing data, as they are better able to adapt to changes in the input. They are in fact less prone to overfitting, given that they have </a:t>
            </a:r>
            <a:r>
              <a:rPr lang="en-GB"/>
              <a:t>an architecture with lower complexity</a:t>
            </a:r>
            <a:endParaRPr lang="en-GB" dirty="0"/>
          </a:p>
        </p:txBody>
      </p:sp>
    </p:spTree>
    <p:extLst>
      <p:ext uri="{BB962C8B-B14F-4D97-AF65-F5344CB8AC3E}">
        <p14:creationId xmlns:p14="http://schemas.microsoft.com/office/powerpoint/2010/main" val="205260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3362761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746AB-218B-386F-E8F4-7E09D630B7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6E12DD-FA4A-8B19-A346-527C21F184EE}"/>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F9286190-5E6D-1437-C6F2-B37BC612C4E8}"/>
              </a:ext>
            </a:extLst>
          </p:cNvPr>
          <p:cNvSpPr>
            <a:spLocks noGrp="1"/>
          </p:cNvSpPr>
          <p:nvPr>
            <p:ph idx="1"/>
          </p:nvPr>
        </p:nvSpPr>
        <p:spPr/>
        <p:txBody>
          <a:bodyPr>
            <a:normAutofit/>
          </a:bodyPr>
          <a:lstStyle/>
          <a:p>
            <a:pPr marL="0" indent="0">
              <a:buNone/>
            </a:pPr>
            <a:r>
              <a:rPr lang="en-GB" b="1" dirty="0"/>
              <a:t>Of course, there are also some benefits to using GRUs over LSTMs:</a:t>
            </a:r>
          </a:p>
          <a:p>
            <a:pPr>
              <a:buFont typeface="Arial" panose="020B0604020202020204" pitchFamily="34" charset="0"/>
              <a:buChar char="•"/>
            </a:pPr>
            <a:r>
              <a:rPr lang="en-GB" dirty="0"/>
              <a:t>GRUs can be more computationally efficient than LSTMs, as they have fewer computations per time step.</a:t>
            </a:r>
          </a:p>
          <a:p>
            <a:pPr>
              <a:buFont typeface="Arial" panose="020B0604020202020204" pitchFamily="34" charset="0"/>
              <a:buChar char="•"/>
            </a:pPr>
            <a:r>
              <a:rPr lang="en-GB" dirty="0"/>
              <a:t>GRUs are better suited for tasks that require the network to prioritize recently observed information over older information. This is because GRUs have a gating mechanism that is designed to selectively update and discard information in the hidden state, which makes them better able to model short-term dependencies.</a:t>
            </a:r>
          </a:p>
        </p:txBody>
      </p:sp>
    </p:spTree>
    <p:extLst>
      <p:ext uri="{BB962C8B-B14F-4D97-AF65-F5344CB8AC3E}">
        <p14:creationId xmlns:p14="http://schemas.microsoft.com/office/powerpoint/2010/main" val="4024913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515600" cy="5032375"/>
          </a:xfrm>
        </p:spPr>
        <p:txBody>
          <a:bodyPr>
            <a:normAutofit/>
          </a:bodyPr>
          <a:lstStyle/>
          <a:p>
            <a:pPr marL="0" indent="0">
              <a:buNone/>
            </a:pPr>
            <a:r>
              <a:rPr lang="en-US" dirty="0"/>
              <a:t>Out of class, supporting papers, for those of you who are curious.</a:t>
            </a:r>
          </a:p>
          <a:p>
            <a:r>
              <a:rPr lang="en-GB" dirty="0"/>
              <a:t>[Hochreiter1997] S. </a:t>
            </a:r>
            <a:r>
              <a:rPr lang="en-GB" b="1" dirty="0" err="1">
                <a:solidFill>
                  <a:schemeClr val="accent2">
                    <a:lumMod val="50000"/>
                  </a:schemeClr>
                </a:solidFill>
              </a:rPr>
              <a:t>Hochreiter</a:t>
            </a:r>
            <a:r>
              <a:rPr lang="en-GB" dirty="0"/>
              <a:t> and J. </a:t>
            </a:r>
            <a:r>
              <a:rPr lang="en-GB" b="1" dirty="0" err="1">
                <a:solidFill>
                  <a:schemeClr val="accent2">
                    <a:lumMod val="50000"/>
                  </a:schemeClr>
                </a:solidFill>
              </a:rPr>
              <a:t>Schmidhuber</a:t>
            </a:r>
            <a:r>
              <a:rPr lang="en-GB" dirty="0"/>
              <a:t> “Long short-term memory”, 1997.</a:t>
            </a:r>
          </a:p>
          <a:p>
            <a:r>
              <a:rPr lang="en-GB" dirty="0"/>
              <a:t>[</a:t>
            </a:r>
            <a:r>
              <a:rPr lang="en-SG" dirty="0"/>
              <a:t>Gers2013</a:t>
            </a:r>
            <a:r>
              <a:rPr lang="en-GB" dirty="0"/>
              <a:t>]</a:t>
            </a:r>
            <a:r>
              <a:rPr lang="en-SG" dirty="0"/>
              <a:t> F. A. Gers, J. </a:t>
            </a:r>
            <a:r>
              <a:rPr lang="en-SG" b="1" dirty="0" err="1">
                <a:solidFill>
                  <a:schemeClr val="accent2">
                    <a:lumMod val="50000"/>
                  </a:schemeClr>
                </a:solidFill>
              </a:rPr>
              <a:t>Schmidhuber</a:t>
            </a:r>
            <a:r>
              <a:rPr lang="en-SG" dirty="0"/>
              <a:t>, F. </a:t>
            </a:r>
            <a:r>
              <a:rPr lang="en-SG" dirty="0" err="1"/>
              <a:t>Cummin</a:t>
            </a:r>
            <a:r>
              <a:rPr lang="en-SG" dirty="0"/>
              <a:t>, “</a:t>
            </a:r>
            <a:r>
              <a:rPr lang="en-GB" dirty="0"/>
              <a:t>Learning to forget: Continual prediction with LSTM”, 2013.</a:t>
            </a:r>
            <a:endParaRPr lang="en-US" dirty="0"/>
          </a:p>
          <a:p>
            <a:r>
              <a:rPr lang="en-US" dirty="0"/>
              <a:t>[Cho2014] </a:t>
            </a:r>
            <a:r>
              <a:rPr lang="en-SG" dirty="0"/>
              <a:t>K. </a:t>
            </a:r>
            <a:r>
              <a:rPr lang="en-SG" b="1" dirty="0">
                <a:solidFill>
                  <a:schemeClr val="accent2">
                    <a:lumMod val="50000"/>
                  </a:schemeClr>
                </a:solidFill>
              </a:rPr>
              <a:t>Cho</a:t>
            </a:r>
            <a:r>
              <a:rPr lang="en-SG" dirty="0"/>
              <a:t>, B. van </a:t>
            </a:r>
            <a:r>
              <a:rPr lang="en-SG" dirty="0" err="1"/>
              <a:t>Merrienboer</a:t>
            </a:r>
            <a:r>
              <a:rPr lang="en-SG" dirty="0"/>
              <a:t>, C. </a:t>
            </a:r>
            <a:r>
              <a:rPr lang="en-SG" dirty="0" err="1"/>
              <a:t>Gulcehre</a:t>
            </a:r>
            <a:r>
              <a:rPr lang="en-SG" dirty="0"/>
              <a:t>, D. </a:t>
            </a:r>
            <a:r>
              <a:rPr lang="en-SG" b="1" dirty="0" err="1">
                <a:solidFill>
                  <a:schemeClr val="accent2">
                    <a:lumMod val="50000"/>
                  </a:schemeClr>
                </a:solidFill>
              </a:rPr>
              <a:t>Bahdanau</a:t>
            </a:r>
            <a:r>
              <a:rPr lang="en-SG" dirty="0"/>
              <a:t>, F. </a:t>
            </a:r>
            <a:r>
              <a:rPr lang="en-SG" dirty="0" err="1"/>
              <a:t>Bougares</a:t>
            </a:r>
            <a:r>
              <a:rPr lang="en-SG" dirty="0"/>
              <a:t>, H. </a:t>
            </a:r>
            <a:r>
              <a:rPr lang="en-SG" dirty="0" err="1"/>
              <a:t>Schwenk</a:t>
            </a:r>
            <a:r>
              <a:rPr lang="en-SG" dirty="0"/>
              <a:t>, and Y. </a:t>
            </a:r>
            <a:r>
              <a:rPr lang="en-SG" dirty="0" err="1"/>
              <a:t>Bengio</a:t>
            </a:r>
            <a:r>
              <a:rPr lang="en-SG" dirty="0"/>
              <a:t>, “Learning Phrase Representations using RNN Encoder-Decoder for Statistical Machine Translation”, 2014.</a:t>
            </a:r>
            <a:endParaRPr lang="en-US" dirty="0"/>
          </a:p>
          <a:p>
            <a:endParaRPr lang="en-GB" dirty="0"/>
          </a:p>
        </p:txBody>
      </p:sp>
    </p:spTree>
    <p:extLst>
      <p:ext uri="{BB962C8B-B14F-4D97-AF65-F5344CB8AC3E}">
        <p14:creationId xmlns:p14="http://schemas.microsoft.com/office/powerpoint/2010/main" val="38809490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SG" b="1" dirty="0" err="1"/>
              <a:t>Kyunghyun</a:t>
            </a:r>
            <a:r>
              <a:rPr lang="en-SG" b="1" dirty="0"/>
              <a:t> </a:t>
            </a:r>
            <a:r>
              <a:rPr lang="en-SG" b="1" dirty="0">
                <a:solidFill>
                  <a:schemeClr val="accent2">
                    <a:lumMod val="50000"/>
                  </a:schemeClr>
                </a:solidFill>
              </a:rPr>
              <a:t>Cho</a:t>
            </a:r>
            <a:r>
              <a:rPr lang="en-SG" b="1" dirty="0"/>
              <a:t>: </a:t>
            </a:r>
            <a:r>
              <a:rPr lang="en-GB" b="1" dirty="0"/>
              <a:t>Professor</a:t>
            </a:r>
            <a:r>
              <a:rPr lang="en-GB" dirty="0"/>
              <a:t> at </a:t>
            </a:r>
            <a:r>
              <a:rPr lang="en-GB" b="1" dirty="0"/>
              <a:t>New</a:t>
            </a:r>
            <a:r>
              <a:rPr lang="en-GB" dirty="0"/>
              <a:t> </a:t>
            </a:r>
            <a:r>
              <a:rPr lang="en-GB" b="1" dirty="0"/>
              <a:t>York</a:t>
            </a:r>
            <a:r>
              <a:rPr lang="en-GB" dirty="0"/>
              <a:t> </a:t>
            </a:r>
            <a:r>
              <a:rPr lang="en-GB" b="1" dirty="0"/>
              <a:t>University</a:t>
            </a:r>
            <a:r>
              <a:rPr lang="en-GB" dirty="0"/>
              <a:t>.</a:t>
            </a:r>
            <a:br>
              <a:rPr lang="en-GB" b="1" dirty="0"/>
            </a:br>
            <a:r>
              <a:rPr lang="en-GB" dirty="0">
                <a:hlinkClick r:id="rId2"/>
              </a:rPr>
              <a:t>https://scholar.google.co.uk/citations?user=0RAmmIAAAAAJ&amp;hl=en</a:t>
            </a:r>
            <a:br>
              <a:rPr lang="en-GB" dirty="0"/>
            </a:br>
            <a:r>
              <a:rPr lang="en-GB" dirty="0">
                <a:hlinkClick r:id="rId3"/>
              </a:rPr>
              <a:t>https://kyunghyuncho.me/</a:t>
            </a:r>
            <a:endParaRPr lang="en-SG" b="1" dirty="0"/>
          </a:p>
          <a:p>
            <a:r>
              <a:rPr lang="en-SG" b="1" dirty="0" err="1"/>
              <a:t>Dzmitry</a:t>
            </a:r>
            <a:r>
              <a:rPr lang="en-SG" b="1" dirty="0"/>
              <a:t> </a:t>
            </a:r>
            <a:r>
              <a:rPr lang="en-SG" b="1" dirty="0" err="1">
                <a:solidFill>
                  <a:schemeClr val="accent2">
                    <a:lumMod val="50000"/>
                  </a:schemeClr>
                </a:solidFill>
              </a:rPr>
              <a:t>Bahdanau</a:t>
            </a:r>
            <a:r>
              <a:rPr lang="en-SG" b="1" dirty="0"/>
              <a:t>: </a:t>
            </a:r>
            <a:r>
              <a:rPr lang="en-GB" b="1" dirty="0"/>
              <a:t>Research</a:t>
            </a:r>
            <a:r>
              <a:rPr lang="en-GB" dirty="0"/>
              <a:t> </a:t>
            </a:r>
            <a:r>
              <a:rPr lang="en-GB" b="1" dirty="0"/>
              <a:t>Scientist</a:t>
            </a:r>
            <a:r>
              <a:rPr lang="en-GB" dirty="0"/>
              <a:t> at </a:t>
            </a:r>
            <a:r>
              <a:rPr lang="en-GB" b="1" dirty="0"/>
              <a:t>Element</a:t>
            </a:r>
            <a:r>
              <a:rPr lang="en-GB" dirty="0"/>
              <a:t> </a:t>
            </a:r>
            <a:r>
              <a:rPr lang="en-GB" b="1" dirty="0"/>
              <a:t>AI</a:t>
            </a:r>
            <a:r>
              <a:rPr lang="en-GB" dirty="0"/>
              <a:t> and </a:t>
            </a:r>
            <a:r>
              <a:rPr lang="en-GB" b="1" dirty="0"/>
              <a:t>Adjunct</a:t>
            </a:r>
            <a:r>
              <a:rPr lang="en-GB" dirty="0"/>
              <a:t> </a:t>
            </a:r>
            <a:r>
              <a:rPr lang="en-GB" b="1" dirty="0"/>
              <a:t>Professor</a:t>
            </a:r>
            <a:r>
              <a:rPr lang="en-GB" dirty="0"/>
              <a:t> at </a:t>
            </a:r>
            <a:r>
              <a:rPr lang="en-GB" b="1" dirty="0"/>
              <a:t>McGill</a:t>
            </a:r>
            <a:r>
              <a:rPr lang="en-GB" dirty="0"/>
              <a:t> </a:t>
            </a:r>
            <a:r>
              <a:rPr lang="en-GB" b="1" dirty="0"/>
              <a:t>University</a:t>
            </a:r>
            <a:r>
              <a:rPr lang="en-GB" dirty="0"/>
              <a:t>.</a:t>
            </a:r>
            <a:br>
              <a:rPr lang="en-GB" dirty="0"/>
            </a:br>
            <a:r>
              <a:rPr lang="en-GB" dirty="0">
                <a:hlinkClick r:id="rId4"/>
              </a:rPr>
              <a:t>https://scholar.google.de/citations?user=Nq0dVMcAAAAJ&amp;hl=en</a:t>
            </a:r>
            <a:br>
              <a:rPr lang="en-GB" dirty="0"/>
            </a:br>
            <a:r>
              <a:rPr lang="en-GB" dirty="0">
                <a:hlinkClick r:id="rId5"/>
              </a:rPr>
              <a:t>https://rizar.github.io/</a:t>
            </a:r>
            <a:endParaRPr lang="en-GB" dirty="0"/>
          </a:p>
          <a:p>
            <a:endParaRPr lang="en-SG" dirty="0"/>
          </a:p>
        </p:txBody>
      </p:sp>
    </p:spTree>
    <p:extLst>
      <p:ext uri="{BB962C8B-B14F-4D97-AF65-F5344CB8AC3E}">
        <p14:creationId xmlns:p14="http://schemas.microsoft.com/office/powerpoint/2010/main" val="11656885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GB" b="1" dirty="0"/>
              <a:t>Jürgen </a:t>
            </a:r>
            <a:r>
              <a:rPr lang="en-GB" b="1" dirty="0" err="1">
                <a:solidFill>
                  <a:schemeClr val="accent2">
                    <a:lumMod val="50000"/>
                  </a:schemeClr>
                </a:solidFill>
              </a:rPr>
              <a:t>Schmidhuber</a:t>
            </a:r>
            <a:r>
              <a:rPr lang="en-GB" b="1" dirty="0"/>
              <a:t>: Professor</a:t>
            </a:r>
            <a:r>
              <a:rPr lang="en-GB" dirty="0"/>
              <a:t> at the </a:t>
            </a:r>
            <a:r>
              <a:rPr lang="en-GB" b="1" dirty="0"/>
              <a:t>University of Lugano in Switzerland</a:t>
            </a:r>
            <a:r>
              <a:rPr lang="en-GB" dirty="0"/>
              <a:t>.</a:t>
            </a:r>
            <a:br>
              <a:rPr lang="en-GB" dirty="0"/>
            </a:br>
            <a:r>
              <a:rPr lang="en-GB" dirty="0">
                <a:hlinkClick r:id="rId2"/>
              </a:rPr>
              <a:t>https://scholar.google.com/citations?user=gLnCTgIAAAAJ&amp;hl=fr</a:t>
            </a:r>
            <a:r>
              <a:rPr lang="en-GB" dirty="0"/>
              <a:t> </a:t>
            </a:r>
            <a:r>
              <a:rPr lang="en-GB" dirty="0">
                <a:hlinkClick r:id="rId3"/>
              </a:rPr>
              <a:t>https://people.idsia.ch/~juergen/</a:t>
            </a:r>
            <a:r>
              <a:rPr lang="en-GB" dirty="0"/>
              <a:t> </a:t>
            </a:r>
          </a:p>
          <a:p>
            <a:r>
              <a:rPr lang="en-GB" b="1" dirty="0"/>
              <a:t>Sepp</a:t>
            </a:r>
            <a:r>
              <a:rPr lang="en-GB" dirty="0"/>
              <a:t> </a:t>
            </a:r>
            <a:r>
              <a:rPr lang="en-GB" b="1" dirty="0" err="1">
                <a:solidFill>
                  <a:schemeClr val="accent2">
                    <a:lumMod val="50000"/>
                  </a:schemeClr>
                </a:solidFill>
              </a:rPr>
              <a:t>Hochreiter</a:t>
            </a:r>
            <a:r>
              <a:rPr lang="en-GB" b="1" dirty="0"/>
              <a:t>:</a:t>
            </a:r>
            <a:r>
              <a:rPr lang="en-GB" dirty="0"/>
              <a:t> </a:t>
            </a:r>
            <a:r>
              <a:rPr lang="en-GB" b="1" dirty="0"/>
              <a:t>Professor</a:t>
            </a:r>
            <a:r>
              <a:rPr lang="en-GB" dirty="0"/>
              <a:t> at the </a:t>
            </a:r>
            <a:r>
              <a:rPr lang="en-GB" b="1" dirty="0"/>
              <a:t>Johannes Kepler University of Linz in Austria</a:t>
            </a:r>
            <a:r>
              <a:rPr lang="en-GB" dirty="0"/>
              <a:t>.</a:t>
            </a:r>
            <a:br>
              <a:rPr lang="en-GB" dirty="0"/>
            </a:br>
            <a:r>
              <a:rPr lang="en-GB" dirty="0">
                <a:hlinkClick r:id="rId4"/>
              </a:rPr>
              <a:t>https://scholar.google.at/citations?user=tvUH3WMAAAAJ&amp;hl=en</a:t>
            </a:r>
            <a:r>
              <a:rPr lang="en-GB" dirty="0"/>
              <a:t> </a:t>
            </a:r>
            <a:r>
              <a:rPr lang="en-GB" dirty="0">
                <a:hlinkClick r:id="rId5"/>
              </a:rPr>
              <a:t>https://www.iarai.ac.at/people/sepphochreiter/</a:t>
            </a:r>
            <a:r>
              <a:rPr lang="en-GB" dirty="0"/>
              <a:t> </a:t>
            </a:r>
          </a:p>
          <a:p>
            <a:endParaRPr lang="en-GB" dirty="0"/>
          </a:p>
          <a:p>
            <a:endParaRPr lang="en-SG" dirty="0"/>
          </a:p>
        </p:txBody>
      </p:sp>
    </p:spTree>
    <p:extLst>
      <p:ext uri="{BB962C8B-B14F-4D97-AF65-F5344CB8AC3E}">
        <p14:creationId xmlns:p14="http://schemas.microsoft.com/office/powerpoint/2010/main" val="10282378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9715-ECD1-470D-B523-53C9DD5C7678}"/>
              </a:ext>
            </a:extLst>
          </p:cNvPr>
          <p:cNvSpPr>
            <a:spLocks noGrp="1"/>
          </p:cNvSpPr>
          <p:nvPr>
            <p:ph type="title"/>
          </p:nvPr>
        </p:nvSpPr>
        <p:spPr/>
        <p:txBody>
          <a:bodyPr/>
          <a:lstStyle/>
          <a:p>
            <a:r>
              <a:rPr lang="en-US" dirty="0"/>
              <a:t>Learn more about these topics</a:t>
            </a:r>
            <a:endParaRPr lang="en-GB" dirty="0"/>
          </a:p>
        </p:txBody>
      </p:sp>
      <p:sp>
        <p:nvSpPr>
          <p:cNvPr id="5" name="Content Placeholder 4">
            <a:extLst>
              <a:ext uri="{FF2B5EF4-FFF2-40B4-BE49-F238E27FC236}">
                <a16:creationId xmlns:a16="http://schemas.microsoft.com/office/drawing/2014/main" id="{7D0CB248-82F3-414A-84E4-14EF63C7FB27}"/>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Some extra (easy) reading and videos for those of you who are curious.</a:t>
            </a:r>
          </a:p>
          <a:p>
            <a:r>
              <a:rPr lang="en-GB" dirty="0"/>
              <a:t>[</a:t>
            </a:r>
            <a:r>
              <a:rPr lang="en-GB" dirty="0" err="1"/>
              <a:t>LesleyEdu</a:t>
            </a:r>
            <a:r>
              <a:rPr lang="en-GB" dirty="0"/>
              <a:t>] “How Memories Are Made: Stages of Memory Formation”, explains in simple terms how the human brain processes information and generates memory.</a:t>
            </a:r>
            <a:br>
              <a:rPr lang="en-GB" dirty="0"/>
            </a:br>
            <a:r>
              <a:rPr lang="en-GB" sz="2800" dirty="0">
                <a:hlinkClick r:id="rId2"/>
              </a:rPr>
              <a:t>https://lesley.edu/article/stages-of-memory</a:t>
            </a:r>
            <a:endParaRPr lang="en-GB" dirty="0"/>
          </a:p>
          <a:p>
            <a:r>
              <a:rPr lang="en-GB" dirty="0"/>
              <a:t>[Medium] “GPT-3, RNNs and All That: A Deep Dive into Language Modelling”, explains how Large Language Models (such as </a:t>
            </a:r>
            <a:r>
              <a:rPr lang="en-GB" dirty="0" err="1"/>
              <a:t>ChatGPT</a:t>
            </a:r>
            <a:r>
              <a:rPr lang="en-GB" dirty="0"/>
              <a:t>) work using autoregressive RNNs.</a:t>
            </a:r>
            <a:br>
              <a:rPr lang="en-GB" dirty="0"/>
            </a:br>
            <a:r>
              <a:rPr lang="en-GB"/>
              <a:t>Note: the </a:t>
            </a:r>
            <a:r>
              <a:rPr lang="en-GB" dirty="0"/>
              <a:t>transformer part will be covered on Week 8!</a:t>
            </a:r>
            <a:br>
              <a:rPr lang="en-GB" dirty="0"/>
            </a:br>
            <a:r>
              <a:rPr lang="en-GB" dirty="0">
                <a:hlinkClick r:id="rId3"/>
              </a:rPr>
              <a:t>https://towardsdatascience.com/gpt-3-rnns-and-all-that-deep-dive-into-language-modelling-7f67658ba0d5</a:t>
            </a:r>
            <a:endParaRPr lang="en-GB" dirty="0"/>
          </a:p>
          <a:p>
            <a:pPr marL="0" indent="0">
              <a:buNone/>
            </a:pPr>
            <a:br>
              <a:rPr lang="en-GB" dirty="0"/>
            </a:br>
            <a:endParaRPr lang="en-GB" dirty="0"/>
          </a:p>
          <a:p>
            <a:endParaRPr lang="en-GB" dirty="0"/>
          </a:p>
        </p:txBody>
      </p:sp>
    </p:spTree>
    <p:extLst>
      <p:ext uri="{BB962C8B-B14F-4D97-AF65-F5344CB8AC3E}">
        <p14:creationId xmlns:p14="http://schemas.microsoft.com/office/powerpoint/2010/main" val="189387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Let us rewrite our first RNN model, which resembles the previous DNN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𝒉</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b="1" dirty="0">
                    <a:solidFill>
                      <a:schemeClr val="accent2"/>
                    </a:solidFill>
                  </a:rPr>
                  <a:t>Number of outputs = 2, being </a:t>
                </a:r>
                <a14:m>
                  <m:oMath xmlns:m="http://schemas.openxmlformats.org/officeDocument/2006/math">
                    <m:d>
                      <m:dPr>
                        <m:ctrlPr>
                          <a:rPr lang="en-GB" b="1" i="1" dirty="0" smtClean="0">
                            <a:solidFill>
                              <a:schemeClr val="accent2"/>
                            </a:solidFill>
                            <a:latin typeface="Cambria Math" panose="02040503050406030204" pitchFamily="18" charset="0"/>
                          </a:rPr>
                        </m:ctrlPr>
                      </m:dPr>
                      <m:e>
                        <m:sSub>
                          <m:sSubPr>
                            <m:ctrlPr>
                              <a:rPr lang="en-GB" b="1" i="1" dirty="0" err="1" smtClean="0">
                                <a:solidFill>
                                  <a:schemeClr val="accent2"/>
                                </a:solidFill>
                                <a:latin typeface="Cambria Math" panose="02040503050406030204" pitchFamily="18" charset="0"/>
                              </a:rPr>
                            </m:ctrlPr>
                          </m:sSubPr>
                          <m:e>
                            <m:r>
                              <a:rPr lang="en-GB" b="1" i="1" dirty="0" err="1" smtClean="0">
                                <a:solidFill>
                                  <a:schemeClr val="accent2"/>
                                </a:solidFill>
                                <a:latin typeface="Cambria Math" panose="02040503050406030204" pitchFamily="18" charset="0"/>
                              </a:rPr>
                              <m:t>𝒚</m:t>
                            </m:r>
                          </m:e>
                          <m:sub>
                            <m:r>
                              <a:rPr lang="en-GB" b="1" i="1" dirty="0" err="1" smtClean="0">
                                <a:solidFill>
                                  <a:schemeClr val="accent2"/>
                                </a:solidFill>
                                <a:latin typeface="Cambria Math" panose="02040503050406030204" pitchFamily="18" charset="0"/>
                              </a:rPr>
                              <m:t>𝒕</m:t>
                            </m:r>
                          </m:sub>
                        </m:sSub>
                        <m:r>
                          <a:rPr lang="en-GB" b="1" i="1" dirty="0" smtClean="0">
                            <a:solidFill>
                              <a:schemeClr val="accent2"/>
                            </a:solidFill>
                            <a:latin typeface="Cambria Math" panose="02040503050406030204" pitchFamily="18" charset="0"/>
                          </a:rPr>
                          <m:t>, </m:t>
                        </m:r>
                        <m:sSub>
                          <m:sSubPr>
                            <m:ctrlPr>
                              <a:rPr lang="en-GB" b="1" i="1" dirty="0" smtClean="0">
                                <a:solidFill>
                                  <a:schemeClr val="accent2"/>
                                </a:solidFill>
                                <a:latin typeface="Cambria Math" panose="02040503050406030204" pitchFamily="18" charset="0"/>
                              </a:rPr>
                            </m:ctrlPr>
                          </m:sSubPr>
                          <m:e>
                            <m:r>
                              <a:rPr lang="en-GB" b="1" i="1" dirty="0" smtClean="0">
                                <a:solidFill>
                                  <a:schemeClr val="accent2"/>
                                </a:solidFill>
                                <a:latin typeface="Cambria Math" panose="02040503050406030204" pitchFamily="18" charset="0"/>
                              </a:rPr>
                              <m:t>𝒉</m:t>
                            </m:r>
                          </m:e>
                          <m:sub>
                            <m:r>
                              <a:rPr lang="en-GB" b="1" i="1" dirty="0" smtClean="0">
                                <a:solidFill>
                                  <a:schemeClr val="accent2"/>
                                </a:solidFill>
                                <a:latin typeface="Cambria Math" panose="02040503050406030204" pitchFamily="18" charset="0"/>
                              </a:rPr>
                              <m:t>𝒕</m:t>
                            </m:r>
                            <m:r>
                              <a:rPr lang="en-GB" b="1" i="1" dirty="0" smtClean="0">
                                <a:solidFill>
                                  <a:schemeClr val="accent2"/>
                                </a:solidFill>
                                <a:latin typeface="Cambria Math" panose="02040503050406030204" pitchFamily="18" charset="0"/>
                              </a:rPr>
                              <m:t>+</m:t>
                            </m:r>
                            <m:r>
                              <a:rPr lang="en-GB" b="1" i="1" dirty="0" smtClean="0">
                                <a:solidFill>
                                  <a:schemeClr val="accent2"/>
                                </a:solidFill>
                                <a:latin typeface="Cambria Math" panose="02040503050406030204" pitchFamily="18" charset="0"/>
                              </a:rPr>
                              <m:t>𝟏</m:t>
                            </m:r>
                          </m:sub>
                        </m:sSub>
                      </m:e>
                    </m:d>
                    <m:r>
                      <a:rPr lang="en-GB" b="1" i="0" dirty="0" smtClean="0">
                        <a:solidFill>
                          <a:schemeClr val="accent2"/>
                        </a:solidFill>
                        <a:latin typeface="Cambria Math" panose="02040503050406030204" pitchFamily="18" charset="0"/>
                      </a:rPr>
                      <m:t>,</m:t>
                    </m:r>
                  </m:oMath>
                </a14:m>
                <a:endParaRPr lang="en-GB" b="1" dirty="0">
                  <a:solidFill>
                    <a:schemeClr val="accent2"/>
                  </a:solidFill>
                </a:endParaRPr>
              </a:p>
              <a:p>
                <a:r>
                  <a:rPr lang="en-GB" dirty="0"/>
                  <a:t>Hidden layers sizes: 32 and 8.</a:t>
                </a:r>
                <a:endParaRPr lang="en-SG"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r="-1176"/>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F4C97-68DA-40D0-3587-76F9C89EC86B}"/>
                  </a:ext>
                </a:extLst>
              </p:cNvPr>
              <p:cNvSpPr txBox="1"/>
              <p:nvPr/>
            </p:nvSpPr>
            <p:spPr>
              <a:xfrm>
                <a:off x="6736862" y="4408031"/>
                <a:ext cx="5181600" cy="2246769"/>
              </a:xfrm>
              <a:prstGeom prst="rect">
                <a:avLst/>
              </a:prstGeom>
              <a:noFill/>
            </p:spPr>
            <p:txBody>
              <a:bodyPr wrap="square" rtlCol="0">
                <a:spAutoFit/>
              </a:bodyPr>
              <a:lstStyle/>
              <a:p>
                <a:pPr algn="ctr"/>
                <a:r>
                  <a:rPr lang="en-GB" sz="2800" b="1" dirty="0">
                    <a:solidFill>
                      <a:schemeClr val="tx1"/>
                    </a:solidFill>
                  </a:rPr>
                  <a:t>Notice how the forward method expects two values, being </a:t>
                </a:r>
                <a14:m>
                  <m:oMath xmlns:m="http://schemas.openxmlformats.org/officeDocument/2006/math">
                    <m:sSub>
                      <m:sSubPr>
                        <m:ctrlPr>
                          <a:rPr lang="en-GB" sz="2800" b="1" i="1" smtClean="0">
                            <a:solidFill>
                              <a:schemeClr val="tx1"/>
                            </a:solidFill>
                            <a:latin typeface="Cambria Math" panose="02040503050406030204" pitchFamily="18" charset="0"/>
                          </a:rPr>
                        </m:ctrlPr>
                      </m:sSubPr>
                      <m:e>
                        <m:r>
                          <a:rPr lang="en-GB" sz="2800" b="1" i="1" smtClean="0">
                            <a:solidFill>
                              <a:schemeClr val="tx1"/>
                            </a:solidFill>
                            <a:latin typeface="Cambria Math" panose="02040503050406030204" pitchFamily="18" charset="0"/>
                          </a:rPr>
                          <m:t>𝒙</m:t>
                        </m:r>
                      </m:e>
                      <m:sub>
                        <m:r>
                          <a:rPr lang="en-GB" sz="2800" b="1" i="1" smtClean="0">
                            <a:solidFill>
                              <a:schemeClr val="tx1"/>
                            </a:solidFill>
                            <a:latin typeface="Cambria Math" panose="02040503050406030204" pitchFamily="18" charset="0"/>
                          </a:rPr>
                          <m:t>𝒕</m:t>
                        </m:r>
                      </m:sub>
                    </m:sSub>
                  </m:oMath>
                </a14:m>
                <a:r>
                  <a:rPr lang="en-SG" sz="2800" b="1" dirty="0">
                    <a:solidFill>
                      <a:schemeClr val="tx1"/>
                    </a:solidFill>
                  </a:rPr>
                  <a:t> (inputs) and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𝒉</m:t>
                        </m:r>
                      </m:e>
                      <m:sub>
                        <m:r>
                          <a:rPr lang="en-GB" sz="2800" b="1" i="1">
                            <a:solidFill>
                              <a:schemeClr val="tx1"/>
                            </a:solidFill>
                            <a:latin typeface="Cambria Math" panose="02040503050406030204" pitchFamily="18" charset="0"/>
                          </a:rPr>
                          <m:t>𝒕</m:t>
                        </m:r>
                      </m:sub>
                    </m:sSub>
                  </m:oMath>
                </a14:m>
                <a:r>
                  <a:rPr lang="en-SG" sz="2800" b="1" dirty="0">
                    <a:solidFill>
                      <a:schemeClr val="tx1"/>
                    </a:solidFill>
                  </a:rPr>
                  <a:t> (hidden).</a:t>
                </a:r>
              </a:p>
              <a:p>
                <a:pPr algn="ctr"/>
                <a:r>
                  <a:rPr lang="en-SG" sz="2800" b="1" dirty="0"/>
                  <a:t>They will be combined before going through the NN layers.</a:t>
                </a:r>
                <a:endParaRPr lang="en-SG" sz="2800" b="1" dirty="0">
                  <a:solidFill>
                    <a:schemeClr val="tx1"/>
                  </a:solidFill>
                </a:endParaRPr>
              </a:p>
            </p:txBody>
          </p:sp>
        </mc:Choice>
        <mc:Fallback xmlns="">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736862" y="4408031"/>
                <a:ext cx="5181600" cy="2246769"/>
              </a:xfrm>
              <a:prstGeom prst="rect">
                <a:avLst/>
              </a:prstGeom>
              <a:blipFill>
                <a:blip r:embed="rId4"/>
                <a:stretch>
                  <a:fillRect t="-2439" r="-1882" b="-6775"/>
                </a:stretch>
              </a:blipFill>
            </p:spPr>
            <p:txBody>
              <a:bodyPr/>
              <a:lstStyle/>
              <a:p>
                <a:r>
                  <a:rPr lang="en-SG">
                    <a:noFill/>
                  </a:rPr>
                  <a:t> </a:t>
                </a:r>
              </a:p>
            </p:txBody>
          </p:sp>
        </mc:Fallback>
      </mc:AlternateContent>
    </p:spTree>
    <p:extLst>
      <p:ext uri="{BB962C8B-B14F-4D97-AF65-F5344CB8AC3E}">
        <p14:creationId xmlns:p14="http://schemas.microsoft.com/office/powerpoint/2010/main" val="23960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4054231"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trainer function is almost the same as before, except that:</a:t>
                </a:r>
              </a:p>
              <a:p>
                <a:r>
                  <a:rPr lang="en-GB" dirty="0">
                    <a:solidFill>
                      <a:srgbClr val="00B050"/>
                    </a:solidFill>
                  </a:rPr>
                  <a:t>We initialize a hidden tensor with zero value,</a:t>
                </a:r>
              </a:p>
              <a:p>
                <a:r>
                  <a:rPr lang="en-GB" dirty="0">
                    <a:solidFill>
                      <a:schemeClr val="accent2"/>
                    </a:solidFill>
                  </a:rPr>
                  <a:t>Outputs are split into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𝑦</m:t>
                        </m:r>
                      </m:e>
                      <m:sub>
                        <m:r>
                          <a:rPr lang="en-GB" b="0" i="1" smtClean="0">
                            <a:solidFill>
                              <a:schemeClr val="accent2"/>
                            </a:solidFill>
                            <a:latin typeface="Cambria Math" panose="02040503050406030204" pitchFamily="18" charset="0"/>
                          </a:rPr>
                          <m:t>𝑡</m:t>
                        </m:r>
                      </m:sub>
                    </m:sSub>
                  </m:oMath>
                </a14:m>
                <a:r>
                  <a:rPr lang="en-GB" dirty="0">
                    <a:solidFill>
                      <a:schemeClr val="accent2"/>
                    </a:solidFill>
                  </a:rPr>
                  <a:t> (in variable out) and the new hidden vector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h</m:t>
                        </m:r>
                      </m:e>
                      <m:sub>
                        <m:r>
                          <a:rPr lang="en-GB" b="0" i="1" smtClean="0">
                            <a:solidFill>
                              <a:schemeClr val="accent2"/>
                            </a:solidFill>
                            <a:latin typeface="Cambria Math" panose="02040503050406030204" pitchFamily="18" charset="0"/>
                          </a:rPr>
                          <m:t>𝑡</m:t>
                        </m:r>
                        <m:r>
                          <a:rPr lang="en-GB" b="0" i="1" smtClean="0">
                            <a:solidFill>
                              <a:schemeClr val="accent2"/>
                            </a:solidFill>
                            <a:latin typeface="Cambria Math" panose="02040503050406030204" pitchFamily="18" charset="0"/>
                          </a:rPr>
                          <m:t>+1</m:t>
                        </m:r>
                      </m:sub>
                    </m:sSub>
                  </m:oMath>
                </a14:m>
                <a:r>
                  <a:rPr lang="en-GB" dirty="0">
                    <a:solidFill>
                      <a:schemeClr val="accent2"/>
                    </a:solidFill>
                  </a:rPr>
                  <a:t> (in variable hidden),</a:t>
                </a:r>
              </a:p>
              <a:p>
                <a:r>
                  <a:rPr lang="en-GB" dirty="0">
                    <a:solidFill>
                      <a:srgbClr val="7030A0"/>
                    </a:solidFill>
                  </a:rPr>
                  <a:t>Loss function uses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𝑦</m:t>
                        </m:r>
                      </m:e>
                      <m:sub>
                        <m:r>
                          <a:rPr lang="en-GB" b="0" i="1" smtClean="0">
                            <a:solidFill>
                              <a:srgbClr val="7030A0"/>
                            </a:solidFill>
                            <a:latin typeface="Cambria Math" panose="02040503050406030204" pitchFamily="18" charset="0"/>
                          </a:rPr>
                          <m:t>𝑡</m:t>
                        </m:r>
                      </m:sub>
                    </m:sSub>
                  </m:oMath>
                </a14:m>
                <a:r>
                  <a:rPr lang="en-GB" dirty="0">
                    <a:solidFill>
                      <a:srgbClr val="7030A0"/>
                    </a:solidFill>
                  </a:rPr>
                  <a:t> (in variable out) and target.</a:t>
                </a:r>
              </a:p>
              <a:p>
                <a:pPr marL="0" indent="0">
                  <a:buFont typeface="Arial" panose="020B0604020202020204" pitchFamily="34" charset="0"/>
                  <a:buNone/>
                </a:pPr>
                <a:endParaRPr lang="en-GB"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4054231" cy="5032375"/>
              </a:xfrm>
              <a:prstGeom prst="rect">
                <a:avLst/>
              </a:prstGeom>
              <a:blipFill>
                <a:blip r:embed="rId2"/>
                <a:stretch>
                  <a:fillRect l="-3158" t="-1937" r="-1353"/>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C3A5CFEB-28AD-1FE0-BD84-9B69A4A1588C}"/>
              </a:ext>
            </a:extLst>
          </p:cNvPr>
          <p:cNvPicPr>
            <a:picLocks noChangeAspect="1"/>
          </p:cNvPicPr>
          <p:nvPr/>
        </p:nvPicPr>
        <p:blipFill>
          <a:blip r:embed="rId3"/>
          <a:stretch>
            <a:fillRect/>
          </a:stretch>
        </p:blipFill>
        <p:spPr>
          <a:xfrm>
            <a:off x="5104411" y="2277929"/>
            <a:ext cx="7087589" cy="3581900"/>
          </a:xfrm>
          <a:prstGeom prst="rect">
            <a:avLst/>
          </a:prstGeom>
        </p:spPr>
      </p:pic>
      <p:sp>
        <p:nvSpPr>
          <p:cNvPr id="7" name="Rectangle 6">
            <a:extLst>
              <a:ext uri="{FF2B5EF4-FFF2-40B4-BE49-F238E27FC236}">
                <a16:creationId xmlns:a16="http://schemas.microsoft.com/office/drawing/2014/main" id="{E813EC1D-2C88-E484-A2B2-A6BE8BF6B912}"/>
              </a:ext>
            </a:extLst>
          </p:cNvPr>
          <p:cNvSpPr/>
          <p:nvPr/>
        </p:nvSpPr>
        <p:spPr>
          <a:xfrm>
            <a:off x="5330092" y="3008922"/>
            <a:ext cx="3829539" cy="218831"/>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BC262BFE-E1D3-5E5B-7138-4886F3E5A493}"/>
              </a:ext>
            </a:extLst>
          </p:cNvPr>
          <p:cNvSpPr/>
          <p:nvPr/>
        </p:nvSpPr>
        <p:spPr>
          <a:xfrm flipV="1">
            <a:off x="6166338" y="4064000"/>
            <a:ext cx="4157785" cy="41421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8A1FAFD7-5660-B07A-107B-36BF7BE29F01}"/>
              </a:ext>
            </a:extLst>
          </p:cNvPr>
          <p:cNvSpPr/>
          <p:nvPr/>
        </p:nvSpPr>
        <p:spPr>
          <a:xfrm flipV="1">
            <a:off x="6166338" y="4505563"/>
            <a:ext cx="5187462" cy="21883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8175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F473-9D5C-35C4-A959-5D15E87358AF}"/>
              </a:ext>
            </a:extLst>
          </p:cNvPr>
          <p:cNvSpPr>
            <a:spLocks noGrp="1"/>
          </p:cNvSpPr>
          <p:nvPr>
            <p:ph type="title"/>
          </p:nvPr>
        </p:nvSpPr>
        <p:spPr/>
        <p:txBody>
          <a:bodyPr/>
          <a:lstStyle/>
          <a:p>
            <a:r>
              <a:rPr lang="en-GB" dirty="0"/>
              <a:t>Backpropagation through time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1C8788-F48A-CD06-3907-02921CCDD5C9}"/>
                  </a:ext>
                </a:extLst>
              </p:cNvPr>
              <p:cNvSpPr>
                <a:spLocks noGrp="1"/>
              </p:cNvSpPr>
              <p:nvPr>
                <p:ph idx="1"/>
              </p:nvPr>
            </p:nvSpPr>
            <p:spPr>
              <a:xfrm>
                <a:off x="838200" y="1825624"/>
                <a:ext cx="10515600" cy="5032375"/>
              </a:xfrm>
            </p:spPr>
            <p:txBody>
              <a:bodyPr/>
              <a:lstStyle/>
              <a:p>
                <a:pPr marL="0" indent="0">
                  <a:buNone/>
                </a:pPr>
                <a:r>
                  <a:rPr lang="en-GB" dirty="0"/>
                  <a:t>At the moment, we have a RNN, which, at each time </a:t>
                </a:r>
                <a14:m>
                  <m:oMath xmlns:m="http://schemas.openxmlformats.org/officeDocument/2006/math">
                    <m:r>
                      <a:rPr lang="en-GB" i="1" dirty="0" smtClean="0">
                        <a:latin typeface="Cambria Math" panose="02040503050406030204" pitchFamily="18" charset="0"/>
                      </a:rPr>
                      <m:t>𝑡</m:t>
                    </m:r>
                  </m:oMath>
                </a14:m>
                <a:r>
                  <a:rPr lang="en-GB" dirty="0"/>
                  <a:t>, will:</a:t>
                </a:r>
              </a:p>
              <a:p>
                <a:r>
                  <a:rPr lang="en-GB" dirty="0"/>
                  <a:t>Process each input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oMath>
                </a14:m>
                <a:r>
                  <a:rPr lang="en-GB" dirty="0"/>
                  <a:t>,</a:t>
                </a:r>
              </a:p>
              <a:p>
                <a:r>
                  <a:rPr lang="en-SG" dirty="0"/>
                  <a:t>Attempt to predict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r>
                  <a:rPr lang="en-SG" dirty="0"/>
                  <a:t>Keeps track of some memory, in a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updated at each time </a:t>
                </a:r>
                <a14:m>
                  <m:oMath xmlns:m="http://schemas.openxmlformats.org/officeDocument/2006/math">
                    <m:r>
                      <a:rPr lang="en-SG" i="1" dirty="0" smtClean="0">
                        <a:latin typeface="Cambria Math" panose="02040503050406030204" pitchFamily="18" charset="0"/>
                      </a:rPr>
                      <m:t>𝑡</m:t>
                    </m:r>
                  </m:oMath>
                </a14:m>
                <a:r>
                  <a:rPr lang="en-SG" dirty="0"/>
                  <a:t>,</a:t>
                </a:r>
              </a:p>
              <a:p>
                <a:r>
                  <a:rPr lang="en-SG" dirty="0"/>
                  <a:t>Adjusts the parameters of the RNN layers at each time </a:t>
                </a:r>
                <a14:m>
                  <m:oMath xmlns:m="http://schemas.openxmlformats.org/officeDocument/2006/math">
                    <m:r>
                      <a:rPr lang="en-SG" i="1" dirty="0" smtClean="0">
                        <a:latin typeface="Cambria Math" panose="02040503050406030204" pitchFamily="18" charset="0"/>
                      </a:rPr>
                      <m:t>𝑡</m:t>
                    </m:r>
                  </m:oMath>
                </a14:m>
                <a:r>
                  <a:rPr lang="en-SG" dirty="0"/>
                  <a:t>.</a:t>
                </a:r>
              </a:p>
              <a:p>
                <a:endParaRPr lang="en-SG" dirty="0"/>
              </a:p>
              <a:p>
                <a:pPr marL="0" indent="0">
                  <a:buNone/>
                </a:pPr>
                <a:r>
                  <a:rPr lang="en-SG" dirty="0"/>
                  <a:t>This means that we perform </a:t>
                </a:r>
                <a:r>
                  <a:rPr lang="en-SG" b="1" dirty="0"/>
                  <a:t>1 parameter update per sample </a:t>
                </a:r>
                <a:r>
                  <a:rPr lang="en-SG" dirty="0"/>
                  <a:t>(as we would if we used </a:t>
                </a:r>
                <a:r>
                  <a:rPr lang="en-SG" b="1" dirty="0"/>
                  <a:t>stochastic</a:t>
                </a:r>
                <a:r>
                  <a:rPr lang="en-SG" dirty="0"/>
                  <a:t> </a:t>
                </a:r>
                <a:r>
                  <a:rPr lang="en-SG" b="1" dirty="0"/>
                  <a:t>gradient</a:t>
                </a:r>
                <a:r>
                  <a:rPr lang="en-SG" dirty="0"/>
                  <a:t> </a:t>
                </a:r>
                <a:r>
                  <a:rPr lang="en-SG" b="1" dirty="0"/>
                  <a:t>descent</a:t>
                </a:r>
                <a:r>
                  <a:rPr lang="en-SG" dirty="0"/>
                  <a:t> on a standard DNN).</a:t>
                </a:r>
              </a:p>
              <a:p>
                <a:pPr marL="0" indent="0">
                  <a:buNone/>
                </a:pPr>
                <a:r>
                  <a:rPr lang="en-SG" dirty="0">
                    <a:solidFill>
                      <a:srgbClr val="7030A0"/>
                    </a:solidFill>
                  </a:rPr>
                  <a:t>We have however seen that using batches of </a:t>
                </a:r>
                <a:r>
                  <a:rPr lang="en-SG" b="1" dirty="0">
                    <a:solidFill>
                      <a:srgbClr val="7030A0"/>
                    </a:solidFill>
                  </a:rPr>
                  <a:t>N data samples per parameter update </a:t>
                </a:r>
                <a:r>
                  <a:rPr lang="en-SG" dirty="0">
                    <a:solidFill>
                      <a:srgbClr val="7030A0"/>
                    </a:solidFill>
                  </a:rPr>
                  <a:t>was better (a.k.a. as mini-batch gradient descent). </a:t>
                </a:r>
              </a:p>
            </p:txBody>
          </p:sp>
        </mc:Choice>
        <mc:Fallback xmlns="">
          <p:sp>
            <p:nvSpPr>
              <p:cNvPr id="3" name="Content Placeholder 2">
                <a:extLst>
                  <a:ext uri="{FF2B5EF4-FFF2-40B4-BE49-F238E27FC236}">
                    <a16:creationId xmlns:a16="http://schemas.microsoft.com/office/drawing/2014/main" id="{671C8788-F48A-CD06-3907-02921CCDD5C9}"/>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03825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686A-53A1-1C2D-8919-12668B16586D}"/>
              </a:ext>
            </a:extLst>
          </p:cNvPr>
          <p:cNvSpPr>
            <a:spLocks noGrp="1"/>
          </p:cNvSpPr>
          <p:nvPr>
            <p:ph type="title"/>
          </p:nvPr>
        </p:nvSpPr>
        <p:spPr/>
        <p:txBody>
          <a:bodyPr/>
          <a:lstStyle/>
          <a:p>
            <a:r>
              <a:rPr lang="en-GB" dirty="0"/>
              <a:t>Backpropagation through time</a:t>
            </a:r>
            <a:endParaRPr lang="en-SG" dirty="0"/>
          </a:p>
        </p:txBody>
      </p:sp>
      <p:sp>
        <p:nvSpPr>
          <p:cNvPr id="3" name="Content Placeholder 2">
            <a:extLst>
              <a:ext uri="{FF2B5EF4-FFF2-40B4-BE49-F238E27FC236}">
                <a16:creationId xmlns:a16="http://schemas.microsoft.com/office/drawing/2014/main" id="{F24D6176-F28F-156D-DD4C-622B471274A2}"/>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Definition (</a:t>
            </a:r>
            <a:r>
              <a:rPr lang="en-GB" b="1" dirty="0">
                <a:solidFill>
                  <a:srgbClr val="00B050"/>
                </a:solidFill>
              </a:rPr>
              <a:t>backpropagation through time</a:t>
            </a:r>
            <a:r>
              <a:rPr lang="en-GB" b="1" dirty="0"/>
              <a:t>):</a:t>
            </a:r>
          </a:p>
          <a:p>
            <a:pPr marL="0" indent="0">
              <a:buNone/>
            </a:pPr>
            <a:r>
              <a:rPr lang="en-SG" dirty="0"/>
              <a:t>In order to implement </a:t>
            </a:r>
            <a:r>
              <a:rPr lang="en-SG" b="1" dirty="0"/>
              <a:t>a parameter update every N samples</a:t>
            </a:r>
            <a:r>
              <a:rPr lang="en-SG" dirty="0"/>
              <a:t>, we need to implement a </a:t>
            </a:r>
            <a:r>
              <a:rPr lang="en-SG" b="1" dirty="0">
                <a:solidFill>
                  <a:srgbClr val="00B050"/>
                </a:solidFill>
              </a:rPr>
              <a:t>backpropagation through time</a:t>
            </a:r>
            <a:r>
              <a:rPr lang="en-SG" dirty="0"/>
              <a:t>.</a:t>
            </a:r>
          </a:p>
          <a:p>
            <a:r>
              <a:rPr lang="en-SG" dirty="0"/>
              <a:t>Unfold the RNN operations over time as shown,</a:t>
            </a:r>
          </a:p>
          <a:p>
            <a:r>
              <a:rPr lang="en-SG" dirty="0"/>
              <a:t>Run predictions on N consecutive samples and keep track of loss,</a:t>
            </a:r>
          </a:p>
          <a:p>
            <a:r>
              <a:rPr lang="en-SG" dirty="0"/>
              <a:t>Eventually perform one parameter update after N samples.</a:t>
            </a:r>
          </a:p>
        </p:txBody>
      </p:sp>
      <p:sp>
        <p:nvSpPr>
          <p:cNvPr id="24" name="Content Placeholder 23">
            <a:extLst>
              <a:ext uri="{FF2B5EF4-FFF2-40B4-BE49-F238E27FC236}">
                <a16:creationId xmlns:a16="http://schemas.microsoft.com/office/drawing/2014/main" id="{7D321D0C-F995-E2BD-FE4C-9CDE72F1ED76}"/>
              </a:ext>
            </a:extLst>
          </p:cNvPr>
          <p:cNvSpPr>
            <a:spLocks noGrp="1"/>
          </p:cNvSpPr>
          <p:nvPr>
            <p:ph sz="half" idx="2"/>
          </p:nvPr>
        </p:nvSpPr>
        <p:spPr/>
        <p:txBody>
          <a:bodyPr>
            <a:normAutofit fontScale="92500"/>
          </a:bodyPr>
          <a:lstStyle/>
          <a:p>
            <a:pPr marL="0" indent="0">
              <a:buNone/>
            </a:pPr>
            <a:r>
              <a:rPr lang="en-GB" dirty="0"/>
              <a:t>This basically allows to </a:t>
            </a:r>
            <a:r>
              <a:rPr lang="en-GB" b="1" dirty="0"/>
              <a:t>teach the RNN how to update the memory vectors over time</a:t>
            </a:r>
            <a:r>
              <a:rPr lang="en-GB" dirty="0"/>
              <a:t>.</a:t>
            </a:r>
          </a:p>
          <a:p>
            <a:pPr marL="0" indent="0">
              <a:buNone/>
            </a:pPr>
            <a:r>
              <a:rPr lang="en-GB" dirty="0"/>
              <a:t>Somewhat equivalent to a chain of successive layers, with gradient propagated through all the layers and time steps.</a:t>
            </a:r>
            <a:endParaRPr lang="en-SG" dirty="0"/>
          </a:p>
        </p:txBody>
      </p:sp>
      <p:pic>
        <p:nvPicPr>
          <p:cNvPr id="23" name="Picture 22">
            <a:extLst>
              <a:ext uri="{FF2B5EF4-FFF2-40B4-BE49-F238E27FC236}">
                <a16:creationId xmlns:a16="http://schemas.microsoft.com/office/drawing/2014/main" id="{A7362EEA-E8D1-C649-888F-7FEAC2742AC2}"/>
              </a:ext>
            </a:extLst>
          </p:cNvPr>
          <p:cNvPicPr>
            <a:picLocks noChangeAspect="1"/>
          </p:cNvPicPr>
          <p:nvPr/>
        </p:nvPicPr>
        <p:blipFill>
          <a:blip r:embed="rId2"/>
          <a:stretch>
            <a:fillRect/>
          </a:stretch>
        </p:blipFill>
        <p:spPr>
          <a:xfrm>
            <a:off x="6172200" y="4704917"/>
            <a:ext cx="5856152" cy="1936450"/>
          </a:xfrm>
          <a:prstGeom prst="rect">
            <a:avLst/>
          </a:prstGeom>
        </p:spPr>
      </p:pic>
    </p:spTree>
    <p:extLst>
      <p:ext uri="{BB962C8B-B14F-4D97-AF65-F5344CB8AC3E}">
        <p14:creationId xmlns:p14="http://schemas.microsoft.com/office/powerpoint/2010/main" val="2646292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3031</TotalTime>
  <Words>4288</Words>
  <Application>Microsoft Office PowerPoint</Application>
  <PresentationFormat>Widescreen</PresentationFormat>
  <Paragraphs>318</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Cambria Math</vt:lpstr>
      <vt:lpstr>Office Theme</vt:lpstr>
      <vt:lpstr>50.039 Theory and Practice of Deep Learning W5-S2 Times Series Data and Recurrent Neural Networks</vt:lpstr>
      <vt:lpstr>About this week (Week 5)</vt:lpstr>
      <vt:lpstr>About this week (Week 5)</vt:lpstr>
      <vt:lpstr>Defining a Recurrent Neural Network (RNN)</vt:lpstr>
      <vt:lpstr>The need for memory</vt:lpstr>
      <vt:lpstr>Implementing a RNN</vt:lpstr>
      <vt:lpstr>Implementing a RNN</vt:lpstr>
      <vt:lpstr>Backpropagation through time</vt:lpstr>
      <vt:lpstr>Backpropagation through time</vt:lpstr>
      <vt:lpstr>Backpropagation through time and the vanishing gradient problem</vt:lpstr>
      <vt:lpstr>Core idea behind GRU and LSTM models</vt:lpstr>
      <vt:lpstr>Core idea behind GRU and LSTM models</vt:lpstr>
      <vt:lpstr>Core idea behind GRU and LSTM models</vt:lpstr>
      <vt:lpstr>Core idea behind GRU and LSTM models</vt:lpstr>
      <vt:lpstr>Core idea behind GRU and LSTM models</vt:lpstr>
      <vt:lpstr>Core idea behind GRU and LSTM models</vt:lpstr>
      <vt:lpstr>Introducing LSTM</vt:lpstr>
      <vt:lpstr>Introducing LSTM</vt:lpstr>
      <vt:lpstr>Introducing LSTM</vt:lpstr>
      <vt:lpstr>Introducing LSTM</vt:lpstr>
      <vt:lpstr>Introducing LSTM</vt:lpstr>
      <vt:lpstr>Introducing LSTM</vt:lpstr>
      <vt:lpstr>Introducing LSTM</vt:lpstr>
      <vt:lpstr>Introducing LSTM</vt:lpstr>
      <vt:lpstr>Introducing LSTM</vt:lpstr>
      <vt:lpstr>Introducing LSTM</vt:lpstr>
      <vt:lpstr>To recap, our LSTM</vt:lpstr>
      <vt:lpstr>Building our own LSTM model</vt:lpstr>
      <vt:lpstr>Building our own LSTM</vt:lpstr>
      <vt:lpstr>Building our own LSTM</vt:lpstr>
      <vt:lpstr>The PyTorch LSTM (equivalent to ours, but can be repeated num_layers times in a row)</vt:lpstr>
      <vt:lpstr>Works and ready to be trained as in NB4!</vt:lpstr>
      <vt:lpstr>PowerPoint Presentation</vt:lpstr>
      <vt:lpstr>Introducing GRU</vt:lpstr>
      <vt:lpstr>Introducing GRU</vt:lpstr>
      <vt:lpstr>Introducing GRU</vt:lpstr>
      <vt:lpstr>Introducing GRU</vt:lpstr>
      <vt:lpstr>Introducing GRU</vt:lpstr>
      <vt:lpstr>Introducing GRU</vt:lpstr>
      <vt:lpstr>To recap, our GRU</vt:lpstr>
      <vt:lpstr>Building our own GRU</vt:lpstr>
      <vt:lpstr>Building our own GRU</vt:lpstr>
      <vt:lpstr>Building our own GRU</vt:lpstr>
      <vt:lpstr>The PyTorch GRU (equivalent to ours, but can be repeated num_layers times in a row)</vt:lpstr>
      <vt:lpstr>Works and ready to be trained as in NB5!</vt:lpstr>
      <vt:lpstr>PowerPoint Presentation</vt:lpstr>
      <vt:lpstr>LSTMs vs. GRUs</vt:lpstr>
      <vt:lpstr>LSTMs vs. GRUs</vt:lpstr>
      <vt:lpstr>LSTMs vs. GRUs</vt:lpstr>
      <vt:lpstr>LSTMs vs. GRUs</vt:lpstr>
      <vt:lpstr>Learn more about these topics</vt:lpstr>
      <vt:lpstr>Learn more about these topics</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111</cp:revision>
  <dcterms:created xsi:type="dcterms:W3CDTF">2021-03-10T09:35:15Z</dcterms:created>
  <dcterms:modified xsi:type="dcterms:W3CDTF">2025-03-03T11:32:52Z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