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591" r:id="rId2"/>
    <p:sldId id="257" r:id="rId3"/>
    <p:sldId id="662" r:id="rId4"/>
    <p:sldId id="639" r:id="rId5"/>
    <p:sldId id="638" r:id="rId6"/>
    <p:sldId id="640" r:id="rId7"/>
    <p:sldId id="641" r:id="rId8"/>
    <p:sldId id="651" r:id="rId9"/>
    <p:sldId id="642" r:id="rId10"/>
    <p:sldId id="643" r:id="rId11"/>
    <p:sldId id="644" r:id="rId12"/>
    <p:sldId id="645" r:id="rId13"/>
    <p:sldId id="652" r:id="rId14"/>
    <p:sldId id="646" r:id="rId15"/>
    <p:sldId id="650" r:id="rId16"/>
    <p:sldId id="669" r:id="rId17"/>
    <p:sldId id="649" r:id="rId18"/>
    <p:sldId id="653" r:id="rId19"/>
    <p:sldId id="637" r:id="rId20"/>
    <p:sldId id="656" r:id="rId21"/>
    <p:sldId id="657" r:id="rId22"/>
    <p:sldId id="655" r:id="rId23"/>
    <p:sldId id="658" r:id="rId24"/>
    <p:sldId id="659" r:id="rId25"/>
    <p:sldId id="660" r:id="rId26"/>
    <p:sldId id="661" r:id="rId27"/>
    <p:sldId id="668" r:id="rId28"/>
    <p:sldId id="663" r:id="rId29"/>
    <p:sldId id="670" r:id="rId30"/>
    <p:sldId id="671" r:id="rId31"/>
    <p:sldId id="672" r:id="rId32"/>
    <p:sldId id="673" r:id="rId33"/>
    <p:sldId id="674" r:id="rId34"/>
    <p:sldId id="675" r:id="rId35"/>
    <p:sldId id="677" r:id="rId36"/>
    <p:sldId id="678" r:id="rId37"/>
    <p:sldId id="679" r:id="rId38"/>
    <p:sldId id="680" r:id="rId39"/>
    <p:sldId id="681" r:id="rId40"/>
    <p:sldId id="682" r:id="rId41"/>
    <p:sldId id="683" r:id="rId42"/>
    <p:sldId id="684" r:id="rId43"/>
    <p:sldId id="685" r:id="rId44"/>
    <p:sldId id="687" r:id="rId45"/>
    <p:sldId id="686" r:id="rId46"/>
    <p:sldId id="346" r:id="rId47"/>
    <p:sldId id="267" r:id="rId48"/>
    <p:sldId id="571" r:id="rId49"/>
    <p:sldId id="620" r:id="rId50"/>
    <p:sldId id="26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591"/>
          </p14:sldIdLst>
        </p14:section>
        <p14:section name="I.1. Introduction" id="{2FD0FF71-F5FC-4EB7-B2CB-B31E4CBECD79}">
          <p14:sldIdLst>
            <p14:sldId id="257"/>
            <p14:sldId id="662"/>
          </p14:sldIdLst>
        </p14:section>
        <p14:section name="V.1. A quick word on one/many models" id="{5AF939A7-BD7F-46A5-A7AB-1F514D054E00}">
          <p14:sldIdLst>
            <p14:sldId id="639"/>
            <p14:sldId id="638"/>
            <p14:sldId id="640"/>
            <p14:sldId id="641"/>
            <p14:sldId id="651"/>
            <p14:sldId id="642"/>
            <p14:sldId id="643"/>
            <p14:sldId id="644"/>
            <p14:sldId id="645"/>
            <p14:sldId id="652"/>
          </p14:sldIdLst>
        </p14:section>
        <p14:section name="V.2. Seq2Seq models" id="{77A8513E-2677-40CC-80E0-758FA62E3514}">
          <p14:sldIdLst>
            <p14:sldId id="646"/>
            <p14:sldId id="650"/>
            <p14:sldId id="669"/>
            <p14:sldId id="649"/>
            <p14:sldId id="653"/>
          </p14:sldIdLst>
        </p14:section>
        <p14:section name="V.2. A quick word on Autoregressive RNNs" id="{D5CEF6DB-472A-4473-96F9-F79974270C3C}">
          <p14:sldIdLst>
            <p14:sldId id="637"/>
            <p14:sldId id="656"/>
            <p14:sldId id="657"/>
            <p14:sldId id="655"/>
            <p14:sldId id="658"/>
            <p14:sldId id="659"/>
            <p14:sldId id="660"/>
            <p14:sldId id="661"/>
            <p14:sldId id="668"/>
            <p14:sldId id="663"/>
          </p14:sldIdLst>
        </p14:section>
        <p14:section name="V.3. An implementation of a Seq2Seq autoregressive RNN" id="{A0CB797F-1E43-4D48-BBFF-6A3703CD49AC}">
          <p14:sldIdLst>
            <p14:sldId id="670"/>
            <p14:sldId id="671"/>
            <p14:sldId id="672"/>
            <p14:sldId id="673"/>
            <p14:sldId id="674"/>
            <p14:sldId id="675"/>
            <p14:sldId id="677"/>
            <p14:sldId id="678"/>
            <p14:sldId id="679"/>
            <p14:sldId id="680"/>
            <p14:sldId id="681"/>
            <p14:sldId id="682"/>
            <p14:sldId id="683"/>
          </p14:sldIdLst>
        </p14:section>
        <p14:section name="Conclusion" id="{09807B6E-2B76-45C8-B103-96D5021B68A6}">
          <p14:sldIdLst>
            <p14:sldId id="684"/>
            <p14:sldId id="685"/>
            <p14:sldId id="687"/>
            <p14:sldId id="686"/>
            <p14:sldId id="346"/>
          </p14:sldIdLst>
        </p14:section>
        <p14:section name="References and watchlist" id="{217B8593-1CA5-408D-B198-A5E6ACAB5948}">
          <p14:sldIdLst>
            <p14:sldId id="267"/>
            <p14:sldId id="571"/>
            <p14:sldId id="62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97ED3C-DCC8-4AB0-997C-E9CE750DC8BB}" v="118" dt="2025-02-24T06:27:46.6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92" autoAdjust="0"/>
  </p:normalViewPr>
  <p:slideViewPr>
    <p:cSldViewPr snapToGrid="0">
      <p:cViewPr varScale="1">
        <p:scale>
          <a:sx n="114" d="100"/>
          <a:sy n="114" d="100"/>
        </p:scale>
        <p:origin x="438"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23B9794A-8B54-47C4-827C-820833DFB1C7}"/>
    <pc:docChg chg="undo custSel addSld delSld modSld modSection">
      <pc:chgData name="Matthieu De Mari" userId="dfb708c9-d8dc-439f-9a3b-c772bf4a311c" providerId="ADAL" clId="{23B9794A-8B54-47C4-827C-820833DFB1C7}" dt="2023-07-06T07:50:52.378" v="526" actId="20577"/>
      <pc:docMkLst>
        <pc:docMk/>
      </pc:docMkLst>
      <pc:sldChg chg="add del">
        <pc:chgData name="Matthieu De Mari" userId="dfb708c9-d8dc-439f-9a3b-c772bf4a311c" providerId="ADAL" clId="{23B9794A-8B54-47C4-827C-820833DFB1C7}" dt="2023-07-06T07:37:48.191" v="1"/>
        <pc:sldMkLst>
          <pc:docMk/>
          <pc:sldMk cId="3425780644" sldId="407"/>
        </pc:sldMkLst>
      </pc:sldChg>
      <pc:sldChg chg="modSp mod">
        <pc:chgData name="Matthieu De Mari" userId="dfb708c9-d8dc-439f-9a3b-c772bf4a311c" providerId="ADAL" clId="{23B9794A-8B54-47C4-827C-820833DFB1C7}" dt="2023-07-06T07:39:00.733" v="3" actId="113"/>
        <pc:sldMkLst>
          <pc:docMk/>
          <pc:sldMk cId="4011461575" sldId="602"/>
        </pc:sldMkLst>
      </pc:sldChg>
      <pc:sldChg chg="modSp mod">
        <pc:chgData name="Matthieu De Mari" userId="dfb708c9-d8dc-439f-9a3b-c772bf4a311c" providerId="ADAL" clId="{23B9794A-8B54-47C4-827C-820833DFB1C7}" dt="2023-07-06T07:38:54.219" v="2" actId="20577"/>
        <pc:sldMkLst>
          <pc:docMk/>
          <pc:sldMk cId="1888637577" sldId="604"/>
        </pc:sldMkLst>
      </pc:sldChg>
      <pc:sldChg chg="modSp mod">
        <pc:chgData name="Matthieu De Mari" userId="dfb708c9-d8dc-439f-9a3b-c772bf4a311c" providerId="ADAL" clId="{23B9794A-8B54-47C4-827C-820833DFB1C7}" dt="2023-07-06T07:40:04.273" v="8" actId="20577"/>
        <pc:sldMkLst>
          <pc:docMk/>
          <pc:sldMk cId="1726322392" sldId="614"/>
        </pc:sldMkLst>
      </pc:sldChg>
      <pc:sldChg chg="modSp mod">
        <pc:chgData name="Matthieu De Mari" userId="dfb708c9-d8dc-439f-9a3b-c772bf4a311c" providerId="ADAL" clId="{23B9794A-8B54-47C4-827C-820833DFB1C7}" dt="2023-07-06T07:39:39.074" v="7" actId="20577"/>
        <pc:sldMkLst>
          <pc:docMk/>
          <pc:sldMk cId="3403244392" sldId="630"/>
        </pc:sldMkLst>
      </pc:sldChg>
      <pc:sldChg chg="modSp">
        <pc:chgData name="Matthieu De Mari" userId="dfb708c9-d8dc-439f-9a3b-c772bf4a311c" providerId="ADAL" clId="{23B9794A-8B54-47C4-827C-820833DFB1C7}" dt="2023-07-06T07:39:21.759" v="6" actId="20577"/>
        <pc:sldMkLst>
          <pc:docMk/>
          <pc:sldMk cId="956888542" sldId="635"/>
        </pc:sldMkLst>
      </pc:sldChg>
      <pc:sldChg chg="modSp mod">
        <pc:chgData name="Matthieu De Mari" userId="dfb708c9-d8dc-439f-9a3b-c772bf4a311c" providerId="ADAL" clId="{23B9794A-8B54-47C4-827C-820833DFB1C7}" dt="2023-07-06T07:47:41.037" v="412" actId="1076"/>
        <pc:sldMkLst>
          <pc:docMk/>
          <pc:sldMk cId="1731878414" sldId="637"/>
        </pc:sldMkLst>
      </pc:sldChg>
      <pc:sldChg chg="modSp mod">
        <pc:chgData name="Matthieu De Mari" userId="dfb708c9-d8dc-439f-9a3b-c772bf4a311c" providerId="ADAL" clId="{23B9794A-8B54-47C4-827C-820833DFB1C7}" dt="2023-07-06T07:43:21.117" v="73" actId="20577"/>
        <pc:sldMkLst>
          <pc:docMk/>
          <pc:sldMk cId="3527748531" sldId="640"/>
        </pc:sldMkLst>
      </pc:sldChg>
      <pc:sldChg chg="modSp mod">
        <pc:chgData name="Matthieu De Mari" userId="dfb708c9-d8dc-439f-9a3b-c772bf4a311c" providerId="ADAL" clId="{23B9794A-8B54-47C4-827C-820833DFB1C7}" dt="2023-07-06T07:43:26.735" v="74"/>
        <pc:sldMkLst>
          <pc:docMk/>
          <pc:sldMk cId="3298110552" sldId="641"/>
        </pc:sldMkLst>
      </pc:sldChg>
      <pc:sldChg chg="modSp mod">
        <pc:chgData name="Matthieu De Mari" userId="dfb708c9-d8dc-439f-9a3b-c772bf4a311c" providerId="ADAL" clId="{23B9794A-8B54-47C4-827C-820833DFB1C7}" dt="2023-07-06T07:43:34.977" v="76"/>
        <pc:sldMkLst>
          <pc:docMk/>
          <pc:sldMk cId="4241197121" sldId="642"/>
        </pc:sldMkLst>
      </pc:sldChg>
      <pc:sldChg chg="modSp mod">
        <pc:chgData name="Matthieu De Mari" userId="dfb708c9-d8dc-439f-9a3b-c772bf4a311c" providerId="ADAL" clId="{23B9794A-8B54-47C4-827C-820833DFB1C7}" dt="2023-07-06T07:43:44.055" v="86" actId="20577"/>
        <pc:sldMkLst>
          <pc:docMk/>
          <pc:sldMk cId="715032396" sldId="644"/>
        </pc:sldMkLst>
      </pc:sldChg>
      <pc:sldChg chg="modSp mod">
        <pc:chgData name="Matthieu De Mari" userId="dfb708c9-d8dc-439f-9a3b-c772bf4a311c" providerId="ADAL" clId="{23B9794A-8B54-47C4-827C-820833DFB1C7}" dt="2023-07-06T07:43:47.391" v="89" actId="27636"/>
        <pc:sldMkLst>
          <pc:docMk/>
          <pc:sldMk cId="1850403076" sldId="645"/>
        </pc:sldMkLst>
      </pc:sldChg>
      <pc:sldChg chg="modSp mod">
        <pc:chgData name="Matthieu De Mari" userId="dfb708c9-d8dc-439f-9a3b-c772bf4a311c" providerId="ADAL" clId="{23B9794A-8B54-47C4-827C-820833DFB1C7}" dt="2023-07-06T07:45:08.301" v="238" actId="20577"/>
        <pc:sldMkLst>
          <pc:docMk/>
          <pc:sldMk cId="2404237809" sldId="648"/>
        </pc:sldMkLst>
      </pc:sldChg>
      <pc:sldChg chg="addSp delSp modSp mod">
        <pc:chgData name="Matthieu De Mari" userId="dfb708c9-d8dc-439f-9a3b-c772bf4a311c" providerId="ADAL" clId="{23B9794A-8B54-47C4-827C-820833DFB1C7}" dt="2023-07-06T07:46:33.431" v="363" actId="20577"/>
        <pc:sldMkLst>
          <pc:docMk/>
          <pc:sldMk cId="1952442680" sldId="649"/>
        </pc:sldMkLst>
      </pc:sldChg>
      <pc:sldChg chg="modSp mod">
        <pc:chgData name="Matthieu De Mari" userId="dfb708c9-d8dc-439f-9a3b-c772bf4a311c" providerId="ADAL" clId="{23B9794A-8B54-47C4-827C-820833DFB1C7}" dt="2023-07-06T07:46:06.177" v="315" actId="1036"/>
        <pc:sldMkLst>
          <pc:docMk/>
          <pc:sldMk cId="3215884619" sldId="650"/>
        </pc:sldMkLst>
      </pc:sldChg>
      <pc:sldChg chg="modSp mod">
        <pc:chgData name="Matthieu De Mari" userId="dfb708c9-d8dc-439f-9a3b-c772bf4a311c" providerId="ADAL" clId="{23B9794A-8B54-47C4-827C-820833DFB1C7}" dt="2023-07-06T07:43:30.731" v="75"/>
        <pc:sldMkLst>
          <pc:docMk/>
          <pc:sldMk cId="2595195584" sldId="651"/>
        </pc:sldMkLst>
      </pc:sldChg>
      <pc:sldChg chg="modSp mod">
        <pc:chgData name="Matthieu De Mari" userId="dfb708c9-d8dc-439f-9a3b-c772bf4a311c" providerId="ADAL" clId="{23B9794A-8B54-47C4-827C-820833DFB1C7}" dt="2023-07-06T07:43:49.967" v="91" actId="27636"/>
        <pc:sldMkLst>
          <pc:docMk/>
          <pc:sldMk cId="773672680" sldId="652"/>
        </pc:sldMkLst>
      </pc:sldChg>
      <pc:sldChg chg="modSp mod">
        <pc:chgData name="Matthieu De Mari" userId="dfb708c9-d8dc-439f-9a3b-c772bf4a311c" providerId="ADAL" clId="{23B9794A-8B54-47C4-827C-820833DFB1C7}" dt="2023-07-06T07:47:09.385" v="402" actId="20577"/>
        <pc:sldMkLst>
          <pc:docMk/>
          <pc:sldMk cId="855321949" sldId="653"/>
        </pc:sldMkLst>
      </pc:sldChg>
      <pc:sldChg chg="modSp mod">
        <pc:chgData name="Matthieu De Mari" userId="dfb708c9-d8dc-439f-9a3b-c772bf4a311c" providerId="ADAL" clId="{23B9794A-8B54-47C4-827C-820833DFB1C7}" dt="2023-07-06T07:47:20.277" v="408" actId="20577"/>
        <pc:sldMkLst>
          <pc:docMk/>
          <pc:sldMk cId="2099660639" sldId="654"/>
        </pc:sldMkLst>
      </pc:sldChg>
      <pc:sldChg chg="modSp">
        <pc:chgData name="Matthieu De Mari" userId="dfb708c9-d8dc-439f-9a3b-c772bf4a311c" providerId="ADAL" clId="{23B9794A-8B54-47C4-827C-820833DFB1C7}" dt="2023-07-06T07:48:47.006" v="460" actId="20577"/>
        <pc:sldMkLst>
          <pc:docMk/>
          <pc:sldMk cId="2451971174" sldId="655"/>
        </pc:sldMkLst>
      </pc:sldChg>
      <pc:sldChg chg="addSp delSp modSp mod">
        <pc:chgData name="Matthieu De Mari" userId="dfb708c9-d8dc-439f-9a3b-c772bf4a311c" providerId="ADAL" clId="{23B9794A-8B54-47C4-827C-820833DFB1C7}" dt="2023-07-06T07:47:58.249" v="433" actId="1035"/>
        <pc:sldMkLst>
          <pc:docMk/>
          <pc:sldMk cId="148017835" sldId="656"/>
        </pc:sldMkLst>
      </pc:sldChg>
      <pc:sldChg chg="addSp delSp modSp mod">
        <pc:chgData name="Matthieu De Mari" userId="dfb708c9-d8dc-439f-9a3b-c772bf4a311c" providerId="ADAL" clId="{23B9794A-8B54-47C4-827C-820833DFB1C7}" dt="2023-07-06T07:48:35.326" v="457" actId="1076"/>
        <pc:sldMkLst>
          <pc:docMk/>
          <pc:sldMk cId="1922511899" sldId="657"/>
        </pc:sldMkLst>
      </pc:sldChg>
      <pc:sldChg chg="modSp mod">
        <pc:chgData name="Matthieu De Mari" userId="dfb708c9-d8dc-439f-9a3b-c772bf4a311c" providerId="ADAL" clId="{23B9794A-8B54-47C4-827C-820833DFB1C7}" dt="2023-07-06T07:49:33.233" v="484" actId="207"/>
        <pc:sldMkLst>
          <pc:docMk/>
          <pc:sldMk cId="2096824087" sldId="659"/>
        </pc:sldMkLst>
      </pc:sldChg>
      <pc:sldChg chg="modSp">
        <pc:chgData name="Matthieu De Mari" userId="dfb708c9-d8dc-439f-9a3b-c772bf4a311c" providerId="ADAL" clId="{23B9794A-8B54-47C4-827C-820833DFB1C7}" dt="2023-07-06T07:49:54.460" v="494" actId="20577"/>
        <pc:sldMkLst>
          <pc:docMk/>
          <pc:sldMk cId="3023865042" sldId="660"/>
        </pc:sldMkLst>
      </pc:sldChg>
      <pc:sldChg chg="modSp mod">
        <pc:chgData name="Matthieu De Mari" userId="dfb708c9-d8dc-439f-9a3b-c772bf4a311c" providerId="ADAL" clId="{23B9794A-8B54-47C4-827C-820833DFB1C7}" dt="2023-07-06T07:50:25.358" v="514" actId="207"/>
        <pc:sldMkLst>
          <pc:docMk/>
          <pc:sldMk cId="2303339168" sldId="661"/>
        </pc:sldMkLst>
      </pc:sldChg>
      <pc:sldChg chg="modSp mod">
        <pc:chgData name="Matthieu De Mari" userId="dfb708c9-d8dc-439f-9a3b-c772bf4a311c" providerId="ADAL" clId="{23B9794A-8B54-47C4-827C-820833DFB1C7}" dt="2023-07-06T07:50:52.378" v="526" actId="20577"/>
        <pc:sldMkLst>
          <pc:docMk/>
          <pc:sldMk cId="365986058" sldId="663"/>
        </pc:sldMkLst>
      </pc:sldChg>
      <pc:sldChg chg="add">
        <pc:chgData name="Matthieu De Mari" userId="dfb708c9-d8dc-439f-9a3b-c772bf4a311c" providerId="ADAL" clId="{23B9794A-8B54-47C4-827C-820833DFB1C7}" dt="2023-07-06T07:37:48.191" v="1"/>
        <pc:sldMkLst>
          <pc:docMk/>
          <pc:sldMk cId="2828164903" sldId="668"/>
        </pc:sldMkLst>
      </pc:sldChg>
      <pc:sldChg chg="add">
        <pc:chgData name="Matthieu De Mari" userId="dfb708c9-d8dc-439f-9a3b-c772bf4a311c" providerId="ADAL" clId="{23B9794A-8B54-47C4-827C-820833DFB1C7}" dt="2023-07-06T07:37:48.191" v="1"/>
        <pc:sldMkLst>
          <pc:docMk/>
          <pc:sldMk cId="3980169169" sldId="669"/>
        </pc:sldMkLst>
      </pc:sldChg>
      <pc:sldChg chg="add">
        <pc:chgData name="Matthieu De Mari" userId="dfb708c9-d8dc-439f-9a3b-c772bf4a311c" providerId="ADAL" clId="{23B9794A-8B54-47C4-827C-820833DFB1C7}" dt="2023-07-06T07:37:48.191" v="1"/>
        <pc:sldMkLst>
          <pc:docMk/>
          <pc:sldMk cId="4122990920" sldId="670"/>
        </pc:sldMkLst>
      </pc:sldChg>
    </pc:docChg>
  </pc:docChgLst>
  <pc:docChgLst>
    <pc:chgData name="Matthieu De Mari" userId="dfb708c9-d8dc-439f-9a3b-c772bf4a311c" providerId="ADAL" clId="{5197ED3C-DCC8-4AB0-997C-E9CE750DC8BB}"/>
    <pc:docChg chg="undo custSel addSld delSld modSld addSection modSection">
      <pc:chgData name="Matthieu De Mari" userId="dfb708c9-d8dc-439f-9a3b-c772bf4a311c" providerId="ADAL" clId="{5197ED3C-DCC8-4AB0-997C-E9CE750DC8BB}" dt="2025-03-05T05:07:00.309" v="2152" actId="20577"/>
      <pc:docMkLst>
        <pc:docMk/>
      </pc:docMkLst>
      <pc:sldChg chg="modSp mod">
        <pc:chgData name="Matthieu De Mari" userId="dfb708c9-d8dc-439f-9a3b-c772bf4a311c" providerId="ADAL" clId="{5197ED3C-DCC8-4AB0-997C-E9CE750DC8BB}" dt="2025-03-05T05:06:57.745" v="2150" actId="20577"/>
        <pc:sldMkLst>
          <pc:docMk/>
          <pc:sldMk cId="3442501962" sldId="257"/>
        </pc:sldMkLst>
        <pc:spChg chg="mod">
          <ac:chgData name="Matthieu De Mari" userId="dfb708c9-d8dc-439f-9a3b-c772bf4a311c" providerId="ADAL" clId="{5197ED3C-DCC8-4AB0-997C-E9CE750DC8BB}" dt="2025-03-05T05:06:57.745" v="2150" actId="20577"/>
          <ac:spMkLst>
            <pc:docMk/>
            <pc:sldMk cId="3442501962" sldId="257"/>
            <ac:spMk id="2" creationId="{49D40417-A4D3-4CE8-96E7-708E2439AE7B}"/>
          </ac:spMkLst>
        </pc:spChg>
      </pc:sldChg>
      <pc:sldChg chg="modSp mod">
        <pc:chgData name="Matthieu De Mari" userId="dfb708c9-d8dc-439f-9a3b-c772bf4a311c" providerId="ADAL" clId="{5197ED3C-DCC8-4AB0-997C-E9CE750DC8BB}" dt="2025-02-24T06:30:46.243" v="2019" actId="20577"/>
        <pc:sldMkLst>
          <pc:docMk/>
          <pc:sldMk cId="1036081419" sldId="346"/>
        </pc:sldMkLst>
        <pc:spChg chg="mod">
          <ac:chgData name="Matthieu De Mari" userId="dfb708c9-d8dc-439f-9a3b-c772bf4a311c" providerId="ADAL" clId="{5197ED3C-DCC8-4AB0-997C-E9CE750DC8BB}" dt="2025-02-24T06:30:46.243" v="2019" actId="20577"/>
          <ac:spMkLst>
            <pc:docMk/>
            <pc:sldMk cId="1036081419" sldId="346"/>
            <ac:spMk id="2" creationId="{11A08BA8-9DEC-4471-8590-434E8D8BB4A0}"/>
          </ac:spMkLst>
        </pc:spChg>
        <pc:spChg chg="mod">
          <ac:chgData name="Matthieu De Mari" userId="dfb708c9-d8dc-439f-9a3b-c772bf4a311c" providerId="ADAL" clId="{5197ED3C-DCC8-4AB0-997C-E9CE750DC8BB}" dt="2025-02-24T06:30:42.852" v="2017" actId="20577"/>
          <ac:spMkLst>
            <pc:docMk/>
            <pc:sldMk cId="1036081419" sldId="346"/>
            <ac:spMk id="4" creationId="{7E420A50-DCDA-4FEF-986F-775F53063E3A}"/>
          </ac:spMkLst>
        </pc:spChg>
      </pc:sldChg>
      <pc:sldChg chg="modSp mod">
        <pc:chgData name="Matthieu De Mari" userId="dfb708c9-d8dc-439f-9a3b-c772bf4a311c" providerId="ADAL" clId="{5197ED3C-DCC8-4AB0-997C-E9CE750DC8BB}" dt="2025-03-05T05:06:54.616" v="2148" actId="20577"/>
        <pc:sldMkLst>
          <pc:docMk/>
          <pc:sldMk cId="37425589" sldId="591"/>
        </pc:sldMkLst>
        <pc:spChg chg="mod">
          <ac:chgData name="Matthieu De Mari" userId="dfb708c9-d8dc-439f-9a3b-c772bf4a311c" providerId="ADAL" clId="{5197ED3C-DCC8-4AB0-997C-E9CE750DC8BB}" dt="2025-03-05T05:06:54.616" v="2148" actId="20577"/>
          <ac:spMkLst>
            <pc:docMk/>
            <pc:sldMk cId="37425589" sldId="591"/>
            <ac:spMk id="2" creationId="{080CEB46-CC16-4D19-8C2C-AEE9471D8168}"/>
          </ac:spMkLst>
        </pc:spChg>
      </pc:sldChg>
      <pc:sldChg chg="modSp mod">
        <pc:chgData name="Matthieu De Mari" userId="dfb708c9-d8dc-439f-9a3b-c772bf4a311c" providerId="ADAL" clId="{5197ED3C-DCC8-4AB0-997C-E9CE750DC8BB}" dt="2025-02-24T05:28:28.417" v="87" actId="20577"/>
        <pc:sldMkLst>
          <pc:docMk/>
          <pc:sldMk cId="1487822837" sldId="643"/>
        </pc:sldMkLst>
        <pc:spChg chg="mod">
          <ac:chgData name="Matthieu De Mari" userId="dfb708c9-d8dc-439f-9a3b-c772bf4a311c" providerId="ADAL" clId="{5197ED3C-DCC8-4AB0-997C-E9CE750DC8BB}" dt="2025-02-24T05:28:28.417" v="87" actId="20577"/>
          <ac:spMkLst>
            <pc:docMk/>
            <pc:sldMk cId="1487822837" sldId="643"/>
            <ac:spMk id="3" creationId="{888778C6-A734-C28B-5DEA-DC9DD854857F}"/>
          </ac:spMkLst>
        </pc:spChg>
      </pc:sldChg>
      <pc:sldChg chg="modSp mod">
        <pc:chgData name="Matthieu De Mari" userId="dfb708c9-d8dc-439f-9a3b-c772bf4a311c" providerId="ADAL" clId="{5197ED3C-DCC8-4AB0-997C-E9CE750DC8BB}" dt="2025-02-24T05:28:36.609" v="88" actId="20577"/>
        <pc:sldMkLst>
          <pc:docMk/>
          <pc:sldMk cId="715032396" sldId="644"/>
        </pc:sldMkLst>
        <pc:spChg chg="mod">
          <ac:chgData name="Matthieu De Mari" userId="dfb708c9-d8dc-439f-9a3b-c772bf4a311c" providerId="ADAL" clId="{5197ED3C-DCC8-4AB0-997C-E9CE750DC8BB}" dt="2025-02-24T05:28:36.609" v="88" actId="20577"/>
          <ac:spMkLst>
            <pc:docMk/>
            <pc:sldMk cId="715032396" sldId="644"/>
            <ac:spMk id="3" creationId="{888778C6-A734-C28B-5DEA-DC9DD854857F}"/>
          </ac:spMkLst>
        </pc:spChg>
      </pc:sldChg>
      <pc:sldChg chg="modSp mod">
        <pc:chgData name="Matthieu De Mari" userId="dfb708c9-d8dc-439f-9a3b-c772bf4a311c" providerId="ADAL" clId="{5197ED3C-DCC8-4AB0-997C-E9CE750DC8BB}" dt="2025-02-24T05:28:47.745" v="90" actId="20577"/>
        <pc:sldMkLst>
          <pc:docMk/>
          <pc:sldMk cId="1850403076" sldId="645"/>
        </pc:sldMkLst>
        <pc:spChg chg="mod">
          <ac:chgData name="Matthieu De Mari" userId="dfb708c9-d8dc-439f-9a3b-c772bf4a311c" providerId="ADAL" clId="{5197ED3C-DCC8-4AB0-997C-E9CE750DC8BB}" dt="2025-02-24T05:28:47.745" v="90" actId="20577"/>
          <ac:spMkLst>
            <pc:docMk/>
            <pc:sldMk cId="1850403076" sldId="645"/>
            <ac:spMk id="8" creationId="{C8043E35-81CF-0BE0-D05A-8D49BC91AEE2}"/>
          </ac:spMkLst>
        </pc:spChg>
      </pc:sldChg>
      <pc:sldChg chg="modSp mod">
        <pc:chgData name="Matthieu De Mari" userId="dfb708c9-d8dc-439f-9a3b-c772bf4a311c" providerId="ADAL" clId="{5197ED3C-DCC8-4AB0-997C-E9CE750DC8BB}" dt="2025-02-24T05:29:37.060" v="110"/>
        <pc:sldMkLst>
          <pc:docMk/>
          <pc:sldMk cId="1952442680" sldId="649"/>
        </pc:sldMkLst>
        <pc:spChg chg="mod">
          <ac:chgData name="Matthieu De Mari" userId="dfb708c9-d8dc-439f-9a3b-c772bf4a311c" providerId="ADAL" clId="{5197ED3C-DCC8-4AB0-997C-E9CE750DC8BB}" dt="2025-02-24T05:29:37.060" v="110"/>
          <ac:spMkLst>
            <pc:docMk/>
            <pc:sldMk cId="1952442680" sldId="649"/>
            <ac:spMk id="3" creationId="{888778C6-A734-C28B-5DEA-DC9DD854857F}"/>
          </ac:spMkLst>
        </pc:spChg>
      </pc:sldChg>
      <pc:sldChg chg="addSp delSp modSp mod">
        <pc:chgData name="Matthieu De Mari" userId="dfb708c9-d8dc-439f-9a3b-c772bf4a311c" providerId="ADAL" clId="{5197ED3C-DCC8-4AB0-997C-E9CE750DC8BB}" dt="2025-02-24T05:31:28.017" v="379"/>
        <pc:sldMkLst>
          <pc:docMk/>
          <pc:sldMk cId="3215884619" sldId="650"/>
        </pc:sldMkLst>
        <pc:spChg chg="mod">
          <ac:chgData name="Matthieu De Mari" userId="dfb708c9-d8dc-439f-9a3b-c772bf4a311c" providerId="ADAL" clId="{5197ED3C-DCC8-4AB0-997C-E9CE750DC8BB}" dt="2025-02-24T05:31:23.524" v="378" actId="207"/>
          <ac:spMkLst>
            <pc:docMk/>
            <pc:sldMk cId="3215884619" sldId="650"/>
            <ac:spMk id="3" creationId="{888778C6-A734-C28B-5DEA-DC9DD854857F}"/>
          </ac:spMkLst>
        </pc:spChg>
        <pc:picChg chg="add mod">
          <ac:chgData name="Matthieu De Mari" userId="dfb708c9-d8dc-439f-9a3b-c772bf4a311c" providerId="ADAL" clId="{5197ED3C-DCC8-4AB0-997C-E9CE750DC8BB}" dt="2025-02-24T05:31:28.017" v="379"/>
          <ac:picMkLst>
            <pc:docMk/>
            <pc:sldMk cId="3215884619" sldId="650"/>
            <ac:picMk id="10" creationId="{477A314B-3B5E-BC9E-EAF6-7C03D596883E}"/>
          </ac:picMkLst>
        </pc:picChg>
        <pc:picChg chg="add mod">
          <ac:chgData name="Matthieu De Mari" userId="dfb708c9-d8dc-439f-9a3b-c772bf4a311c" providerId="ADAL" clId="{5197ED3C-DCC8-4AB0-997C-E9CE750DC8BB}" dt="2025-02-24T05:31:28.017" v="379"/>
          <ac:picMkLst>
            <pc:docMk/>
            <pc:sldMk cId="3215884619" sldId="650"/>
            <ac:picMk id="11" creationId="{9BC5268A-74A2-7528-FE9C-55113D6E0BEC}"/>
          </ac:picMkLst>
        </pc:picChg>
      </pc:sldChg>
      <pc:sldChg chg="addSp delSp modSp mod">
        <pc:chgData name="Matthieu De Mari" userId="dfb708c9-d8dc-439f-9a3b-c772bf4a311c" providerId="ADAL" clId="{5197ED3C-DCC8-4AB0-997C-E9CE750DC8BB}" dt="2025-02-24T05:27:40.050" v="13" actId="1076"/>
        <pc:sldMkLst>
          <pc:docMk/>
          <pc:sldMk cId="2595195584" sldId="651"/>
        </pc:sldMkLst>
        <pc:picChg chg="add mod modCrop">
          <ac:chgData name="Matthieu De Mari" userId="dfb708c9-d8dc-439f-9a3b-c772bf4a311c" providerId="ADAL" clId="{5197ED3C-DCC8-4AB0-997C-E9CE750DC8BB}" dt="2025-02-24T05:27:40.050" v="13" actId="1076"/>
          <ac:picMkLst>
            <pc:docMk/>
            <pc:sldMk cId="2595195584" sldId="651"/>
            <ac:picMk id="7" creationId="{44BCBBCB-15FF-D5D5-C2CA-C6257D29557A}"/>
          </ac:picMkLst>
        </pc:picChg>
      </pc:sldChg>
      <pc:sldChg chg="modSp mod">
        <pc:chgData name="Matthieu De Mari" userId="dfb708c9-d8dc-439f-9a3b-c772bf4a311c" providerId="ADAL" clId="{5197ED3C-DCC8-4AB0-997C-E9CE750DC8BB}" dt="2025-02-24T05:28:59.155" v="91" actId="20577"/>
        <pc:sldMkLst>
          <pc:docMk/>
          <pc:sldMk cId="773672680" sldId="652"/>
        </pc:sldMkLst>
        <pc:spChg chg="mod">
          <ac:chgData name="Matthieu De Mari" userId="dfb708c9-d8dc-439f-9a3b-c772bf4a311c" providerId="ADAL" clId="{5197ED3C-DCC8-4AB0-997C-E9CE750DC8BB}" dt="2025-02-24T05:28:59.155" v="91" actId="20577"/>
          <ac:spMkLst>
            <pc:docMk/>
            <pc:sldMk cId="773672680" sldId="652"/>
            <ac:spMk id="6" creationId="{A36CCB85-C859-E807-3137-D5CE4B60C077}"/>
          </ac:spMkLst>
        </pc:spChg>
      </pc:sldChg>
      <pc:sldChg chg="modSp mod">
        <pc:chgData name="Matthieu De Mari" userId="dfb708c9-d8dc-439f-9a3b-c772bf4a311c" providerId="ADAL" clId="{5197ED3C-DCC8-4AB0-997C-E9CE750DC8BB}" dt="2025-02-24T05:32:02.511" v="387" actId="20577"/>
        <pc:sldMkLst>
          <pc:docMk/>
          <pc:sldMk cId="855321949" sldId="653"/>
        </pc:sldMkLst>
        <pc:spChg chg="mod">
          <ac:chgData name="Matthieu De Mari" userId="dfb708c9-d8dc-439f-9a3b-c772bf4a311c" providerId="ADAL" clId="{5197ED3C-DCC8-4AB0-997C-E9CE750DC8BB}" dt="2025-02-24T05:32:02.511" v="387" actId="20577"/>
          <ac:spMkLst>
            <pc:docMk/>
            <pc:sldMk cId="855321949" sldId="653"/>
            <ac:spMk id="10" creationId="{DF43DEC1-2394-FFBD-0B62-7A8838760AD4}"/>
          </ac:spMkLst>
        </pc:spChg>
      </pc:sldChg>
      <pc:sldChg chg="modSp">
        <pc:chgData name="Matthieu De Mari" userId="dfb708c9-d8dc-439f-9a3b-c772bf4a311c" providerId="ADAL" clId="{5197ED3C-DCC8-4AB0-997C-E9CE750DC8BB}" dt="2025-02-24T05:32:23.553" v="397" actId="20577"/>
        <pc:sldMkLst>
          <pc:docMk/>
          <pc:sldMk cId="2451971174" sldId="655"/>
        </pc:sldMkLst>
        <pc:spChg chg="mod">
          <ac:chgData name="Matthieu De Mari" userId="dfb708c9-d8dc-439f-9a3b-c772bf4a311c" providerId="ADAL" clId="{5197ED3C-DCC8-4AB0-997C-E9CE750DC8BB}" dt="2025-02-24T05:32:23.553" v="397" actId="20577"/>
          <ac:spMkLst>
            <pc:docMk/>
            <pc:sldMk cId="2451971174" sldId="655"/>
            <ac:spMk id="3" creationId="{A01BD820-1F4B-CA48-6D02-F8A6442E8629}"/>
          </ac:spMkLst>
        </pc:spChg>
      </pc:sldChg>
      <pc:sldChg chg="modSp mod">
        <pc:chgData name="Matthieu De Mari" userId="dfb708c9-d8dc-439f-9a3b-c772bf4a311c" providerId="ADAL" clId="{5197ED3C-DCC8-4AB0-997C-E9CE750DC8BB}" dt="2025-02-24T05:32:35.701" v="400" actId="113"/>
        <pc:sldMkLst>
          <pc:docMk/>
          <pc:sldMk cId="2303339168" sldId="661"/>
        </pc:sldMkLst>
        <pc:spChg chg="mod">
          <ac:chgData name="Matthieu De Mari" userId="dfb708c9-d8dc-439f-9a3b-c772bf4a311c" providerId="ADAL" clId="{5197ED3C-DCC8-4AB0-997C-E9CE750DC8BB}" dt="2025-02-24T05:32:35.701" v="400" actId="113"/>
          <ac:spMkLst>
            <pc:docMk/>
            <pc:sldMk cId="2303339168" sldId="661"/>
            <ac:spMk id="3" creationId="{A01BD820-1F4B-CA48-6D02-F8A6442E8629}"/>
          </ac:spMkLst>
        </pc:spChg>
      </pc:sldChg>
      <pc:sldChg chg="modSp mod">
        <pc:chgData name="Matthieu De Mari" userId="dfb708c9-d8dc-439f-9a3b-c772bf4a311c" providerId="ADAL" clId="{5197ED3C-DCC8-4AB0-997C-E9CE750DC8BB}" dt="2025-03-05T05:07:00.309" v="2152" actId="20577"/>
        <pc:sldMkLst>
          <pc:docMk/>
          <pc:sldMk cId="444206811" sldId="662"/>
        </pc:sldMkLst>
        <pc:spChg chg="mod">
          <ac:chgData name="Matthieu De Mari" userId="dfb708c9-d8dc-439f-9a3b-c772bf4a311c" providerId="ADAL" clId="{5197ED3C-DCC8-4AB0-997C-E9CE750DC8BB}" dt="2025-03-05T05:07:00.309" v="2152" actId="20577"/>
          <ac:spMkLst>
            <pc:docMk/>
            <pc:sldMk cId="444206811" sldId="662"/>
            <ac:spMk id="2" creationId="{49D40417-A4D3-4CE8-96E7-708E2439AE7B}"/>
          </ac:spMkLst>
        </pc:spChg>
      </pc:sldChg>
      <pc:sldChg chg="modSp mod">
        <pc:chgData name="Matthieu De Mari" userId="dfb708c9-d8dc-439f-9a3b-c772bf4a311c" providerId="ADAL" clId="{5197ED3C-DCC8-4AB0-997C-E9CE750DC8BB}" dt="2025-02-24T05:33:26.893" v="462" actId="20577"/>
        <pc:sldMkLst>
          <pc:docMk/>
          <pc:sldMk cId="365986058" sldId="663"/>
        </pc:sldMkLst>
        <pc:spChg chg="mod">
          <ac:chgData name="Matthieu De Mari" userId="dfb708c9-d8dc-439f-9a3b-c772bf4a311c" providerId="ADAL" clId="{5197ED3C-DCC8-4AB0-997C-E9CE750DC8BB}" dt="2025-02-24T05:33:26.893" v="462" actId="20577"/>
          <ac:spMkLst>
            <pc:docMk/>
            <pc:sldMk cId="365986058" sldId="663"/>
            <ac:spMk id="3" creationId="{A01BD820-1F4B-CA48-6D02-F8A6442E8629}"/>
          </ac:spMkLst>
        </pc:spChg>
      </pc:sldChg>
      <pc:sldChg chg="modSp mod">
        <pc:chgData name="Matthieu De Mari" userId="dfb708c9-d8dc-439f-9a3b-c772bf4a311c" providerId="ADAL" clId="{5197ED3C-DCC8-4AB0-997C-E9CE750DC8BB}" dt="2025-02-24T05:32:52.426" v="404" actId="1076"/>
        <pc:sldMkLst>
          <pc:docMk/>
          <pc:sldMk cId="2917180269" sldId="668"/>
        </pc:sldMkLst>
        <pc:picChg chg="mod">
          <ac:chgData name="Matthieu De Mari" userId="dfb708c9-d8dc-439f-9a3b-c772bf4a311c" providerId="ADAL" clId="{5197ED3C-DCC8-4AB0-997C-E9CE750DC8BB}" dt="2025-02-24T05:32:52.426" v="404" actId="1076"/>
          <ac:picMkLst>
            <pc:docMk/>
            <pc:sldMk cId="2917180269" sldId="668"/>
            <ac:picMk id="11" creationId="{D9D0A523-70C9-0F50-DEBA-6DB69D7F3F5A}"/>
          </ac:picMkLst>
        </pc:picChg>
      </pc:sldChg>
      <pc:sldChg chg="add">
        <pc:chgData name="Matthieu De Mari" userId="dfb708c9-d8dc-439f-9a3b-c772bf4a311c" providerId="ADAL" clId="{5197ED3C-DCC8-4AB0-997C-E9CE750DC8BB}" dt="2025-02-24T05:29:41.309" v="111" actId="2890"/>
        <pc:sldMkLst>
          <pc:docMk/>
          <pc:sldMk cId="1721995084" sldId="669"/>
        </pc:sldMkLst>
      </pc:sldChg>
      <pc:sldChg chg="addSp delSp modSp new mod modClrScheme chgLayout">
        <pc:chgData name="Matthieu De Mari" userId="dfb708c9-d8dc-439f-9a3b-c772bf4a311c" providerId="ADAL" clId="{5197ED3C-DCC8-4AB0-997C-E9CE750DC8BB}" dt="2025-02-24T06:12:30.347" v="780" actId="1076"/>
        <pc:sldMkLst>
          <pc:docMk/>
          <pc:sldMk cId="4215618712" sldId="670"/>
        </pc:sldMkLst>
        <pc:spChg chg="mod ord">
          <ac:chgData name="Matthieu De Mari" userId="dfb708c9-d8dc-439f-9a3b-c772bf4a311c" providerId="ADAL" clId="{5197ED3C-DCC8-4AB0-997C-E9CE750DC8BB}" dt="2025-02-24T06:11:31.079" v="762" actId="700"/>
          <ac:spMkLst>
            <pc:docMk/>
            <pc:sldMk cId="4215618712" sldId="670"/>
            <ac:spMk id="2" creationId="{35EBD1B2-756A-71B3-66BD-2E5AF54BD54A}"/>
          </ac:spMkLst>
        </pc:spChg>
        <pc:spChg chg="add mod ord">
          <ac:chgData name="Matthieu De Mari" userId="dfb708c9-d8dc-439f-9a3b-c772bf4a311c" providerId="ADAL" clId="{5197ED3C-DCC8-4AB0-997C-E9CE750DC8BB}" dt="2025-02-24T06:11:46.561" v="768" actId="5793"/>
          <ac:spMkLst>
            <pc:docMk/>
            <pc:sldMk cId="4215618712" sldId="670"/>
            <ac:spMk id="4" creationId="{E2005C3F-A24D-AFF7-E5B6-A348329CEB11}"/>
          </ac:spMkLst>
        </pc:spChg>
        <pc:picChg chg="add mod modCrop">
          <ac:chgData name="Matthieu De Mari" userId="dfb708c9-d8dc-439f-9a3b-c772bf4a311c" providerId="ADAL" clId="{5197ED3C-DCC8-4AB0-997C-E9CE750DC8BB}" dt="2025-02-24T06:12:30.347" v="780" actId="1076"/>
          <ac:picMkLst>
            <pc:docMk/>
            <pc:sldMk cId="4215618712" sldId="670"/>
            <ac:picMk id="7" creationId="{E79FA425-0068-E256-C4A4-A3231FF9081C}"/>
          </ac:picMkLst>
        </pc:picChg>
        <pc:picChg chg="add mod modCrop">
          <ac:chgData name="Matthieu De Mari" userId="dfb708c9-d8dc-439f-9a3b-c772bf4a311c" providerId="ADAL" clId="{5197ED3C-DCC8-4AB0-997C-E9CE750DC8BB}" dt="2025-02-24T06:12:28.974" v="779" actId="1076"/>
          <ac:picMkLst>
            <pc:docMk/>
            <pc:sldMk cId="4215618712" sldId="670"/>
            <ac:picMk id="8" creationId="{908B1465-0FAA-5322-AF6D-BC84E5567B74}"/>
          </ac:picMkLst>
        </pc:picChg>
      </pc:sldChg>
      <pc:sldChg chg="add">
        <pc:chgData name="Matthieu De Mari" userId="dfb708c9-d8dc-439f-9a3b-c772bf4a311c" providerId="ADAL" clId="{5197ED3C-DCC8-4AB0-997C-E9CE750DC8BB}" dt="2025-02-24T06:12:34.714" v="781" actId="2890"/>
        <pc:sldMkLst>
          <pc:docMk/>
          <pc:sldMk cId="3655254145" sldId="671"/>
        </pc:sldMkLst>
      </pc:sldChg>
      <pc:sldChg chg="addSp delSp modSp new mod modClrScheme chgLayout">
        <pc:chgData name="Matthieu De Mari" userId="dfb708c9-d8dc-439f-9a3b-c772bf4a311c" providerId="ADAL" clId="{5197ED3C-DCC8-4AB0-997C-E9CE750DC8BB}" dt="2025-02-27T07:07:36.559" v="2020" actId="20577"/>
        <pc:sldMkLst>
          <pc:docMk/>
          <pc:sldMk cId="1549406145" sldId="672"/>
        </pc:sldMkLst>
        <pc:spChg chg="mod ord">
          <ac:chgData name="Matthieu De Mari" userId="dfb708c9-d8dc-439f-9a3b-c772bf4a311c" providerId="ADAL" clId="{5197ED3C-DCC8-4AB0-997C-E9CE750DC8BB}" dt="2025-02-24T06:13:27.288" v="798" actId="700"/>
          <ac:spMkLst>
            <pc:docMk/>
            <pc:sldMk cId="1549406145" sldId="672"/>
            <ac:spMk id="2" creationId="{ED7466D4-6E95-5318-DDAF-ED2933090FBA}"/>
          </ac:spMkLst>
        </pc:spChg>
        <pc:spChg chg="add mod ord">
          <ac:chgData name="Matthieu De Mari" userId="dfb708c9-d8dc-439f-9a3b-c772bf4a311c" providerId="ADAL" clId="{5197ED3C-DCC8-4AB0-997C-E9CE750DC8BB}" dt="2025-02-27T07:07:36.559" v="2020" actId="20577"/>
          <ac:spMkLst>
            <pc:docMk/>
            <pc:sldMk cId="1549406145" sldId="672"/>
            <ac:spMk id="4" creationId="{8AB7F685-44FF-EBDE-1F93-A12F9369C0FC}"/>
          </ac:spMkLst>
        </pc:spChg>
        <pc:picChg chg="add mod">
          <ac:chgData name="Matthieu De Mari" userId="dfb708c9-d8dc-439f-9a3b-c772bf4a311c" providerId="ADAL" clId="{5197ED3C-DCC8-4AB0-997C-E9CE750DC8BB}" dt="2025-02-24T06:13:33.768" v="801" actId="1076"/>
          <ac:picMkLst>
            <pc:docMk/>
            <pc:sldMk cId="1549406145" sldId="672"/>
            <ac:picMk id="7" creationId="{A1E1895F-F49D-CD97-012D-2ADBAA2D581F}"/>
          </ac:picMkLst>
        </pc:picChg>
      </pc:sldChg>
      <pc:sldChg chg="modSp add mod">
        <pc:chgData name="Matthieu De Mari" userId="dfb708c9-d8dc-439f-9a3b-c772bf4a311c" providerId="ADAL" clId="{5197ED3C-DCC8-4AB0-997C-E9CE750DC8BB}" dt="2025-02-24T06:15:01.952" v="886" actId="20577"/>
        <pc:sldMkLst>
          <pc:docMk/>
          <pc:sldMk cId="3093812458" sldId="673"/>
        </pc:sldMkLst>
        <pc:spChg chg="mod">
          <ac:chgData name="Matthieu De Mari" userId="dfb708c9-d8dc-439f-9a3b-c772bf4a311c" providerId="ADAL" clId="{5197ED3C-DCC8-4AB0-997C-E9CE750DC8BB}" dt="2025-02-24T06:15:01.952" v="886" actId="20577"/>
          <ac:spMkLst>
            <pc:docMk/>
            <pc:sldMk cId="3093812458" sldId="673"/>
            <ac:spMk id="4" creationId="{46DBCC5D-B556-9ABA-8C52-06396D3A7B71}"/>
          </ac:spMkLst>
        </pc:spChg>
      </pc:sldChg>
      <pc:sldChg chg="addSp delSp modSp add mod">
        <pc:chgData name="Matthieu De Mari" userId="dfb708c9-d8dc-439f-9a3b-c772bf4a311c" providerId="ADAL" clId="{5197ED3C-DCC8-4AB0-997C-E9CE750DC8BB}" dt="2025-02-24T06:17:54.705" v="1052" actId="20577"/>
        <pc:sldMkLst>
          <pc:docMk/>
          <pc:sldMk cId="3597148306" sldId="674"/>
        </pc:sldMkLst>
        <pc:spChg chg="mod">
          <ac:chgData name="Matthieu De Mari" userId="dfb708c9-d8dc-439f-9a3b-c772bf4a311c" providerId="ADAL" clId="{5197ED3C-DCC8-4AB0-997C-E9CE750DC8BB}" dt="2025-02-24T06:17:54.705" v="1052" actId="20577"/>
          <ac:spMkLst>
            <pc:docMk/>
            <pc:sldMk cId="3597148306" sldId="674"/>
            <ac:spMk id="2" creationId="{2EEF7A1E-0AEA-2DE9-8CD4-C140B0D9F8FE}"/>
          </ac:spMkLst>
        </pc:spChg>
        <pc:spChg chg="mod">
          <ac:chgData name="Matthieu De Mari" userId="dfb708c9-d8dc-439f-9a3b-c772bf4a311c" providerId="ADAL" clId="{5197ED3C-DCC8-4AB0-997C-E9CE750DC8BB}" dt="2025-02-24T06:17:34.792" v="1045" actId="20577"/>
          <ac:spMkLst>
            <pc:docMk/>
            <pc:sldMk cId="3597148306" sldId="674"/>
            <ac:spMk id="4" creationId="{90929952-4D51-DA6A-05BC-49414C2F6E33}"/>
          </ac:spMkLst>
        </pc:spChg>
        <pc:picChg chg="add mod">
          <ac:chgData name="Matthieu De Mari" userId="dfb708c9-d8dc-439f-9a3b-c772bf4a311c" providerId="ADAL" clId="{5197ED3C-DCC8-4AB0-997C-E9CE750DC8BB}" dt="2025-02-24T06:17:15.613" v="1028" actId="1076"/>
          <ac:picMkLst>
            <pc:docMk/>
            <pc:sldMk cId="3597148306" sldId="674"/>
            <ac:picMk id="5" creationId="{F21A39C2-FFD8-CE55-1538-D0637A62DE1A}"/>
          </ac:picMkLst>
        </pc:picChg>
      </pc:sldChg>
      <pc:sldChg chg="addSp delSp modSp add mod modClrScheme chgLayout">
        <pc:chgData name="Matthieu De Mari" userId="dfb708c9-d8dc-439f-9a3b-c772bf4a311c" providerId="ADAL" clId="{5197ED3C-DCC8-4AB0-997C-E9CE750DC8BB}" dt="2025-02-24T06:18:54.588" v="1120" actId="20577"/>
        <pc:sldMkLst>
          <pc:docMk/>
          <pc:sldMk cId="2082294507" sldId="675"/>
        </pc:sldMkLst>
        <pc:spChg chg="mod ord">
          <ac:chgData name="Matthieu De Mari" userId="dfb708c9-d8dc-439f-9a3b-c772bf4a311c" providerId="ADAL" clId="{5197ED3C-DCC8-4AB0-997C-E9CE750DC8BB}" dt="2025-02-24T06:18:37.388" v="1111" actId="700"/>
          <ac:spMkLst>
            <pc:docMk/>
            <pc:sldMk cId="2082294507" sldId="675"/>
            <ac:spMk id="2" creationId="{A3876512-4FF3-B2BA-36DF-D3DBE28C6323}"/>
          </ac:spMkLst>
        </pc:spChg>
        <pc:spChg chg="add mod ord">
          <ac:chgData name="Matthieu De Mari" userId="dfb708c9-d8dc-439f-9a3b-c772bf4a311c" providerId="ADAL" clId="{5197ED3C-DCC8-4AB0-997C-E9CE750DC8BB}" dt="2025-02-24T06:18:54.588" v="1120" actId="20577"/>
          <ac:spMkLst>
            <pc:docMk/>
            <pc:sldMk cId="2082294507" sldId="675"/>
            <ac:spMk id="9" creationId="{C4511816-DF24-BF78-1892-2AC49F5B16AF}"/>
          </ac:spMkLst>
        </pc:spChg>
      </pc:sldChg>
      <pc:sldChg chg="delSp add del mod">
        <pc:chgData name="Matthieu De Mari" userId="dfb708c9-d8dc-439f-9a3b-c772bf4a311c" providerId="ADAL" clId="{5197ED3C-DCC8-4AB0-997C-E9CE750DC8BB}" dt="2025-02-24T06:19:13.282" v="1127" actId="47"/>
        <pc:sldMkLst>
          <pc:docMk/>
          <pc:sldMk cId="1388572697" sldId="676"/>
        </pc:sldMkLst>
      </pc:sldChg>
      <pc:sldChg chg="addSp modSp add mod">
        <pc:chgData name="Matthieu De Mari" userId="dfb708c9-d8dc-439f-9a3b-c772bf4a311c" providerId="ADAL" clId="{5197ED3C-DCC8-4AB0-997C-E9CE750DC8BB}" dt="2025-02-24T06:19:10.823" v="1126" actId="1076"/>
        <pc:sldMkLst>
          <pc:docMk/>
          <pc:sldMk cId="1816410796" sldId="677"/>
        </pc:sldMkLst>
        <pc:picChg chg="add mod">
          <ac:chgData name="Matthieu De Mari" userId="dfb708c9-d8dc-439f-9a3b-c772bf4a311c" providerId="ADAL" clId="{5197ED3C-DCC8-4AB0-997C-E9CE750DC8BB}" dt="2025-02-24T06:19:10.823" v="1126" actId="1076"/>
          <ac:picMkLst>
            <pc:docMk/>
            <pc:sldMk cId="1816410796" sldId="677"/>
            <ac:picMk id="6" creationId="{F524C180-CC64-8E09-2180-660ACF18B953}"/>
          </ac:picMkLst>
        </pc:picChg>
      </pc:sldChg>
      <pc:sldChg chg="addSp delSp modSp add mod chgLayout">
        <pc:chgData name="Matthieu De Mari" userId="dfb708c9-d8dc-439f-9a3b-c772bf4a311c" providerId="ADAL" clId="{5197ED3C-DCC8-4AB0-997C-E9CE750DC8BB}" dt="2025-02-24T06:20:35.806" v="1192" actId="20577"/>
        <pc:sldMkLst>
          <pc:docMk/>
          <pc:sldMk cId="2436149446" sldId="678"/>
        </pc:sldMkLst>
        <pc:spChg chg="mod ord">
          <ac:chgData name="Matthieu De Mari" userId="dfb708c9-d8dc-439f-9a3b-c772bf4a311c" providerId="ADAL" clId="{5197ED3C-DCC8-4AB0-997C-E9CE750DC8BB}" dt="2025-02-24T06:20:18.053" v="1164" actId="700"/>
          <ac:spMkLst>
            <pc:docMk/>
            <pc:sldMk cId="2436149446" sldId="678"/>
            <ac:spMk id="2" creationId="{39CD91C6-686B-305F-3554-D65791C0C1D7}"/>
          </ac:spMkLst>
        </pc:spChg>
        <pc:spChg chg="add mod ord">
          <ac:chgData name="Matthieu De Mari" userId="dfb708c9-d8dc-439f-9a3b-c772bf4a311c" providerId="ADAL" clId="{5197ED3C-DCC8-4AB0-997C-E9CE750DC8BB}" dt="2025-02-24T06:20:35.806" v="1192" actId="20577"/>
          <ac:spMkLst>
            <pc:docMk/>
            <pc:sldMk cId="2436149446" sldId="678"/>
            <ac:spMk id="11" creationId="{6CC37131-372C-9378-F4D1-F5D0DE77D446}"/>
          </ac:spMkLst>
        </pc:spChg>
        <pc:picChg chg="add mod">
          <ac:chgData name="Matthieu De Mari" userId="dfb708c9-d8dc-439f-9a3b-c772bf4a311c" providerId="ADAL" clId="{5197ED3C-DCC8-4AB0-997C-E9CE750DC8BB}" dt="2025-02-24T06:20:14.899" v="1163" actId="1076"/>
          <ac:picMkLst>
            <pc:docMk/>
            <pc:sldMk cId="2436149446" sldId="678"/>
            <ac:picMk id="7" creationId="{19F203EA-A254-B14C-3987-885281D04B1B}"/>
          </ac:picMkLst>
        </pc:picChg>
        <pc:picChg chg="add mod">
          <ac:chgData name="Matthieu De Mari" userId="dfb708c9-d8dc-439f-9a3b-c772bf4a311c" providerId="ADAL" clId="{5197ED3C-DCC8-4AB0-997C-E9CE750DC8BB}" dt="2025-02-24T06:20:08.696" v="1160" actId="1076"/>
          <ac:picMkLst>
            <pc:docMk/>
            <pc:sldMk cId="2436149446" sldId="678"/>
            <ac:picMk id="10" creationId="{72A9B51D-6B97-1B44-BB0C-6FC6F5BC1A22}"/>
          </ac:picMkLst>
        </pc:picChg>
      </pc:sldChg>
      <pc:sldChg chg="addSp delSp modSp add mod">
        <pc:chgData name="Matthieu De Mari" userId="dfb708c9-d8dc-439f-9a3b-c772bf4a311c" providerId="ADAL" clId="{5197ED3C-DCC8-4AB0-997C-E9CE750DC8BB}" dt="2025-02-24T06:21:23.685" v="1263" actId="1076"/>
        <pc:sldMkLst>
          <pc:docMk/>
          <pc:sldMk cId="2301186879" sldId="679"/>
        </pc:sldMkLst>
        <pc:spChg chg="mod">
          <ac:chgData name="Matthieu De Mari" userId="dfb708c9-d8dc-439f-9a3b-c772bf4a311c" providerId="ADAL" clId="{5197ED3C-DCC8-4AB0-997C-E9CE750DC8BB}" dt="2025-02-24T06:21:09.362" v="1256" actId="27636"/>
          <ac:spMkLst>
            <pc:docMk/>
            <pc:sldMk cId="2301186879" sldId="679"/>
            <ac:spMk id="11" creationId="{0C8300E0-E2AF-BFC8-06C6-A152F1B1C7CD}"/>
          </ac:spMkLst>
        </pc:spChg>
        <pc:picChg chg="add mod">
          <ac:chgData name="Matthieu De Mari" userId="dfb708c9-d8dc-439f-9a3b-c772bf4a311c" providerId="ADAL" clId="{5197ED3C-DCC8-4AB0-997C-E9CE750DC8BB}" dt="2025-02-24T06:21:23.685" v="1263" actId="1076"/>
          <ac:picMkLst>
            <pc:docMk/>
            <pc:sldMk cId="2301186879" sldId="679"/>
            <ac:picMk id="4" creationId="{5683BD5A-5A13-AFFB-9C4E-E3732E2D08EE}"/>
          </ac:picMkLst>
        </pc:picChg>
      </pc:sldChg>
      <pc:sldChg chg="addSp delSp modSp add mod modClrScheme chgLayout">
        <pc:chgData name="Matthieu De Mari" userId="dfb708c9-d8dc-439f-9a3b-c772bf4a311c" providerId="ADAL" clId="{5197ED3C-DCC8-4AB0-997C-E9CE750DC8BB}" dt="2025-02-24T06:22:56.676" v="1396" actId="20577"/>
        <pc:sldMkLst>
          <pc:docMk/>
          <pc:sldMk cId="1073034095" sldId="680"/>
        </pc:sldMkLst>
        <pc:spChg chg="mod ord">
          <ac:chgData name="Matthieu De Mari" userId="dfb708c9-d8dc-439f-9a3b-c772bf4a311c" providerId="ADAL" clId="{5197ED3C-DCC8-4AB0-997C-E9CE750DC8BB}" dt="2025-02-24T06:22:44.778" v="1388" actId="700"/>
          <ac:spMkLst>
            <pc:docMk/>
            <pc:sldMk cId="1073034095" sldId="680"/>
            <ac:spMk id="2" creationId="{FB4A56BC-BCB7-E644-B413-15D4534D20B0}"/>
          </ac:spMkLst>
        </pc:spChg>
        <pc:spChg chg="mod ord">
          <ac:chgData name="Matthieu De Mari" userId="dfb708c9-d8dc-439f-9a3b-c772bf4a311c" providerId="ADAL" clId="{5197ED3C-DCC8-4AB0-997C-E9CE750DC8BB}" dt="2025-02-24T06:22:56.676" v="1396" actId="20577"/>
          <ac:spMkLst>
            <pc:docMk/>
            <pc:sldMk cId="1073034095" sldId="680"/>
            <ac:spMk id="11" creationId="{9DD280C9-975E-5A19-BD0E-82BCD70408D7}"/>
          </ac:spMkLst>
        </pc:spChg>
      </pc:sldChg>
      <pc:sldChg chg="modSp add mod">
        <pc:chgData name="Matthieu De Mari" userId="dfb708c9-d8dc-439f-9a3b-c772bf4a311c" providerId="ADAL" clId="{5197ED3C-DCC8-4AB0-997C-E9CE750DC8BB}" dt="2025-02-24T06:24:51.123" v="1634" actId="14100"/>
        <pc:sldMkLst>
          <pc:docMk/>
          <pc:sldMk cId="3631118124" sldId="681"/>
        </pc:sldMkLst>
        <pc:spChg chg="mod">
          <ac:chgData name="Matthieu De Mari" userId="dfb708c9-d8dc-439f-9a3b-c772bf4a311c" providerId="ADAL" clId="{5197ED3C-DCC8-4AB0-997C-E9CE750DC8BB}" dt="2025-02-24T06:24:51.123" v="1634" actId="14100"/>
          <ac:spMkLst>
            <pc:docMk/>
            <pc:sldMk cId="3631118124" sldId="681"/>
            <ac:spMk id="11" creationId="{22FD8C2A-4D9E-19C6-3A45-C5F6CE906B7F}"/>
          </ac:spMkLst>
        </pc:spChg>
      </pc:sldChg>
      <pc:sldChg chg="add">
        <pc:chgData name="Matthieu De Mari" userId="dfb708c9-d8dc-439f-9a3b-c772bf4a311c" providerId="ADAL" clId="{5197ED3C-DCC8-4AB0-997C-E9CE750DC8BB}" dt="2025-02-24T06:24:56.184" v="1635" actId="2890"/>
        <pc:sldMkLst>
          <pc:docMk/>
          <pc:sldMk cId="3667012225" sldId="682"/>
        </pc:sldMkLst>
      </pc:sldChg>
      <pc:sldChg chg="addSp modSp add mod">
        <pc:chgData name="Matthieu De Mari" userId="dfb708c9-d8dc-439f-9a3b-c772bf4a311c" providerId="ADAL" clId="{5197ED3C-DCC8-4AB0-997C-E9CE750DC8BB}" dt="2025-02-24T06:26:15.108" v="1765" actId="20577"/>
        <pc:sldMkLst>
          <pc:docMk/>
          <pc:sldMk cId="1472158619" sldId="683"/>
        </pc:sldMkLst>
        <pc:spChg chg="add mod">
          <ac:chgData name="Matthieu De Mari" userId="dfb708c9-d8dc-439f-9a3b-c772bf4a311c" providerId="ADAL" clId="{5197ED3C-DCC8-4AB0-997C-E9CE750DC8BB}" dt="2025-02-24T06:26:01.387" v="1732" actId="693"/>
          <ac:spMkLst>
            <pc:docMk/>
            <pc:sldMk cId="1472158619" sldId="683"/>
            <ac:spMk id="5" creationId="{866897D9-76C3-B7C5-691C-EFB1F2E8CFF3}"/>
          </ac:spMkLst>
        </pc:spChg>
        <pc:spChg chg="mod">
          <ac:chgData name="Matthieu De Mari" userId="dfb708c9-d8dc-439f-9a3b-c772bf4a311c" providerId="ADAL" clId="{5197ED3C-DCC8-4AB0-997C-E9CE750DC8BB}" dt="2025-02-24T06:26:15.108" v="1765" actId="20577"/>
          <ac:spMkLst>
            <pc:docMk/>
            <pc:sldMk cId="1472158619" sldId="683"/>
            <ac:spMk id="11" creationId="{B039561D-5EB5-646C-17B6-1110D336BF42}"/>
          </ac:spMkLst>
        </pc:spChg>
        <pc:picChg chg="add mod">
          <ac:chgData name="Matthieu De Mari" userId="dfb708c9-d8dc-439f-9a3b-c772bf4a311c" providerId="ADAL" clId="{5197ED3C-DCC8-4AB0-997C-E9CE750DC8BB}" dt="2025-02-24T06:25:40.757" v="1727" actId="1076"/>
          <ac:picMkLst>
            <pc:docMk/>
            <pc:sldMk cId="1472158619" sldId="683"/>
            <ac:picMk id="4" creationId="{66A61D80-8389-CA0F-0EAB-53E963AD461F}"/>
          </ac:picMkLst>
        </pc:picChg>
      </pc:sldChg>
      <pc:sldChg chg="addSp delSp modSp new mod modClrScheme chgLayout">
        <pc:chgData name="Matthieu De Mari" userId="dfb708c9-d8dc-439f-9a3b-c772bf4a311c" providerId="ADAL" clId="{5197ED3C-DCC8-4AB0-997C-E9CE750DC8BB}" dt="2025-02-24T06:27:27.462" v="1820" actId="27636"/>
        <pc:sldMkLst>
          <pc:docMk/>
          <pc:sldMk cId="2825895480" sldId="684"/>
        </pc:sldMkLst>
        <pc:spChg chg="mod ord">
          <ac:chgData name="Matthieu De Mari" userId="dfb708c9-d8dc-439f-9a3b-c772bf4a311c" providerId="ADAL" clId="{5197ED3C-DCC8-4AB0-997C-E9CE750DC8BB}" dt="2025-02-24T06:27:03.720" v="1794" actId="700"/>
          <ac:spMkLst>
            <pc:docMk/>
            <pc:sldMk cId="2825895480" sldId="684"/>
            <ac:spMk id="2" creationId="{AB1F027B-E667-F81F-438F-722D0EC0FCAB}"/>
          </ac:spMkLst>
        </pc:spChg>
        <pc:spChg chg="add mod ord">
          <ac:chgData name="Matthieu De Mari" userId="dfb708c9-d8dc-439f-9a3b-c772bf4a311c" providerId="ADAL" clId="{5197ED3C-DCC8-4AB0-997C-E9CE750DC8BB}" dt="2025-02-24T06:27:27.462" v="1820" actId="27636"/>
          <ac:spMkLst>
            <pc:docMk/>
            <pc:sldMk cId="2825895480" sldId="684"/>
            <ac:spMk id="5" creationId="{79254503-79C6-3FA5-2689-1942E9670572}"/>
          </ac:spMkLst>
        </pc:spChg>
      </pc:sldChg>
      <pc:sldChg chg="addSp modSp add mod">
        <pc:chgData name="Matthieu De Mari" userId="dfb708c9-d8dc-439f-9a3b-c772bf4a311c" providerId="ADAL" clId="{5197ED3C-DCC8-4AB0-997C-E9CE750DC8BB}" dt="2025-03-05T05:05:27.499" v="2027" actId="27636"/>
        <pc:sldMkLst>
          <pc:docMk/>
          <pc:sldMk cId="1870844389" sldId="685"/>
        </pc:sldMkLst>
        <pc:spChg chg="mod">
          <ac:chgData name="Matthieu De Mari" userId="dfb708c9-d8dc-439f-9a3b-c772bf4a311c" providerId="ADAL" clId="{5197ED3C-DCC8-4AB0-997C-E9CE750DC8BB}" dt="2025-03-05T05:05:27.499" v="2027" actId="27636"/>
          <ac:spMkLst>
            <pc:docMk/>
            <pc:sldMk cId="1870844389" sldId="685"/>
            <ac:spMk id="5" creationId="{3321C5A7-6B18-C045-DE76-DD50E5E58C6D}"/>
          </ac:spMkLst>
        </pc:spChg>
      </pc:sldChg>
      <pc:sldChg chg="modSp add mod">
        <pc:chgData name="Matthieu De Mari" userId="dfb708c9-d8dc-439f-9a3b-c772bf4a311c" providerId="ADAL" clId="{5197ED3C-DCC8-4AB0-997C-E9CE750DC8BB}" dt="2025-03-05T05:06:21.092" v="2146" actId="20577"/>
        <pc:sldMkLst>
          <pc:docMk/>
          <pc:sldMk cId="3443179150" sldId="686"/>
        </pc:sldMkLst>
        <pc:spChg chg="mod">
          <ac:chgData name="Matthieu De Mari" userId="dfb708c9-d8dc-439f-9a3b-c772bf4a311c" providerId="ADAL" clId="{5197ED3C-DCC8-4AB0-997C-E9CE750DC8BB}" dt="2025-03-05T05:06:21.092" v="2146" actId="20577"/>
          <ac:spMkLst>
            <pc:docMk/>
            <pc:sldMk cId="3443179150" sldId="686"/>
            <ac:spMk id="5" creationId="{617E1A87-8AFC-8F60-1CE6-4D43AF6DB8F6}"/>
          </ac:spMkLst>
        </pc:spChg>
      </pc:sldChg>
      <pc:sldChg chg="modSp add mod">
        <pc:chgData name="Matthieu De Mari" userId="dfb708c9-d8dc-439f-9a3b-c772bf4a311c" providerId="ADAL" clId="{5197ED3C-DCC8-4AB0-997C-E9CE750DC8BB}" dt="2025-03-05T05:05:47.945" v="2068" actId="20577"/>
        <pc:sldMkLst>
          <pc:docMk/>
          <pc:sldMk cId="2883133594" sldId="687"/>
        </pc:sldMkLst>
        <pc:spChg chg="mod">
          <ac:chgData name="Matthieu De Mari" userId="dfb708c9-d8dc-439f-9a3b-c772bf4a311c" providerId="ADAL" clId="{5197ED3C-DCC8-4AB0-997C-E9CE750DC8BB}" dt="2025-03-05T05:05:47.945" v="2068" actId="20577"/>
          <ac:spMkLst>
            <pc:docMk/>
            <pc:sldMk cId="2883133594" sldId="687"/>
            <ac:spMk id="5" creationId="{723BFE67-CCC1-DCD3-7046-266554E31EFD}"/>
          </ac:spMkLst>
        </pc:spChg>
      </pc:sldChg>
    </pc:docChg>
  </pc:docChgLst>
  <pc:docChgLst>
    <pc:chgData name="Matthieu De Mari" userId="dfb708c9-d8dc-439f-9a3b-c772bf4a311c" providerId="ADAL" clId="{D45F76D7-EA17-40C1-8E70-073C7285C046}"/>
    <pc:docChg chg="delSld modSld delSection modSection">
      <pc:chgData name="Matthieu De Mari" userId="dfb708c9-d8dc-439f-9a3b-c772bf4a311c" providerId="ADAL" clId="{D45F76D7-EA17-40C1-8E70-073C7285C046}" dt="2024-03-05T09:27:19.949" v="6" actId="47"/>
      <pc:docMkLst>
        <pc:docMk/>
      </pc:docMkLst>
      <pc:sldChg chg="del">
        <pc:chgData name="Matthieu De Mari" userId="dfb708c9-d8dc-439f-9a3b-c772bf4a311c" providerId="ADAL" clId="{D45F76D7-EA17-40C1-8E70-073C7285C046}" dt="2024-03-05T09:27:09.066" v="4" actId="47"/>
        <pc:sldMkLst>
          <pc:docMk/>
          <pc:sldMk cId="1300324164" sldId="408"/>
        </pc:sldMkLst>
      </pc:sldChg>
      <pc:sldChg chg="del">
        <pc:chgData name="Matthieu De Mari" userId="dfb708c9-d8dc-439f-9a3b-c772bf4a311c" providerId="ADAL" clId="{D45F76D7-EA17-40C1-8E70-073C7285C046}" dt="2024-03-05T09:27:07.476" v="3" actId="47"/>
        <pc:sldMkLst>
          <pc:docMk/>
          <pc:sldMk cId="3793163593" sldId="410"/>
        </pc:sldMkLst>
      </pc:sldChg>
      <pc:sldChg chg="del">
        <pc:chgData name="Matthieu De Mari" userId="dfb708c9-d8dc-439f-9a3b-c772bf4a311c" providerId="ADAL" clId="{D45F76D7-EA17-40C1-8E70-073C7285C046}" dt="2024-03-05T09:27:03.228" v="1" actId="47"/>
        <pc:sldMkLst>
          <pc:docMk/>
          <pc:sldMk cId="1038252774" sldId="590"/>
        </pc:sldMkLst>
      </pc:sldChg>
      <pc:sldChg chg="del">
        <pc:chgData name="Matthieu De Mari" userId="dfb708c9-d8dc-439f-9a3b-c772bf4a311c" providerId="ADAL" clId="{D45F76D7-EA17-40C1-8E70-073C7285C046}" dt="2024-03-05T09:27:03.228" v="1" actId="47"/>
        <pc:sldMkLst>
          <pc:docMk/>
          <pc:sldMk cId="3688488777" sldId="592"/>
        </pc:sldMkLst>
      </pc:sldChg>
      <pc:sldChg chg="del">
        <pc:chgData name="Matthieu De Mari" userId="dfb708c9-d8dc-439f-9a3b-c772bf4a311c" providerId="ADAL" clId="{D45F76D7-EA17-40C1-8E70-073C7285C046}" dt="2024-03-05T09:27:03.228" v="1" actId="47"/>
        <pc:sldMkLst>
          <pc:docMk/>
          <pc:sldMk cId="3362761059" sldId="593"/>
        </pc:sldMkLst>
      </pc:sldChg>
      <pc:sldChg chg="del">
        <pc:chgData name="Matthieu De Mari" userId="dfb708c9-d8dc-439f-9a3b-c772bf4a311c" providerId="ADAL" clId="{D45F76D7-EA17-40C1-8E70-073C7285C046}" dt="2024-03-05T09:27:03.228" v="1" actId="47"/>
        <pc:sldMkLst>
          <pc:docMk/>
          <pc:sldMk cId="239607028" sldId="594"/>
        </pc:sldMkLst>
      </pc:sldChg>
      <pc:sldChg chg="del">
        <pc:chgData name="Matthieu De Mari" userId="dfb708c9-d8dc-439f-9a3b-c772bf4a311c" providerId="ADAL" clId="{D45F76D7-EA17-40C1-8E70-073C7285C046}" dt="2024-03-05T09:27:03.228" v="1" actId="47"/>
        <pc:sldMkLst>
          <pc:docMk/>
          <pc:sldMk cId="3681758499" sldId="595"/>
        </pc:sldMkLst>
      </pc:sldChg>
      <pc:sldChg chg="del">
        <pc:chgData name="Matthieu De Mari" userId="dfb708c9-d8dc-439f-9a3b-c772bf4a311c" providerId="ADAL" clId="{D45F76D7-EA17-40C1-8E70-073C7285C046}" dt="2024-03-05T09:27:03.228" v="1" actId="47"/>
        <pc:sldMkLst>
          <pc:docMk/>
          <pc:sldMk cId="2646292586" sldId="598"/>
        </pc:sldMkLst>
      </pc:sldChg>
      <pc:sldChg chg="del">
        <pc:chgData name="Matthieu De Mari" userId="dfb708c9-d8dc-439f-9a3b-c772bf4a311c" providerId="ADAL" clId="{D45F76D7-EA17-40C1-8E70-073C7285C046}" dt="2024-03-05T09:27:03.228" v="1" actId="47"/>
        <pc:sldMkLst>
          <pc:docMk/>
          <pc:sldMk cId="1390758074" sldId="599"/>
        </pc:sldMkLst>
      </pc:sldChg>
      <pc:sldChg chg="del">
        <pc:chgData name="Matthieu De Mari" userId="dfb708c9-d8dc-439f-9a3b-c772bf4a311c" providerId="ADAL" clId="{D45F76D7-EA17-40C1-8E70-073C7285C046}" dt="2024-03-05T09:27:04.609" v="2" actId="47"/>
        <pc:sldMkLst>
          <pc:docMk/>
          <pc:sldMk cId="3499753351" sldId="600"/>
        </pc:sldMkLst>
      </pc:sldChg>
      <pc:sldChg chg="del">
        <pc:chgData name="Matthieu De Mari" userId="dfb708c9-d8dc-439f-9a3b-c772bf4a311c" providerId="ADAL" clId="{D45F76D7-EA17-40C1-8E70-073C7285C046}" dt="2024-03-05T09:27:04.609" v="2" actId="47"/>
        <pc:sldMkLst>
          <pc:docMk/>
          <pc:sldMk cId="1913740079" sldId="601"/>
        </pc:sldMkLst>
      </pc:sldChg>
      <pc:sldChg chg="del">
        <pc:chgData name="Matthieu De Mari" userId="dfb708c9-d8dc-439f-9a3b-c772bf4a311c" providerId="ADAL" clId="{D45F76D7-EA17-40C1-8E70-073C7285C046}" dt="2024-03-05T09:27:04.609" v="2" actId="47"/>
        <pc:sldMkLst>
          <pc:docMk/>
          <pc:sldMk cId="4011461575" sldId="602"/>
        </pc:sldMkLst>
      </pc:sldChg>
      <pc:sldChg chg="del">
        <pc:chgData name="Matthieu De Mari" userId="dfb708c9-d8dc-439f-9a3b-c772bf4a311c" providerId="ADAL" clId="{D45F76D7-EA17-40C1-8E70-073C7285C046}" dt="2024-03-05T09:27:04.609" v="2" actId="47"/>
        <pc:sldMkLst>
          <pc:docMk/>
          <pc:sldMk cId="2445909842" sldId="603"/>
        </pc:sldMkLst>
      </pc:sldChg>
      <pc:sldChg chg="del">
        <pc:chgData name="Matthieu De Mari" userId="dfb708c9-d8dc-439f-9a3b-c772bf4a311c" providerId="ADAL" clId="{D45F76D7-EA17-40C1-8E70-073C7285C046}" dt="2024-03-05T09:27:04.609" v="2" actId="47"/>
        <pc:sldMkLst>
          <pc:docMk/>
          <pc:sldMk cId="1888637577" sldId="604"/>
        </pc:sldMkLst>
      </pc:sldChg>
      <pc:sldChg chg="del">
        <pc:chgData name="Matthieu De Mari" userId="dfb708c9-d8dc-439f-9a3b-c772bf4a311c" providerId="ADAL" clId="{D45F76D7-EA17-40C1-8E70-073C7285C046}" dt="2024-03-05T09:27:09.066" v="4" actId="47"/>
        <pc:sldMkLst>
          <pc:docMk/>
          <pc:sldMk cId="3313007867" sldId="605"/>
        </pc:sldMkLst>
      </pc:sldChg>
      <pc:sldChg chg="del">
        <pc:chgData name="Matthieu De Mari" userId="dfb708c9-d8dc-439f-9a3b-c772bf4a311c" providerId="ADAL" clId="{D45F76D7-EA17-40C1-8E70-073C7285C046}" dt="2024-03-05T09:27:09.066" v="4" actId="47"/>
        <pc:sldMkLst>
          <pc:docMk/>
          <pc:sldMk cId="544744450" sldId="606"/>
        </pc:sldMkLst>
      </pc:sldChg>
      <pc:sldChg chg="del">
        <pc:chgData name="Matthieu De Mari" userId="dfb708c9-d8dc-439f-9a3b-c772bf4a311c" providerId="ADAL" clId="{D45F76D7-EA17-40C1-8E70-073C7285C046}" dt="2024-03-05T09:27:09.066" v="4" actId="47"/>
        <pc:sldMkLst>
          <pc:docMk/>
          <pc:sldMk cId="2835508014" sldId="607"/>
        </pc:sldMkLst>
      </pc:sldChg>
      <pc:sldChg chg="del">
        <pc:chgData name="Matthieu De Mari" userId="dfb708c9-d8dc-439f-9a3b-c772bf4a311c" providerId="ADAL" clId="{D45F76D7-EA17-40C1-8E70-073C7285C046}" dt="2024-03-05T09:27:09.066" v="4" actId="47"/>
        <pc:sldMkLst>
          <pc:docMk/>
          <pc:sldMk cId="3494463352" sldId="608"/>
        </pc:sldMkLst>
      </pc:sldChg>
      <pc:sldChg chg="del">
        <pc:chgData name="Matthieu De Mari" userId="dfb708c9-d8dc-439f-9a3b-c772bf4a311c" providerId="ADAL" clId="{D45F76D7-EA17-40C1-8E70-073C7285C046}" dt="2024-03-05T09:27:09.066" v="4" actId="47"/>
        <pc:sldMkLst>
          <pc:docMk/>
          <pc:sldMk cId="1274089717" sldId="609"/>
        </pc:sldMkLst>
      </pc:sldChg>
      <pc:sldChg chg="del">
        <pc:chgData name="Matthieu De Mari" userId="dfb708c9-d8dc-439f-9a3b-c772bf4a311c" providerId="ADAL" clId="{D45F76D7-EA17-40C1-8E70-073C7285C046}" dt="2024-03-05T09:27:09.066" v="4" actId="47"/>
        <pc:sldMkLst>
          <pc:docMk/>
          <pc:sldMk cId="1149178855" sldId="610"/>
        </pc:sldMkLst>
      </pc:sldChg>
      <pc:sldChg chg="del">
        <pc:chgData name="Matthieu De Mari" userId="dfb708c9-d8dc-439f-9a3b-c772bf4a311c" providerId="ADAL" clId="{D45F76D7-EA17-40C1-8E70-073C7285C046}" dt="2024-03-05T09:27:09.066" v="4" actId="47"/>
        <pc:sldMkLst>
          <pc:docMk/>
          <pc:sldMk cId="1655947162" sldId="611"/>
        </pc:sldMkLst>
      </pc:sldChg>
      <pc:sldChg chg="del">
        <pc:chgData name="Matthieu De Mari" userId="dfb708c9-d8dc-439f-9a3b-c772bf4a311c" providerId="ADAL" clId="{D45F76D7-EA17-40C1-8E70-073C7285C046}" dt="2024-03-05T09:27:09.066" v="4" actId="47"/>
        <pc:sldMkLst>
          <pc:docMk/>
          <pc:sldMk cId="1079237185" sldId="612"/>
        </pc:sldMkLst>
      </pc:sldChg>
      <pc:sldChg chg="del">
        <pc:chgData name="Matthieu De Mari" userId="dfb708c9-d8dc-439f-9a3b-c772bf4a311c" providerId="ADAL" clId="{D45F76D7-EA17-40C1-8E70-073C7285C046}" dt="2024-03-05T09:27:09.066" v="4" actId="47"/>
        <pc:sldMkLst>
          <pc:docMk/>
          <pc:sldMk cId="3584089474" sldId="613"/>
        </pc:sldMkLst>
      </pc:sldChg>
      <pc:sldChg chg="del">
        <pc:chgData name="Matthieu De Mari" userId="dfb708c9-d8dc-439f-9a3b-c772bf4a311c" providerId="ADAL" clId="{D45F76D7-EA17-40C1-8E70-073C7285C046}" dt="2024-03-05T09:27:09.066" v="4" actId="47"/>
        <pc:sldMkLst>
          <pc:docMk/>
          <pc:sldMk cId="1726322392" sldId="614"/>
        </pc:sldMkLst>
      </pc:sldChg>
      <pc:sldChg chg="del">
        <pc:chgData name="Matthieu De Mari" userId="dfb708c9-d8dc-439f-9a3b-c772bf4a311c" providerId="ADAL" clId="{D45F76D7-EA17-40C1-8E70-073C7285C046}" dt="2024-03-05T09:27:09.066" v="4" actId="47"/>
        <pc:sldMkLst>
          <pc:docMk/>
          <pc:sldMk cId="1478687394" sldId="615"/>
        </pc:sldMkLst>
      </pc:sldChg>
      <pc:sldChg chg="del">
        <pc:chgData name="Matthieu De Mari" userId="dfb708c9-d8dc-439f-9a3b-c772bf4a311c" providerId="ADAL" clId="{D45F76D7-EA17-40C1-8E70-073C7285C046}" dt="2024-03-05T09:27:10.188" v="5" actId="47"/>
        <pc:sldMkLst>
          <pc:docMk/>
          <pc:sldMk cId="2697134679" sldId="616"/>
        </pc:sldMkLst>
      </pc:sldChg>
      <pc:sldChg chg="del">
        <pc:chgData name="Matthieu De Mari" userId="dfb708c9-d8dc-439f-9a3b-c772bf4a311c" providerId="ADAL" clId="{D45F76D7-EA17-40C1-8E70-073C7285C046}" dt="2024-03-05T09:27:07.476" v="3" actId="47"/>
        <pc:sldMkLst>
          <pc:docMk/>
          <pc:sldMk cId="1087818113" sldId="617"/>
        </pc:sldMkLst>
      </pc:sldChg>
      <pc:sldChg chg="del">
        <pc:chgData name="Matthieu De Mari" userId="dfb708c9-d8dc-439f-9a3b-c772bf4a311c" providerId="ADAL" clId="{D45F76D7-EA17-40C1-8E70-073C7285C046}" dt="2024-03-05T09:27:10.188" v="5" actId="47"/>
        <pc:sldMkLst>
          <pc:docMk/>
          <pc:sldMk cId="2052607657" sldId="619"/>
        </pc:sldMkLst>
      </pc:sldChg>
      <pc:sldChg chg="del">
        <pc:chgData name="Matthieu De Mari" userId="dfb708c9-d8dc-439f-9a3b-c772bf4a311c" providerId="ADAL" clId="{D45F76D7-EA17-40C1-8E70-073C7285C046}" dt="2024-03-05T09:27:07.476" v="3" actId="47"/>
        <pc:sldMkLst>
          <pc:docMk/>
          <pc:sldMk cId="204647563" sldId="622"/>
        </pc:sldMkLst>
      </pc:sldChg>
      <pc:sldChg chg="del">
        <pc:chgData name="Matthieu De Mari" userId="dfb708c9-d8dc-439f-9a3b-c772bf4a311c" providerId="ADAL" clId="{D45F76D7-EA17-40C1-8E70-073C7285C046}" dt="2024-03-05T09:27:07.476" v="3" actId="47"/>
        <pc:sldMkLst>
          <pc:docMk/>
          <pc:sldMk cId="3109980527" sldId="624"/>
        </pc:sldMkLst>
      </pc:sldChg>
      <pc:sldChg chg="del">
        <pc:chgData name="Matthieu De Mari" userId="dfb708c9-d8dc-439f-9a3b-c772bf4a311c" providerId="ADAL" clId="{D45F76D7-EA17-40C1-8E70-073C7285C046}" dt="2024-03-05T09:27:07.476" v="3" actId="47"/>
        <pc:sldMkLst>
          <pc:docMk/>
          <pc:sldMk cId="491578291" sldId="627"/>
        </pc:sldMkLst>
      </pc:sldChg>
      <pc:sldChg chg="del">
        <pc:chgData name="Matthieu De Mari" userId="dfb708c9-d8dc-439f-9a3b-c772bf4a311c" providerId="ADAL" clId="{D45F76D7-EA17-40C1-8E70-073C7285C046}" dt="2024-03-05T09:27:07.476" v="3" actId="47"/>
        <pc:sldMkLst>
          <pc:docMk/>
          <pc:sldMk cId="4059265678" sldId="628"/>
        </pc:sldMkLst>
      </pc:sldChg>
      <pc:sldChg chg="del">
        <pc:chgData name="Matthieu De Mari" userId="dfb708c9-d8dc-439f-9a3b-c772bf4a311c" providerId="ADAL" clId="{D45F76D7-EA17-40C1-8E70-073C7285C046}" dt="2024-03-05T09:27:07.476" v="3" actId="47"/>
        <pc:sldMkLst>
          <pc:docMk/>
          <pc:sldMk cId="2696285505" sldId="629"/>
        </pc:sldMkLst>
      </pc:sldChg>
      <pc:sldChg chg="del">
        <pc:chgData name="Matthieu De Mari" userId="dfb708c9-d8dc-439f-9a3b-c772bf4a311c" providerId="ADAL" clId="{D45F76D7-EA17-40C1-8E70-073C7285C046}" dt="2024-03-05T09:27:07.476" v="3" actId="47"/>
        <pc:sldMkLst>
          <pc:docMk/>
          <pc:sldMk cId="3403244392" sldId="630"/>
        </pc:sldMkLst>
      </pc:sldChg>
      <pc:sldChg chg="del">
        <pc:chgData name="Matthieu De Mari" userId="dfb708c9-d8dc-439f-9a3b-c772bf4a311c" providerId="ADAL" clId="{D45F76D7-EA17-40C1-8E70-073C7285C046}" dt="2024-03-05T09:27:07.476" v="3" actId="47"/>
        <pc:sldMkLst>
          <pc:docMk/>
          <pc:sldMk cId="3378674748" sldId="631"/>
        </pc:sldMkLst>
      </pc:sldChg>
      <pc:sldChg chg="del">
        <pc:chgData name="Matthieu De Mari" userId="dfb708c9-d8dc-439f-9a3b-c772bf4a311c" providerId="ADAL" clId="{D45F76D7-EA17-40C1-8E70-073C7285C046}" dt="2024-03-05T09:27:07.476" v="3" actId="47"/>
        <pc:sldMkLst>
          <pc:docMk/>
          <pc:sldMk cId="3237577112" sldId="632"/>
        </pc:sldMkLst>
      </pc:sldChg>
      <pc:sldChg chg="del">
        <pc:chgData name="Matthieu De Mari" userId="dfb708c9-d8dc-439f-9a3b-c772bf4a311c" providerId="ADAL" clId="{D45F76D7-EA17-40C1-8E70-073C7285C046}" dt="2024-03-05T09:27:07.476" v="3" actId="47"/>
        <pc:sldMkLst>
          <pc:docMk/>
          <pc:sldMk cId="3821484596" sldId="633"/>
        </pc:sldMkLst>
      </pc:sldChg>
      <pc:sldChg chg="del">
        <pc:chgData name="Matthieu De Mari" userId="dfb708c9-d8dc-439f-9a3b-c772bf4a311c" providerId="ADAL" clId="{D45F76D7-EA17-40C1-8E70-073C7285C046}" dt="2024-03-05T09:27:07.476" v="3" actId="47"/>
        <pc:sldMkLst>
          <pc:docMk/>
          <pc:sldMk cId="875945898" sldId="634"/>
        </pc:sldMkLst>
      </pc:sldChg>
      <pc:sldChg chg="del">
        <pc:chgData name="Matthieu De Mari" userId="dfb708c9-d8dc-439f-9a3b-c772bf4a311c" providerId="ADAL" clId="{D45F76D7-EA17-40C1-8E70-073C7285C046}" dt="2024-03-05T09:27:07.476" v="3" actId="47"/>
        <pc:sldMkLst>
          <pc:docMk/>
          <pc:sldMk cId="956888542" sldId="635"/>
        </pc:sldMkLst>
      </pc:sldChg>
      <pc:sldChg chg="del">
        <pc:chgData name="Matthieu De Mari" userId="dfb708c9-d8dc-439f-9a3b-c772bf4a311c" providerId="ADAL" clId="{D45F76D7-EA17-40C1-8E70-073C7285C046}" dt="2024-03-05T09:27:07.476" v="3" actId="47"/>
        <pc:sldMkLst>
          <pc:docMk/>
          <pc:sldMk cId="9821103" sldId="636"/>
        </pc:sldMkLst>
      </pc:sldChg>
      <pc:sldChg chg="modSp mod">
        <pc:chgData name="Matthieu De Mari" userId="dfb708c9-d8dc-439f-9a3b-c772bf4a311c" providerId="ADAL" clId="{D45F76D7-EA17-40C1-8E70-073C7285C046}" dt="2024-03-05T09:26:57.549" v="0" actId="207"/>
        <pc:sldMkLst>
          <pc:docMk/>
          <pc:sldMk cId="444206811" sldId="662"/>
        </pc:sldMkLst>
      </pc:sldChg>
      <pc:sldChg chg="del">
        <pc:chgData name="Matthieu De Mari" userId="dfb708c9-d8dc-439f-9a3b-c772bf4a311c" providerId="ADAL" clId="{D45F76D7-EA17-40C1-8E70-073C7285C046}" dt="2024-03-05T09:27:19.949" v="6" actId="47"/>
        <pc:sldMkLst>
          <pc:docMk/>
          <pc:sldMk cId="2175023596" sldId="664"/>
        </pc:sldMkLst>
      </pc:sldChg>
      <pc:sldChg chg="del">
        <pc:chgData name="Matthieu De Mari" userId="dfb708c9-d8dc-439f-9a3b-c772bf4a311c" providerId="ADAL" clId="{D45F76D7-EA17-40C1-8E70-073C7285C046}" dt="2024-03-05T09:27:07.476" v="3" actId="47"/>
        <pc:sldMkLst>
          <pc:docMk/>
          <pc:sldMk cId="3985714035" sldId="665"/>
        </pc:sldMkLst>
      </pc:sldChg>
      <pc:sldChg chg="del">
        <pc:chgData name="Matthieu De Mari" userId="dfb708c9-d8dc-439f-9a3b-c772bf4a311c" providerId="ADAL" clId="{D45F76D7-EA17-40C1-8E70-073C7285C046}" dt="2024-03-05T09:27:10.188" v="5" actId="47"/>
        <pc:sldMkLst>
          <pc:docMk/>
          <pc:sldMk cId="328652294" sldId="666"/>
        </pc:sldMkLst>
      </pc:sldChg>
      <pc:sldChg chg="del">
        <pc:chgData name="Matthieu De Mari" userId="dfb708c9-d8dc-439f-9a3b-c772bf4a311c" providerId="ADAL" clId="{D45F76D7-EA17-40C1-8E70-073C7285C046}" dt="2024-03-05T09:27:10.188" v="5" actId="47"/>
        <pc:sldMkLst>
          <pc:docMk/>
          <pc:sldMk cId="4024913740" sldId="667"/>
        </pc:sldMkLst>
      </pc:sldChg>
      <pc:sldChg chg="del">
        <pc:chgData name="Matthieu De Mari" userId="dfb708c9-d8dc-439f-9a3b-c772bf4a311c" providerId="ADAL" clId="{D45F76D7-EA17-40C1-8E70-073C7285C046}" dt="2024-03-05T09:27:04.609" v="2" actId="47"/>
        <pc:sldMkLst>
          <pc:docMk/>
          <pc:sldMk cId="2636755818" sldId="669"/>
        </pc:sldMkLst>
      </pc:sldChg>
      <pc:sldChg chg="del">
        <pc:chgData name="Matthieu De Mari" userId="dfb708c9-d8dc-439f-9a3b-c772bf4a311c" providerId="ADAL" clId="{D45F76D7-EA17-40C1-8E70-073C7285C046}" dt="2024-03-05T09:27:07.476" v="3" actId="47"/>
        <pc:sldMkLst>
          <pc:docMk/>
          <pc:sldMk cId="370734377" sldId="670"/>
        </pc:sldMkLst>
      </pc:sldChg>
    </pc:docChg>
  </pc:docChgLst>
  <pc:docChgLst>
    <pc:chgData name="Matthieu De Mari" userId="dfb708c9-d8dc-439f-9a3b-c772bf4a311c" providerId="ADAL" clId="{8EE40018-26BD-4A7B-8D17-70AC8417C2D0}"/>
    <pc:docChg chg="undo custSel addSld delSld modSld addSection delSection modSection">
      <pc:chgData name="Matthieu De Mari" userId="dfb708c9-d8dc-439f-9a3b-c772bf4a311c" providerId="ADAL" clId="{8EE40018-26BD-4A7B-8D17-70AC8417C2D0}" dt="2022-11-16T06:55:05.435" v="67" actId="47"/>
      <pc:docMkLst>
        <pc:docMk/>
      </pc:docMkLst>
      <pc:sldChg chg="modSp mod">
        <pc:chgData name="Matthieu De Mari" userId="dfb708c9-d8dc-439f-9a3b-c772bf4a311c" providerId="ADAL" clId="{8EE40018-26BD-4A7B-8D17-70AC8417C2D0}" dt="2022-11-16T06:55:04.205" v="66" actId="20577"/>
        <pc:sldMkLst>
          <pc:docMk/>
          <pc:sldMk cId="3442501962" sldId="257"/>
        </pc:sldMkLst>
      </pc:sldChg>
      <pc:sldChg chg="del">
        <pc:chgData name="Matthieu De Mari" userId="dfb708c9-d8dc-439f-9a3b-c772bf4a311c" providerId="ADAL" clId="{8EE40018-26BD-4A7B-8D17-70AC8417C2D0}" dt="2022-11-16T06:54:01.441" v="17" actId="47"/>
        <pc:sldMkLst>
          <pc:docMk/>
          <pc:sldMk cId="3556835968" sldId="261"/>
        </pc:sldMkLst>
      </pc:sldChg>
      <pc:sldChg chg="modSp mod">
        <pc:chgData name="Matthieu De Mari" userId="dfb708c9-d8dc-439f-9a3b-c772bf4a311c" providerId="ADAL" clId="{8EE40018-26BD-4A7B-8D17-70AC8417C2D0}" dt="2022-11-16T06:54:47.612" v="47" actId="20577"/>
        <pc:sldMkLst>
          <pc:docMk/>
          <pc:sldMk cId="1893873068" sldId="266"/>
        </pc:sldMkLst>
      </pc:sldChg>
      <pc:sldChg chg="modSp mod">
        <pc:chgData name="Matthieu De Mari" userId="dfb708c9-d8dc-439f-9a3b-c772bf4a311c" providerId="ADAL" clId="{8EE40018-26BD-4A7B-8D17-70AC8417C2D0}" dt="2022-11-16T06:54:56.797" v="60" actId="20577"/>
        <pc:sldMkLst>
          <pc:docMk/>
          <pc:sldMk cId="3880949074" sldId="267"/>
        </pc:sldMkLst>
      </pc:sldChg>
      <pc:sldChg chg="del">
        <pc:chgData name="Matthieu De Mari" userId="dfb708c9-d8dc-439f-9a3b-c772bf4a311c" providerId="ADAL" clId="{8EE40018-26BD-4A7B-8D17-70AC8417C2D0}" dt="2022-11-16T06:54:02.421" v="18" actId="47"/>
        <pc:sldMkLst>
          <pc:docMk/>
          <pc:sldMk cId="969289828" sldId="271"/>
        </pc:sldMkLst>
      </pc:sldChg>
      <pc:sldChg chg="del">
        <pc:chgData name="Matthieu De Mari" userId="dfb708c9-d8dc-439f-9a3b-c772bf4a311c" providerId="ADAL" clId="{8EE40018-26BD-4A7B-8D17-70AC8417C2D0}" dt="2022-11-16T06:54:02.421" v="18" actId="47"/>
        <pc:sldMkLst>
          <pc:docMk/>
          <pc:sldMk cId="543657650" sldId="273"/>
        </pc:sldMkLst>
      </pc:sldChg>
      <pc:sldChg chg="del">
        <pc:chgData name="Matthieu De Mari" userId="dfb708c9-d8dc-439f-9a3b-c772bf4a311c" providerId="ADAL" clId="{8EE40018-26BD-4A7B-8D17-70AC8417C2D0}" dt="2022-11-16T06:54:01.441" v="17" actId="47"/>
        <pc:sldMkLst>
          <pc:docMk/>
          <pc:sldMk cId="3687792543" sldId="275"/>
        </pc:sldMkLst>
      </pc:sldChg>
      <pc:sldChg chg="del">
        <pc:chgData name="Matthieu De Mari" userId="dfb708c9-d8dc-439f-9a3b-c772bf4a311c" providerId="ADAL" clId="{8EE40018-26BD-4A7B-8D17-70AC8417C2D0}" dt="2022-11-16T06:54:03.510" v="19" actId="47"/>
        <pc:sldMkLst>
          <pc:docMk/>
          <pc:sldMk cId="1852878019" sldId="276"/>
        </pc:sldMkLst>
      </pc:sldChg>
      <pc:sldChg chg="del">
        <pc:chgData name="Matthieu De Mari" userId="dfb708c9-d8dc-439f-9a3b-c772bf4a311c" providerId="ADAL" clId="{8EE40018-26BD-4A7B-8D17-70AC8417C2D0}" dt="2022-11-16T06:54:02.421" v="18" actId="47"/>
        <pc:sldMkLst>
          <pc:docMk/>
          <pc:sldMk cId="355509003" sldId="278"/>
        </pc:sldMkLst>
      </pc:sldChg>
      <pc:sldChg chg="del">
        <pc:chgData name="Matthieu De Mari" userId="dfb708c9-d8dc-439f-9a3b-c772bf4a311c" providerId="ADAL" clId="{8EE40018-26BD-4A7B-8D17-70AC8417C2D0}" dt="2022-11-16T06:54:02.421" v="18" actId="47"/>
        <pc:sldMkLst>
          <pc:docMk/>
          <pc:sldMk cId="3873470932" sldId="280"/>
        </pc:sldMkLst>
      </pc:sldChg>
      <pc:sldChg chg="del">
        <pc:chgData name="Matthieu De Mari" userId="dfb708c9-d8dc-439f-9a3b-c772bf4a311c" providerId="ADAL" clId="{8EE40018-26BD-4A7B-8D17-70AC8417C2D0}" dt="2022-11-16T06:54:02.421" v="18" actId="47"/>
        <pc:sldMkLst>
          <pc:docMk/>
          <pc:sldMk cId="3477464442" sldId="281"/>
        </pc:sldMkLst>
      </pc:sldChg>
      <pc:sldChg chg="del">
        <pc:chgData name="Matthieu De Mari" userId="dfb708c9-d8dc-439f-9a3b-c772bf4a311c" providerId="ADAL" clId="{8EE40018-26BD-4A7B-8D17-70AC8417C2D0}" dt="2022-11-16T06:54:02.421" v="18" actId="47"/>
        <pc:sldMkLst>
          <pc:docMk/>
          <pc:sldMk cId="4219540979" sldId="282"/>
        </pc:sldMkLst>
      </pc:sldChg>
      <pc:sldChg chg="modSp del mod">
        <pc:chgData name="Matthieu De Mari" userId="dfb708c9-d8dc-439f-9a3b-c772bf4a311c" providerId="ADAL" clId="{8EE40018-26BD-4A7B-8D17-70AC8417C2D0}" dt="2022-11-16T06:55:05.435" v="67" actId="47"/>
        <pc:sldMkLst>
          <pc:docMk/>
          <pc:sldMk cId="2071167148" sldId="284"/>
        </pc:sldMkLst>
      </pc:sldChg>
      <pc:sldChg chg="del">
        <pc:chgData name="Matthieu De Mari" userId="dfb708c9-d8dc-439f-9a3b-c772bf4a311c" providerId="ADAL" clId="{8EE40018-26BD-4A7B-8D17-70AC8417C2D0}" dt="2022-11-16T06:54:14.637" v="28" actId="47"/>
        <pc:sldMkLst>
          <pc:docMk/>
          <pc:sldMk cId="3743280645" sldId="285"/>
        </pc:sldMkLst>
      </pc:sldChg>
      <pc:sldChg chg="del">
        <pc:chgData name="Matthieu De Mari" userId="dfb708c9-d8dc-439f-9a3b-c772bf4a311c" providerId="ADAL" clId="{8EE40018-26BD-4A7B-8D17-70AC8417C2D0}" dt="2022-11-16T06:54:02.421" v="18" actId="47"/>
        <pc:sldMkLst>
          <pc:docMk/>
          <pc:sldMk cId="2640130553" sldId="286"/>
        </pc:sldMkLst>
      </pc:sldChg>
      <pc:sldChg chg="del">
        <pc:chgData name="Matthieu De Mari" userId="dfb708c9-d8dc-439f-9a3b-c772bf4a311c" providerId="ADAL" clId="{8EE40018-26BD-4A7B-8D17-70AC8417C2D0}" dt="2022-11-16T06:54:03.510" v="19" actId="47"/>
        <pc:sldMkLst>
          <pc:docMk/>
          <pc:sldMk cId="3356285317" sldId="289"/>
        </pc:sldMkLst>
      </pc:sldChg>
      <pc:sldChg chg="del">
        <pc:chgData name="Matthieu De Mari" userId="dfb708c9-d8dc-439f-9a3b-c772bf4a311c" providerId="ADAL" clId="{8EE40018-26BD-4A7B-8D17-70AC8417C2D0}" dt="2022-11-16T06:54:03.510" v="19" actId="47"/>
        <pc:sldMkLst>
          <pc:docMk/>
          <pc:sldMk cId="473860244" sldId="290"/>
        </pc:sldMkLst>
      </pc:sldChg>
      <pc:sldChg chg="del">
        <pc:chgData name="Matthieu De Mari" userId="dfb708c9-d8dc-439f-9a3b-c772bf4a311c" providerId="ADAL" clId="{8EE40018-26BD-4A7B-8D17-70AC8417C2D0}" dt="2022-11-16T06:54:03.510" v="19" actId="47"/>
        <pc:sldMkLst>
          <pc:docMk/>
          <pc:sldMk cId="290213158" sldId="291"/>
        </pc:sldMkLst>
      </pc:sldChg>
      <pc:sldChg chg="del">
        <pc:chgData name="Matthieu De Mari" userId="dfb708c9-d8dc-439f-9a3b-c772bf4a311c" providerId="ADAL" clId="{8EE40018-26BD-4A7B-8D17-70AC8417C2D0}" dt="2022-11-16T06:54:03.510" v="19" actId="47"/>
        <pc:sldMkLst>
          <pc:docMk/>
          <pc:sldMk cId="3717810270" sldId="292"/>
        </pc:sldMkLst>
      </pc:sldChg>
      <pc:sldChg chg="del">
        <pc:chgData name="Matthieu De Mari" userId="dfb708c9-d8dc-439f-9a3b-c772bf4a311c" providerId="ADAL" clId="{8EE40018-26BD-4A7B-8D17-70AC8417C2D0}" dt="2022-11-16T06:54:03.510" v="19" actId="47"/>
        <pc:sldMkLst>
          <pc:docMk/>
          <pc:sldMk cId="2783948156" sldId="293"/>
        </pc:sldMkLst>
      </pc:sldChg>
      <pc:sldChg chg="del">
        <pc:chgData name="Matthieu De Mari" userId="dfb708c9-d8dc-439f-9a3b-c772bf4a311c" providerId="ADAL" clId="{8EE40018-26BD-4A7B-8D17-70AC8417C2D0}" dt="2022-11-16T06:54:04.458" v="20" actId="47"/>
        <pc:sldMkLst>
          <pc:docMk/>
          <pc:sldMk cId="4179829315" sldId="294"/>
        </pc:sldMkLst>
      </pc:sldChg>
      <pc:sldChg chg="del">
        <pc:chgData name="Matthieu De Mari" userId="dfb708c9-d8dc-439f-9a3b-c772bf4a311c" providerId="ADAL" clId="{8EE40018-26BD-4A7B-8D17-70AC8417C2D0}" dt="2022-11-16T06:54:12.971" v="26" actId="47"/>
        <pc:sldMkLst>
          <pc:docMk/>
          <pc:sldMk cId="709624762" sldId="295"/>
        </pc:sldMkLst>
      </pc:sldChg>
      <pc:sldChg chg="del">
        <pc:chgData name="Matthieu De Mari" userId="dfb708c9-d8dc-439f-9a3b-c772bf4a311c" providerId="ADAL" clId="{8EE40018-26BD-4A7B-8D17-70AC8417C2D0}" dt="2022-11-16T06:54:11.293" v="25" actId="47"/>
        <pc:sldMkLst>
          <pc:docMk/>
          <pc:sldMk cId="2576857052" sldId="297"/>
        </pc:sldMkLst>
      </pc:sldChg>
      <pc:sldChg chg="del">
        <pc:chgData name="Matthieu De Mari" userId="dfb708c9-d8dc-439f-9a3b-c772bf4a311c" providerId="ADAL" clId="{8EE40018-26BD-4A7B-8D17-70AC8417C2D0}" dt="2022-11-16T06:54:04.458" v="20" actId="47"/>
        <pc:sldMkLst>
          <pc:docMk/>
          <pc:sldMk cId="1885656403" sldId="298"/>
        </pc:sldMkLst>
      </pc:sldChg>
      <pc:sldChg chg="del">
        <pc:chgData name="Matthieu De Mari" userId="dfb708c9-d8dc-439f-9a3b-c772bf4a311c" providerId="ADAL" clId="{8EE40018-26BD-4A7B-8D17-70AC8417C2D0}" dt="2022-11-16T06:54:04.458" v="20" actId="47"/>
        <pc:sldMkLst>
          <pc:docMk/>
          <pc:sldMk cId="3768793426" sldId="299"/>
        </pc:sldMkLst>
      </pc:sldChg>
      <pc:sldChg chg="del">
        <pc:chgData name="Matthieu De Mari" userId="dfb708c9-d8dc-439f-9a3b-c772bf4a311c" providerId="ADAL" clId="{8EE40018-26BD-4A7B-8D17-70AC8417C2D0}" dt="2022-11-16T06:54:07.519" v="22" actId="47"/>
        <pc:sldMkLst>
          <pc:docMk/>
          <pc:sldMk cId="902380433" sldId="300"/>
        </pc:sldMkLst>
      </pc:sldChg>
      <pc:sldChg chg="del">
        <pc:chgData name="Matthieu De Mari" userId="dfb708c9-d8dc-439f-9a3b-c772bf4a311c" providerId="ADAL" clId="{8EE40018-26BD-4A7B-8D17-70AC8417C2D0}" dt="2022-11-16T06:54:08.404" v="23" actId="47"/>
        <pc:sldMkLst>
          <pc:docMk/>
          <pc:sldMk cId="2202284175" sldId="301"/>
        </pc:sldMkLst>
      </pc:sldChg>
      <pc:sldChg chg="del">
        <pc:chgData name="Matthieu De Mari" userId="dfb708c9-d8dc-439f-9a3b-c772bf4a311c" providerId="ADAL" clId="{8EE40018-26BD-4A7B-8D17-70AC8417C2D0}" dt="2022-11-16T06:54:09.190" v="24" actId="47"/>
        <pc:sldMkLst>
          <pc:docMk/>
          <pc:sldMk cId="1547433389" sldId="302"/>
        </pc:sldMkLst>
      </pc:sldChg>
      <pc:sldChg chg="del">
        <pc:chgData name="Matthieu De Mari" userId="dfb708c9-d8dc-439f-9a3b-c772bf4a311c" providerId="ADAL" clId="{8EE40018-26BD-4A7B-8D17-70AC8417C2D0}" dt="2022-11-16T06:54:04.458" v="20" actId="47"/>
        <pc:sldMkLst>
          <pc:docMk/>
          <pc:sldMk cId="3335250243" sldId="303"/>
        </pc:sldMkLst>
      </pc:sldChg>
      <pc:sldChg chg="del">
        <pc:chgData name="Matthieu De Mari" userId="dfb708c9-d8dc-439f-9a3b-c772bf4a311c" providerId="ADAL" clId="{8EE40018-26BD-4A7B-8D17-70AC8417C2D0}" dt="2022-11-16T06:54:03.510" v="19" actId="47"/>
        <pc:sldMkLst>
          <pc:docMk/>
          <pc:sldMk cId="349456406" sldId="305"/>
        </pc:sldMkLst>
      </pc:sldChg>
      <pc:sldChg chg="del">
        <pc:chgData name="Matthieu De Mari" userId="dfb708c9-d8dc-439f-9a3b-c772bf4a311c" providerId="ADAL" clId="{8EE40018-26BD-4A7B-8D17-70AC8417C2D0}" dt="2022-11-16T06:54:06.554" v="21" actId="47"/>
        <pc:sldMkLst>
          <pc:docMk/>
          <pc:sldMk cId="1917974936" sldId="307"/>
        </pc:sldMkLst>
      </pc:sldChg>
      <pc:sldChg chg="del">
        <pc:chgData name="Matthieu De Mari" userId="dfb708c9-d8dc-439f-9a3b-c772bf4a311c" providerId="ADAL" clId="{8EE40018-26BD-4A7B-8D17-70AC8417C2D0}" dt="2022-11-16T06:54:06.554" v="21" actId="47"/>
        <pc:sldMkLst>
          <pc:docMk/>
          <pc:sldMk cId="2278752964" sldId="309"/>
        </pc:sldMkLst>
      </pc:sldChg>
      <pc:sldChg chg="del">
        <pc:chgData name="Matthieu De Mari" userId="dfb708c9-d8dc-439f-9a3b-c772bf4a311c" providerId="ADAL" clId="{8EE40018-26BD-4A7B-8D17-70AC8417C2D0}" dt="2022-11-16T06:54:06.554" v="21" actId="47"/>
        <pc:sldMkLst>
          <pc:docMk/>
          <pc:sldMk cId="3317882412" sldId="310"/>
        </pc:sldMkLst>
      </pc:sldChg>
      <pc:sldChg chg="del">
        <pc:chgData name="Matthieu De Mari" userId="dfb708c9-d8dc-439f-9a3b-c772bf4a311c" providerId="ADAL" clId="{8EE40018-26BD-4A7B-8D17-70AC8417C2D0}" dt="2022-11-16T06:54:06.554" v="21" actId="47"/>
        <pc:sldMkLst>
          <pc:docMk/>
          <pc:sldMk cId="3051144984" sldId="311"/>
        </pc:sldMkLst>
      </pc:sldChg>
      <pc:sldChg chg="del">
        <pc:chgData name="Matthieu De Mari" userId="dfb708c9-d8dc-439f-9a3b-c772bf4a311c" providerId="ADAL" clId="{8EE40018-26BD-4A7B-8D17-70AC8417C2D0}" dt="2022-11-16T06:54:06.554" v="21" actId="47"/>
        <pc:sldMkLst>
          <pc:docMk/>
          <pc:sldMk cId="666448182" sldId="313"/>
        </pc:sldMkLst>
      </pc:sldChg>
      <pc:sldChg chg="del">
        <pc:chgData name="Matthieu De Mari" userId="dfb708c9-d8dc-439f-9a3b-c772bf4a311c" providerId="ADAL" clId="{8EE40018-26BD-4A7B-8D17-70AC8417C2D0}" dt="2022-11-16T06:54:06.554" v="21" actId="47"/>
        <pc:sldMkLst>
          <pc:docMk/>
          <pc:sldMk cId="1701431758" sldId="314"/>
        </pc:sldMkLst>
      </pc:sldChg>
      <pc:sldChg chg="del">
        <pc:chgData name="Matthieu De Mari" userId="dfb708c9-d8dc-439f-9a3b-c772bf4a311c" providerId="ADAL" clId="{8EE40018-26BD-4A7B-8D17-70AC8417C2D0}" dt="2022-11-16T06:54:06.554" v="21" actId="47"/>
        <pc:sldMkLst>
          <pc:docMk/>
          <pc:sldMk cId="1813469429" sldId="315"/>
        </pc:sldMkLst>
      </pc:sldChg>
      <pc:sldChg chg="del">
        <pc:chgData name="Matthieu De Mari" userId="dfb708c9-d8dc-439f-9a3b-c772bf4a311c" providerId="ADAL" clId="{8EE40018-26BD-4A7B-8D17-70AC8417C2D0}" dt="2022-11-16T06:54:07.519" v="22" actId="47"/>
        <pc:sldMkLst>
          <pc:docMk/>
          <pc:sldMk cId="3619476332" sldId="316"/>
        </pc:sldMkLst>
      </pc:sldChg>
      <pc:sldChg chg="del">
        <pc:chgData name="Matthieu De Mari" userId="dfb708c9-d8dc-439f-9a3b-c772bf4a311c" providerId="ADAL" clId="{8EE40018-26BD-4A7B-8D17-70AC8417C2D0}" dt="2022-11-16T06:54:07.519" v="22" actId="47"/>
        <pc:sldMkLst>
          <pc:docMk/>
          <pc:sldMk cId="3133188960" sldId="317"/>
        </pc:sldMkLst>
      </pc:sldChg>
      <pc:sldChg chg="del">
        <pc:chgData name="Matthieu De Mari" userId="dfb708c9-d8dc-439f-9a3b-c772bf4a311c" providerId="ADAL" clId="{8EE40018-26BD-4A7B-8D17-70AC8417C2D0}" dt="2022-11-16T06:54:07.519" v="22" actId="47"/>
        <pc:sldMkLst>
          <pc:docMk/>
          <pc:sldMk cId="913491245" sldId="318"/>
        </pc:sldMkLst>
      </pc:sldChg>
      <pc:sldChg chg="del">
        <pc:chgData name="Matthieu De Mari" userId="dfb708c9-d8dc-439f-9a3b-c772bf4a311c" providerId="ADAL" clId="{8EE40018-26BD-4A7B-8D17-70AC8417C2D0}" dt="2022-11-16T06:54:07.519" v="22" actId="47"/>
        <pc:sldMkLst>
          <pc:docMk/>
          <pc:sldMk cId="369927457" sldId="319"/>
        </pc:sldMkLst>
      </pc:sldChg>
      <pc:sldChg chg="del">
        <pc:chgData name="Matthieu De Mari" userId="dfb708c9-d8dc-439f-9a3b-c772bf4a311c" providerId="ADAL" clId="{8EE40018-26BD-4A7B-8D17-70AC8417C2D0}" dt="2022-11-16T06:54:07.519" v="22" actId="47"/>
        <pc:sldMkLst>
          <pc:docMk/>
          <pc:sldMk cId="868347224" sldId="320"/>
        </pc:sldMkLst>
      </pc:sldChg>
      <pc:sldChg chg="del">
        <pc:chgData name="Matthieu De Mari" userId="dfb708c9-d8dc-439f-9a3b-c772bf4a311c" providerId="ADAL" clId="{8EE40018-26BD-4A7B-8D17-70AC8417C2D0}" dt="2022-11-16T06:54:07.519" v="22" actId="47"/>
        <pc:sldMkLst>
          <pc:docMk/>
          <pc:sldMk cId="2901421326" sldId="321"/>
        </pc:sldMkLst>
      </pc:sldChg>
      <pc:sldChg chg="del">
        <pc:chgData name="Matthieu De Mari" userId="dfb708c9-d8dc-439f-9a3b-c772bf4a311c" providerId="ADAL" clId="{8EE40018-26BD-4A7B-8D17-70AC8417C2D0}" dt="2022-11-16T06:54:07.519" v="22" actId="47"/>
        <pc:sldMkLst>
          <pc:docMk/>
          <pc:sldMk cId="386318379" sldId="322"/>
        </pc:sldMkLst>
      </pc:sldChg>
      <pc:sldChg chg="del">
        <pc:chgData name="Matthieu De Mari" userId="dfb708c9-d8dc-439f-9a3b-c772bf4a311c" providerId="ADAL" clId="{8EE40018-26BD-4A7B-8D17-70AC8417C2D0}" dt="2022-11-16T06:54:07.519" v="22" actId="47"/>
        <pc:sldMkLst>
          <pc:docMk/>
          <pc:sldMk cId="535785749" sldId="323"/>
        </pc:sldMkLst>
      </pc:sldChg>
      <pc:sldChg chg="del">
        <pc:chgData name="Matthieu De Mari" userId="dfb708c9-d8dc-439f-9a3b-c772bf4a311c" providerId="ADAL" clId="{8EE40018-26BD-4A7B-8D17-70AC8417C2D0}" dt="2022-11-16T06:54:07.519" v="22" actId="47"/>
        <pc:sldMkLst>
          <pc:docMk/>
          <pc:sldMk cId="573807039" sldId="324"/>
        </pc:sldMkLst>
      </pc:sldChg>
      <pc:sldChg chg="del">
        <pc:chgData name="Matthieu De Mari" userId="dfb708c9-d8dc-439f-9a3b-c772bf4a311c" providerId="ADAL" clId="{8EE40018-26BD-4A7B-8D17-70AC8417C2D0}" dt="2022-11-16T06:54:07.519" v="22" actId="47"/>
        <pc:sldMkLst>
          <pc:docMk/>
          <pc:sldMk cId="3026304390" sldId="325"/>
        </pc:sldMkLst>
      </pc:sldChg>
      <pc:sldChg chg="del">
        <pc:chgData name="Matthieu De Mari" userId="dfb708c9-d8dc-439f-9a3b-c772bf4a311c" providerId="ADAL" clId="{8EE40018-26BD-4A7B-8D17-70AC8417C2D0}" dt="2022-11-16T06:54:07.519" v="22" actId="47"/>
        <pc:sldMkLst>
          <pc:docMk/>
          <pc:sldMk cId="4144845603" sldId="326"/>
        </pc:sldMkLst>
      </pc:sldChg>
      <pc:sldChg chg="del">
        <pc:chgData name="Matthieu De Mari" userId="dfb708c9-d8dc-439f-9a3b-c772bf4a311c" providerId="ADAL" clId="{8EE40018-26BD-4A7B-8D17-70AC8417C2D0}" dt="2022-11-16T06:54:07.519" v="22" actId="47"/>
        <pc:sldMkLst>
          <pc:docMk/>
          <pc:sldMk cId="2128704617" sldId="328"/>
        </pc:sldMkLst>
      </pc:sldChg>
      <pc:sldChg chg="del">
        <pc:chgData name="Matthieu De Mari" userId="dfb708c9-d8dc-439f-9a3b-c772bf4a311c" providerId="ADAL" clId="{8EE40018-26BD-4A7B-8D17-70AC8417C2D0}" dt="2022-11-16T06:54:07.519" v="22" actId="47"/>
        <pc:sldMkLst>
          <pc:docMk/>
          <pc:sldMk cId="1228181526" sldId="329"/>
        </pc:sldMkLst>
      </pc:sldChg>
      <pc:sldChg chg="del">
        <pc:chgData name="Matthieu De Mari" userId="dfb708c9-d8dc-439f-9a3b-c772bf4a311c" providerId="ADAL" clId="{8EE40018-26BD-4A7B-8D17-70AC8417C2D0}" dt="2022-11-16T06:54:07.519" v="22" actId="47"/>
        <pc:sldMkLst>
          <pc:docMk/>
          <pc:sldMk cId="1086607777" sldId="331"/>
        </pc:sldMkLst>
      </pc:sldChg>
      <pc:sldChg chg="del">
        <pc:chgData name="Matthieu De Mari" userId="dfb708c9-d8dc-439f-9a3b-c772bf4a311c" providerId="ADAL" clId="{8EE40018-26BD-4A7B-8D17-70AC8417C2D0}" dt="2022-11-16T06:54:08.404" v="23" actId="47"/>
        <pc:sldMkLst>
          <pc:docMk/>
          <pc:sldMk cId="3744088925" sldId="332"/>
        </pc:sldMkLst>
      </pc:sldChg>
      <pc:sldChg chg="del">
        <pc:chgData name="Matthieu De Mari" userId="dfb708c9-d8dc-439f-9a3b-c772bf4a311c" providerId="ADAL" clId="{8EE40018-26BD-4A7B-8D17-70AC8417C2D0}" dt="2022-11-16T06:54:08.404" v="23" actId="47"/>
        <pc:sldMkLst>
          <pc:docMk/>
          <pc:sldMk cId="1824898086" sldId="334"/>
        </pc:sldMkLst>
      </pc:sldChg>
      <pc:sldChg chg="del">
        <pc:chgData name="Matthieu De Mari" userId="dfb708c9-d8dc-439f-9a3b-c772bf4a311c" providerId="ADAL" clId="{8EE40018-26BD-4A7B-8D17-70AC8417C2D0}" dt="2022-11-16T06:54:13.895" v="27" actId="47"/>
        <pc:sldMkLst>
          <pc:docMk/>
          <pc:sldMk cId="3704706604" sldId="335"/>
        </pc:sldMkLst>
      </pc:sldChg>
      <pc:sldChg chg="del">
        <pc:chgData name="Matthieu De Mari" userId="dfb708c9-d8dc-439f-9a3b-c772bf4a311c" providerId="ADAL" clId="{8EE40018-26BD-4A7B-8D17-70AC8417C2D0}" dt="2022-11-16T06:54:11.293" v="25" actId="47"/>
        <pc:sldMkLst>
          <pc:docMk/>
          <pc:sldMk cId="503014896" sldId="336"/>
        </pc:sldMkLst>
      </pc:sldChg>
      <pc:sldChg chg="del">
        <pc:chgData name="Matthieu De Mari" userId="dfb708c9-d8dc-439f-9a3b-c772bf4a311c" providerId="ADAL" clId="{8EE40018-26BD-4A7B-8D17-70AC8417C2D0}" dt="2022-11-16T06:54:11.293" v="25" actId="47"/>
        <pc:sldMkLst>
          <pc:docMk/>
          <pc:sldMk cId="1757180629" sldId="338"/>
        </pc:sldMkLst>
      </pc:sldChg>
      <pc:sldChg chg="del">
        <pc:chgData name="Matthieu De Mari" userId="dfb708c9-d8dc-439f-9a3b-c772bf4a311c" providerId="ADAL" clId="{8EE40018-26BD-4A7B-8D17-70AC8417C2D0}" dt="2022-11-16T06:54:11.293" v="25" actId="47"/>
        <pc:sldMkLst>
          <pc:docMk/>
          <pc:sldMk cId="3251712844" sldId="339"/>
        </pc:sldMkLst>
      </pc:sldChg>
      <pc:sldChg chg="del">
        <pc:chgData name="Matthieu De Mari" userId="dfb708c9-d8dc-439f-9a3b-c772bf4a311c" providerId="ADAL" clId="{8EE40018-26BD-4A7B-8D17-70AC8417C2D0}" dt="2022-11-16T06:54:11.293" v="25" actId="47"/>
        <pc:sldMkLst>
          <pc:docMk/>
          <pc:sldMk cId="3000047863" sldId="341"/>
        </pc:sldMkLst>
      </pc:sldChg>
      <pc:sldChg chg="del">
        <pc:chgData name="Matthieu De Mari" userId="dfb708c9-d8dc-439f-9a3b-c772bf4a311c" providerId="ADAL" clId="{8EE40018-26BD-4A7B-8D17-70AC8417C2D0}" dt="2022-11-16T06:54:11.293" v="25" actId="47"/>
        <pc:sldMkLst>
          <pc:docMk/>
          <pc:sldMk cId="3607475250" sldId="342"/>
        </pc:sldMkLst>
      </pc:sldChg>
      <pc:sldChg chg="del">
        <pc:chgData name="Matthieu De Mari" userId="dfb708c9-d8dc-439f-9a3b-c772bf4a311c" providerId="ADAL" clId="{8EE40018-26BD-4A7B-8D17-70AC8417C2D0}" dt="2022-11-16T06:54:11.293" v="25" actId="47"/>
        <pc:sldMkLst>
          <pc:docMk/>
          <pc:sldMk cId="2202386436" sldId="343"/>
        </pc:sldMkLst>
      </pc:sldChg>
      <pc:sldChg chg="del">
        <pc:chgData name="Matthieu De Mari" userId="dfb708c9-d8dc-439f-9a3b-c772bf4a311c" providerId="ADAL" clId="{8EE40018-26BD-4A7B-8D17-70AC8417C2D0}" dt="2022-11-16T06:54:14.637" v="28" actId="47"/>
        <pc:sldMkLst>
          <pc:docMk/>
          <pc:sldMk cId="4222503966" sldId="345"/>
        </pc:sldMkLst>
      </pc:sldChg>
      <pc:sldChg chg="modSp add del mod">
        <pc:chgData name="Matthieu De Mari" userId="dfb708c9-d8dc-439f-9a3b-c772bf4a311c" providerId="ADAL" clId="{8EE40018-26BD-4A7B-8D17-70AC8417C2D0}" dt="2022-11-16T06:54:26.067" v="39" actId="20577"/>
        <pc:sldMkLst>
          <pc:docMk/>
          <pc:sldMk cId="1036081419" sldId="346"/>
        </pc:sldMkLst>
      </pc:sldChg>
      <pc:sldChg chg="del">
        <pc:chgData name="Matthieu De Mari" userId="dfb708c9-d8dc-439f-9a3b-c772bf4a311c" providerId="ADAL" clId="{8EE40018-26BD-4A7B-8D17-70AC8417C2D0}" dt="2022-11-16T06:54:11.293" v="25" actId="47"/>
        <pc:sldMkLst>
          <pc:docMk/>
          <pc:sldMk cId="2902606749" sldId="350"/>
        </pc:sldMkLst>
      </pc:sldChg>
      <pc:sldChg chg="del">
        <pc:chgData name="Matthieu De Mari" userId="dfb708c9-d8dc-439f-9a3b-c772bf4a311c" providerId="ADAL" clId="{8EE40018-26BD-4A7B-8D17-70AC8417C2D0}" dt="2022-11-16T06:54:11.293" v="25" actId="47"/>
        <pc:sldMkLst>
          <pc:docMk/>
          <pc:sldMk cId="1008855396" sldId="352"/>
        </pc:sldMkLst>
      </pc:sldChg>
      <pc:sldChg chg="del">
        <pc:chgData name="Matthieu De Mari" userId="dfb708c9-d8dc-439f-9a3b-c772bf4a311c" providerId="ADAL" clId="{8EE40018-26BD-4A7B-8D17-70AC8417C2D0}" dt="2022-11-16T06:54:11.293" v="25" actId="47"/>
        <pc:sldMkLst>
          <pc:docMk/>
          <pc:sldMk cId="1005123530" sldId="353"/>
        </pc:sldMkLst>
      </pc:sldChg>
      <pc:sldChg chg="del">
        <pc:chgData name="Matthieu De Mari" userId="dfb708c9-d8dc-439f-9a3b-c772bf4a311c" providerId="ADAL" clId="{8EE40018-26BD-4A7B-8D17-70AC8417C2D0}" dt="2022-11-16T06:54:11.293" v="25" actId="47"/>
        <pc:sldMkLst>
          <pc:docMk/>
          <pc:sldMk cId="304430080" sldId="354"/>
        </pc:sldMkLst>
      </pc:sldChg>
      <pc:sldChg chg="del">
        <pc:chgData name="Matthieu De Mari" userId="dfb708c9-d8dc-439f-9a3b-c772bf4a311c" providerId="ADAL" clId="{8EE40018-26BD-4A7B-8D17-70AC8417C2D0}" dt="2022-11-16T06:54:11.293" v="25" actId="47"/>
        <pc:sldMkLst>
          <pc:docMk/>
          <pc:sldMk cId="2530765258" sldId="355"/>
        </pc:sldMkLst>
      </pc:sldChg>
      <pc:sldChg chg="del">
        <pc:chgData name="Matthieu De Mari" userId="dfb708c9-d8dc-439f-9a3b-c772bf4a311c" providerId="ADAL" clId="{8EE40018-26BD-4A7B-8D17-70AC8417C2D0}" dt="2022-11-16T06:54:11.293" v="25" actId="47"/>
        <pc:sldMkLst>
          <pc:docMk/>
          <pc:sldMk cId="2900566505" sldId="356"/>
        </pc:sldMkLst>
      </pc:sldChg>
      <pc:sldChg chg="del">
        <pc:chgData name="Matthieu De Mari" userId="dfb708c9-d8dc-439f-9a3b-c772bf4a311c" providerId="ADAL" clId="{8EE40018-26BD-4A7B-8D17-70AC8417C2D0}" dt="2022-11-16T06:54:11.293" v="25" actId="47"/>
        <pc:sldMkLst>
          <pc:docMk/>
          <pc:sldMk cId="151041797" sldId="357"/>
        </pc:sldMkLst>
      </pc:sldChg>
      <pc:sldChg chg="del">
        <pc:chgData name="Matthieu De Mari" userId="dfb708c9-d8dc-439f-9a3b-c772bf4a311c" providerId="ADAL" clId="{8EE40018-26BD-4A7B-8D17-70AC8417C2D0}" dt="2022-11-16T06:54:11.293" v="25" actId="47"/>
        <pc:sldMkLst>
          <pc:docMk/>
          <pc:sldMk cId="2341017383" sldId="358"/>
        </pc:sldMkLst>
      </pc:sldChg>
      <pc:sldChg chg="del">
        <pc:chgData name="Matthieu De Mari" userId="dfb708c9-d8dc-439f-9a3b-c772bf4a311c" providerId="ADAL" clId="{8EE40018-26BD-4A7B-8D17-70AC8417C2D0}" dt="2022-11-16T06:54:12.971" v="26" actId="47"/>
        <pc:sldMkLst>
          <pc:docMk/>
          <pc:sldMk cId="843036564" sldId="360"/>
        </pc:sldMkLst>
      </pc:sldChg>
      <pc:sldChg chg="del">
        <pc:chgData name="Matthieu De Mari" userId="dfb708c9-d8dc-439f-9a3b-c772bf4a311c" providerId="ADAL" clId="{8EE40018-26BD-4A7B-8D17-70AC8417C2D0}" dt="2022-11-16T06:54:12.971" v="26" actId="47"/>
        <pc:sldMkLst>
          <pc:docMk/>
          <pc:sldMk cId="1543635220" sldId="363"/>
        </pc:sldMkLst>
      </pc:sldChg>
      <pc:sldChg chg="del">
        <pc:chgData name="Matthieu De Mari" userId="dfb708c9-d8dc-439f-9a3b-c772bf4a311c" providerId="ADAL" clId="{8EE40018-26BD-4A7B-8D17-70AC8417C2D0}" dt="2022-11-16T06:54:12.971" v="26" actId="47"/>
        <pc:sldMkLst>
          <pc:docMk/>
          <pc:sldMk cId="467323081" sldId="364"/>
        </pc:sldMkLst>
      </pc:sldChg>
      <pc:sldChg chg="del">
        <pc:chgData name="Matthieu De Mari" userId="dfb708c9-d8dc-439f-9a3b-c772bf4a311c" providerId="ADAL" clId="{8EE40018-26BD-4A7B-8D17-70AC8417C2D0}" dt="2022-11-16T06:54:12.971" v="26" actId="47"/>
        <pc:sldMkLst>
          <pc:docMk/>
          <pc:sldMk cId="2557491043" sldId="365"/>
        </pc:sldMkLst>
      </pc:sldChg>
      <pc:sldChg chg="del">
        <pc:chgData name="Matthieu De Mari" userId="dfb708c9-d8dc-439f-9a3b-c772bf4a311c" providerId="ADAL" clId="{8EE40018-26BD-4A7B-8D17-70AC8417C2D0}" dt="2022-11-16T06:54:12.971" v="26" actId="47"/>
        <pc:sldMkLst>
          <pc:docMk/>
          <pc:sldMk cId="30137941" sldId="366"/>
        </pc:sldMkLst>
      </pc:sldChg>
      <pc:sldChg chg="del">
        <pc:chgData name="Matthieu De Mari" userId="dfb708c9-d8dc-439f-9a3b-c772bf4a311c" providerId="ADAL" clId="{8EE40018-26BD-4A7B-8D17-70AC8417C2D0}" dt="2022-11-16T06:54:12.971" v="26" actId="47"/>
        <pc:sldMkLst>
          <pc:docMk/>
          <pc:sldMk cId="2759705435" sldId="367"/>
        </pc:sldMkLst>
      </pc:sldChg>
      <pc:sldChg chg="del">
        <pc:chgData name="Matthieu De Mari" userId="dfb708c9-d8dc-439f-9a3b-c772bf4a311c" providerId="ADAL" clId="{8EE40018-26BD-4A7B-8D17-70AC8417C2D0}" dt="2022-11-16T06:54:12.971" v="26" actId="47"/>
        <pc:sldMkLst>
          <pc:docMk/>
          <pc:sldMk cId="3578341878" sldId="368"/>
        </pc:sldMkLst>
      </pc:sldChg>
      <pc:sldChg chg="del">
        <pc:chgData name="Matthieu De Mari" userId="dfb708c9-d8dc-439f-9a3b-c772bf4a311c" providerId="ADAL" clId="{8EE40018-26BD-4A7B-8D17-70AC8417C2D0}" dt="2022-11-16T06:54:12.971" v="26" actId="47"/>
        <pc:sldMkLst>
          <pc:docMk/>
          <pc:sldMk cId="2979488587" sldId="369"/>
        </pc:sldMkLst>
      </pc:sldChg>
      <pc:sldChg chg="del">
        <pc:chgData name="Matthieu De Mari" userId="dfb708c9-d8dc-439f-9a3b-c772bf4a311c" providerId="ADAL" clId="{8EE40018-26BD-4A7B-8D17-70AC8417C2D0}" dt="2022-11-16T06:54:12.971" v="26" actId="47"/>
        <pc:sldMkLst>
          <pc:docMk/>
          <pc:sldMk cId="954723006" sldId="371"/>
        </pc:sldMkLst>
      </pc:sldChg>
      <pc:sldChg chg="del">
        <pc:chgData name="Matthieu De Mari" userId="dfb708c9-d8dc-439f-9a3b-c772bf4a311c" providerId="ADAL" clId="{8EE40018-26BD-4A7B-8D17-70AC8417C2D0}" dt="2022-11-16T06:54:12.971" v="26" actId="47"/>
        <pc:sldMkLst>
          <pc:docMk/>
          <pc:sldMk cId="1007393074" sldId="372"/>
        </pc:sldMkLst>
      </pc:sldChg>
      <pc:sldChg chg="del">
        <pc:chgData name="Matthieu De Mari" userId="dfb708c9-d8dc-439f-9a3b-c772bf4a311c" providerId="ADAL" clId="{8EE40018-26BD-4A7B-8D17-70AC8417C2D0}" dt="2022-11-16T06:54:12.971" v="26" actId="47"/>
        <pc:sldMkLst>
          <pc:docMk/>
          <pc:sldMk cId="4039951211" sldId="373"/>
        </pc:sldMkLst>
      </pc:sldChg>
      <pc:sldChg chg="del">
        <pc:chgData name="Matthieu De Mari" userId="dfb708c9-d8dc-439f-9a3b-c772bf4a311c" providerId="ADAL" clId="{8EE40018-26BD-4A7B-8D17-70AC8417C2D0}" dt="2022-11-16T06:54:12.971" v="26" actId="47"/>
        <pc:sldMkLst>
          <pc:docMk/>
          <pc:sldMk cId="3074715825" sldId="374"/>
        </pc:sldMkLst>
      </pc:sldChg>
      <pc:sldChg chg="del">
        <pc:chgData name="Matthieu De Mari" userId="dfb708c9-d8dc-439f-9a3b-c772bf4a311c" providerId="ADAL" clId="{8EE40018-26BD-4A7B-8D17-70AC8417C2D0}" dt="2022-11-16T06:54:13.895" v="27" actId="47"/>
        <pc:sldMkLst>
          <pc:docMk/>
          <pc:sldMk cId="1113800729" sldId="376"/>
        </pc:sldMkLst>
      </pc:sldChg>
      <pc:sldChg chg="modSp mod">
        <pc:chgData name="Matthieu De Mari" userId="dfb708c9-d8dc-439f-9a3b-c772bf4a311c" providerId="ADAL" clId="{8EE40018-26BD-4A7B-8D17-70AC8417C2D0}" dt="2022-11-16T06:53:49.572" v="12" actId="20577"/>
        <pc:sldMkLst>
          <pc:docMk/>
          <pc:sldMk cId="1040156172" sldId="377"/>
        </pc:sldMkLst>
      </pc:sldChg>
      <pc:sldChg chg="del">
        <pc:chgData name="Matthieu De Mari" userId="dfb708c9-d8dc-439f-9a3b-c772bf4a311c" providerId="ADAL" clId="{8EE40018-26BD-4A7B-8D17-70AC8417C2D0}" dt="2022-11-16T06:54:08.404" v="23" actId="47"/>
        <pc:sldMkLst>
          <pc:docMk/>
          <pc:sldMk cId="2236780210" sldId="378"/>
        </pc:sldMkLst>
      </pc:sldChg>
      <pc:sldChg chg="del">
        <pc:chgData name="Matthieu De Mari" userId="dfb708c9-d8dc-439f-9a3b-c772bf4a311c" providerId="ADAL" clId="{8EE40018-26BD-4A7B-8D17-70AC8417C2D0}" dt="2022-11-16T06:54:09.190" v="24" actId="47"/>
        <pc:sldMkLst>
          <pc:docMk/>
          <pc:sldMk cId="3686470996" sldId="379"/>
        </pc:sldMkLst>
      </pc:sldChg>
      <pc:sldChg chg="del">
        <pc:chgData name="Matthieu De Mari" userId="dfb708c9-d8dc-439f-9a3b-c772bf4a311c" providerId="ADAL" clId="{8EE40018-26BD-4A7B-8D17-70AC8417C2D0}" dt="2022-11-16T06:54:13.895" v="27" actId="47"/>
        <pc:sldMkLst>
          <pc:docMk/>
          <pc:sldMk cId="2665897880" sldId="380"/>
        </pc:sldMkLst>
      </pc:sldChg>
      <pc:sldChg chg="del">
        <pc:chgData name="Matthieu De Mari" userId="dfb708c9-d8dc-439f-9a3b-c772bf4a311c" providerId="ADAL" clId="{8EE40018-26BD-4A7B-8D17-70AC8417C2D0}" dt="2022-11-16T06:54:42.327" v="41" actId="47"/>
        <pc:sldMkLst>
          <pc:docMk/>
          <pc:sldMk cId="1174542860" sldId="381"/>
        </pc:sldMkLst>
      </pc:sldChg>
      <pc:sldChg chg="del">
        <pc:chgData name="Matthieu De Mari" userId="dfb708c9-d8dc-439f-9a3b-c772bf4a311c" providerId="ADAL" clId="{8EE40018-26BD-4A7B-8D17-70AC8417C2D0}" dt="2022-11-16T06:54:07.519" v="22" actId="47"/>
        <pc:sldMkLst>
          <pc:docMk/>
          <pc:sldMk cId="370210852" sldId="382"/>
        </pc:sldMkLst>
      </pc:sldChg>
      <pc:sldChg chg="del">
        <pc:chgData name="Matthieu De Mari" userId="dfb708c9-d8dc-439f-9a3b-c772bf4a311c" providerId="ADAL" clId="{8EE40018-26BD-4A7B-8D17-70AC8417C2D0}" dt="2022-11-16T06:54:06.554" v="21" actId="47"/>
        <pc:sldMkLst>
          <pc:docMk/>
          <pc:sldMk cId="3654187078" sldId="383"/>
        </pc:sldMkLst>
      </pc:sldChg>
      <pc:sldChg chg="del">
        <pc:chgData name="Matthieu De Mari" userId="dfb708c9-d8dc-439f-9a3b-c772bf4a311c" providerId="ADAL" clId="{8EE40018-26BD-4A7B-8D17-70AC8417C2D0}" dt="2022-11-16T06:54:11.293" v="25" actId="47"/>
        <pc:sldMkLst>
          <pc:docMk/>
          <pc:sldMk cId="1145882535" sldId="384"/>
        </pc:sldMkLst>
      </pc:sldChg>
      <pc:sldChg chg="del">
        <pc:chgData name="Matthieu De Mari" userId="dfb708c9-d8dc-439f-9a3b-c772bf4a311c" providerId="ADAL" clId="{8EE40018-26BD-4A7B-8D17-70AC8417C2D0}" dt="2022-11-16T06:54:12.971" v="26" actId="47"/>
        <pc:sldMkLst>
          <pc:docMk/>
          <pc:sldMk cId="2609241577" sldId="385"/>
        </pc:sldMkLst>
      </pc:sldChg>
      <pc:sldChg chg="del">
        <pc:chgData name="Matthieu De Mari" userId="dfb708c9-d8dc-439f-9a3b-c772bf4a311c" providerId="ADAL" clId="{8EE40018-26BD-4A7B-8D17-70AC8417C2D0}" dt="2022-11-16T06:54:13.895" v="27" actId="47"/>
        <pc:sldMkLst>
          <pc:docMk/>
          <pc:sldMk cId="2448415676" sldId="387"/>
        </pc:sldMkLst>
      </pc:sldChg>
      <pc:sldChg chg="del">
        <pc:chgData name="Matthieu De Mari" userId="dfb708c9-d8dc-439f-9a3b-c772bf4a311c" providerId="ADAL" clId="{8EE40018-26BD-4A7B-8D17-70AC8417C2D0}" dt="2022-11-16T06:54:13.895" v="27" actId="47"/>
        <pc:sldMkLst>
          <pc:docMk/>
          <pc:sldMk cId="993695443" sldId="388"/>
        </pc:sldMkLst>
      </pc:sldChg>
      <pc:sldChg chg="del">
        <pc:chgData name="Matthieu De Mari" userId="dfb708c9-d8dc-439f-9a3b-c772bf4a311c" providerId="ADAL" clId="{8EE40018-26BD-4A7B-8D17-70AC8417C2D0}" dt="2022-11-16T06:54:13.895" v="27" actId="47"/>
        <pc:sldMkLst>
          <pc:docMk/>
          <pc:sldMk cId="3051477034" sldId="389"/>
        </pc:sldMkLst>
      </pc:sldChg>
      <pc:sldChg chg="del">
        <pc:chgData name="Matthieu De Mari" userId="dfb708c9-d8dc-439f-9a3b-c772bf4a311c" providerId="ADAL" clId="{8EE40018-26BD-4A7B-8D17-70AC8417C2D0}" dt="2022-11-16T06:54:13.895" v="27" actId="47"/>
        <pc:sldMkLst>
          <pc:docMk/>
          <pc:sldMk cId="2663658166" sldId="390"/>
        </pc:sldMkLst>
      </pc:sldChg>
      <pc:sldChg chg="del">
        <pc:chgData name="Matthieu De Mari" userId="dfb708c9-d8dc-439f-9a3b-c772bf4a311c" providerId="ADAL" clId="{8EE40018-26BD-4A7B-8D17-70AC8417C2D0}" dt="2022-11-16T06:54:39.791" v="40" actId="47"/>
        <pc:sldMkLst>
          <pc:docMk/>
          <pc:sldMk cId="1682911312" sldId="391"/>
        </pc:sldMkLst>
      </pc:sldChg>
    </pc:docChg>
  </pc:docChgLst>
  <pc:docChgLst>
    <pc:chgData name="Matthieu De Mari" userId="dfb708c9-d8dc-439f-9a3b-c772bf4a311c" providerId="ADAL" clId="{1002CE28-12E1-453F-8E06-90F32FAF9697}"/>
    <pc:docChg chg="mod delSld modSld sldOrd modMainMaster delSection modSection">
      <pc:chgData name="Matthieu De Mari" userId="dfb708c9-d8dc-439f-9a3b-c772bf4a311c" providerId="ADAL" clId="{1002CE28-12E1-453F-8E06-90F32FAF9697}" dt="2022-10-19T06:32:13.307" v="17" actId="20577"/>
      <pc:docMkLst>
        <pc:docMk/>
      </pc:docMkLst>
      <pc:sldChg chg="modSp del mod">
        <pc:chgData name="Matthieu De Mari" userId="dfb708c9-d8dc-439f-9a3b-c772bf4a311c" providerId="ADAL" clId="{1002CE28-12E1-453F-8E06-90F32FAF9697}" dt="2022-10-19T06:32:10.067" v="8" actId="47"/>
        <pc:sldMkLst>
          <pc:docMk/>
          <pc:sldMk cId="4221035150" sldId="256"/>
        </pc:sldMkLst>
      </pc:sldChg>
      <pc:sldChg chg="del">
        <pc:chgData name="Matthieu De Mari" userId="dfb708c9-d8dc-439f-9a3b-c772bf4a311c" providerId="ADAL" clId="{1002CE28-12E1-453F-8E06-90F32FAF9697}" dt="2022-10-19T06:32:06.571" v="5" actId="47"/>
        <pc:sldMkLst>
          <pc:docMk/>
          <pc:sldMk cId="2169851104" sldId="258"/>
        </pc:sldMkLst>
      </pc:sldChg>
      <pc:sldChg chg="del">
        <pc:chgData name="Matthieu De Mari" userId="dfb708c9-d8dc-439f-9a3b-c772bf4a311c" providerId="ADAL" clId="{1002CE28-12E1-453F-8E06-90F32FAF9697}" dt="2022-10-19T06:32:06.571" v="5" actId="47"/>
        <pc:sldMkLst>
          <pc:docMk/>
          <pc:sldMk cId="1814682152" sldId="259"/>
        </pc:sldMkLst>
      </pc:sldChg>
      <pc:sldChg chg="del">
        <pc:chgData name="Matthieu De Mari" userId="dfb708c9-d8dc-439f-9a3b-c772bf4a311c" providerId="ADAL" clId="{1002CE28-12E1-453F-8E06-90F32FAF9697}" dt="2022-10-19T06:32:06.571" v="5" actId="47"/>
        <pc:sldMkLst>
          <pc:docMk/>
          <pc:sldMk cId="753975277" sldId="260"/>
        </pc:sldMkLst>
      </pc:sldChg>
      <pc:sldChg chg="del">
        <pc:chgData name="Matthieu De Mari" userId="dfb708c9-d8dc-439f-9a3b-c772bf4a311c" providerId="ADAL" clId="{1002CE28-12E1-453F-8E06-90F32FAF9697}" dt="2022-10-19T06:32:06.571" v="5" actId="47"/>
        <pc:sldMkLst>
          <pc:docMk/>
          <pc:sldMk cId="968033501" sldId="268"/>
        </pc:sldMkLst>
      </pc:sldChg>
      <pc:sldChg chg="modSp mod ord">
        <pc:chgData name="Matthieu De Mari" userId="dfb708c9-d8dc-439f-9a3b-c772bf4a311c" providerId="ADAL" clId="{1002CE28-12E1-453F-8E06-90F32FAF9697}" dt="2022-10-19T06:32:13.307" v="17" actId="20577"/>
        <pc:sldMkLst>
          <pc:docMk/>
          <pc:sldMk cId="1040156172" sldId="377"/>
        </pc:sldMkLst>
      </pc:sldChg>
      <pc:sldMasterChg chg="addSp mod">
        <pc:chgData name="Matthieu De Mari" userId="dfb708c9-d8dc-439f-9a3b-c772bf4a311c" providerId="ADAL" clId="{1002CE28-12E1-453F-8E06-90F32FAF9697}" dt="2022-10-19T06:30:58.618" v="0" actId="33475"/>
        <pc:sldMasterMkLst>
          <pc:docMk/>
          <pc:sldMasterMk cId="2168708284" sldId="2147483648"/>
        </pc:sldMasterMkLst>
      </pc:sldMasterChg>
    </pc:docChg>
  </pc:docChgLst>
  <pc:docChgLst>
    <pc:chgData name="Matthieu De Mari" userId="dfb708c9-d8dc-439f-9a3b-c772bf4a311c" providerId="ADAL" clId="{403567CB-61B7-4D72-87CB-85A35F135302}"/>
    <pc:docChg chg="undo custSel addSld delSld modSld sldOrd addSection delSection modSection">
      <pc:chgData name="Matthieu De Mari" userId="dfb708c9-d8dc-439f-9a3b-c772bf4a311c" providerId="ADAL" clId="{403567CB-61B7-4D72-87CB-85A35F135302}" dt="2023-02-28T06:18:00.125" v="363" actId="207"/>
      <pc:docMkLst>
        <pc:docMk/>
      </pc:docMkLst>
      <pc:sldChg chg="modSp mod">
        <pc:chgData name="Matthieu De Mari" userId="dfb708c9-d8dc-439f-9a3b-c772bf4a311c" providerId="ADAL" clId="{403567CB-61B7-4D72-87CB-85A35F135302}" dt="2023-02-28T06:14:17.791" v="215" actId="20577"/>
        <pc:sldMkLst>
          <pc:docMk/>
          <pc:sldMk cId="1036081419" sldId="346"/>
        </pc:sldMkLst>
      </pc:sldChg>
      <pc:sldChg chg="del">
        <pc:chgData name="Matthieu De Mari" userId="dfb708c9-d8dc-439f-9a3b-c772bf4a311c" providerId="ADAL" clId="{403567CB-61B7-4D72-87CB-85A35F135302}" dt="2023-02-26T09:44:35.919" v="52" actId="47"/>
        <pc:sldMkLst>
          <pc:docMk/>
          <pc:sldMk cId="1040156172" sldId="377"/>
        </pc:sldMkLst>
      </pc:sldChg>
      <pc:sldChg chg="del">
        <pc:chgData name="Matthieu De Mari" userId="dfb708c9-d8dc-439f-9a3b-c772bf4a311c" providerId="ADAL" clId="{403567CB-61B7-4D72-87CB-85A35F135302}" dt="2023-02-26T09:43:40.755" v="1" actId="47"/>
        <pc:sldMkLst>
          <pc:docMk/>
          <pc:sldMk cId="1119657896" sldId="378"/>
        </pc:sldMkLst>
      </pc:sldChg>
      <pc:sldChg chg="del">
        <pc:chgData name="Matthieu De Mari" userId="dfb708c9-d8dc-439f-9a3b-c772bf4a311c" providerId="ADAL" clId="{403567CB-61B7-4D72-87CB-85A35F135302}" dt="2023-02-26T09:43:39.694" v="0" actId="47"/>
        <pc:sldMkLst>
          <pc:docMk/>
          <pc:sldMk cId="3946144614" sldId="379"/>
        </pc:sldMkLst>
      </pc:sldChg>
      <pc:sldChg chg="del">
        <pc:chgData name="Matthieu De Mari" userId="dfb708c9-d8dc-439f-9a3b-c772bf4a311c" providerId="ADAL" clId="{403567CB-61B7-4D72-87CB-85A35F135302}" dt="2023-02-26T09:43:40.755" v="1" actId="47"/>
        <pc:sldMkLst>
          <pc:docMk/>
          <pc:sldMk cId="2141271085" sldId="380"/>
        </pc:sldMkLst>
      </pc:sldChg>
      <pc:sldChg chg="del">
        <pc:chgData name="Matthieu De Mari" userId="dfb708c9-d8dc-439f-9a3b-c772bf4a311c" providerId="ADAL" clId="{403567CB-61B7-4D72-87CB-85A35F135302}" dt="2023-02-26T09:43:40.755" v="1" actId="47"/>
        <pc:sldMkLst>
          <pc:docMk/>
          <pc:sldMk cId="1990152231" sldId="381"/>
        </pc:sldMkLst>
      </pc:sldChg>
      <pc:sldChg chg="del">
        <pc:chgData name="Matthieu De Mari" userId="dfb708c9-d8dc-439f-9a3b-c772bf4a311c" providerId="ADAL" clId="{403567CB-61B7-4D72-87CB-85A35F135302}" dt="2023-02-26T09:43:40.755" v="1" actId="47"/>
        <pc:sldMkLst>
          <pc:docMk/>
          <pc:sldMk cId="356330123" sldId="382"/>
        </pc:sldMkLst>
      </pc:sldChg>
      <pc:sldChg chg="del">
        <pc:chgData name="Matthieu De Mari" userId="dfb708c9-d8dc-439f-9a3b-c772bf4a311c" providerId="ADAL" clId="{403567CB-61B7-4D72-87CB-85A35F135302}" dt="2023-02-26T09:43:40.755" v="1" actId="47"/>
        <pc:sldMkLst>
          <pc:docMk/>
          <pc:sldMk cId="3535228966" sldId="384"/>
        </pc:sldMkLst>
      </pc:sldChg>
      <pc:sldChg chg="del">
        <pc:chgData name="Matthieu De Mari" userId="dfb708c9-d8dc-439f-9a3b-c772bf4a311c" providerId="ADAL" clId="{403567CB-61B7-4D72-87CB-85A35F135302}" dt="2023-02-26T09:43:40.755" v="1" actId="47"/>
        <pc:sldMkLst>
          <pc:docMk/>
          <pc:sldMk cId="3334002964" sldId="386"/>
        </pc:sldMkLst>
      </pc:sldChg>
      <pc:sldChg chg="del">
        <pc:chgData name="Matthieu De Mari" userId="dfb708c9-d8dc-439f-9a3b-c772bf4a311c" providerId="ADAL" clId="{403567CB-61B7-4D72-87CB-85A35F135302}" dt="2023-02-26T09:43:39.694" v="0" actId="47"/>
        <pc:sldMkLst>
          <pc:docMk/>
          <pc:sldMk cId="3292999532" sldId="387"/>
        </pc:sldMkLst>
      </pc:sldChg>
      <pc:sldChg chg="del">
        <pc:chgData name="Matthieu De Mari" userId="dfb708c9-d8dc-439f-9a3b-c772bf4a311c" providerId="ADAL" clId="{403567CB-61B7-4D72-87CB-85A35F135302}" dt="2023-02-26T09:43:39.694" v="0" actId="47"/>
        <pc:sldMkLst>
          <pc:docMk/>
          <pc:sldMk cId="2586666001" sldId="388"/>
        </pc:sldMkLst>
      </pc:sldChg>
      <pc:sldChg chg="del">
        <pc:chgData name="Matthieu De Mari" userId="dfb708c9-d8dc-439f-9a3b-c772bf4a311c" providerId="ADAL" clId="{403567CB-61B7-4D72-87CB-85A35F135302}" dt="2023-02-26T09:43:41.767" v="2" actId="47"/>
        <pc:sldMkLst>
          <pc:docMk/>
          <pc:sldMk cId="699795487" sldId="390"/>
        </pc:sldMkLst>
      </pc:sldChg>
      <pc:sldChg chg="del">
        <pc:chgData name="Matthieu De Mari" userId="dfb708c9-d8dc-439f-9a3b-c772bf4a311c" providerId="ADAL" clId="{403567CB-61B7-4D72-87CB-85A35F135302}" dt="2023-02-26T09:43:42.904" v="3" actId="47"/>
        <pc:sldMkLst>
          <pc:docMk/>
          <pc:sldMk cId="3438165640" sldId="391"/>
        </pc:sldMkLst>
      </pc:sldChg>
      <pc:sldChg chg="del">
        <pc:chgData name="Matthieu De Mari" userId="dfb708c9-d8dc-439f-9a3b-c772bf4a311c" providerId="ADAL" clId="{403567CB-61B7-4D72-87CB-85A35F135302}" dt="2023-02-26T09:43:42.904" v="3" actId="47"/>
        <pc:sldMkLst>
          <pc:docMk/>
          <pc:sldMk cId="2064353129" sldId="392"/>
        </pc:sldMkLst>
      </pc:sldChg>
      <pc:sldChg chg="del">
        <pc:chgData name="Matthieu De Mari" userId="dfb708c9-d8dc-439f-9a3b-c772bf4a311c" providerId="ADAL" clId="{403567CB-61B7-4D72-87CB-85A35F135302}" dt="2023-02-26T09:43:41.767" v="2" actId="47"/>
        <pc:sldMkLst>
          <pc:docMk/>
          <pc:sldMk cId="3842187934" sldId="393"/>
        </pc:sldMkLst>
      </pc:sldChg>
      <pc:sldChg chg="del">
        <pc:chgData name="Matthieu De Mari" userId="dfb708c9-d8dc-439f-9a3b-c772bf4a311c" providerId="ADAL" clId="{403567CB-61B7-4D72-87CB-85A35F135302}" dt="2023-02-26T09:43:41.767" v="2" actId="47"/>
        <pc:sldMkLst>
          <pc:docMk/>
          <pc:sldMk cId="781649533" sldId="394"/>
        </pc:sldMkLst>
      </pc:sldChg>
      <pc:sldChg chg="del">
        <pc:chgData name="Matthieu De Mari" userId="dfb708c9-d8dc-439f-9a3b-c772bf4a311c" providerId="ADAL" clId="{403567CB-61B7-4D72-87CB-85A35F135302}" dt="2023-02-26T09:43:41.767" v="2" actId="47"/>
        <pc:sldMkLst>
          <pc:docMk/>
          <pc:sldMk cId="2316878562" sldId="395"/>
        </pc:sldMkLst>
      </pc:sldChg>
      <pc:sldChg chg="del">
        <pc:chgData name="Matthieu De Mari" userId="dfb708c9-d8dc-439f-9a3b-c772bf4a311c" providerId="ADAL" clId="{403567CB-61B7-4D72-87CB-85A35F135302}" dt="2023-02-26T09:43:42.904" v="3" actId="47"/>
        <pc:sldMkLst>
          <pc:docMk/>
          <pc:sldMk cId="1870305378" sldId="396"/>
        </pc:sldMkLst>
      </pc:sldChg>
      <pc:sldChg chg="del">
        <pc:chgData name="Matthieu De Mari" userId="dfb708c9-d8dc-439f-9a3b-c772bf4a311c" providerId="ADAL" clId="{403567CB-61B7-4D72-87CB-85A35F135302}" dt="2023-02-26T09:43:42.904" v="3" actId="47"/>
        <pc:sldMkLst>
          <pc:docMk/>
          <pc:sldMk cId="1413966137" sldId="397"/>
        </pc:sldMkLst>
      </pc:sldChg>
      <pc:sldChg chg="del">
        <pc:chgData name="Matthieu De Mari" userId="dfb708c9-d8dc-439f-9a3b-c772bf4a311c" providerId="ADAL" clId="{403567CB-61B7-4D72-87CB-85A35F135302}" dt="2023-02-26T09:43:44.047" v="4" actId="47"/>
        <pc:sldMkLst>
          <pc:docMk/>
          <pc:sldMk cId="2506346402" sldId="398"/>
        </pc:sldMkLst>
      </pc:sldChg>
      <pc:sldChg chg="del">
        <pc:chgData name="Matthieu De Mari" userId="dfb708c9-d8dc-439f-9a3b-c772bf4a311c" providerId="ADAL" clId="{403567CB-61B7-4D72-87CB-85A35F135302}" dt="2023-02-26T09:43:44.047" v="4" actId="47"/>
        <pc:sldMkLst>
          <pc:docMk/>
          <pc:sldMk cId="1835834167" sldId="399"/>
        </pc:sldMkLst>
      </pc:sldChg>
      <pc:sldChg chg="del">
        <pc:chgData name="Matthieu De Mari" userId="dfb708c9-d8dc-439f-9a3b-c772bf4a311c" providerId="ADAL" clId="{403567CB-61B7-4D72-87CB-85A35F135302}" dt="2023-02-26T09:43:42.904" v="3" actId="47"/>
        <pc:sldMkLst>
          <pc:docMk/>
          <pc:sldMk cId="4048808033" sldId="400"/>
        </pc:sldMkLst>
      </pc:sldChg>
      <pc:sldChg chg="del">
        <pc:chgData name="Matthieu De Mari" userId="dfb708c9-d8dc-439f-9a3b-c772bf4a311c" providerId="ADAL" clId="{403567CB-61B7-4D72-87CB-85A35F135302}" dt="2023-02-26T09:43:44.047" v="4" actId="47"/>
        <pc:sldMkLst>
          <pc:docMk/>
          <pc:sldMk cId="736987387" sldId="402"/>
        </pc:sldMkLst>
      </pc:sldChg>
      <pc:sldChg chg="del">
        <pc:chgData name="Matthieu De Mari" userId="dfb708c9-d8dc-439f-9a3b-c772bf4a311c" providerId="ADAL" clId="{403567CB-61B7-4D72-87CB-85A35F135302}" dt="2023-02-26T09:43:44.047" v="4" actId="47"/>
        <pc:sldMkLst>
          <pc:docMk/>
          <pc:sldMk cId="105113267" sldId="403"/>
        </pc:sldMkLst>
      </pc:sldChg>
      <pc:sldChg chg="del">
        <pc:chgData name="Matthieu De Mari" userId="dfb708c9-d8dc-439f-9a3b-c772bf4a311c" providerId="ADAL" clId="{403567CB-61B7-4D72-87CB-85A35F135302}" dt="2023-02-26T09:44:31.317" v="49" actId="47"/>
        <pc:sldMkLst>
          <pc:docMk/>
          <pc:sldMk cId="1663617131" sldId="404"/>
        </pc:sldMkLst>
      </pc:sldChg>
      <pc:sldChg chg="del">
        <pc:chgData name="Matthieu De Mari" userId="dfb708c9-d8dc-439f-9a3b-c772bf4a311c" providerId="ADAL" clId="{403567CB-61B7-4D72-87CB-85A35F135302}" dt="2023-02-26T09:43:45.724" v="5" actId="47"/>
        <pc:sldMkLst>
          <pc:docMk/>
          <pc:sldMk cId="2755235485" sldId="405"/>
        </pc:sldMkLst>
      </pc:sldChg>
      <pc:sldChg chg="del">
        <pc:chgData name="Matthieu De Mari" userId="dfb708c9-d8dc-439f-9a3b-c772bf4a311c" providerId="ADAL" clId="{403567CB-61B7-4D72-87CB-85A35F135302}" dt="2023-02-26T09:43:49.943" v="7" actId="47"/>
        <pc:sldMkLst>
          <pc:docMk/>
          <pc:sldMk cId="2781272903" sldId="406"/>
        </pc:sldMkLst>
      </pc:sldChg>
      <pc:sldChg chg="del">
        <pc:chgData name="Matthieu De Mari" userId="dfb708c9-d8dc-439f-9a3b-c772bf4a311c" providerId="ADAL" clId="{403567CB-61B7-4D72-87CB-85A35F135302}" dt="2023-02-26T09:44:31.317" v="49" actId="47"/>
        <pc:sldMkLst>
          <pc:docMk/>
          <pc:sldMk cId="3078664734" sldId="574"/>
        </pc:sldMkLst>
      </pc:sldChg>
      <pc:sldChg chg="del">
        <pc:chgData name="Matthieu De Mari" userId="dfb708c9-d8dc-439f-9a3b-c772bf4a311c" providerId="ADAL" clId="{403567CB-61B7-4D72-87CB-85A35F135302}" dt="2023-02-26T09:43:45.724" v="5" actId="47"/>
        <pc:sldMkLst>
          <pc:docMk/>
          <pc:sldMk cId="3542276236" sldId="575"/>
        </pc:sldMkLst>
      </pc:sldChg>
      <pc:sldChg chg="del">
        <pc:chgData name="Matthieu De Mari" userId="dfb708c9-d8dc-439f-9a3b-c772bf4a311c" providerId="ADAL" clId="{403567CB-61B7-4D72-87CB-85A35F135302}" dt="2023-02-26T09:43:45.724" v="5" actId="47"/>
        <pc:sldMkLst>
          <pc:docMk/>
          <pc:sldMk cId="1343460073" sldId="576"/>
        </pc:sldMkLst>
      </pc:sldChg>
      <pc:sldChg chg="del">
        <pc:chgData name="Matthieu De Mari" userId="dfb708c9-d8dc-439f-9a3b-c772bf4a311c" providerId="ADAL" clId="{403567CB-61B7-4D72-87CB-85A35F135302}" dt="2023-02-26T09:43:45.724" v="5" actId="47"/>
        <pc:sldMkLst>
          <pc:docMk/>
          <pc:sldMk cId="3821622736" sldId="577"/>
        </pc:sldMkLst>
      </pc:sldChg>
      <pc:sldChg chg="del">
        <pc:chgData name="Matthieu De Mari" userId="dfb708c9-d8dc-439f-9a3b-c772bf4a311c" providerId="ADAL" clId="{403567CB-61B7-4D72-87CB-85A35F135302}" dt="2023-02-26T09:43:47.843" v="6" actId="47"/>
        <pc:sldMkLst>
          <pc:docMk/>
          <pc:sldMk cId="3867797258" sldId="578"/>
        </pc:sldMkLst>
      </pc:sldChg>
      <pc:sldChg chg="del">
        <pc:chgData name="Matthieu De Mari" userId="dfb708c9-d8dc-439f-9a3b-c772bf4a311c" providerId="ADAL" clId="{403567CB-61B7-4D72-87CB-85A35F135302}" dt="2023-02-26T09:43:45.724" v="5" actId="47"/>
        <pc:sldMkLst>
          <pc:docMk/>
          <pc:sldMk cId="884373967" sldId="580"/>
        </pc:sldMkLst>
      </pc:sldChg>
      <pc:sldChg chg="del">
        <pc:chgData name="Matthieu De Mari" userId="dfb708c9-d8dc-439f-9a3b-c772bf4a311c" providerId="ADAL" clId="{403567CB-61B7-4D72-87CB-85A35F135302}" dt="2023-02-26T09:43:47.843" v="6" actId="47"/>
        <pc:sldMkLst>
          <pc:docMk/>
          <pc:sldMk cId="4262229869" sldId="581"/>
        </pc:sldMkLst>
      </pc:sldChg>
      <pc:sldChg chg="del">
        <pc:chgData name="Matthieu De Mari" userId="dfb708c9-d8dc-439f-9a3b-c772bf4a311c" providerId="ADAL" clId="{403567CB-61B7-4D72-87CB-85A35F135302}" dt="2023-02-26T09:43:49.943" v="7" actId="47"/>
        <pc:sldMkLst>
          <pc:docMk/>
          <pc:sldMk cId="445144023" sldId="582"/>
        </pc:sldMkLst>
      </pc:sldChg>
      <pc:sldChg chg="del">
        <pc:chgData name="Matthieu De Mari" userId="dfb708c9-d8dc-439f-9a3b-c772bf4a311c" providerId="ADAL" clId="{403567CB-61B7-4D72-87CB-85A35F135302}" dt="2023-02-26T09:43:49.943" v="7" actId="47"/>
        <pc:sldMkLst>
          <pc:docMk/>
          <pc:sldMk cId="1327648275" sldId="583"/>
        </pc:sldMkLst>
      </pc:sldChg>
      <pc:sldChg chg="del">
        <pc:chgData name="Matthieu De Mari" userId="dfb708c9-d8dc-439f-9a3b-c772bf4a311c" providerId="ADAL" clId="{403567CB-61B7-4D72-87CB-85A35F135302}" dt="2023-02-26T09:43:49.943" v="7" actId="47"/>
        <pc:sldMkLst>
          <pc:docMk/>
          <pc:sldMk cId="1700821507" sldId="584"/>
        </pc:sldMkLst>
      </pc:sldChg>
      <pc:sldChg chg="del">
        <pc:chgData name="Matthieu De Mari" userId="dfb708c9-d8dc-439f-9a3b-c772bf4a311c" providerId="ADAL" clId="{403567CB-61B7-4D72-87CB-85A35F135302}" dt="2023-02-26T09:43:49.943" v="7" actId="47"/>
        <pc:sldMkLst>
          <pc:docMk/>
          <pc:sldMk cId="2986323806" sldId="585"/>
        </pc:sldMkLst>
      </pc:sldChg>
      <pc:sldChg chg="del">
        <pc:chgData name="Matthieu De Mari" userId="dfb708c9-d8dc-439f-9a3b-c772bf4a311c" providerId="ADAL" clId="{403567CB-61B7-4D72-87CB-85A35F135302}" dt="2023-02-26T09:43:49.943" v="7" actId="47"/>
        <pc:sldMkLst>
          <pc:docMk/>
          <pc:sldMk cId="2080496661" sldId="586"/>
        </pc:sldMkLst>
      </pc:sldChg>
      <pc:sldChg chg="del">
        <pc:chgData name="Matthieu De Mari" userId="dfb708c9-d8dc-439f-9a3b-c772bf4a311c" providerId="ADAL" clId="{403567CB-61B7-4D72-87CB-85A35F135302}" dt="2023-02-26T09:44:31.317" v="49" actId="47"/>
        <pc:sldMkLst>
          <pc:docMk/>
          <pc:sldMk cId="2743590117" sldId="588"/>
        </pc:sldMkLst>
      </pc:sldChg>
      <pc:sldChg chg="del">
        <pc:chgData name="Matthieu De Mari" userId="dfb708c9-d8dc-439f-9a3b-c772bf4a311c" providerId="ADAL" clId="{403567CB-61B7-4D72-87CB-85A35F135302}" dt="2023-02-26T09:44:31.317" v="49" actId="47"/>
        <pc:sldMkLst>
          <pc:docMk/>
          <pc:sldMk cId="1885554493" sldId="589"/>
        </pc:sldMkLst>
      </pc:sldChg>
      <pc:sldChg chg="ord">
        <pc:chgData name="Matthieu De Mari" userId="dfb708c9-d8dc-439f-9a3b-c772bf4a311c" providerId="ADAL" clId="{403567CB-61B7-4D72-87CB-85A35F135302}" dt="2023-02-26T09:44:34.303" v="51"/>
        <pc:sldMkLst>
          <pc:docMk/>
          <pc:sldMk cId="37425589" sldId="591"/>
        </pc:sldMkLst>
      </pc:sldChg>
      <pc:sldChg chg="del">
        <pc:chgData name="Matthieu De Mari" userId="dfb708c9-d8dc-439f-9a3b-c772bf4a311c" providerId="ADAL" clId="{403567CB-61B7-4D72-87CB-85A35F135302}" dt="2023-02-26T09:43:49.943" v="7" actId="47"/>
        <pc:sldMkLst>
          <pc:docMk/>
          <pc:sldMk cId="3292545768" sldId="596"/>
        </pc:sldMkLst>
      </pc:sldChg>
      <pc:sldChg chg="del">
        <pc:chgData name="Matthieu De Mari" userId="dfb708c9-d8dc-439f-9a3b-c772bf4a311c" providerId="ADAL" clId="{403567CB-61B7-4D72-87CB-85A35F135302}" dt="2023-02-28T06:08:27.444" v="55" actId="47"/>
        <pc:sldMkLst>
          <pc:docMk/>
          <pc:sldMk cId="337788125" sldId="597"/>
        </pc:sldMkLst>
      </pc:sldChg>
      <pc:sldChg chg="modSp">
        <pc:chgData name="Matthieu De Mari" userId="dfb708c9-d8dc-439f-9a3b-c772bf4a311c" providerId="ADAL" clId="{403567CB-61B7-4D72-87CB-85A35F135302}" dt="2023-02-28T06:15:15.666" v="292" actId="113"/>
        <pc:sldMkLst>
          <pc:docMk/>
          <pc:sldMk cId="3298110552" sldId="641"/>
        </pc:sldMkLst>
      </pc:sldChg>
      <pc:sldChg chg="modSp mod">
        <pc:chgData name="Matthieu De Mari" userId="dfb708c9-d8dc-439f-9a3b-c772bf4a311c" providerId="ADAL" clId="{403567CB-61B7-4D72-87CB-85A35F135302}" dt="2023-02-28T06:16:20.728" v="303" actId="20577"/>
        <pc:sldMkLst>
          <pc:docMk/>
          <pc:sldMk cId="1850403076" sldId="645"/>
        </pc:sldMkLst>
      </pc:sldChg>
      <pc:sldChg chg="modSp mod">
        <pc:chgData name="Matthieu De Mari" userId="dfb708c9-d8dc-439f-9a3b-c772bf4a311c" providerId="ADAL" clId="{403567CB-61B7-4D72-87CB-85A35F135302}" dt="2023-02-28T06:16:35.626" v="309" actId="113"/>
        <pc:sldMkLst>
          <pc:docMk/>
          <pc:sldMk cId="3708794977" sldId="646"/>
        </pc:sldMkLst>
      </pc:sldChg>
      <pc:sldChg chg="modSp mod">
        <pc:chgData name="Matthieu De Mari" userId="dfb708c9-d8dc-439f-9a3b-c772bf4a311c" providerId="ADAL" clId="{403567CB-61B7-4D72-87CB-85A35F135302}" dt="2023-02-28T06:16:50.571" v="319" actId="113"/>
        <pc:sldMkLst>
          <pc:docMk/>
          <pc:sldMk cId="2404237809" sldId="648"/>
        </pc:sldMkLst>
      </pc:sldChg>
      <pc:sldChg chg="modSp mod">
        <pc:chgData name="Matthieu De Mari" userId="dfb708c9-d8dc-439f-9a3b-c772bf4a311c" providerId="ADAL" clId="{403567CB-61B7-4D72-87CB-85A35F135302}" dt="2023-02-28T06:11:56.660" v="138" actId="20577"/>
        <pc:sldMkLst>
          <pc:docMk/>
          <pc:sldMk cId="3215884619" sldId="650"/>
        </pc:sldMkLst>
      </pc:sldChg>
      <pc:sldChg chg="addSp delSp modSp mod">
        <pc:chgData name="Matthieu De Mari" userId="dfb708c9-d8dc-439f-9a3b-c772bf4a311c" providerId="ADAL" clId="{403567CB-61B7-4D72-87CB-85A35F135302}" dt="2023-02-28T06:16:25.409" v="308" actId="20577"/>
        <pc:sldMkLst>
          <pc:docMk/>
          <pc:sldMk cId="773672680" sldId="652"/>
        </pc:sldMkLst>
      </pc:sldChg>
      <pc:sldChg chg="modSp mod">
        <pc:chgData name="Matthieu De Mari" userId="dfb708c9-d8dc-439f-9a3b-c772bf4a311c" providerId="ADAL" clId="{403567CB-61B7-4D72-87CB-85A35F135302}" dt="2023-02-28T06:17:49.500" v="358" actId="207"/>
        <pc:sldMkLst>
          <pc:docMk/>
          <pc:sldMk cId="855321949" sldId="653"/>
        </pc:sldMkLst>
      </pc:sldChg>
      <pc:sldChg chg="modSp mod">
        <pc:chgData name="Matthieu De Mari" userId="dfb708c9-d8dc-439f-9a3b-c772bf4a311c" providerId="ADAL" clId="{403567CB-61B7-4D72-87CB-85A35F135302}" dt="2023-02-28T06:18:00.125" v="363" actId="207"/>
        <pc:sldMkLst>
          <pc:docMk/>
          <pc:sldMk cId="2099660639" sldId="654"/>
        </pc:sldMkLst>
      </pc:sldChg>
      <pc:sldChg chg="modSp">
        <pc:chgData name="Matthieu De Mari" userId="dfb708c9-d8dc-439f-9a3b-c772bf4a311c" providerId="ADAL" clId="{403567CB-61B7-4D72-87CB-85A35F135302}" dt="2023-02-28T06:13:07.100" v="157" actId="20577"/>
        <pc:sldMkLst>
          <pc:docMk/>
          <pc:sldMk cId="2451971174" sldId="655"/>
        </pc:sldMkLst>
      </pc:sldChg>
      <pc:sldChg chg="modSp mod">
        <pc:chgData name="Matthieu De Mari" userId="dfb708c9-d8dc-439f-9a3b-c772bf4a311c" providerId="ADAL" clId="{403567CB-61B7-4D72-87CB-85A35F135302}" dt="2023-02-28T06:13:16.340" v="172" actId="20577"/>
        <pc:sldMkLst>
          <pc:docMk/>
          <pc:sldMk cId="4035742227" sldId="658"/>
        </pc:sldMkLst>
      </pc:sldChg>
      <pc:sldChg chg="modSp mod">
        <pc:chgData name="Matthieu De Mari" userId="dfb708c9-d8dc-439f-9a3b-c772bf4a311c" providerId="ADAL" clId="{403567CB-61B7-4D72-87CB-85A35F135302}" dt="2023-02-28T06:13:54.567" v="210" actId="20577"/>
        <pc:sldMkLst>
          <pc:docMk/>
          <pc:sldMk cId="2303339168" sldId="661"/>
        </pc:sldMkLst>
      </pc:sldChg>
      <pc:sldChg chg="modSp mod">
        <pc:chgData name="Matthieu De Mari" userId="dfb708c9-d8dc-439f-9a3b-c772bf4a311c" providerId="ADAL" clId="{403567CB-61B7-4D72-87CB-85A35F135302}" dt="2023-02-28T06:14:05.133" v="211"/>
        <pc:sldMkLst>
          <pc:docMk/>
          <pc:sldMk cId="365986058" sldId="663"/>
        </pc:sldMkLst>
      </pc:sldChg>
      <pc:sldChg chg="addSp delSp modSp new mod modClrScheme chgLayout">
        <pc:chgData name="Matthieu De Mari" userId="dfb708c9-d8dc-439f-9a3b-c772bf4a311c" providerId="ADAL" clId="{403567CB-61B7-4D72-87CB-85A35F135302}" dt="2023-02-28T06:14:59.372" v="291" actId="20577"/>
        <pc:sldMkLst>
          <pc:docMk/>
          <pc:sldMk cId="2175023596" sldId="664"/>
        </pc:sldMkLst>
      </pc:sldChg>
      <pc:sldChg chg="addSp delSp modSp new del mod modClrScheme chgLayout">
        <pc:chgData name="Matthieu De Mari" userId="dfb708c9-d8dc-439f-9a3b-c772bf4a311c" providerId="ADAL" clId="{403567CB-61B7-4D72-87CB-85A35F135302}" dt="2023-02-26T09:44:19.157" v="48" actId="47"/>
        <pc:sldMkLst>
          <pc:docMk/>
          <pc:sldMk cId="2187151882" sldId="664"/>
        </pc:sldMkLst>
      </pc:sldChg>
    </pc:docChg>
  </pc:docChgLst>
  <pc:docChgLst>
    <pc:chgData name="Matthieu De Mari" userId="dfb708c9-d8dc-439f-9a3b-c772bf4a311c" providerId="ADAL" clId="{AFBB5070-511B-4CA0-9A42-F23C012C9EC3}"/>
    <pc:docChg chg="undo custSel addSld delSld modSld modSection">
      <pc:chgData name="Matthieu De Mari" userId="dfb708c9-d8dc-439f-9a3b-c772bf4a311c" providerId="ADAL" clId="{AFBB5070-511B-4CA0-9A42-F23C012C9EC3}" dt="2024-03-05T09:24:36.942" v="2287" actId="1076"/>
      <pc:docMkLst>
        <pc:docMk/>
      </pc:docMkLst>
      <pc:sldChg chg="modSp mod">
        <pc:chgData name="Matthieu De Mari" userId="dfb708c9-d8dc-439f-9a3b-c772bf4a311c" providerId="ADAL" clId="{AFBB5070-511B-4CA0-9A42-F23C012C9EC3}" dt="2024-02-09T00:48:57.597" v="0" actId="207"/>
        <pc:sldMkLst>
          <pc:docMk/>
          <pc:sldMk cId="3442501962" sldId="257"/>
        </pc:sldMkLst>
      </pc:sldChg>
      <pc:sldChg chg="del">
        <pc:chgData name="Matthieu De Mari" userId="dfb708c9-d8dc-439f-9a3b-c772bf4a311c" providerId="ADAL" clId="{AFBB5070-511B-4CA0-9A42-F23C012C9EC3}" dt="2024-02-09T00:49:42.822" v="1" actId="47"/>
        <pc:sldMkLst>
          <pc:docMk/>
          <pc:sldMk cId="3425780644" sldId="407"/>
        </pc:sldMkLst>
      </pc:sldChg>
      <pc:sldChg chg="modSp mod">
        <pc:chgData name="Matthieu De Mari" userId="dfb708c9-d8dc-439f-9a3b-c772bf4a311c" providerId="ADAL" clId="{AFBB5070-511B-4CA0-9A42-F23C012C9EC3}" dt="2024-02-09T00:50:16.570" v="45" actId="20577"/>
        <pc:sldMkLst>
          <pc:docMk/>
          <pc:sldMk cId="1390758074" sldId="599"/>
        </pc:sldMkLst>
      </pc:sldChg>
      <pc:sldChg chg="modSp mod">
        <pc:chgData name="Matthieu De Mari" userId="dfb708c9-d8dc-439f-9a3b-c772bf4a311c" providerId="ADAL" clId="{AFBB5070-511B-4CA0-9A42-F23C012C9EC3}" dt="2024-02-09T00:51:45.116" v="59" actId="20577"/>
        <pc:sldMkLst>
          <pc:docMk/>
          <pc:sldMk cId="1913740079" sldId="601"/>
        </pc:sldMkLst>
      </pc:sldChg>
      <pc:sldChg chg="modSp mod">
        <pc:chgData name="Matthieu De Mari" userId="dfb708c9-d8dc-439f-9a3b-c772bf4a311c" providerId="ADAL" clId="{AFBB5070-511B-4CA0-9A42-F23C012C9EC3}" dt="2024-03-05T09:01:06.191" v="1306" actId="14100"/>
        <pc:sldMkLst>
          <pc:docMk/>
          <pc:sldMk cId="4011461575" sldId="602"/>
        </pc:sldMkLst>
      </pc:sldChg>
      <pc:sldChg chg="modSp mod">
        <pc:chgData name="Matthieu De Mari" userId="dfb708c9-d8dc-439f-9a3b-c772bf4a311c" providerId="ADAL" clId="{AFBB5070-511B-4CA0-9A42-F23C012C9EC3}" dt="2024-02-09T00:52:30.450" v="87" actId="27636"/>
        <pc:sldMkLst>
          <pc:docMk/>
          <pc:sldMk cId="2445909842" sldId="603"/>
        </pc:sldMkLst>
      </pc:sldChg>
      <pc:sldChg chg="modSp mod">
        <pc:chgData name="Matthieu De Mari" userId="dfb708c9-d8dc-439f-9a3b-c772bf4a311c" providerId="ADAL" clId="{AFBB5070-511B-4CA0-9A42-F23C012C9EC3}" dt="2024-02-09T00:52:44.719" v="94" actId="20577"/>
        <pc:sldMkLst>
          <pc:docMk/>
          <pc:sldMk cId="1888637577" sldId="604"/>
        </pc:sldMkLst>
      </pc:sldChg>
      <pc:sldChg chg="addSp delSp modSp mod">
        <pc:chgData name="Matthieu De Mari" userId="dfb708c9-d8dc-439f-9a3b-c772bf4a311c" providerId="ADAL" clId="{AFBB5070-511B-4CA0-9A42-F23C012C9EC3}" dt="2024-03-05T09:23:46.134" v="2282" actId="1076"/>
        <pc:sldMkLst>
          <pc:docMk/>
          <pc:sldMk cId="544744450" sldId="606"/>
        </pc:sldMkLst>
      </pc:sldChg>
      <pc:sldChg chg="addSp delSp modSp mod">
        <pc:chgData name="Matthieu De Mari" userId="dfb708c9-d8dc-439f-9a3b-c772bf4a311c" providerId="ADAL" clId="{AFBB5070-511B-4CA0-9A42-F23C012C9EC3}" dt="2024-03-05T09:22:55.335" v="2277" actId="1076"/>
        <pc:sldMkLst>
          <pc:docMk/>
          <pc:sldMk cId="2835508014" sldId="607"/>
        </pc:sldMkLst>
      </pc:sldChg>
      <pc:sldChg chg="modSp mod">
        <pc:chgData name="Matthieu De Mari" userId="dfb708c9-d8dc-439f-9a3b-c772bf4a311c" providerId="ADAL" clId="{AFBB5070-511B-4CA0-9A42-F23C012C9EC3}" dt="2024-03-05T09:21:29.328" v="2265" actId="20577"/>
        <pc:sldMkLst>
          <pc:docMk/>
          <pc:sldMk cId="1655947162" sldId="611"/>
        </pc:sldMkLst>
      </pc:sldChg>
      <pc:sldChg chg="addSp delSp modSp mod">
        <pc:chgData name="Matthieu De Mari" userId="dfb708c9-d8dc-439f-9a3b-c772bf4a311c" providerId="ADAL" clId="{AFBB5070-511B-4CA0-9A42-F23C012C9EC3}" dt="2024-03-05T09:22:20.716" v="2270" actId="14100"/>
        <pc:sldMkLst>
          <pc:docMk/>
          <pc:sldMk cId="1079237185" sldId="612"/>
        </pc:sldMkLst>
      </pc:sldChg>
      <pc:sldChg chg="modSp">
        <pc:chgData name="Matthieu De Mari" userId="dfb708c9-d8dc-439f-9a3b-c772bf4a311c" providerId="ADAL" clId="{AFBB5070-511B-4CA0-9A42-F23C012C9EC3}" dt="2024-03-05T09:21:08.403" v="2230" actId="20577"/>
        <pc:sldMkLst>
          <pc:docMk/>
          <pc:sldMk cId="3584089474" sldId="613"/>
        </pc:sldMkLst>
      </pc:sldChg>
      <pc:sldChg chg="addSp delSp modSp mod">
        <pc:chgData name="Matthieu De Mari" userId="dfb708c9-d8dc-439f-9a3b-c772bf4a311c" providerId="ADAL" clId="{AFBB5070-511B-4CA0-9A42-F23C012C9EC3}" dt="2024-03-05T09:24:36.942" v="2287" actId="1076"/>
        <pc:sldMkLst>
          <pc:docMk/>
          <pc:sldMk cId="1478687394" sldId="615"/>
        </pc:sldMkLst>
      </pc:sldChg>
      <pc:sldChg chg="addSp delSp modSp mod modClrScheme chgLayout">
        <pc:chgData name="Matthieu De Mari" userId="dfb708c9-d8dc-439f-9a3b-c772bf4a311c" providerId="ADAL" clId="{AFBB5070-511B-4CA0-9A42-F23C012C9EC3}" dt="2024-02-27T02:39:21.271" v="565" actId="207"/>
        <pc:sldMkLst>
          <pc:docMk/>
          <pc:sldMk cId="2697134679" sldId="616"/>
        </pc:sldMkLst>
      </pc:sldChg>
      <pc:sldChg chg="modSp mod">
        <pc:chgData name="Matthieu De Mari" userId="dfb708c9-d8dc-439f-9a3b-c772bf4a311c" providerId="ADAL" clId="{AFBB5070-511B-4CA0-9A42-F23C012C9EC3}" dt="2024-02-09T00:53:57.046" v="168" actId="115"/>
        <pc:sldMkLst>
          <pc:docMk/>
          <pc:sldMk cId="1087818113" sldId="617"/>
        </pc:sldMkLst>
      </pc:sldChg>
      <pc:sldChg chg="addSp delSp modSp mod modClrScheme chgLayout">
        <pc:chgData name="Matthieu De Mari" userId="dfb708c9-d8dc-439f-9a3b-c772bf4a311c" providerId="ADAL" clId="{AFBB5070-511B-4CA0-9A42-F23C012C9EC3}" dt="2024-02-27T02:40:05.950" v="682" actId="20577"/>
        <pc:sldMkLst>
          <pc:docMk/>
          <pc:sldMk cId="2052607657" sldId="619"/>
        </pc:sldMkLst>
      </pc:sldChg>
      <pc:sldChg chg="modSp mod">
        <pc:chgData name="Matthieu De Mari" userId="dfb708c9-d8dc-439f-9a3b-c772bf4a311c" providerId="ADAL" clId="{AFBB5070-511B-4CA0-9A42-F23C012C9EC3}" dt="2024-03-05T09:10:31.976" v="1975" actId="20577"/>
        <pc:sldMkLst>
          <pc:docMk/>
          <pc:sldMk cId="3109980527" sldId="624"/>
        </pc:sldMkLst>
      </pc:sldChg>
      <pc:sldChg chg="modSp">
        <pc:chgData name="Matthieu De Mari" userId="dfb708c9-d8dc-439f-9a3b-c772bf4a311c" providerId="ADAL" clId="{AFBB5070-511B-4CA0-9A42-F23C012C9EC3}" dt="2024-03-05T09:17:29.333" v="2199" actId="20577"/>
        <pc:sldMkLst>
          <pc:docMk/>
          <pc:sldMk cId="491578291" sldId="627"/>
        </pc:sldMkLst>
      </pc:sldChg>
      <pc:sldChg chg="addSp delSp modSp mod">
        <pc:chgData name="Matthieu De Mari" userId="dfb708c9-d8dc-439f-9a3b-c772bf4a311c" providerId="ADAL" clId="{AFBB5070-511B-4CA0-9A42-F23C012C9EC3}" dt="2024-03-05T09:18:44.315" v="2205" actId="1076"/>
        <pc:sldMkLst>
          <pc:docMk/>
          <pc:sldMk cId="4059265678" sldId="628"/>
        </pc:sldMkLst>
      </pc:sldChg>
      <pc:sldChg chg="addSp delSp modSp mod">
        <pc:chgData name="Matthieu De Mari" userId="dfb708c9-d8dc-439f-9a3b-c772bf4a311c" providerId="ADAL" clId="{AFBB5070-511B-4CA0-9A42-F23C012C9EC3}" dt="2024-03-05T09:19:23.738" v="2214" actId="1035"/>
        <pc:sldMkLst>
          <pc:docMk/>
          <pc:sldMk cId="2696285505" sldId="629"/>
        </pc:sldMkLst>
      </pc:sldChg>
      <pc:sldChg chg="modSp mod">
        <pc:chgData name="Matthieu De Mari" userId="dfb708c9-d8dc-439f-9a3b-c772bf4a311c" providerId="ADAL" clId="{AFBB5070-511B-4CA0-9A42-F23C012C9EC3}" dt="2024-02-09T00:58:01.890" v="308" actId="1076"/>
        <pc:sldMkLst>
          <pc:docMk/>
          <pc:sldMk cId="3403244392" sldId="630"/>
        </pc:sldMkLst>
      </pc:sldChg>
      <pc:sldChg chg="addSp delSp modSp mod">
        <pc:chgData name="Matthieu De Mari" userId="dfb708c9-d8dc-439f-9a3b-c772bf4a311c" providerId="ADAL" clId="{AFBB5070-511B-4CA0-9A42-F23C012C9EC3}" dt="2024-03-05T09:20:59.053" v="2220" actId="1076"/>
        <pc:sldMkLst>
          <pc:docMk/>
          <pc:sldMk cId="3378674748" sldId="631"/>
        </pc:sldMkLst>
      </pc:sldChg>
      <pc:sldChg chg="modSp mod">
        <pc:chgData name="Matthieu De Mari" userId="dfb708c9-d8dc-439f-9a3b-c772bf4a311c" providerId="ADAL" clId="{AFBB5070-511B-4CA0-9A42-F23C012C9EC3}" dt="2024-03-05T08:54:44.345" v="690" actId="20577"/>
        <pc:sldMkLst>
          <pc:docMk/>
          <pc:sldMk cId="3237577112" sldId="632"/>
        </pc:sldMkLst>
      </pc:sldChg>
      <pc:sldChg chg="modSp">
        <pc:chgData name="Matthieu De Mari" userId="dfb708c9-d8dc-439f-9a3b-c772bf4a311c" providerId="ADAL" clId="{AFBB5070-511B-4CA0-9A42-F23C012C9EC3}" dt="2024-02-09T00:55:52.996" v="276" actId="20577"/>
        <pc:sldMkLst>
          <pc:docMk/>
          <pc:sldMk cId="875945898" sldId="634"/>
        </pc:sldMkLst>
      </pc:sldChg>
      <pc:sldChg chg="addSp delSp modSp mod modClrScheme chgLayout">
        <pc:chgData name="Matthieu De Mari" userId="dfb708c9-d8dc-439f-9a3b-c772bf4a311c" providerId="ADAL" clId="{AFBB5070-511B-4CA0-9A42-F23C012C9EC3}" dt="2024-03-05T09:06:18.398" v="1810" actId="207"/>
        <pc:sldMkLst>
          <pc:docMk/>
          <pc:sldMk cId="956888542" sldId="635"/>
        </pc:sldMkLst>
      </pc:sldChg>
      <pc:sldChg chg="modSp mod">
        <pc:chgData name="Matthieu De Mari" userId="dfb708c9-d8dc-439f-9a3b-c772bf4a311c" providerId="ADAL" clId="{AFBB5070-511B-4CA0-9A42-F23C012C9EC3}" dt="2024-03-05T09:17:14.129" v="2187" actId="20577"/>
        <pc:sldMkLst>
          <pc:docMk/>
          <pc:sldMk cId="9821103" sldId="636"/>
        </pc:sldMkLst>
      </pc:sldChg>
      <pc:sldChg chg="modSp">
        <pc:chgData name="Matthieu De Mari" userId="dfb708c9-d8dc-439f-9a3b-c772bf4a311c" providerId="ADAL" clId="{AFBB5070-511B-4CA0-9A42-F23C012C9EC3}" dt="2024-02-09T01:02:10.056" v="372" actId="20577"/>
        <pc:sldMkLst>
          <pc:docMk/>
          <pc:sldMk cId="3298110552" sldId="641"/>
        </pc:sldMkLst>
      </pc:sldChg>
      <pc:sldChg chg="modSp mod">
        <pc:chgData name="Matthieu De Mari" userId="dfb708c9-d8dc-439f-9a3b-c772bf4a311c" providerId="ADAL" clId="{AFBB5070-511B-4CA0-9A42-F23C012C9EC3}" dt="2024-02-09T01:04:42.320" v="430" actId="14100"/>
        <pc:sldMkLst>
          <pc:docMk/>
          <pc:sldMk cId="715032396" sldId="644"/>
        </pc:sldMkLst>
      </pc:sldChg>
      <pc:sldChg chg="addSp delSp modSp mod">
        <pc:chgData name="Matthieu De Mari" userId="dfb708c9-d8dc-439f-9a3b-c772bf4a311c" providerId="ADAL" clId="{AFBB5070-511B-4CA0-9A42-F23C012C9EC3}" dt="2024-02-09T01:04:49.766" v="433"/>
        <pc:sldMkLst>
          <pc:docMk/>
          <pc:sldMk cId="1850403076" sldId="645"/>
        </pc:sldMkLst>
      </pc:sldChg>
      <pc:sldChg chg="addSp delSp modSp mod">
        <pc:chgData name="Matthieu De Mari" userId="dfb708c9-d8dc-439f-9a3b-c772bf4a311c" providerId="ADAL" clId="{AFBB5070-511B-4CA0-9A42-F23C012C9EC3}" dt="2024-02-09T01:05:05.864" v="441"/>
        <pc:sldMkLst>
          <pc:docMk/>
          <pc:sldMk cId="3708794977" sldId="646"/>
        </pc:sldMkLst>
      </pc:sldChg>
      <pc:sldChg chg="del">
        <pc:chgData name="Matthieu De Mari" userId="dfb708c9-d8dc-439f-9a3b-c772bf4a311c" providerId="ADAL" clId="{AFBB5070-511B-4CA0-9A42-F23C012C9EC3}" dt="2024-02-09T01:03:14.436" v="373" actId="47"/>
        <pc:sldMkLst>
          <pc:docMk/>
          <pc:sldMk cId="2404237809" sldId="648"/>
        </pc:sldMkLst>
      </pc:sldChg>
      <pc:sldChg chg="modSp mod">
        <pc:chgData name="Matthieu De Mari" userId="dfb708c9-d8dc-439f-9a3b-c772bf4a311c" providerId="ADAL" clId="{AFBB5070-511B-4CA0-9A42-F23C012C9EC3}" dt="2024-02-09T01:05:39.092" v="442" actId="20577"/>
        <pc:sldMkLst>
          <pc:docMk/>
          <pc:sldMk cId="1952442680" sldId="649"/>
        </pc:sldMkLst>
      </pc:sldChg>
      <pc:sldChg chg="addSp delSp modSp mod">
        <pc:chgData name="Matthieu De Mari" userId="dfb708c9-d8dc-439f-9a3b-c772bf4a311c" providerId="ADAL" clId="{AFBB5070-511B-4CA0-9A42-F23C012C9EC3}" dt="2024-02-09T01:04:58.682" v="438" actId="1076"/>
        <pc:sldMkLst>
          <pc:docMk/>
          <pc:sldMk cId="773672680" sldId="652"/>
        </pc:sldMkLst>
      </pc:sldChg>
      <pc:sldChg chg="modSp del mod">
        <pc:chgData name="Matthieu De Mari" userId="dfb708c9-d8dc-439f-9a3b-c772bf4a311c" providerId="ADAL" clId="{AFBB5070-511B-4CA0-9A42-F23C012C9EC3}" dt="2024-02-09T01:06:07.404" v="444" actId="47"/>
        <pc:sldMkLst>
          <pc:docMk/>
          <pc:sldMk cId="2099660639" sldId="654"/>
        </pc:sldMkLst>
      </pc:sldChg>
      <pc:sldChg chg="delSp modSp mod">
        <pc:chgData name="Matthieu De Mari" userId="dfb708c9-d8dc-439f-9a3b-c772bf4a311c" providerId="ADAL" clId="{AFBB5070-511B-4CA0-9A42-F23C012C9EC3}" dt="2024-02-09T01:08:16.071" v="506" actId="21"/>
        <pc:sldMkLst>
          <pc:docMk/>
          <pc:sldMk cId="2303339168" sldId="661"/>
        </pc:sldMkLst>
      </pc:sldChg>
      <pc:sldChg chg="modSp mod">
        <pc:chgData name="Matthieu De Mari" userId="dfb708c9-d8dc-439f-9a3b-c772bf4a311c" providerId="ADAL" clId="{AFBB5070-511B-4CA0-9A42-F23C012C9EC3}" dt="2024-02-09T01:08:06.790" v="504" actId="207"/>
        <pc:sldMkLst>
          <pc:docMk/>
          <pc:sldMk cId="365986058" sldId="663"/>
        </pc:sldMkLst>
      </pc:sldChg>
      <pc:sldChg chg="delSp modSp add mod modClrScheme chgLayout">
        <pc:chgData name="Matthieu De Mari" userId="dfb708c9-d8dc-439f-9a3b-c772bf4a311c" providerId="ADAL" clId="{AFBB5070-511B-4CA0-9A42-F23C012C9EC3}" dt="2024-03-05T09:06:13.449" v="1809" actId="207"/>
        <pc:sldMkLst>
          <pc:docMk/>
          <pc:sldMk cId="3985714035" sldId="665"/>
        </pc:sldMkLst>
      </pc:sldChg>
      <pc:sldChg chg="delSp modSp add mod modClrScheme chgLayout">
        <pc:chgData name="Matthieu De Mari" userId="dfb708c9-d8dc-439f-9a3b-c772bf4a311c" providerId="ADAL" clId="{AFBB5070-511B-4CA0-9A42-F23C012C9EC3}" dt="2024-02-27T02:38:56.906" v="515" actId="20577"/>
        <pc:sldMkLst>
          <pc:docMk/>
          <pc:sldMk cId="328652294" sldId="666"/>
        </pc:sldMkLst>
      </pc:sldChg>
      <pc:sldChg chg="delSp modSp add mod modClrScheme chgLayout">
        <pc:chgData name="Matthieu De Mari" userId="dfb708c9-d8dc-439f-9a3b-c772bf4a311c" providerId="ADAL" clId="{AFBB5070-511B-4CA0-9A42-F23C012C9EC3}" dt="2024-02-09T01:01:15.301" v="340" actId="27636"/>
        <pc:sldMkLst>
          <pc:docMk/>
          <pc:sldMk cId="4024913740" sldId="667"/>
        </pc:sldMkLst>
      </pc:sldChg>
      <pc:sldChg chg="del">
        <pc:chgData name="Matthieu De Mari" userId="dfb708c9-d8dc-439f-9a3b-c772bf4a311c" providerId="ADAL" clId="{AFBB5070-511B-4CA0-9A42-F23C012C9EC3}" dt="2024-02-09T00:49:55.084" v="4" actId="47"/>
        <pc:sldMkLst>
          <pc:docMk/>
          <pc:sldMk cId="2828164903" sldId="668"/>
        </pc:sldMkLst>
      </pc:sldChg>
      <pc:sldChg chg="addSp modSp add mod">
        <pc:chgData name="Matthieu De Mari" userId="dfb708c9-d8dc-439f-9a3b-c772bf4a311c" providerId="ADAL" clId="{AFBB5070-511B-4CA0-9A42-F23C012C9EC3}" dt="2024-02-09T01:08:29.825" v="513" actId="14100"/>
        <pc:sldMkLst>
          <pc:docMk/>
          <pc:sldMk cId="2917180269" sldId="668"/>
        </pc:sldMkLst>
      </pc:sldChg>
      <pc:sldChg chg="modSp add mod">
        <pc:chgData name="Matthieu De Mari" userId="dfb708c9-d8dc-439f-9a3b-c772bf4a311c" providerId="ADAL" clId="{AFBB5070-511B-4CA0-9A42-F23C012C9EC3}" dt="2024-03-05T08:58:55.719" v="1152" actId="113"/>
        <pc:sldMkLst>
          <pc:docMk/>
          <pc:sldMk cId="2636755818" sldId="669"/>
        </pc:sldMkLst>
      </pc:sldChg>
      <pc:sldChg chg="del">
        <pc:chgData name="Matthieu De Mari" userId="dfb708c9-d8dc-439f-9a3b-c772bf4a311c" providerId="ADAL" clId="{AFBB5070-511B-4CA0-9A42-F23C012C9EC3}" dt="2024-02-09T00:49:51.166" v="3" actId="47"/>
        <pc:sldMkLst>
          <pc:docMk/>
          <pc:sldMk cId="3980169169" sldId="669"/>
        </pc:sldMkLst>
      </pc:sldChg>
      <pc:sldChg chg="modSp add mod">
        <pc:chgData name="Matthieu De Mari" userId="dfb708c9-d8dc-439f-9a3b-c772bf4a311c" providerId="ADAL" clId="{AFBB5070-511B-4CA0-9A42-F23C012C9EC3}" dt="2024-03-05T09:04:21.151" v="1733" actId="20577"/>
        <pc:sldMkLst>
          <pc:docMk/>
          <pc:sldMk cId="370734377" sldId="670"/>
        </pc:sldMkLst>
      </pc:sldChg>
      <pc:sldChg chg="del">
        <pc:chgData name="Matthieu De Mari" userId="dfb708c9-d8dc-439f-9a3b-c772bf4a311c" providerId="ADAL" clId="{AFBB5070-511B-4CA0-9A42-F23C012C9EC3}" dt="2024-02-09T00:49:44.944" v="2" actId="47"/>
        <pc:sldMkLst>
          <pc:docMk/>
          <pc:sldMk cId="4122990920" sldId="670"/>
        </pc:sldMkLst>
      </pc:sldChg>
    </pc:docChg>
  </pc:docChgLst>
  <pc:docChgLst>
    <pc:chgData name="Matthieu De Mari" userId="dfb708c9-d8dc-439f-9a3b-c772bf4a311c" providerId="ADAL" clId="{95DC2182-BA54-4583-9E8E-B21E5C8D4D55}"/>
    <pc:docChg chg="undo custSel addSld delSld modSld sldOrd addSection delSection modSection">
      <pc:chgData name="Matthieu De Mari" userId="dfb708c9-d8dc-439f-9a3b-c772bf4a311c" providerId="ADAL" clId="{95DC2182-BA54-4583-9E8E-B21E5C8D4D55}" dt="2023-02-26T09:05:17.993" v="27185" actId="20577"/>
      <pc:docMkLst>
        <pc:docMk/>
      </pc:docMkLst>
      <pc:sldChg chg="modSp mod">
        <pc:chgData name="Matthieu De Mari" userId="dfb708c9-d8dc-439f-9a3b-c772bf4a311c" providerId="ADAL" clId="{95DC2182-BA54-4583-9E8E-B21E5C8D4D55}" dt="2023-02-26T08:54:41.980" v="25991" actId="113"/>
        <pc:sldMkLst>
          <pc:docMk/>
          <pc:sldMk cId="3442501962" sldId="257"/>
        </pc:sldMkLst>
      </pc:sldChg>
      <pc:sldChg chg="addSp delSp modSp mod">
        <pc:chgData name="Matthieu De Mari" userId="dfb708c9-d8dc-439f-9a3b-c772bf4a311c" providerId="ADAL" clId="{95DC2182-BA54-4583-9E8E-B21E5C8D4D55}" dt="2023-02-26T09:05:17.993" v="27185" actId="20577"/>
        <pc:sldMkLst>
          <pc:docMk/>
          <pc:sldMk cId="1893873068" sldId="266"/>
        </pc:sldMkLst>
      </pc:sldChg>
      <pc:sldChg chg="modSp mod">
        <pc:chgData name="Matthieu De Mari" userId="dfb708c9-d8dc-439f-9a3b-c772bf4a311c" providerId="ADAL" clId="{95DC2182-BA54-4583-9E8E-B21E5C8D4D55}" dt="2023-02-23T11:31:31.567" v="17653" actId="207"/>
        <pc:sldMkLst>
          <pc:docMk/>
          <pc:sldMk cId="3880949074" sldId="267"/>
        </pc:sldMkLst>
      </pc:sldChg>
      <pc:sldChg chg="modSp mod">
        <pc:chgData name="Matthieu De Mari" userId="dfb708c9-d8dc-439f-9a3b-c772bf4a311c" providerId="ADAL" clId="{95DC2182-BA54-4583-9E8E-B21E5C8D4D55}" dt="2023-02-26T09:02:44.409" v="26989" actId="20577"/>
        <pc:sldMkLst>
          <pc:docMk/>
          <pc:sldMk cId="1036081419" sldId="346"/>
        </pc:sldMkLst>
      </pc:sldChg>
      <pc:sldChg chg="modSp mod">
        <pc:chgData name="Matthieu De Mari" userId="dfb708c9-d8dc-439f-9a3b-c772bf4a311c" providerId="ADAL" clId="{95DC2182-BA54-4583-9E8E-B21E5C8D4D55}" dt="2023-02-21T11:02:32.442" v="9700" actId="20577"/>
        <pc:sldMkLst>
          <pc:docMk/>
          <pc:sldMk cId="1040156172" sldId="377"/>
        </pc:sldMkLst>
      </pc:sldChg>
      <pc:sldChg chg="addSp delSp modSp new mod ord modClrScheme chgLayout">
        <pc:chgData name="Matthieu De Mari" userId="dfb708c9-d8dc-439f-9a3b-c772bf4a311c" providerId="ADAL" clId="{95DC2182-BA54-4583-9E8E-B21E5C8D4D55}" dt="2023-02-17T09:41:10.957" v="4103"/>
        <pc:sldMkLst>
          <pc:docMk/>
          <pc:sldMk cId="1119657896" sldId="378"/>
        </pc:sldMkLst>
      </pc:sldChg>
      <pc:sldChg chg="modSp add mod ord">
        <pc:chgData name="Matthieu De Mari" userId="dfb708c9-d8dc-439f-9a3b-c772bf4a311c" providerId="ADAL" clId="{95DC2182-BA54-4583-9E8E-B21E5C8D4D55}" dt="2023-02-26T07:17:50.059" v="19240" actId="5793"/>
        <pc:sldMkLst>
          <pc:docMk/>
          <pc:sldMk cId="3946144614" sldId="379"/>
        </pc:sldMkLst>
      </pc:sldChg>
      <pc:sldChg chg="addSp delSp modSp add mod ord chgLayout">
        <pc:chgData name="Matthieu De Mari" userId="dfb708c9-d8dc-439f-9a3b-c772bf4a311c" providerId="ADAL" clId="{95DC2182-BA54-4583-9E8E-B21E5C8D4D55}" dt="2023-02-23T02:52:26.148" v="9713" actId="20577"/>
        <pc:sldMkLst>
          <pc:docMk/>
          <pc:sldMk cId="2141271085" sldId="380"/>
        </pc:sldMkLst>
      </pc:sldChg>
      <pc:sldChg chg="addSp modSp add mod ord">
        <pc:chgData name="Matthieu De Mari" userId="dfb708c9-d8dc-439f-9a3b-c772bf4a311c" providerId="ADAL" clId="{95DC2182-BA54-4583-9E8E-B21E5C8D4D55}" dt="2023-02-17T09:41:10.957" v="4103"/>
        <pc:sldMkLst>
          <pc:docMk/>
          <pc:sldMk cId="1990152231" sldId="381"/>
        </pc:sldMkLst>
      </pc:sldChg>
      <pc:sldChg chg="addSp delSp modSp new mod ord modClrScheme chgLayout">
        <pc:chgData name="Matthieu De Mari" userId="dfb708c9-d8dc-439f-9a3b-c772bf4a311c" providerId="ADAL" clId="{95DC2182-BA54-4583-9E8E-B21E5C8D4D55}" dt="2023-02-17T09:41:10.957" v="4103"/>
        <pc:sldMkLst>
          <pc:docMk/>
          <pc:sldMk cId="356330123" sldId="382"/>
        </pc:sldMkLst>
      </pc:sldChg>
      <pc:sldChg chg="addSp delSp modSp add del mod">
        <pc:chgData name="Matthieu De Mari" userId="dfb708c9-d8dc-439f-9a3b-c772bf4a311c" providerId="ADAL" clId="{95DC2182-BA54-4583-9E8E-B21E5C8D4D55}" dt="2023-02-17T08:42:23.672" v="637" actId="47"/>
        <pc:sldMkLst>
          <pc:docMk/>
          <pc:sldMk cId="1597381135" sldId="383"/>
        </pc:sldMkLst>
      </pc:sldChg>
      <pc:sldChg chg="addSp delSp modSp add mod ord modClrScheme chgLayout">
        <pc:chgData name="Matthieu De Mari" userId="dfb708c9-d8dc-439f-9a3b-c772bf4a311c" providerId="ADAL" clId="{95DC2182-BA54-4583-9E8E-B21E5C8D4D55}" dt="2023-02-23T02:52:10.916" v="9711" actId="113"/>
        <pc:sldMkLst>
          <pc:docMk/>
          <pc:sldMk cId="3535228966" sldId="384"/>
        </pc:sldMkLst>
      </pc:sldChg>
      <pc:sldChg chg="modSp add del mod ord">
        <pc:chgData name="Matthieu De Mari" userId="dfb708c9-d8dc-439f-9a3b-c772bf4a311c" providerId="ADAL" clId="{95DC2182-BA54-4583-9E8E-B21E5C8D4D55}" dt="2023-02-23T02:52:38.516" v="9714" actId="47"/>
        <pc:sldMkLst>
          <pc:docMk/>
          <pc:sldMk cId="1845912647" sldId="385"/>
        </pc:sldMkLst>
      </pc:sldChg>
      <pc:sldChg chg="addSp modSp add mod ord">
        <pc:chgData name="Matthieu De Mari" userId="dfb708c9-d8dc-439f-9a3b-c772bf4a311c" providerId="ADAL" clId="{95DC2182-BA54-4583-9E8E-B21E5C8D4D55}" dt="2023-02-21T08:53:50.845" v="4525" actId="20577"/>
        <pc:sldMkLst>
          <pc:docMk/>
          <pc:sldMk cId="3334002964" sldId="386"/>
        </pc:sldMkLst>
      </pc:sldChg>
      <pc:sldChg chg="addSp delSp modSp new mod">
        <pc:chgData name="Matthieu De Mari" userId="dfb708c9-d8dc-439f-9a3b-c772bf4a311c" providerId="ADAL" clId="{95DC2182-BA54-4583-9E8E-B21E5C8D4D55}" dt="2023-02-26T07:18:05.355" v="19243" actId="113"/>
        <pc:sldMkLst>
          <pc:docMk/>
          <pc:sldMk cId="3292999532" sldId="387"/>
        </pc:sldMkLst>
      </pc:sldChg>
      <pc:sldChg chg="addSp delSp modSp add mod">
        <pc:chgData name="Matthieu De Mari" userId="dfb708c9-d8dc-439f-9a3b-c772bf4a311c" providerId="ADAL" clId="{95DC2182-BA54-4583-9E8E-B21E5C8D4D55}" dt="2023-02-21T08:53:09.228" v="4502" actId="20577"/>
        <pc:sldMkLst>
          <pc:docMk/>
          <pc:sldMk cId="2586666001" sldId="388"/>
        </pc:sldMkLst>
      </pc:sldChg>
      <pc:sldChg chg="modSp add del mod">
        <pc:chgData name="Matthieu De Mari" userId="dfb708c9-d8dc-439f-9a3b-c772bf4a311c" providerId="ADAL" clId="{95DC2182-BA54-4583-9E8E-B21E5C8D4D55}" dt="2023-02-17T09:21:02.572" v="2876" actId="47"/>
        <pc:sldMkLst>
          <pc:docMk/>
          <pc:sldMk cId="1425256713" sldId="389"/>
        </pc:sldMkLst>
      </pc:sldChg>
      <pc:sldChg chg="addSp delSp modSp add mod chgLayout">
        <pc:chgData name="Matthieu De Mari" userId="dfb708c9-d8dc-439f-9a3b-c772bf4a311c" providerId="ADAL" clId="{95DC2182-BA54-4583-9E8E-B21E5C8D4D55}" dt="2023-02-23T02:53:51.114" v="9725" actId="20577"/>
        <pc:sldMkLst>
          <pc:docMk/>
          <pc:sldMk cId="699795487" sldId="390"/>
        </pc:sldMkLst>
      </pc:sldChg>
      <pc:sldChg chg="addSp delSp modSp add mod">
        <pc:chgData name="Matthieu De Mari" userId="dfb708c9-d8dc-439f-9a3b-c772bf4a311c" providerId="ADAL" clId="{95DC2182-BA54-4583-9E8E-B21E5C8D4D55}" dt="2023-02-26T07:19:07.424" v="19248"/>
        <pc:sldMkLst>
          <pc:docMk/>
          <pc:sldMk cId="3438165640" sldId="391"/>
        </pc:sldMkLst>
      </pc:sldChg>
      <pc:sldChg chg="addSp delSp modSp add mod ord">
        <pc:chgData name="Matthieu De Mari" userId="dfb708c9-d8dc-439f-9a3b-c772bf4a311c" providerId="ADAL" clId="{95DC2182-BA54-4583-9E8E-B21E5C8D4D55}" dt="2023-02-17T09:22:42.121" v="3052" actId="20577"/>
        <pc:sldMkLst>
          <pc:docMk/>
          <pc:sldMk cId="2064353129" sldId="392"/>
        </pc:sldMkLst>
      </pc:sldChg>
      <pc:sldChg chg="addSp delSp modSp add mod">
        <pc:chgData name="Matthieu De Mari" userId="dfb708c9-d8dc-439f-9a3b-c772bf4a311c" providerId="ADAL" clId="{95DC2182-BA54-4583-9E8E-B21E5C8D4D55}" dt="2023-02-23T02:54:05.876" v="9727" actId="20577"/>
        <pc:sldMkLst>
          <pc:docMk/>
          <pc:sldMk cId="3842187934" sldId="393"/>
        </pc:sldMkLst>
      </pc:sldChg>
      <pc:sldChg chg="addSp delSp modSp add mod">
        <pc:chgData name="Matthieu De Mari" userId="dfb708c9-d8dc-439f-9a3b-c772bf4a311c" providerId="ADAL" clId="{95DC2182-BA54-4583-9E8E-B21E5C8D4D55}" dt="2023-02-21T08:55:11.719" v="4562"/>
        <pc:sldMkLst>
          <pc:docMk/>
          <pc:sldMk cId="781649533" sldId="394"/>
        </pc:sldMkLst>
      </pc:sldChg>
      <pc:sldChg chg="addSp delSp modSp add mod modClrScheme chgLayout">
        <pc:chgData name="Matthieu De Mari" userId="dfb708c9-d8dc-439f-9a3b-c772bf4a311c" providerId="ADAL" clId="{95DC2182-BA54-4583-9E8E-B21E5C8D4D55}" dt="2023-02-23T02:54:30.470" v="9741" actId="20577"/>
        <pc:sldMkLst>
          <pc:docMk/>
          <pc:sldMk cId="2316878562" sldId="395"/>
        </pc:sldMkLst>
      </pc:sldChg>
      <pc:sldChg chg="addSp delSp modSp new mod">
        <pc:chgData name="Matthieu De Mari" userId="dfb708c9-d8dc-439f-9a3b-c772bf4a311c" providerId="ADAL" clId="{95DC2182-BA54-4583-9E8E-B21E5C8D4D55}" dt="2023-02-26T07:19:06.094" v="19247"/>
        <pc:sldMkLst>
          <pc:docMk/>
          <pc:sldMk cId="1870305378" sldId="396"/>
        </pc:sldMkLst>
      </pc:sldChg>
      <pc:sldChg chg="addSp delSp modSp add mod">
        <pc:chgData name="Matthieu De Mari" userId="dfb708c9-d8dc-439f-9a3b-c772bf4a311c" providerId="ADAL" clId="{95DC2182-BA54-4583-9E8E-B21E5C8D4D55}" dt="2023-02-23T02:58:02.175" v="9793" actId="20577"/>
        <pc:sldMkLst>
          <pc:docMk/>
          <pc:sldMk cId="1413966137" sldId="397"/>
        </pc:sldMkLst>
      </pc:sldChg>
      <pc:sldChg chg="addSp delSp modSp new mod">
        <pc:chgData name="Matthieu De Mari" userId="dfb708c9-d8dc-439f-9a3b-c772bf4a311c" providerId="ADAL" clId="{95DC2182-BA54-4583-9E8E-B21E5C8D4D55}" dt="2023-02-23T02:59:11.897" v="9835" actId="20577"/>
        <pc:sldMkLst>
          <pc:docMk/>
          <pc:sldMk cId="2506346402" sldId="398"/>
        </pc:sldMkLst>
      </pc:sldChg>
      <pc:sldChg chg="addSp delSp modSp add mod modClrScheme chgLayout">
        <pc:chgData name="Matthieu De Mari" userId="dfb708c9-d8dc-439f-9a3b-c772bf4a311c" providerId="ADAL" clId="{95DC2182-BA54-4583-9E8E-B21E5C8D4D55}" dt="2023-02-17T09:40:50.204" v="4101" actId="20577"/>
        <pc:sldMkLst>
          <pc:docMk/>
          <pc:sldMk cId="1835834167" sldId="399"/>
        </pc:sldMkLst>
      </pc:sldChg>
      <pc:sldChg chg="addSp delSp modSp add mod ord modClrScheme chgLayout">
        <pc:chgData name="Matthieu De Mari" userId="dfb708c9-d8dc-439f-9a3b-c772bf4a311c" providerId="ADAL" clId="{95DC2182-BA54-4583-9E8E-B21E5C8D4D55}" dt="2023-02-23T02:58:40.249" v="9816" actId="20577"/>
        <pc:sldMkLst>
          <pc:docMk/>
          <pc:sldMk cId="4048808033" sldId="400"/>
        </pc:sldMkLst>
      </pc:sldChg>
      <pc:sldChg chg="addSp delSp new del mod">
        <pc:chgData name="Matthieu De Mari" userId="dfb708c9-d8dc-439f-9a3b-c772bf4a311c" providerId="ADAL" clId="{95DC2182-BA54-4583-9E8E-B21E5C8D4D55}" dt="2023-02-17T09:43:44.070" v="4143" actId="47"/>
        <pc:sldMkLst>
          <pc:docMk/>
          <pc:sldMk cId="4083174369" sldId="401"/>
        </pc:sldMkLst>
      </pc:sldChg>
      <pc:sldChg chg="addSp delSp modSp add mod ord">
        <pc:chgData name="Matthieu De Mari" userId="dfb708c9-d8dc-439f-9a3b-c772bf4a311c" providerId="ADAL" clId="{95DC2182-BA54-4583-9E8E-B21E5C8D4D55}" dt="2023-02-26T07:19:59.779" v="19287" actId="20577"/>
        <pc:sldMkLst>
          <pc:docMk/>
          <pc:sldMk cId="736987387" sldId="402"/>
        </pc:sldMkLst>
      </pc:sldChg>
      <pc:sldChg chg="addSp delSp modSp add mod ord">
        <pc:chgData name="Matthieu De Mari" userId="dfb708c9-d8dc-439f-9a3b-c772bf4a311c" providerId="ADAL" clId="{95DC2182-BA54-4583-9E8E-B21E5C8D4D55}" dt="2023-02-23T03:00:12.707" v="9872" actId="20577"/>
        <pc:sldMkLst>
          <pc:docMk/>
          <pc:sldMk cId="105113267" sldId="403"/>
        </pc:sldMkLst>
      </pc:sldChg>
      <pc:sldChg chg="modSp new del mod">
        <pc:chgData name="Matthieu De Mari" userId="dfb708c9-d8dc-439f-9a3b-c772bf4a311c" providerId="ADAL" clId="{95DC2182-BA54-4583-9E8E-B21E5C8D4D55}" dt="2023-02-21T10:03:31.963" v="5683" actId="2696"/>
        <pc:sldMkLst>
          <pc:docMk/>
          <pc:sldMk cId="955831919" sldId="404"/>
        </pc:sldMkLst>
      </pc:sldChg>
      <pc:sldChg chg="modSp add mod ord">
        <pc:chgData name="Matthieu De Mari" userId="dfb708c9-d8dc-439f-9a3b-c772bf4a311c" providerId="ADAL" clId="{95DC2182-BA54-4583-9E8E-B21E5C8D4D55}" dt="2023-02-26T07:35:56.470" v="19349" actId="20577"/>
        <pc:sldMkLst>
          <pc:docMk/>
          <pc:sldMk cId="1663617131" sldId="404"/>
        </pc:sldMkLst>
      </pc:sldChg>
      <pc:sldChg chg="modSp new mod ord">
        <pc:chgData name="Matthieu De Mari" userId="dfb708c9-d8dc-439f-9a3b-c772bf4a311c" providerId="ADAL" clId="{95DC2182-BA54-4583-9E8E-B21E5C8D4D55}" dt="2023-02-23T03:01:30.211" v="9898" actId="20577"/>
        <pc:sldMkLst>
          <pc:docMk/>
          <pc:sldMk cId="2755235485" sldId="405"/>
        </pc:sldMkLst>
      </pc:sldChg>
      <pc:sldChg chg="modSp new mod">
        <pc:chgData name="Matthieu De Mari" userId="dfb708c9-d8dc-439f-9a3b-c772bf4a311c" providerId="ADAL" clId="{95DC2182-BA54-4583-9E8E-B21E5C8D4D55}" dt="2023-02-23T03:03:41.570" v="9949" actId="20577"/>
        <pc:sldMkLst>
          <pc:docMk/>
          <pc:sldMk cId="2781272903" sldId="406"/>
        </pc:sldMkLst>
      </pc:sldChg>
      <pc:sldChg chg="addSp modSp new mod ord modClrScheme chgLayout">
        <pc:chgData name="Matthieu De Mari" userId="dfb708c9-d8dc-439f-9a3b-c772bf4a311c" providerId="ADAL" clId="{95DC2182-BA54-4583-9E8E-B21E5C8D4D55}" dt="2023-02-26T08:51:59.487" v="25507"/>
        <pc:sldMkLst>
          <pc:docMk/>
          <pc:sldMk cId="3425780644" sldId="407"/>
        </pc:sldMkLst>
      </pc:sldChg>
      <pc:sldChg chg="modSp new del mod ord">
        <pc:chgData name="Matthieu De Mari" userId="dfb708c9-d8dc-439f-9a3b-c772bf4a311c" providerId="ADAL" clId="{95DC2182-BA54-4583-9E8E-B21E5C8D4D55}" dt="2023-02-17T09:58:52.785" v="4408" actId="2696"/>
        <pc:sldMkLst>
          <pc:docMk/>
          <pc:sldMk cId="720065278" sldId="408"/>
        </pc:sldMkLst>
      </pc:sldChg>
      <pc:sldChg chg="modSp add mod">
        <pc:chgData name="Matthieu De Mari" userId="dfb708c9-d8dc-439f-9a3b-c772bf4a311c" providerId="ADAL" clId="{95DC2182-BA54-4583-9E8E-B21E5C8D4D55}" dt="2023-02-23T06:53:08.162" v="14364"/>
        <pc:sldMkLst>
          <pc:docMk/>
          <pc:sldMk cId="1300324164" sldId="408"/>
        </pc:sldMkLst>
      </pc:sldChg>
      <pc:sldChg chg="modSp new del mod">
        <pc:chgData name="Matthieu De Mari" userId="dfb708c9-d8dc-439f-9a3b-c772bf4a311c" providerId="ADAL" clId="{95DC2182-BA54-4583-9E8E-B21E5C8D4D55}" dt="2023-02-26T08:25:23.381" v="22856" actId="47"/>
        <pc:sldMkLst>
          <pc:docMk/>
          <pc:sldMk cId="2990823243" sldId="409"/>
        </pc:sldMkLst>
      </pc:sldChg>
      <pc:sldChg chg="modSp new mod ord">
        <pc:chgData name="Matthieu De Mari" userId="dfb708c9-d8dc-439f-9a3b-c772bf4a311c" providerId="ADAL" clId="{95DC2182-BA54-4583-9E8E-B21E5C8D4D55}" dt="2023-02-26T07:38:17.095" v="19376" actId="113"/>
        <pc:sldMkLst>
          <pc:docMk/>
          <pc:sldMk cId="3793163593" sldId="410"/>
        </pc:sldMkLst>
      </pc:sldChg>
      <pc:sldChg chg="modSp new del mod">
        <pc:chgData name="Matthieu De Mari" userId="dfb708c9-d8dc-439f-9a3b-c772bf4a311c" providerId="ADAL" clId="{95DC2182-BA54-4583-9E8E-B21E5C8D4D55}" dt="2023-02-21T10:36:46.337" v="7652" actId="47"/>
        <pc:sldMkLst>
          <pc:docMk/>
          <pc:sldMk cId="1374902952" sldId="411"/>
        </pc:sldMkLst>
      </pc:sldChg>
      <pc:sldChg chg="new del">
        <pc:chgData name="Matthieu De Mari" userId="dfb708c9-d8dc-439f-9a3b-c772bf4a311c" providerId="ADAL" clId="{95DC2182-BA54-4583-9E8E-B21E5C8D4D55}" dt="2023-02-17T09:59:05.481" v="4413" actId="47"/>
        <pc:sldMkLst>
          <pc:docMk/>
          <pc:sldMk cId="1249392804" sldId="412"/>
        </pc:sldMkLst>
      </pc:sldChg>
      <pc:sldChg chg="new del">
        <pc:chgData name="Matthieu De Mari" userId="dfb708c9-d8dc-439f-9a3b-c772bf4a311c" providerId="ADAL" clId="{95DC2182-BA54-4583-9E8E-B21E5C8D4D55}" dt="2023-02-21T10:36:26.763" v="7648" actId="47"/>
        <pc:sldMkLst>
          <pc:docMk/>
          <pc:sldMk cId="3553139110" sldId="412"/>
        </pc:sldMkLst>
      </pc:sldChg>
      <pc:sldChg chg="modSp add mod">
        <pc:chgData name="Matthieu De Mari" userId="dfb708c9-d8dc-439f-9a3b-c772bf4a311c" providerId="ADAL" clId="{95DC2182-BA54-4583-9E8E-B21E5C8D4D55}" dt="2023-02-23T06:51:59.350" v="14354" actId="20577"/>
        <pc:sldMkLst>
          <pc:docMk/>
          <pc:sldMk cId="1165688587" sldId="571"/>
        </pc:sldMkLst>
      </pc:sldChg>
      <pc:sldChg chg="modSp add del mod">
        <pc:chgData name="Matthieu De Mari" userId="dfb708c9-d8dc-439f-9a3b-c772bf4a311c" providerId="ADAL" clId="{95DC2182-BA54-4583-9E8E-B21E5C8D4D55}" dt="2023-02-21T09:56:31.484" v="4852" actId="47"/>
        <pc:sldMkLst>
          <pc:docMk/>
          <pc:sldMk cId="2791256840" sldId="572"/>
        </pc:sldMkLst>
      </pc:sldChg>
      <pc:sldChg chg="add del">
        <pc:chgData name="Matthieu De Mari" userId="dfb708c9-d8dc-439f-9a3b-c772bf4a311c" providerId="ADAL" clId="{95DC2182-BA54-4583-9E8E-B21E5C8D4D55}" dt="2023-02-21T09:58:08.296" v="4895" actId="47"/>
        <pc:sldMkLst>
          <pc:docMk/>
          <pc:sldMk cId="2218721771" sldId="573"/>
        </pc:sldMkLst>
      </pc:sldChg>
      <pc:sldChg chg="modSp add del mod ord">
        <pc:chgData name="Matthieu De Mari" userId="dfb708c9-d8dc-439f-9a3b-c772bf4a311c" providerId="ADAL" clId="{95DC2182-BA54-4583-9E8E-B21E5C8D4D55}" dt="2023-02-21T10:03:31.963" v="5683" actId="2696"/>
        <pc:sldMkLst>
          <pc:docMk/>
          <pc:sldMk cId="1165490893" sldId="574"/>
        </pc:sldMkLst>
      </pc:sldChg>
      <pc:sldChg chg="modSp add mod ord">
        <pc:chgData name="Matthieu De Mari" userId="dfb708c9-d8dc-439f-9a3b-c772bf4a311c" providerId="ADAL" clId="{95DC2182-BA54-4583-9E8E-B21E5C8D4D55}" dt="2023-02-26T07:36:09.332" v="19354" actId="20577"/>
        <pc:sldMkLst>
          <pc:docMk/>
          <pc:sldMk cId="3078664734" sldId="574"/>
        </pc:sldMkLst>
      </pc:sldChg>
      <pc:sldChg chg="modSp new del mod">
        <pc:chgData name="Matthieu De Mari" userId="dfb708c9-d8dc-439f-9a3b-c772bf4a311c" providerId="ADAL" clId="{95DC2182-BA54-4583-9E8E-B21E5C8D4D55}" dt="2023-02-21T09:56:32.308" v="4853" actId="47"/>
        <pc:sldMkLst>
          <pc:docMk/>
          <pc:sldMk cId="937325559" sldId="575"/>
        </pc:sldMkLst>
      </pc:sldChg>
      <pc:sldChg chg="modSp add mod">
        <pc:chgData name="Matthieu De Mari" userId="dfb708c9-d8dc-439f-9a3b-c772bf4a311c" providerId="ADAL" clId="{95DC2182-BA54-4583-9E8E-B21E5C8D4D55}" dt="2023-02-23T03:01:12.697" v="9892" actId="20577"/>
        <pc:sldMkLst>
          <pc:docMk/>
          <pc:sldMk cId="3542276236" sldId="575"/>
        </pc:sldMkLst>
      </pc:sldChg>
      <pc:sldChg chg="modSp new mod ord">
        <pc:chgData name="Matthieu De Mari" userId="dfb708c9-d8dc-439f-9a3b-c772bf4a311c" providerId="ADAL" clId="{95DC2182-BA54-4583-9E8E-B21E5C8D4D55}" dt="2023-02-23T03:02:15.773" v="9930"/>
        <pc:sldMkLst>
          <pc:docMk/>
          <pc:sldMk cId="1343460073" sldId="576"/>
        </pc:sldMkLst>
      </pc:sldChg>
      <pc:sldChg chg="addSp modSp add mod ord">
        <pc:chgData name="Matthieu De Mari" userId="dfb708c9-d8dc-439f-9a3b-c772bf4a311c" providerId="ADAL" clId="{95DC2182-BA54-4583-9E8E-B21E5C8D4D55}" dt="2023-02-23T03:02:10.624" v="9929" actId="113"/>
        <pc:sldMkLst>
          <pc:docMk/>
          <pc:sldMk cId="3821622736" sldId="577"/>
        </pc:sldMkLst>
      </pc:sldChg>
      <pc:sldChg chg="modSp new mod">
        <pc:chgData name="Matthieu De Mari" userId="dfb708c9-d8dc-439f-9a3b-c772bf4a311c" providerId="ADAL" clId="{95DC2182-BA54-4583-9E8E-B21E5C8D4D55}" dt="2023-02-23T03:02:42.860" v="9932" actId="20577"/>
        <pc:sldMkLst>
          <pc:docMk/>
          <pc:sldMk cId="3867797258" sldId="578"/>
        </pc:sldMkLst>
      </pc:sldChg>
      <pc:sldChg chg="add del ord">
        <pc:chgData name="Matthieu De Mari" userId="dfb708c9-d8dc-439f-9a3b-c772bf4a311c" providerId="ADAL" clId="{95DC2182-BA54-4583-9E8E-B21E5C8D4D55}" dt="2023-02-21T10:36:15.246" v="7647" actId="47"/>
        <pc:sldMkLst>
          <pc:docMk/>
          <pc:sldMk cId="796962667" sldId="579"/>
        </pc:sldMkLst>
      </pc:sldChg>
      <pc:sldChg chg="modSp add mod">
        <pc:chgData name="Matthieu De Mari" userId="dfb708c9-d8dc-439f-9a3b-c772bf4a311c" providerId="ADAL" clId="{95DC2182-BA54-4583-9E8E-B21E5C8D4D55}" dt="2023-02-23T03:02:23.621" v="9931"/>
        <pc:sldMkLst>
          <pc:docMk/>
          <pc:sldMk cId="884373967" sldId="580"/>
        </pc:sldMkLst>
      </pc:sldChg>
      <pc:sldChg chg="addSp delSp modSp new mod">
        <pc:chgData name="Matthieu De Mari" userId="dfb708c9-d8dc-439f-9a3b-c772bf4a311c" providerId="ADAL" clId="{95DC2182-BA54-4583-9E8E-B21E5C8D4D55}" dt="2023-02-21T10:37:11.013" v="7685" actId="122"/>
        <pc:sldMkLst>
          <pc:docMk/>
          <pc:sldMk cId="4262229869" sldId="581"/>
        </pc:sldMkLst>
      </pc:sldChg>
      <pc:sldChg chg="add">
        <pc:chgData name="Matthieu De Mari" userId="dfb708c9-d8dc-439f-9a3b-c772bf4a311c" providerId="ADAL" clId="{95DC2182-BA54-4583-9E8E-B21E5C8D4D55}" dt="2023-02-21T10:42:01.942" v="8296"/>
        <pc:sldMkLst>
          <pc:docMk/>
          <pc:sldMk cId="445144023" sldId="582"/>
        </pc:sldMkLst>
      </pc:sldChg>
      <pc:sldChg chg="addSp delSp modSp new mod">
        <pc:chgData name="Matthieu De Mari" userId="dfb708c9-d8dc-439f-9a3b-c772bf4a311c" providerId="ADAL" clId="{95DC2182-BA54-4583-9E8E-B21E5C8D4D55}" dt="2023-02-23T03:04:42.732" v="9954" actId="207"/>
        <pc:sldMkLst>
          <pc:docMk/>
          <pc:sldMk cId="1327648275" sldId="583"/>
        </pc:sldMkLst>
      </pc:sldChg>
      <pc:sldChg chg="addSp delSp modSp new mod">
        <pc:chgData name="Matthieu De Mari" userId="dfb708c9-d8dc-439f-9a3b-c772bf4a311c" providerId="ADAL" clId="{95DC2182-BA54-4583-9E8E-B21E5C8D4D55}" dt="2023-02-21T10:52:14.651" v="9032" actId="1076"/>
        <pc:sldMkLst>
          <pc:docMk/>
          <pc:sldMk cId="1700821507" sldId="584"/>
        </pc:sldMkLst>
      </pc:sldChg>
      <pc:sldChg chg="addSp delSp modSp add mod">
        <pc:chgData name="Matthieu De Mari" userId="dfb708c9-d8dc-439f-9a3b-c772bf4a311c" providerId="ADAL" clId="{95DC2182-BA54-4583-9E8E-B21E5C8D4D55}" dt="2023-02-26T07:35:23.013" v="19289" actId="14100"/>
        <pc:sldMkLst>
          <pc:docMk/>
          <pc:sldMk cId="2986323806" sldId="585"/>
        </pc:sldMkLst>
      </pc:sldChg>
      <pc:sldChg chg="addSp delSp modSp add mod">
        <pc:chgData name="Matthieu De Mari" userId="dfb708c9-d8dc-439f-9a3b-c772bf4a311c" providerId="ADAL" clId="{95DC2182-BA54-4583-9E8E-B21E5C8D4D55}" dt="2023-02-21T10:54:10.017" v="9091" actId="20577"/>
        <pc:sldMkLst>
          <pc:docMk/>
          <pc:sldMk cId="2080496661" sldId="586"/>
        </pc:sldMkLst>
      </pc:sldChg>
      <pc:sldChg chg="new del">
        <pc:chgData name="Matthieu De Mari" userId="dfb708c9-d8dc-439f-9a3b-c772bf4a311c" providerId="ADAL" clId="{95DC2182-BA54-4583-9E8E-B21E5C8D4D55}" dt="2023-02-21T10:54:41.672" v="9094" actId="47"/>
        <pc:sldMkLst>
          <pc:docMk/>
          <pc:sldMk cId="2237088828" sldId="587"/>
        </pc:sldMkLst>
      </pc:sldChg>
      <pc:sldChg chg="modSp add mod">
        <pc:chgData name="Matthieu De Mari" userId="dfb708c9-d8dc-439f-9a3b-c772bf4a311c" providerId="ADAL" clId="{95DC2182-BA54-4583-9E8E-B21E5C8D4D55}" dt="2023-02-21T10:57:48.169" v="9418" actId="207"/>
        <pc:sldMkLst>
          <pc:docMk/>
          <pc:sldMk cId="2743590117" sldId="588"/>
        </pc:sldMkLst>
      </pc:sldChg>
      <pc:sldChg chg="modSp add mod">
        <pc:chgData name="Matthieu De Mari" userId="dfb708c9-d8dc-439f-9a3b-c772bf4a311c" providerId="ADAL" clId="{95DC2182-BA54-4583-9E8E-B21E5C8D4D55}" dt="2023-02-23T03:06:37.700" v="10094" actId="20577"/>
        <pc:sldMkLst>
          <pc:docMk/>
          <pc:sldMk cId="1885554493" sldId="589"/>
        </pc:sldMkLst>
      </pc:sldChg>
      <pc:sldChg chg="modSp new mod ord">
        <pc:chgData name="Matthieu De Mari" userId="dfb708c9-d8dc-439f-9a3b-c772bf4a311c" providerId="ADAL" clId="{95DC2182-BA54-4583-9E8E-B21E5C8D4D55}" dt="2023-02-26T08:51:59.487" v="25507"/>
        <pc:sldMkLst>
          <pc:docMk/>
          <pc:sldMk cId="1038252774" sldId="590"/>
        </pc:sldMkLst>
      </pc:sldChg>
      <pc:sldChg chg="modSp add mod">
        <pc:chgData name="Matthieu De Mari" userId="dfb708c9-d8dc-439f-9a3b-c772bf4a311c" providerId="ADAL" clId="{95DC2182-BA54-4583-9E8E-B21E5C8D4D55}" dt="2023-02-21T11:02:29.181" v="9698" actId="20577"/>
        <pc:sldMkLst>
          <pc:docMk/>
          <pc:sldMk cId="37425589" sldId="591"/>
        </pc:sldMkLst>
      </pc:sldChg>
      <pc:sldChg chg="add ord">
        <pc:chgData name="Matthieu De Mari" userId="dfb708c9-d8dc-439f-9a3b-c772bf4a311c" providerId="ADAL" clId="{95DC2182-BA54-4583-9E8E-B21E5C8D4D55}" dt="2023-02-26T08:51:59.487" v="25507"/>
        <pc:sldMkLst>
          <pc:docMk/>
          <pc:sldMk cId="3688488777" sldId="592"/>
        </pc:sldMkLst>
      </pc:sldChg>
      <pc:sldChg chg="add ord">
        <pc:chgData name="Matthieu De Mari" userId="dfb708c9-d8dc-439f-9a3b-c772bf4a311c" providerId="ADAL" clId="{95DC2182-BA54-4583-9E8E-B21E5C8D4D55}" dt="2023-02-26T08:51:59.487" v="25507"/>
        <pc:sldMkLst>
          <pc:docMk/>
          <pc:sldMk cId="3362761059" sldId="593"/>
        </pc:sldMkLst>
      </pc:sldChg>
      <pc:sldChg chg="add ord">
        <pc:chgData name="Matthieu De Mari" userId="dfb708c9-d8dc-439f-9a3b-c772bf4a311c" providerId="ADAL" clId="{95DC2182-BA54-4583-9E8E-B21E5C8D4D55}" dt="2023-02-26T08:51:59.487" v="25507"/>
        <pc:sldMkLst>
          <pc:docMk/>
          <pc:sldMk cId="239607028" sldId="594"/>
        </pc:sldMkLst>
      </pc:sldChg>
      <pc:sldChg chg="modSp add mod ord">
        <pc:chgData name="Matthieu De Mari" userId="dfb708c9-d8dc-439f-9a3b-c772bf4a311c" providerId="ADAL" clId="{95DC2182-BA54-4583-9E8E-B21E5C8D4D55}" dt="2023-02-26T08:51:59.487" v="25507"/>
        <pc:sldMkLst>
          <pc:docMk/>
          <pc:sldMk cId="3681758499" sldId="595"/>
        </pc:sldMkLst>
      </pc:sldChg>
      <pc:sldChg chg="addSp delSp modSp add mod">
        <pc:chgData name="Matthieu De Mari" userId="dfb708c9-d8dc-439f-9a3b-c772bf4a311c" providerId="ADAL" clId="{95DC2182-BA54-4583-9E8E-B21E5C8D4D55}" dt="2023-02-23T05:59:57.960" v="10204" actId="22"/>
        <pc:sldMkLst>
          <pc:docMk/>
          <pc:sldMk cId="3292545768" sldId="596"/>
        </pc:sldMkLst>
      </pc:sldChg>
      <pc:sldChg chg="add ord">
        <pc:chgData name="Matthieu De Mari" userId="dfb708c9-d8dc-439f-9a3b-c772bf4a311c" providerId="ADAL" clId="{95DC2182-BA54-4583-9E8E-B21E5C8D4D55}" dt="2023-02-26T08:51:59.487" v="25507"/>
        <pc:sldMkLst>
          <pc:docMk/>
          <pc:sldMk cId="337788125" sldId="597"/>
        </pc:sldMkLst>
      </pc:sldChg>
      <pc:sldChg chg="addSp delSp modSp new mod ord modClrScheme chgLayout">
        <pc:chgData name="Matthieu De Mari" userId="dfb708c9-d8dc-439f-9a3b-c772bf4a311c" providerId="ADAL" clId="{95DC2182-BA54-4583-9E8E-B21E5C8D4D55}" dt="2023-02-26T08:51:59.487" v="25507"/>
        <pc:sldMkLst>
          <pc:docMk/>
          <pc:sldMk cId="2646292586" sldId="598"/>
        </pc:sldMkLst>
      </pc:sldChg>
      <pc:sldChg chg="modSp new mod ord">
        <pc:chgData name="Matthieu De Mari" userId="dfb708c9-d8dc-439f-9a3b-c772bf4a311c" providerId="ADAL" clId="{95DC2182-BA54-4583-9E8E-B21E5C8D4D55}" dt="2023-02-26T08:51:59.487" v="25507"/>
        <pc:sldMkLst>
          <pc:docMk/>
          <pc:sldMk cId="1390758074" sldId="599"/>
        </pc:sldMkLst>
      </pc:sldChg>
      <pc:sldChg chg="addSp delSp modSp new mod modClrScheme chgLayout">
        <pc:chgData name="Matthieu De Mari" userId="dfb708c9-d8dc-439f-9a3b-c772bf4a311c" providerId="ADAL" clId="{95DC2182-BA54-4583-9E8E-B21E5C8D4D55}" dt="2023-02-26T07:37:19.683" v="19358" actId="113"/>
        <pc:sldMkLst>
          <pc:docMk/>
          <pc:sldMk cId="3499753351" sldId="600"/>
        </pc:sldMkLst>
      </pc:sldChg>
      <pc:sldChg chg="addSp delSp modSp new mod">
        <pc:chgData name="Matthieu De Mari" userId="dfb708c9-d8dc-439f-9a3b-c772bf4a311c" providerId="ADAL" clId="{95DC2182-BA54-4583-9E8E-B21E5C8D4D55}" dt="2023-02-23T06:38:30.396" v="13775"/>
        <pc:sldMkLst>
          <pc:docMk/>
          <pc:sldMk cId="1913740079" sldId="601"/>
        </pc:sldMkLst>
      </pc:sldChg>
      <pc:sldChg chg="addSp delSp modSp add mod">
        <pc:chgData name="Matthieu De Mari" userId="dfb708c9-d8dc-439f-9a3b-c772bf4a311c" providerId="ADAL" clId="{95DC2182-BA54-4583-9E8E-B21E5C8D4D55}" dt="2023-02-26T07:37:49.435" v="19374" actId="20577"/>
        <pc:sldMkLst>
          <pc:docMk/>
          <pc:sldMk cId="4011461575" sldId="602"/>
        </pc:sldMkLst>
      </pc:sldChg>
      <pc:sldChg chg="addSp delSp modSp add mod">
        <pc:chgData name="Matthieu De Mari" userId="dfb708c9-d8dc-439f-9a3b-c772bf4a311c" providerId="ADAL" clId="{95DC2182-BA54-4583-9E8E-B21E5C8D4D55}" dt="2023-02-23T06:38:32.702" v="13777"/>
        <pc:sldMkLst>
          <pc:docMk/>
          <pc:sldMk cId="2445909842" sldId="603"/>
        </pc:sldMkLst>
      </pc:sldChg>
      <pc:sldChg chg="addSp modSp add mod">
        <pc:chgData name="Matthieu De Mari" userId="dfb708c9-d8dc-439f-9a3b-c772bf4a311c" providerId="ADAL" clId="{95DC2182-BA54-4583-9E8E-B21E5C8D4D55}" dt="2023-02-23T06:38:27.236" v="13773" actId="1076"/>
        <pc:sldMkLst>
          <pc:docMk/>
          <pc:sldMk cId="1888637577" sldId="604"/>
        </pc:sldMkLst>
      </pc:sldChg>
      <pc:sldChg chg="addSp delSp modSp add mod modClrScheme chgLayout">
        <pc:chgData name="Matthieu De Mari" userId="dfb708c9-d8dc-439f-9a3b-c772bf4a311c" providerId="ADAL" clId="{95DC2182-BA54-4583-9E8E-B21E5C8D4D55}" dt="2023-02-23T11:36:18.598" v="17804" actId="5793"/>
        <pc:sldMkLst>
          <pc:docMk/>
          <pc:sldMk cId="3313007867" sldId="605"/>
        </pc:sldMkLst>
      </pc:sldChg>
      <pc:sldChg chg="addSp delSp modSp new add del mod ord">
        <pc:chgData name="Matthieu De Mari" userId="dfb708c9-d8dc-439f-9a3b-c772bf4a311c" providerId="ADAL" clId="{95DC2182-BA54-4583-9E8E-B21E5C8D4D55}" dt="2023-02-23T11:01:07.522" v="17147" actId="1076"/>
        <pc:sldMkLst>
          <pc:docMk/>
          <pc:sldMk cId="544744450" sldId="606"/>
        </pc:sldMkLst>
      </pc:sldChg>
      <pc:sldChg chg="addSp delSp modSp add mod modClrScheme chgLayout">
        <pc:chgData name="Matthieu De Mari" userId="dfb708c9-d8dc-439f-9a3b-c772bf4a311c" providerId="ADAL" clId="{95DC2182-BA54-4583-9E8E-B21E5C8D4D55}" dt="2023-02-23T09:34:43.593" v="16656" actId="1076"/>
        <pc:sldMkLst>
          <pc:docMk/>
          <pc:sldMk cId="2835508014" sldId="607"/>
        </pc:sldMkLst>
      </pc:sldChg>
      <pc:sldChg chg="addSp delSp modSp add mod modClrScheme chgLayout">
        <pc:chgData name="Matthieu De Mari" userId="dfb708c9-d8dc-439f-9a3b-c772bf4a311c" providerId="ADAL" clId="{95DC2182-BA54-4583-9E8E-B21E5C8D4D55}" dt="2023-02-23T09:43:19.433" v="16892" actId="20577"/>
        <pc:sldMkLst>
          <pc:docMk/>
          <pc:sldMk cId="3494463352" sldId="608"/>
        </pc:sldMkLst>
      </pc:sldChg>
      <pc:sldChg chg="modSp add mod">
        <pc:chgData name="Matthieu De Mari" userId="dfb708c9-d8dc-439f-9a3b-c772bf4a311c" providerId="ADAL" clId="{95DC2182-BA54-4583-9E8E-B21E5C8D4D55}" dt="2023-02-23T11:36:16.260" v="17803" actId="5793"/>
        <pc:sldMkLst>
          <pc:docMk/>
          <pc:sldMk cId="1274089717" sldId="609"/>
        </pc:sldMkLst>
      </pc:sldChg>
      <pc:sldChg chg="modSp add mod">
        <pc:chgData name="Matthieu De Mari" userId="dfb708c9-d8dc-439f-9a3b-c772bf4a311c" providerId="ADAL" clId="{95DC2182-BA54-4583-9E8E-B21E5C8D4D55}" dt="2023-02-23T09:42:56.991" v="16878" actId="27636"/>
        <pc:sldMkLst>
          <pc:docMk/>
          <pc:sldMk cId="1149178855" sldId="610"/>
        </pc:sldMkLst>
      </pc:sldChg>
      <pc:sldChg chg="modSp add mod">
        <pc:chgData name="Matthieu De Mari" userId="dfb708c9-d8dc-439f-9a3b-c772bf4a311c" providerId="ADAL" clId="{95DC2182-BA54-4583-9E8E-B21E5C8D4D55}" dt="2023-02-23T09:32:16.226" v="16259" actId="5793"/>
        <pc:sldMkLst>
          <pc:docMk/>
          <pc:sldMk cId="1655947162" sldId="611"/>
        </pc:sldMkLst>
      </pc:sldChg>
      <pc:sldChg chg="add ord">
        <pc:chgData name="Matthieu De Mari" userId="dfb708c9-d8dc-439f-9a3b-c772bf4a311c" providerId="ADAL" clId="{95DC2182-BA54-4583-9E8E-B21E5C8D4D55}" dt="2023-02-23T11:04:15.978" v="17200"/>
        <pc:sldMkLst>
          <pc:docMk/>
          <pc:sldMk cId="1079237185" sldId="612"/>
        </pc:sldMkLst>
      </pc:sldChg>
      <pc:sldChg chg="addSp delSp modSp new mod">
        <pc:chgData name="Matthieu De Mari" userId="dfb708c9-d8dc-439f-9a3b-c772bf4a311c" providerId="ADAL" clId="{95DC2182-BA54-4583-9E8E-B21E5C8D4D55}" dt="2023-02-23T09:38:29.534" v="16823" actId="20577"/>
        <pc:sldMkLst>
          <pc:docMk/>
          <pc:sldMk cId="3584089474" sldId="613"/>
        </pc:sldMkLst>
      </pc:sldChg>
      <pc:sldChg chg="addSp delSp modSp add mod modClrScheme chgLayout">
        <pc:chgData name="Matthieu De Mari" userId="dfb708c9-d8dc-439f-9a3b-c772bf4a311c" providerId="ADAL" clId="{95DC2182-BA54-4583-9E8E-B21E5C8D4D55}" dt="2023-02-23T11:05:02.668" v="17237" actId="20577"/>
        <pc:sldMkLst>
          <pc:docMk/>
          <pc:sldMk cId="1726322392" sldId="614"/>
        </pc:sldMkLst>
      </pc:sldChg>
      <pc:sldChg chg="addSp delSp modSp new del mod">
        <pc:chgData name="Matthieu De Mari" userId="dfb708c9-d8dc-439f-9a3b-c772bf4a311c" providerId="ADAL" clId="{95DC2182-BA54-4583-9E8E-B21E5C8D4D55}" dt="2023-02-23T11:00:47.480" v="17143" actId="47"/>
        <pc:sldMkLst>
          <pc:docMk/>
          <pc:sldMk cId="469800146" sldId="615"/>
        </pc:sldMkLst>
      </pc:sldChg>
      <pc:sldChg chg="addSp delSp modSp add mod">
        <pc:chgData name="Matthieu De Mari" userId="dfb708c9-d8dc-439f-9a3b-c772bf4a311c" providerId="ADAL" clId="{95DC2182-BA54-4583-9E8E-B21E5C8D4D55}" dt="2023-02-23T11:01:35.124" v="17195" actId="1076"/>
        <pc:sldMkLst>
          <pc:docMk/>
          <pc:sldMk cId="1478687394" sldId="615"/>
        </pc:sldMkLst>
      </pc:sldChg>
      <pc:sldChg chg="add del ord">
        <pc:chgData name="Matthieu De Mari" userId="dfb708c9-d8dc-439f-9a3b-c772bf4a311c" providerId="ADAL" clId="{95DC2182-BA54-4583-9E8E-B21E5C8D4D55}" dt="2023-02-23T11:22:28.169" v="17391" actId="2696"/>
        <pc:sldMkLst>
          <pc:docMk/>
          <pc:sldMk cId="2287299756" sldId="616"/>
        </pc:sldMkLst>
      </pc:sldChg>
      <pc:sldChg chg="addSp modSp add mod ord modClrScheme chgLayout">
        <pc:chgData name="Matthieu De Mari" userId="dfb708c9-d8dc-439f-9a3b-c772bf4a311c" providerId="ADAL" clId="{95DC2182-BA54-4583-9E8E-B21E5C8D4D55}" dt="2023-02-23T11:24:51.984" v="17467" actId="20577"/>
        <pc:sldMkLst>
          <pc:docMk/>
          <pc:sldMk cId="2697134679" sldId="616"/>
        </pc:sldMkLst>
      </pc:sldChg>
      <pc:sldChg chg="addSp delSp modSp add del mod">
        <pc:chgData name="Matthieu De Mari" userId="dfb708c9-d8dc-439f-9a3b-c772bf4a311c" providerId="ADAL" clId="{95DC2182-BA54-4583-9E8E-B21E5C8D4D55}" dt="2023-02-23T11:00:48.453" v="17144" actId="47"/>
        <pc:sldMkLst>
          <pc:docMk/>
          <pc:sldMk cId="2860911120" sldId="616"/>
        </pc:sldMkLst>
      </pc:sldChg>
      <pc:sldChg chg="modSp add mod">
        <pc:chgData name="Matthieu De Mari" userId="dfb708c9-d8dc-439f-9a3b-c772bf4a311c" providerId="ADAL" clId="{95DC2182-BA54-4583-9E8E-B21E5C8D4D55}" dt="2023-02-26T07:38:59.531" v="19401" actId="113"/>
        <pc:sldMkLst>
          <pc:docMk/>
          <pc:sldMk cId="1087818113" sldId="617"/>
        </pc:sldMkLst>
      </pc:sldChg>
      <pc:sldChg chg="addSp delSp modSp add del mod">
        <pc:chgData name="Matthieu De Mari" userId="dfb708c9-d8dc-439f-9a3b-c772bf4a311c" providerId="ADAL" clId="{95DC2182-BA54-4583-9E8E-B21E5C8D4D55}" dt="2023-02-23T11:00:50.614" v="17145" actId="47"/>
        <pc:sldMkLst>
          <pc:docMk/>
          <pc:sldMk cId="2582365728" sldId="617"/>
        </pc:sldMkLst>
      </pc:sldChg>
      <pc:sldChg chg="modSp new del mod">
        <pc:chgData name="Matthieu De Mari" userId="dfb708c9-d8dc-439f-9a3b-c772bf4a311c" providerId="ADAL" clId="{95DC2182-BA54-4583-9E8E-B21E5C8D4D55}" dt="2023-02-23T11:25:02.305" v="17470" actId="47"/>
        <pc:sldMkLst>
          <pc:docMk/>
          <pc:sldMk cId="1744965747" sldId="618"/>
        </pc:sldMkLst>
      </pc:sldChg>
      <pc:sldChg chg="modSp add mod">
        <pc:chgData name="Matthieu De Mari" userId="dfb708c9-d8dc-439f-9a3b-c772bf4a311c" providerId="ADAL" clId="{95DC2182-BA54-4583-9E8E-B21E5C8D4D55}" dt="2023-02-23T11:26:25.692" v="17518" actId="20577"/>
        <pc:sldMkLst>
          <pc:docMk/>
          <pc:sldMk cId="2052607657" sldId="619"/>
        </pc:sldMkLst>
      </pc:sldChg>
      <pc:sldChg chg="modSp add mod">
        <pc:chgData name="Matthieu De Mari" userId="dfb708c9-d8dc-439f-9a3b-c772bf4a311c" providerId="ADAL" clId="{95DC2182-BA54-4583-9E8E-B21E5C8D4D55}" dt="2023-02-23T11:30:14.608" v="17593" actId="20577"/>
        <pc:sldMkLst>
          <pc:docMk/>
          <pc:sldMk cId="1028237814" sldId="620"/>
        </pc:sldMkLst>
      </pc:sldChg>
      <pc:sldChg chg="modSp new del mod">
        <pc:chgData name="Matthieu De Mari" userId="dfb708c9-d8dc-439f-9a3b-c772bf4a311c" providerId="ADAL" clId="{95DC2182-BA54-4583-9E8E-B21E5C8D4D55}" dt="2023-02-23T11:32:21.609" v="17677" actId="47"/>
        <pc:sldMkLst>
          <pc:docMk/>
          <pc:sldMk cId="674043654" sldId="621"/>
        </pc:sldMkLst>
      </pc:sldChg>
      <pc:sldChg chg="modSp add mod">
        <pc:chgData name="Matthieu De Mari" userId="dfb708c9-d8dc-439f-9a3b-c772bf4a311c" providerId="ADAL" clId="{95DC2182-BA54-4583-9E8E-B21E5C8D4D55}" dt="2023-02-23T11:40:07.473" v="17897" actId="113"/>
        <pc:sldMkLst>
          <pc:docMk/>
          <pc:sldMk cId="204647563" sldId="622"/>
        </pc:sldMkLst>
      </pc:sldChg>
      <pc:sldChg chg="add del">
        <pc:chgData name="Matthieu De Mari" userId="dfb708c9-d8dc-439f-9a3b-c772bf4a311c" providerId="ADAL" clId="{95DC2182-BA54-4583-9E8E-B21E5C8D4D55}" dt="2023-02-23T11:32:32.069" v="17686" actId="47"/>
        <pc:sldMkLst>
          <pc:docMk/>
          <pc:sldMk cId="1519993866" sldId="623"/>
        </pc:sldMkLst>
      </pc:sldChg>
      <pc:sldChg chg="modSp add mod">
        <pc:chgData name="Matthieu De Mari" userId="dfb708c9-d8dc-439f-9a3b-c772bf4a311c" providerId="ADAL" clId="{95DC2182-BA54-4583-9E8E-B21E5C8D4D55}" dt="2023-02-23T11:46:58.301" v="18586" actId="20577"/>
        <pc:sldMkLst>
          <pc:docMk/>
          <pc:sldMk cId="3109980527" sldId="624"/>
        </pc:sldMkLst>
      </pc:sldChg>
      <pc:sldChg chg="add del">
        <pc:chgData name="Matthieu De Mari" userId="dfb708c9-d8dc-439f-9a3b-c772bf4a311c" providerId="ADAL" clId="{95DC2182-BA54-4583-9E8E-B21E5C8D4D55}" dt="2023-02-23T11:32:33.987" v="17687" actId="47"/>
        <pc:sldMkLst>
          <pc:docMk/>
          <pc:sldMk cId="1400857828" sldId="625"/>
        </pc:sldMkLst>
      </pc:sldChg>
      <pc:sldChg chg="add del">
        <pc:chgData name="Matthieu De Mari" userId="dfb708c9-d8dc-439f-9a3b-c772bf4a311c" providerId="ADAL" clId="{95DC2182-BA54-4583-9E8E-B21E5C8D4D55}" dt="2023-02-23T11:32:35.205" v="17688" actId="47"/>
        <pc:sldMkLst>
          <pc:docMk/>
          <pc:sldMk cId="2617072352" sldId="626"/>
        </pc:sldMkLst>
      </pc:sldChg>
      <pc:sldChg chg="addSp delSp modSp add mod">
        <pc:chgData name="Matthieu De Mari" userId="dfb708c9-d8dc-439f-9a3b-c772bf4a311c" providerId="ADAL" clId="{95DC2182-BA54-4583-9E8E-B21E5C8D4D55}" dt="2023-02-26T07:39:25.714" v="19403"/>
        <pc:sldMkLst>
          <pc:docMk/>
          <pc:sldMk cId="491578291" sldId="627"/>
        </pc:sldMkLst>
      </pc:sldChg>
      <pc:sldChg chg="addSp delSp modSp add mod">
        <pc:chgData name="Matthieu De Mari" userId="dfb708c9-d8dc-439f-9a3b-c772bf4a311c" providerId="ADAL" clId="{95DC2182-BA54-4583-9E8E-B21E5C8D4D55}" dt="2023-02-23T11:57:51.740" v="19189" actId="20577"/>
        <pc:sldMkLst>
          <pc:docMk/>
          <pc:sldMk cId="4059265678" sldId="628"/>
        </pc:sldMkLst>
      </pc:sldChg>
      <pc:sldChg chg="addSp delSp modSp add mod">
        <pc:chgData name="Matthieu De Mari" userId="dfb708c9-d8dc-439f-9a3b-c772bf4a311c" providerId="ADAL" clId="{95DC2182-BA54-4583-9E8E-B21E5C8D4D55}" dt="2023-02-23T11:58:11.946" v="19193" actId="1076"/>
        <pc:sldMkLst>
          <pc:docMk/>
          <pc:sldMk cId="2696285505" sldId="629"/>
        </pc:sldMkLst>
      </pc:sldChg>
      <pc:sldChg chg="addSp delSp modSp add mod">
        <pc:chgData name="Matthieu De Mari" userId="dfb708c9-d8dc-439f-9a3b-c772bf4a311c" providerId="ADAL" clId="{95DC2182-BA54-4583-9E8E-B21E5C8D4D55}" dt="2023-02-23T11:58:24.032" v="19195" actId="1076"/>
        <pc:sldMkLst>
          <pc:docMk/>
          <pc:sldMk cId="3403244392" sldId="630"/>
        </pc:sldMkLst>
      </pc:sldChg>
      <pc:sldChg chg="addSp delSp modSp add mod">
        <pc:chgData name="Matthieu De Mari" userId="dfb708c9-d8dc-439f-9a3b-c772bf4a311c" providerId="ADAL" clId="{95DC2182-BA54-4583-9E8E-B21E5C8D4D55}" dt="2023-02-23T11:58:36.759" v="19197" actId="1076"/>
        <pc:sldMkLst>
          <pc:docMk/>
          <pc:sldMk cId="3378674748" sldId="631"/>
        </pc:sldMkLst>
      </pc:sldChg>
      <pc:sldChg chg="addSp delSp modSp add mod">
        <pc:chgData name="Matthieu De Mari" userId="dfb708c9-d8dc-439f-9a3b-c772bf4a311c" providerId="ADAL" clId="{95DC2182-BA54-4583-9E8E-B21E5C8D4D55}" dt="2023-02-23T11:58:58.685" v="19200" actId="1076"/>
        <pc:sldMkLst>
          <pc:docMk/>
          <pc:sldMk cId="3237577112" sldId="632"/>
        </pc:sldMkLst>
      </pc:sldChg>
      <pc:sldChg chg="modSp add mod">
        <pc:chgData name="Matthieu De Mari" userId="dfb708c9-d8dc-439f-9a3b-c772bf4a311c" providerId="ADAL" clId="{95DC2182-BA54-4583-9E8E-B21E5C8D4D55}" dt="2023-02-23T11:44:43.452" v="18255" actId="113"/>
        <pc:sldMkLst>
          <pc:docMk/>
          <pc:sldMk cId="3821484596" sldId="633"/>
        </pc:sldMkLst>
      </pc:sldChg>
      <pc:sldChg chg="modSp add mod">
        <pc:chgData name="Matthieu De Mari" userId="dfb708c9-d8dc-439f-9a3b-c772bf4a311c" providerId="ADAL" clId="{95DC2182-BA54-4583-9E8E-B21E5C8D4D55}" dt="2023-02-26T07:39:41.850" v="19415" actId="20577"/>
        <pc:sldMkLst>
          <pc:docMk/>
          <pc:sldMk cId="875945898" sldId="634"/>
        </pc:sldMkLst>
      </pc:sldChg>
      <pc:sldChg chg="addSp modSp add mod modClrScheme chgLayout">
        <pc:chgData name="Matthieu De Mari" userId="dfb708c9-d8dc-439f-9a3b-c772bf4a311c" providerId="ADAL" clId="{95DC2182-BA54-4583-9E8E-B21E5C8D4D55}" dt="2023-02-26T07:40:44.893" v="19434" actId="20577"/>
        <pc:sldMkLst>
          <pc:docMk/>
          <pc:sldMk cId="956888542" sldId="635"/>
        </pc:sldMkLst>
      </pc:sldChg>
      <pc:sldChg chg="modSp add mod">
        <pc:chgData name="Matthieu De Mari" userId="dfb708c9-d8dc-439f-9a3b-c772bf4a311c" providerId="ADAL" clId="{95DC2182-BA54-4583-9E8E-B21E5C8D4D55}" dt="2023-02-26T07:41:01.441" v="19435"/>
        <pc:sldMkLst>
          <pc:docMk/>
          <pc:sldMk cId="9821103" sldId="636"/>
        </pc:sldMkLst>
      </pc:sldChg>
      <pc:sldChg chg="addSp delSp modSp new mod">
        <pc:chgData name="Matthieu De Mari" userId="dfb708c9-d8dc-439f-9a3b-c772bf4a311c" providerId="ADAL" clId="{95DC2182-BA54-4583-9E8E-B21E5C8D4D55}" dt="2023-02-26T08:33:50.414" v="23836" actId="20577"/>
        <pc:sldMkLst>
          <pc:docMk/>
          <pc:sldMk cId="1731878414" sldId="637"/>
        </pc:sldMkLst>
      </pc:sldChg>
      <pc:sldChg chg="addSp delSp modSp new mod modClrScheme chgLayout">
        <pc:chgData name="Matthieu De Mari" userId="dfb708c9-d8dc-439f-9a3b-c772bf4a311c" providerId="ADAL" clId="{95DC2182-BA54-4583-9E8E-B21E5C8D4D55}" dt="2023-02-26T07:51:17.949" v="20100" actId="207"/>
        <pc:sldMkLst>
          <pc:docMk/>
          <pc:sldMk cId="1290242122" sldId="638"/>
        </pc:sldMkLst>
      </pc:sldChg>
      <pc:sldChg chg="addSp delSp modSp new mod">
        <pc:chgData name="Matthieu De Mari" userId="dfb708c9-d8dc-439f-9a3b-c772bf4a311c" providerId="ADAL" clId="{95DC2182-BA54-4583-9E8E-B21E5C8D4D55}" dt="2023-02-26T07:49:29.626" v="19989" actId="208"/>
        <pc:sldMkLst>
          <pc:docMk/>
          <pc:sldMk cId="4283342382" sldId="639"/>
        </pc:sldMkLst>
      </pc:sldChg>
      <pc:sldChg chg="addSp delSp modSp new mod">
        <pc:chgData name="Matthieu De Mari" userId="dfb708c9-d8dc-439f-9a3b-c772bf4a311c" providerId="ADAL" clId="{95DC2182-BA54-4583-9E8E-B21E5C8D4D55}" dt="2023-02-26T07:54:53.760" v="20579" actId="14100"/>
        <pc:sldMkLst>
          <pc:docMk/>
          <pc:sldMk cId="3527748531" sldId="640"/>
        </pc:sldMkLst>
      </pc:sldChg>
      <pc:sldChg chg="modSp add mod">
        <pc:chgData name="Matthieu De Mari" userId="dfb708c9-d8dc-439f-9a3b-c772bf4a311c" providerId="ADAL" clId="{95DC2182-BA54-4583-9E8E-B21E5C8D4D55}" dt="2023-02-26T08:01:55.944" v="21493" actId="20577"/>
        <pc:sldMkLst>
          <pc:docMk/>
          <pc:sldMk cId="3298110552" sldId="641"/>
        </pc:sldMkLst>
      </pc:sldChg>
      <pc:sldChg chg="addSp modSp add mod">
        <pc:chgData name="Matthieu De Mari" userId="dfb708c9-d8dc-439f-9a3b-c772bf4a311c" providerId="ADAL" clId="{95DC2182-BA54-4583-9E8E-B21E5C8D4D55}" dt="2023-02-26T07:55:50.474" v="20800" actId="1076"/>
        <pc:sldMkLst>
          <pc:docMk/>
          <pc:sldMk cId="4241197121" sldId="642"/>
        </pc:sldMkLst>
      </pc:sldChg>
      <pc:sldChg chg="add del">
        <pc:chgData name="Matthieu De Mari" userId="dfb708c9-d8dc-439f-9a3b-c772bf4a311c" providerId="ADAL" clId="{95DC2182-BA54-4583-9E8E-B21E5C8D4D55}" dt="2023-02-26T07:55:43.929" v="20797"/>
        <pc:sldMkLst>
          <pc:docMk/>
          <pc:sldMk cId="610146181" sldId="643"/>
        </pc:sldMkLst>
      </pc:sldChg>
      <pc:sldChg chg="addSp delSp modSp add mod">
        <pc:chgData name="Matthieu De Mari" userId="dfb708c9-d8dc-439f-9a3b-c772bf4a311c" providerId="ADAL" clId="{95DC2182-BA54-4583-9E8E-B21E5C8D4D55}" dt="2023-02-26T08:02:06.838" v="21504" actId="20577"/>
        <pc:sldMkLst>
          <pc:docMk/>
          <pc:sldMk cId="1487822837" sldId="643"/>
        </pc:sldMkLst>
      </pc:sldChg>
      <pc:sldChg chg="addSp delSp modSp add mod">
        <pc:chgData name="Matthieu De Mari" userId="dfb708c9-d8dc-439f-9a3b-c772bf4a311c" providerId="ADAL" clId="{95DC2182-BA54-4583-9E8E-B21E5C8D4D55}" dt="2023-02-26T08:02:12.887" v="21513" actId="20577"/>
        <pc:sldMkLst>
          <pc:docMk/>
          <pc:sldMk cId="715032396" sldId="644"/>
        </pc:sldMkLst>
      </pc:sldChg>
      <pc:sldChg chg="addSp delSp modSp add mod chgLayout">
        <pc:chgData name="Matthieu De Mari" userId="dfb708c9-d8dc-439f-9a3b-c772bf4a311c" providerId="ADAL" clId="{95DC2182-BA54-4583-9E8E-B21E5C8D4D55}" dt="2023-02-26T08:08:00.561" v="21944" actId="20577"/>
        <pc:sldMkLst>
          <pc:docMk/>
          <pc:sldMk cId="1850403076" sldId="645"/>
        </pc:sldMkLst>
      </pc:sldChg>
      <pc:sldChg chg="addSp delSp modSp add mod">
        <pc:chgData name="Matthieu De Mari" userId="dfb708c9-d8dc-439f-9a3b-c772bf4a311c" providerId="ADAL" clId="{95DC2182-BA54-4583-9E8E-B21E5C8D4D55}" dt="2023-02-26T08:03:15.451" v="21600" actId="1076"/>
        <pc:sldMkLst>
          <pc:docMk/>
          <pc:sldMk cId="3708794977" sldId="646"/>
        </pc:sldMkLst>
      </pc:sldChg>
      <pc:sldChg chg="new del">
        <pc:chgData name="Matthieu De Mari" userId="dfb708c9-d8dc-439f-9a3b-c772bf4a311c" providerId="ADAL" clId="{95DC2182-BA54-4583-9E8E-B21E5C8D4D55}" dt="2023-02-26T08:25:21.334" v="22855" actId="47"/>
        <pc:sldMkLst>
          <pc:docMk/>
          <pc:sldMk cId="643363626" sldId="647"/>
        </pc:sldMkLst>
      </pc:sldChg>
      <pc:sldChg chg="addSp delSp modSp add mod ord">
        <pc:chgData name="Matthieu De Mari" userId="dfb708c9-d8dc-439f-9a3b-c772bf4a311c" providerId="ADAL" clId="{95DC2182-BA54-4583-9E8E-B21E5C8D4D55}" dt="2023-02-26T08:25:45.717" v="22863" actId="20577"/>
        <pc:sldMkLst>
          <pc:docMk/>
          <pc:sldMk cId="2404237809" sldId="648"/>
        </pc:sldMkLst>
      </pc:sldChg>
      <pc:sldChg chg="addSp modSp add mod ord">
        <pc:chgData name="Matthieu De Mari" userId="dfb708c9-d8dc-439f-9a3b-c772bf4a311c" providerId="ADAL" clId="{95DC2182-BA54-4583-9E8E-B21E5C8D4D55}" dt="2023-02-26T08:26:02.661" v="22885"/>
        <pc:sldMkLst>
          <pc:docMk/>
          <pc:sldMk cId="1952442680" sldId="649"/>
        </pc:sldMkLst>
      </pc:sldChg>
      <pc:sldChg chg="modSp add mod">
        <pc:chgData name="Matthieu De Mari" userId="dfb708c9-d8dc-439f-9a3b-c772bf4a311c" providerId="ADAL" clId="{95DC2182-BA54-4583-9E8E-B21E5C8D4D55}" dt="2023-02-26T08:25:58.425" v="22884" actId="20577"/>
        <pc:sldMkLst>
          <pc:docMk/>
          <pc:sldMk cId="3215884619" sldId="650"/>
        </pc:sldMkLst>
      </pc:sldChg>
      <pc:sldChg chg="addSp modSp add mod">
        <pc:chgData name="Matthieu De Mari" userId="dfb708c9-d8dc-439f-9a3b-c772bf4a311c" providerId="ADAL" clId="{95DC2182-BA54-4583-9E8E-B21E5C8D4D55}" dt="2023-02-26T08:21:09.108" v="22566" actId="1076"/>
        <pc:sldMkLst>
          <pc:docMk/>
          <pc:sldMk cId="2595195584" sldId="651"/>
        </pc:sldMkLst>
      </pc:sldChg>
      <pc:sldChg chg="addSp modSp add mod">
        <pc:chgData name="Matthieu De Mari" userId="dfb708c9-d8dc-439f-9a3b-c772bf4a311c" providerId="ADAL" clId="{95DC2182-BA54-4583-9E8E-B21E5C8D4D55}" dt="2023-02-26T08:22:28.656" v="22594" actId="1037"/>
        <pc:sldMkLst>
          <pc:docMk/>
          <pc:sldMk cId="773672680" sldId="652"/>
        </pc:sldMkLst>
      </pc:sldChg>
      <pc:sldChg chg="addSp delSp modSp add mod chgLayout">
        <pc:chgData name="Matthieu De Mari" userId="dfb708c9-d8dc-439f-9a3b-c772bf4a311c" providerId="ADAL" clId="{95DC2182-BA54-4583-9E8E-B21E5C8D4D55}" dt="2023-02-26T08:29:10.127" v="23267" actId="20577"/>
        <pc:sldMkLst>
          <pc:docMk/>
          <pc:sldMk cId="855321949" sldId="653"/>
        </pc:sldMkLst>
      </pc:sldChg>
      <pc:sldChg chg="addSp delSp modSp new mod ord modClrScheme chgLayout">
        <pc:chgData name="Matthieu De Mari" userId="dfb708c9-d8dc-439f-9a3b-c772bf4a311c" providerId="ADAL" clId="{95DC2182-BA54-4583-9E8E-B21E5C8D4D55}" dt="2023-02-26T08:30:34.396" v="23518" actId="1076"/>
        <pc:sldMkLst>
          <pc:docMk/>
          <pc:sldMk cId="2099660639" sldId="654"/>
        </pc:sldMkLst>
      </pc:sldChg>
      <pc:sldChg chg="addSp delSp modSp add mod modClrScheme chgLayout">
        <pc:chgData name="Matthieu De Mari" userId="dfb708c9-d8dc-439f-9a3b-c772bf4a311c" providerId="ADAL" clId="{95DC2182-BA54-4583-9E8E-B21E5C8D4D55}" dt="2023-02-26T08:45:11.474" v="24818" actId="20577"/>
        <pc:sldMkLst>
          <pc:docMk/>
          <pc:sldMk cId="2451971174" sldId="655"/>
        </pc:sldMkLst>
      </pc:sldChg>
      <pc:sldChg chg="addSp modSp add mod">
        <pc:chgData name="Matthieu De Mari" userId="dfb708c9-d8dc-439f-9a3b-c772bf4a311c" providerId="ADAL" clId="{95DC2182-BA54-4583-9E8E-B21E5C8D4D55}" dt="2023-02-26T08:35:48.718" v="23984" actId="20577"/>
        <pc:sldMkLst>
          <pc:docMk/>
          <pc:sldMk cId="148017835" sldId="656"/>
        </pc:sldMkLst>
      </pc:sldChg>
      <pc:sldChg chg="addSp delSp modSp add mod">
        <pc:chgData name="Matthieu De Mari" userId="dfb708c9-d8dc-439f-9a3b-c772bf4a311c" providerId="ADAL" clId="{95DC2182-BA54-4583-9E8E-B21E5C8D4D55}" dt="2023-02-26T08:37:03.529" v="24034" actId="20577"/>
        <pc:sldMkLst>
          <pc:docMk/>
          <pc:sldMk cId="1922511899" sldId="657"/>
        </pc:sldMkLst>
      </pc:sldChg>
      <pc:sldChg chg="addSp delSp modSp add mod">
        <pc:chgData name="Matthieu De Mari" userId="dfb708c9-d8dc-439f-9a3b-c772bf4a311c" providerId="ADAL" clId="{95DC2182-BA54-4583-9E8E-B21E5C8D4D55}" dt="2023-02-26T08:45:36.452" v="24846" actId="20577"/>
        <pc:sldMkLst>
          <pc:docMk/>
          <pc:sldMk cId="4035742227" sldId="658"/>
        </pc:sldMkLst>
      </pc:sldChg>
      <pc:sldChg chg="addSp modSp add mod">
        <pc:chgData name="Matthieu De Mari" userId="dfb708c9-d8dc-439f-9a3b-c772bf4a311c" providerId="ADAL" clId="{95DC2182-BA54-4583-9E8E-B21E5C8D4D55}" dt="2023-02-26T08:48:44.816" v="25240" actId="208"/>
        <pc:sldMkLst>
          <pc:docMk/>
          <pc:sldMk cId="2096824087" sldId="659"/>
        </pc:sldMkLst>
      </pc:sldChg>
      <pc:sldChg chg="addSp modSp add mod">
        <pc:chgData name="Matthieu De Mari" userId="dfb708c9-d8dc-439f-9a3b-c772bf4a311c" providerId="ADAL" clId="{95DC2182-BA54-4583-9E8E-B21E5C8D4D55}" dt="2023-02-26T08:50:31.401" v="25403" actId="27636"/>
        <pc:sldMkLst>
          <pc:docMk/>
          <pc:sldMk cId="3023865042" sldId="660"/>
        </pc:sldMkLst>
      </pc:sldChg>
      <pc:sldChg chg="addSp delSp modSp add mod modClrScheme chgLayout">
        <pc:chgData name="Matthieu De Mari" userId="dfb708c9-d8dc-439f-9a3b-c772bf4a311c" providerId="ADAL" clId="{95DC2182-BA54-4583-9E8E-B21E5C8D4D55}" dt="2023-02-26T08:59:57.695" v="26564" actId="27614"/>
        <pc:sldMkLst>
          <pc:docMk/>
          <pc:sldMk cId="2303339168" sldId="661"/>
        </pc:sldMkLst>
      </pc:sldChg>
      <pc:sldChg chg="modSp add mod">
        <pc:chgData name="Matthieu De Mari" userId="dfb708c9-d8dc-439f-9a3b-c772bf4a311c" providerId="ADAL" clId="{95DC2182-BA54-4583-9E8E-B21E5C8D4D55}" dt="2023-02-26T08:57:11.565" v="26343" actId="113"/>
        <pc:sldMkLst>
          <pc:docMk/>
          <pc:sldMk cId="444206811" sldId="662"/>
        </pc:sldMkLst>
      </pc:sldChg>
      <pc:sldChg chg="modSp add mod">
        <pc:chgData name="Matthieu De Mari" userId="dfb708c9-d8dc-439f-9a3b-c772bf4a311c" providerId="ADAL" clId="{95DC2182-BA54-4583-9E8E-B21E5C8D4D55}" dt="2023-02-26T08:59:51.154" v="26561" actId="20577"/>
        <pc:sldMkLst>
          <pc:docMk/>
          <pc:sldMk cId="365986058" sldId="663"/>
        </pc:sldMkLst>
      </pc:sldChg>
      <pc:sldChg chg="add del">
        <pc:chgData name="Matthieu De Mari" userId="dfb708c9-d8dc-439f-9a3b-c772bf4a311c" providerId="ADAL" clId="{95DC2182-BA54-4583-9E8E-B21E5C8D4D55}" dt="2023-02-26T09:02:25.500" v="26957" actId="47"/>
        <pc:sldMkLst>
          <pc:docMk/>
          <pc:sldMk cId="2221986219" sldId="664"/>
        </pc:sldMkLst>
      </pc:sldChg>
      <pc:sldChg chg="add del">
        <pc:chgData name="Matthieu De Mari" userId="dfb708c9-d8dc-439f-9a3b-c772bf4a311c" providerId="ADAL" clId="{95DC2182-BA54-4583-9E8E-B21E5C8D4D55}" dt="2023-02-26T09:02:26.166" v="26958" actId="47"/>
        <pc:sldMkLst>
          <pc:docMk/>
          <pc:sldMk cId="2597465754" sldId="6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05/03/2025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05/03/2025</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05/03/2025</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05/03/2025</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05/03/2025</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05/03/2025</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05/03/2025</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05/03/2025</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05/03/2025</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05/03/2025</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05/03/2025</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05/03/2025</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05/03/2025</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27504F79-603A-6F7A-93E7-C9CABA0FF30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99872183-7F29-FB0F-D3D7-53204406A33F}"/>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kyunghyuncho.me/" TargetMode="External"/><Relationship Id="rId2" Type="http://schemas.openxmlformats.org/officeDocument/2006/relationships/hyperlink" Target="https://scholar.google.co.uk/citations?user=0RAmmIAAAAAJ&amp;hl=en" TargetMode="External"/><Relationship Id="rId1" Type="http://schemas.openxmlformats.org/officeDocument/2006/relationships/slideLayout" Target="../slideLayouts/slideLayout2.xml"/><Relationship Id="rId5" Type="http://schemas.openxmlformats.org/officeDocument/2006/relationships/hyperlink" Target="https://rizar.github.io/" TargetMode="External"/><Relationship Id="rId4" Type="http://schemas.openxmlformats.org/officeDocument/2006/relationships/hyperlink" Target="https://scholar.google.de/citations?user=Nq0dVMcAAAAJ&amp;hl=en"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people.idsia.ch/~juergen/" TargetMode="External"/><Relationship Id="rId2" Type="http://schemas.openxmlformats.org/officeDocument/2006/relationships/hyperlink" Target="https://scholar.google.com/citations?user=gLnCTgIAAAAJ&amp;hl=fr" TargetMode="External"/><Relationship Id="rId1" Type="http://schemas.openxmlformats.org/officeDocument/2006/relationships/slideLayout" Target="../slideLayouts/slideLayout2.xml"/><Relationship Id="rId5" Type="http://schemas.openxmlformats.org/officeDocument/2006/relationships/hyperlink" Target="https://www.iarai.ac.at/people/sepphochreiter/" TargetMode="External"/><Relationship Id="rId4" Type="http://schemas.openxmlformats.org/officeDocument/2006/relationships/hyperlink" Target="https://scholar.google.at/citations?user=tvUH3WMAAAAJ&amp;hl=e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2.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hyperlink" Target="https://towardsdatascience.com/gpt-3-rnns-and-all-that-deep-dive-into-language-modelling-7f67658ba0d5" TargetMode="External"/><Relationship Id="rId2" Type="http://schemas.openxmlformats.org/officeDocument/2006/relationships/hyperlink" Target="https://lesley.edu/article/stages-of-memor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W5-S3 Times Series Data and</a:t>
            </a:r>
            <a:br>
              <a:rPr lang="en-US" dirty="0"/>
            </a:br>
            <a:r>
              <a:rPr lang="en-US" dirty="0"/>
              <a:t>Recurrent Neural Networks</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a:t>
            </a:r>
            <a:r>
              <a:rPr lang="en-US"/>
              <a:t>De Mari</a:t>
            </a:r>
            <a:endParaRPr lang="en-US" dirty="0"/>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37425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One-to-many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one-to-many</a:t>
            </a:r>
            <a:r>
              <a:rPr lang="en-GB" b="1" dirty="0"/>
              <a:t> models):</a:t>
            </a:r>
          </a:p>
          <a:p>
            <a:pPr marL="0" indent="0">
              <a:buNone/>
            </a:pPr>
            <a:r>
              <a:rPr lang="en-GB" dirty="0"/>
              <a:t>A </a:t>
            </a:r>
            <a:r>
              <a:rPr lang="en-GB" b="1" dirty="0">
                <a:solidFill>
                  <a:srgbClr val="00B050"/>
                </a:solidFill>
              </a:rPr>
              <a:t>one-to-many</a:t>
            </a:r>
            <a:r>
              <a:rPr lang="en-GB" dirty="0"/>
              <a:t> </a:t>
            </a:r>
            <a:r>
              <a:rPr lang="en-GB" b="1" dirty="0"/>
              <a:t>model</a:t>
            </a:r>
            <a:r>
              <a:rPr lang="en-GB" dirty="0"/>
              <a:t> is…</a:t>
            </a:r>
          </a:p>
          <a:p>
            <a:pPr marL="0" indent="0">
              <a:buNone/>
            </a:pPr>
            <a:r>
              <a:rPr lang="en-GB" dirty="0"/>
              <a:t>You get what it means now.</a:t>
            </a:r>
          </a:p>
          <a:p>
            <a:pPr marL="0" indent="0">
              <a:buNone/>
            </a:pPr>
            <a:endParaRPr lang="en-GB" dirty="0"/>
          </a:p>
          <a:p>
            <a:pPr marL="0" indent="0">
              <a:buNone/>
            </a:pPr>
            <a:r>
              <a:rPr lang="en-GB" dirty="0"/>
              <a:t>To be honest, very few problems fall in the category of one-to-many problems, because most of the time we prefer to have a higher dimensionality on inputs rather than the outputs (Note that this might change later!)</a:t>
            </a:r>
          </a:p>
        </p:txBody>
      </p:sp>
      <p:pic>
        <p:nvPicPr>
          <p:cNvPr id="9" name="Picture 8">
            <a:extLst>
              <a:ext uri="{FF2B5EF4-FFF2-40B4-BE49-F238E27FC236}">
                <a16:creationId xmlns:a16="http://schemas.microsoft.com/office/drawing/2014/main" id="{9CFC24B2-E6EC-282B-4E8B-198278600AC6}"/>
              </a:ext>
            </a:extLst>
          </p:cNvPr>
          <p:cNvPicPr>
            <a:picLocks noChangeAspect="1"/>
          </p:cNvPicPr>
          <p:nvPr/>
        </p:nvPicPr>
        <p:blipFill>
          <a:blip r:embed="rId2"/>
          <a:stretch>
            <a:fillRect/>
          </a:stretch>
        </p:blipFill>
        <p:spPr>
          <a:xfrm>
            <a:off x="6440730" y="2333472"/>
            <a:ext cx="5597297" cy="3488830"/>
          </a:xfrm>
          <a:prstGeom prst="rect">
            <a:avLst/>
          </a:prstGeom>
        </p:spPr>
      </p:pic>
    </p:spTree>
    <p:extLst>
      <p:ext uri="{BB962C8B-B14F-4D97-AF65-F5344CB8AC3E}">
        <p14:creationId xmlns:p14="http://schemas.microsoft.com/office/powerpoint/2010/main" val="1487822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a:xfrm>
            <a:off x="838199" y="365125"/>
            <a:ext cx="11029335" cy="1325563"/>
          </a:xfrm>
        </p:spPr>
        <p:txBody>
          <a:bodyPr/>
          <a:lstStyle/>
          <a:p>
            <a:r>
              <a:rPr lang="en-GB" dirty="0"/>
              <a:t>Many-to-many/Sequence-to-sequence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719916" cy="5032375"/>
          </a:xfrm>
        </p:spPr>
        <p:txBody>
          <a:bodyPr>
            <a:normAutofit/>
          </a:bodyPr>
          <a:lstStyle/>
          <a:p>
            <a:pPr marL="0" indent="0">
              <a:buNone/>
            </a:pPr>
            <a:r>
              <a:rPr lang="en-GB" b="1" dirty="0"/>
              <a:t>Definition (</a:t>
            </a:r>
            <a:r>
              <a:rPr lang="en-GB" b="1" dirty="0">
                <a:solidFill>
                  <a:srgbClr val="00B050"/>
                </a:solidFill>
              </a:rPr>
              <a:t>many-to-many</a:t>
            </a:r>
            <a:r>
              <a:rPr lang="en-GB" b="1" dirty="0"/>
              <a:t> models):</a:t>
            </a:r>
          </a:p>
          <a:p>
            <a:pPr marL="0" indent="0">
              <a:buNone/>
            </a:pPr>
            <a:r>
              <a:rPr lang="en-GB" dirty="0"/>
              <a:t>A </a:t>
            </a:r>
            <a:r>
              <a:rPr lang="en-GB" b="1" dirty="0">
                <a:solidFill>
                  <a:srgbClr val="00B050"/>
                </a:solidFill>
              </a:rPr>
              <a:t>many-to-many</a:t>
            </a:r>
            <a:r>
              <a:rPr lang="en-GB" dirty="0"/>
              <a:t> </a:t>
            </a:r>
            <a:r>
              <a:rPr lang="en-GB" b="1" dirty="0"/>
              <a:t>model</a:t>
            </a:r>
            <a:r>
              <a:rPr lang="en-GB" dirty="0"/>
              <a:t> is a machine learning model that:</a:t>
            </a:r>
          </a:p>
          <a:p>
            <a:r>
              <a:rPr lang="en-GB" dirty="0"/>
              <a:t>Takes </a:t>
            </a:r>
            <a:r>
              <a:rPr lang="en-GB" b="1" u="sng" dirty="0"/>
              <a:t>many</a:t>
            </a:r>
            <a:r>
              <a:rPr lang="en-GB" b="1" dirty="0"/>
              <a:t> inputs (in sequence or not)</a:t>
            </a:r>
            <a:r>
              <a:rPr lang="en-GB" dirty="0"/>
              <a:t>,</a:t>
            </a:r>
          </a:p>
          <a:p>
            <a:r>
              <a:rPr lang="en-GB" dirty="0"/>
              <a:t>And, optionally, </a:t>
            </a:r>
            <a:r>
              <a:rPr lang="en-GB" b="1" dirty="0"/>
              <a:t>a memory vector</a:t>
            </a:r>
            <a:r>
              <a:rPr lang="en-GB" dirty="0"/>
              <a:t>,</a:t>
            </a:r>
          </a:p>
          <a:p>
            <a:r>
              <a:rPr lang="en-GB" dirty="0"/>
              <a:t>And attempts to produce </a:t>
            </a:r>
            <a:r>
              <a:rPr lang="en-GB" b="1" u="sng" dirty="0"/>
              <a:t>many</a:t>
            </a:r>
            <a:r>
              <a:rPr lang="en-GB" b="1" dirty="0"/>
              <a:t> outputs</a:t>
            </a:r>
            <a:r>
              <a:rPr lang="en-GB" dirty="0"/>
              <a:t>.</a:t>
            </a:r>
          </a:p>
          <a:p>
            <a:pPr marL="0" indent="0">
              <a:buNone/>
            </a:pPr>
            <a:r>
              <a:rPr lang="en-SG" dirty="0"/>
              <a:t>This is also a very common type of ML problems, which we will investigate more on the coming weeks.</a:t>
            </a:r>
          </a:p>
        </p:txBody>
      </p:sp>
      <p:pic>
        <p:nvPicPr>
          <p:cNvPr id="5" name="Picture 4">
            <a:extLst>
              <a:ext uri="{FF2B5EF4-FFF2-40B4-BE49-F238E27FC236}">
                <a16:creationId xmlns:a16="http://schemas.microsoft.com/office/drawing/2014/main" id="{F3CF2E92-C5D5-54C0-5F66-620922A3201C}"/>
              </a:ext>
            </a:extLst>
          </p:cNvPr>
          <p:cNvPicPr>
            <a:picLocks noChangeAspect="1"/>
          </p:cNvPicPr>
          <p:nvPr/>
        </p:nvPicPr>
        <p:blipFill rotWithShape="1">
          <a:blip r:embed="rId2"/>
          <a:srcRect l="42369"/>
          <a:stretch/>
        </p:blipFill>
        <p:spPr>
          <a:xfrm>
            <a:off x="6774426" y="4519704"/>
            <a:ext cx="5417574" cy="2074772"/>
          </a:xfrm>
          <a:prstGeom prst="rect">
            <a:avLst/>
          </a:prstGeom>
        </p:spPr>
      </p:pic>
      <p:pic>
        <p:nvPicPr>
          <p:cNvPr id="6" name="Picture 5">
            <a:extLst>
              <a:ext uri="{FF2B5EF4-FFF2-40B4-BE49-F238E27FC236}">
                <a16:creationId xmlns:a16="http://schemas.microsoft.com/office/drawing/2014/main" id="{DFAD5258-906F-8D39-4FF3-5B24C6B5CCF3}"/>
              </a:ext>
            </a:extLst>
          </p:cNvPr>
          <p:cNvPicPr>
            <a:picLocks noChangeAspect="1"/>
          </p:cNvPicPr>
          <p:nvPr/>
        </p:nvPicPr>
        <p:blipFill rotWithShape="1">
          <a:blip r:embed="rId2"/>
          <a:srcRect l="293" r="66264"/>
          <a:stretch/>
        </p:blipFill>
        <p:spPr>
          <a:xfrm>
            <a:off x="7603527" y="1690687"/>
            <a:ext cx="3244227" cy="2141049"/>
          </a:xfrm>
          <a:prstGeom prst="rect">
            <a:avLst/>
          </a:prstGeom>
        </p:spPr>
      </p:pic>
    </p:spTree>
    <p:extLst>
      <p:ext uri="{BB962C8B-B14F-4D97-AF65-F5344CB8AC3E}">
        <p14:creationId xmlns:p14="http://schemas.microsoft.com/office/powerpoint/2010/main" val="715032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886C0B2-CF62-D4D9-1DFA-3DEEFBBD201C}"/>
              </a:ext>
            </a:extLst>
          </p:cNvPr>
          <p:cNvSpPr>
            <a:spLocks noGrp="1"/>
          </p:cNvSpPr>
          <p:nvPr>
            <p:ph sz="half" idx="2"/>
          </p:nvPr>
        </p:nvSpPr>
        <p:spPr>
          <a:xfrm>
            <a:off x="6823334" y="1825623"/>
            <a:ext cx="4913923" cy="5032375"/>
          </a:xfrm>
        </p:spPr>
        <p:txBody>
          <a:bodyPr>
            <a:normAutofit/>
          </a:bodyPr>
          <a:lstStyle/>
          <a:p>
            <a:pPr marL="0" indent="0">
              <a:buNone/>
            </a:pPr>
            <a:r>
              <a:rPr lang="en-GB" dirty="0"/>
              <a:t>For instance,</a:t>
            </a:r>
          </a:p>
          <a:p>
            <a:pPr>
              <a:buFont typeface="Arial" panose="020B0604020202020204" pitchFamily="34" charset="0"/>
              <a:buChar char="•"/>
            </a:pPr>
            <a:r>
              <a:rPr lang="en-GB" dirty="0"/>
              <a:t>A stock market predictor that takes several points as inputs (history) and attempts to predict the next few values of the stock prices instead of just the next one.</a:t>
            </a:r>
          </a:p>
          <a:p>
            <a:pPr>
              <a:buFont typeface="Arial" panose="020B0604020202020204" pitchFamily="34" charset="0"/>
              <a:buChar char="•"/>
            </a:pPr>
            <a:r>
              <a:rPr lang="en-GB" dirty="0"/>
              <a:t>A translation model that translates text from English to French.</a:t>
            </a:r>
          </a:p>
        </p:txBody>
      </p:sp>
      <p:sp>
        <p:nvSpPr>
          <p:cNvPr id="8" name="Content Placeholder 2">
            <a:extLst>
              <a:ext uri="{FF2B5EF4-FFF2-40B4-BE49-F238E27FC236}">
                <a16:creationId xmlns:a16="http://schemas.microsoft.com/office/drawing/2014/main" id="{C8043E35-81CF-0BE0-D05A-8D49BC91AEE2}"/>
              </a:ext>
            </a:extLst>
          </p:cNvPr>
          <p:cNvSpPr>
            <a:spLocks noGrp="1"/>
          </p:cNvSpPr>
          <p:nvPr>
            <p:ph sz="half" idx="1"/>
          </p:nvPr>
        </p:nvSpPr>
        <p:spPr>
          <a:xfrm>
            <a:off x="838200" y="1825624"/>
            <a:ext cx="5719916" cy="5032375"/>
          </a:xfrm>
        </p:spPr>
        <p:txBody>
          <a:bodyPr>
            <a:normAutofit/>
          </a:bodyPr>
          <a:lstStyle/>
          <a:p>
            <a:pPr marL="0" indent="0">
              <a:buNone/>
            </a:pPr>
            <a:r>
              <a:rPr lang="en-GB" b="1" dirty="0"/>
              <a:t>Definition (</a:t>
            </a:r>
            <a:r>
              <a:rPr lang="en-GB" b="1" dirty="0">
                <a:solidFill>
                  <a:srgbClr val="00B050"/>
                </a:solidFill>
              </a:rPr>
              <a:t>many-to-many</a:t>
            </a:r>
            <a:r>
              <a:rPr lang="en-GB" b="1" dirty="0"/>
              <a:t> models):</a:t>
            </a:r>
          </a:p>
          <a:p>
            <a:pPr marL="0" indent="0">
              <a:buNone/>
            </a:pPr>
            <a:r>
              <a:rPr lang="en-GB" dirty="0"/>
              <a:t>A </a:t>
            </a:r>
            <a:r>
              <a:rPr lang="en-GB" b="1" dirty="0">
                <a:solidFill>
                  <a:srgbClr val="00B050"/>
                </a:solidFill>
              </a:rPr>
              <a:t>many-to-many</a:t>
            </a:r>
            <a:r>
              <a:rPr lang="en-GB" dirty="0"/>
              <a:t> </a:t>
            </a:r>
            <a:r>
              <a:rPr lang="en-GB" b="1" dirty="0"/>
              <a:t>model</a:t>
            </a:r>
            <a:r>
              <a:rPr lang="en-GB" dirty="0"/>
              <a:t> is a machine learning model that:</a:t>
            </a:r>
          </a:p>
          <a:p>
            <a:r>
              <a:rPr lang="en-GB" dirty="0"/>
              <a:t>Takes </a:t>
            </a:r>
            <a:r>
              <a:rPr lang="en-GB" b="1" u="sng" dirty="0"/>
              <a:t>many</a:t>
            </a:r>
            <a:r>
              <a:rPr lang="en-GB" b="1" dirty="0"/>
              <a:t> inputs (in sequence or not)</a:t>
            </a:r>
            <a:r>
              <a:rPr lang="en-GB" dirty="0"/>
              <a:t>,</a:t>
            </a:r>
          </a:p>
          <a:p>
            <a:r>
              <a:rPr lang="en-GB" dirty="0"/>
              <a:t>And, optionally, </a:t>
            </a:r>
            <a:r>
              <a:rPr lang="en-GB" b="1" dirty="0"/>
              <a:t>a memory vector</a:t>
            </a:r>
            <a:r>
              <a:rPr lang="en-GB" dirty="0"/>
              <a:t>,</a:t>
            </a:r>
          </a:p>
          <a:p>
            <a:r>
              <a:rPr lang="en-GB" dirty="0"/>
              <a:t>And attempts to produce </a:t>
            </a:r>
            <a:r>
              <a:rPr lang="en-GB" b="1" u="sng" dirty="0"/>
              <a:t>many</a:t>
            </a:r>
            <a:r>
              <a:rPr lang="en-GB" b="1" dirty="0"/>
              <a:t> outputs</a:t>
            </a:r>
            <a:r>
              <a:rPr lang="en-GB" dirty="0"/>
              <a:t>.</a:t>
            </a:r>
          </a:p>
          <a:p>
            <a:pPr marL="0" indent="0">
              <a:buNone/>
            </a:pPr>
            <a:r>
              <a:rPr lang="en-SG" dirty="0"/>
              <a:t>This is also a very common type of ML problems, which we will investigate more on the coming weeks.</a:t>
            </a:r>
          </a:p>
        </p:txBody>
      </p:sp>
      <p:sp>
        <p:nvSpPr>
          <p:cNvPr id="11" name="Title 1">
            <a:extLst>
              <a:ext uri="{FF2B5EF4-FFF2-40B4-BE49-F238E27FC236}">
                <a16:creationId xmlns:a16="http://schemas.microsoft.com/office/drawing/2014/main" id="{DFBD51C8-12F3-2E06-B8BB-1880A55CE040}"/>
              </a:ext>
            </a:extLst>
          </p:cNvPr>
          <p:cNvSpPr>
            <a:spLocks noGrp="1"/>
          </p:cNvSpPr>
          <p:nvPr>
            <p:ph type="title"/>
          </p:nvPr>
        </p:nvSpPr>
        <p:spPr>
          <a:xfrm>
            <a:off x="838199" y="365125"/>
            <a:ext cx="11029335" cy="1325563"/>
          </a:xfrm>
        </p:spPr>
        <p:txBody>
          <a:bodyPr/>
          <a:lstStyle/>
          <a:p>
            <a:r>
              <a:rPr lang="en-GB" dirty="0"/>
              <a:t>Many-to-many/Sequence-to-sequence models</a:t>
            </a:r>
            <a:endParaRPr lang="en-SG" dirty="0"/>
          </a:p>
        </p:txBody>
      </p:sp>
    </p:spTree>
    <p:extLst>
      <p:ext uri="{BB962C8B-B14F-4D97-AF65-F5344CB8AC3E}">
        <p14:creationId xmlns:p14="http://schemas.microsoft.com/office/powerpoint/2010/main" val="1850403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Graphical user interface, application&#10;&#10;Description automatically generated">
            <a:extLst>
              <a:ext uri="{FF2B5EF4-FFF2-40B4-BE49-F238E27FC236}">
                <a16:creationId xmlns:a16="http://schemas.microsoft.com/office/drawing/2014/main" id="{4BC58C91-9288-6B98-64B4-EFA559FAF43E}"/>
              </a:ext>
            </a:extLst>
          </p:cNvPr>
          <p:cNvPicPr>
            <a:picLocks noChangeAspect="1"/>
          </p:cNvPicPr>
          <p:nvPr/>
        </p:nvPicPr>
        <p:blipFill rotWithShape="1">
          <a:blip r:embed="rId2">
            <a:extLst>
              <a:ext uri="{28A0092B-C50C-407E-A947-70E740481C1C}">
                <a14:useLocalDpi xmlns:a14="http://schemas.microsoft.com/office/drawing/2010/main" val="0"/>
              </a:ext>
            </a:extLst>
          </a:blip>
          <a:srcRect t="3532" b="28662"/>
          <a:stretch/>
        </p:blipFill>
        <p:spPr>
          <a:xfrm>
            <a:off x="7748789" y="1582533"/>
            <a:ext cx="3707366" cy="5167311"/>
          </a:xfrm>
          <a:prstGeom prst="rect">
            <a:avLst/>
          </a:prstGeom>
        </p:spPr>
      </p:pic>
      <p:sp>
        <p:nvSpPr>
          <p:cNvPr id="6" name="Content Placeholder 2">
            <a:extLst>
              <a:ext uri="{FF2B5EF4-FFF2-40B4-BE49-F238E27FC236}">
                <a16:creationId xmlns:a16="http://schemas.microsoft.com/office/drawing/2014/main" id="{A36CCB85-C859-E807-3137-D5CE4B60C077}"/>
              </a:ext>
            </a:extLst>
          </p:cNvPr>
          <p:cNvSpPr>
            <a:spLocks noGrp="1"/>
          </p:cNvSpPr>
          <p:nvPr>
            <p:ph sz="half" idx="1"/>
          </p:nvPr>
        </p:nvSpPr>
        <p:spPr>
          <a:xfrm>
            <a:off x="838200" y="1825624"/>
            <a:ext cx="5719916" cy="5032375"/>
          </a:xfrm>
        </p:spPr>
        <p:txBody>
          <a:bodyPr>
            <a:normAutofit/>
          </a:bodyPr>
          <a:lstStyle/>
          <a:p>
            <a:pPr marL="0" indent="0">
              <a:buNone/>
            </a:pPr>
            <a:r>
              <a:rPr lang="en-GB" b="1" dirty="0"/>
              <a:t>Definition (</a:t>
            </a:r>
            <a:r>
              <a:rPr lang="en-GB" b="1" dirty="0">
                <a:solidFill>
                  <a:srgbClr val="00B050"/>
                </a:solidFill>
              </a:rPr>
              <a:t>many-to-many</a:t>
            </a:r>
            <a:r>
              <a:rPr lang="en-GB" b="1" dirty="0"/>
              <a:t> models):</a:t>
            </a:r>
          </a:p>
          <a:p>
            <a:pPr marL="0" indent="0">
              <a:buNone/>
            </a:pPr>
            <a:r>
              <a:rPr lang="en-GB" dirty="0"/>
              <a:t>A </a:t>
            </a:r>
            <a:r>
              <a:rPr lang="en-GB" b="1" dirty="0">
                <a:solidFill>
                  <a:srgbClr val="00B050"/>
                </a:solidFill>
              </a:rPr>
              <a:t>many-to-many</a:t>
            </a:r>
            <a:r>
              <a:rPr lang="en-GB" dirty="0"/>
              <a:t> </a:t>
            </a:r>
            <a:r>
              <a:rPr lang="en-GB" b="1" dirty="0"/>
              <a:t>model</a:t>
            </a:r>
            <a:r>
              <a:rPr lang="en-GB" dirty="0"/>
              <a:t> is a machine learning model that:</a:t>
            </a:r>
          </a:p>
          <a:p>
            <a:r>
              <a:rPr lang="en-GB" dirty="0"/>
              <a:t>Takes </a:t>
            </a:r>
            <a:r>
              <a:rPr lang="en-GB" b="1" u="sng" dirty="0"/>
              <a:t>many</a:t>
            </a:r>
            <a:r>
              <a:rPr lang="en-GB" b="1" dirty="0"/>
              <a:t> inputs (in sequence or not)</a:t>
            </a:r>
            <a:r>
              <a:rPr lang="en-GB" dirty="0"/>
              <a:t>,</a:t>
            </a:r>
          </a:p>
          <a:p>
            <a:r>
              <a:rPr lang="en-GB" dirty="0"/>
              <a:t>And, optionally, </a:t>
            </a:r>
            <a:r>
              <a:rPr lang="en-GB" b="1" dirty="0"/>
              <a:t>a memory vector</a:t>
            </a:r>
            <a:r>
              <a:rPr lang="en-GB" dirty="0"/>
              <a:t>,</a:t>
            </a:r>
          </a:p>
          <a:p>
            <a:r>
              <a:rPr lang="en-GB" dirty="0"/>
              <a:t>And attempts to produce </a:t>
            </a:r>
            <a:r>
              <a:rPr lang="en-GB" b="1" u="sng" dirty="0"/>
              <a:t>many</a:t>
            </a:r>
            <a:r>
              <a:rPr lang="en-GB" b="1" dirty="0"/>
              <a:t> outputs</a:t>
            </a:r>
            <a:r>
              <a:rPr lang="en-GB" dirty="0"/>
              <a:t>.</a:t>
            </a:r>
          </a:p>
          <a:p>
            <a:pPr marL="0" indent="0">
              <a:buNone/>
            </a:pPr>
            <a:r>
              <a:rPr lang="en-SG" dirty="0"/>
              <a:t>This is also a very common type of ML problems, which we will investigate more on the coming weeks.</a:t>
            </a:r>
          </a:p>
        </p:txBody>
      </p:sp>
      <p:sp>
        <p:nvSpPr>
          <p:cNvPr id="10" name="Title 1">
            <a:extLst>
              <a:ext uri="{FF2B5EF4-FFF2-40B4-BE49-F238E27FC236}">
                <a16:creationId xmlns:a16="http://schemas.microsoft.com/office/drawing/2014/main" id="{4D3BA0C0-AE8A-0DF8-59E2-C08090AAEB49}"/>
              </a:ext>
            </a:extLst>
          </p:cNvPr>
          <p:cNvSpPr>
            <a:spLocks noGrp="1"/>
          </p:cNvSpPr>
          <p:nvPr>
            <p:ph type="title"/>
          </p:nvPr>
        </p:nvSpPr>
        <p:spPr>
          <a:xfrm>
            <a:off x="838199" y="365125"/>
            <a:ext cx="11029335" cy="1325563"/>
          </a:xfrm>
        </p:spPr>
        <p:txBody>
          <a:bodyPr/>
          <a:lstStyle/>
          <a:p>
            <a:r>
              <a:rPr lang="en-GB" dirty="0"/>
              <a:t>Many-to-many/Sequence-to-sequence models</a:t>
            </a:r>
            <a:endParaRPr lang="en-SG" dirty="0"/>
          </a:p>
        </p:txBody>
      </p:sp>
    </p:spTree>
    <p:extLst>
      <p:ext uri="{BB962C8B-B14F-4D97-AF65-F5344CB8AC3E}">
        <p14:creationId xmlns:p14="http://schemas.microsoft.com/office/powerpoint/2010/main" val="773672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609602" y="3169870"/>
            <a:ext cx="5181600" cy="2113330"/>
          </a:xfrm>
        </p:spPr>
        <p:txBody>
          <a:bodyPr>
            <a:normAutofit/>
          </a:bodyPr>
          <a:lstStyle/>
          <a:p>
            <a:pPr marL="0" indent="0" algn="ctr">
              <a:buNone/>
            </a:pPr>
            <a:r>
              <a:rPr lang="en-GB" sz="3200" b="1" dirty="0">
                <a:sym typeface="Wingdings" panose="05000000000000000000" pitchFamily="2" charset="2"/>
              </a:rPr>
              <a:t> </a:t>
            </a:r>
            <a:r>
              <a:rPr lang="en-GB" sz="3200" b="1" dirty="0"/>
              <a:t>But then, what is the difference between these two diagrams?</a:t>
            </a:r>
            <a:endParaRPr lang="en-SG" sz="3200" b="1" dirty="0"/>
          </a:p>
        </p:txBody>
      </p:sp>
      <p:pic>
        <p:nvPicPr>
          <p:cNvPr id="7" name="Picture 6">
            <a:extLst>
              <a:ext uri="{FF2B5EF4-FFF2-40B4-BE49-F238E27FC236}">
                <a16:creationId xmlns:a16="http://schemas.microsoft.com/office/drawing/2014/main" id="{6E4AD86C-1E0C-88AA-BFF8-517E8CFED5E5}"/>
              </a:ext>
            </a:extLst>
          </p:cNvPr>
          <p:cNvPicPr>
            <a:picLocks noChangeAspect="1"/>
          </p:cNvPicPr>
          <p:nvPr/>
        </p:nvPicPr>
        <p:blipFill rotWithShape="1">
          <a:blip r:embed="rId2"/>
          <a:srcRect l="42369"/>
          <a:stretch/>
        </p:blipFill>
        <p:spPr>
          <a:xfrm>
            <a:off x="6400799" y="4376616"/>
            <a:ext cx="5791201" cy="2217860"/>
          </a:xfrm>
          <a:prstGeom prst="rect">
            <a:avLst/>
          </a:prstGeom>
        </p:spPr>
      </p:pic>
      <p:pic>
        <p:nvPicPr>
          <p:cNvPr id="8" name="Picture 7">
            <a:extLst>
              <a:ext uri="{FF2B5EF4-FFF2-40B4-BE49-F238E27FC236}">
                <a16:creationId xmlns:a16="http://schemas.microsoft.com/office/drawing/2014/main" id="{504A3601-C250-1D70-51C2-04DEB0D3518D}"/>
              </a:ext>
            </a:extLst>
          </p:cNvPr>
          <p:cNvPicPr>
            <a:picLocks noChangeAspect="1"/>
          </p:cNvPicPr>
          <p:nvPr/>
        </p:nvPicPr>
        <p:blipFill rotWithShape="1">
          <a:blip r:embed="rId2"/>
          <a:srcRect l="293" r="66264"/>
          <a:stretch/>
        </p:blipFill>
        <p:spPr>
          <a:xfrm>
            <a:off x="7487139" y="1613877"/>
            <a:ext cx="3360615" cy="2217860"/>
          </a:xfrm>
          <a:prstGeom prst="rect">
            <a:avLst/>
          </a:prstGeom>
        </p:spPr>
      </p:pic>
      <p:sp>
        <p:nvSpPr>
          <p:cNvPr id="6" name="Title 1">
            <a:extLst>
              <a:ext uri="{FF2B5EF4-FFF2-40B4-BE49-F238E27FC236}">
                <a16:creationId xmlns:a16="http://schemas.microsoft.com/office/drawing/2014/main" id="{C03E2AE7-1BBD-7232-50D9-DBB282357977}"/>
              </a:ext>
            </a:extLst>
          </p:cNvPr>
          <p:cNvSpPr>
            <a:spLocks noGrp="1"/>
          </p:cNvSpPr>
          <p:nvPr>
            <p:ph type="title"/>
          </p:nvPr>
        </p:nvSpPr>
        <p:spPr>
          <a:xfrm>
            <a:off x="838199" y="365125"/>
            <a:ext cx="11029335" cy="1325563"/>
          </a:xfrm>
        </p:spPr>
        <p:txBody>
          <a:bodyPr/>
          <a:lstStyle/>
          <a:p>
            <a:r>
              <a:rPr lang="en-GB" dirty="0"/>
              <a:t>Many-to-many/Sequence-to-sequence models</a:t>
            </a:r>
            <a:endParaRPr lang="en-SG" dirty="0"/>
          </a:p>
        </p:txBody>
      </p:sp>
    </p:spTree>
    <p:extLst>
      <p:ext uri="{BB962C8B-B14F-4D97-AF65-F5344CB8AC3E}">
        <p14:creationId xmlns:p14="http://schemas.microsoft.com/office/powerpoint/2010/main" val="3708794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Encoder and Decoder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333998" cy="5032375"/>
          </a:xfrm>
        </p:spPr>
        <p:txBody>
          <a:bodyPr>
            <a:normAutofit/>
          </a:bodyPr>
          <a:lstStyle/>
          <a:p>
            <a:pPr marL="0" indent="0">
              <a:buNone/>
            </a:pPr>
            <a:r>
              <a:rPr lang="en-GB" b="1" dirty="0"/>
              <a:t>Definition (</a:t>
            </a:r>
            <a:r>
              <a:rPr lang="en-GB" b="1" dirty="0">
                <a:solidFill>
                  <a:srgbClr val="00B050"/>
                </a:solidFill>
              </a:rPr>
              <a:t>Seq2Seq</a:t>
            </a:r>
            <a:r>
              <a:rPr lang="en-GB" b="1" dirty="0"/>
              <a:t>, </a:t>
            </a:r>
            <a:r>
              <a:rPr lang="en-GB" b="1" dirty="0">
                <a:solidFill>
                  <a:srgbClr val="00B050"/>
                </a:solidFill>
              </a:rPr>
              <a:t>encoder and decoder</a:t>
            </a:r>
            <a:r>
              <a:rPr lang="en-GB" b="1" dirty="0"/>
              <a:t> models):</a:t>
            </a:r>
          </a:p>
          <a:p>
            <a:pPr marL="0" indent="0">
              <a:buNone/>
            </a:pPr>
            <a:r>
              <a:rPr lang="en-GB" dirty="0"/>
              <a:t>A </a:t>
            </a:r>
            <a:r>
              <a:rPr lang="en-GB" b="1" dirty="0">
                <a:solidFill>
                  <a:srgbClr val="00B050"/>
                </a:solidFill>
              </a:rPr>
              <a:t>Seq2Seq</a:t>
            </a:r>
            <a:r>
              <a:rPr lang="en-GB" dirty="0"/>
              <a:t> </a:t>
            </a:r>
            <a:r>
              <a:rPr lang="en-GB" b="1" dirty="0"/>
              <a:t>model</a:t>
            </a:r>
            <a:r>
              <a:rPr lang="en-GB" dirty="0"/>
              <a:t> is a special type of many-to-many model. Its key difference relies in separating the analysis of the input sequence and the production of an</a:t>
            </a:r>
            <a:r>
              <a:rPr lang="en-GB" b="1" dirty="0"/>
              <a:t> </a:t>
            </a:r>
            <a:r>
              <a:rPr lang="en-GB" dirty="0"/>
              <a:t>output after having seen all inputs.</a:t>
            </a:r>
          </a:p>
          <a:p>
            <a:pPr marL="0" indent="0">
              <a:buNone/>
            </a:pPr>
            <a:r>
              <a:rPr lang="en-GB" b="1" dirty="0"/>
              <a:t>This is often handled by two </a:t>
            </a:r>
            <a:r>
              <a:rPr lang="en-GB" b="1" dirty="0" err="1"/>
              <a:t>differents</a:t>
            </a:r>
            <a:r>
              <a:rPr lang="en-GB" b="1" dirty="0"/>
              <a:t> part of a larger neural network, called an </a:t>
            </a:r>
            <a:r>
              <a:rPr lang="en-GB" b="1" dirty="0">
                <a:solidFill>
                  <a:srgbClr val="7030A0"/>
                </a:solidFill>
              </a:rPr>
              <a:t>encoder</a:t>
            </a:r>
            <a:r>
              <a:rPr lang="en-GB" b="1" dirty="0"/>
              <a:t> and a </a:t>
            </a:r>
            <a:r>
              <a:rPr lang="en-GB" b="1" dirty="0">
                <a:solidFill>
                  <a:schemeClr val="accent2">
                    <a:lumMod val="50000"/>
                  </a:schemeClr>
                </a:solidFill>
              </a:rPr>
              <a:t>decoder</a:t>
            </a:r>
            <a:r>
              <a:rPr lang="en-GB" b="1" dirty="0"/>
              <a:t> network.</a:t>
            </a:r>
          </a:p>
        </p:txBody>
      </p:sp>
      <p:pic>
        <p:nvPicPr>
          <p:cNvPr id="10" name="Picture 9">
            <a:extLst>
              <a:ext uri="{FF2B5EF4-FFF2-40B4-BE49-F238E27FC236}">
                <a16:creationId xmlns:a16="http://schemas.microsoft.com/office/drawing/2014/main" id="{477A314B-3B5E-BC9E-EAF6-7C03D596883E}"/>
              </a:ext>
            </a:extLst>
          </p:cNvPr>
          <p:cNvPicPr>
            <a:picLocks noChangeAspect="1"/>
          </p:cNvPicPr>
          <p:nvPr/>
        </p:nvPicPr>
        <p:blipFill rotWithShape="1">
          <a:blip r:embed="rId2"/>
          <a:srcRect l="42369"/>
          <a:stretch/>
        </p:blipFill>
        <p:spPr>
          <a:xfrm>
            <a:off x="6400799" y="4376616"/>
            <a:ext cx="5791201" cy="2217860"/>
          </a:xfrm>
          <a:prstGeom prst="rect">
            <a:avLst/>
          </a:prstGeom>
        </p:spPr>
      </p:pic>
      <p:pic>
        <p:nvPicPr>
          <p:cNvPr id="11" name="Picture 10">
            <a:extLst>
              <a:ext uri="{FF2B5EF4-FFF2-40B4-BE49-F238E27FC236}">
                <a16:creationId xmlns:a16="http://schemas.microsoft.com/office/drawing/2014/main" id="{9BC5268A-74A2-7528-FE9C-55113D6E0BEC}"/>
              </a:ext>
            </a:extLst>
          </p:cNvPr>
          <p:cNvPicPr>
            <a:picLocks noChangeAspect="1"/>
          </p:cNvPicPr>
          <p:nvPr/>
        </p:nvPicPr>
        <p:blipFill rotWithShape="1">
          <a:blip r:embed="rId2"/>
          <a:srcRect l="293" r="66264"/>
          <a:stretch/>
        </p:blipFill>
        <p:spPr>
          <a:xfrm>
            <a:off x="7487139" y="1613877"/>
            <a:ext cx="3360615" cy="2217860"/>
          </a:xfrm>
          <a:prstGeom prst="rect">
            <a:avLst/>
          </a:prstGeom>
        </p:spPr>
      </p:pic>
    </p:spTree>
    <p:extLst>
      <p:ext uri="{BB962C8B-B14F-4D97-AF65-F5344CB8AC3E}">
        <p14:creationId xmlns:p14="http://schemas.microsoft.com/office/powerpoint/2010/main" val="3215884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BF22D-05FE-58BD-9571-23D4EA1682A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74FF5B9-EB9C-B14A-26D4-17CBB7A2D458}"/>
              </a:ext>
            </a:extLst>
          </p:cNvPr>
          <p:cNvPicPr>
            <a:picLocks noChangeAspect="1"/>
          </p:cNvPicPr>
          <p:nvPr/>
        </p:nvPicPr>
        <p:blipFill rotWithShape="1">
          <a:blip r:embed="rId2"/>
          <a:srcRect l="42369"/>
          <a:stretch/>
        </p:blipFill>
        <p:spPr>
          <a:xfrm>
            <a:off x="6378672" y="3773129"/>
            <a:ext cx="5791201" cy="2217860"/>
          </a:xfrm>
          <a:prstGeom prst="rect">
            <a:avLst/>
          </a:prstGeom>
        </p:spPr>
      </p:pic>
      <p:sp>
        <p:nvSpPr>
          <p:cNvPr id="2" name="Title 1">
            <a:extLst>
              <a:ext uri="{FF2B5EF4-FFF2-40B4-BE49-F238E27FC236}">
                <a16:creationId xmlns:a16="http://schemas.microsoft.com/office/drawing/2014/main" id="{1AA2DDC1-B12E-FE93-DB8B-8C3BEC0BCDB4}"/>
              </a:ext>
            </a:extLst>
          </p:cNvPr>
          <p:cNvSpPr>
            <a:spLocks noGrp="1"/>
          </p:cNvSpPr>
          <p:nvPr>
            <p:ph type="title"/>
          </p:nvPr>
        </p:nvSpPr>
        <p:spPr/>
        <p:txBody>
          <a:bodyPr/>
          <a:lstStyle/>
          <a:p>
            <a:r>
              <a:rPr lang="en-GB" dirty="0"/>
              <a:t>Encoder and Decoder models</a:t>
            </a:r>
            <a:endParaRPr lang="en-SG" dirty="0"/>
          </a:p>
        </p:txBody>
      </p:sp>
      <p:sp>
        <p:nvSpPr>
          <p:cNvPr id="3" name="Content Placeholder 2">
            <a:extLst>
              <a:ext uri="{FF2B5EF4-FFF2-40B4-BE49-F238E27FC236}">
                <a16:creationId xmlns:a16="http://schemas.microsoft.com/office/drawing/2014/main" id="{F26681BD-226E-A394-4B78-A760E87177DD}"/>
              </a:ext>
            </a:extLst>
          </p:cNvPr>
          <p:cNvSpPr>
            <a:spLocks noGrp="1"/>
          </p:cNvSpPr>
          <p:nvPr>
            <p:ph sz="half" idx="1"/>
          </p:nvPr>
        </p:nvSpPr>
        <p:spPr>
          <a:xfrm>
            <a:off x="838200" y="1825624"/>
            <a:ext cx="5333998" cy="5032375"/>
          </a:xfrm>
        </p:spPr>
        <p:txBody>
          <a:bodyPr>
            <a:normAutofit/>
          </a:bodyPr>
          <a:lstStyle/>
          <a:p>
            <a:pPr marL="0" indent="0">
              <a:buNone/>
            </a:pPr>
            <a:r>
              <a:rPr lang="en-GB" b="1" dirty="0"/>
              <a:t>Definition (</a:t>
            </a:r>
            <a:r>
              <a:rPr lang="en-GB" b="1" dirty="0">
                <a:solidFill>
                  <a:srgbClr val="00B050"/>
                </a:solidFill>
              </a:rPr>
              <a:t>Seq2Seq</a:t>
            </a:r>
            <a:r>
              <a:rPr lang="en-GB" b="1" dirty="0"/>
              <a:t>, </a:t>
            </a:r>
            <a:r>
              <a:rPr lang="en-GB" b="1" dirty="0">
                <a:solidFill>
                  <a:srgbClr val="00B050"/>
                </a:solidFill>
              </a:rPr>
              <a:t>encoder and decoder</a:t>
            </a:r>
            <a:r>
              <a:rPr lang="en-GB" b="1" dirty="0"/>
              <a:t> models):</a:t>
            </a:r>
          </a:p>
          <a:p>
            <a:pPr marL="0" indent="0">
              <a:buNone/>
            </a:pPr>
            <a:r>
              <a:rPr lang="en-GB" dirty="0"/>
              <a:t>In general, the first part of a </a:t>
            </a:r>
            <a:r>
              <a:rPr lang="en-GB" b="1" dirty="0">
                <a:solidFill>
                  <a:srgbClr val="00B050"/>
                </a:solidFill>
              </a:rPr>
              <a:t>Seq2Seq</a:t>
            </a:r>
            <a:r>
              <a:rPr lang="en-GB" dirty="0"/>
              <a:t> </a:t>
            </a:r>
            <a:r>
              <a:rPr lang="en-GB" b="1" dirty="0"/>
              <a:t>model</a:t>
            </a:r>
            <a:r>
              <a:rPr lang="en-GB" dirty="0"/>
              <a:t> will focus on analysing the input sequence, eventually producing a final </a:t>
            </a:r>
            <a:r>
              <a:rPr lang="en-GB" b="1" dirty="0"/>
              <a:t>memory vector </a:t>
            </a:r>
            <a:r>
              <a:rPr lang="en-GB" dirty="0"/>
              <a:t>output after having seen all inputs. </a:t>
            </a:r>
            <a:r>
              <a:rPr lang="en-GB" b="1" dirty="0"/>
              <a:t>This is called an </a:t>
            </a:r>
            <a:r>
              <a:rPr lang="en-GB" b="1" dirty="0">
                <a:solidFill>
                  <a:srgbClr val="7030A0"/>
                </a:solidFill>
              </a:rPr>
              <a:t>encoder</a:t>
            </a:r>
            <a:r>
              <a:rPr lang="en-GB" b="1" dirty="0"/>
              <a:t>.</a:t>
            </a:r>
          </a:p>
          <a:p>
            <a:pPr marL="0" indent="0">
              <a:buNone/>
            </a:pPr>
            <a:r>
              <a:rPr lang="en-GB" dirty="0"/>
              <a:t>Can be done with a RNN of some sort, where the final memory state is called the </a:t>
            </a:r>
            <a:r>
              <a:rPr lang="en-GB" b="1" dirty="0">
                <a:solidFill>
                  <a:schemeClr val="accent2"/>
                </a:solidFill>
              </a:rPr>
              <a:t>encoding</a:t>
            </a:r>
            <a:r>
              <a:rPr lang="en-GB" dirty="0"/>
              <a:t> </a:t>
            </a:r>
            <a:r>
              <a:rPr lang="en-GB" b="1" dirty="0">
                <a:solidFill>
                  <a:schemeClr val="accent2"/>
                </a:solidFill>
              </a:rPr>
              <a:t>vector</a:t>
            </a:r>
            <a:r>
              <a:rPr lang="en-GB" dirty="0"/>
              <a:t>.</a:t>
            </a:r>
            <a:endParaRPr lang="en-SG" dirty="0"/>
          </a:p>
        </p:txBody>
      </p:sp>
      <p:sp>
        <p:nvSpPr>
          <p:cNvPr id="4" name="Content Placeholder 3">
            <a:extLst>
              <a:ext uri="{FF2B5EF4-FFF2-40B4-BE49-F238E27FC236}">
                <a16:creationId xmlns:a16="http://schemas.microsoft.com/office/drawing/2014/main" id="{7BC7EC37-AD6E-3DA1-CC8E-DFCE91FB8418}"/>
              </a:ext>
            </a:extLst>
          </p:cNvPr>
          <p:cNvSpPr>
            <a:spLocks noGrp="1"/>
          </p:cNvSpPr>
          <p:nvPr>
            <p:ph sz="half" idx="2"/>
          </p:nvPr>
        </p:nvSpPr>
        <p:spPr>
          <a:xfrm>
            <a:off x="6172199" y="1825625"/>
            <a:ext cx="6019801" cy="5032374"/>
          </a:xfrm>
        </p:spPr>
        <p:txBody>
          <a:bodyPr>
            <a:normAutofit/>
          </a:bodyPr>
          <a:lstStyle/>
          <a:p>
            <a:pPr marL="0" indent="0">
              <a:buNone/>
            </a:pPr>
            <a:r>
              <a:rPr lang="en-GB" dirty="0"/>
              <a:t>E.g. read an English sentence, progressively encoding each word’s meaning, to obtain the entire sentence meaning in a single encoding vector.</a:t>
            </a:r>
          </a:p>
        </p:txBody>
      </p:sp>
      <p:sp>
        <p:nvSpPr>
          <p:cNvPr id="6" name="Rectangle 5">
            <a:extLst>
              <a:ext uri="{FF2B5EF4-FFF2-40B4-BE49-F238E27FC236}">
                <a16:creationId xmlns:a16="http://schemas.microsoft.com/office/drawing/2014/main" id="{913788DC-F73E-79E2-4D0D-4870B2F1908F}"/>
              </a:ext>
            </a:extLst>
          </p:cNvPr>
          <p:cNvSpPr/>
          <p:nvPr/>
        </p:nvSpPr>
        <p:spPr>
          <a:xfrm>
            <a:off x="6302472" y="4595698"/>
            <a:ext cx="3548185" cy="1594339"/>
          </a:xfrm>
          <a:prstGeom prst="rect">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F19ABBD2-C4A7-2413-A2C7-40E8905EFCD4}"/>
              </a:ext>
            </a:extLst>
          </p:cNvPr>
          <p:cNvSpPr/>
          <p:nvPr/>
        </p:nvSpPr>
        <p:spPr>
          <a:xfrm>
            <a:off x="8545487" y="4673852"/>
            <a:ext cx="1227016" cy="570523"/>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721995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Encoder and Decoder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Seq2Seq</a:t>
            </a:r>
            <a:r>
              <a:rPr lang="en-GB" b="1" dirty="0"/>
              <a:t>, </a:t>
            </a:r>
            <a:r>
              <a:rPr lang="en-GB" b="1" dirty="0">
                <a:solidFill>
                  <a:srgbClr val="00B050"/>
                </a:solidFill>
              </a:rPr>
              <a:t>encoder and decoder</a:t>
            </a:r>
            <a:r>
              <a:rPr lang="en-GB" b="1" dirty="0"/>
              <a:t> models):</a:t>
            </a:r>
          </a:p>
          <a:p>
            <a:pPr marL="0" indent="0">
              <a:buNone/>
            </a:pPr>
            <a:r>
              <a:rPr lang="en-GB" dirty="0"/>
              <a:t>In general, the second part of the model will focus on analysing the produced </a:t>
            </a:r>
            <a:r>
              <a:rPr lang="en-GB" b="1" dirty="0">
                <a:solidFill>
                  <a:schemeClr val="accent2"/>
                </a:solidFill>
              </a:rPr>
              <a:t>encoding</a:t>
            </a:r>
            <a:r>
              <a:rPr lang="en-GB" dirty="0"/>
              <a:t> </a:t>
            </a:r>
            <a:r>
              <a:rPr lang="en-GB" b="1" dirty="0">
                <a:solidFill>
                  <a:schemeClr val="accent2"/>
                </a:solidFill>
              </a:rPr>
              <a:t>vector</a:t>
            </a:r>
            <a:r>
              <a:rPr lang="en-GB" dirty="0"/>
              <a:t> and producing a sequence of some sort as output. </a:t>
            </a:r>
            <a:r>
              <a:rPr lang="en-GB" b="1" dirty="0"/>
              <a:t>This is called a </a:t>
            </a:r>
            <a:r>
              <a:rPr lang="en-GB" b="1" dirty="0">
                <a:solidFill>
                  <a:schemeClr val="accent2">
                    <a:lumMod val="50000"/>
                  </a:schemeClr>
                </a:solidFill>
              </a:rPr>
              <a:t>decoder</a:t>
            </a:r>
            <a:r>
              <a:rPr lang="en-GB" b="1" dirty="0"/>
              <a:t>.</a:t>
            </a:r>
          </a:p>
          <a:p>
            <a:pPr marL="0" indent="0">
              <a:buNone/>
            </a:pPr>
            <a:r>
              <a:rPr lang="en-GB" dirty="0"/>
              <a:t>Can be done with the same (or another) RNN of some sort, where the first memory state consists of the </a:t>
            </a:r>
            <a:r>
              <a:rPr lang="en-GB" b="1" dirty="0">
                <a:solidFill>
                  <a:schemeClr val="accent2"/>
                </a:solidFill>
              </a:rPr>
              <a:t>encoding</a:t>
            </a:r>
            <a:r>
              <a:rPr lang="en-GB" dirty="0"/>
              <a:t> </a:t>
            </a:r>
            <a:r>
              <a:rPr lang="en-GB" b="1" dirty="0">
                <a:solidFill>
                  <a:schemeClr val="accent2"/>
                </a:solidFill>
              </a:rPr>
              <a:t>vector</a:t>
            </a:r>
            <a:r>
              <a:rPr lang="en-GB" dirty="0"/>
              <a:t>.</a:t>
            </a:r>
            <a:endParaRPr lang="en-SG" dirty="0"/>
          </a:p>
        </p:txBody>
      </p:sp>
      <p:sp>
        <p:nvSpPr>
          <p:cNvPr id="4" name="Content Placeholder 3">
            <a:extLst>
              <a:ext uri="{FF2B5EF4-FFF2-40B4-BE49-F238E27FC236}">
                <a16:creationId xmlns:a16="http://schemas.microsoft.com/office/drawing/2014/main" id="{1886C0B2-CF62-D4D9-1DFA-3DEEFBBD201C}"/>
              </a:ext>
            </a:extLst>
          </p:cNvPr>
          <p:cNvSpPr>
            <a:spLocks noGrp="1"/>
          </p:cNvSpPr>
          <p:nvPr>
            <p:ph sz="half" idx="2"/>
          </p:nvPr>
        </p:nvSpPr>
        <p:spPr>
          <a:xfrm>
            <a:off x="6172199" y="1825625"/>
            <a:ext cx="5879123" cy="5032374"/>
          </a:xfrm>
        </p:spPr>
        <p:txBody>
          <a:bodyPr>
            <a:normAutofit/>
          </a:bodyPr>
          <a:lstStyle/>
          <a:p>
            <a:pPr marL="0" indent="0">
              <a:buNone/>
            </a:pPr>
            <a:r>
              <a:rPr lang="en-GB" dirty="0"/>
              <a:t>E.g. read an </a:t>
            </a:r>
            <a:r>
              <a:rPr lang="en-GB" b="1" dirty="0">
                <a:solidFill>
                  <a:schemeClr val="accent2"/>
                </a:solidFill>
              </a:rPr>
              <a:t>encoding</a:t>
            </a:r>
            <a:r>
              <a:rPr lang="en-GB" dirty="0"/>
              <a:t> </a:t>
            </a:r>
            <a:r>
              <a:rPr lang="en-GB" b="1" dirty="0">
                <a:solidFill>
                  <a:schemeClr val="accent2"/>
                </a:solidFill>
              </a:rPr>
              <a:t>vector</a:t>
            </a:r>
            <a:r>
              <a:rPr lang="en-GB" dirty="0"/>
              <a:t> describing an English sentence and produce an output sequence being the French translation.</a:t>
            </a:r>
          </a:p>
        </p:txBody>
      </p:sp>
      <p:pic>
        <p:nvPicPr>
          <p:cNvPr id="5" name="Picture 4">
            <a:extLst>
              <a:ext uri="{FF2B5EF4-FFF2-40B4-BE49-F238E27FC236}">
                <a16:creationId xmlns:a16="http://schemas.microsoft.com/office/drawing/2014/main" id="{6AFDCF22-7B26-2ED3-4862-FEA8A4C01A84}"/>
              </a:ext>
            </a:extLst>
          </p:cNvPr>
          <p:cNvPicPr>
            <a:picLocks noChangeAspect="1"/>
          </p:cNvPicPr>
          <p:nvPr/>
        </p:nvPicPr>
        <p:blipFill rotWithShape="1">
          <a:blip r:embed="rId2"/>
          <a:srcRect l="42369"/>
          <a:stretch/>
        </p:blipFill>
        <p:spPr>
          <a:xfrm>
            <a:off x="6349180" y="3950111"/>
            <a:ext cx="5791201" cy="2217860"/>
          </a:xfrm>
          <a:prstGeom prst="rect">
            <a:avLst/>
          </a:prstGeom>
        </p:spPr>
      </p:pic>
      <p:sp>
        <p:nvSpPr>
          <p:cNvPr id="6" name="Rectangle 5">
            <a:extLst>
              <a:ext uri="{FF2B5EF4-FFF2-40B4-BE49-F238E27FC236}">
                <a16:creationId xmlns:a16="http://schemas.microsoft.com/office/drawing/2014/main" id="{4CF5984D-2203-E9FF-A8B5-89E4F5762647}"/>
              </a:ext>
            </a:extLst>
          </p:cNvPr>
          <p:cNvSpPr/>
          <p:nvPr/>
        </p:nvSpPr>
        <p:spPr>
          <a:xfrm flipH="1" flipV="1">
            <a:off x="8430026" y="4053664"/>
            <a:ext cx="3556000" cy="1445846"/>
          </a:xfrm>
          <a:prstGeom prst="rect">
            <a:avLst/>
          </a:prstGeom>
          <a:noFill/>
          <a:ln w="38100">
            <a:solidFill>
              <a:schemeClr val="accent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C4C9C7A2-E56E-E167-071C-721818B66243}"/>
              </a:ext>
            </a:extLst>
          </p:cNvPr>
          <p:cNvSpPr/>
          <p:nvPr/>
        </p:nvSpPr>
        <p:spPr>
          <a:xfrm>
            <a:off x="8515995" y="4850834"/>
            <a:ext cx="1227016" cy="570523"/>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952442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Encoder and Decoder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p:txBody>
          <a:bodyPr>
            <a:normAutofit/>
          </a:bodyPr>
          <a:lstStyle/>
          <a:p>
            <a:pPr marL="0" indent="0">
              <a:buNone/>
            </a:pPr>
            <a:r>
              <a:rPr lang="en-GB" b="1" dirty="0">
                <a:solidFill>
                  <a:srgbClr val="7030A0"/>
                </a:solidFill>
              </a:rPr>
              <a:t>Encoder</a:t>
            </a:r>
            <a:r>
              <a:rPr lang="en-GB" b="1" dirty="0"/>
              <a:t> model: </a:t>
            </a:r>
            <a:r>
              <a:rPr lang="en-GB" dirty="0"/>
              <a:t>can be seen as a many-to-one model of some sort, receiving a sequence as input and producing a single </a:t>
            </a:r>
            <a:r>
              <a:rPr lang="en-GB" b="1" dirty="0">
                <a:solidFill>
                  <a:schemeClr val="accent2"/>
                </a:solidFill>
              </a:rPr>
              <a:t>encoding</a:t>
            </a:r>
            <a:r>
              <a:rPr lang="en-GB" dirty="0"/>
              <a:t> </a:t>
            </a:r>
            <a:r>
              <a:rPr lang="en-GB" b="1" dirty="0">
                <a:solidFill>
                  <a:schemeClr val="accent2"/>
                </a:solidFill>
              </a:rPr>
              <a:t>vector</a:t>
            </a:r>
            <a:r>
              <a:rPr lang="en-GB" dirty="0"/>
              <a:t> as output.</a:t>
            </a:r>
          </a:p>
          <a:p>
            <a:pPr marL="0" indent="0">
              <a:buNone/>
            </a:pPr>
            <a:endParaRPr lang="en-GB" b="1" dirty="0"/>
          </a:p>
          <a:p>
            <a:pPr marL="0" indent="0">
              <a:buNone/>
            </a:pPr>
            <a:endParaRPr lang="en-SG" dirty="0"/>
          </a:p>
        </p:txBody>
      </p:sp>
      <p:pic>
        <p:nvPicPr>
          <p:cNvPr id="8" name="Picture 7">
            <a:extLst>
              <a:ext uri="{FF2B5EF4-FFF2-40B4-BE49-F238E27FC236}">
                <a16:creationId xmlns:a16="http://schemas.microsoft.com/office/drawing/2014/main" id="{0A9DBF24-4BF7-D2FA-25B0-E5783FB3AF96}"/>
              </a:ext>
            </a:extLst>
          </p:cNvPr>
          <p:cNvPicPr>
            <a:picLocks noChangeAspect="1"/>
          </p:cNvPicPr>
          <p:nvPr/>
        </p:nvPicPr>
        <p:blipFill>
          <a:blip r:embed="rId2"/>
          <a:stretch>
            <a:fillRect/>
          </a:stretch>
        </p:blipFill>
        <p:spPr>
          <a:xfrm>
            <a:off x="1227017" y="4385356"/>
            <a:ext cx="3847123" cy="2405748"/>
          </a:xfrm>
          <a:prstGeom prst="rect">
            <a:avLst/>
          </a:prstGeom>
        </p:spPr>
      </p:pic>
      <p:sp>
        <p:nvSpPr>
          <p:cNvPr id="10" name="Content Placeholder 9">
            <a:extLst>
              <a:ext uri="{FF2B5EF4-FFF2-40B4-BE49-F238E27FC236}">
                <a16:creationId xmlns:a16="http://schemas.microsoft.com/office/drawing/2014/main" id="{DF43DEC1-2394-FFBD-0B62-7A8838760AD4}"/>
              </a:ext>
            </a:extLst>
          </p:cNvPr>
          <p:cNvSpPr>
            <a:spLocks noGrp="1"/>
          </p:cNvSpPr>
          <p:nvPr>
            <p:ph sz="half" idx="2"/>
          </p:nvPr>
        </p:nvSpPr>
        <p:spPr/>
        <p:txBody>
          <a:bodyPr/>
          <a:lstStyle/>
          <a:p>
            <a:pPr marL="0" indent="0">
              <a:buNone/>
            </a:pPr>
            <a:r>
              <a:rPr lang="en-GB" b="1" dirty="0">
                <a:solidFill>
                  <a:schemeClr val="accent2">
                    <a:lumMod val="50000"/>
                  </a:schemeClr>
                </a:solidFill>
              </a:rPr>
              <a:t>Decoder</a:t>
            </a:r>
            <a:r>
              <a:rPr lang="en-GB" b="1" dirty="0"/>
              <a:t> model: </a:t>
            </a:r>
            <a:r>
              <a:rPr lang="en-GB" dirty="0"/>
              <a:t>does the opposite (kind of), that is receiving this single </a:t>
            </a:r>
            <a:r>
              <a:rPr lang="en-GB" b="1" dirty="0">
                <a:solidFill>
                  <a:schemeClr val="accent2"/>
                </a:solidFill>
              </a:rPr>
              <a:t>encoding</a:t>
            </a:r>
            <a:r>
              <a:rPr lang="en-GB" dirty="0"/>
              <a:t> </a:t>
            </a:r>
            <a:r>
              <a:rPr lang="en-GB" b="1" dirty="0">
                <a:solidFill>
                  <a:schemeClr val="accent2"/>
                </a:solidFill>
              </a:rPr>
              <a:t>vector</a:t>
            </a:r>
            <a:r>
              <a:rPr lang="en-GB" dirty="0"/>
              <a:t> as input and producing a sequence as output.</a:t>
            </a:r>
            <a:endParaRPr lang="en-SG" dirty="0"/>
          </a:p>
        </p:txBody>
      </p:sp>
      <p:pic>
        <p:nvPicPr>
          <p:cNvPr id="11" name="Picture 10">
            <a:extLst>
              <a:ext uri="{FF2B5EF4-FFF2-40B4-BE49-F238E27FC236}">
                <a16:creationId xmlns:a16="http://schemas.microsoft.com/office/drawing/2014/main" id="{1CB24FAE-280C-AF76-64E0-87974C1637D7}"/>
              </a:ext>
            </a:extLst>
          </p:cNvPr>
          <p:cNvPicPr>
            <a:picLocks noChangeAspect="1"/>
          </p:cNvPicPr>
          <p:nvPr/>
        </p:nvPicPr>
        <p:blipFill>
          <a:blip r:embed="rId3"/>
          <a:stretch>
            <a:fillRect/>
          </a:stretch>
        </p:blipFill>
        <p:spPr>
          <a:xfrm>
            <a:off x="7026031" y="4451626"/>
            <a:ext cx="3753338" cy="2339478"/>
          </a:xfrm>
          <a:prstGeom prst="rect">
            <a:avLst/>
          </a:prstGeom>
        </p:spPr>
      </p:pic>
    </p:spTree>
    <p:extLst>
      <p:ext uri="{BB962C8B-B14F-4D97-AF65-F5344CB8AC3E}">
        <p14:creationId xmlns:p14="http://schemas.microsoft.com/office/powerpoint/2010/main" val="855321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64E52-C7C3-5464-801A-CF510E3CAA79}"/>
              </a:ext>
            </a:extLst>
          </p:cNvPr>
          <p:cNvSpPr>
            <a:spLocks noGrp="1"/>
          </p:cNvSpPr>
          <p:nvPr>
            <p:ph type="title"/>
          </p:nvPr>
        </p:nvSpPr>
        <p:spPr/>
        <p:txBody>
          <a:bodyPr/>
          <a:lstStyle/>
          <a:p>
            <a:r>
              <a:rPr lang="en-GB" dirty="0"/>
              <a:t>A quick word on autoregressive RNNs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18E90E-6D06-94D6-5766-0CE74E6BECCB}"/>
                  </a:ext>
                </a:extLst>
              </p:cNvPr>
              <p:cNvSpPr>
                <a:spLocks noGrp="1"/>
              </p:cNvSpPr>
              <p:nvPr>
                <p:ph idx="1"/>
              </p:nvPr>
            </p:nvSpPr>
            <p:spPr/>
            <p:txBody>
              <a:bodyPr/>
              <a:lstStyle/>
              <a:p>
                <a:pPr marL="0" indent="0">
                  <a:buNone/>
                </a:pPr>
                <a:r>
                  <a:rPr lang="en-GB" b="1" dirty="0"/>
                  <a:t>Our previous RNN models looked like this: </a:t>
                </a:r>
                <a:r>
                  <a:rPr lang="en-GB" dirty="0"/>
                  <a:t>start with an empty memory vector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0</m:t>
                        </m:r>
                      </m:sub>
                    </m:sSub>
                  </m:oMath>
                </a14:m>
                <a:r>
                  <a:rPr lang="en-GB" dirty="0"/>
                  <a:t>, predict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𝑡</m:t>
                        </m:r>
                      </m:sub>
                    </m:sSub>
                  </m:oMath>
                </a14:m>
                <a:r>
                  <a:rPr lang="en-GB" dirty="0"/>
                  <a:t> and update memory vector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r>
                      <a:rPr lang="en-GB" b="0" i="1" smtClean="0">
                        <a:latin typeface="Cambria Math" panose="02040503050406030204" pitchFamily="18" charset="0"/>
                      </a:rPr>
                      <m:t> </m:t>
                    </m:r>
                  </m:oMath>
                </a14:m>
                <a:r>
                  <a:rPr lang="en-GB" b="1" dirty="0"/>
                  <a:t>using a new observation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r>
                          <a:rPr lang="en-GB" b="1" i="1" smtClean="0">
                            <a:latin typeface="Cambria Math" panose="02040503050406030204" pitchFamily="18" charset="0"/>
                          </a:rPr>
                          <m:t>𝒕</m:t>
                        </m:r>
                      </m:sub>
                    </m:sSub>
                  </m:oMath>
                </a14:m>
                <a:r>
                  <a:rPr lang="en-GB" b="1" dirty="0"/>
                  <a:t> </a:t>
                </a:r>
                <a:r>
                  <a:rPr lang="en-GB" dirty="0"/>
                  <a:t>as input on each time step.</a:t>
                </a:r>
                <a:endParaRPr lang="en-SG" dirty="0"/>
              </a:p>
            </p:txBody>
          </p:sp>
        </mc:Choice>
        <mc:Fallback xmlns="">
          <p:sp>
            <p:nvSpPr>
              <p:cNvPr id="3" name="Content Placeholder 2">
                <a:extLst>
                  <a:ext uri="{FF2B5EF4-FFF2-40B4-BE49-F238E27FC236}">
                    <a16:creationId xmlns:a16="http://schemas.microsoft.com/office/drawing/2014/main" id="{E818E90E-6D06-94D6-5766-0CE74E6BECC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SG">
                    <a:noFill/>
                  </a:rPr>
                  <a:t> </a:t>
                </a:r>
              </a:p>
            </p:txBody>
          </p:sp>
        </mc:Fallback>
      </mc:AlternateContent>
      <p:pic>
        <p:nvPicPr>
          <p:cNvPr id="22" name="Picture 21">
            <a:extLst>
              <a:ext uri="{FF2B5EF4-FFF2-40B4-BE49-F238E27FC236}">
                <a16:creationId xmlns:a16="http://schemas.microsoft.com/office/drawing/2014/main" id="{118EC7E5-F1B9-0EE2-82FF-76885634F60C}"/>
              </a:ext>
            </a:extLst>
          </p:cNvPr>
          <p:cNvPicPr>
            <a:picLocks noChangeAspect="1"/>
          </p:cNvPicPr>
          <p:nvPr/>
        </p:nvPicPr>
        <p:blipFill>
          <a:blip r:embed="rId3"/>
          <a:stretch>
            <a:fillRect/>
          </a:stretch>
        </p:blipFill>
        <p:spPr>
          <a:xfrm>
            <a:off x="1015558" y="3429000"/>
            <a:ext cx="10160883" cy="3359893"/>
          </a:xfrm>
          <a:prstGeom prst="rect">
            <a:avLst/>
          </a:prstGeom>
        </p:spPr>
      </p:pic>
    </p:spTree>
    <p:extLst>
      <p:ext uri="{BB962C8B-B14F-4D97-AF65-F5344CB8AC3E}">
        <p14:creationId xmlns:p14="http://schemas.microsoft.com/office/powerpoint/2010/main" val="1731878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5)</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4"/>
            <a:ext cx="10515600" cy="5032375"/>
          </a:xfrm>
        </p:spPr>
        <p:txBody>
          <a:bodyPr>
            <a:normAutofit/>
          </a:bodyPr>
          <a:lstStyle/>
          <a:p>
            <a:pPr marL="514350" indent="-514350">
              <a:buFont typeface="+mj-lt"/>
              <a:buAutoNum type="arabicPeriod"/>
            </a:pPr>
            <a:r>
              <a:rPr lang="en-US" dirty="0">
                <a:solidFill>
                  <a:schemeClr val="bg1">
                    <a:lumMod val="65000"/>
                  </a:schemeClr>
                </a:solidFill>
              </a:rPr>
              <a:t>What is a </a:t>
            </a:r>
            <a:r>
              <a:rPr lang="en-US" b="1" dirty="0">
                <a:solidFill>
                  <a:schemeClr val="bg1">
                    <a:lumMod val="65000"/>
                  </a:schemeClr>
                </a:solidFill>
              </a:rPr>
              <a:t>time</a:t>
            </a:r>
            <a:r>
              <a:rPr lang="en-US" dirty="0">
                <a:solidFill>
                  <a:schemeClr val="bg1">
                    <a:lumMod val="65000"/>
                  </a:schemeClr>
                </a:solidFill>
              </a:rPr>
              <a:t> </a:t>
            </a:r>
            <a:r>
              <a:rPr lang="en-US" b="1" dirty="0">
                <a:solidFill>
                  <a:schemeClr val="bg1">
                    <a:lumMod val="65000"/>
                  </a:schemeClr>
                </a:solidFill>
              </a:rPr>
              <a:t>series</a:t>
            </a:r>
            <a:r>
              <a:rPr lang="en-US" dirty="0">
                <a:solidFill>
                  <a:schemeClr val="bg1">
                    <a:lumMod val="65000"/>
                  </a:schemeClr>
                </a:solidFill>
              </a:rPr>
              <a:t> </a:t>
            </a:r>
            <a:r>
              <a:rPr lang="en-US" b="1" dirty="0">
                <a:solidFill>
                  <a:schemeClr val="bg1">
                    <a:lumMod val="65000"/>
                  </a:schemeClr>
                </a:solidFill>
              </a:rPr>
              <a:t>dataset</a:t>
            </a:r>
            <a:r>
              <a:rPr lang="en-US" dirty="0">
                <a:solidFill>
                  <a:schemeClr val="bg1">
                    <a:lumMod val="65000"/>
                  </a:schemeClr>
                </a:solidFill>
              </a:rPr>
              <a:t>?</a:t>
            </a:r>
          </a:p>
          <a:p>
            <a:pPr marL="514350" indent="-514350">
              <a:buFont typeface="+mj-lt"/>
              <a:buAutoNum type="arabicPeriod"/>
            </a:pPr>
            <a:r>
              <a:rPr lang="en-US" dirty="0">
                <a:solidFill>
                  <a:schemeClr val="bg1">
                    <a:lumMod val="65000"/>
                  </a:schemeClr>
                </a:solidFill>
              </a:rPr>
              <a:t>How to </a:t>
            </a:r>
            <a:r>
              <a:rPr lang="en-US" b="1" dirty="0">
                <a:solidFill>
                  <a:schemeClr val="bg1">
                    <a:lumMod val="65000"/>
                  </a:schemeClr>
                </a:solidFill>
              </a:rPr>
              <a:t>analyze a time series</a:t>
            </a:r>
            <a:r>
              <a:rPr lang="en-US" dirty="0">
                <a:solidFill>
                  <a:schemeClr val="bg1">
                    <a:lumMod val="65000"/>
                  </a:schemeClr>
                </a:solidFill>
              </a:rPr>
              <a:t>, and what are </a:t>
            </a:r>
            <a:r>
              <a:rPr lang="en-US" b="1" dirty="0">
                <a:solidFill>
                  <a:schemeClr val="bg1">
                    <a:lumMod val="65000"/>
                  </a:schemeClr>
                </a:solidFill>
              </a:rPr>
              <a:t>typical deep learning models</a:t>
            </a:r>
            <a:r>
              <a:rPr lang="en-US" dirty="0">
                <a:solidFill>
                  <a:schemeClr val="bg1">
                    <a:lumMod val="65000"/>
                  </a:schemeClr>
                </a:solidFill>
              </a:rPr>
              <a:t> capable of doing that?</a:t>
            </a:r>
          </a:p>
          <a:p>
            <a:pPr marL="514350" indent="-514350">
              <a:buFont typeface="+mj-lt"/>
              <a:buAutoNum type="arabicPeriod"/>
            </a:pPr>
            <a:r>
              <a:rPr lang="en-US" dirty="0">
                <a:solidFill>
                  <a:schemeClr val="bg1">
                    <a:lumMod val="65000"/>
                  </a:schemeClr>
                </a:solidFill>
              </a:rPr>
              <a:t>What is </a:t>
            </a:r>
            <a:r>
              <a:rPr lang="en-US" b="1" dirty="0">
                <a:solidFill>
                  <a:schemeClr val="bg1">
                    <a:lumMod val="65000"/>
                  </a:schemeClr>
                </a:solidFill>
              </a:rPr>
              <a:t>history</a:t>
            </a:r>
            <a:r>
              <a:rPr lang="en-US" dirty="0">
                <a:solidFill>
                  <a:schemeClr val="bg1">
                    <a:lumMod val="65000"/>
                  </a:schemeClr>
                </a:solidFill>
              </a:rPr>
              <a:t>, and why is it needed for time series predictions?</a:t>
            </a:r>
          </a:p>
          <a:p>
            <a:pPr marL="514350" indent="-514350">
              <a:buFont typeface="+mj-lt"/>
              <a:buAutoNum type="arabicPeriod"/>
            </a:pPr>
            <a:r>
              <a:rPr lang="en-US" dirty="0">
                <a:solidFill>
                  <a:schemeClr val="bg1">
                    <a:lumMod val="65000"/>
                  </a:schemeClr>
                </a:solidFill>
              </a:rPr>
              <a:t>What is a </a:t>
            </a:r>
            <a:r>
              <a:rPr lang="en-US" b="1" dirty="0">
                <a:solidFill>
                  <a:schemeClr val="bg1">
                    <a:lumMod val="65000"/>
                  </a:schemeClr>
                </a:solidFill>
              </a:rPr>
              <a:t>good history length</a:t>
            </a:r>
            <a:r>
              <a:rPr lang="en-US" dirty="0">
                <a:solidFill>
                  <a:schemeClr val="bg1">
                    <a:lumMod val="65000"/>
                  </a:schemeClr>
                </a:solidFill>
              </a:rPr>
              <a:t>?</a:t>
            </a:r>
          </a:p>
          <a:p>
            <a:pPr marL="514350" indent="-514350">
              <a:buFont typeface="+mj-lt"/>
              <a:buAutoNum type="arabicPeriod"/>
            </a:pPr>
            <a:r>
              <a:rPr lang="en-US" dirty="0">
                <a:solidFill>
                  <a:schemeClr val="bg1">
                    <a:lumMod val="65000"/>
                  </a:schemeClr>
                </a:solidFill>
              </a:rPr>
              <a:t>What is </a:t>
            </a:r>
            <a:r>
              <a:rPr lang="en-US" b="1" dirty="0">
                <a:solidFill>
                  <a:schemeClr val="bg1">
                    <a:lumMod val="65000"/>
                  </a:schemeClr>
                </a:solidFill>
              </a:rPr>
              <a:t>memory</a:t>
            </a:r>
            <a:r>
              <a:rPr lang="en-US" dirty="0">
                <a:solidFill>
                  <a:schemeClr val="bg1">
                    <a:lumMod val="65000"/>
                  </a:schemeClr>
                </a:solidFill>
              </a:rPr>
              <a:t> and how to represent it in a Neural Network model?</a:t>
            </a:r>
          </a:p>
          <a:p>
            <a:pPr marL="514350" indent="-514350">
              <a:buFont typeface="+mj-lt"/>
              <a:buAutoNum type="arabicPeriod"/>
            </a:pPr>
            <a:r>
              <a:rPr lang="en-US" dirty="0">
                <a:solidFill>
                  <a:schemeClr val="bg1">
                    <a:lumMod val="65000"/>
                  </a:schemeClr>
                </a:solidFill>
              </a:rPr>
              <a:t>How to implement a first </a:t>
            </a:r>
            <a:r>
              <a:rPr lang="en-US" b="1" dirty="0">
                <a:solidFill>
                  <a:schemeClr val="bg1">
                    <a:lumMod val="65000"/>
                  </a:schemeClr>
                </a:solidFill>
              </a:rPr>
              <a:t>vanilla Recurrent Neural Network </a:t>
            </a:r>
            <a:r>
              <a:rPr lang="en-US" dirty="0">
                <a:solidFill>
                  <a:schemeClr val="bg1">
                    <a:lumMod val="65000"/>
                  </a:schemeClr>
                </a:solidFill>
              </a:rPr>
              <a:t>model?</a:t>
            </a:r>
          </a:p>
          <a:p>
            <a:pPr marL="514350" indent="-514350">
              <a:buFont typeface="+mj-lt"/>
              <a:buAutoNum type="arabicPeriod"/>
            </a:pPr>
            <a:r>
              <a:rPr lang="en-US" dirty="0">
                <a:solidFill>
                  <a:schemeClr val="bg1">
                    <a:lumMod val="65000"/>
                  </a:schemeClr>
                </a:solidFill>
              </a:rPr>
              <a:t>Why is the </a:t>
            </a:r>
            <a:r>
              <a:rPr lang="en-US" b="1" dirty="0">
                <a:solidFill>
                  <a:schemeClr val="bg1">
                    <a:lumMod val="65000"/>
                  </a:schemeClr>
                </a:solidFill>
              </a:rPr>
              <a:t>vanishing gradient problem </a:t>
            </a:r>
            <a:r>
              <a:rPr lang="en-US" dirty="0">
                <a:solidFill>
                  <a:schemeClr val="bg1">
                    <a:lumMod val="65000"/>
                  </a:schemeClr>
                </a:solidFill>
              </a:rPr>
              <a:t>prominent in RNNs?</a:t>
            </a:r>
            <a:endParaRPr lang="en-GB" dirty="0">
              <a:solidFill>
                <a:schemeClr val="bg1">
                  <a:lumMod val="65000"/>
                </a:schemeClr>
              </a:solidFill>
            </a:endParaRPr>
          </a:p>
        </p:txBody>
      </p:sp>
    </p:spTree>
    <p:extLst>
      <p:ext uri="{BB962C8B-B14F-4D97-AF65-F5344CB8AC3E}">
        <p14:creationId xmlns:p14="http://schemas.microsoft.com/office/powerpoint/2010/main" val="3442501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B72EE3-4562-8590-239C-33982F190B91}"/>
              </a:ext>
            </a:extLst>
          </p:cNvPr>
          <p:cNvPicPr>
            <a:picLocks noChangeAspect="1"/>
          </p:cNvPicPr>
          <p:nvPr/>
        </p:nvPicPr>
        <p:blipFill>
          <a:blip r:embed="rId2"/>
          <a:stretch>
            <a:fillRect/>
          </a:stretch>
        </p:blipFill>
        <p:spPr>
          <a:xfrm>
            <a:off x="1015558" y="3429000"/>
            <a:ext cx="10160883" cy="3359893"/>
          </a:xfrm>
          <a:prstGeom prst="rect">
            <a:avLst/>
          </a:prstGeom>
        </p:spPr>
      </p:pic>
      <p:sp>
        <p:nvSpPr>
          <p:cNvPr id="2" name="Title 1">
            <a:extLst>
              <a:ext uri="{FF2B5EF4-FFF2-40B4-BE49-F238E27FC236}">
                <a16:creationId xmlns:a16="http://schemas.microsoft.com/office/drawing/2014/main" id="{97664E52-C7C3-5464-801A-CF510E3CAA79}"/>
              </a:ext>
            </a:extLst>
          </p:cNvPr>
          <p:cNvSpPr>
            <a:spLocks noGrp="1"/>
          </p:cNvSpPr>
          <p:nvPr>
            <p:ph type="title"/>
          </p:nvPr>
        </p:nvSpPr>
        <p:spPr/>
        <p:txBody>
          <a:bodyPr/>
          <a:lstStyle/>
          <a:p>
            <a:r>
              <a:rPr lang="en-GB" dirty="0"/>
              <a:t>A quick word on autoregressive RNNs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18E90E-6D06-94D6-5766-0CE74E6BECCB}"/>
                  </a:ext>
                </a:extLst>
              </p:cNvPr>
              <p:cNvSpPr>
                <a:spLocks noGrp="1"/>
              </p:cNvSpPr>
              <p:nvPr>
                <p:ph idx="1"/>
              </p:nvPr>
            </p:nvSpPr>
            <p:spPr/>
            <p:txBody>
              <a:bodyPr/>
              <a:lstStyle/>
              <a:p>
                <a:pPr marL="0" indent="0">
                  <a:buNone/>
                </a:pPr>
                <a:r>
                  <a:rPr lang="en-GB" b="1" dirty="0"/>
                  <a:t>Important: our RNNs models would not be using our prediction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𝒚</m:t>
                        </m:r>
                      </m:e>
                      <m:sub>
                        <m:r>
                          <a:rPr lang="en-GB" b="1" i="1" smtClean="0">
                            <a:latin typeface="Cambria Math" panose="02040503050406030204" pitchFamily="18" charset="0"/>
                          </a:rPr>
                          <m:t>𝒕</m:t>
                        </m:r>
                      </m:sub>
                    </m:sSub>
                  </m:oMath>
                </a14:m>
                <a:r>
                  <a:rPr lang="en-GB" b="1" dirty="0"/>
                  <a:t> as the new observation for the next step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r>
                          <a:rPr lang="en-GB" b="1" i="1" smtClean="0">
                            <a:latin typeface="Cambria Math" panose="02040503050406030204" pitchFamily="18" charset="0"/>
                          </a:rPr>
                          <m:t>𝒕</m:t>
                        </m:r>
                        <m:r>
                          <a:rPr lang="en-GB" b="1" i="1" smtClean="0">
                            <a:latin typeface="Cambria Math" panose="02040503050406030204" pitchFamily="18" charset="0"/>
                          </a:rPr>
                          <m:t>+</m:t>
                        </m:r>
                        <m:r>
                          <a:rPr lang="en-GB" b="1" i="1" smtClean="0">
                            <a:latin typeface="Cambria Math" panose="02040503050406030204" pitchFamily="18" charset="0"/>
                          </a:rPr>
                          <m:t>𝟏</m:t>
                        </m:r>
                      </m:sub>
                    </m:sSub>
                  </m:oMath>
                </a14:m>
                <a:r>
                  <a:rPr lang="en-GB" b="1" dirty="0"/>
                  <a:t>!</a:t>
                </a:r>
                <a:endParaRPr lang="en-SG" b="1" dirty="0"/>
              </a:p>
            </p:txBody>
          </p:sp>
        </mc:Choice>
        <mc:Fallback xmlns="">
          <p:sp>
            <p:nvSpPr>
              <p:cNvPr id="3" name="Content Placeholder 2">
                <a:extLst>
                  <a:ext uri="{FF2B5EF4-FFF2-40B4-BE49-F238E27FC236}">
                    <a16:creationId xmlns:a16="http://schemas.microsoft.com/office/drawing/2014/main" id="{E818E90E-6D06-94D6-5766-0CE74E6BECCB}"/>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SG">
                    <a:noFill/>
                  </a:rPr>
                  <a:t> </a:t>
                </a:r>
              </a:p>
            </p:txBody>
          </p:sp>
        </mc:Fallback>
      </mc:AlternateContent>
      <p:cxnSp>
        <p:nvCxnSpPr>
          <p:cNvPr id="5" name="Straight Arrow Connector 4">
            <a:extLst>
              <a:ext uri="{FF2B5EF4-FFF2-40B4-BE49-F238E27FC236}">
                <a16:creationId xmlns:a16="http://schemas.microsoft.com/office/drawing/2014/main" id="{E6422159-3F35-9EA6-4BF6-377F93A857D5}"/>
              </a:ext>
            </a:extLst>
          </p:cNvPr>
          <p:cNvCxnSpPr/>
          <p:nvPr/>
        </p:nvCxnSpPr>
        <p:spPr>
          <a:xfrm>
            <a:off x="5212862" y="4241487"/>
            <a:ext cx="8831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quot;Not Allowed&quot; Symbol 5">
            <a:extLst>
              <a:ext uri="{FF2B5EF4-FFF2-40B4-BE49-F238E27FC236}">
                <a16:creationId xmlns:a16="http://schemas.microsoft.com/office/drawing/2014/main" id="{0B2A3DC5-17E1-8BCA-2909-49CDF94B99D0}"/>
              </a:ext>
            </a:extLst>
          </p:cNvPr>
          <p:cNvSpPr/>
          <p:nvPr/>
        </p:nvSpPr>
        <p:spPr>
          <a:xfrm>
            <a:off x="5314463" y="3975764"/>
            <a:ext cx="576000" cy="576000"/>
          </a:xfrm>
          <a:prstGeom prst="noSmoking">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Tree>
    <p:extLst>
      <p:ext uri="{BB962C8B-B14F-4D97-AF65-F5344CB8AC3E}">
        <p14:creationId xmlns:p14="http://schemas.microsoft.com/office/powerpoint/2010/main" val="148017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D55939-2076-9E5B-9E89-E745FD34ED4C}"/>
              </a:ext>
            </a:extLst>
          </p:cNvPr>
          <p:cNvPicPr>
            <a:picLocks noChangeAspect="1"/>
          </p:cNvPicPr>
          <p:nvPr/>
        </p:nvPicPr>
        <p:blipFill>
          <a:blip r:embed="rId2"/>
          <a:stretch>
            <a:fillRect/>
          </a:stretch>
        </p:blipFill>
        <p:spPr>
          <a:xfrm>
            <a:off x="1015558" y="3429000"/>
            <a:ext cx="10160883" cy="3359893"/>
          </a:xfrm>
          <a:prstGeom prst="rect">
            <a:avLst/>
          </a:prstGeom>
        </p:spPr>
      </p:pic>
      <p:sp>
        <p:nvSpPr>
          <p:cNvPr id="2" name="Title 1">
            <a:extLst>
              <a:ext uri="{FF2B5EF4-FFF2-40B4-BE49-F238E27FC236}">
                <a16:creationId xmlns:a16="http://schemas.microsoft.com/office/drawing/2014/main" id="{97664E52-C7C3-5464-801A-CF510E3CAA79}"/>
              </a:ext>
            </a:extLst>
          </p:cNvPr>
          <p:cNvSpPr>
            <a:spLocks noGrp="1"/>
          </p:cNvSpPr>
          <p:nvPr>
            <p:ph type="title"/>
          </p:nvPr>
        </p:nvSpPr>
        <p:spPr/>
        <p:txBody>
          <a:bodyPr/>
          <a:lstStyle/>
          <a:p>
            <a:r>
              <a:rPr lang="en-GB" dirty="0"/>
              <a:t>A quick word on autoregressive RNNs</a:t>
            </a:r>
            <a:endParaRPr lang="en-SG" dirty="0"/>
          </a:p>
        </p:txBody>
      </p:sp>
      <p:sp>
        <p:nvSpPr>
          <p:cNvPr id="3" name="Content Placeholder 2">
            <a:extLst>
              <a:ext uri="{FF2B5EF4-FFF2-40B4-BE49-F238E27FC236}">
                <a16:creationId xmlns:a16="http://schemas.microsoft.com/office/drawing/2014/main" id="{E818E90E-6D06-94D6-5766-0CE74E6BECCB}"/>
              </a:ext>
            </a:extLst>
          </p:cNvPr>
          <p:cNvSpPr>
            <a:spLocks noGrp="1"/>
          </p:cNvSpPr>
          <p:nvPr>
            <p:ph idx="1"/>
          </p:nvPr>
        </p:nvSpPr>
        <p:spPr/>
        <p:txBody>
          <a:bodyPr/>
          <a:lstStyle/>
          <a:p>
            <a:pPr marL="0" indent="0">
              <a:buNone/>
            </a:pPr>
            <a:r>
              <a:rPr lang="en-GB" b="1" dirty="0"/>
              <a:t>But what if we did?</a:t>
            </a:r>
            <a:endParaRPr lang="en-SG" b="1" dirty="0"/>
          </a:p>
        </p:txBody>
      </p:sp>
      <p:cxnSp>
        <p:nvCxnSpPr>
          <p:cNvPr id="7" name="Straight Connector 6">
            <a:extLst>
              <a:ext uri="{FF2B5EF4-FFF2-40B4-BE49-F238E27FC236}">
                <a16:creationId xmlns:a16="http://schemas.microsoft.com/office/drawing/2014/main" id="{99D58867-A8E3-A130-541A-9B503A1F78F6}"/>
              </a:ext>
            </a:extLst>
          </p:cNvPr>
          <p:cNvCxnSpPr/>
          <p:nvPr/>
        </p:nvCxnSpPr>
        <p:spPr>
          <a:xfrm flipH="1">
            <a:off x="6095999" y="4001294"/>
            <a:ext cx="398585" cy="48455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BF40AA9-F9DB-C906-638C-413B80A4D236}"/>
                  </a:ext>
                </a:extLst>
              </p:cNvPr>
              <p:cNvSpPr txBox="1"/>
              <p:nvPr/>
            </p:nvSpPr>
            <p:spPr>
              <a:xfrm>
                <a:off x="5448836" y="3086284"/>
                <a:ext cx="1438030" cy="92333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b="0" i="1" smtClean="0">
                          <a:solidFill>
                            <a:srgbClr val="C00000"/>
                          </a:solidFill>
                          <a:latin typeface="Cambria Math" panose="02040503050406030204" pitchFamily="18" charset="0"/>
                        </a:rPr>
                        <m:t>𝑈𝑠𝑒</m:t>
                      </m:r>
                      <m:r>
                        <a:rPr lang="en-GB" b="0" i="1" smtClean="0">
                          <a:solidFill>
                            <a:srgbClr val="C00000"/>
                          </a:solidFill>
                          <a:latin typeface="Cambria Math" panose="02040503050406030204" pitchFamily="18" charset="0"/>
                        </a:rPr>
                        <m:t> </m:t>
                      </m:r>
                      <m:sSub>
                        <m:sSubPr>
                          <m:ctrlPr>
                            <a:rPr lang="en-GB" b="0" i="1" smtClean="0">
                              <a:solidFill>
                                <a:srgbClr val="C00000"/>
                              </a:solidFill>
                              <a:latin typeface="Cambria Math" panose="02040503050406030204" pitchFamily="18" charset="0"/>
                            </a:rPr>
                          </m:ctrlPr>
                        </m:sSubPr>
                        <m:e>
                          <m:r>
                            <a:rPr lang="en-GB" b="0" i="1" smtClean="0">
                              <a:solidFill>
                                <a:srgbClr val="C00000"/>
                              </a:solidFill>
                              <a:latin typeface="Cambria Math" panose="02040503050406030204" pitchFamily="18" charset="0"/>
                            </a:rPr>
                            <m:t>𝑦</m:t>
                          </m:r>
                        </m:e>
                        <m:sub>
                          <m:r>
                            <a:rPr lang="en-GB" b="0" i="1" smtClean="0">
                              <a:solidFill>
                                <a:srgbClr val="C00000"/>
                              </a:solidFill>
                              <a:latin typeface="Cambria Math" panose="02040503050406030204" pitchFamily="18" charset="0"/>
                            </a:rPr>
                            <m:t>1</m:t>
                          </m:r>
                        </m:sub>
                      </m:sSub>
                    </m:oMath>
                  </m:oMathPara>
                </a14:m>
                <a:endParaRPr lang="en-GB" b="0" i="1" dirty="0">
                  <a:solidFill>
                    <a:srgbClr val="C00000"/>
                  </a:solidFill>
                  <a:latin typeface="Cambria Math" panose="02040503050406030204" pitchFamily="18" charset="0"/>
                </a:endParaRPr>
              </a:p>
              <a:p>
                <a:pPr algn="ctr"/>
                <a:r>
                  <a:rPr lang="en-GB" dirty="0">
                    <a:solidFill>
                      <a:srgbClr val="C00000"/>
                    </a:solidFill>
                  </a:rPr>
                  <a:t>i</a:t>
                </a:r>
                <a:r>
                  <a:rPr lang="en-GB" b="0" dirty="0">
                    <a:solidFill>
                      <a:srgbClr val="C00000"/>
                    </a:solidFill>
                  </a:rPr>
                  <a:t>nstead of</a:t>
                </a:r>
                <a14:m>
                  <m:oMath xmlns:m="http://schemas.openxmlformats.org/officeDocument/2006/math">
                    <m:r>
                      <a:rPr lang="en-GB" b="0" i="1" smtClean="0">
                        <a:solidFill>
                          <a:srgbClr val="C00000"/>
                        </a:solidFill>
                        <a:latin typeface="Cambria Math" panose="02040503050406030204" pitchFamily="18" charset="0"/>
                      </a:rPr>
                      <m:t> </m:t>
                    </m:r>
                    <m:sSub>
                      <m:sSubPr>
                        <m:ctrlPr>
                          <a:rPr lang="en-GB" b="0" i="1" smtClean="0">
                            <a:solidFill>
                              <a:srgbClr val="C00000"/>
                            </a:solidFill>
                            <a:latin typeface="Cambria Math" panose="02040503050406030204" pitchFamily="18" charset="0"/>
                          </a:rPr>
                        </m:ctrlPr>
                      </m:sSubPr>
                      <m:e>
                        <m:r>
                          <a:rPr lang="en-GB" b="0" i="1" smtClean="0">
                            <a:solidFill>
                              <a:srgbClr val="C00000"/>
                            </a:solidFill>
                            <a:latin typeface="Cambria Math" panose="02040503050406030204" pitchFamily="18" charset="0"/>
                          </a:rPr>
                          <m:t>𝑥</m:t>
                        </m:r>
                      </m:e>
                      <m:sub>
                        <m:r>
                          <a:rPr lang="en-GB" b="0" i="1" smtClean="0">
                            <a:solidFill>
                              <a:srgbClr val="C00000"/>
                            </a:solidFill>
                            <a:latin typeface="Cambria Math" panose="02040503050406030204" pitchFamily="18" charset="0"/>
                          </a:rPr>
                          <m:t>2</m:t>
                        </m:r>
                      </m:sub>
                    </m:sSub>
                    <m:r>
                      <a:rPr lang="en-GB" b="0" i="1" smtClean="0">
                        <a:solidFill>
                          <a:srgbClr val="C00000"/>
                        </a:solidFill>
                        <a:latin typeface="Cambria Math" panose="02040503050406030204" pitchFamily="18" charset="0"/>
                      </a:rPr>
                      <m:t>?</m:t>
                    </m:r>
                  </m:oMath>
                </a14:m>
                <a:endParaRPr lang="en-SG" dirty="0">
                  <a:solidFill>
                    <a:srgbClr val="C00000"/>
                  </a:solidFill>
                </a:endParaRPr>
              </a:p>
            </p:txBody>
          </p:sp>
        </mc:Choice>
        <mc:Fallback xmlns="">
          <p:sp>
            <p:nvSpPr>
              <p:cNvPr id="8" name="TextBox 7">
                <a:extLst>
                  <a:ext uri="{FF2B5EF4-FFF2-40B4-BE49-F238E27FC236}">
                    <a16:creationId xmlns:a16="http://schemas.microsoft.com/office/drawing/2014/main" id="{ABF40AA9-F9DB-C906-638C-413B80A4D236}"/>
                  </a:ext>
                </a:extLst>
              </p:cNvPr>
              <p:cNvSpPr txBox="1">
                <a:spLocks noRot="1" noChangeAspect="1" noMove="1" noResize="1" noEditPoints="1" noAdjustHandles="1" noChangeArrowheads="1" noChangeShapeType="1" noTextEdit="1"/>
              </p:cNvSpPr>
              <p:nvPr/>
            </p:nvSpPr>
            <p:spPr>
              <a:xfrm>
                <a:off x="5448836" y="3086284"/>
                <a:ext cx="1438030" cy="923330"/>
              </a:xfrm>
              <a:prstGeom prst="rect">
                <a:avLst/>
              </a:prstGeom>
              <a:blipFill>
                <a:blip r:embed="rId3"/>
                <a:stretch>
                  <a:fillRect b="-9211"/>
                </a:stretch>
              </a:blipFill>
            </p:spPr>
            <p:txBody>
              <a:bodyPr/>
              <a:lstStyle/>
              <a:p>
                <a:r>
                  <a:rPr lang="en-SG">
                    <a:noFill/>
                  </a:rPr>
                  <a:t> </a:t>
                </a:r>
              </a:p>
            </p:txBody>
          </p:sp>
        </mc:Fallback>
      </mc:AlternateContent>
      <p:cxnSp>
        <p:nvCxnSpPr>
          <p:cNvPr id="6" name="Straight Arrow Connector 5">
            <a:extLst>
              <a:ext uri="{FF2B5EF4-FFF2-40B4-BE49-F238E27FC236}">
                <a16:creationId xmlns:a16="http://schemas.microsoft.com/office/drawing/2014/main" id="{DF73856D-E25D-077D-F883-09789E317726}"/>
              </a:ext>
            </a:extLst>
          </p:cNvPr>
          <p:cNvCxnSpPr/>
          <p:nvPr/>
        </p:nvCxnSpPr>
        <p:spPr>
          <a:xfrm>
            <a:off x="5212862" y="4241487"/>
            <a:ext cx="8831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511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A quick word on autoregressive RNNs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1BD820-1F4B-CA48-6D02-F8A6442E8629}"/>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autoregressive</a:t>
                </a:r>
                <a:r>
                  <a:rPr lang="en-GB" b="1" dirty="0"/>
                  <a:t> RNNs):</a:t>
                </a:r>
              </a:p>
              <a:p>
                <a:pPr marL="0" indent="0">
                  <a:buNone/>
                </a:pPr>
                <a:r>
                  <a:rPr lang="en-GB" dirty="0"/>
                  <a:t>An </a:t>
                </a:r>
                <a:r>
                  <a:rPr lang="en-GB" b="1" dirty="0">
                    <a:solidFill>
                      <a:srgbClr val="00B050"/>
                    </a:solidFill>
                  </a:rPr>
                  <a:t>autoregressive</a:t>
                </a:r>
                <a:r>
                  <a:rPr lang="en-GB" dirty="0"/>
                  <a:t> </a:t>
                </a:r>
                <a:r>
                  <a:rPr lang="en-GB" b="1" dirty="0"/>
                  <a:t>RNN</a:t>
                </a:r>
                <a:r>
                  <a:rPr lang="en-GB" dirty="0"/>
                  <a:t>, is a special type of RNN, which </a:t>
                </a:r>
                <a:r>
                  <a:rPr lang="en-GB" b="1" dirty="0"/>
                  <a:t>reuses the previous predictions in place of the next observation to make the next prediction</a:t>
                </a:r>
                <a:r>
                  <a:rPr lang="en-GB" dirty="0"/>
                  <a:t>. Basically, using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𝑡</m:t>
                        </m:r>
                      </m:sub>
                    </m:sSub>
                  </m:oMath>
                </a14:m>
                <a:r>
                  <a:rPr lang="en-GB" dirty="0"/>
                  <a:t> in place of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dirty="0"/>
                  <a:t>.</a:t>
                </a:r>
              </a:p>
              <a:p>
                <a:pPr marL="0" indent="0">
                  <a:buNone/>
                </a:pPr>
                <a:r>
                  <a:rPr lang="en-GB" dirty="0"/>
                  <a:t>This is usually harder to train, as you would only use the “real” observed value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oMath>
                </a14:m>
                <a:r>
                  <a:rPr lang="en-GB" dirty="0"/>
                  <a:t> at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=1</m:t>
                    </m:r>
                  </m:oMath>
                </a14:m>
                <a:r>
                  <a:rPr lang="en-GB" dirty="0"/>
                  <a:t>. After that, you must use your own predictions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𝑡</m:t>
                        </m:r>
                      </m:sub>
                    </m:sSub>
                  </m:oMath>
                </a14:m>
                <a:r>
                  <a:rPr lang="en-GB" dirty="0"/>
                  <a:t> in place of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𝑡</m:t>
                        </m:r>
                        <m:r>
                          <a:rPr lang="en-GB" i="1">
                            <a:latin typeface="Cambria Math" panose="02040503050406030204" pitchFamily="18" charset="0"/>
                          </a:rPr>
                          <m:t>+1</m:t>
                        </m:r>
                      </m:sub>
                    </m:sSub>
                  </m:oMath>
                </a14:m>
                <a:r>
                  <a:rPr lang="en-GB" dirty="0"/>
                  <a:t>!</a:t>
                </a:r>
              </a:p>
            </p:txBody>
          </p:sp>
        </mc:Choice>
        <mc:Fallback xmlns="">
          <p:sp>
            <p:nvSpPr>
              <p:cNvPr id="3" name="Content Placeholder 2">
                <a:extLst>
                  <a:ext uri="{FF2B5EF4-FFF2-40B4-BE49-F238E27FC236}">
                    <a16:creationId xmlns:a16="http://schemas.microsoft.com/office/drawing/2014/main" id="{A01BD820-1F4B-CA48-6D02-F8A6442E8629}"/>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1765" b="-1816"/>
                </a:stretch>
              </a:blipFill>
            </p:spPr>
            <p:txBody>
              <a:bodyPr/>
              <a:lstStyle/>
              <a:p>
                <a:r>
                  <a:rPr lang="en-GB">
                    <a:noFill/>
                  </a:rPr>
                  <a:t> </a:t>
                </a:r>
              </a:p>
            </p:txBody>
          </p:sp>
        </mc:Fallback>
      </mc:AlternateContent>
      <p:pic>
        <p:nvPicPr>
          <p:cNvPr id="11" name="Picture 10" descr="Chart, bubble chart&#10;&#10;Description automatically generated">
            <a:extLst>
              <a:ext uri="{FF2B5EF4-FFF2-40B4-BE49-F238E27FC236}">
                <a16:creationId xmlns:a16="http://schemas.microsoft.com/office/drawing/2014/main" id="{44B485E7-66A0-F65A-7564-0CB9C6675F11}"/>
              </a:ext>
            </a:extLst>
          </p:cNvPr>
          <p:cNvPicPr>
            <a:picLocks noChangeAspect="1"/>
          </p:cNvPicPr>
          <p:nvPr/>
        </p:nvPicPr>
        <p:blipFill rotWithShape="1">
          <a:blip r:embed="rId3">
            <a:extLst>
              <a:ext uri="{28A0092B-C50C-407E-A947-70E740481C1C}">
                <a14:useLocalDpi xmlns:a14="http://schemas.microsoft.com/office/drawing/2010/main" val="0"/>
              </a:ext>
            </a:extLst>
          </a:blip>
          <a:srcRect l="1299" t="10403" r="2227" b="30048"/>
          <a:stretch/>
        </p:blipFill>
        <p:spPr>
          <a:xfrm>
            <a:off x="6096000" y="2524369"/>
            <a:ext cx="6110614" cy="3110523"/>
          </a:xfrm>
          <a:prstGeom prst="rect">
            <a:avLst/>
          </a:prstGeom>
        </p:spPr>
      </p:pic>
      <p:sp>
        <p:nvSpPr>
          <p:cNvPr id="16" name="TextBox 15">
            <a:extLst>
              <a:ext uri="{FF2B5EF4-FFF2-40B4-BE49-F238E27FC236}">
                <a16:creationId xmlns:a16="http://schemas.microsoft.com/office/drawing/2014/main" id="{A9F05BA3-3489-661E-B647-20F32F74484F}"/>
              </a:ext>
            </a:extLst>
          </p:cNvPr>
          <p:cNvSpPr txBox="1"/>
          <p:nvPr/>
        </p:nvSpPr>
        <p:spPr>
          <a:xfrm>
            <a:off x="6172202" y="5705231"/>
            <a:ext cx="2831121" cy="369332"/>
          </a:xfrm>
          <a:prstGeom prst="rect">
            <a:avLst/>
          </a:prstGeom>
          <a:noFill/>
        </p:spPr>
        <p:txBody>
          <a:bodyPr wrap="square" rtlCol="0">
            <a:spAutoFit/>
          </a:bodyPr>
          <a:lstStyle/>
          <a:p>
            <a:r>
              <a:rPr lang="en-GB" dirty="0"/>
              <a:t>Bonjour   Mon   Cher    Ami</a:t>
            </a:r>
            <a:endParaRPr lang="en-SG" dirty="0"/>
          </a:p>
        </p:txBody>
      </p:sp>
    </p:spTree>
    <p:extLst>
      <p:ext uri="{BB962C8B-B14F-4D97-AF65-F5344CB8AC3E}">
        <p14:creationId xmlns:p14="http://schemas.microsoft.com/office/powerpoint/2010/main" val="2451971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A quick word on autoregressive RNNs</a:t>
            </a:r>
            <a:endParaRPr lang="en-SG" dirty="0"/>
          </a:p>
        </p:txBody>
      </p:sp>
      <p:sp>
        <p:nvSpPr>
          <p:cNvPr id="3" name="Content Placeholder 2">
            <a:extLst>
              <a:ext uri="{FF2B5EF4-FFF2-40B4-BE49-F238E27FC236}">
                <a16:creationId xmlns:a16="http://schemas.microsoft.com/office/drawing/2014/main" id="{A01BD820-1F4B-CA48-6D02-F8A6442E8629}"/>
              </a:ext>
            </a:extLst>
          </p:cNvPr>
          <p:cNvSpPr>
            <a:spLocks noGrp="1"/>
          </p:cNvSpPr>
          <p:nvPr>
            <p:ph sz="half" idx="1"/>
          </p:nvPr>
        </p:nvSpPr>
        <p:spPr>
          <a:xfrm>
            <a:off x="838200" y="1825624"/>
            <a:ext cx="5181600" cy="5032375"/>
          </a:xfrm>
        </p:spPr>
        <p:txBody>
          <a:bodyPr>
            <a:normAutofit/>
          </a:bodyPr>
          <a:lstStyle/>
          <a:p>
            <a:pPr marL="0" indent="0">
              <a:buNone/>
            </a:pPr>
            <a:r>
              <a:rPr lang="en-GB" dirty="0"/>
              <a:t>Typically, we love to use these autoregressive models in Natural Language Processing, for instance when it comes to generating output sequences.</a:t>
            </a:r>
          </a:p>
          <a:p>
            <a:pPr marL="0" indent="0">
              <a:buNone/>
            </a:pPr>
            <a:endParaRPr lang="en-GB" dirty="0"/>
          </a:p>
          <a:p>
            <a:pPr marL="0" indent="0">
              <a:buNone/>
            </a:pPr>
            <a:r>
              <a:rPr lang="en-GB" dirty="0"/>
              <a:t>E.g. generate an English sentence for a given encoding vector describing the meaning of a French sentence.</a:t>
            </a:r>
          </a:p>
        </p:txBody>
      </p:sp>
      <p:pic>
        <p:nvPicPr>
          <p:cNvPr id="4" name="Picture 3" descr="Chart, bubble chart&#10;&#10;Description automatically generated">
            <a:extLst>
              <a:ext uri="{FF2B5EF4-FFF2-40B4-BE49-F238E27FC236}">
                <a16:creationId xmlns:a16="http://schemas.microsoft.com/office/drawing/2014/main" id="{678F70A8-2416-D9CC-BB4D-1BDFA6FB3DCD}"/>
              </a:ext>
            </a:extLst>
          </p:cNvPr>
          <p:cNvPicPr>
            <a:picLocks noChangeAspect="1"/>
          </p:cNvPicPr>
          <p:nvPr/>
        </p:nvPicPr>
        <p:blipFill rotWithShape="1">
          <a:blip r:embed="rId2">
            <a:extLst>
              <a:ext uri="{28A0092B-C50C-407E-A947-70E740481C1C}">
                <a14:useLocalDpi xmlns:a14="http://schemas.microsoft.com/office/drawing/2010/main" val="0"/>
              </a:ext>
            </a:extLst>
          </a:blip>
          <a:srcRect l="1299" t="10403" r="2227" b="30048"/>
          <a:stretch/>
        </p:blipFill>
        <p:spPr>
          <a:xfrm>
            <a:off x="6096000" y="2524369"/>
            <a:ext cx="6110614" cy="3110523"/>
          </a:xfrm>
          <a:prstGeom prst="rect">
            <a:avLst/>
          </a:prstGeom>
        </p:spPr>
      </p:pic>
      <p:sp>
        <p:nvSpPr>
          <p:cNvPr id="5" name="TextBox 4">
            <a:extLst>
              <a:ext uri="{FF2B5EF4-FFF2-40B4-BE49-F238E27FC236}">
                <a16:creationId xmlns:a16="http://schemas.microsoft.com/office/drawing/2014/main" id="{D4B14E0E-A19D-5C04-8F5E-626B4756D29B}"/>
              </a:ext>
            </a:extLst>
          </p:cNvPr>
          <p:cNvSpPr txBox="1"/>
          <p:nvPr/>
        </p:nvSpPr>
        <p:spPr>
          <a:xfrm>
            <a:off x="6172202" y="5705231"/>
            <a:ext cx="2831121" cy="369332"/>
          </a:xfrm>
          <a:prstGeom prst="rect">
            <a:avLst/>
          </a:prstGeom>
          <a:noFill/>
        </p:spPr>
        <p:txBody>
          <a:bodyPr wrap="square" rtlCol="0">
            <a:spAutoFit/>
          </a:bodyPr>
          <a:lstStyle/>
          <a:p>
            <a:r>
              <a:rPr lang="en-GB" dirty="0"/>
              <a:t>Bonjour   Mon   Cher    Ami</a:t>
            </a:r>
            <a:endParaRPr lang="en-SG" dirty="0"/>
          </a:p>
        </p:txBody>
      </p:sp>
    </p:spTree>
    <p:extLst>
      <p:ext uri="{BB962C8B-B14F-4D97-AF65-F5344CB8AC3E}">
        <p14:creationId xmlns:p14="http://schemas.microsoft.com/office/powerpoint/2010/main" val="4035742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A quick word on autoregressive RNNs</a:t>
            </a:r>
            <a:endParaRPr lang="en-SG" dirty="0"/>
          </a:p>
        </p:txBody>
      </p:sp>
      <p:sp>
        <p:nvSpPr>
          <p:cNvPr id="3" name="Content Placeholder 2">
            <a:extLst>
              <a:ext uri="{FF2B5EF4-FFF2-40B4-BE49-F238E27FC236}">
                <a16:creationId xmlns:a16="http://schemas.microsoft.com/office/drawing/2014/main" id="{A01BD820-1F4B-CA48-6D02-F8A6442E8629}"/>
              </a:ext>
            </a:extLst>
          </p:cNvPr>
          <p:cNvSpPr>
            <a:spLocks noGrp="1"/>
          </p:cNvSpPr>
          <p:nvPr>
            <p:ph sz="half" idx="1"/>
          </p:nvPr>
        </p:nvSpPr>
        <p:spPr>
          <a:xfrm>
            <a:off x="838200" y="1825624"/>
            <a:ext cx="5181600" cy="5032375"/>
          </a:xfrm>
        </p:spPr>
        <p:txBody>
          <a:bodyPr>
            <a:normAutofit/>
          </a:bodyPr>
          <a:lstStyle/>
          <a:p>
            <a:pPr marL="0" indent="0">
              <a:buNone/>
            </a:pPr>
            <a:r>
              <a:rPr lang="en-GB" b="1" dirty="0">
                <a:solidFill>
                  <a:srgbClr val="7030A0"/>
                </a:solidFill>
              </a:rPr>
              <a:t>Encoder</a:t>
            </a:r>
            <a:r>
              <a:rPr lang="en-GB" dirty="0"/>
              <a:t> reads the French sentence and produces a  </a:t>
            </a:r>
            <a:r>
              <a:rPr lang="en-GB" b="1" dirty="0">
                <a:solidFill>
                  <a:schemeClr val="accent2"/>
                </a:solidFill>
              </a:rPr>
              <a:t>sequence embedding/encoding</a:t>
            </a:r>
            <a:r>
              <a:rPr lang="en-GB" b="1" dirty="0"/>
              <a:t> </a:t>
            </a:r>
            <a:r>
              <a:rPr lang="en-GB" b="1" dirty="0">
                <a:solidFill>
                  <a:schemeClr val="accent2"/>
                </a:solidFill>
              </a:rPr>
              <a:t>vector</a:t>
            </a:r>
            <a:r>
              <a:rPr lang="en-GB" b="1" dirty="0"/>
              <a:t> </a:t>
            </a:r>
            <a:r>
              <a:rPr lang="en-GB" b="1" i="1" dirty="0"/>
              <a:t>Se</a:t>
            </a:r>
            <a:r>
              <a:rPr lang="en-GB" b="1" dirty="0"/>
              <a:t> </a:t>
            </a:r>
            <a:r>
              <a:rPr lang="en-GB" dirty="0"/>
              <a:t>as the final memory vector.</a:t>
            </a:r>
          </a:p>
        </p:txBody>
      </p:sp>
      <p:pic>
        <p:nvPicPr>
          <p:cNvPr id="4" name="Picture 3" descr="Chart, bubble chart&#10;&#10;Description automatically generated">
            <a:extLst>
              <a:ext uri="{FF2B5EF4-FFF2-40B4-BE49-F238E27FC236}">
                <a16:creationId xmlns:a16="http://schemas.microsoft.com/office/drawing/2014/main" id="{678F70A8-2416-D9CC-BB4D-1BDFA6FB3DCD}"/>
              </a:ext>
            </a:extLst>
          </p:cNvPr>
          <p:cNvPicPr>
            <a:picLocks noChangeAspect="1"/>
          </p:cNvPicPr>
          <p:nvPr/>
        </p:nvPicPr>
        <p:blipFill rotWithShape="1">
          <a:blip r:embed="rId2">
            <a:extLst>
              <a:ext uri="{28A0092B-C50C-407E-A947-70E740481C1C}">
                <a14:useLocalDpi xmlns:a14="http://schemas.microsoft.com/office/drawing/2010/main" val="0"/>
              </a:ext>
            </a:extLst>
          </a:blip>
          <a:srcRect l="1299" t="10403" r="2227" b="30048"/>
          <a:stretch/>
        </p:blipFill>
        <p:spPr>
          <a:xfrm>
            <a:off x="6096000" y="2524369"/>
            <a:ext cx="6110614" cy="3110523"/>
          </a:xfrm>
          <a:prstGeom prst="rect">
            <a:avLst/>
          </a:prstGeom>
        </p:spPr>
      </p:pic>
      <p:sp>
        <p:nvSpPr>
          <p:cNvPr id="5" name="TextBox 4">
            <a:extLst>
              <a:ext uri="{FF2B5EF4-FFF2-40B4-BE49-F238E27FC236}">
                <a16:creationId xmlns:a16="http://schemas.microsoft.com/office/drawing/2014/main" id="{D4B14E0E-A19D-5C04-8F5E-626B4756D29B}"/>
              </a:ext>
            </a:extLst>
          </p:cNvPr>
          <p:cNvSpPr txBox="1"/>
          <p:nvPr/>
        </p:nvSpPr>
        <p:spPr>
          <a:xfrm>
            <a:off x="6172202" y="5705231"/>
            <a:ext cx="2831121" cy="369332"/>
          </a:xfrm>
          <a:prstGeom prst="rect">
            <a:avLst/>
          </a:prstGeom>
          <a:noFill/>
        </p:spPr>
        <p:txBody>
          <a:bodyPr wrap="square" rtlCol="0">
            <a:spAutoFit/>
          </a:bodyPr>
          <a:lstStyle/>
          <a:p>
            <a:r>
              <a:rPr lang="en-GB" dirty="0"/>
              <a:t>Bonjour   Mon   Cher    Ami</a:t>
            </a:r>
            <a:endParaRPr lang="en-SG" dirty="0"/>
          </a:p>
        </p:txBody>
      </p:sp>
      <p:sp>
        <p:nvSpPr>
          <p:cNvPr id="6" name="Rectangle 5">
            <a:extLst>
              <a:ext uri="{FF2B5EF4-FFF2-40B4-BE49-F238E27FC236}">
                <a16:creationId xmlns:a16="http://schemas.microsoft.com/office/drawing/2014/main" id="{B4DFCB9B-8727-11D4-A455-028F57C5867A}"/>
              </a:ext>
            </a:extLst>
          </p:cNvPr>
          <p:cNvSpPr/>
          <p:nvPr/>
        </p:nvSpPr>
        <p:spPr>
          <a:xfrm>
            <a:off x="6260123" y="3892062"/>
            <a:ext cx="2977662" cy="2182501"/>
          </a:xfrm>
          <a:prstGeom prst="rect">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C3DC0963-C207-4D7C-E272-C7503B560046}"/>
              </a:ext>
            </a:extLst>
          </p:cNvPr>
          <p:cNvSpPr/>
          <p:nvPr/>
        </p:nvSpPr>
        <p:spPr>
          <a:xfrm>
            <a:off x="8847015" y="4071815"/>
            <a:ext cx="390770" cy="593970"/>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096824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A quick word on autoregressive RNNs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1BD820-1F4B-CA48-6D02-F8A6442E8629}"/>
                  </a:ext>
                </a:extLst>
              </p:cNvPr>
              <p:cNvSpPr>
                <a:spLocks noGrp="1"/>
              </p:cNvSpPr>
              <p:nvPr>
                <p:ph sz="half" idx="1"/>
              </p:nvPr>
            </p:nvSpPr>
            <p:spPr>
              <a:xfrm>
                <a:off x="838200" y="1825624"/>
                <a:ext cx="5334002" cy="5032375"/>
              </a:xfrm>
            </p:spPr>
            <p:txBody>
              <a:bodyPr>
                <a:normAutofit/>
              </a:bodyPr>
              <a:lstStyle/>
              <a:p>
                <a:pPr marL="0" indent="0">
                  <a:buNone/>
                </a:pPr>
                <a:r>
                  <a:rPr lang="en-GB" b="1" dirty="0">
                    <a:solidFill>
                      <a:schemeClr val="accent2">
                        <a:lumMod val="50000"/>
                      </a:schemeClr>
                    </a:solidFill>
                  </a:rPr>
                  <a:t>Decoder</a:t>
                </a:r>
                <a:r>
                  <a:rPr lang="en-GB" dirty="0"/>
                  <a:t> part receives this </a:t>
                </a:r>
                <a:r>
                  <a:rPr lang="en-GB" b="1" dirty="0">
                    <a:solidFill>
                      <a:schemeClr val="accent2"/>
                    </a:solidFill>
                  </a:rPr>
                  <a:t>encoding</a:t>
                </a:r>
                <a:r>
                  <a:rPr lang="en-GB" dirty="0"/>
                  <a:t> </a:t>
                </a:r>
                <a:r>
                  <a:rPr lang="en-GB" b="1" dirty="0">
                    <a:solidFill>
                      <a:schemeClr val="accent2"/>
                    </a:solidFill>
                  </a:rPr>
                  <a:t>vector</a:t>
                </a:r>
                <a:r>
                  <a:rPr lang="en-GB" dirty="0"/>
                  <a:t> as the initial memory vector value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h</m:t>
                        </m:r>
                      </m:e>
                      <m:sub>
                        <m:r>
                          <a:rPr lang="en-GB" i="1" dirty="0" smtClean="0">
                            <a:latin typeface="Cambria Math" panose="02040503050406030204" pitchFamily="18" charset="0"/>
                          </a:rPr>
                          <m:t>0</m:t>
                        </m:r>
                      </m:sub>
                    </m:sSub>
                  </m:oMath>
                </a14:m>
                <a:r>
                  <a:rPr lang="en-GB" dirty="0"/>
                  <a:t> and the first value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oMath>
                </a14:m>
                <a:r>
                  <a:rPr lang="en-GB" dirty="0"/>
                  <a:t> is </a:t>
                </a:r>
                <a14:m>
                  <m:oMath xmlns:m="http://schemas.openxmlformats.org/officeDocument/2006/math">
                    <m:r>
                      <a:rPr lang="en-GB" i="1" dirty="0" smtClean="0">
                        <a:latin typeface="Cambria Math" panose="02040503050406030204" pitchFamily="18" charset="0"/>
                      </a:rPr>
                      <m:t>&lt;</m:t>
                    </m:r>
                    <m:r>
                      <a:rPr lang="en-GB" i="1" dirty="0" smtClean="0">
                        <a:latin typeface="Cambria Math" panose="02040503050406030204" pitchFamily="18" charset="0"/>
                      </a:rPr>
                      <m:t>𝑠</m:t>
                    </m:r>
                    <m:r>
                      <a:rPr lang="en-GB" i="1" dirty="0" smtClean="0">
                        <a:latin typeface="Cambria Math" panose="02040503050406030204" pitchFamily="18" charset="0"/>
                      </a:rPr>
                      <m:t>&gt;</m:t>
                    </m:r>
                  </m:oMath>
                </a14:m>
                <a:r>
                  <a:rPr lang="en-GB" dirty="0"/>
                  <a:t>, a special word indicating the beginning of a sequence.</a:t>
                </a:r>
              </a:p>
              <a:p>
                <a:pPr marL="0" indent="0">
                  <a:buNone/>
                </a:pPr>
                <a:r>
                  <a:rPr lang="en-GB" dirty="0"/>
                  <a:t>The first word “</a:t>
                </a:r>
                <a:r>
                  <a:rPr lang="en-GB" i="1" dirty="0"/>
                  <a:t>hello” </a:t>
                </a:r>
                <a:r>
                  <a:rPr lang="en-GB" dirty="0"/>
                  <a:t>is produced as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1</m:t>
                        </m:r>
                      </m:sub>
                    </m:sSub>
                  </m:oMath>
                </a14:m>
                <a:r>
                  <a:rPr lang="en-GB" i="1" dirty="0"/>
                  <a:t> </a:t>
                </a:r>
                <a:r>
                  <a:rPr lang="en-GB" dirty="0"/>
                  <a:t>and reused as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oMath>
                </a14:m>
                <a:r>
                  <a:rPr lang="en-GB" dirty="0"/>
                  <a:t>, to produce the next word “</a:t>
                </a:r>
                <a:r>
                  <a:rPr lang="en-GB" i="1" dirty="0"/>
                  <a:t>my</a:t>
                </a:r>
                <a:r>
                  <a:rPr lang="en-GB" dirty="0"/>
                  <a:t>”.</a:t>
                </a:r>
              </a:p>
              <a:p>
                <a:pPr marL="0" indent="0">
                  <a:buNone/>
                </a:pPr>
                <a:r>
                  <a:rPr lang="en-GB" dirty="0"/>
                  <a:t>Until eventually, another special word </a:t>
                </a:r>
                <a14:m>
                  <m:oMath xmlns:m="http://schemas.openxmlformats.org/officeDocument/2006/math">
                    <m:r>
                      <a:rPr lang="en-GB" i="1" dirty="0" smtClean="0">
                        <a:latin typeface="Cambria Math" panose="02040503050406030204" pitchFamily="18" charset="0"/>
                      </a:rPr>
                      <m:t>&lt;/</m:t>
                    </m:r>
                    <m:r>
                      <a:rPr lang="en-GB" i="1" dirty="0" smtClean="0">
                        <a:latin typeface="Cambria Math" panose="02040503050406030204" pitchFamily="18" charset="0"/>
                      </a:rPr>
                      <m:t>𝑠</m:t>
                    </m:r>
                    <m:r>
                      <a:rPr lang="en-GB" i="1" dirty="0" smtClean="0">
                        <a:latin typeface="Cambria Math" panose="02040503050406030204" pitchFamily="18" charset="0"/>
                      </a:rPr>
                      <m:t>&gt; </m:t>
                    </m:r>
                  </m:oMath>
                </a14:m>
                <a:r>
                  <a:rPr lang="en-GB" dirty="0"/>
                  <a:t>is produced, indicating the end of the sentence.</a:t>
                </a:r>
              </a:p>
            </p:txBody>
          </p:sp>
        </mc:Choice>
        <mc:Fallback xmlns="">
          <p:sp>
            <p:nvSpPr>
              <p:cNvPr id="3" name="Content Placeholder 2">
                <a:extLst>
                  <a:ext uri="{FF2B5EF4-FFF2-40B4-BE49-F238E27FC236}">
                    <a16:creationId xmlns:a16="http://schemas.microsoft.com/office/drawing/2014/main" id="{A01BD820-1F4B-CA48-6D02-F8A6442E8629}"/>
                  </a:ext>
                </a:extLst>
              </p:cNvPr>
              <p:cNvSpPr>
                <a:spLocks noGrp="1" noRot="1" noChangeAspect="1" noMove="1" noResize="1" noEditPoints="1" noAdjustHandles="1" noChangeArrowheads="1" noChangeShapeType="1" noTextEdit="1"/>
              </p:cNvSpPr>
              <p:nvPr>
                <p:ph sz="half" idx="1"/>
              </p:nvPr>
            </p:nvSpPr>
            <p:spPr>
              <a:xfrm>
                <a:off x="838200" y="1825624"/>
                <a:ext cx="5334002" cy="5032375"/>
              </a:xfrm>
              <a:blipFill>
                <a:blip r:embed="rId2"/>
                <a:stretch>
                  <a:fillRect l="-2400" t="-1937" r="-3543" b="-1816"/>
                </a:stretch>
              </a:blipFill>
            </p:spPr>
            <p:txBody>
              <a:bodyPr/>
              <a:lstStyle/>
              <a:p>
                <a:r>
                  <a:rPr lang="en-SG">
                    <a:noFill/>
                  </a:rPr>
                  <a:t> </a:t>
                </a:r>
              </a:p>
            </p:txBody>
          </p:sp>
        </mc:Fallback>
      </mc:AlternateContent>
      <p:pic>
        <p:nvPicPr>
          <p:cNvPr id="4" name="Picture 3" descr="Chart, bubble chart&#10;&#10;Description automatically generated">
            <a:extLst>
              <a:ext uri="{FF2B5EF4-FFF2-40B4-BE49-F238E27FC236}">
                <a16:creationId xmlns:a16="http://schemas.microsoft.com/office/drawing/2014/main" id="{678F70A8-2416-D9CC-BB4D-1BDFA6FB3DCD}"/>
              </a:ext>
            </a:extLst>
          </p:cNvPr>
          <p:cNvPicPr>
            <a:picLocks noChangeAspect="1"/>
          </p:cNvPicPr>
          <p:nvPr/>
        </p:nvPicPr>
        <p:blipFill rotWithShape="1">
          <a:blip r:embed="rId3">
            <a:extLst>
              <a:ext uri="{28A0092B-C50C-407E-A947-70E740481C1C}">
                <a14:useLocalDpi xmlns:a14="http://schemas.microsoft.com/office/drawing/2010/main" val="0"/>
              </a:ext>
            </a:extLst>
          </a:blip>
          <a:srcRect l="1299" t="10403" r="2227" b="30048"/>
          <a:stretch/>
        </p:blipFill>
        <p:spPr>
          <a:xfrm>
            <a:off x="6096000" y="2524369"/>
            <a:ext cx="6110614" cy="3110523"/>
          </a:xfrm>
          <a:prstGeom prst="rect">
            <a:avLst/>
          </a:prstGeom>
        </p:spPr>
      </p:pic>
      <p:sp>
        <p:nvSpPr>
          <p:cNvPr id="5" name="TextBox 4">
            <a:extLst>
              <a:ext uri="{FF2B5EF4-FFF2-40B4-BE49-F238E27FC236}">
                <a16:creationId xmlns:a16="http://schemas.microsoft.com/office/drawing/2014/main" id="{D4B14E0E-A19D-5C04-8F5E-626B4756D29B}"/>
              </a:ext>
            </a:extLst>
          </p:cNvPr>
          <p:cNvSpPr txBox="1"/>
          <p:nvPr/>
        </p:nvSpPr>
        <p:spPr>
          <a:xfrm>
            <a:off x="6172202" y="5705231"/>
            <a:ext cx="2831121" cy="369332"/>
          </a:xfrm>
          <a:prstGeom prst="rect">
            <a:avLst/>
          </a:prstGeom>
          <a:noFill/>
        </p:spPr>
        <p:txBody>
          <a:bodyPr wrap="square" rtlCol="0">
            <a:spAutoFit/>
          </a:bodyPr>
          <a:lstStyle/>
          <a:p>
            <a:r>
              <a:rPr lang="en-GB" dirty="0"/>
              <a:t>Bonjour   Mon   Cher    Ami</a:t>
            </a:r>
            <a:endParaRPr lang="en-SG" dirty="0"/>
          </a:p>
        </p:txBody>
      </p:sp>
      <p:sp>
        <p:nvSpPr>
          <p:cNvPr id="6" name="Rectangle 5">
            <a:extLst>
              <a:ext uri="{FF2B5EF4-FFF2-40B4-BE49-F238E27FC236}">
                <a16:creationId xmlns:a16="http://schemas.microsoft.com/office/drawing/2014/main" id="{FEBE25E8-10B3-78C5-B8A7-4FC7A8E0BF4F}"/>
              </a:ext>
            </a:extLst>
          </p:cNvPr>
          <p:cNvSpPr/>
          <p:nvPr/>
        </p:nvSpPr>
        <p:spPr>
          <a:xfrm flipH="1" flipV="1">
            <a:off x="8847015" y="2524368"/>
            <a:ext cx="2938584" cy="2688493"/>
          </a:xfrm>
          <a:prstGeom prst="rect">
            <a:avLst/>
          </a:prstGeom>
          <a:noFill/>
          <a:ln w="38100">
            <a:solidFill>
              <a:schemeClr val="accent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0327635A-1691-8C1D-A6B3-AA676320418F}"/>
              </a:ext>
            </a:extLst>
          </p:cNvPr>
          <p:cNvSpPr/>
          <p:nvPr/>
        </p:nvSpPr>
        <p:spPr>
          <a:xfrm>
            <a:off x="8847015" y="4071815"/>
            <a:ext cx="390770" cy="593970"/>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023865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A quick word on autoregressive RNNs</a:t>
            </a:r>
            <a:endParaRPr lang="en-SG" dirty="0"/>
          </a:p>
        </p:txBody>
      </p:sp>
      <p:sp>
        <p:nvSpPr>
          <p:cNvPr id="3" name="Content Placeholder 2">
            <a:extLst>
              <a:ext uri="{FF2B5EF4-FFF2-40B4-BE49-F238E27FC236}">
                <a16:creationId xmlns:a16="http://schemas.microsoft.com/office/drawing/2014/main" id="{A01BD820-1F4B-CA48-6D02-F8A6442E8629}"/>
              </a:ext>
            </a:extLst>
          </p:cNvPr>
          <p:cNvSpPr>
            <a:spLocks noGrp="1"/>
          </p:cNvSpPr>
          <p:nvPr>
            <p:ph idx="1"/>
          </p:nvPr>
        </p:nvSpPr>
        <p:spPr>
          <a:xfrm>
            <a:off x="838199" y="1825625"/>
            <a:ext cx="10931013" cy="4351338"/>
          </a:xfrm>
        </p:spPr>
        <p:txBody>
          <a:bodyPr>
            <a:normAutofit/>
          </a:bodyPr>
          <a:lstStyle/>
          <a:p>
            <a:pPr marL="0" indent="0">
              <a:buNone/>
            </a:pPr>
            <a:r>
              <a:rPr lang="en-GB" dirty="0"/>
              <a:t>Typically, </a:t>
            </a:r>
            <a:r>
              <a:rPr lang="en-GB" b="1" dirty="0"/>
              <a:t>ChatGPT</a:t>
            </a:r>
            <a:r>
              <a:rPr lang="en-GB" dirty="0"/>
              <a:t> is a </a:t>
            </a:r>
            <a:r>
              <a:rPr lang="en-GB" b="1" dirty="0"/>
              <a:t>Seq2Seq</a:t>
            </a:r>
            <a:r>
              <a:rPr lang="en-GB" dirty="0"/>
              <a:t> model using </a:t>
            </a:r>
            <a:r>
              <a:rPr lang="en-GB" b="1" dirty="0"/>
              <a:t>autoregressive</a:t>
            </a:r>
            <a:r>
              <a:rPr lang="en-GB" dirty="0"/>
              <a:t> </a:t>
            </a:r>
            <a:r>
              <a:rPr lang="en-GB" b="1" dirty="0"/>
              <a:t>RNNs</a:t>
            </a:r>
            <a:r>
              <a:rPr lang="en-GB" dirty="0"/>
              <a:t>!</a:t>
            </a:r>
          </a:p>
          <a:p>
            <a:r>
              <a:rPr lang="en-GB" dirty="0"/>
              <a:t>Takes a sequence of words as input (the user question) and </a:t>
            </a:r>
            <a:r>
              <a:rPr lang="en-GB" b="1" dirty="0">
                <a:solidFill>
                  <a:schemeClr val="accent2"/>
                </a:solidFill>
              </a:rPr>
              <a:t>encodes</a:t>
            </a:r>
            <a:r>
              <a:rPr lang="en-GB" dirty="0"/>
              <a:t> it,</a:t>
            </a:r>
          </a:p>
          <a:p>
            <a:r>
              <a:rPr lang="en-GB" b="1" dirty="0"/>
              <a:t>And uses a </a:t>
            </a:r>
            <a:r>
              <a:rPr lang="en-GB" b="1" dirty="0">
                <a:solidFill>
                  <a:schemeClr val="accent2">
                    <a:lumMod val="50000"/>
                  </a:schemeClr>
                </a:solidFill>
              </a:rPr>
              <a:t>decoder</a:t>
            </a:r>
            <a:r>
              <a:rPr lang="en-GB" b="1" dirty="0"/>
              <a:t> architecture of some sort to reconstructs an answer, a sentence, one word after the other!</a:t>
            </a:r>
          </a:p>
        </p:txBody>
      </p:sp>
    </p:spTree>
    <p:extLst>
      <p:ext uri="{BB962C8B-B14F-4D97-AF65-F5344CB8AC3E}">
        <p14:creationId xmlns:p14="http://schemas.microsoft.com/office/powerpoint/2010/main" val="23033391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8A8FE-4F95-40CB-06EF-3EF29752BB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2DF297-CFA9-D6EC-0A96-19187F5C5F01}"/>
              </a:ext>
            </a:extLst>
          </p:cNvPr>
          <p:cNvSpPr>
            <a:spLocks noGrp="1"/>
          </p:cNvSpPr>
          <p:nvPr>
            <p:ph type="title"/>
          </p:nvPr>
        </p:nvSpPr>
        <p:spPr/>
        <p:txBody>
          <a:bodyPr/>
          <a:lstStyle/>
          <a:p>
            <a:r>
              <a:rPr lang="en-GB" dirty="0"/>
              <a:t>A quick word on autoregressive RNNs</a:t>
            </a:r>
            <a:endParaRPr lang="en-SG" dirty="0"/>
          </a:p>
        </p:txBody>
      </p:sp>
      <p:sp>
        <p:nvSpPr>
          <p:cNvPr id="3" name="Content Placeholder 2">
            <a:extLst>
              <a:ext uri="{FF2B5EF4-FFF2-40B4-BE49-F238E27FC236}">
                <a16:creationId xmlns:a16="http://schemas.microsoft.com/office/drawing/2014/main" id="{91EE167B-275C-486A-CCF7-91335BDA45E9}"/>
              </a:ext>
            </a:extLst>
          </p:cNvPr>
          <p:cNvSpPr>
            <a:spLocks noGrp="1"/>
          </p:cNvSpPr>
          <p:nvPr>
            <p:ph idx="1"/>
          </p:nvPr>
        </p:nvSpPr>
        <p:spPr>
          <a:xfrm>
            <a:off x="838199" y="1825625"/>
            <a:ext cx="10931013" cy="4351338"/>
          </a:xfrm>
        </p:spPr>
        <p:txBody>
          <a:bodyPr>
            <a:normAutofit/>
          </a:bodyPr>
          <a:lstStyle/>
          <a:p>
            <a:pPr marL="0" indent="0">
              <a:buNone/>
            </a:pPr>
            <a:r>
              <a:rPr lang="en-GB" dirty="0"/>
              <a:t>Typically, </a:t>
            </a:r>
            <a:r>
              <a:rPr lang="en-GB" b="1" dirty="0"/>
              <a:t>ChatGPT</a:t>
            </a:r>
            <a:r>
              <a:rPr lang="en-GB" dirty="0"/>
              <a:t> is a Seq2Seq model using autoregressive RNNs!</a:t>
            </a:r>
          </a:p>
          <a:p>
            <a:r>
              <a:rPr lang="en-GB" dirty="0"/>
              <a:t>Takes a sequence of words as input (the user question) and </a:t>
            </a:r>
            <a:r>
              <a:rPr lang="en-GB" b="1" dirty="0">
                <a:solidFill>
                  <a:schemeClr val="accent2"/>
                </a:solidFill>
              </a:rPr>
              <a:t>encodes</a:t>
            </a:r>
            <a:r>
              <a:rPr lang="en-GB" dirty="0"/>
              <a:t> it,</a:t>
            </a:r>
          </a:p>
          <a:p>
            <a:r>
              <a:rPr lang="en-GB" b="1" dirty="0"/>
              <a:t>And uses a </a:t>
            </a:r>
            <a:r>
              <a:rPr lang="en-GB" b="1" dirty="0">
                <a:solidFill>
                  <a:schemeClr val="accent2">
                    <a:lumMod val="50000"/>
                  </a:schemeClr>
                </a:solidFill>
              </a:rPr>
              <a:t>decoder</a:t>
            </a:r>
            <a:r>
              <a:rPr lang="en-GB" b="1" dirty="0"/>
              <a:t> architecture of some sort to reconstructs an answer, a sentence, one word after the other!</a:t>
            </a:r>
          </a:p>
        </p:txBody>
      </p:sp>
      <p:pic>
        <p:nvPicPr>
          <p:cNvPr id="11" name="Picture 10" descr="A screenshot of a computer&#10;&#10;Description automatically generated">
            <a:extLst>
              <a:ext uri="{FF2B5EF4-FFF2-40B4-BE49-F238E27FC236}">
                <a16:creationId xmlns:a16="http://schemas.microsoft.com/office/drawing/2014/main" id="{D9D0A523-70C9-0F50-DEBA-6DB69D7F3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1155" y="2667699"/>
            <a:ext cx="7549690" cy="3825176"/>
          </a:xfrm>
          <a:prstGeom prst="rect">
            <a:avLst/>
          </a:prstGeom>
        </p:spPr>
      </p:pic>
    </p:spTree>
    <p:extLst>
      <p:ext uri="{BB962C8B-B14F-4D97-AF65-F5344CB8AC3E}">
        <p14:creationId xmlns:p14="http://schemas.microsoft.com/office/powerpoint/2010/main" val="29171802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A quick word on autoregressive RNNs</a:t>
            </a:r>
            <a:endParaRPr lang="en-SG" dirty="0"/>
          </a:p>
        </p:txBody>
      </p:sp>
      <p:sp>
        <p:nvSpPr>
          <p:cNvPr id="3" name="Content Placeholder 2">
            <a:extLst>
              <a:ext uri="{FF2B5EF4-FFF2-40B4-BE49-F238E27FC236}">
                <a16:creationId xmlns:a16="http://schemas.microsoft.com/office/drawing/2014/main" id="{A01BD820-1F4B-CA48-6D02-F8A6442E8629}"/>
              </a:ext>
            </a:extLst>
          </p:cNvPr>
          <p:cNvSpPr>
            <a:spLocks noGrp="1"/>
          </p:cNvSpPr>
          <p:nvPr>
            <p:ph idx="1"/>
          </p:nvPr>
        </p:nvSpPr>
        <p:spPr>
          <a:xfrm>
            <a:off x="838200" y="1825625"/>
            <a:ext cx="10813026" cy="4351338"/>
          </a:xfrm>
        </p:spPr>
        <p:txBody>
          <a:bodyPr>
            <a:normAutofit/>
          </a:bodyPr>
          <a:lstStyle/>
          <a:p>
            <a:pPr marL="0" indent="0">
              <a:buNone/>
            </a:pPr>
            <a:r>
              <a:rPr lang="en-GB" dirty="0"/>
              <a:t>Typically, </a:t>
            </a:r>
            <a:r>
              <a:rPr lang="en-GB" b="1" dirty="0"/>
              <a:t>ChatGPT</a:t>
            </a:r>
            <a:r>
              <a:rPr lang="en-GB" dirty="0"/>
              <a:t> is a Seq2Seq model using autoregressive RNNs!</a:t>
            </a:r>
          </a:p>
          <a:p>
            <a:r>
              <a:rPr lang="en-GB" dirty="0"/>
              <a:t>Takes a sequence of words as input (the user question) and </a:t>
            </a:r>
            <a:r>
              <a:rPr lang="en-GB" b="1" dirty="0">
                <a:solidFill>
                  <a:schemeClr val="accent2"/>
                </a:solidFill>
              </a:rPr>
              <a:t>encodes</a:t>
            </a:r>
            <a:r>
              <a:rPr lang="en-GB" dirty="0"/>
              <a:t> it,</a:t>
            </a:r>
          </a:p>
          <a:p>
            <a:r>
              <a:rPr lang="en-GB" b="1" dirty="0"/>
              <a:t>And uses a </a:t>
            </a:r>
            <a:r>
              <a:rPr lang="en-GB" b="1" dirty="0">
                <a:solidFill>
                  <a:schemeClr val="accent2">
                    <a:lumMod val="50000"/>
                  </a:schemeClr>
                </a:solidFill>
              </a:rPr>
              <a:t>decoder</a:t>
            </a:r>
            <a:r>
              <a:rPr lang="en-GB" b="1" dirty="0"/>
              <a:t> architecture of some sort to reconstructs an answer, a sentence, one word after the other!</a:t>
            </a:r>
          </a:p>
          <a:p>
            <a:pPr marL="0" indent="0">
              <a:buNone/>
            </a:pPr>
            <a:endParaRPr lang="en-GB" dirty="0"/>
          </a:p>
          <a:p>
            <a:pPr marL="0" indent="0">
              <a:buNone/>
            </a:pPr>
            <a:endParaRPr lang="en-GB" dirty="0"/>
          </a:p>
          <a:p>
            <a:pPr marL="0" indent="0">
              <a:buNone/>
            </a:pPr>
            <a:r>
              <a:rPr lang="en-GB" dirty="0"/>
              <a:t>We will learn more about these autoregressive models during Weeks 8 (Introduction to NLP) and 13 (ChatGPT)!</a:t>
            </a:r>
          </a:p>
          <a:p>
            <a:pPr marL="0" indent="0">
              <a:buNone/>
            </a:pPr>
            <a:r>
              <a:rPr lang="en-GB" dirty="0"/>
              <a:t>And during the NLP specialty course on Term 7!</a:t>
            </a:r>
          </a:p>
        </p:txBody>
      </p:sp>
    </p:spTree>
    <p:extLst>
      <p:ext uri="{BB962C8B-B14F-4D97-AF65-F5344CB8AC3E}">
        <p14:creationId xmlns:p14="http://schemas.microsoft.com/office/powerpoint/2010/main" val="365986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BD1B2-756A-71B3-66BD-2E5AF54BD54A}"/>
              </a:ext>
            </a:extLst>
          </p:cNvPr>
          <p:cNvSpPr>
            <a:spLocks noGrp="1"/>
          </p:cNvSpPr>
          <p:nvPr>
            <p:ph type="title"/>
          </p:nvPr>
        </p:nvSpPr>
        <p:spPr/>
        <p:txBody>
          <a:bodyPr/>
          <a:lstStyle/>
          <a:p>
            <a:r>
              <a:rPr lang="en-GB" dirty="0"/>
              <a:t>Implementation of a simple Seq2Seq</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2005C3F-A24D-AFF7-E5B6-A348329CEB11}"/>
                  </a:ext>
                </a:extLst>
              </p:cNvPr>
              <p:cNvSpPr>
                <a:spLocks noGrp="1"/>
              </p:cNvSpPr>
              <p:nvPr>
                <p:ph idx="1"/>
              </p:nvPr>
            </p:nvSpPr>
            <p:spPr/>
            <p:txBody>
              <a:bodyPr>
                <a:normAutofit/>
              </a:bodyPr>
              <a:lstStyle/>
              <a:p>
                <a:pPr marL="0" indent="0">
                  <a:buNone/>
                </a:pPr>
                <a:r>
                  <a:rPr lang="en-GB" dirty="0"/>
                  <a:t>Just like before, we generate a synthetic dataset.</a:t>
                </a:r>
              </a:p>
              <a:p>
                <a:r>
                  <a:rPr lang="en-GB" dirty="0"/>
                  <a:t>Objective is predicting the next values of a </a:t>
                </a:r>
                <a:r>
                  <a:rPr lang="en-GB" dirty="0" err="1"/>
                  <a:t>sinsusoid</a:t>
                </a:r>
                <a:r>
                  <a:rPr lang="en-GB" dirty="0"/>
                  <a:t> curve.</a:t>
                </a:r>
              </a:p>
              <a:p>
                <a:r>
                  <a:rPr lang="en-GB" dirty="0"/>
                  <a:t>This time however, at each time </a:t>
                </a:r>
                <a14:m>
                  <m:oMath xmlns:m="http://schemas.openxmlformats.org/officeDocument/2006/math">
                    <m:r>
                      <a:rPr lang="en-GB" i="1" dirty="0" smtClean="0">
                        <a:latin typeface="Cambria Math" panose="02040503050406030204" pitchFamily="18" charset="0"/>
                      </a:rPr>
                      <m:t>𝑡</m:t>
                    </m:r>
                  </m:oMath>
                </a14:m>
                <a:r>
                  <a:rPr lang="en-GB" dirty="0"/>
                  <a:t>, the model will get to see the last five values of the curve as inputs</a:t>
                </a:r>
                <a14:m>
                  <m:oMath xmlns:m="http://schemas.openxmlformats.org/officeDocument/2006/math">
                    <m:r>
                      <a:rPr lang="en-GB" i="1" dirty="0" smtClean="0">
                        <a:latin typeface="Cambria Math" panose="02040503050406030204" pitchFamily="18" charset="0"/>
                      </a:rPr>
                      <m:t> </m:t>
                    </m:r>
                    <m:d>
                      <m:dPr>
                        <m:ctrlPr>
                          <a:rPr lang="en-GB" i="1" dirty="0" smtClean="0">
                            <a:latin typeface="Cambria Math" panose="02040503050406030204" pitchFamily="18" charset="0"/>
                          </a:rPr>
                        </m:ctrlPr>
                      </m:dPr>
                      <m:e>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b="0" i="1" dirty="0" smtClean="0">
                                <a:latin typeface="Cambria Math" panose="02040503050406030204" pitchFamily="18" charset="0"/>
                              </a:rPr>
                              <m:t>𝑡</m:t>
                            </m:r>
                            <m:r>
                              <a:rPr lang="en-GB" b="0" i="1" dirty="0" smtClean="0">
                                <a:latin typeface="Cambria Math" panose="02040503050406030204" pitchFamily="18" charset="0"/>
                              </a:rPr>
                              <m:t>−4</m:t>
                            </m:r>
                          </m:sub>
                        </m:sSub>
                        <m:r>
                          <a:rPr lang="en-GB" i="1" dirty="0" smtClean="0">
                            <a:latin typeface="Cambria Math" panose="02040503050406030204" pitchFamily="18" charset="0"/>
                          </a:rPr>
                          <m:t>, </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b="0" i="1" dirty="0" smtClean="0">
                                <a:latin typeface="Cambria Math" panose="02040503050406030204" pitchFamily="18" charset="0"/>
                              </a:rPr>
                              <m:t>𝑡</m:t>
                            </m:r>
                            <m:r>
                              <a:rPr lang="en-GB" b="0" i="1" dirty="0" smtClean="0">
                                <a:latin typeface="Cambria Math" panose="02040503050406030204" pitchFamily="18" charset="0"/>
                              </a:rPr>
                              <m:t>−3</m:t>
                            </m:r>
                          </m:sub>
                        </m:sSub>
                        <m:r>
                          <a:rPr lang="en-GB" i="1" dirty="0" smtClean="0">
                            <a:latin typeface="Cambria Math" panose="02040503050406030204" pitchFamily="18" charset="0"/>
                          </a:rPr>
                          <m:t>, </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b="0" i="1" dirty="0" smtClean="0">
                                <a:latin typeface="Cambria Math" panose="02040503050406030204" pitchFamily="18" charset="0"/>
                              </a:rPr>
                              <m:t>𝑡</m:t>
                            </m:r>
                            <m:r>
                              <a:rPr lang="en-GB" b="0" i="1" dirty="0" smtClean="0">
                                <a:latin typeface="Cambria Math" panose="02040503050406030204" pitchFamily="18" charset="0"/>
                              </a:rPr>
                              <m:t>−2</m:t>
                            </m:r>
                          </m:sub>
                        </m:sSub>
                        <m:r>
                          <a:rPr lang="en-GB" i="1" dirty="0" smtClean="0">
                            <a:latin typeface="Cambria Math" panose="02040503050406030204" pitchFamily="18" charset="0"/>
                          </a:rPr>
                          <m:t>, </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𝑡</m:t>
                            </m:r>
                            <m:r>
                              <a:rPr lang="en-GB" b="0" i="1" dirty="0" smtClean="0">
                                <a:latin typeface="Cambria Math" panose="02040503050406030204" pitchFamily="18" charset="0"/>
                              </a:rPr>
                              <m:t>−1</m:t>
                            </m:r>
                          </m:sub>
                        </m:sSub>
                        <m:r>
                          <a:rPr lang="en-GB" i="1" dirty="0" smtClean="0">
                            <a:latin typeface="Cambria Math" panose="02040503050406030204" pitchFamily="18" charset="0"/>
                          </a:rPr>
                          <m:t>, </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𝑡</m:t>
                            </m:r>
                          </m:sub>
                        </m:sSub>
                      </m:e>
                    </m:d>
                  </m:oMath>
                </a14:m>
                <a:r>
                  <a:rPr lang="en-GB" dirty="0"/>
                  <a:t> and will attempt to predict the next five values </a:t>
                </a:r>
                <a14:m>
                  <m:oMath xmlns:m="http://schemas.openxmlformats.org/officeDocument/2006/math">
                    <m:r>
                      <a:rPr lang="en-GB" i="1" dirty="0" smtClean="0">
                        <a:latin typeface="Cambria Math" panose="02040503050406030204" pitchFamily="18" charset="0"/>
                      </a:rPr>
                      <m:t>(</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GB" i="1" dirty="0" smtClean="0">
                        <a:latin typeface="Cambria Math" panose="02040503050406030204" pitchFamily="18" charset="0"/>
                      </a:rPr>
                      <m:t>, </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b="0" i="1" dirty="0" smtClean="0">
                            <a:latin typeface="Cambria Math" panose="02040503050406030204" pitchFamily="18" charset="0"/>
                          </a:rPr>
                          <m:t>𝑡</m:t>
                        </m:r>
                        <m:r>
                          <a:rPr lang="en-GB" b="0" i="1" dirty="0" smtClean="0">
                            <a:latin typeface="Cambria Math" panose="02040503050406030204" pitchFamily="18" charset="0"/>
                          </a:rPr>
                          <m:t>+2</m:t>
                        </m:r>
                      </m:sub>
                    </m:sSub>
                    <m:r>
                      <a:rPr lang="en-GB" i="1" dirty="0" smtClean="0">
                        <a:latin typeface="Cambria Math" panose="02040503050406030204" pitchFamily="18" charset="0"/>
                      </a:rPr>
                      <m:t>, </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𝑡</m:t>
                        </m:r>
                        <m:r>
                          <a:rPr lang="en-GB" b="0" i="1" dirty="0" smtClean="0">
                            <a:latin typeface="Cambria Math" panose="02040503050406030204" pitchFamily="18" charset="0"/>
                          </a:rPr>
                          <m:t>+3</m:t>
                        </m:r>
                      </m:sub>
                    </m:sSub>
                    <m:r>
                      <a:rPr lang="en-GB" i="1" dirty="0" smtClean="0">
                        <a:latin typeface="Cambria Math" panose="02040503050406030204" pitchFamily="18" charset="0"/>
                      </a:rPr>
                      <m:t>, </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b="0" i="1" dirty="0" smtClean="0">
                            <a:latin typeface="Cambria Math" panose="02040503050406030204" pitchFamily="18" charset="0"/>
                          </a:rPr>
                          <m:t>𝑡</m:t>
                        </m:r>
                        <m:r>
                          <a:rPr lang="en-GB" b="0" i="1" dirty="0" smtClean="0">
                            <a:latin typeface="Cambria Math" panose="02040503050406030204" pitchFamily="18" charset="0"/>
                          </a:rPr>
                          <m:t>+4</m:t>
                        </m:r>
                      </m:sub>
                    </m:sSub>
                    <m:r>
                      <a:rPr lang="en-GB" i="1" dirty="0" smtClean="0">
                        <a:latin typeface="Cambria Math" panose="02040503050406030204" pitchFamily="18" charset="0"/>
                      </a:rPr>
                      <m:t>, </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b="0" i="1" dirty="0" smtClean="0">
                            <a:latin typeface="Cambria Math" panose="02040503050406030204" pitchFamily="18" charset="0"/>
                          </a:rPr>
                          <m:t>𝑡</m:t>
                        </m:r>
                        <m:r>
                          <a:rPr lang="en-GB" b="0" i="1" dirty="0" smtClean="0">
                            <a:latin typeface="Cambria Math" panose="02040503050406030204" pitchFamily="18" charset="0"/>
                          </a:rPr>
                          <m:t>+5</m:t>
                        </m:r>
                      </m:sub>
                    </m:sSub>
                    <m:r>
                      <a:rPr lang="en-GB" i="1" dirty="0" smtClean="0">
                        <a:latin typeface="Cambria Math" panose="02040503050406030204" pitchFamily="18" charset="0"/>
                      </a:rPr>
                      <m:t>)</m:t>
                    </m:r>
                  </m:oMath>
                </a14:m>
                <a:r>
                  <a:rPr lang="en-GB" dirty="0"/>
                  <a:t>.</a:t>
                </a:r>
              </a:p>
            </p:txBody>
          </p:sp>
        </mc:Choice>
        <mc:Fallback xmlns="">
          <p:sp>
            <p:nvSpPr>
              <p:cNvPr id="4" name="Content Placeholder 3">
                <a:extLst>
                  <a:ext uri="{FF2B5EF4-FFF2-40B4-BE49-F238E27FC236}">
                    <a16:creationId xmlns:a16="http://schemas.microsoft.com/office/drawing/2014/main" id="{E2005C3F-A24D-AFF7-E5B6-A348329CEB11}"/>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GB">
                    <a:noFill/>
                  </a:rPr>
                  <a:t> </a:t>
                </a:r>
              </a:p>
            </p:txBody>
          </p:sp>
        </mc:Fallback>
      </mc:AlternateContent>
      <p:pic>
        <p:nvPicPr>
          <p:cNvPr id="7" name="Picture 6">
            <a:extLst>
              <a:ext uri="{FF2B5EF4-FFF2-40B4-BE49-F238E27FC236}">
                <a16:creationId xmlns:a16="http://schemas.microsoft.com/office/drawing/2014/main" id="{E79FA425-0068-E256-C4A4-A3231FF9081C}"/>
              </a:ext>
            </a:extLst>
          </p:cNvPr>
          <p:cNvPicPr>
            <a:picLocks noChangeAspect="1"/>
          </p:cNvPicPr>
          <p:nvPr/>
        </p:nvPicPr>
        <p:blipFill>
          <a:blip r:embed="rId3"/>
          <a:srcRect b="63429"/>
          <a:stretch/>
        </p:blipFill>
        <p:spPr>
          <a:xfrm>
            <a:off x="1751622" y="4641783"/>
            <a:ext cx="4439270" cy="1268128"/>
          </a:xfrm>
          <a:prstGeom prst="rect">
            <a:avLst/>
          </a:prstGeom>
        </p:spPr>
      </p:pic>
      <p:pic>
        <p:nvPicPr>
          <p:cNvPr id="8" name="Picture 7">
            <a:extLst>
              <a:ext uri="{FF2B5EF4-FFF2-40B4-BE49-F238E27FC236}">
                <a16:creationId xmlns:a16="http://schemas.microsoft.com/office/drawing/2014/main" id="{908B1465-0FAA-5322-AF6D-BC84E5567B74}"/>
              </a:ext>
            </a:extLst>
          </p:cNvPr>
          <p:cNvPicPr>
            <a:picLocks noChangeAspect="1"/>
          </p:cNvPicPr>
          <p:nvPr/>
        </p:nvPicPr>
        <p:blipFill>
          <a:blip r:embed="rId3"/>
          <a:srcRect t="36617"/>
          <a:stretch/>
        </p:blipFill>
        <p:spPr>
          <a:xfrm>
            <a:off x="6728929" y="4295024"/>
            <a:ext cx="4439270" cy="2197851"/>
          </a:xfrm>
          <a:prstGeom prst="rect">
            <a:avLst/>
          </a:prstGeom>
        </p:spPr>
      </p:pic>
    </p:spTree>
    <p:extLst>
      <p:ext uri="{BB962C8B-B14F-4D97-AF65-F5344CB8AC3E}">
        <p14:creationId xmlns:p14="http://schemas.microsoft.com/office/powerpoint/2010/main" val="4215618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a:t>
            </a:r>
            <a:r>
              <a:rPr lang="en-US"/>
              <a:t>Week 5)</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4"/>
            <a:ext cx="10515600" cy="5032375"/>
          </a:xfrm>
        </p:spPr>
        <p:txBody>
          <a:bodyPr/>
          <a:lstStyle/>
          <a:p>
            <a:pPr marL="514350" indent="-514350">
              <a:buFont typeface="+mj-lt"/>
              <a:buAutoNum type="arabicPeriod" startAt="8"/>
            </a:pPr>
            <a:r>
              <a:rPr lang="en-US" dirty="0">
                <a:solidFill>
                  <a:schemeClr val="bg1">
                    <a:lumMod val="65000"/>
                  </a:schemeClr>
                </a:solidFill>
              </a:rPr>
              <a:t>What is the </a:t>
            </a:r>
            <a:r>
              <a:rPr lang="en-US" b="1" dirty="0">
                <a:solidFill>
                  <a:schemeClr val="bg1">
                    <a:lumMod val="65000"/>
                  </a:schemeClr>
                </a:solidFill>
              </a:rPr>
              <a:t>LSTM</a:t>
            </a:r>
            <a:r>
              <a:rPr lang="en-US" dirty="0">
                <a:solidFill>
                  <a:schemeClr val="bg1">
                    <a:lumMod val="65000"/>
                  </a:schemeClr>
                </a:solidFill>
              </a:rPr>
              <a:t> model?</a:t>
            </a:r>
          </a:p>
          <a:p>
            <a:pPr marL="514350" indent="-514350">
              <a:buFont typeface="+mj-lt"/>
              <a:buAutoNum type="arabicPeriod" startAt="8"/>
            </a:pPr>
            <a:r>
              <a:rPr lang="en-US" dirty="0">
                <a:solidFill>
                  <a:schemeClr val="bg1">
                    <a:lumMod val="65000"/>
                  </a:schemeClr>
                </a:solidFill>
              </a:rPr>
              <a:t>What is the </a:t>
            </a:r>
            <a:r>
              <a:rPr lang="en-US" b="1" dirty="0">
                <a:solidFill>
                  <a:schemeClr val="bg1">
                    <a:lumMod val="65000"/>
                  </a:schemeClr>
                </a:solidFill>
              </a:rPr>
              <a:t>GRU</a:t>
            </a:r>
            <a:r>
              <a:rPr lang="en-US" dirty="0">
                <a:solidFill>
                  <a:schemeClr val="bg1">
                    <a:lumMod val="65000"/>
                  </a:schemeClr>
                </a:solidFill>
              </a:rPr>
              <a:t> model?</a:t>
            </a:r>
          </a:p>
          <a:p>
            <a:pPr marL="514350" indent="-514350">
              <a:buFont typeface="+mj-lt"/>
              <a:buAutoNum type="arabicPeriod" startAt="8"/>
            </a:pPr>
            <a:r>
              <a:rPr lang="en-US" dirty="0"/>
              <a:t>What are </a:t>
            </a:r>
            <a:r>
              <a:rPr lang="en-US" b="1" dirty="0"/>
              <a:t>one-to-one</a:t>
            </a:r>
            <a:r>
              <a:rPr lang="en-US" dirty="0"/>
              <a:t>, </a:t>
            </a:r>
            <a:r>
              <a:rPr lang="en-US" b="1" dirty="0"/>
              <a:t>one-to-many</a:t>
            </a:r>
            <a:r>
              <a:rPr lang="en-US" dirty="0"/>
              <a:t>, </a:t>
            </a:r>
            <a:r>
              <a:rPr lang="en-US" b="1" dirty="0"/>
              <a:t>many-to-one</a:t>
            </a:r>
            <a:r>
              <a:rPr lang="en-US" dirty="0"/>
              <a:t> and </a:t>
            </a:r>
            <a:r>
              <a:rPr lang="en-US" b="1" dirty="0"/>
              <a:t>many-to-many</a:t>
            </a:r>
            <a:r>
              <a:rPr lang="en-US" dirty="0"/>
              <a:t> models? </a:t>
            </a:r>
          </a:p>
          <a:p>
            <a:pPr marL="514350" indent="-514350">
              <a:buFont typeface="+mj-lt"/>
              <a:buAutoNum type="arabicPeriod" startAt="8"/>
            </a:pPr>
            <a:r>
              <a:rPr lang="en-US" dirty="0"/>
              <a:t>What are some </a:t>
            </a:r>
            <a:r>
              <a:rPr lang="en-US" b="1" dirty="0"/>
              <a:t>typical application examples </a:t>
            </a:r>
            <a:r>
              <a:rPr lang="en-US" dirty="0"/>
              <a:t>of these?</a:t>
            </a:r>
          </a:p>
          <a:p>
            <a:pPr marL="514350" indent="-514350">
              <a:buFont typeface="+mj-lt"/>
              <a:buAutoNum type="arabicPeriod" startAt="8"/>
            </a:pPr>
            <a:r>
              <a:rPr lang="en-US" dirty="0"/>
              <a:t>What is a </a:t>
            </a:r>
            <a:r>
              <a:rPr lang="en-US" b="1" dirty="0"/>
              <a:t>Seq2Seq</a:t>
            </a:r>
            <a:r>
              <a:rPr lang="en-US" dirty="0"/>
              <a:t> model?</a:t>
            </a:r>
          </a:p>
          <a:p>
            <a:pPr marL="514350" indent="-514350">
              <a:buFont typeface="+mj-lt"/>
              <a:buAutoNum type="arabicPeriod" startAt="8"/>
            </a:pPr>
            <a:r>
              <a:rPr lang="en-US" dirty="0"/>
              <a:t>What are </a:t>
            </a:r>
            <a:r>
              <a:rPr lang="en-US" b="1" dirty="0"/>
              <a:t>encoder</a:t>
            </a:r>
            <a:r>
              <a:rPr lang="en-US" dirty="0"/>
              <a:t> and </a:t>
            </a:r>
            <a:r>
              <a:rPr lang="en-US" b="1" dirty="0"/>
              <a:t>decoder</a:t>
            </a:r>
            <a:r>
              <a:rPr lang="en-US" dirty="0"/>
              <a:t> architectures?</a:t>
            </a:r>
          </a:p>
          <a:p>
            <a:pPr marL="514350" indent="-514350">
              <a:buFont typeface="+mj-lt"/>
              <a:buAutoNum type="arabicPeriod" startAt="8"/>
            </a:pPr>
            <a:r>
              <a:rPr lang="en-US" dirty="0"/>
              <a:t>What is an </a:t>
            </a:r>
            <a:r>
              <a:rPr lang="en-US" b="1" dirty="0"/>
              <a:t>autoregressive</a:t>
            </a:r>
            <a:r>
              <a:rPr lang="en-US" dirty="0"/>
              <a:t> </a:t>
            </a:r>
            <a:r>
              <a:rPr lang="en-US" b="1" dirty="0"/>
              <a:t>RNN</a:t>
            </a:r>
            <a:r>
              <a:rPr lang="en-US" dirty="0"/>
              <a:t>?</a:t>
            </a:r>
          </a:p>
          <a:p>
            <a:pPr marL="514350" indent="-514350">
              <a:buFont typeface="+mj-lt"/>
              <a:buAutoNum type="arabicPeriod" startAt="8"/>
            </a:pPr>
            <a:endParaRPr lang="en-GB" dirty="0"/>
          </a:p>
        </p:txBody>
      </p:sp>
    </p:spTree>
    <p:extLst>
      <p:ext uri="{BB962C8B-B14F-4D97-AF65-F5344CB8AC3E}">
        <p14:creationId xmlns:p14="http://schemas.microsoft.com/office/powerpoint/2010/main" val="444206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34AC18-EDE5-53E0-57A7-1FF1E80820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C88D6F-7329-5937-65CA-C983BC4C9A46}"/>
              </a:ext>
            </a:extLst>
          </p:cNvPr>
          <p:cNvSpPr>
            <a:spLocks noGrp="1"/>
          </p:cNvSpPr>
          <p:nvPr>
            <p:ph type="title"/>
          </p:nvPr>
        </p:nvSpPr>
        <p:spPr/>
        <p:txBody>
          <a:bodyPr/>
          <a:lstStyle/>
          <a:p>
            <a:r>
              <a:rPr lang="en-GB" dirty="0"/>
              <a:t>Implementation of a simple Seq2Seq</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504E3C0-94BA-FCF0-AB5C-6D920B5ED370}"/>
                  </a:ext>
                </a:extLst>
              </p:cNvPr>
              <p:cNvSpPr>
                <a:spLocks noGrp="1"/>
              </p:cNvSpPr>
              <p:nvPr>
                <p:ph idx="1"/>
              </p:nvPr>
            </p:nvSpPr>
            <p:spPr/>
            <p:txBody>
              <a:bodyPr>
                <a:normAutofit/>
              </a:bodyPr>
              <a:lstStyle/>
              <a:p>
                <a:pPr marL="0" indent="0">
                  <a:buNone/>
                </a:pPr>
                <a:r>
                  <a:rPr lang="en-GB" dirty="0"/>
                  <a:t>Just like before, we generate a synthetic dataset.</a:t>
                </a:r>
              </a:p>
              <a:p>
                <a:r>
                  <a:rPr lang="en-GB" dirty="0"/>
                  <a:t>Objective is predicting the next values of a </a:t>
                </a:r>
                <a:r>
                  <a:rPr lang="en-GB" dirty="0" err="1"/>
                  <a:t>sinsusoid</a:t>
                </a:r>
                <a:r>
                  <a:rPr lang="en-GB" dirty="0"/>
                  <a:t> curve.</a:t>
                </a:r>
              </a:p>
              <a:p>
                <a:r>
                  <a:rPr lang="en-GB" dirty="0"/>
                  <a:t>This time however, at each time </a:t>
                </a:r>
                <a14:m>
                  <m:oMath xmlns:m="http://schemas.openxmlformats.org/officeDocument/2006/math">
                    <m:r>
                      <a:rPr lang="en-GB" i="1" dirty="0" smtClean="0">
                        <a:latin typeface="Cambria Math" panose="02040503050406030204" pitchFamily="18" charset="0"/>
                      </a:rPr>
                      <m:t>𝑡</m:t>
                    </m:r>
                  </m:oMath>
                </a14:m>
                <a:r>
                  <a:rPr lang="en-GB" dirty="0"/>
                  <a:t>, the model will get to see the last five values of the curve as inputs</a:t>
                </a:r>
                <a14:m>
                  <m:oMath xmlns:m="http://schemas.openxmlformats.org/officeDocument/2006/math">
                    <m:r>
                      <a:rPr lang="en-GB" i="1" dirty="0" smtClean="0">
                        <a:latin typeface="Cambria Math" panose="02040503050406030204" pitchFamily="18" charset="0"/>
                      </a:rPr>
                      <m:t> </m:t>
                    </m:r>
                    <m:d>
                      <m:dPr>
                        <m:ctrlPr>
                          <a:rPr lang="en-GB" i="1" dirty="0" smtClean="0">
                            <a:latin typeface="Cambria Math" panose="02040503050406030204" pitchFamily="18" charset="0"/>
                          </a:rPr>
                        </m:ctrlPr>
                      </m:dPr>
                      <m:e>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b="0" i="1" dirty="0" smtClean="0">
                                <a:latin typeface="Cambria Math" panose="02040503050406030204" pitchFamily="18" charset="0"/>
                              </a:rPr>
                              <m:t>𝑡</m:t>
                            </m:r>
                            <m:r>
                              <a:rPr lang="en-GB" b="0" i="1" dirty="0" smtClean="0">
                                <a:latin typeface="Cambria Math" panose="02040503050406030204" pitchFamily="18" charset="0"/>
                              </a:rPr>
                              <m:t>−4</m:t>
                            </m:r>
                          </m:sub>
                        </m:sSub>
                        <m:r>
                          <a:rPr lang="en-GB" i="1" dirty="0" smtClean="0">
                            <a:latin typeface="Cambria Math" panose="02040503050406030204" pitchFamily="18" charset="0"/>
                          </a:rPr>
                          <m:t>, </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b="0" i="1" dirty="0" smtClean="0">
                                <a:latin typeface="Cambria Math" panose="02040503050406030204" pitchFamily="18" charset="0"/>
                              </a:rPr>
                              <m:t>𝑡</m:t>
                            </m:r>
                            <m:r>
                              <a:rPr lang="en-GB" b="0" i="1" dirty="0" smtClean="0">
                                <a:latin typeface="Cambria Math" panose="02040503050406030204" pitchFamily="18" charset="0"/>
                              </a:rPr>
                              <m:t>−3</m:t>
                            </m:r>
                          </m:sub>
                        </m:sSub>
                        <m:r>
                          <a:rPr lang="en-GB" i="1" dirty="0" smtClean="0">
                            <a:latin typeface="Cambria Math" panose="02040503050406030204" pitchFamily="18" charset="0"/>
                          </a:rPr>
                          <m:t>, </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b="0" i="1" dirty="0" smtClean="0">
                                <a:latin typeface="Cambria Math" panose="02040503050406030204" pitchFamily="18" charset="0"/>
                              </a:rPr>
                              <m:t>𝑡</m:t>
                            </m:r>
                            <m:r>
                              <a:rPr lang="en-GB" b="0" i="1" dirty="0" smtClean="0">
                                <a:latin typeface="Cambria Math" panose="02040503050406030204" pitchFamily="18" charset="0"/>
                              </a:rPr>
                              <m:t>−2</m:t>
                            </m:r>
                          </m:sub>
                        </m:sSub>
                        <m:r>
                          <a:rPr lang="en-GB" i="1" dirty="0" smtClean="0">
                            <a:latin typeface="Cambria Math" panose="02040503050406030204" pitchFamily="18" charset="0"/>
                          </a:rPr>
                          <m:t>, </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𝑡</m:t>
                            </m:r>
                            <m:r>
                              <a:rPr lang="en-GB" b="0" i="1" dirty="0" smtClean="0">
                                <a:latin typeface="Cambria Math" panose="02040503050406030204" pitchFamily="18" charset="0"/>
                              </a:rPr>
                              <m:t>−1</m:t>
                            </m:r>
                          </m:sub>
                        </m:sSub>
                        <m:r>
                          <a:rPr lang="en-GB" i="1" dirty="0" smtClean="0">
                            <a:latin typeface="Cambria Math" panose="02040503050406030204" pitchFamily="18" charset="0"/>
                          </a:rPr>
                          <m:t>, </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𝑡</m:t>
                            </m:r>
                          </m:sub>
                        </m:sSub>
                      </m:e>
                    </m:d>
                  </m:oMath>
                </a14:m>
                <a:r>
                  <a:rPr lang="en-GB" dirty="0"/>
                  <a:t> and will attempt to predict the next five values </a:t>
                </a:r>
                <a14:m>
                  <m:oMath xmlns:m="http://schemas.openxmlformats.org/officeDocument/2006/math">
                    <m:r>
                      <a:rPr lang="en-GB" i="1" dirty="0" smtClean="0">
                        <a:latin typeface="Cambria Math" panose="02040503050406030204" pitchFamily="18" charset="0"/>
                      </a:rPr>
                      <m:t>(</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GB" i="1" dirty="0" smtClean="0">
                        <a:latin typeface="Cambria Math" panose="02040503050406030204" pitchFamily="18" charset="0"/>
                      </a:rPr>
                      <m:t>, </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b="0" i="1" dirty="0" smtClean="0">
                            <a:latin typeface="Cambria Math" panose="02040503050406030204" pitchFamily="18" charset="0"/>
                          </a:rPr>
                          <m:t>𝑡</m:t>
                        </m:r>
                        <m:r>
                          <a:rPr lang="en-GB" b="0" i="1" dirty="0" smtClean="0">
                            <a:latin typeface="Cambria Math" panose="02040503050406030204" pitchFamily="18" charset="0"/>
                          </a:rPr>
                          <m:t>+2</m:t>
                        </m:r>
                      </m:sub>
                    </m:sSub>
                    <m:r>
                      <a:rPr lang="en-GB" i="1" dirty="0" smtClean="0">
                        <a:latin typeface="Cambria Math" panose="02040503050406030204" pitchFamily="18" charset="0"/>
                      </a:rPr>
                      <m:t>, </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𝑡</m:t>
                        </m:r>
                        <m:r>
                          <a:rPr lang="en-GB" b="0" i="1" dirty="0" smtClean="0">
                            <a:latin typeface="Cambria Math" panose="02040503050406030204" pitchFamily="18" charset="0"/>
                          </a:rPr>
                          <m:t>+3</m:t>
                        </m:r>
                      </m:sub>
                    </m:sSub>
                    <m:r>
                      <a:rPr lang="en-GB" i="1" dirty="0" smtClean="0">
                        <a:latin typeface="Cambria Math" panose="02040503050406030204" pitchFamily="18" charset="0"/>
                      </a:rPr>
                      <m:t>, </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b="0" i="1" dirty="0" smtClean="0">
                            <a:latin typeface="Cambria Math" panose="02040503050406030204" pitchFamily="18" charset="0"/>
                          </a:rPr>
                          <m:t>𝑡</m:t>
                        </m:r>
                        <m:r>
                          <a:rPr lang="en-GB" b="0" i="1" dirty="0" smtClean="0">
                            <a:latin typeface="Cambria Math" panose="02040503050406030204" pitchFamily="18" charset="0"/>
                          </a:rPr>
                          <m:t>+4</m:t>
                        </m:r>
                      </m:sub>
                    </m:sSub>
                    <m:r>
                      <a:rPr lang="en-GB" i="1" dirty="0" smtClean="0">
                        <a:latin typeface="Cambria Math" panose="02040503050406030204" pitchFamily="18" charset="0"/>
                      </a:rPr>
                      <m:t>, </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b="0" i="1" dirty="0" smtClean="0">
                            <a:latin typeface="Cambria Math" panose="02040503050406030204" pitchFamily="18" charset="0"/>
                          </a:rPr>
                          <m:t>𝑡</m:t>
                        </m:r>
                        <m:r>
                          <a:rPr lang="en-GB" b="0" i="1" dirty="0" smtClean="0">
                            <a:latin typeface="Cambria Math" panose="02040503050406030204" pitchFamily="18" charset="0"/>
                          </a:rPr>
                          <m:t>+5</m:t>
                        </m:r>
                      </m:sub>
                    </m:sSub>
                    <m:r>
                      <a:rPr lang="en-GB" i="1" dirty="0" smtClean="0">
                        <a:latin typeface="Cambria Math" panose="02040503050406030204" pitchFamily="18" charset="0"/>
                      </a:rPr>
                      <m:t>)</m:t>
                    </m:r>
                  </m:oMath>
                </a14:m>
                <a:r>
                  <a:rPr lang="en-GB" dirty="0"/>
                  <a:t>.</a:t>
                </a:r>
              </a:p>
            </p:txBody>
          </p:sp>
        </mc:Choice>
        <mc:Fallback xmlns="">
          <p:sp>
            <p:nvSpPr>
              <p:cNvPr id="4" name="Content Placeholder 3">
                <a:extLst>
                  <a:ext uri="{FF2B5EF4-FFF2-40B4-BE49-F238E27FC236}">
                    <a16:creationId xmlns:a16="http://schemas.microsoft.com/office/drawing/2014/main" id="{A504E3C0-94BA-FCF0-AB5C-6D920B5ED370}"/>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GB">
                    <a:noFill/>
                  </a:rPr>
                  <a:t> </a:t>
                </a:r>
              </a:p>
            </p:txBody>
          </p:sp>
        </mc:Fallback>
      </mc:AlternateContent>
      <p:pic>
        <p:nvPicPr>
          <p:cNvPr id="7" name="Picture 6">
            <a:extLst>
              <a:ext uri="{FF2B5EF4-FFF2-40B4-BE49-F238E27FC236}">
                <a16:creationId xmlns:a16="http://schemas.microsoft.com/office/drawing/2014/main" id="{9102DD97-B379-3F9E-7F64-F4208515EA36}"/>
              </a:ext>
            </a:extLst>
          </p:cNvPr>
          <p:cNvPicPr>
            <a:picLocks noChangeAspect="1"/>
          </p:cNvPicPr>
          <p:nvPr/>
        </p:nvPicPr>
        <p:blipFill>
          <a:blip r:embed="rId3"/>
          <a:srcRect b="63429"/>
          <a:stretch/>
        </p:blipFill>
        <p:spPr>
          <a:xfrm>
            <a:off x="1751622" y="4641783"/>
            <a:ext cx="4439270" cy="1268128"/>
          </a:xfrm>
          <a:prstGeom prst="rect">
            <a:avLst/>
          </a:prstGeom>
        </p:spPr>
      </p:pic>
      <p:pic>
        <p:nvPicPr>
          <p:cNvPr id="8" name="Picture 7">
            <a:extLst>
              <a:ext uri="{FF2B5EF4-FFF2-40B4-BE49-F238E27FC236}">
                <a16:creationId xmlns:a16="http://schemas.microsoft.com/office/drawing/2014/main" id="{D423FA8F-BCA8-268C-3278-5F6A5E728EF2}"/>
              </a:ext>
            </a:extLst>
          </p:cNvPr>
          <p:cNvPicPr>
            <a:picLocks noChangeAspect="1"/>
          </p:cNvPicPr>
          <p:nvPr/>
        </p:nvPicPr>
        <p:blipFill>
          <a:blip r:embed="rId3"/>
          <a:srcRect t="36617"/>
          <a:stretch/>
        </p:blipFill>
        <p:spPr>
          <a:xfrm>
            <a:off x="6728929" y="4295024"/>
            <a:ext cx="4439270" cy="2197851"/>
          </a:xfrm>
          <a:prstGeom prst="rect">
            <a:avLst/>
          </a:prstGeom>
        </p:spPr>
      </p:pic>
    </p:spTree>
    <p:extLst>
      <p:ext uri="{BB962C8B-B14F-4D97-AF65-F5344CB8AC3E}">
        <p14:creationId xmlns:p14="http://schemas.microsoft.com/office/powerpoint/2010/main" val="36552541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466D4-6E95-5318-DDAF-ED2933090FBA}"/>
              </a:ext>
            </a:extLst>
          </p:cNvPr>
          <p:cNvSpPr>
            <a:spLocks noGrp="1"/>
          </p:cNvSpPr>
          <p:nvPr>
            <p:ph type="title"/>
          </p:nvPr>
        </p:nvSpPr>
        <p:spPr/>
        <p:txBody>
          <a:bodyPr/>
          <a:lstStyle/>
          <a:p>
            <a:r>
              <a:rPr lang="en-GB" dirty="0"/>
              <a:t>Our Encoder RNN</a:t>
            </a:r>
          </a:p>
        </p:txBody>
      </p:sp>
      <p:sp>
        <p:nvSpPr>
          <p:cNvPr id="4" name="Content Placeholder 3">
            <a:extLst>
              <a:ext uri="{FF2B5EF4-FFF2-40B4-BE49-F238E27FC236}">
                <a16:creationId xmlns:a16="http://schemas.microsoft.com/office/drawing/2014/main" id="{8AB7F685-44FF-EBDE-1F93-A12F9369C0FC}"/>
              </a:ext>
            </a:extLst>
          </p:cNvPr>
          <p:cNvSpPr>
            <a:spLocks noGrp="1"/>
          </p:cNvSpPr>
          <p:nvPr>
            <p:ph sz="half" idx="1"/>
          </p:nvPr>
        </p:nvSpPr>
        <p:spPr>
          <a:xfrm>
            <a:off x="838200" y="1825624"/>
            <a:ext cx="4494196" cy="5032375"/>
          </a:xfrm>
        </p:spPr>
        <p:txBody>
          <a:bodyPr>
            <a:normAutofit/>
          </a:bodyPr>
          <a:lstStyle/>
          <a:p>
            <a:r>
              <a:rPr lang="en-GB" dirty="0"/>
              <a:t>The </a:t>
            </a:r>
            <a:r>
              <a:rPr lang="en-GB" dirty="0" err="1"/>
              <a:t>EncoderRNN</a:t>
            </a:r>
            <a:r>
              <a:rPr lang="en-GB" dirty="0"/>
              <a:t> shown in Notebook 6 and 7 processes input sequences through several layers of LSTM.</a:t>
            </a:r>
          </a:p>
          <a:p>
            <a:r>
              <a:rPr lang="en-GB" dirty="0"/>
              <a:t>It uses several layers of LSTM and possibly dropout.</a:t>
            </a:r>
          </a:p>
          <a:p>
            <a:r>
              <a:rPr lang="en-GB" dirty="0"/>
              <a:t>It is designed to capture the temporal dependencies in the data and encode this input in an encoding vector.</a:t>
            </a:r>
          </a:p>
        </p:txBody>
      </p:sp>
      <p:pic>
        <p:nvPicPr>
          <p:cNvPr id="7" name="Picture 6">
            <a:extLst>
              <a:ext uri="{FF2B5EF4-FFF2-40B4-BE49-F238E27FC236}">
                <a16:creationId xmlns:a16="http://schemas.microsoft.com/office/drawing/2014/main" id="{A1E1895F-F49D-CD97-012D-2ADBAA2D581F}"/>
              </a:ext>
            </a:extLst>
          </p:cNvPr>
          <p:cNvPicPr>
            <a:picLocks noChangeAspect="1"/>
          </p:cNvPicPr>
          <p:nvPr/>
        </p:nvPicPr>
        <p:blipFill>
          <a:blip r:embed="rId2"/>
          <a:stretch>
            <a:fillRect/>
          </a:stretch>
        </p:blipFill>
        <p:spPr>
          <a:xfrm>
            <a:off x="5470654" y="1956673"/>
            <a:ext cx="6544588" cy="3772426"/>
          </a:xfrm>
          <a:prstGeom prst="rect">
            <a:avLst/>
          </a:prstGeom>
        </p:spPr>
      </p:pic>
    </p:spTree>
    <p:extLst>
      <p:ext uri="{BB962C8B-B14F-4D97-AF65-F5344CB8AC3E}">
        <p14:creationId xmlns:p14="http://schemas.microsoft.com/office/powerpoint/2010/main" val="1549406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E9D62-37A1-7C5B-E561-EA6FB1B249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466317-7FD4-7023-9291-940E4E6AC2B7}"/>
              </a:ext>
            </a:extLst>
          </p:cNvPr>
          <p:cNvSpPr>
            <a:spLocks noGrp="1"/>
          </p:cNvSpPr>
          <p:nvPr>
            <p:ph type="title"/>
          </p:nvPr>
        </p:nvSpPr>
        <p:spPr/>
        <p:txBody>
          <a:bodyPr/>
          <a:lstStyle/>
          <a:p>
            <a:r>
              <a:rPr lang="en-GB" dirty="0"/>
              <a:t>Our Encoder RNN</a:t>
            </a:r>
          </a:p>
        </p:txBody>
      </p:sp>
      <p:sp>
        <p:nvSpPr>
          <p:cNvPr id="4" name="Content Placeholder 3">
            <a:extLst>
              <a:ext uri="{FF2B5EF4-FFF2-40B4-BE49-F238E27FC236}">
                <a16:creationId xmlns:a16="http://schemas.microsoft.com/office/drawing/2014/main" id="{46DBCC5D-B556-9ABA-8C52-06396D3A7B71}"/>
              </a:ext>
            </a:extLst>
          </p:cNvPr>
          <p:cNvSpPr>
            <a:spLocks noGrp="1"/>
          </p:cNvSpPr>
          <p:nvPr>
            <p:ph sz="half" idx="1"/>
          </p:nvPr>
        </p:nvSpPr>
        <p:spPr>
          <a:xfrm>
            <a:off x="838200" y="1825624"/>
            <a:ext cx="4494196" cy="5032375"/>
          </a:xfrm>
        </p:spPr>
        <p:txBody>
          <a:bodyPr>
            <a:normAutofit/>
          </a:bodyPr>
          <a:lstStyle/>
          <a:p>
            <a:r>
              <a:rPr lang="en-GB" dirty="0"/>
              <a:t>Only the final hidden states are returned, encapsulating the learned representation of the entire sequence as an encoding vector.</a:t>
            </a:r>
          </a:p>
          <a:p>
            <a:r>
              <a:rPr lang="en-GB" dirty="0"/>
              <a:t>This encoder will later be used in a sequence-to-sequence model, where its final hidden state initializes the decoder to generate outputs based on the input sequence. </a:t>
            </a:r>
          </a:p>
        </p:txBody>
      </p:sp>
      <p:pic>
        <p:nvPicPr>
          <p:cNvPr id="7" name="Picture 6">
            <a:extLst>
              <a:ext uri="{FF2B5EF4-FFF2-40B4-BE49-F238E27FC236}">
                <a16:creationId xmlns:a16="http://schemas.microsoft.com/office/drawing/2014/main" id="{135E3DD6-3AB3-98B7-EC03-1AD141CED6AD}"/>
              </a:ext>
            </a:extLst>
          </p:cNvPr>
          <p:cNvPicPr>
            <a:picLocks noChangeAspect="1"/>
          </p:cNvPicPr>
          <p:nvPr/>
        </p:nvPicPr>
        <p:blipFill>
          <a:blip r:embed="rId2"/>
          <a:stretch>
            <a:fillRect/>
          </a:stretch>
        </p:blipFill>
        <p:spPr>
          <a:xfrm>
            <a:off x="5470654" y="1956673"/>
            <a:ext cx="6544588" cy="3772426"/>
          </a:xfrm>
          <a:prstGeom prst="rect">
            <a:avLst/>
          </a:prstGeom>
        </p:spPr>
      </p:pic>
    </p:spTree>
    <p:extLst>
      <p:ext uri="{BB962C8B-B14F-4D97-AF65-F5344CB8AC3E}">
        <p14:creationId xmlns:p14="http://schemas.microsoft.com/office/powerpoint/2010/main" val="30938124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799CDA-188D-6A01-F0D2-A2B83AEC55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EF7A1E-0AEA-2DE9-8CD4-C140B0D9F8FE}"/>
              </a:ext>
            </a:extLst>
          </p:cNvPr>
          <p:cNvSpPr>
            <a:spLocks noGrp="1"/>
          </p:cNvSpPr>
          <p:nvPr>
            <p:ph type="title"/>
          </p:nvPr>
        </p:nvSpPr>
        <p:spPr/>
        <p:txBody>
          <a:bodyPr/>
          <a:lstStyle/>
          <a:p>
            <a:r>
              <a:rPr lang="en-GB" dirty="0"/>
              <a:t>Our Decoder RNN</a:t>
            </a:r>
          </a:p>
        </p:txBody>
      </p:sp>
      <p:sp>
        <p:nvSpPr>
          <p:cNvPr id="4" name="Content Placeholder 3">
            <a:extLst>
              <a:ext uri="{FF2B5EF4-FFF2-40B4-BE49-F238E27FC236}">
                <a16:creationId xmlns:a16="http://schemas.microsoft.com/office/drawing/2014/main" id="{90929952-4D51-DA6A-05BC-49414C2F6E33}"/>
              </a:ext>
            </a:extLst>
          </p:cNvPr>
          <p:cNvSpPr>
            <a:spLocks noGrp="1"/>
          </p:cNvSpPr>
          <p:nvPr>
            <p:ph sz="half" idx="1"/>
          </p:nvPr>
        </p:nvSpPr>
        <p:spPr>
          <a:xfrm>
            <a:off x="838200" y="1825624"/>
            <a:ext cx="4494196" cy="5032375"/>
          </a:xfrm>
        </p:spPr>
        <p:txBody>
          <a:bodyPr>
            <a:normAutofit/>
          </a:bodyPr>
          <a:lstStyle/>
          <a:p>
            <a:r>
              <a:rPr lang="en-GB" dirty="0"/>
              <a:t>The </a:t>
            </a:r>
            <a:r>
              <a:rPr lang="en-GB" dirty="0" err="1"/>
              <a:t>DecoderRNN</a:t>
            </a:r>
            <a:r>
              <a:rPr lang="en-GB" dirty="0"/>
              <a:t> class is designed to act as the decoder in a sequence-to-sequence architecture.</a:t>
            </a:r>
          </a:p>
          <a:p>
            <a:r>
              <a:rPr lang="en-GB" dirty="0"/>
              <a:t>It processes the encoding vector using an LSTM and then maps the LSTM outputs to the desired output space with a single and final linear layer.</a:t>
            </a:r>
          </a:p>
        </p:txBody>
      </p:sp>
      <p:pic>
        <p:nvPicPr>
          <p:cNvPr id="5" name="Picture 4">
            <a:extLst>
              <a:ext uri="{FF2B5EF4-FFF2-40B4-BE49-F238E27FC236}">
                <a16:creationId xmlns:a16="http://schemas.microsoft.com/office/drawing/2014/main" id="{F21A39C2-FFD8-CE55-1538-D0637A62DE1A}"/>
              </a:ext>
            </a:extLst>
          </p:cNvPr>
          <p:cNvPicPr>
            <a:picLocks noChangeAspect="1"/>
          </p:cNvPicPr>
          <p:nvPr/>
        </p:nvPicPr>
        <p:blipFill>
          <a:blip r:embed="rId2"/>
          <a:stretch>
            <a:fillRect/>
          </a:stretch>
        </p:blipFill>
        <p:spPr>
          <a:xfrm>
            <a:off x="5332396" y="1535894"/>
            <a:ext cx="6554115" cy="4239217"/>
          </a:xfrm>
          <a:prstGeom prst="rect">
            <a:avLst/>
          </a:prstGeom>
        </p:spPr>
      </p:pic>
    </p:spTree>
    <p:extLst>
      <p:ext uri="{BB962C8B-B14F-4D97-AF65-F5344CB8AC3E}">
        <p14:creationId xmlns:p14="http://schemas.microsoft.com/office/powerpoint/2010/main" val="3597148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46010-7D49-C2CB-7FB7-64482DF5DC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876512-4FF3-B2BA-36DF-D3DBE28C6323}"/>
              </a:ext>
            </a:extLst>
          </p:cNvPr>
          <p:cNvSpPr>
            <a:spLocks noGrp="1"/>
          </p:cNvSpPr>
          <p:nvPr>
            <p:ph type="title"/>
          </p:nvPr>
        </p:nvSpPr>
        <p:spPr/>
        <p:txBody>
          <a:bodyPr/>
          <a:lstStyle/>
          <a:p>
            <a:r>
              <a:rPr lang="en-GB" dirty="0"/>
              <a:t>Seq2Seq assembling Encoder and Decoder</a:t>
            </a:r>
          </a:p>
        </p:txBody>
      </p:sp>
      <p:sp>
        <p:nvSpPr>
          <p:cNvPr id="9" name="Content Placeholder 8">
            <a:extLst>
              <a:ext uri="{FF2B5EF4-FFF2-40B4-BE49-F238E27FC236}">
                <a16:creationId xmlns:a16="http://schemas.microsoft.com/office/drawing/2014/main" id="{C4511816-DF24-BF78-1892-2AC49F5B16AF}"/>
              </a:ext>
            </a:extLst>
          </p:cNvPr>
          <p:cNvSpPr>
            <a:spLocks noGrp="1"/>
          </p:cNvSpPr>
          <p:nvPr>
            <p:ph idx="1"/>
          </p:nvPr>
        </p:nvSpPr>
        <p:spPr/>
        <p:txBody>
          <a:bodyPr/>
          <a:lstStyle/>
          <a:p>
            <a:pPr marL="0" indent="0">
              <a:buNone/>
            </a:pPr>
            <a:r>
              <a:rPr lang="en-GB" dirty="0"/>
              <a:t>Assembling our encoder and decoder classes from earlier, the Seq2Seq class implements a sequence-to-sequence model using an encoder-decoder architecture.</a:t>
            </a:r>
          </a:p>
          <a:p>
            <a:r>
              <a:rPr lang="en-GB" dirty="0"/>
              <a:t>The encoder processes the input sequence to produce a final hidden state, which is then used as the starting point for the memory vector of the decoder.</a:t>
            </a:r>
          </a:p>
          <a:p>
            <a:r>
              <a:rPr lang="en-GB" dirty="0"/>
              <a:t>The decoder is then responsible for generating the output sequence.</a:t>
            </a:r>
          </a:p>
        </p:txBody>
      </p:sp>
    </p:spTree>
    <p:extLst>
      <p:ext uri="{BB962C8B-B14F-4D97-AF65-F5344CB8AC3E}">
        <p14:creationId xmlns:p14="http://schemas.microsoft.com/office/powerpoint/2010/main" val="20822945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745E93-0C09-8993-E7FC-3FDD5F710A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DD1B2C-5030-A310-6A65-88B907B06BCE}"/>
              </a:ext>
            </a:extLst>
          </p:cNvPr>
          <p:cNvSpPr>
            <a:spLocks noGrp="1"/>
          </p:cNvSpPr>
          <p:nvPr>
            <p:ph type="title"/>
          </p:nvPr>
        </p:nvSpPr>
        <p:spPr/>
        <p:txBody>
          <a:bodyPr/>
          <a:lstStyle/>
          <a:p>
            <a:r>
              <a:rPr lang="en-GB" dirty="0"/>
              <a:t>Seq2Seq assembling Encoder and Decoder</a:t>
            </a:r>
          </a:p>
        </p:txBody>
      </p:sp>
      <p:sp>
        <p:nvSpPr>
          <p:cNvPr id="9" name="Content Placeholder 8">
            <a:extLst>
              <a:ext uri="{FF2B5EF4-FFF2-40B4-BE49-F238E27FC236}">
                <a16:creationId xmlns:a16="http://schemas.microsoft.com/office/drawing/2014/main" id="{894B152A-C7D8-3706-77C7-D08DAAB013BF}"/>
              </a:ext>
            </a:extLst>
          </p:cNvPr>
          <p:cNvSpPr>
            <a:spLocks noGrp="1"/>
          </p:cNvSpPr>
          <p:nvPr>
            <p:ph idx="1"/>
          </p:nvPr>
        </p:nvSpPr>
        <p:spPr/>
        <p:txBody>
          <a:bodyPr/>
          <a:lstStyle/>
          <a:p>
            <a:pPr marL="0" indent="0">
              <a:buNone/>
            </a:pPr>
            <a:r>
              <a:rPr lang="en-GB" dirty="0"/>
              <a:t>Assembling our encoder and decoder classes from earlier, the Seq2Seq class implements a sequence-to-sequence model using an encoder-decoder architecture.</a:t>
            </a:r>
          </a:p>
          <a:p>
            <a:r>
              <a:rPr lang="en-GB" dirty="0"/>
              <a:t>The encoder processes the input sequence to produce a final hidden state, which is then used as the starting point for the memory vector of the decoder.</a:t>
            </a:r>
          </a:p>
          <a:p>
            <a:r>
              <a:rPr lang="en-GB" dirty="0"/>
              <a:t>The decoder is then responsible for generating the output sequence.</a:t>
            </a:r>
          </a:p>
        </p:txBody>
      </p:sp>
      <p:pic>
        <p:nvPicPr>
          <p:cNvPr id="6" name="Picture 5">
            <a:extLst>
              <a:ext uri="{FF2B5EF4-FFF2-40B4-BE49-F238E27FC236}">
                <a16:creationId xmlns:a16="http://schemas.microsoft.com/office/drawing/2014/main" id="{F524C180-CC64-8E09-2180-660ACF18B953}"/>
              </a:ext>
            </a:extLst>
          </p:cNvPr>
          <p:cNvPicPr>
            <a:picLocks noChangeAspect="1"/>
          </p:cNvPicPr>
          <p:nvPr/>
        </p:nvPicPr>
        <p:blipFill>
          <a:blip r:embed="rId2"/>
          <a:stretch>
            <a:fillRect/>
          </a:stretch>
        </p:blipFill>
        <p:spPr>
          <a:xfrm>
            <a:off x="2014920" y="1515121"/>
            <a:ext cx="8162160" cy="5208323"/>
          </a:xfrm>
          <a:prstGeom prst="rect">
            <a:avLst/>
          </a:prstGeom>
        </p:spPr>
      </p:pic>
    </p:spTree>
    <p:extLst>
      <p:ext uri="{BB962C8B-B14F-4D97-AF65-F5344CB8AC3E}">
        <p14:creationId xmlns:p14="http://schemas.microsoft.com/office/powerpoint/2010/main" val="18164107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9DA7A-7A52-E45A-38DE-C91EE6575A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CD91C6-686B-305F-3554-D65791C0C1D7}"/>
              </a:ext>
            </a:extLst>
          </p:cNvPr>
          <p:cNvSpPr>
            <a:spLocks noGrp="1"/>
          </p:cNvSpPr>
          <p:nvPr>
            <p:ph type="title"/>
          </p:nvPr>
        </p:nvSpPr>
        <p:spPr/>
        <p:txBody>
          <a:bodyPr/>
          <a:lstStyle/>
          <a:p>
            <a:r>
              <a:rPr lang="en-GB" dirty="0"/>
              <a:t>Trainer is kept simple</a:t>
            </a:r>
          </a:p>
        </p:txBody>
      </p:sp>
      <p:sp>
        <p:nvSpPr>
          <p:cNvPr id="11" name="Content Placeholder 10">
            <a:extLst>
              <a:ext uri="{FF2B5EF4-FFF2-40B4-BE49-F238E27FC236}">
                <a16:creationId xmlns:a16="http://schemas.microsoft.com/office/drawing/2014/main" id="{6CC37131-372C-9378-F4D1-F5D0DE77D446}"/>
              </a:ext>
            </a:extLst>
          </p:cNvPr>
          <p:cNvSpPr>
            <a:spLocks noGrp="1"/>
          </p:cNvSpPr>
          <p:nvPr>
            <p:ph idx="1"/>
          </p:nvPr>
        </p:nvSpPr>
        <p:spPr>
          <a:xfrm>
            <a:off x="838200" y="1825625"/>
            <a:ext cx="4975459" cy="1325563"/>
          </a:xfrm>
        </p:spPr>
        <p:txBody>
          <a:bodyPr/>
          <a:lstStyle/>
          <a:p>
            <a:r>
              <a:rPr lang="en-GB" dirty="0"/>
              <a:t>And it trains nicely!</a:t>
            </a:r>
          </a:p>
        </p:txBody>
      </p:sp>
      <p:pic>
        <p:nvPicPr>
          <p:cNvPr id="7" name="Picture 6">
            <a:extLst>
              <a:ext uri="{FF2B5EF4-FFF2-40B4-BE49-F238E27FC236}">
                <a16:creationId xmlns:a16="http://schemas.microsoft.com/office/drawing/2014/main" id="{19F203EA-A254-B14C-3987-885281D04B1B}"/>
              </a:ext>
            </a:extLst>
          </p:cNvPr>
          <p:cNvPicPr>
            <a:picLocks noChangeAspect="1"/>
          </p:cNvPicPr>
          <p:nvPr/>
        </p:nvPicPr>
        <p:blipFill>
          <a:blip r:embed="rId2"/>
          <a:stretch>
            <a:fillRect/>
          </a:stretch>
        </p:blipFill>
        <p:spPr>
          <a:xfrm>
            <a:off x="58697" y="3276857"/>
            <a:ext cx="6479544" cy="3132331"/>
          </a:xfrm>
          <a:prstGeom prst="rect">
            <a:avLst/>
          </a:prstGeom>
        </p:spPr>
      </p:pic>
      <p:pic>
        <p:nvPicPr>
          <p:cNvPr id="10" name="Picture 9">
            <a:extLst>
              <a:ext uri="{FF2B5EF4-FFF2-40B4-BE49-F238E27FC236}">
                <a16:creationId xmlns:a16="http://schemas.microsoft.com/office/drawing/2014/main" id="{72A9B51D-6B97-1B44-BB0C-6FC6F5BC1A22}"/>
              </a:ext>
            </a:extLst>
          </p:cNvPr>
          <p:cNvPicPr>
            <a:picLocks noChangeAspect="1"/>
          </p:cNvPicPr>
          <p:nvPr/>
        </p:nvPicPr>
        <p:blipFill>
          <a:blip r:embed="rId3"/>
          <a:stretch>
            <a:fillRect/>
          </a:stretch>
        </p:blipFill>
        <p:spPr>
          <a:xfrm>
            <a:off x="6613348" y="0"/>
            <a:ext cx="5578652" cy="6858000"/>
          </a:xfrm>
          <a:prstGeom prst="rect">
            <a:avLst/>
          </a:prstGeom>
        </p:spPr>
      </p:pic>
    </p:spTree>
    <p:extLst>
      <p:ext uri="{BB962C8B-B14F-4D97-AF65-F5344CB8AC3E}">
        <p14:creationId xmlns:p14="http://schemas.microsoft.com/office/powerpoint/2010/main" val="24361494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5F817B-8A34-6E16-255A-ECA036BC5B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9A2625-9D43-81C3-8D61-8E439870D663}"/>
              </a:ext>
            </a:extLst>
          </p:cNvPr>
          <p:cNvSpPr>
            <a:spLocks noGrp="1"/>
          </p:cNvSpPr>
          <p:nvPr>
            <p:ph type="title"/>
          </p:nvPr>
        </p:nvSpPr>
        <p:spPr/>
        <p:txBody>
          <a:bodyPr/>
          <a:lstStyle/>
          <a:p>
            <a:r>
              <a:rPr lang="en-GB" dirty="0"/>
              <a:t>Trainer is kept simple</a:t>
            </a:r>
          </a:p>
        </p:txBody>
      </p:sp>
      <p:sp>
        <p:nvSpPr>
          <p:cNvPr id="11" name="Content Placeholder 10">
            <a:extLst>
              <a:ext uri="{FF2B5EF4-FFF2-40B4-BE49-F238E27FC236}">
                <a16:creationId xmlns:a16="http://schemas.microsoft.com/office/drawing/2014/main" id="{0C8300E0-E2AF-BFC8-06C6-A152F1B1C7CD}"/>
              </a:ext>
            </a:extLst>
          </p:cNvPr>
          <p:cNvSpPr>
            <a:spLocks noGrp="1"/>
          </p:cNvSpPr>
          <p:nvPr>
            <p:ph idx="1"/>
          </p:nvPr>
        </p:nvSpPr>
        <p:spPr>
          <a:xfrm>
            <a:off x="838200" y="1825625"/>
            <a:ext cx="5257800" cy="1521582"/>
          </a:xfrm>
        </p:spPr>
        <p:txBody>
          <a:bodyPr>
            <a:normAutofit/>
          </a:bodyPr>
          <a:lstStyle/>
          <a:p>
            <a:r>
              <a:rPr lang="en-GB" dirty="0"/>
              <a:t>And it trains nicely!</a:t>
            </a:r>
          </a:p>
          <a:p>
            <a:r>
              <a:rPr lang="en-GB" dirty="0"/>
              <a:t>Confirm training by sampling and testing predictions!</a:t>
            </a:r>
          </a:p>
        </p:txBody>
      </p:sp>
      <p:pic>
        <p:nvPicPr>
          <p:cNvPr id="4" name="Picture 3">
            <a:extLst>
              <a:ext uri="{FF2B5EF4-FFF2-40B4-BE49-F238E27FC236}">
                <a16:creationId xmlns:a16="http://schemas.microsoft.com/office/drawing/2014/main" id="{5683BD5A-5A13-AFFB-9C4E-E3732E2D08EE}"/>
              </a:ext>
            </a:extLst>
          </p:cNvPr>
          <p:cNvPicPr>
            <a:picLocks noChangeAspect="1"/>
          </p:cNvPicPr>
          <p:nvPr/>
        </p:nvPicPr>
        <p:blipFill>
          <a:blip r:embed="rId2"/>
          <a:stretch>
            <a:fillRect/>
          </a:stretch>
        </p:blipFill>
        <p:spPr>
          <a:xfrm>
            <a:off x="429610" y="3218134"/>
            <a:ext cx="6500719" cy="3551647"/>
          </a:xfrm>
          <a:prstGeom prst="rect">
            <a:avLst/>
          </a:prstGeom>
        </p:spPr>
      </p:pic>
    </p:spTree>
    <p:extLst>
      <p:ext uri="{BB962C8B-B14F-4D97-AF65-F5344CB8AC3E}">
        <p14:creationId xmlns:p14="http://schemas.microsoft.com/office/powerpoint/2010/main" val="23011868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1DDC59-6757-2084-A88A-C48FC3C647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4A56BC-BCB7-E644-B413-15D4534D20B0}"/>
              </a:ext>
            </a:extLst>
          </p:cNvPr>
          <p:cNvSpPr>
            <a:spLocks noGrp="1"/>
          </p:cNvSpPr>
          <p:nvPr>
            <p:ph type="title"/>
          </p:nvPr>
        </p:nvSpPr>
        <p:spPr/>
        <p:txBody>
          <a:bodyPr/>
          <a:lstStyle/>
          <a:p>
            <a:r>
              <a:rPr lang="en-GB" dirty="0"/>
              <a:t>Making it autoregressive</a:t>
            </a:r>
          </a:p>
        </p:txBody>
      </p:sp>
      <p:sp>
        <p:nvSpPr>
          <p:cNvPr id="11" name="Content Placeholder 10">
            <a:extLst>
              <a:ext uri="{FF2B5EF4-FFF2-40B4-BE49-F238E27FC236}">
                <a16:creationId xmlns:a16="http://schemas.microsoft.com/office/drawing/2014/main" id="{9DD280C9-975E-5A19-BD0E-82BCD70408D7}"/>
              </a:ext>
            </a:extLst>
          </p:cNvPr>
          <p:cNvSpPr>
            <a:spLocks noGrp="1"/>
          </p:cNvSpPr>
          <p:nvPr>
            <p:ph idx="1"/>
          </p:nvPr>
        </p:nvSpPr>
        <p:spPr/>
        <p:txBody>
          <a:bodyPr>
            <a:normAutofit/>
          </a:bodyPr>
          <a:lstStyle/>
          <a:p>
            <a:pPr marL="0" indent="0">
              <a:buNone/>
            </a:pPr>
            <a:r>
              <a:rPr lang="en-GB" dirty="0"/>
              <a:t>In this first implementation of a Seq2Seq (Notebook 6), we tried to generate the whole output sequence in one go.</a:t>
            </a:r>
          </a:p>
          <a:p>
            <a:r>
              <a:rPr lang="en-GB" b="1" dirty="0"/>
              <a:t>Start: </a:t>
            </a:r>
            <a:r>
              <a:rPr lang="en-GB" dirty="0"/>
              <a:t>The decoder input is prepared by taking the last time step of the encoder’s input and then simply repeating it for every time step you want to predict.</a:t>
            </a:r>
          </a:p>
          <a:p>
            <a:r>
              <a:rPr lang="en-GB" b="1" dirty="0"/>
              <a:t>Parallel Processing: </a:t>
            </a:r>
            <a:r>
              <a:rPr lang="en-GB" dirty="0"/>
              <a:t>The decoder then processes this entire repeated input in one pass, generating all the outputs at once.</a:t>
            </a:r>
          </a:p>
          <a:p>
            <a:r>
              <a:rPr lang="en-GB" b="1" dirty="0"/>
              <a:t>Result: </a:t>
            </a:r>
            <a:r>
              <a:rPr lang="en-GB" dirty="0"/>
              <a:t>All parts of the output sequence are generated simultaneously, without depending on previous outputs.</a:t>
            </a:r>
          </a:p>
        </p:txBody>
      </p:sp>
    </p:spTree>
    <p:extLst>
      <p:ext uri="{BB962C8B-B14F-4D97-AF65-F5344CB8AC3E}">
        <p14:creationId xmlns:p14="http://schemas.microsoft.com/office/powerpoint/2010/main" val="10730340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1E20C-4CC6-B3B8-B129-EC7A93929A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63C688-26EA-03E9-ACA2-91DAB77379BE}"/>
              </a:ext>
            </a:extLst>
          </p:cNvPr>
          <p:cNvSpPr>
            <a:spLocks noGrp="1"/>
          </p:cNvSpPr>
          <p:nvPr>
            <p:ph type="title"/>
          </p:nvPr>
        </p:nvSpPr>
        <p:spPr/>
        <p:txBody>
          <a:bodyPr/>
          <a:lstStyle/>
          <a:p>
            <a:r>
              <a:rPr lang="en-GB" dirty="0"/>
              <a:t>Making it autoregressive</a:t>
            </a:r>
          </a:p>
        </p:txBody>
      </p:sp>
      <p:sp>
        <p:nvSpPr>
          <p:cNvPr id="11" name="Content Placeholder 10">
            <a:extLst>
              <a:ext uri="{FF2B5EF4-FFF2-40B4-BE49-F238E27FC236}">
                <a16:creationId xmlns:a16="http://schemas.microsoft.com/office/drawing/2014/main" id="{22FD8C2A-4D9E-19C6-3A45-C5F6CE906B7F}"/>
              </a:ext>
            </a:extLst>
          </p:cNvPr>
          <p:cNvSpPr>
            <a:spLocks noGrp="1"/>
          </p:cNvSpPr>
          <p:nvPr>
            <p:ph idx="1"/>
          </p:nvPr>
        </p:nvSpPr>
        <p:spPr>
          <a:xfrm>
            <a:off x="838200" y="1825624"/>
            <a:ext cx="10515600" cy="5032375"/>
          </a:xfrm>
        </p:spPr>
        <p:txBody>
          <a:bodyPr>
            <a:normAutofit/>
          </a:bodyPr>
          <a:lstStyle/>
          <a:p>
            <a:pPr marL="0" indent="0">
              <a:buNone/>
            </a:pPr>
            <a:r>
              <a:rPr lang="en-GB" dirty="0"/>
              <a:t>If we want to make it an </a:t>
            </a:r>
            <a:r>
              <a:rPr lang="en-GB" b="1" dirty="0"/>
              <a:t>autoregressive</a:t>
            </a:r>
            <a:r>
              <a:rPr lang="en-GB" dirty="0"/>
              <a:t> </a:t>
            </a:r>
            <a:r>
              <a:rPr lang="en-GB" b="1" dirty="0"/>
              <a:t>RNN </a:t>
            </a:r>
            <a:r>
              <a:rPr lang="en-GB" dirty="0"/>
              <a:t>(which is shown in Notebook 7), a few changes need to occur:</a:t>
            </a:r>
          </a:p>
          <a:p>
            <a:pPr>
              <a:buFont typeface="Arial" panose="020B0604020202020204" pitchFamily="34" charset="0"/>
              <a:buChar char="•"/>
            </a:pPr>
            <a:r>
              <a:rPr lang="en-GB" b="1" dirty="0"/>
              <a:t>Start:</a:t>
            </a:r>
            <a:r>
              <a:rPr lang="en-GB" dirty="0"/>
              <a:t> The decoder begins with a starting input (taken from the last time step of the encoder’s input), as before.</a:t>
            </a:r>
          </a:p>
          <a:p>
            <a:pPr>
              <a:buFont typeface="Arial" panose="020B0604020202020204" pitchFamily="34" charset="0"/>
              <a:buChar char="•"/>
            </a:pPr>
            <a:r>
              <a:rPr lang="en-GB" b="1" dirty="0"/>
              <a:t>Loop:</a:t>
            </a:r>
            <a:r>
              <a:rPr lang="en-GB" dirty="0"/>
              <a:t> For each time step, the decoder produces a single output of the sequence. Using a loop, that output is then fed back as the input to be used by the decoder to generate the next output of the sequence for the next time step.</a:t>
            </a:r>
          </a:p>
          <a:p>
            <a:pPr>
              <a:buFont typeface="Arial" panose="020B0604020202020204" pitchFamily="34" charset="0"/>
              <a:buChar char="•"/>
            </a:pPr>
            <a:r>
              <a:rPr lang="en-GB" b="1" dirty="0"/>
              <a:t>Result:</a:t>
            </a:r>
            <a:r>
              <a:rPr lang="en-GB" dirty="0"/>
              <a:t> The final output sequence is built one element at a time, with each prediction depending on the one before it.</a:t>
            </a:r>
          </a:p>
        </p:txBody>
      </p:sp>
    </p:spTree>
    <p:extLst>
      <p:ext uri="{BB962C8B-B14F-4D97-AF65-F5344CB8AC3E}">
        <p14:creationId xmlns:p14="http://schemas.microsoft.com/office/powerpoint/2010/main" val="3631118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48F5C-9395-CBB3-C009-68F46F53B1C9}"/>
              </a:ext>
            </a:extLst>
          </p:cNvPr>
          <p:cNvSpPr>
            <a:spLocks noGrp="1"/>
          </p:cNvSpPr>
          <p:nvPr>
            <p:ph type="title"/>
          </p:nvPr>
        </p:nvSpPr>
        <p:spPr/>
        <p:txBody>
          <a:bodyPr/>
          <a:lstStyle/>
          <a:p>
            <a:r>
              <a:rPr lang="en-GB" dirty="0"/>
              <a:t>A quick word on</a:t>
            </a:r>
            <a:br>
              <a:rPr lang="en-GB" dirty="0"/>
            </a:br>
            <a:r>
              <a:rPr lang="en-GB" dirty="0"/>
              <a:t>one/many-to-one/many models</a:t>
            </a:r>
            <a:endParaRPr lang="en-SG" dirty="0"/>
          </a:p>
        </p:txBody>
      </p:sp>
      <p:pic>
        <p:nvPicPr>
          <p:cNvPr id="6" name="Picture 5" descr="Diagram&#10;&#10;Description automatically generated">
            <a:extLst>
              <a:ext uri="{FF2B5EF4-FFF2-40B4-BE49-F238E27FC236}">
                <a16:creationId xmlns:a16="http://schemas.microsoft.com/office/drawing/2014/main" id="{A300E423-9B63-27DE-4F74-9CA9A6DA7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121" y="1769381"/>
            <a:ext cx="8975758" cy="5088619"/>
          </a:xfrm>
          <a:prstGeom prst="rect">
            <a:avLst/>
          </a:prstGeom>
        </p:spPr>
      </p:pic>
      <p:sp>
        <p:nvSpPr>
          <p:cNvPr id="7" name="Rectangle 6">
            <a:extLst>
              <a:ext uri="{FF2B5EF4-FFF2-40B4-BE49-F238E27FC236}">
                <a16:creationId xmlns:a16="http://schemas.microsoft.com/office/drawing/2014/main" id="{94D91330-3C3D-1BE8-1C97-66EB4CA13E25}"/>
              </a:ext>
            </a:extLst>
          </p:cNvPr>
          <p:cNvSpPr/>
          <p:nvPr/>
        </p:nvSpPr>
        <p:spPr>
          <a:xfrm>
            <a:off x="8416212" y="5794310"/>
            <a:ext cx="2593910" cy="4851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2833423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E21F5-33DC-846D-8DC4-499ABF593C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C67D3B-F679-7AAC-FCBD-05586D3E368B}"/>
              </a:ext>
            </a:extLst>
          </p:cNvPr>
          <p:cNvSpPr>
            <a:spLocks noGrp="1"/>
          </p:cNvSpPr>
          <p:nvPr>
            <p:ph type="title"/>
          </p:nvPr>
        </p:nvSpPr>
        <p:spPr/>
        <p:txBody>
          <a:bodyPr/>
          <a:lstStyle/>
          <a:p>
            <a:r>
              <a:rPr lang="en-GB" dirty="0"/>
              <a:t>Making it autoregressive</a:t>
            </a:r>
          </a:p>
        </p:txBody>
      </p:sp>
      <p:sp>
        <p:nvSpPr>
          <p:cNvPr id="11" name="Content Placeholder 10">
            <a:extLst>
              <a:ext uri="{FF2B5EF4-FFF2-40B4-BE49-F238E27FC236}">
                <a16:creationId xmlns:a16="http://schemas.microsoft.com/office/drawing/2014/main" id="{DCDF14AF-7722-523E-73C0-3FAA96A4E440}"/>
              </a:ext>
            </a:extLst>
          </p:cNvPr>
          <p:cNvSpPr>
            <a:spLocks noGrp="1"/>
          </p:cNvSpPr>
          <p:nvPr>
            <p:ph idx="1"/>
          </p:nvPr>
        </p:nvSpPr>
        <p:spPr>
          <a:xfrm>
            <a:off x="838200" y="1825624"/>
            <a:ext cx="10515600" cy="5032375"/>
          </a:xfrm>
        </p:spPr>
        <p:txBody>
          <a:bodyPr>
            <a:normAutofit/>
          </a:bodyPr>
          <a:lstStyle/>
          <a:p>
            <a:pPr marL="0" indent="0">
              <a:buNone/>
            </a:pPr>
            <a:r>
              <a:rPr lang="en-GB" dirty="0"/>
              <a:t>If we want to make it an </a:t>
            </a:r>
            <a:r>
              <a:rPr lang="en-GB" b="1" dirty="0"/>
              <a:t>autoregressive</a:t>
            </a:r>
            <a:r>
              <a:rPr lang="en-GB" dirty="0"/>
              <a:t> </a:t>
            </a:r>
            <a:r>
              <a:rPr lang="en-GB" b="1" dirty="0"/>
              <a:t>RNN </a:t>
            </a:r>
            <a:r>
              <a:rPr lang="en-GB" dirty="0"/>
              <a:t>(which is shown in Notebook 7), a few changes need to occur:</a:t>
            </a:r>
          </a:p>
          <a:p>
            <a:pPr>
              <a:buFont typeface="Arial" panose="020B0604020202020204" pitchFamily="34" charset="0"/>
              <a:buChar char="•"/>
            </a:pPr>
            <a:r>
              <a:rPr lang="en-GB" b="1" dirty="0"/>
              <a:t>Start:</a:t>
            </a:r>
            <a:r>
              <a:rPr lang="en-GB" dirty="0"/>
              <a:t> The decoder begins with a starting input (taken from the last time step of the encoder’s input), as before.</a:t>
            </a:r>
          </a:p>
          <a:p>
            <a:pPr>
              <a:buFont typeface="Arial" panose="020B0604020202020204" pitchFamily="34" charset="0"/>
              <a:buChar char="•"/>
            </a:pPr>
            <a:r>
              <a:rPr lang="en-GB" b="1" dirty="0"/>
              <a:t>Loop:</a:t>
            </a:r>
            <a:r>
              <a:rPr lang="en-GB" dirty="0"/>
              <a:t> For each time step, the decoder produces a single output of the sequence. Using a loop, that output is then fed back as the input to be used by the decoder to generate the next output of the sequence for the next time step.</a:t>
            </a:r>
          </a:p>
          <a:p>
            <a:pPr>
              <a:buFont typeface="Arial" panose="020B0604020202020204" pitchFamily="34" charset="0"/>
              <a:buChar char="•"/>
            </a:pPr>
            <a:r>
              <a:rPr lang="en-GB" b="1" dirty="0"/>
              <a:t>Result:</a:t>
            </a:r>
            <a:r>
              <a:rPr lang="en-GB" dirty="0"/>
              <a:t> The final output sequence is built one element at a time, with each prediction depending on the one before it.</a:t>
            </a:r>
          </a:p>
        </p:txBody>
      </p:sp>
    </p:spTree>
    <p:extLst>
      <p:ext uri="{BB962C8B-B14F-4D97-AF65-F5344CB8AC3E}">
        <p14:creationId xmlns:p14="http://schemas.microsoft.com/office/powerpoint/2010/main" val="36670122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4D932-307C-EC62-CB76-F109AC11EC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E325EE-707C-FF9C-9B2B-D67A8B9A2B97}"/>
              </a:ext>
            </a:extLst>
          </p:cNvPr>
          <p:cNvSpPr>
            <a:spLocks noGrp="1"/>
          </p:cNvSpPr>
          <p:nvPr>
            <p:ph type="title"/>
          </p:nvPr>
        </p:nvSpPr>
        <p:spPr/>
        <p:txBody>
          <a:bodyPr/>
          <a:lstStyle/>
          <a:p>
            <a:r>
              <a:rPr lang="en-GB" dirty="0"/>
              <a:t>Making it autoregressive</a:t>
            </a:r>
          </a:p>
        </p:txBody>
      </p:sp>
      <p:sp>
        <p:nvSpPr>
          <p:cNvPr id="11" name="Content Placeholder 10">
            <a:extLst>
              <a:ext uri="{FF2B5EF4-FFF2-40B4-BE49-F238E27FC236}">
                <a16:creationId xmlns:a16="http://schemas.microsoft.com/office/drawing/2014/main" id="{B039561D-5EB5-646C-17B6-1110D336BF42}"/>
              </a:ext>
            </a:extLst>
          </p:cNvPr>
          <p:cNvSpPr>
            <a:spLocks noGrp="1"/>
          </p:cNvSpPr>
          <p:nvPr>
            <p:ph idx="1"/>
          </p:nvPr>
        </p:nvSpPr>
        <p:spPr>
          <a:xfrm>
            <a:off x="838200" y="1825624"/>
            <a:ext cx="10515600" cy="5032375"/>
          </a:xfrm>
        </p:spPr>
        <p:txBody>
          <a:bodyPr>
            <a:normAutofit/>
          </a:bodyPr>
          <a:lstStyle/>
          <a:p>
            <a:pPr marL="0" indent="0">
              <a:buNone/>
            </a:pPr>
            <a:r>
              <a:rPr lang="en-GB" dirty="0"/>
              <a:t>This requires a minimal adjustment in the forward method of the Seq2Seq model to make the magic happen.</a:t>
            </a:r>
          </a:p>
        </p:txBody>
      </p:sp>
      <p:pic>
        <p:nvPicPr>
          <p:cNvPr id="4" name="Picture 3">
            <a:extLst>
              <a:ext uri="{FF2B5EF4-FFF2-40B4-BE49-F238E27FC236}">
                <a16:creationId xmlns:a16="http://schemas.microsoft.com/office/drawing/2014/main" id="{66A61D80-8389-CA0F-0EAB-53E963AD461F}"/>
              </a:ext>
            </a:extLst>
          </p:cNvPr>
          <p:cNvPicPr>
            <a:picLocks noChangeAspect="1"/>
          </p:cNvPicPr>
          <p:nvPr/>
        </p:nvPicPr>
        <p:blipFill>
          <a:blip r:embed="rId2"/>
          <a:stretch>
            <a:fillRect/>
          </a:stretch>
        </p:blipFill>
        <p:spPr>
          <a:xfrm>
            <a:off x="2685448" y="2867851"/>
            <a:ext cx="6821103" cy="3990148"/>
          </a:xfrm>
          <a:prstGeom prst="rect">
            <a:avLst/>
          </a:prstGeom>
        </p:spPr>
      </p:pic>
      <p:sp>
        <p:nvSpPr>
          <p:cNvPr id="5" name="Rectangle 4">
            <a:extLst>
              <a:ext uri="{FF2B5EF4-FFF2-40B4-BE49-F238E27FC236}">
                <a16:creationId xmlns:a16="http://schemas.microsoft.com/office/drawing/2014/main" id="{866897D9-76C3-B7C5-691C-EFB1F2E8CFF3}"/>
              </a:ext>
            </a:extLst>
          </p:cNvPr>
          <p:cNvSpPr/>
          <p:nvPr/>
        </p:nvSpPr>
        <p:spPr>
          <a:xfrm>
            <a:off x="2926080" y="5072514"/>
            <a:ext cx="6824312" cy="1337911"/>
          </a:xfrm>
          <a:prstGeom prst="rect">
            <a:avLst/>
          </a:prstGeom>
          <a:noFill/>
          <a:ln w="38100">
            <a:solidFill>
              <a:schemeClr val="accent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721586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F027B-E667-F81F-438F-722D0EC0FCAB}"/>
              </a:ext>
            </a:extLst>
          </p:cNvPr>
          <p:cNvSpPr>
            <a:spLocks noGrp="1"/>
          </p:cNvSpPr>
          <p:nvPr>
            <p:ph type="title"/>
          </p:nvPr>
        </p:nvSpPr>
        <p:spPr/>
        <p:txBody>
          <a:bodyPr/>
          <a:lstStyle/>
          <a:p>
            <a:r>
              <a:rPr lang="en-GB" dirty="0"/>
              <a:t>Go autoregressive or not?</a:t>
            </a:r>
          </a:p>
        </p:txBody>
      </p:sp>
      <p:sp>
        <p:nvSpPr>
          <p:cNvPr id="5" name="Content Placeholder 4">
            <a:extLst>
              <a:ext uri="{FF2B5EF4-FFF2-40B4-BE49-F238E27FC236}">
                <a16:creationId xmlns:a16="http://schemas.microsoft.com/office/drawing/2014/main" id="{79254503-79C6-3FA5-2689-1942E9670572}"/>
              </a:ext>
            </a:extLst>
          </p:cNvPr>
          <p:cNvSpPr>
            <a:spLocks noGrp="1"/>
          </p:cNvSpPr>
          <p:nvPr>
            <p:ph idx="1"/>
          </p:nvPr>
        </p:nvSpPr>
        <p:spPr>
          <a:xfrm>
            <a:off x="838200" y="1825624"/>
            <a:ext cx="10515600" cy="5032375"/>
          </a:xfrm>
        </p:spPr>
        <p:txBody>
          <a:bodyPr>
            <a:normAutofit fontScale="92500" lnSpcReduction="10000"/>
          </a:bodyPr>
          <a:lstStyle/>
          <a:p>
            <a:pPr marL="0" indent="0">
              <a:buNone/>
            </a:pPr>
            <a:r>
              <a:rPr lang="en-GB" b="1" dirty="0"/>
              <a:t>Why Choose an Autoregressive Model?</a:t>
            </a:r>
          </a:p>
          <a:p>
            <a:pPr>
              <a:buFont typeface="Arial" panose="020B0604020202020204" pitchFamily="34" charset="0"/>
              <a:buChar char="•"/>
            </a:pPr>
            <a:r>
              <a:rPr lang="en-GB" b="1" dirty="0"/>
              <a:t>Sequential Dependency: </a:t>
            </a:r>
            <a:r>
              <a:rPr lang="en-GB" dirty="0"/>
              <a:t>Autoregressive models generate output one step at a time, with each new prediction influenced by the previous ones. This is especially beneficial when the sequence elements have strong dependencies—such as in natural language (Week 8!), where each word affects the next.</a:t>
            </a:r>
          </a:p>
          <a:p>
            <a:pPr>
              <a:buFont typeface="Arial" panose="020B0604020202020204" pitchFamily="34" charset="0"/>
              <a:buChar char="•"/>
            </a:pPr>
            <a:r>
              <a:rPr lang="en-GB" b="1" dirty="0"/>
              <a:t>High Accuracy in Complex Tasks: </a:t>
            </a:r>
            <a:r>
              <a:rPr lang="en-GB" dirty="0"/>
              <a:t>Because each output can be conditioned on the previously generated outputs, autoregressive models tend to produce more coherent and contextually appropriate results. This is why they're often used in tasks like machine translation, language </a:t>
            </a:r>
            <a:r>
              <a:rPr lang="en-GB" dirty="0" err="1"/>
              <a:t>modeling</a:t>
            </a:r>
            <a:r>
              <a:rPr lang="en-GB" dirty="0"/>
              <a:t>, and text generation.</a:t>
            </a:r>
          </a:p>
          <a:p>
            <a:pPr>
              <a:buFont typeface="Arial" panose="020B0604020202020204" pitchFamily="34" charset="0"/>
              <a:buChar char="•"/>
            </a:pPr>
            <a:r>
              <a:rPr lang="en-GB" b="1" dirty="0"/>
              <a:t>Flexibility with Variable-Length Output: </a:t>
            </a:r>
            <a:r>
              <a:rPr lang="en-GB" dirty="0"/>
              <a:t>Since the model generates output sequentially, it can easily adapt to generating sequences of different lengths, stopping when a special end-of-sequence token is produced.</a:t>
            </a:r>
          </a:p>
          <a:p>
            <a:endParaRPr lang="en-GB" dirty="0"/>
          </a:p>
        </p:txBody>
      </p:sp>
    </p:spTree>
    <p:extLst>
      <p:ext uri="{BB962C8B-B14F-4D97-AF65-F5344CB8AC3E}">
        <p14:creationId xmlns:p14="http://schemas.microsoft.com/office/powerpoint/2010/main" val="28258954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424AAB-9B99-3640-9FF1-926CB1303C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491205-FA22-DA76-5D54-8E48F0ED1986}"/>
              </a:ext>
            </a:extLst>
          </p:cNvPr>
          <p:cNvSpPr>
            <a:spLocks noGrp="1"/>
          </p:cNvSpPr>
          <p:nvPr>
            <p:ph type="title"/>
          </p:nvPr>
        </p:nvSpPr>
        <p:spPr/>
        <p:txBody>
          <a:bodyPr/>
          <a:lstStyle/>
          <a:p>
            <a:r>
              <a:rPr lang="en-GB" dirty="0"/>
              <a:t>Go autoregressive or not?</a:t>
            </a:r>
          </a:p>
        </p:txBody>
      </p:sp>
      <p:sp>
        <p:nvSpPr>
          <p:cNvPr id="5" name="Content Placeholder 4">
            <a:extLst>
              <a:ext uri="{FF2B5EF4-FFF2-40B4-BE49-F238E27FC236}">
                <a16:creationId xmlns:a16="http://schemas.microsoft.com/office/drawing/2014/main" id="{3321C5A7-6B18-C045-DE76-DD50E5E58C6D}"/>
              </a:ext>
            </a:extLst>
          </p:cNvPr>
          <p:cNvSpPr>
            <a:spLocks noGrp="1"/>
          </p:cNvSpPr>
          <p:nvPr>
            <p:ph idx="1"/>
          </p:nvPr>
        </p:nvSpPr>
        <p:spPr>
          <a:xfrm>
            <a:off x="838200" y="1825624"/>
            <a:ext cx="10515600" cy="5032375"/>
          </a:xfrm>
        </p:spPr>
        <p:txBody>
          <a:bodyPr>
            <a:normAutofit lnSpcReduction="10000"/>
          </a:bodyPr>
          <a:lstStyle/>
          <a:p>
            <a:pPr marL="0" indent="0">
              <a:buNone/>
            </a:pPr>
            <a:r>
              <a:rPr lang="en-GB" b="1" dirty="0"/>
              <a:t>Why not use an autoregressive model?</a:t>
            </a:r>
          </a:p>
          <a:p>
            <a:r>
              <a:rPr lang="en-GB" b="1" dirty="0"/>
              <a:t>Reduced Inference Time and Efficient Batch Prediction:</a:t>
            </a:r>
            <a:br>
              <a:rPr lang="en-GB" dirty="0"/>
            </a:br>
            <a:r>
              <a:rPr lang="en-GB" dirty="0"/>
              <a:t>In time series forecasting, non-autoregressive models predict future values directly from a fixed window of observed historical data. This contrasts with autoregressive models, which recursively feed each prediction back into the model to generate the next step. By removing the recursive dependency on previous predictions, non-autoregressive models can compute all future values in parallel (at least during training and one-step-ahead prediction), or efficiently process entire sequences in batches, leading to faster inference. This makes non-autoregressive approaches particularly attractive for batch forecasting in operational systems where large numbers of time series need to be processed simultaneously.</a:t>
            </a:r>
          </a:p>
        </p:txBody>
      </p:sp>
    </p:spTree>
    <p:extLst>
      <p:ext uri="{BB962C8B-B14F-4D97-AF65-F5344CB8AC3E}">
        <p14:creationId xmlns:p14="http://schemas.microsoft.com/office/powerpoint/2010/main" val="18708443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E47D1-7B6A-721A-588D-F51EB23E9A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29B57D-49B1-456B-ADB5-9C6C9B79D3CF}"/>
              </a:ext>
            </a:extLst>
          </p:cNvPr>
          <p:cNvSpPr>
            <a:spLocks noGrp="1"/>
          </p:cNvSpPr>
          <p:nvPr>
            <p:ph type="title"/>
          </p:nvPr>
        </p:nvSpPr>
        <p:spPr/>
        <p:txBody>
          <a:bodyPr/>
          <a:lstStyle/>
          <a:p>
            <a:r>
              <a:rPr lang="en-GB" dirty="0"/>
              <a:t>Go autoregressive or not?</a:t>
            </a:r>
          </a:p>
        </p:txBody>
      </p:sp>
      <p:sp>
        <p:nvSpPr>
          <p:cNvPr id="5" name="Content Placeholder 4">
            <a:extLst>
              <a:ext uri="{FF2B5EF4-FFF2-40B4-BE49-F238E27FC236}">
                <a16:creationId xmlns:a16="http://schemas.microsoft.com/office/drawing/2014/main" id="{723BFE67-CCC1-DCD3-7046-266554E31EFD}"/>
              </a:ext>
            </a:extLst>
          </p:cNvPr>
          <p:cNvSpPr>
            <a:spLocks noGrp="1"/>
          </p:cNvSpPr>
          <p:nvPr>
            <p:ph idx="1"/>
          </p:nvPr>
        </p:nvSpPr>
        <p:spPr>
          <a:xfrm>
            <a:off x="838200" y="1825624"/>
            <a:ext cx="10515600" cy="5032375"/>
          </a:xfrm>
        </p:spPr>
        <p:txBody>
          <a:bodyPr>
            <a:normAutofit/>
          </a:bodyPr>
          <a:lstStyle/>
          <a:p>
            <a:pPr marL="0" indent="0">
              <a:buNone/>
            </a:pPr>
            <a:r>
              <a:rPr lang="en-GB" b="1" dirty="0"/>
              <a:t>Why not use an autoregressive model?</a:t>
            </a:r>
          </a:p>
          <a:p>
            <a:r>
              <a:rPr lang="en-GB" b="1" dirty="0"/>
              <a:t>Simpler Training for Certain Tasks: </a:t>
            </a:r>
            <a:r>
              <a:rPr lang="en-GB" dirty="0"/>
              <a:t>For tasks where the outputs do not depend heavily on each other or where dependencies can be modelled in another way, non-autoregressive approaches may simply work better than autoregressive ones.</a:t>
            </a:r>
          </a:p>
        </p:txBody>
      </p:sp>
    </p:spTree>
    <p:extLst>
      <p:ext uri="{BB962C8B-B14F-4D97-AF65-F5344CB8AC3E}">
        <p14:creationId xmlns:p14="http://schemas.microsoft.com/office/powerpoint/2010/main" val="28831335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8AD8C5-A203-48DC-47A1-59F8F568AF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2090DC-5916-5B92-B6A1-9F762B85AE68}"/>
              </a:ext>
            </a:extLst>
          </p:cNvPr>
          <p:cNvSpPr>
            <a:spLocks noGrp="1"/>
          </p:cNvSpPr>
          <p:nvPr>
            <p:ph type="title"/>
          </p:nvPr>
        </p:nvSpPr>
        <p:spPr/>
        <p:txBody>
          <a:bodyPr/>
          <a:lstStyle/>
          <a:p>
            <a:r>
              <a:rPr lang="en-GB" dirty="0"/>
              <a:t>Go autoregressive or not?</a:t>
            </a:r>
          </a:p>
        </p:txBody>
      </p:sp>
      <p:sp>
        <p:nvSpPr>
          <p:cNvPr id="5" name="Content Placeholder 4">
            <a:extLst>
              <a:ext uri="{FF2B5EF4-FFF2-40B4-BE49-F238E27FC236}">
                <a16:creationId xmlns:a16="http://schemas.microsoft.com/office/drawing/2014/main" id="{617E1A87-8AFC-8F60-1CE6-4D43AF6DB8F6}"/>
              </a:ext>
            </a:extLst>
          </p:cNvPr>
          <p:cNvSpPr>
            <a:spLocks noGrp="1"/>
          </p:cNvSpPr>
          <p:nvPr>
            <p:ph idx="1"/>
          </p:nvPr>
        </p:nvSpPr>
        <p:spPr>
          <a:xfrm>
            <a:off x="838200" y="1825624"/>
            <a:ext cx="10515600" cy="5032375"/>
          </a:xfrm>
        </p:spPr>
        <p:txBody>
          <a:bodyPr>
            <a:normAutofit/>
          </a:bodyPr>
          <a:lstStyle/>
          <a:p>
            <a:pPr marL="0" indent="0">
              <a:buNone/>
            </a:pPr>
            <a:r>
              <a:rPr lang="en-GB" b="1" dirty="0"/>
              <a:t>In Summary…</a:t>
            </a:r>
          </a:p>
          <a:p>
            <a:pPr>
              <a:buFont typeface="Arial" panose="020B0604020202020204" pitchFamily="34" charset="0"/>
              <a:buChar char="•"/>
            </a:pPr>
            <a:r>
              <a:rPr lang="en-GB" b="1" dirty="0"/>
              <a:t>Autoregressive models</a:t>
            </a:r>
            <a:r>
              <a:rPr lang="en-GB" dirty="0"/>
              <a:t> are preferred when capturing the sequential nature of data is crucial, providing higher accuracy and more coherent outputs at the cost of slower, step-by-step generation. They are usually harder to train but exhibit better performance.</a:t>
            </a:r>
          </a:p>
          <a:p>
            <a:pPr>
              <a:buFont typeface="Arial" panose="020B0604020202020204" pitchFamily="34" charset="0"/>
              <a:buChar char="•"/>
            </a:pPr>
            <a:r>
              <a:rPr lang="en-GB" b="1" dirty="0"/>
              <a:t>Non-autoregressive models</a:t>
            </a:r>
            <a:r>
              <a:rPr lang="en-GB" dirty="0"/>
              <a:t> are ideal when speed and parallel processing are critical, even though they might sacrifice some accuracy or contextual coherence since each output is generated independently.</a:t>
            </a:r>
          </a:p>
          <a:p>
            <a:pPr marL="0" indent="0">
              <a:buNone/>
            </a:pPr>
            <a:r>
              <a:rPr lang="en-GB" dirty="0"/>
              <a:t>As in all things until now, try and see what works best for your project!</a:t>
            </a:r>
          </a:p>
        </p:txBody>
      </p:sp>
    </p:spTree>
    <p:extLst>
      <p:ext uri="{BB962C8B-B14F-4D97-AF65-F5344CB8AC3E}">
        <p14:creationId xmlns:p14="http://schemas.microsoft.com/office/powerpoint/2010/main" val="34431791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08BA8-9DEC-4471-8590-434E8D8BB4A0}"/>
              </a:ext>
            </a:extLst>
          </p:cNvPr>
          <p:cNvSpPr>
            <a:spLocks noGrp="1"/>
          </p:cNvSpPr>
          <p:nvPr>
            <p:ph type="title"/>
          </p:nvPr>
        </p:nvSpPr>
        <p:spPr/>
        <p:txBody>
          <a:bodyPr/>
          <a:lstStyle/>
          <a:p>
            <a:r>
              <a:rPr lang="en-US" dirty="0"/>
              <a:t>Conclusion (</a:t>
            </a:r>
            <a:r>
              <a:rPr lang="en-US"/>
              <a:t>Week 5)</a:t>
            </a:r>
            <a:endParaRPr lang="en-GB" dirty="0"/>
          </a:p>
        </p:txBody>
      </p:sp>
      <p:sp>
        <p:nvSpPr>
          <p:cNvPr id="3" name="Content Placeholder 2">
            <a:extLst>
              <a:ext uri="{FF2B5EF4-FFF2-40B4-BE49-F238E27FC236}">
                <a16:creationId xmlns:a16="http://schemas.microsoft.com/office/drawing/2014/main" id="{47E3549C-D723-41E6-8478-270ACE043694}"/>
              </a:ext>
            </a:extLst>
          </p:cNvPr>
          <p:cNvSpPr>
            <a:spLocks noGrp="1"/>
          </p:cNvSpPr>
          <p:nvPr>
            <p:ph sz="half" idx="1"/>
          </p:nvPr>
        </p:nvSpPr>
        <p:spPr>
          <a:xfrm>
            <a:off x="838200" y="1825624"/>
            <a:ext cx="5257800" cy="5032375"/>
          </a:xfrm>
        </p:spPr>
        <p:txBody>
          <a:bodyPr>
            <a:normAutofit/>
          </a:bodyPr>
          <a:lstStyle/>
          <a:p>
            <a:r>
              <a:rPr lang="en-US" dirty="0"/>
              <a:t>Time series datasets</a:t>
            </a:r>
          </a:p>
          <a:p>
            <a:r>
              <a:rPr lang="en-US" dirty="0"/>
              <a:t>Deep learning models with history</a:t>
            </a:r>
          </a:p>
          <a:p>
            <a:r>
              <a:rPr lang="en-US" dirty="0"/>
              <a:t>History length tradeoffs</a:t>
            </a:r>
          </a:p>
          <a:p>
            <a:r>
              <a:rPr lang="en-US" dirty="0"/>
              <a:t>Implementing memory in Deep Learning models</a:t>
            </a:r>
          </a:p>
          <a:p>
            <a:r>
              <a:rPr lang="en-US" dirty="0"/>
              <a:t>Our first vanilla Recurrent Neural Network with memory</a:t>
            </a:r>
          </a:p>
          <a:p>
            <a:r>
              <a:rPr lang="en-US" dirty="0"/>
              <a:t>The vanishing gradient problem in RNNs</a:t>
            </a:r>
          </a:p>
          <a:p>
            <a:endParaRPr lang="en-GB" dirty="0"/>
          </a:p>
        </p:txBody>
      </p:sp>
      <p:sp>
        <p:nvSpPr>
          <p:cNvPr id="4" name="Content Placeholder 3">
            <a:extLst>
              <a:ext uri="{FF2B5EF4-FFF2-40B4-BE49-F238E27FC236}">
                <a16:creationId xmlns:a16="http://schemas.microsoft.com/office/drawing/2014/main" id="{7E420A50-DCDA-4FEF-986F-775F53063E3A}"/>
              </a:ext>
            </a:extLst>
          </p:cNvPr>
          <p:cNvSpPr>
            <a:spLocks noGrp="1"/>
          </p:cNvSpPr>
          <p:nvPr>
            <p:ph sz="half" idx="2"/>
          </p:nvPr>
        </p:nvSpPr>
        <p:spPr>
          <a:xfrm>
            <a:off x="6172200" y="1825624"/>
            <a:ext cx="5181600" cy="5032375"/>
          </a:xfrm>
        </p:spPr>
        <p:txBody>
          <a:bodyPr>
            <a:normAutofit/>
          </a:bodyPr>
          <a:lstStyle/>
          <a:p>
            <a:r>
              <a:rPr lang="en-US" dirty="0"/>
              <a:t>The LSTM model</a:t>
            </a:r>
          </a:p>
          <a:p>
            <a:r>
              <a:rPr lang="en-US" dirty="0"/>
              <a:t>The GRU model</a:t>
            </a:r>
            <a:endParaRPr lang="en-US" i="1" dirty="0"/>
          </a:p>
          <a:p>
            <a:r>
              <a:rPr lang="en-US" dirty="0"/>
              <a:t>One/Many-to-one/many models</a:t>
            </a:r>
          </a:p>
          <a:p>
            <a:r>
              <a:rPr lang="en-US" dirty="0"/>
              <a:t>Seq2Seq models</a:t>
            </a:r>
          </a:p>
          <a:p>
            <a:r>
              <a:rPr lang="en-US" dirty="0"/>
              <a:t>Encoder and Decoder architectures</a:t>
            </a:r>
          </a:p>
          <a:p>
            <a:r>
              <a:rPr lang="en-US" dirty="0"/>
              <a:t>Autoregressive RNNs</a:t>
            </a:r>
          </a:p>
          <a:p>
            <a:r>
              <a:rPr lang="en-US" dirty="0"/>
              <a:t>(More on these during W8!)</a:t>
            </a:r>
            <a:endParaRPr lang="en-GB" dirty="0"/>
          </a:p>
        </p:txBody>
      </p:sp>
    </p:spTree>
    <p:extLst>
      <p:ext uri="{BB962C8B-B14F-4D97-AF65-F5344CB8AC3E}">
        <p14:creationId xmlns:p14="http://schemas.microsoft.com/office/powerpoint/2010/main" val="10360814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33F64-ACBF-414C-8E71-06E4F9517B15}"/>
              </a:ext>
            </a:extLst>
          </p:cNvPr>
          <p:cNvSpPr>
            <a:spLocks noGrp="1"/>
          </p:cNvSpPr>
          <p:nvPr>
            <p:ph type="title"/>
          </p:nvPr>
        </p:nvSpPr>
        <p:spPr/>
        <p:txBody>
          <a:bodyPr/>
          <a:lstStyle/>
          <a:p>
            <a:r>
              <a:rPr lang="en-US" dirty="0"/>
              <a:t>Learn more about these topics</a:t>
            </a:r>
            <a:endParaRPr lang="en-GB" dirty="0"/>
          </a:p>
        </p:txBody>
      </p:sp>
      <p:sp>
        <p:nvSpPr>
          <p:cNvPr id="3" name="Content Placeholder 2">
            <a:extLst>
              <a:ext uri="{FF2B5EF4-FFF2-40B4-BE49-F238E27FC236}">
                <a16:creationId xmlns:a16="http://schemas.microsoft.com/office/drawing/2014/main" id="{C71C8DD6-14D1-44DF-9843-EFEDF44E39A2}"/>
              </a:ext>
            </a:extLst>
          </p:cNvPr>
          <p:cNvSpPr>
            <a:spLocks noGrp="1"/>
          </p:cNvSpPr>
          <p:nvPr>
            <p:ph idx="1"/>
          </p:nvPr>
        </p:nvSpPr>
        <p:spPr>
          <a:xfrm>
            <a:off x="838200" y="1825624"/>
            <a:ext cx="10515600" cy="5032375"/>
          </a:xfrm>
        </p:spPr>
        <p:txBody>
          <a:bodyPr>
            <a:normAutofit/>
          </a:bodyPr>
          <a:lstStyle/>
          <a:p>
            <a:pPr marL="0" indent="0">
              <a:buNone/>
            </a:pPr>
            <a:r>
              <a:rPr lang="en-US" dirty="0"/>
              <a:t>Out of class, supporting papers, for those of you who are curious.</a:t>
            </a:r>
          </a:p>
          <a:p>
            <a:r>
              <a:rPr lang="en-GB" dirty="0"/>
              <a:t>[Hochreiter1997] S. </a:t>
            </a:r>
            <a:r>
              <a:rPr lang="en-GB" b="1" dirty="0" err="1">
                <a:solidFill>
                  <a:schemeClr val="accent2">
                    <a:lumMod val="50000"/>
                  </a:schemeClr>
                </a:solidFill>
              </a:rPr>
              <a:t>Hochreiter</a:t>
            </a:r>
            <a:r>
              <a:rPr lang="en-GB" dirty="0"/>
              <a:t> and J. </a:t>
            </a:r>
            <a:r>
              <a:rPr lang="en-GB" b="1" dirty="0" err="1">
                <a:solidFill>
                  <a:schemeClr val="accent2">
                    <a:lumMod val="50000"/>
                  </a:schemeClr>
                </a:solidFill>
              </a:rPr>
              <a:t>Schmidhuber</a:t>
            </a:r>
            <a:r>
              <a:rPr lang="en-GB" dirty="0"/>
              <a:t> “Long short-term memory”, 1997.</a:t>
            </a:r>
          </a:p>
          <a:p>
            <a:r>
              <a:rPr lang="en-GB" dirty="0"/>
              <a:t>[</a:t>
            </a:r>
            <a:r>
              <a:rPr lang="en-SG" dirty="0"/>
              <a:t>Gers2013</a:t>
            </a:r>
            <a:r>
              <a:rPr lang="en-GB" dirty="0"/>
              <a:t>]</a:t>
            </a:r>
            <a:r>
              <a:rPr lang="en-SG" dirty="0"/>
              <a:t> F. A. Gers, J. </a:t>
            </a:r>
            <a:r>
              <a:rPr lang="en-SG" b="1" dirty="0" err="1">
                <a:solidFill>
                  <a:schemeClr val="accent2">
                    <a:lumMod val="50000"/>
                  </a:schemeClr>
                </a:solidFill>
              </a:rPr>
              <a:t>Schmidhuber</a:t>
            </a:r>
            <a:r>
              <a:rPr lang="en-SG" dirty="0"/>
              <a:t>, F. </a:t>
            </a:r>
            <a:r>
              <a:rPr lang="en-SG" dirty="0" err="1"/>
              <a:t>Cummin</a:t>
            </a:r>
            <a:r>
              <a:rPr lang="en-SG" dirty="0"/>
              <a:t>, “</a:t>
            </a:r>
            <a:r>
              <a:rPr lang="en-GB" dirty="0"/>
              <a:t>Learning to forget: Continual prediction with LSTM”, 2013.</a:t>
            </a:r>
            <a:endParaRPr lang="en-US" dirty="0"/>
          </a:p>
          <a:p>
            <a:r>
              <a:rPr lang="en-US" dirty="0"/>
              <a:t>[Cho2014] </a:t>
            </a:r>
            <a:r>
              <a:rPr lang="en-SG" dirty="0"/>
              <a:t>K. </a:t>
            </a:r>
            <a:r>
              <a:rPr lang="en-SG" b="1" dirty="0">
                <a:solidFill>
                  <a:schemeClr val="accent2">
                    <a:lumMod val="50000"/>
                  </a:schemeClr>
                </a:solidFill>
              </a:rPr>
              <a:t>Cho</a:t>
            </a:r>
            <a:r>
              <a:rPr lang="en-SG" dirty="0"/>
              <a:t>, B. van </a:t>
            </a:r>
            <a:r>
              <a:rPr lang="en-SG" dirty="0" err="1"/>
              <a:t>Merrienboer</a:t>
            </a:r>
            <a:r>
              <a:rPr lang="en-SG" dirty="0"/>
              <a:t>, C. </a:t>
            </a:r>
            <a:r>
              <a:rPr lang="en-SG" dirty="0" err="1"/>
              <a:t>Gulcehre</a:t>
            </a:r>
            <a:r>
              <a:rPr lang="en-SG" dirty="0"/>
              <a:t>, D. </a:t>
            </a:r>
            <a:r>
              <a:rPr lang="en-SG" b="1" dirty="0" err="1">
                <a:solidFill>
                  <a:schemeClr val="accent2">
                    <a:lumMod val="50000"/>
                  </a:schemeClr>
                </a:solidFill>
              </a:rPr>
              <a:t>Bahdanau</a:t>
            </a:r>
            <a:r>
              <a:rPr lang="en-SG" dirty="0"/>
              <a:t>, F. </a:t>
            </a:r>
            <a:r>
              <a:rPr lang="en-SG" dirty="0" err="1"/>
              <a:t>Bougares</a:t>
            </a:r>
            <a:r>
              <a:rPr lang="en-SG" dirty="0"/>
              <a:t>, H. </a:t>
            </a:r>
            <a:r>
              <a:rPr lang="en-SG" dirty="0" err="1"/>
              <a:t>Schwenk</a:t>
            </a:r>
            <a:r>
              <a:rPr lang="en-SG" dirty="0"/>
              <a:t>, and Y. </a:t>
            </a:r>
            <a:r>
              <a:rPr lang="en-SG" dirty="0" err="1"/>
              <a:t>Bengio</a:t>
            </a:r>
            <a:r>
              <a:rPr lang="en-SG" dirty="0"/>
              <a:t>, “Learning Phrase Representations using RNN Encoder-Decoder for Statistical Machine Translation”, 2014.</a:t>
            </a:r>
            <a:endParaRPr lang="en-US" dirty="0"/>
          </a:p>
          <a:p>
            <a:endParaRPr lang="en-GB" dirty="0"/>
          </a:p>
        </p:txBody>
      </p:sp>
    </p:spTree>
    <p:extLst>
      <p:ext uri="{BB962C8B-B14F-4D97-AF65-F5344CB8AC3E}">
        <p14:creationId xmlns:p14="http://schemas.microsoft.com/office/powerpoint/2010/main" val="38809490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4A12-42C1-4189-603A-5E1F4771759C}"/>
              </a:ext>
            </a:extLst>
          </p:cNvPr>
          <p:cNvSpPr>
            <a:spLocks noGrp="1"/>
          </p:cNvSpPr>
          <p:nvPr>
            <p:ph type="title"/>
          </p:nvPr>
        </p:nvSpPr>
        <p:spPr/>
        <p:txBody>
          <a:bodyPr/>
          <a:lstStyle/>
          <a:p>
            <a:r>
              <a:rPr lang="en-GB" dirty="0"/>
              <a:t>Learn more about these topics</a:t>
            </a:r>
            <a:endParaRPr lang="en-SG" dirty="0"/>
          </a:p>
        </p:txBody>
      </p:sp>
      <p:sp>
        <p:nvSpPr>
          <p:cNvPr id="3" name="Content Placeholder 2">
            <a:extLst>
              <a:ext uri="{FF2B5EF4-FFF2-40B4-BE49-F238E27FC236}">
                <a16:creationId xmlns:a16="http://schemas.microsoft.com/office/drawing/2014/main" id="{E475B357-0886-EDDA-5F55-77F580FB4D9B}"/>
              </a:ext>
            </a:extLst>
          </p:cNvPr>
          <p:cNvSpPr>
            <a:spLocks noGrp="1"/>
          </p:cNvSpPr>
          <p:nvPr>
            <p:ph idx="1"/>
          </p:nvPr>
        </p:nvSpPr>
        <p:spPr>
          <a:xfrm>
            <a:off x="838200" y="1825624"/>
            <a:ext cx="10515600" cy="5032375"/>
          </a:xfrm>
        </p:spPr>
        <p:txBody>
          <a:bodyPr>
            <a:normAutofit/>
          </a:bodyPr>
          <a:lstStyle/>
          <a:p>
            <a:pPr marL="0" indent="0">
              <a:buNone/>
            </a:pPr>
            <a:r>
              <a:rPr lang="en-US" dirty="0"/>
              <a:t>Tracking important names (Track their works and follow them on Scholar, Twitter, or whatever works for you!)</a:t>
            </a:r>
          </a:p>
          <a:p>
            <a:r>
              <a:rPr lang="en-SG" b="1" dirty="0" err="1"/>
              <a:t>Kyunghyun</a:t>
            </a:r>
            <a:r>
              <a:rPr lang="en-SG" b="1" dirty="0"/>
              <a:t> </a:t>
            </a:r>
            <a:r>
              <a:rPr lang="en-SG" b="1" dirty="0">
                <a:solidFill>
                  <a:schemeClr val="accent2">
                    <a:lumMod val="50000"/>
                  </a:schemeClr>
                </a:solidFill>
              </a:rPr>
              <a:t>Cho</a:t>
            </a:r>
            <a:r>
              <a:rPr lang="en-SG" b="1" dirty="0"/>
              <a:t>: </a:t>
            </a:r>
            <a:r>
              <a:rPr lang="en-GB" b="1" dirty="0"/>
              <a:t>Professor</a:t>
            </a:r>
            <a:r>
              <a:rPr lang="en-GB" dirty="0"/>
              <a:t> at </a:t>
            </a:r>
            <a:r>
              <a:rPr lang="en-GB" b="1" dirty="0"/>
              <a:t>New</a:t>
            </a:r>
            <a:r>
              <a:rPr lang="en-GB" dirty="0"/>
              <a:t> </a:t>
            </a:r>
            <a:r>
              <a:rPr lang="en-GB" b="1" dirty="0"/>
              <a:t>York</a:t>
            </a:r>
            <a:r>
              <a:rPr lang="en-GB" dirty="0"/>
              <a:t> </a:t>
            </a:r>
            <a:r>
              <a:rPr lang="en-GB" b="1" dirty="0"/>
              <a:t>University</a:t>
            </a:r>
            <a:r>
              <a:rPr lang="en-GB" dirty="0"/>
              <a:t>.</a:t>
            </a:r>
            <a:br>
              <a:rPr lang="en-GB" b="1" dirty="0"/>
            </a:br>
            <a:r>
              <a:rPr lang="en-GB" dirty="0">
                <a:hlinkClick r:id="rId2"/>
              </a:rPr>
              <a:t>https://scholar.google.co.uk/citations?user=0RAmmIAAAAAJ&amp;hl=en</a:t>
            </a:r>
            <a:br>
              <a:rPr lang="en-GB" dirty="0"/>
            </a:br>
            <a:r>
              <a:rPr lang="en-GB" dirty="0">
                <a:hlinkClick r:id="rId3"/>
              </a:rPr>
              <a:t>https://kyunghyuncho.me/</a:t>
            </a:r>
            <a:endParaRPr lang="en-SG" b="1" dirty="0"/>
          </a:p>
          <a:p>
            <a:r>
              <a:rPr lang="en-SG" b="1" dirty="0" err="1"/>
              <a:t>Dzmitry</a:t>
            </a:r>
            <a:r>
              <a:rPr lang="en-SG" b="1" dirty="0"/>
              <a:t> </a:t>
            </a:r>
            <a:r>
              <a:rPr lang="en-SG" b="1" dirty="0" err="1">
                <a:solidFill>
                  <a:schemeClr val="accent2">
                    <a:lumMod val="50000"/>
                  </a:schemeClr>
                </a:solidFill>
              </a:rPr>
              <a:t>Bahdanau</a:t>
            </a:r>
            <a:r>
              <a:rPr lang="en-SG" b="1" dirty="0"/>
              <a:t>: </a:t>
            </a:r>
            <a:r>
              <a:rPr lang="en-GB" b="1" dirty="0"/>
              <a:t>Research</a:t>
            </a:r>
            <a:r>
              <a:rPr lang="en-GB" dirty="0"/>
              <a:t> </a:t>
            </a:r>
            <a:r>
              <a:rPr lang="en-GB" b="1" dirty="0"/>
              <a:t>Scientist</a:t>
            </a:r>
            <a:r>
              <a:rPr lang="en-GB" dirty="0"/>
              <a:t> at </a:t>
            </a:r>
            <a:r>
              <a:rPr lang="en-GB" b="1" dirty="0"/>
              <a:t>Element</a:t>
            </a:r>
            <a:r>
              <a:rPr lang="en-GB" dirty="0"/>
              <a:t> </a:t>
            </a:r>
            <a:r>
              <a:rPr lang="en-GB" b="1" dirty="0"/>
              <a:t>AI</a:t>
            </a:r>
            <a:r>
              <a:rPr lang="en-GB" dirty="0"/>
              <a:t> and </a:t>
            </a:r>
            <a:r>
              <a:rPr lang="en-GB" b="1" dirty="0"/>
              <a:t>Adjunct</a:t>
            </a:r>
            <a:r>
              <a:rPr lang="en-GB" dirty="0"/>
              <a:t> </a:t>
            </a:r>
            <a:r>
              <a:rPr lang="en-GB" b="1" dirty="0"/>
              <a:t>Professor</a:t>
            </a:r>
            <a:r>
              <a:rPr lang="en-GB" dirty="0"/>
              <a:t> at </a:t>
            </a:r>
            <a:r>
              <a:rPr lang="en-GB" b="1" dirty="0"/>
              <a:t>McGill</a:t>
            </a:r>
            <a:r>
              <a:rPr lang="en-GB" dirty="0"/>
              <a:t> </a:t>
            </a:r>
            <a:r>
              <a:rPr lang="en-GB" b="1" dirty="0"/>
              <a:t>University</a:t>
            </a:r>
            <a:r>
              <a:rPr lang="en-GB" dirty="0"/>
              <a:t>.</a:t>
            </a:r>
            <a:br>
              <a:rPr lang="en-GB" dirty="0"/>
            </a:br>
            <a:r>
              <a:rPr lang="en-GB" dirty="0">
                <a:hlinkClick r:id="rId4"/>
              </a:rPr>
              <a:t>https://scholar.google.de/citations?user=Nq0dVMcAAAAJ&amp;hl=en</a:t>
            </a:r>
            <a:br>
              <a:rPr lang="en-GB" dirty="0"/>
            </a:br>
            <a:r>
              <a:rPr lang="en-GB" dirty="0">
                <a:hlinkClick r:id="rId5"/>
              </a:rPr>
              <a:t>https://rizar.github.io/</a:t>
            </a:r>
            <a:endParaRPr lang="en-GB" dirty="0"/>
          </a:p>
          <a:p>
            <a:endParaRPr lang="en-SG" dirty="0"/>
          </a:p>
        </p:txBody>
      </p:sp>
    </p:spTree>
    <p:extLst>
      <p:ext uri="{BB962C8B-B14F-4D97-AF65-F5344CB8AC3E}">
        <p14:creationId xmlns:p14="http://schemas.microsoft.com/office/powerpoint/2010/main" val="11656885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4A12-42C1-4189-603A-5E1F4771759C}"/>
              </a:ext>
            </a:extLst>
          </p:cNvPr>
          <p:cNvSpPr>
            <a:spLocks noGrp="1"/>
          </p:cNvSpPr>
          <p:nvPr>
            <p:ph type="title"/>
          </p:nvPr>
        </p:nvSpPr>
        <p:spPr/>
        <p:txBody>
          <a:bodyPr/>
          <a:lstStyle/>
          <a:p>
            <a:r>
              <a:rPr lang="en-GB" dirty="0"/>
              <a:t>Learn more about these topics</a:t>
            </a:r>
            <a:endParaRPr lang="en-SG" dirty="0"/>
          </a:p>
        </p:txBody>
      </p:sp>
      <p:sp>
        <p:nvSpPr>
          <p:cNvPr id="3" name="Content Placeholder 2">
            <a:extLst>
              <a:ext uri="{FF2B5EF4-FFF2-40B4-BE49-F238E27FC236}">
                <a16:creationId xmlns:a16="http://schemas.microsoft.com/office/drawing/2014/main" id="{E475B357-0886-EDDA-5F55-77F580FB4D9B}"/>
              </a:ext>
            </a:extLst>
          </p:cNvPr>
          <p:cNvSpPr>
            <a:spLocks noGrp="1"/>
          </p:cNvSpPr>
          <p:nvPr>
            <p:ph idx="1"/>
          </p:nvPr>
        </p:nvSpPr>
        <p:spPr>
          <a:xfrm>
            <a:off x="838200" y="1825624"/>
            <a:ext cx="10515600" cy="5032375"/>
          </a:xfrm>
        </p:spPr>
        <p:txBody>
          <a:bodyPr>
            <a:normAutofit/>
          </a:bodyPr>
          <a:lstStyle/>
          <a:p>
            <a:pPr marL="0" indent="0">
              <a:buNone/>
            </a:pPr>
            <a:r>
              <a:rPr lang="en-US" dirty="0"/>
              <a:t>Tracking important names (Track their works and follow them on Scholar, Twitter, or whatever works for you!)</a:t>
            </a:r>
          </a:p>
          <a:p>
            <a:r>
              <a:rPr lang="en-GB" b="1" dirty="0"/>
              <a:t>Jürgen </a:t>
            </a:r>
            <a:r>
              <a:rPr lang="en-GB" b="1" dirty="0" err="1">
                <a:solidFill>
                  <a:schemeClr val="accent2">
                    <a:lumMod val="50000"/>
                  </a:schemeClr>
                </a:solidFill>
              </a:rPr>
              <a:t>Schmidhuber</a:t>
            </a:r>
            <a:r>
              <a:rPr lang="en-GB" b="1" dirty="0"/>
              <a:t>: Professor</a:t>
            </a:r>
            <a:r>
              <a:rPr lang="en-GB" dirty="0"/>
              <a:t> at the </a:t>
            </a:r>
            <a:r>
              <a:rPr lang="en-GB" b="1" dirty="0"/>
              <a:t>University of Lugano in Switzerland</a:t>
            </a:r>
            <a:r>
              <a:rPr lang="en-GB" dirty="0"/>
              <a:t>.</a:t>
            </a:r>
            <a:br>
              <a:rPr lang="en-GB" dirty="0"/>
            </a:br>
            <a:r>
              <a:rPr lang="en-GB" dirty="0">
                <a:hlinkClick r:id="rId2"/>
              </a:rPr>
              <a:t>https://scholar.google.com/citations?user=gLnCTgIAAAAJ&amp;hl=fr</a:t>
            </a:r>
            <a:r>
              <a:rPr lang="en-GB" dirty="0"/>
              <a:t> </a:t>
            </a:r>
            <a:r>
              <a:rPr lang="en-GB" dirty="0">
                <a:hlinkClick r:id="rId3"/>
              </a:rPr>
              <a:t>https://people.idsia.ch/~juergen/</a:t>
            </a:r>
            <a:r>
              <a:rPr lang="en-GB" dirty="0"/>
              <a:t> </a:t>
            </a:r>
          </a:p>
          <a:p>
            <a:r>
              <a:rPr lang="en-GB" b="1" dirty="0"/>
              <a:t>Sepp</a:t>
            </a:r>
            <a:r>
              <a:rPr lang="en-GB" dirty="0"/>
              <a:t> </a:t>
            </a:r>
            <a:r>
              <a:rPr lang="en-GB" b="1" dirty="0" err="1">
                <a:solidFill>
                  <a:schemeClr val="accent2">
                    <a:lumMod val="50000"/>
                  </a:schemeClr>
                </a:solidFill>
              </a:rPr>
              <a:t>Hochreiter</a:t>
            </a:r>
            <a:r>
              <a:rPr lang="en-GB" b="1" dirty="0"/>
              <a:t>:</a:t>
            </a:r>
            <a:r>
              <a:rPr lang="en-GB" dirty="0"/>
              <a:t> </a:t>
            </a:r>
            <a:r>
              <a:rPr lang="en-GB" b="1" dirty="0"/>
              <a:t>Professor</a:t>
            </a:r>
            <a:r>
              <a:rPr lang="en-GB" dirty="0"/>
              <a:t> at the </a:t>
            </a:r>
            <a:r>
              <a:rPr lang="en-GB" b="1" dirty="0"/>
              <a:t>Johannes Kepler University of Linz in Austria</a:t>
            </a:r>
            <a:r>
              <a:rPr lang="en-GB" dirty="0"/>
              <a:t>.</a:t>
            </a:r>
            <a:br>
              <a:rPr lang="en-GB" dirty="0"/>
            </a:br>
            <a:r>
              <a:rPr lang="en-GB" dirty="0">
                <a:hlinkClick r:id="rId4"/>
              </a:rPr>
              <a:t>https://scholar.google.at/citations?user=tvUH3WMAAAAJ&amp;hl=en</a:t>
            </a:r>
            <a:r>
              <a:rPr lang="en-GB" dirty="0"/>
              <a:t> </a:t>
            </a:r>
            <a:r>
              <a:rPr lang="en-GB" dirty="0">
                <a:hlinkClick r:id="rId5"/>
              </a:rPr>
              <a:t>https://www.iarai.ac.at/people/sepphochreiter/</a:t>
            </a:r>
            <a:r>
              <a:rPr lang="en-GB" dirty="0"/>
              <a:t> </a:t>
            </a:r>
          </a:p>
          <a:p>
            <a:endParaRPr lang="en-GB" dirty="0"/>
          </a:p>
          <a:p>
            <a:endParaRPr lang="en-SG" dirty="0"/>
          </a:p>
        </p:txBody>
      </p:sp>
    </p:spTree>
    <p:extLst>
      <p:ext uri="{BB962C8B-B14F-4D97-AF65-F5344CB8AC3E}">
        <p14:creationId xmlns:p14="http://schemas.microsoft.com/office/powerpoint/2010/main" val="1028237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75B0A-CF86-D4CB-A8C6-E8282C817F60}"/>
              </a:ext>
            </a:extLst>
          </p:cNvPr>
          <p:cNvSpPr>
            <a:spLocks noGrp="1"/>
          </p:cNvSpPr>
          <p:nvPr>
            <p:ph type="title"/>
          </p:nvPr>
        </p:nvSpPr>
        <p:spPr/>
        <p:txBody>
          <a:bodyPr/>
          <a:lstStyle/>
          <a:p>
            <a:r>
              <a:rPr lang="en-GB" dirty="0"/>
              <a:t>One-to-one models</a:t>
            </a:r>
            <a:endParaRPr lang="en-SG" dirty="0"/>
          </a:p>
        </p:txBody>
      </p:sp>
      <p:sp>
        <p:nvSpPr>
          <p:cNvPr id="3" name="Content Placeholder 2">
            <a:extLst>
              <a:ext uri="{FF2B5EF4-FFF2-40B4-BE49-F238E27FC236}">
                <a16:creationId xmlns:a16="http://schemas.microsoft.com/office/drawing/2014/main" id="{FC641A8D-05D6-43A1-6953-D323BE760D98}"/>
              </a:ext>
            </a:extLst>
          </p:cNvPr>
          <p:cNvSpPr>
            <a:spLocks noGrp="1"/>
          </p:cNvSpPr>
          <p:nvPr>
            <p:ph sz="half" idx="1"/>
          </p:nvPr>
        </p:nvSpPr>
        <p:spPr>
          <a:xfrm>
            <a:off x="838200" y="1825624"/>
            <a:ext cx="5181600" cy="5032375"/>
          </a:xfrm>
        </p:spPr>
        <p:txBody>
          <a:bodyPr/>
          <a:lstStyle/>
          <a:p>
            <a:pPr marL="0" indent="0">
              <a:buNone/>
            </a:pPr>
            <a:r>
              <a:rPr lang="en-GB" b="1" dirty="0"/>
              <a:t>Definition (</a:t>
            </a:r>
            <a:r>
              <a:rPr lang="en-GB" b="1" dirty="0">
                <a:solidFill>
                  <a:srgbClr val="00B050"/>
                </a:solidFill>
              </a:rPr>
              <a:t>one-to-one</a:t>
            </a:r>
            <a:r>
              <a:rPr lang="en-GB" b="1" dirty="0"/>
              <a:t> models):</a:t>
            </a:r>
          </a:p>
          <a:p>
            <a:pPr marL="0" indent="0">
              <a:buNone/>
            </a:pPr>
            <a:r>
              <a:rPr lang="en-GB" dirty="0"/>
              <a:t>A </a:t>
            </a:r>
            <a:r>
              <a:rPr lang="en-GB" b="1" dirty="0">
                <a:solidFill>
                  <a:srgbClr val="00B050"/>
                </a:solidFill>
              </a:rPr>
              <a:t>one-to-one</a:t>
            </a:r>
            <a:r>
              <a:rPr lang="en-GB" dirty="0"/>
              <a:t> </a:t>
            </a:r>
            <a:r>
              <a:rPr lang="en-GB" b="1" dirty="0"/>
              <a:t>model</a:t>
            </a:r>
            <a:r>
              <a:rPr lang="en-GB" dirty="0"/>
              <a:t> is a machine learning model that:</a:t>
            </a:r>
          </a:p>
          <a:p>
            <a:r>
              <a:rPr lang="en-GB" dirty="0"/>
              <a:t>Takes </a:t>
            </a:r>
            <a:r>
              <a:rPr lang="en-GB" b="1" dirty="0"/>
              <a:t>a single input</a:t>
            </a:r>
            <a:r>
              <a:rPr lang="en-GB" dirty="0"/>
              <a:t>,</a:t>
            </a:r>
          </a:p>
          <a:p>
            <a:r>
              <a:rPr lang="en-GB" dirty="0"/>
              <a:t>And, optionally, </a:t>
            </a:r>
            <a:r>
              <a:rPr lang="en-GB" b="1" dirty="0"/>
              <a:t>a memory vector</a:t>
            </a:r>
            <a:r>
              <a:rPr lang="en-GB" dirty="0"/>
              <a:t>,</a:t>
            </a:r>
          </a:p>
          <a:p>
            <a:r>
              <a:rPr lang="en-GB" dirty="0"/>
              <a:t>And attempts to produce </a:t>
            </a:r>
            <a:r>
              <a:rPr lang="en-GB" b="1" dirty="0"/>
              <a:t>a</a:t>
            </a:r>
            <a:r>
              <a:rPr lang="en-GB" dirty="0"/>
              <a:t> </a:t>
            </a:r>
            <a:r>
              <a:rPr lang="en-GB" b="1" dirty="0"/>
              <a:t>single output</a:t>
            </a:r>
            <a:r>
              <a:rPr lang="en-GB" dirty="0"/>
              <a:t>.</a:t>
            </a:r>
          </a:p>
          <a:p>
            <a:pPr marL="0" indent="0">
              <a:buNone/>
            </a:pPr>
            <a:r>
              <a:rPr lang="en-GB" dirty="0"/>
              <a:t>This can be seen as the simplest type of machine learning problem.</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04BB53A9-731B-172B-6CFA-51768ECD8D97}"/>
                  </a:ext>
                </a:extLst>
              </p:cNvPr>
              <p:cNvSpPr>
                <a:spLocks noGrp="1"/>
              </p:cNvSpPr>
              <p:nvPr>
                <p:ph sz="half" idx="2"/>
              </p:nvPr>
            </p:nvSpPr>
            <p:spPr>
              <a:xfrm>
                <a:off x="6172200" y="1825625"/>
                <a:ext cx="5332046" cy="4351338"/>
              </a:xfrm>
            </p:spPr>
            <p:txBody>
              <a:bodyPr/>
              <a:lstStyle/>
              <a:p>
                <a:pPr marL="0" indent="0">
                  <a:buNone/>
                </a:pPr>
                <a:r>
                  <a:rPr lang="en-GB" dirty="0"/>
                  <a:t>Our problem, which attempted to predict:</a:t>
                </a:r>
              </a:p>
              <a:p>
                <a:r>
                  <a:rPr lang="en-GB" dirty="0"/>
                  <a:t>The value of a single point,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SG" dirty="0"/>
                  <a:t>,</a:t>
                </a:r>
              </a:p>
              <a:p>
                <a:r>
                  <a:rPr lang="en-GB" dirty="0"/>
                  <a:t>Given the value of a single point, being the current observation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SG" dirty="0"/>
                  <a:t>,</a:t>
                </a:r>
              </a:p>
              <a:p>
                <a:r>
                  <a:rPr lang="en-GB" dirty="0"/>
                  <a:t>Along with a memory vector,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a:t>
                </a:r>
              </a:p>
              <a:p>
                <a:endParaRPr lang="en-SG" dirty="0"/>
              </a:p>
            </p:txBody>
          </p:sp>
        </mc:Choice>
        <mc:Fallback xmlns="">
          <p:sp>
            <p:nvSpPr>
              <p:cNvPr id="4" name="Content Placeholder 3">
                <a:extLst>
                  <a:ext uri="{FF2B5EF4-FFF2-40B4-BE49-F238E27FC236}">
                    <a16:creationId xmlns:a16="http://schemas.microsoft.com/office/drawing/2014/main" id="{04BB53A9-731B-172B-6CFA-51768ECD8D97}"/>
                  </a:ext>
                </a:extLst>
              </p:cNvPr>
              <p:cNvSpPr>
                <a:spLocks noGrp="1" noRot="1" noChangeAspect="1" noMove="1" noResize="1" noEditPoints="1" noAdjustHandles="1" noChangeArrowheads="1" noChangeShapeType="1" noTextEdit="1"/>
              </p:cNvSpPr>
              <p:nvPr>
                <p:ph sz="half" idx="2"/>
              </p:nvPr>
            </p:nvSpPr>
            <p:spPr>
              <a:xfrm>
                <a:off x="6172200" y="1825625"/>
                <a:ext cx="5332046" cy="4351338"/>
              </a:xfrm>
              <a:blipFill>
                <a:blip r:embed="rId2"/>
                <a:stretch>
                  <a:fillRect l="-2403" t="-2241" r="-1373"/>
                </a:stretch>
              </a:blipFill>
            </p:spPr>
            <p:txBody>
              <a:bodyPr/>
              <a:lstStyle/>
              <a:p>
                <a:r>
                  <a:rPr lang="en-SG">
                    <a:noFill/>
                  </a:rPr>
                  <a:t> </a:t>
                </a:r>
              </a:p>
            </p:txBody>
          </p:sp>
        </mc:Fallback>
      </mc:AlternateContent>
      <p:pic>
        <p:nvPicPr>
          <p:cNvPr id="9" name="Picture 8">
            <a:extLst>
              <a:ext uri="{FF2B5EF4-FFF2-40B4-BE49-F238E27FC236}">
                <a16:creationId xmlns:a16="http://schemas.microsoft.com/office/drawing/2014/main" id="{996A9877-BD61-310D-FB99-107154C786ED}"/>
              </a:ext>
            </a:extLst>
          </p:cNvPr>
          <p:cNvPicPr>
            <a:picLocks noChangeAspect="1"/>
          </p:cNvPicPr>
          <p:nvPr/>
        </p:nvPicPr>
        <p:blipFill rotWithShape="1">
          <a:blip r:embed="rId3"/>
          <a:srcRect l="66328"/>
          <a:stretch/>
        </p:blipFill>
        <p:spPr>
          <a:xfrm rot="5400000">
            <a:off x="7987577" y="4293650"/>
            <a:ext cx="1701291" cy="2982792"/>
          </a:xfrm>
          <a:prstGeom prst="rect">
            <a:avLst/>
          </a:prstGeom>
        </p:spPr>
      </p:pic>
    </p:spTree>
    <p:extLst>
      <p:ext uri="{BB962C8B-B14F-4D97-AF65-F5344CB8AC3E}">
        <p14:creationId xmlns:p14="http://schemas.microsoft.com/office/powerpoint/2010/main" val="12902421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9715-ECD1-470D-B523-53C9DD5C7678}"/>
              </a:ext>
            </a:extLst>
          </p:cNvPr>
          <p:cNvSpPr>
            <a:spLocks noGrp="1"/>
          </p:cNvSpPr>
          <p:nvPr>
            <p:ph type="title"/>
          </p:nvPr>
        </p:nvSpPr>
        <p:spPr/>
        <p:txBody>
          <a:bodyPr/>
          <a:lstStyle/>
          <a:p>
            <a:r>
              <a:rPr lang="en-US" dirty="0"/>
              <a:t>Learn more about these topics</a:t>
            </a:r>
            <a:endParaRPr lang="en-GB" dirty="0"/>
          </a:p>
        </p:txBody>
      </p:sp>
      <p:sp>
        <p:nvSpPr>
          <p:cNvPr id="5" name="Content Placeholder 4">
            <a:extLst>
              <a:ext uri="{FF2B5EF4-FFF2-40B4-BE49-F238E27FC236}">
                <a16:creationId xmlns:a16="http://schemas.microsoft.com/office/drawing/2014/main" id="{7D0CB248-82F3-414A-84E4-14EF63C7FB27}"/>
              </a:ext>
            </a:extLst>
          </p:cNvPr>
          <p:cNvSpPr>
            <a:spLocks noGrp="1"/>
          </p:cNvSpPr>
          <p:nvPr>
            <p:ph idx="1"/>
          </p:nvPr>
        </p:nvSpPr>
        <p:spPr>
          <a:xfrm>
            <a:off x="838200" y="1825624"/>
            <a:ext cx="10515600" cy="5032375"/>
          </a:xfrm>
        </p:spPr>
        <p:txBody>
          <a:bodyPr>
            <a:normAutofit lnSpcReduction="10000"/>
          </a:bodyPr>
          <a:lstStyle/>
          <a:p>
            <a:pPr marL="0" indent="0">
              <a:buNone/>
            </a:pPr>
            <a:r>
              <a:rPr lang="en-GB" dirty="0"/>
              <a:t>Some extra (easy) reading and videos for those of you who are curious.</a:t>
            </a:r>
          </a:p>
          <a:p>
            <a:r>
              <a:rPr lang="en-GB" dirty="0"/>
              <a:t>[</a:t>
            </a:r>
            <a:r>
              <a:rPr lang="en-GB" dirty="0" err="1"/>
              <a:t>LesleyEdu</a:t>
            </a:r>
            <a:r>
              <a:rPr lang="en-GB" dirty="0"/>
              <a:t>] “How Memories Are Made: Stages of Memory Formation”, explains in simple terms how the human brain processes information and generates memory.</a:t>
            </a:r>
            <a:br>
              <a:rPr lang="en-GB" dirty="0"/>
            </a:br>
            <a:r>
              <a:rPr lang="en-GB" sz="2800" dirty="0">
                <a:hlinkClick r:id="rId2"/>
              </a:rPr>
              <a:t>https://lesley.edu/article/stages-of-memory</a:t>
            </a:r>
            <a:endParaRPr lang="en-GB" dirty="0"/>
          </a:p>
          <a:p>
            <a:r>
              <a:rPr lang="en-GB" dirty="0"/>
              <a:t>[Medium] “GPT-3, RNNs and All That: A Deep Dive into Language Modelling”, explains how Large Language Models (such as </a:t>
            </a:r>
            <a:r>
              <a:rPr lang="en-GB" dirty="0" err="1"/>
              <a:t>ChatGPT</a:t>
            </a:r>
            <a:r>
              <a:rPr lang="en-GB" dirty="0"/>
              <a:t>) work using autoregressive RNNs.</a:t>
            </a:r>
            <a:br>
              <a:rPr lang="en-GB" dirty="0"/>
            </a:br>
            <a:r>
              <a:rPr lang="en-GB"/>
              <a:t>Note: the </a:t>
            </a:r>
            <a:r>
              <a:rPr lang="en-GB" dirty="0"/>
              <a:t>transformer part will be covered on Week 8!</a:t>
            </a:r>
            <a:br>
              <a:rPr lang="en-GB" dirty="0"/>
            </a:br>
            <a:r>
              <a:rPr lang="en-GB" dirty="0">
                <a:hlinkClick r:id="rId3"/>
              </a:rPr>
              <a:t>https://towardsdatascience.com/gpt-3-rnns-and-all-that-deep-dive-into-language-modelling-7f67658ba0d5</a:t>
            </a:r>
            <a:endParaRPr lang="en-GB" dirty="0"/>
          </a:p>
          <a:p>
            <a:pPr marL="0" indent="0">
              <a:buNone/>
            </a:pPr>
            <a:br>
              <a:rPr lang="en-GB" dirty="0"/>
            </a:br>
            <a:endParaRPr lang="en-GB" dirty="0"/>
          </a:p>
          <a:p>
            <a:endParaRPr lang="en-GB" dirty="0"/>
          </a:p>
        </p:txBody>
      </p:sp>
    </p:spTree>
    <p:extLst>
      <p:ext uri="{BB962C8B-B14F-4D97-AF65-F5344CB8AC3E}">
        <p14:creationId xmlns:p14="http://schemas.microsoft.com/office/powerpoint/2010/main" val="1893873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Many-to-one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many-to-one</a:t>
            </a:r>
            <a:r>
              <a:rPr lang="en-GB" b="1" dirty="0"/>
              <a:t> models):</a:t>
            </a:r>
          </a:p>
          <a:p>
            <a:pPr marL="0" indent="0">
              <a:buNone/>
            </a:pPr>
            <a:r>
              <a:rPr lang="en-GB" dirty="0"/>
              <a:t>A </a:t>
            </a:r>
            <a:r>
              <a:rPr lang="en-GB" b="1" dirty="0">
                <a:solidFill>
                  <a:srgbClr val="00B050"/>
                </a:solidFill>
              </a:rPr>
              <a:t>many-to-one</a:t>
            </a:r>
            <a:r>
              <a:rPr lang="en-GB" dirty="0"/>
              <a:t> </a:t>
            </a:r>
            <a:r>
              <a:rPr lang="en-GB" b="1" dirty="0"/>
              <a:t>model</a:t>
            </a:r>
            <a:r>
              <a:rPr lang="en-GB" dirty="0"/>
              <a:t> is a machine learning model that:</a:t>
            </a:r>
          </a:p>
          <a:p>
            <a:r>
              <a:rPr lang="en-GB" dirty="0"/>
              <a:t>Takes </a:t>
            </a:r>
            <a:r>
              <a:rPr lang="en-GB" b="1" u="sng" dirty="0"/>
              <a:t>many</a:t>
            </a:r>
            <a:r>
              <a:rPr lang="en-GB" b="1" dirty="0"/>
              <a:t> inputs (in sequence or not)</a:t>
            </a:r>
            <a:r>
              <a:rPr lang="en-GB" dirty="0"/>
              <a:t>,</a:t>
            </a:r>
          </a:p>
          <a:p>
            <a:r>
              <a:rPr lang="en-GB" dirty="0"/>
              <a:t>And, optionally, </a:t>
            </a:r>
            <a:r>
              <a:rPr lang="en-GB" b="1" dirty="0"/>
              <a:t>a memory vector</a:t>
            </a:r>
            <a:r>
              <a:rPr lang="en-GB" dirty="0"/>
              <a:t>,</a:t>
            </a:r>
          </a:p>
          <a:p>
            <a:r>
              <a:rPr lang="en-GB" dirty="0"/>
              <a:t>And attempts to produce </a:t>
            </a:r>
            <a:r>
              <a:rPr lang="en-GB" b="1" dirty="0"/>
              <a:t>a</a:t>
            </a:r>
            <a:r>
              <a:rPr lang="en-GB" dirty="0"/>
              <a:t> </a:t>
            </a:r>
            <a:r>
              <a:rPr lang="en-GB" b="1" dirty="0"/>
              <a:t>single output</a:t>
            </a:r>
            <a:r>
              <a:rPr lang="en-GB" dirty="0"/>
              <a:t>.</a:t>
            </a:r>
          </a:p>
          <a:p>
            <a:pPr marL="0" indent="0">
              <a:buNone/>
            </a:pPr>
            <a:r>
              <a:rPr lang="en-GB" dirty="0"/>
              <a:t>This is another common type of ML problem we have seen so far.</a:t>
            </a:r>
          </a:p>
          <a:p>
            <a:pPr marL="0" indent="0">
              <a:buNone/>
            </a:pPr>
            <a:endParaRPr lang="en-SG" dirty="0"/>
          </a:p>
        </p:txBody>
      </p:sp>
      <p:pic>
        <p:nvPicPr>
          <p:cNvPr id="8" name="Picture 7">
            <a:extLst>
              <a:ext uri="{FF2B5EF4-FFF2-40B4-BE49-F238E27FC236}">
                <a16:creationId xmlns:a16="http://schemas.microsoft.com/office/drawing/2014/main" id="{328B5F5A-B910-CF6C-DA8D-EB477206D195}"/>
              </a:ext>
            </a:extLst>
          </p:cNvPr>
          <p:cNvPicPr>
            <a:picLocks noChangeAspect="1"/>
          </p:cNvPicPr>
          <p:nvPr/>
        </p:nvPicPr>
        <p:blipFill>
          <a:blip r:embed="rId2"/>
          <a:stretch>
            <a:fillRect/>
          </a:stretch>
        </p:blipFill>
        <p:spPr>
          <a:xfrm>
            <a:off x="6689113" y="2480253"/>
            <a:ext cx="5269666" cy="3295316"/>
          </a:xfrm>
          <a:prstGeom prst="rect">
            <a:avLst/>
          </a:prstGeom>
        </p:spPr>
      </p:pic>
    </p:spTree>
    <p:extLst>
      <p:ext uri="{BB962C8B-B14F-4D97-AF65-F5344CB8AC3E}">
        <p14:creationId xmlns:p14="http://schemas.microsoft.com/office/powerpoint/2010/main" val="3527748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Many-to-one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many-to-one</a:t>
            </a:r>
            <a:r>
              <a:rPr lang="en-GB" b="1" dirty="0"/>
              <a:t> models):</a:t>
            </a:r>
          </a:p>
          <a:p>
            <a:pPr marL="0" indent="0">
              <a:buNone/>
            </a:pPr>
            <a:r>
              <a:rPr lang="en-GB" dirty="0"/>
              <a:t>A </a:t>
            </a:r>
            <a:r>
              <a:rPr lang="en-GB" b="1" dirty="0">
                <a:solidFill>
                  <a:srgbClr val="00B050"/>
                </a:solidFill>
              </a:rPr>
              <a:t>many-to-one</a:t>
            </a:r>
            <a:r>
              <a:rPr lang="en-GB" dirty="0"/>
              <a:t> </a:t>
            </a:r>
            <a:r>
              <a:rPr lang="en-GB" b="1" dirty="0"/>
              <a:t>model</a:t>
            </a:r>
            <a:r>
              <a:rPr lang="en-GB" dirty="0"/>
              <a:t> is a machine learning model that:</a:t>
            </a:r>
          </a:p>
          <a:p>
            <a:r>
              <a:rPr lang="en-GB" dirty="0"/>
              <a:t>Takes </a:t>
            </a:r>
            <a:r>
              <a:rPr lang="en-GB" b="1" u="sng" dirty="0"/>
              <a:t>many</a:t>
            </a:r>
            <a:r>
              <a:rPr lang="en-GB" b="1" dirty="0"/>
              <a:t> inputs (in sequence or not)</a:t>
            </a:r>
            <a:r>
              <a:rPr lang="en-GB" dirty="0"/>
              <a:t>,</a:t>
            </a:r>
          </a:p>
          <a:p>
            <a:r>
              <a:rPr lang="en-GB" dirty="0"/>
              <a:t>And, optionally, </a:t>
            </a:r>
            <a:r>
              <a:rPr lang="en-GB" b="1" dirty="0"/>
              <a:t>a memory vector</a:t>
            </a:r>
            <a:r>
              <a:rPr lang="en-GB" dirty="0"/>
              <a:t>,</a:t>
            </a:r>
          </a:p>
          <a:p>
            <a:r>
              <a:rPr lang="en-GB" dirty="0"/>
              <a:t>And attempts to produce </a:t>
            </a:r>
            <a:r>
              <a:rPr lang="en-GB" b="1" dirty="0"/>
              <a:t>a</a:t>
            </a:r>
            <a:r>
              <a:rPr lang="en-GB" dirty="0"/>
              <a:t> </a:t>
            </a:r>
            <a:r>
              <a:rPr lang="en-GB" b="1" dirty="0"/>
              <a:t>single output</a:t>
            </a:r>
            <a:r>
              <a:rPr lang="en-GB" dirty="0"/>
              <a:t>.</a:t>
            </a:r>
          </a:p>
          <a:p>
            <a:pPr marL="0" indent="0">
              <a:buNone/>
            </a:pPr>
            <a:r>
              <a:rPr lang="en-GB" dirty="0"/>
              <a:t>This is another common type of ML problem we have seen so far.</a:t>
            </a:r>
          </a:p>
          <a:p>
            <a:pPr marL="0" indent="0">
              <a:buNone/>
            </a:pP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4C5D0D0-FE2C-FB17-A97B-DF4CE2882BF6}"/>
                  </a:ext>
                </a:extLst>
              </p:cNvPr>
              <p:cNvSpPr>
                <a:spLocks noGrp="1"/>
              </p:cNvSpPr>
              <p:nvPr>
                <p:ph sz="half" idx="2"/>
              </p:nvPr>
            </p:nvSpPr>
            <p:spPr>
              <a:xfrm>
                <a:off x="6172200" y="1825624"/>
                <a:ext cx="5558692" cy="5032375"/>
              </a:xfrm>
            </p:spPr>
            <p:txBody>
              <a:bodyPr>
                <a:normAutofit/>
              </a:bodyPr>
              <a:lstStyle/>
              <a:p>
                <a:pPr marL="0" indent="0">
                  <a:buNone/>
                </a:pPr>
                <a:r>
                  <a:rPr lang="en-GB" dirty="0"/>
                  <a:t>For instance,</a:t>
                </a:r>
              </a:p>
              <a:p>
                <a:r>
                  <a:rPr lang="en-GB" dirty="0"/>
                  <a:t>Our Notebook 2, using a history of several values as inputs to predict the next one.</a:t>
                </a:r>
              </a:p>
              <a:p>
                <a:r>
                  <a:rPr lang="en-GB" dirty="0"/>
                  <a:t>A next-word predictor, which attempts to predict the next word in a given sentence, already containing a few words </a:t>
                </a:r>
                <a:r>
                  <a:rPr lang="en-GB" b="1" dirty="0"/>
                  <a:t>(sentence = sequence of words </a:t>
                </a:r>
                <a14:m>
                  <m:oMath xmlns:m="http://schemas.openxmlformats.org/officeDocument/2006/math">
                    <m:r>
                      <a:rPr lang="en-GB" b="1" i="1" smtClean="0">
                        <a:latin typeface="Cambria Math" panose="02040503050406030204" pitchFamily="18" charset="0"/>
                      </a:rPr>
                      <m:t>≈</m:t>
                    </m:r>
                  </m:oMath>
                </a14:m>
                <a:r>
                  <a:rPr lang="en-GB" b="1" dirty="0"/>
                  <a:t> time series!).</a:t>
                </a:r>
                <a:endParaRPr lang="en-SG" b="1" dirty="0"/>
              </a:p>
            </p:txBody>
          </p:sp>
        </mc:Choice>
        <mc:Fallback xmlns="">
          <p:sp>
            <p:nvSpPr>
              <p:cNvPr id="4" name="Content Placeholder 3">
                <a:extLst>
                  <a:ext uri="{FF2B5EF4-FFF2-40B4-BE49-F238E27FC236}">
                    <a16:creationId xmlns:a16="http://schemas.microsoft.com/office/drawing/2014/main" id="{D4C5D0D0-FE2C-FB17-A97B-DF4CE2882BF6}"/>
                  </a:ext>
                </a:extLst>
              </p:cNvPr>
              <p:cNvSpPr>
                <a:spLocks noGrp="1" noRot="1" noChangeAspect="1" noMove="1" noResize="1" noEditPoints="1" noAdjustHandles="1" noChangeArrowheads="1" noChangeShapeType="1" noTextEdit="1"/>
              </p:cNvSpPr>
              <p:nvPr>
                <p:ph sz="half" idx="2"/>
              </p:nvPr>
            </p:nvSpPr>
            <p:spPr>
              <a:xfrm>
                <a:off x="6172200" y="1825624"/>
                <a:ext cx="5558692" cy="5032375"/>
              </a:xfrm>
              <a:blipFill>
                <a:blip r:embed="rId2"/>
                <a:stretch>
                  <a:fillRect l="-2305" t="-1937" r="-3074"/>
                </a:stretch>
              </a:blipFill>
            </p:spPr>
            <p:txBody>
              <a:bodyPr/>
              <a:lstStyle/>
              <a:p>
                <a:r>
                  <a:rPr lang="en-GB">
                    <a:noFill/>
                  </a:rPr>
                  <a:t> </a:t>
                </a:r>
              </a:p>
            </p:txBody>
          </p:sp>
        </mc:Fallback>
      </mc:AlternateContent>
    </p:spTree>
    <p:extLst>
      <p:ext uri="{BB962C8B-B14F-4D97-AF65-F5344CB8AC3E}">
        <p14:creationId xmlns:p14="http://schemas.microsoft.com/office/powerpoint/2010/main" val="3298110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Many-to-one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many-to-one</a:t>
            </a:r>
            <a:r>
              <a:rPr lang="en-GB" b="1" dirty="0"/>
              <a:t> models):</a:t>
            </a:r>
          </a:p>
          <a:p>
            <a:pPr marL="0" indent="0">
              <a:buNone/>
            </a:pPr>
            <a:r>
              <a:rPr lang="en-GB" dirty="0"/>
              <a:t>A </a:t>
            </a:r>
            <a:r>
              <a:rPr lang="en-GB" b="1" dirty="0">
                <a:solidFill>
                  <a:srgbClr val="00B050"/>
                </a:solidFill>
              </a:rPr>
              <a:t>many-to-one</a:t>
            </a:r>
            <a:r>
              <a:rPr lang="en-GB" dirty="0"/>
              <a:t> </a:t>
            </a:r>
            <a:r>
              <a:rPr lang="en-GB" b="1" dirty="0"/>
              <a:t>model</a:t>
            </a:r>
            <a:r>
              <a:rPr lang="en-GB" dirty="0"/>
              <a:t> is a machine learning model that:</a:t>
            </a:r>
          </a:p>
          <a:p>
            <a:r>
              <a:rPr lang="en-GB" dirty="0"/>
              <a:t>Takes </a:t>
            </a:r>
            <a:r>
              <a:rPr lang="en-GB" b="1" u="sng" dirty="0"/>
              <a:t>many</a:t>
            </a:r>
            <a:r>
              <a:rPr lang="en-GB" b="1" dirty="0"/>
              <a:t> inputs (in sequence or not)</a:t>
            </a:r>
            <a:r>
              <a:rPr lang="en-GB" dirty="0"/>
              <a:t>,</a:t>
            </a:r>
          </a:p>
          <a:p>
            <a:r>
              <a:rPr lang="en-GB" dirty="0"/>
              <a:t>And, optionally, </a:t>
            </a:r>
            <a:r>
              <a:rPr lang="en-GB" b="1" dirty="0"/>
              <a:t>a memory vector</a:t>
            </a:r>
            <a:r>
              <a:rPr lang="en-GB" dirty="0"/>
              <a:t>,</a:t>
            </a:r>
          </a:p>
          <a:p>
            <a:r>
              <a:rPr lang="en-GB" dirty="0"/>
              <a:t>And attempts to produce </a:t>
            </a:r>
            <a:r>
              <a:rPr lang="en-GB" b="1" dirty="0"/>
              <a:t>a</a:t>
            </a:r>
            <a:r>
              <a:rPr lang="en-GB" dirty="0"/>
              <a:t> </a:t>
            </a:r>
            <a:r>
              <a:rPr lang="en-GB" b="1" dirty="0"/>
              <a:t>single output</a:t>
            </a:r>
            <a:r>
              <a:rPr lang="en-GB" dirty="0"/>
              <a:t>.</a:t>
            </a:r>
          </a:p>
          <a:p>
            <a:pPr marL="0" indent="0">
              <a:buNone/>
            </a:pPr>
            <a:r>
              <a:rPr lang="en-GB" dirty="0"/>
              <a:t>This is another common type of ML problem we have seen so far.</a:t>
            </a:r>
          </a:p>
          <a:p>
            <a:pPr marL="0" indent="0">
              <a:buNone/>
            </a:pPr>
            <a:endParaRPr lang="en-SG" dirty="0"/>
          </a:p>
        </p:txBody>
      </p:sp>
      <p:pic>
        <p:nvPicPr>
          <p:cNvPr id="7" name="Picture 6" descr="A screenshot of a phone&#10;&#10;AI-generated content may be incorrect.">
            <a:extLst>
              <a:ext uri="{FF2B5EF4-FFF2-40B4-BE49-F238E27FC236}">
                <a16:creationId xmlns:a16="http://schemas.microsoft.com/office/drawing/2014/main" id="{44BCBBCB-15FF-D5D5-C2CA-C6257D29557A}"/>
              </a:ext>
            </a:extLst>
          </p:cNvPr>
          <p:cNvPicPr>
            <a:picLocks noChangeAspect="1"/>
          </p:cNvPicPr>
          <p:nvPr/>
        </p:nvPicPr>
        <p:blipFill>
          <a:blip r:embed="rId2">
            <a:extLst>
              <a:ext uri="{28A0092B-C50C-407E-A947-70E740481C1C}">
                <a14:useLocalDpi xmlns:a14="http://schemas.microsoft.com/office/drawing/2010/main" val="0"/>
              </a:ext>
            </a:extLst>
          </a:blip>
          <a:srcRect l="50750" r="1767"/>
          <a:stretch/>
        </p:blipFill>
        <p:spPr>
          <a:xfrm>
            <a:off x="6553899" y="421538"/>
            <a:ext cx="5126659" cy="6071337"/>
          </a:xfrm>
          <a:prstGeom prst="rect">
            <a:avLst/>
          </a:prstGeom>
        </p:spPr>
      </p:pic>
    </p:spTree>
    <p:extLst>
      <p:ext uri="{BB962C8B-B14F-4D97-AF65-F5344CB8AC3E}">
        <p14:creationId xmlns:p14="http://schemas.microsoft.com/office/powerpoint/2010/main" val="2595195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Many-to-one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many-to-one</a:t>
            </a:r>
            <a:r>
              <a:rPr lang="en-GB" b="1" dirty="0"/>
              <a:t> models):</a:t>
            </a:r>
          </a:p>
          <a:p>
            <a:pPr marL="0" indent="0">
              <a:buNone/>
            </a:pPr>
            <a:r>
              <a:rPr lang="en-GB" dirty="0"/>
              <a:t>A </a:t>
            </a:r>
            <a:r>
              <a:rPr lang="en-GB" b="1" dirty="0">
                <a:solidFill>
                  <a:srgbClr val="00B050"/>
                </a:solidFill>
              </a:rPr>
              <a:t>many-to-one</a:t>
            </a:r>
            <a:r>
              <a:rPr lang="en-GB" dirty="0"/>
              <a:t> </a:t>
            </a:r>
            <a:r>
              <a:rPr lang="en-GB" b="1" dirty="0"/>
              <a:t>model</a:t>
            </a:r>
            <a:r>
              <a:rPr lang="en-GB" dirty="0"/>
              <a:t> is a machine learning model that:</a:t>
            </a:r>
          </a:p>
          <a:p>
            <a:r>
              <a:rPr lang="en-GB" dirty="0"/>
              <a:t>Takes </a:t>
            </a:r>
            <a:r>
              <a:rPr lang="en-GB" b="1" u="sng" dirty="0"/>
              <a:t>many</a:t>
            </a:r>
            <a:r>
              <a:rPr lang="en-GB" b="1" dirty="0"/>
              <a:t> inputs (in sequence or not)</a:t>
            </a:r>
            <a:r>
              <a:rPr lang="en-GB" dirty="0"/>
              <a:t>,</a:t>
            </a:r>
          </a:p>
          <a:p>
            <a:r>
              <a:rPr lang="en-GB" dirty="0"/>
              <a:t>And, optionally, </a:t>
            </a:r>
            <a:r>
              <a:rPr lang="en-GB" b="1" dirty="0"/>
              <a:t>a memory vector</a:t>
            </a:r>
            <a:r>
              <a:rPr lang="en-GB" dirty="0"/>
              <a:t>,</a:t>
            </a:r>
          </a:p>
          <a:p>
            <a:r>
              <a:rPr lang="en-GB" dirty="0"/>
              <a:t>And attempts to produce </a:t>
            </a:r>
            <a:r>
              <a:rPr lang="en-GB" b="1" dirty="0"/>
              <a:t>a</a:t>
            </a:r>
            <a:r>
              <a:rPr lang="en-GB" dirty="0"/>
              <a:t> </a:t>
            </a:r>
            <a:r>
              <a:rPr lang="en-GB" b="1" dirty="0"/>
              <a:t>single output</a:t>
            </a:r>
            <a:r>
              <a:rPr lang="en-GB" dirty="0"/>
              <a:t>.</a:t>
            </a:r>
          </a:p>
          <a:p>
            <a:pPr marL="0" indent="0">
              <a:buNone/>
            </a:pPr>
            <a:r>
              <a:rPr lang="en-GB" dirty="0"/>
              <a:t>This is another common type of ML problem we have seen so far.</a:t>
            </a:r>
          </a:p>
          <a:p>
            <a:pPr marL="0" indent="0">
              <a:buNone/>
            </a:pPr>
            <a:endParaRPr lang="en-SG" dirty="0"/>
          </a:p>
        </p:txBody>
      </p:sp>
      <p:sp>
        <p:nvSpPr>
          <p:cNvPr id="4" name="Content Placeholder 3">
            <a:extLst>
              <a:ext uri="{FF2B5EF4-FFF2-40B4-BE49-F238E27FC236}">
                <a16:creationId xmlns:a16="http://schemas.microsoft.com/office/drawing/2014/main" id="{D4C5D0D0-FE2C-FB17-A97B-DF4CE2882BF6}"/>
              </a:ext>
            </a:extLst>
          </p:cNvPr>
          <p:cNvSpPr>
            <a:spLocks noGrp="1"/>
          </p:cNvSpPr>
          <p:nvPr>
            <p:ph sz="half" idx="2"/>
          </p:nvPr>
        </p:nvSpPr>
        <p:spPr/>
        <p:txBody>
          <a:bodyPr>
            <a:normAutofit/>
          </a:bodyPr>
          <a:lstStyle/>
          <a:p>
            <a:pPr marL="0" indent="0">
              <a:buNone/>
            </a:pPr>
            <a:r>
              <a:rPr lang="en-GB" dirty="0"/>
              <a:t>It would be possible to use a RNN of some sort for these problems, and only keep the final output (discarding all other calculated in the process), to compute a loss function of some sort.</a:t>
            </a:r>
            <a:endParaRPr lang="en-SG" dirty="0"/>
          </a:p>
        </p:txBody>
      </p:sp>
      <p:pic>
        <p:nvPicPr>
          <p:cNvPr id="5" name="Picture 4">
            <a:extLst>
              <a:ext uri="{FF2B5EF4-FFF2-40B4-BE49-F238E27FC236}">
                <a16:creationId xmlns:a16="http://schemas.microsoft.com/office/drawing/2014/main" id="{D682021A-298D-3D07-22E4-E7828A5838F0}"/>
              </a:ext>
            </a:extLst>
          </p:cNvPr>
          <p:cNvPicPr>
            <a:picLocks noChangeAspect="1"/>
          </p:cNvPicPr>
          <p:nvPr/>
        </p:nvPicPr>
        <p:blipFill>
          <a:blip r:embed="rId2"/>
          <a:stretch>
            <a:fillRect/>
          </a:stretch>
        </p:blipFill>
        <p:spPr>
          <a:xfrm>
            <a:off x="6822831" y="4341811"/>
            <a:ext cx="3283702" cy="2053420"/>
          </a:xfrm>
          <a:prstGeom prst="rect">
            <a:avLst/>
          </a:prstGeom>
        </p:spPr>
      </p:pic>
    </p:spTree>
    <p:extLst>
      <p:ext uri="{BB962C8B-B14F-4D97-AF65-F5344CB8AC3E}">
        <p14:creationId xmlns:p14="http://schemas.microsoft.com/office/powerpoint/2010/main" val="4241197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3062</TotalTime>
  <Words>3498</Words>
  <Application>Microsoft Office PowerPoint</Application>
  <PresentationFormat>Widescreen</PresentationFormat>
  <Paragraphs>249</Paragraphs>
  <Slides>50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Calibri Light</vt:lpstr>
      <vt:lpstr>Cambria Math</vt:lpstr>
      <vt:lpstr>Wingdings</vt:lpstr>
      <vt:lpstr>Office Theme</vt:lpstr>
      <vt:lpstr>50.039 Theory and Practice of Deep Learning W5-S3 Times Series Data and Recurrent Neural Networks</vt:lpstr>
      <vt:lpstr>About this week (Week 5)</vt:lpstr>
      <vt:lpstr>About this week (Week 5)</vt:lpstr>
      <vt:lpstr>A quick word on one/many-to-one/many models</vt:lpstr>
      <vt:lpstr>One-to-one models</vt:lpstr>
      <vt:lpstr>Many-to-one models</vt:lpstr>
      <vt:lpstr>Many-to-one models</vt:lpstr>
      <vt:lpstr>Many-to-one models</vt:lpstr>
      <vt:lpstr>Many-to-one models</vt:lpstr>
      <vt:lpstr>One-to-many models</vt:lpstr>
      <vt:lpstr>Many-to-many/Sequence-to-sequence models</vt:lpstr>
      <vt:lpstr>Many-to-many/Sequence-to-sequence models</vt:lpstr>
      <vt:lpstr>Many-to-many/Sequence-to-sequence models</vt:lpstr>
      <vt:lpstr>Many-to-many/Sequence-to-sequence models</vt:lpstr>
      <vt:lpstr>Encoder and Decoder models</vt:lpstr>
      <vt:lpstr>Encoder and Decoder models</vt:lpstr>
      <vt:lpstr>Encoder and Decoder models</vt:lpstr>
      <vt:lpstr>Encoder and Decoder models</vt:lpstr>
      <vt:lpstr>A quick word on autoregressive RNNs</vt:lpstr>
      <vt:lpstr>A quick word on autoregressive RNNs</vt:lpstr>
      <vt:lpstr>A quick word on autoregressive RNNs</vt:lpstr>
      <vt:lpstr>A quick word on autoregressive RNNs</vt:lpstr>
      <vt:lpstr>A quick word on autoregressive RNNs</vt:lpstr>
      <vt:lpstr>A quick word on autoregressive RNNs</vt:lpstr>
      <vt:lpstr>A quick word on autoregressive RNNs</vt:lpstr>
      <vt:lpstr>A quick word on autoregressive RNNs</vt:lpstr>
      <vt:lpstr>A quick word on autoregressive RNNs</vt:lpstr>
      <vt:lpstr>A quick word on autoregressive RNNs</vt:lpstr>
      <vt:lpstr>Implementation of a simple Seq2Seq</vt:lpstr>
      <vt:lpstr>Implementation of a simple Seq2Seq</vt:lpstr>
      <vt:lpstr>Our Encoder RNN</vt:lpstr>
      <vt:lpstr>Our Encoder RNN</vt:lpstr>
      <vt:lpstr>Our Decoder RNN</vt:lpstr>
      <vt:lpstr>Seq2Seq assembling Encoder and Decoder</vt:lpstr>
      <vt:lpstr>Seq2Seq assembling Encoder and Decoder</vt:lpstr>
      <vt:lpstr>Trainer is kept simple</vt:lpstr>
      <vt:lpstr>Trainer is kept simple</vt:lpstr>
      <vt:lpstr>Making it autoregressive</vt:lpstr>
      <vt:lpstr>Making it autoregressive</vt:lpstr>
      <vt:lpstr>Making it autoregressive</vt:lpstr>
      <vt:lpstr>Making it autoregressive</vt:lpstr>
      <vt:lpstr>Go autoregressive or not?</vt:lpstr>
      <vt:lpstr>Go autoregressive or not?</vt:lpstr>
      <vt:lpstr>Go autoregressive or not?</vt:lpstr>
      <vt:lpstr>Go autoregressive or not?</vt:lpstr>
      <vt:lpstr>Conclusion (Week 5)</vt:lpstr>
      <vt:lpstr>Learn more about these topics</vt:lpstr>
      <vt:lpstr>Learn more about these topics</vt:lpstr>
      <vt:lpstr>Learn more about these topics</vt:lpstr>
      <vt:lpstr>Learn more about these topics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111</cp:revision>
  <dcterms:created xsi:type="dcterms:W3CDTF">2021-03-10T09:35:15Z</dcterms:created>
  <dcterms:modified xsi:type="dcterms:W3CDTF">2025-03-05T05:07:01Z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2022-10-19T06:30:58Z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0e56de01-4734-4bb5-8abe-0837a2dfdfb0</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