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77" r:id="rId2"/>
    <p:sldId id="257" r:id="rId3"/>
    <p:sldId id="378" r:id="rId4"/>
    <p:sldId id="379" r:id="rId5"/>
    <p:sldId id="380" r:id="rId6"/>
    <p:sldId id="381" r:id="rId7"/>
    <p:sldId id="382" r:id="rId8"/>
    <p:sldId id="404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346" r:id="rId31"/>
    <p:sldId id="267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I.1. Introduction" id="{2FD0FF71-F5FC-4EB7-B2CB-B31E4CBECD79}">
          <p14:sldIdLst>
            <p14:sldId id="257"/>
          </p14:sldIdLst>
        </p14:section>
        <p14:section name="I.1. The PyTorch framework and its benefits" id="{3DB4E890-7E90-4FB2-B232-A4CA3E58405F}">
          <p14:sldIdLst>
            <p14:sldId id="378"/>
          </p14:sldIdLst>
        </p14:section>
        <p14:section name="I.2. The PyTorch Tensor object" id="{1768638D-70DA-424F-8896-144E38C20B7E}">
          <p14:sldIdLst>
            <p14:sldId id="379"/>
          </p14:sldIdLst>
        </p14:section>
        <p14:section name="I.3. Basic operations on Tensors" id="{D24780B9-223D-471E-BEA1-2E21C247BAE1}">
          <p14:sldIdLst>
            <p14:sldId id="380"/>
          </p14:sldIdLst>
        </p14:section>
        <p14:section name="I.4. A quick note on broadcasting" id="{3C6B118A-E43B-4020-95D5-D22B27E8CE6F}">
          <p14:sldIdLst>
            <p14:sldId id="381"/>
          </p14:sldIdLst>
        </p14:section>
        <p14:section name="I.5. Tensor locations" id="{771AE218-AC06-4FBC-B137-8E732849AA6C}">
          <p14:sldIdLst>
            <p14:sldId id="382"/>
          </p14:sldIdLst>
        </p14:section>
        <p14:section name="I.6. A bit of practice" id="{7E6DFD35-08C1-4CD1-A069-3CEB97555F1B}">
          <p14:sldIdLst>
            <p14:sldId id="404"/>
          </p14:sldIdLst>
        </p14:section>
        <p14:section name="II.1. Converting our model into PyTorch" id="{A7F7FB4A-93A3-4669-8DFC-6DF59244797C}">
          <p14:sldIdLst>
            <p14:sldId id="383"/>
          </p14:sldIdLst>
        </p14:section>
        <p14:section name="II.2. Writing a forward method" id="{EE78A32E-26E9-4654-8BBF-1E279E6C714E}">
          <p14:sldIdLst>
            <p14:sldId id="384"/>
          </p14:sldIdLst>
        </p14:section>
        <p14:section name="II.3. Implementing a loss and accuracy" id="{D114062D-C6B3-459C-BCC8-5DE3703BF52F}">
          <p14:sldIdLst>
            <p14:sldId id="385"/>
          </p14:sldIdLst>
        </p14:section>
        <p14:section name="II.4. Computation times: GPU vs. CPU" id="{66311FC7-18C1-4097-8DBA-A5161CD65364}">
          <p14:sldIdLst>
            <p14:sldId id="386"/>
          </p14:sldIdLst>
        </p14:section>
        <p14:section name="III.1. Autograd the beast" id="{19687F76-71BB-45E7-B8C7-38B1A65DDA6A}">
          <p14:sldIdLst>
            <p14:sldId id="387"/>
          </p14:sldIdLst>
        </p14:section>
        <p14:section name="III.2. Implementing a simple gradient descent" id="{76A3535D-AB29-4E9E-8C0A-231B2FE96A38}">
          <p14:sldIdLst>
            <p14:sldId id="388"/>
          </p14:sldIdLst>
        </p14:section>
        <p14:section name="III.3. Backpropagation and no_grad()" id="{CB5D7E1A-1513-4D06-AD0A-63CEC9F8E7C4}">
          <p14:sldIdLst>
            <p14:sldId id="389"/>
          </p14:sldIdLst>
        </p14:section>
        <p14:section name="IV.1. Losses and Metrics in PyTorch" id="{E2BC7EF5-C7D5-492D-A438-4E9ED9694EF7}">
          <p14:sldIdLst>
            <p14:sldId id="390"/>
          </p14:sldIdLst>
        </p14:section>
        <p14:section name="IV.2. Advanced Optimizers in PyTorch" id="{6BC0117F-1D0C-409A-833E-C7EE3E9502E3}">
          <p14:sldIdLst>
            <p14:sldId id="391"/>
          </p14:sldIdLst>
        </p14:section>
        <p14:section name="IV.3. Revising our Backprop and Train" id="{8B7915C0-3DB5-44B3-8880-9D9BEF380E16}">
          <p14:sldIdLst>
            <p14:sldId id="392"/>
          </p14:sldIdLst>
        </p14:section>
        <p14:section name="V.1. Dataloaders for mini-batches" id="{4E3A828C-E499-48C2-BA63-F36EF42F7E48}">
          <p14:sldIdLst>
            <p14:sldId id="393"/>
          </p14:sldIdLst>
        </p14:section>
        <p14:section name="V.2. Initializers" id="{074E8EDD-F3DA-4195-AAA1-EBB4E429D0DE}">
          <p14:sldIdLst>
            <p14:sldId id="394"/>
          </p14:sldIdLst>
        </p14:section>
        <p14:section name="V.3. Regularization" id="{FC804AC1-DACD-4AFE-AF3D-8D0DC3116991}">
          <p14:sldIdLst>
            <p14:sldId id="395"/>
          </p14:sldIdLst>
        </p14:section>
        <p14:section name="VI.1. Loading Datasets from PyTorch" id="{029F27C1-5003-42D3-8F05-DA9DEB96D345}">
          <p14:sldIdLst>
            <p14:sldId id="396"/>
          </p14:sldIdLst>
        </p14:section>
        <p14:section name="VI.2. Writing a custom Dataset object" id="{10E169D6-B6C7-473D-9387-FE616ABEAF92}">
          <p14:sldIdLst>
            <p14:sldId id="397"/>
          </p14:sldIdLst>
        </p14:section>
        <p14:section name="VI.3. Writing a Custom Dataloader object" id="{A40E12A9-5236-4289-82D5-A3E0185A78F2}">
          <p14:sldIdLst>
            <p14:sldId id="398"/>
          </p14:sldIdLst>
        </p14:section>
        <p14:section name="VII.1. Demo - A multi-classification task" id="{8C55ED7A-A682-4B9E-8418-647BCC6E8F0F}">
          <p14:sldIdLst>
            <p14:sldId id="399"/>
          </p14:sldIdLst>
        </p14:section>
        <p14:section name="VII.2. Demo - Implementing the forward method" id="{5AC1EE76-9E14-486C-96FA-03FA5B870426}">
          <p14:sldIdLst>
            <p14:sldId id="400"/>
          </p14:sldIdLst>
        </p14:section>
        <p14:section name="VII.3. Demo - Writing custom Layers and Blocks" id="{F7361A3F-5077-458D-B652-9816D9CE48F5}">
          <p14:sldIdLst>
            <p14:sldId id="401"/>
          </p14:sldIdLst>
        </p14:section>
        <p14:section name="VII.4. Demo - Cross Entropy function extension" id="{D15E91CF-E527-45F6-9837-5D5BFB3B5CF7}">
          <p14:sldIdLst>
            <p14:sldId id="402"/>
          </p14:sldIdLst>
        </p14:section>
        <p14:section name="VII.5. Demo - Training a Deep Neural Network" id="{477257E7-571E-4412-9E06-E0B848366484}">
          <p14:sldIdLst>
            <p14:sldId id="403"/>
          </p14:sldIdLst>
        </p14:section>
        <p14:section name="Conclusion" id="{09807B6E-2B76-45C8-B103-96D5021B68A6}">
          <p14:sldIdLst>
            <p14:sldId id="346"/>
          </p14:sldIdLst>
        </p14:section>
        <p14:section name="References and watchlist" id="{217B8593-1CA5-408D-B198-A5E6ACAB5948}">
          <p14:sldIdLst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D2FDBEB2-E663-41FC-8A3C-AC79657DF6AB}"/>
    <pc:docChg chg="addSld modSld addSection modSection">
      <pc:chgData name="Matthieu De Mari" userId="dfb708c9-d8dc-439f-9a3b-c772bf4a311c" providerId="ADAL" clId="{D2FDBEB2-E663-41FC-8A3C-AC79657DF6AB}" dt="2023-02-03T03:01:42.142" v="254" actId="680"/>
      <pc:docMkLst>
        <pc:docMk/>
      </pc:docMkLst>
      <pc:sldChg chg="modSp mod">
        <pc:chgData name="Matthieu De Mari" userId="dfb708c9-d8dc-439f-9a3b-c772bf4a311c" providerId="ADAL" clId="{D2FDBEB2-E663-41FC-8A3C-AC79657DF6AB}" dt="2023-01-31T09:38:27.909" v="1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D2FDBEB2-E663-41FC-8A3C-AC79657DF6AB}" dt="2023-01-31T09:38:27.909" v="1" actId="20577"/>
          <ac:spMkLst>
            <pc:docMk/>
            <pc:sldMk cId="3442501962" sldId="257"/>
            <ac:spMk id="2" creationId="{49D40417-A4D3-4CE8-96E7-708E2439AE7B}"/>
          </ac:spMkLst>
        </pc:spChg>
      </pc:sldChg>
      <pc:sldChg chg="modSp mod">
        <pc:chgData name="Matthieu De Mari" userId="dfb708c9-d8dc-439f-9a3b-c772bf4a311c" providerId="ADAL" clId="{D2FDBEB2-E663-41FC-8A3C-AC79657DF6AB}" dt="2023-01-31T09:38:33.645" v="7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D2FDBEB2-E663-41FC-8A3C-AC79657DF6AB}" dt="2023-01-31T09:38:33.645" v="7" actId="20577"/>
          <ac:spMkLst>
            <pc:docMk/>
            <pc:sldMk cId="1036081419" sldId="346"/>
            <ac:spMk id="2" creationId="{11A08BA8-9DEC-4471-8590-434E8D8BB4A0}"/>
          </ac:spMkLst>
        </pc:spChg>
      </pc:sldChg>
      <pc:sldChg chg="modSp mod">
        <pc:chgData name="Matthieu De Mari" userId="dfb708c9-d8dc-439f-9a3b-c772bf4a311c" providerId="ADAL" clId="{D2FDBEB2-E663-41FC-8A3C-AC79657DF6AB}" dt="2023-01-31T09:39:03.009" v="7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2FDBEB2-E663-41FC-8A3C-AC79657DF6AB}" dt="2023-01-31T09:39:03.009" v="7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new">
        <pc:chgData name="Matthieu De Mari" userId="dfb708c9-d8dc-439f-9a3b-c772bf4a311c" providerId="ADAL" clId="{D2FDBEB2-E663-41FC-8A3C-AC79657DF6AB}" dt="2023-02-03T02:51:20.670" v="73" actId="680"/>
        <pc:sldMkLst>
          <pc:docMk/>
          <pc:sldMk cId="380766058" sldId="378"/>
        </pc:sldMkLst>
      </pc:sldChg>
      <pc:sldChg chg="new">
        <pc:chgData name="Matthieu De Mari" userId="dfb708c9-d8dc-439f-9a3b-c772bf4a311c" providerId="ADAL" clId="{D2FDBEB2-E663-41FC-8A3C-AC79657DF6AB}" dt="2023-02-03T02:51:38.488" v="76" actId="680"/>
        <pc:sldMkLst>
          <pc:docMk/>
          <pc:sldMk cId="1970187575" sldId="379"/>
        </pc:sldMkLst>
      </pc:sldChg>
      <pc:sldChg chg="new">
        <pc:chgData name="Matthieu De Mari" userId="dfb708c9-d8dc-439f-9a3b-c772bf4a311c" providerId="ADAL" clId="{D2FDBEB2-E663-41FC-8A3C-AC79657DF6AB}" dt="2023-02-03T02:51:53.462" v="79" actId="680"/>
        <pc:sldMkLst>
          <pc:docMk/>
          <pc:sldMk cId="2100436947" sldId="380"/>
        </pc:sldMkLst>
      </pc:sldChg>
      <pc:sldChg chg="new">
        <pc:chgData name="Matthieu De Mari" userId="dfb708c9-d8dc-439f-9a3b-c772bf4a311c" providerId="ADAL" clId="{D2FDBEB2-E663-41FC-8A3C-AC79657DF6AB}" dt="2023-02-03T02:52:06.950" v="82" actId="680"/>
        <pc:sldMkLst>
          <pc:docMk/>
          <pc:sldMk cId="3251402422" sldId="381"/>
        </pc:sldMkLst>
      </pc:sldChg>
      <pc:sldChg chg="new">
        <pc:chgData name="Matthieu De Mari" userId="dfb708c9-d8dc-439f-9a3b-c772bf4a311c" providerId="ADAL" clId="{D2FDBEB2-E663-41FC-8A3C-AC79657DF6AB}" dt="2023-02-03T02:52:20.193" v="85" actId="680"/>
        <pc:sldMkLst>
          <pc:docMk/>
          <pc:sldMk cId="1017635827" sldId="382"/>
        </pc:sldMkLst>
      </pc:sldChg>
      <pc:sldChg chg="modSp new mod">
        <pc:chgData name="Matthieu De Mari" userId="dfb708c9-d8dc-439f-9a3b-c772bf4a311c" providerId="ADAL" clId="{D2FDBEB2-E663-41FC-8A3C-AC79657DF6AB}" dt="2023-02-03T02:53:21.438" v="136" actId="20577"/>
        <pc:sldMkLst>
          <pc:docMk/>
          <pc:sldMk cId="1921397945" sldId="383"/>
        </pc:sldMkLst>
        <pc:spChg chg="mod">
          <ac:chgData name="Matthieu De Mari" userId="dfb708c9-d8dc-439f-9a3b-c772bf4a311c" providerId="ADAL" clId="{D2FDBEB2-E663-41FC-8A3C-AC79657DF6AB}" dt="2023-02-03T02:53:21.438" v="136" actId="20577"/>
          <ac:spMkLst>
            <pc:docMk/>
            <pc:sldMk cId="1921397945" sldId="383"/>
            <ac:spMk id="2" creationId="{FBC36228-8F7A-1389-12CE-514215337F1A}"/>
          </ac:spMkLst>
        </pc:spChg>
      </pc:sldChg>
      <pc:sldChg chg="new">
        <pc:chgData name="Matthieu De Mari" userId="dfb708c9-d8dc-439f-9a3b-c772bf4a311c" providerId="ADAL" clId="{D2FDBEB2-E663-41FC-8A3C-AC79657DF6AB}" dt="2023-02-03T02:53:23.892" v="137" actId="680"/>
        <pc:sldMkLst>
          <pc:docMk/>
          <pc:sldMk cId="1420298135" sldId="384"/>
        </pc:sldMkLst>
      </pc:sldChg>
      <pc:sldChg chg="new">
        <pc:chgData name="Matthieu De Mari" userId="dfb708c9-d8dc-439f-9a3b-c772bf4a311c" providerId="ADAL" clId="{D2FDBEB2-E663-41FC-8A3C-AC79657DF6AB}" dt="2023-02-03T02:53:52.250" v="141" actId="680"/>
        <pc:sldMkLst>
          <pc:docMk/>
          <pc:sldMk cId="2560511070" sldId="385"/>
        </pc:sldMkLst>
      </pc:sldChg>
      <pc:sldChg chg="new">
        <pc:chgData name="Matthieu De Mari" userId="dfb708c9-d8dc-439f-9a3b-c772bf4a311c" providerId="ADAL" clId="{D2FDBEB2-E663-41FC-8A3C-AC79657DF6AB}" dt="2023-02-03T02:54:08.690" v="144" actId="680"/>
        <pc:sldMkLst>
          <pc:docMk/>
          <pc:sldMk cId="1116470923" sldId="386"/>
        </pc:sldMkLst>
      </pc:sldChg>
      <pc:sldChg chg="new">
        <pc:chgData name="Matthieu De Mari" userId="dfb708c9-d8dc-439f-9a3b-c772bf4a311c" providerId="ADAL" clId="{D2FDBEB2-E663-41FC-8A3C-AC79657DF6AB}" dt="2023-02-03T02:54:29.781" v="146" actId="680"/>
        <pc:sldMkLst>
          <pc:docMk/>
          <pc:sldMk cId="2474697269" sldId="387"/>
        </pc:sldMkLst>
      </pc:sldChg>
      <pc:sldChg chg="new">
        <pc:chgData name="Matthieu De Mari" userId="dfb708c9-d8dc-439f-9a3b-c772bf4a311c" providerId="ADAL" clId="{D2FDBEB2-E663-41FC-8A3C-AC79657DF6AB}" dt="2023-02-03T02:55:13.393" v="151" actId="680"/>
        <pc:sldMkLst>
          <pc:docMk/>
          <pc:sldMk cId="4198773114" sldId="388"/>
        </pc:sldMkLst>
      </pc:sldChg>
      <pc:sldChg chg="new">
        <pc:chgData name="Matthieu De Mari" userId="dfb708c9-d8dc-439f-9a3b-c772bf4a311c" providerId="ADAL" clId="{D2FDBEB2-E663-41FC-8A3C-AC79657DF6AB}" dt="2023-02-03T02:55:46.912" v="154" actId="680"/>
        <pc:sldMkLst>
          <pc:docMk/>
          <pc:sldMk cId="481628505" sldId="389"/>
        </pc:sldMkLst>
      </pc:sldChg>
      <pc:sldChg chg="new">
        <pc:chgData name="Matthieu De Mari" userId="dfb708c9-d8dc-439f-9a3b-c772bf4a311c" providerId="ADAL" clId="{D2FDBEB2-E663-41FC-8A3C-AC79657DF6AB}" dt="2023-02-03T02:56:14.767" v="157" actId="680"/>
        <pc:sldMkLst>
          <pc:docMk/>
          <pc:sldMk cId="2128707751" sldId="390"/>
        </pc:sldMkLst>
      </pc:sldChg>
      <pc:sldChg chg="new">
        <pc:chgData name="Matthieu De Mari" userId="dfb708c9-d8dc-439f-9a3b-c772bf4a311c" providerId="ADAL" clId="{D2FDBEB2-E663-41FC-8A3C-AC79657DF6AB}" dt="2023-02-03T02:56:29.261" v="160" actId="680"/>
        <pc:sldMkLst>
          <pc:docMk/>
          <pc:sldMk cId="1283478655" sldId="391"/>
        </pc:sldMkLst>
      </pc:sldChg>
      <pc:sldChg chg="new">
        <pc:chgData name="Matthieu De Mari" userId="dfb708c9-d8dc-439f-9a3b-c772bf4a311c" providerId="ADAL" clId="{D2FDBEB2-E663-41FC-8A3C-AC79657DF6AB}" dt="2023-02-03T02:56:49.133" v="163" actId="680"/>
        <pc:sldMkLst>
          <pc:docMk/>
          <pc:sldMk cId="1341638402" sldId="392"/>
        </pc:sldMkLst>
      </pc:sldChg>
      <pc:sldChg chg="new">
        <pc:chgData name="Matthieu De Mari" userId="dfb708c9-d8dc-439f-9a3b-c772bf4a311c" providerId="ADAL" clId="{D2FDBEB2-E663-41FC-8A3C-AC79657DF6AB}" dt="2023-02-03T02:57:16.857" v="166" actId="680"/>
        <pc:sldMkLst>
          <pc:docMk/>
          <pc:sldMk cId="949620911" sldId="393"/>
        </pc:sldMkLst>
      </pc:sldChg>
      <pc:sldChg chg="new">
        <pc:chgData name="Matthieu De Mari" userId="dfb708c9-d8dc-439f-9a3b-c772bf4a311c" providerId="ADAL" clId="{D2FDBEB2-E663-41FC-8A3C-AC79657DF6AB}" dt="2023-02-03T02:57:26.264" v="169" actId="680"/>
        <pc:sldMkLst>
          <pc:docMk/>
          <pc:sldMk cId="164097668" sldId="394"/>
        </pc:sldMkLst>
      </pc:sldChg>
      <pc:sldChg chg="new">
        <pc:chgData name="Matthieu De Mari" userId="dfb708c9-d8dc-439f-9a3b-c772bf4a311c" providerId="ADAL" clId="{D2FDBEB2-E663-41FC-8A3C-AC79657DF6AB}" dt="2023-02-03T02:57:39.760" v="172" actId="680"/>
        <pc:sldMkLst>
          <pc:docMk/>
          <pc:sldMk cId="3048177291" sldId="395"/>
        </pc:sldMkLst>
      </pc:sldChg>
      <pc:sldChg chg="new">
        <pc:chgData name="Matthieu De Mari" userId="dfb708c9-d8dc-439f-9a3b-c772bf4a311c" providerId="ADAL" clId="{D2FDBEB2-E663-41FC-8A3C-AC79657DF6AB}" dt="2023-02-03T02:58:04.050" v="175" actId="680"/>
        <pc:sldMkLst>
          <pc:docMk/>
          <pc:sldMk cId="1458730680" sldId="396"/>
        </pc:sldMkLst>
      </pc:sldChg>
      <pc:sldChg chg="new">
        <pc:chgData name="Matthieu De Mari" userId="dfb708c9-d8dc-439f-9a3b-c772bf4a311c" providerId="ADAL" clId="{D2FDBEB2-E663-41FC-8A3C-AC79657DF6AB}" dt="2023-02-03T02:58:18.676" v="178" actId="680"/>
        <pc:sldMkLst>
          <pc:docMk/>
          <pc:sldMk cId="1451434589" sldId="397"/>
        </pc:sldMkLst>
      </pc:sldChg>
      <pc:sldChg chg="new">
        <pc:chgData name="Matthieu De Mari" userId="dfb708c9-d8dc-439f-9a3b-c772bf4a311c" providerId="ADAL" clId="{D2FDBEB2-E663-41FC-8A3C-AC79657DF6AB}" dt="2023-02-03T02:58:36.414" v="181" actId="680"/>
        <pc:sldMkLst>
          <pc:docMk/>
          <pc:sldMk cId="2867637474" sldId="398"/>
        </pc:sldMkLst>
      </pc:sldChg>
      <pc:sldChg chg="modSp new mod">
        <pc:chgData name="Matthieu De Mari" userId="dfb708c9-d8dc-439f-9a3b-c772bf4a311c" providerId="ADAL" clId="{D2FDBEB2-E663-41FC-8A3C-AC79657DF6AB}" dt="2023-02-03T02:59:22.033" v="235" actId="20577"/>
        <pc:sldMkLst>
          <pc:docMk/>
          <pc:sldMk cId="122423608" sldId="399"/>
        </pc:sldMkLst>
        <pc:spChg chg="mod">
          <ac:chgData name="Matthieu De Mari" userId="dfb708c9-d8dc-439f-9a3b-c772bf4a311c" providerId="ADAL" clId="{D2FDBEB2-E663-41FC-8A3C-AC79657DF6AB}" dt="2023-02-03T02:59:22.033" v="235" actId="20577"/>
          <ac:spMkLst>
            <pc:docMk/>
            <pc:sldMk cId="122423608" sldId="399"/>
            <ac:spMk id="2" creationId="{A8C99902-2A36-9C91-5F2C-9819DE23FB0C}"/>
          </ac:spMkLst>
        </pc:spChg>
      </pc:sldChg>
      <pc:sldChg chg="new">
        <pc:chgData name="Matthieu De Mari" userId="dfb708c9-d8dc-439f-9a3b-c772bf4a311c" providerId="ADAL" clId="{D2FDBEB2-E663-41FC-8A3C-AC79657DF6AB}" dt="2023-02-03T02:59:37.988" v="238" actId="680"/>
        <pc:sldMkLst>
          <pc:docMk/>
          <pc:sldMk cId="2642959288" sldId="400"/>
        </pc:sldMkLst>
      </pc:sldChg>
      <pc:sldChg chg="new">
        <pc:chgData name="Matthieu De Mari" userId="dfb708c9-d8dc-439f-9a3b-c772bf4a311c" providerId="ADAL" clId="{D2FDBEB2-E663-41FC-8A3C-AC79657DF6AB}" dt="2023-02-03T03:00:18.961" v="243" actId="680"/>
        <pc:sldMkLst>
          <pc:docMk/>
          <pc:sldMk cId="4039171501" sldId="401"/>
        </pc:sldMkLst>
      </pc:sldChg>
      <pc:sldChg chg="new">
        <pc:chgData name="Matthieu De Mari" userId="dfb708c9-d8dc-439f-9a3b-c772bf4a311c" providerId="ADAL" clId="{D2FDBEB2-E663-41FC-8A3C-AC79657DF6AB}" dt="2023-02-03T03:00:44.919" v="246" actId="680"/>
        <pc:sldMkLst>
          <pc:docMk/>
          <pc:sldMk cId="3163596145" sldId="402"/>
        </pc:sldMkLst>
      </pc:sldChg>
      <pc:sldChg chg="new">
        <pc:chgData name="Matthieu De Mari" userId="dfb708c9-d8dc-439f-9a3b-c772bf4a311c" providerId="ADAL" clId="{D2FDBEB2-E663-41FC-8A3C-AC79657DF6AB}" dt="2023-02-03T03:01:15.486" v="251" actId="680"/>
        <pc:sldMkLst>
          <pc:docMk/>
          <pc:sldMk cId="101927766" sldId="403"/>
        </pc:sldMkLst>
      </pc:sldChg>
      <pc:sldChg chg="new">
        <pc:chgData name="Matthieu De Mari" userId="dfb708c9-d8dc-439f-9a3b-c772bf4a311c" providerId="ADAL" clId="{D2FDBEB2-E663-41FC-8A3C-AC79657DF6AB}" dt="2023-02-03T03:01:42.142" v="254" actId="680"/>
        <pc:sldMkLst>
          <pc:docMk/>
          <pc:sldMk cId="3140288791" sldId="404"/>
        </pc:sldMkLst>
      </pc:sldChg>
    </pc:docChg>
  </pc:docChgLst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W3-S1 Introduction to Deep Learning using the </a:t>
            </a:r>
            <a:r>
              <a:rPr lang="en-US" dirty="0" err="1"/>
              <a:t>PyTorch</a:t>
            </a:r>
            <a:r>
              <a:rPr lang="en-US"/>
              <a:t> framework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A423-E77E-C7F5-72AD-FB770192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6571-05A8-834D-E8F0-712DFB2A1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029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535-1088-B797-5883-502EDFA1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5D00-1AA4-E710-F652-A7E165C1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051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8F03-1D5E-5E62-5A70-1B8EB17D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47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FA90-DB7E-A390-9716-D81708D8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2CA9-163D-B4B0-71B2-AEA1EC81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69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A521-96F3-C600-A042-370E3F36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8AA4-084D-50F6-7F5E-69051FD9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877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8571-F31A-11B4-26C7-2C202A57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42A3-3578-C842-742A-3495AD72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162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DDAE-7B18-E047-726C-A4619D10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7AC5-542C-30AE-22EA-34F02B10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870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E9E4-1AEF-6408-1465-D1DC917D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7932-752D-FABC-76EF-38023409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347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3FB9-E5B8-3718-1677-AF583B62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FC24-2AC7-CCB3-CB3F-C8FDA0223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638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AAF3-190A-9E92-5AC6-9C5B1FE2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2B6F-30FC-B3C8-3D09-B7E43EC2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62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0417-A4D3-4CE8-96E7-708E2439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week (Week 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5840-A9D9-479A-A34F-EA7DC229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50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6C1-D583-A692-9831-4EBA5FFC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9050B-66A5-FB92-C341-496FFC67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097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B798-137F-1C5F-D3F8-E3004962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9501-56C2-23F3-214C-C91AB506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8177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840A-9158-1C9B-1451-026D2AA9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D511-85EE-1F9B-89D9-7815B51B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730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434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2A57-EC1A-2D3E-0000-4B064C5B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6A95-7961-91A1-EB76-E5751005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7637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Dataset, </a:t>
            </a:r>
            <a:r>
              <a:rPr lang="en-GB" dirty="0" err="1"/>
              <a:t>softmax</a:t>
            </a:r>
            <a:r>
              <a:rPr lang="en-GB" dirty="0"/>
              <a:t> on predictions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423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2658-0B0F-0C48-8E3F-952658D2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48F5A-731F-19B8-49B8-314E96AF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2959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171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99F1-D18C-ED8D-1EF1-E2042C47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478A-0975-EE46-490C-B98DC55A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596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9AFD-C750-A12B-B155-F8426594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6C32-2754-00A2-7A8E-EF46AD4E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92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E3DB-EF76-E311-EBF2-7EA1ECA3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E50-9E84-8D67-B55F-073C06C3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766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8BA8-9DEC-4471-8590-434E8D8B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(Week 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549C-D723-41E6-8478-270ACE043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0A50-DCDA-4FEF-986F-775F53063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081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F64-ACBF-414C-8E71-06E4F951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8DD6-14D1-44DF-9843-EFEDF44E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 of class, supporting papers, for those of you who are curious.</a:t>
            </a:r>
          </a:p>
          <a:p>
            <a:endParaRPr lang="en-US" dirty="0"/>
          </a:p>
          <a:p>
            <a:r>
              <a:rPr lang="en-US" dirty="0"/>
              <a:t>[XXX] XXX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949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9715-ECD1-470D-B523-53C9DD5C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CB248-82F3-414A-84E4-14EF63C7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extra (easy) reading and videos for those of you who are curious.</a:t>
            </a:r>
          </a:p>
          <a:p>
            <a:r>
              <a:rPr lang="en-GB" dirty="0"/>
              <a:t>[XXX] XXX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87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2158-1B5F-49B1-EFBA-C654B2C7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410A3-AA46-4D57-BBE4-7C2245269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18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3EF7-FE8D-5712-4111-81D6DAA3D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043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5A09-F649-0453-782D-77AD0850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140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763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7E6E-252F-1AB6-6445-27D0020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57BF-BB53-D488-1F2B-77F25EDE3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28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6228-8F7A-1389-12CE-51421533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Class, </a:t>
            </a:r>
            <a:r>
              <a:rPr lang="en-GB" dirty="0" err="1"/>
              <a:t>nn.module</a:t>
            </a:r>
            <a:r>
              <a:rPr lang="en-GB" dirty="0"/>
              <a:t>, </a:t>
            </a:r>
            <a:r>
              <a:rPr lang="en-GB" dirty="0" err="1"/>
              <a:t>init</a:t>
            </a:r>
            <a:r>
              <a:rPr lang="en-GB" dirty="0"/>
              <a:t>, retain grad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B5A2-1EBE-6555-85E5-4CA6DEF3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139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100</Words>
  <Application>Microsoft Office PowerPoint</Application>
  <PresentationFormat>Widescreen</PresentationFormat>
  <Paragraphs>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50.039 Theory and Practice of Deep Learning W3-S1 Introduction to Deep Learning using the PyTorch framework</vt:lpstr>
      <vt:lpstr>About this week (Week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Class, nn.module, init, retain grad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Dataset, softmax on predictions</vt:lpstr>
      <vt:lpstr>PowerPoint Presentation</vt:lpstr>
      <vt:lpstr>PowerPoint Presentation</vt:lpstr>
      <vt:lpstr>PowerPoint Presentation</vt:lpstr>
      <vt:lpstr>PowerPoint Presentation</vt:lpstr>
      <vt:lpstr>Conclusion (Week 3)</vt:lpstr>
      <vt:lpstr>Learn more about these topics</vt:lpstr>
      <vt:lpstr>Learn more about these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2023-02-03T03:01:43Z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