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7" r:id="rId2"/>
    <p:sldId id="684" r:id="rId3"/>
    <p:sldId id="688" r:id="rId4"/>
    <p:sldId id="689" r:id="rId5"/>
    <p:sldId id="686" r:id="rId6"/>
    <p:sldId id="719" r:id="rId7"/>
    <p:sldId id="691" r:id="rId8"/>
    <p:sldId id="690" r:id="rId9"/>
    <p:sldId id="703" r:id="rId10"/>
    <p:sldId id="692" r:id="rId11"/>
    <p:sldId id="694" r:id="rId12"/>
    <p:sldId id="693" r:id="rId13"/>
    <p:sldId id="696" r:id="rId14"/>
    <p:sldId id="695" r:id="rId15"/>
    <p:sldId id="698" r:id="rId16"/>
    <p:sldId id="700" r:id="rId17"/>
    <p:sldId id="718" r:id="rId18"/>
    <p:sldId id="701" r:id="rId19"/>
    <p:sldId id="706" r:id="rId20"/>
    <p:sldId id="704" r:id="rId21"/>
    <p:sldId id="720" r:id="rId22"/>
    <p:sldId id="722" r:id="rId23"/>
    <p:sldId id="723" r:id="rId24"/>
    <p:sldId id="699" r:id="rId25"/>
    <p:sldId id="707" r:id="rId26"/>
    <p:sldId id="708" r:id="rId27"/>
    <p:sldId id="712" r:id="rId28"/>
    <p:sldId id="711" r:id="rId29"/>
    <p:sldId id="716" r:id="rId30"/>
    <p:sldId id="717" r:id="rId31"/>
    <p:sldId id="714" r:id="rId32"/>
    <p:sldId id="724" r:id="rId33"/>
    <p:sldId id="725" r:id="rId34"/>
    <p:sldId id="726" r:id="rId35"/>
    <p:sldId id="727" r:id="rId36"/>
    <p:sldId id="7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</p14:sldIdLst>
        </p14:section>
        <p14:section name="What's next (P1)" id="{1371AC3E-8AB5-4BF6-998A-D93291E7A762}">
          <p14:sldIdLst>
            <p14:sldId id="688"/>
            <p14:sldId id="689"/>
            <p14:sldId id="686"/>
            <p14:sldId id="71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96"/>
            <p14:sldId id="695"/>
            <p14:sldId id="698"/>
            <p14:sldId id="700"/>
            <p14:sldId id="718"/>
            <p14:sldId id="701"/>
            <p14:sldId id="706"/>
            <p14:sldId id="704"/>
            <p14:sldId id="720"/>
            <p14:sldId id="722"/>
            <p14:sldId id="723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12"/>
            <p14:sldId id="711"/>
            <p14:sldId id="716"/>
            <p14:sldId id="717"/>
            <p14:sldId id="714"/>
            <p14:sldId id="724"/>
          </p14:sldIdLst>
        </p14:section>
        <p14:section name="PyTorch 2.0" id="{935B0895-05FA-46E5-A92E-5FD6E815F531}">
          <p14:sldIdLst>
            <p14:sldId id="725"/>
            <p14:sldId id="726"/>
            <p14:sldId id="727"/>
            <p14:sldId id="7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724B5-25CB-48CB-80ED-AC0C7558B6CD}" v="17" dt="2023-04-08T12:20:41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  <pc:spChg chg="mod">
          <ac:chgData name="Matthieu De Mari" userId="dfb708c9-d8dc-439f-9a3b-c772bf4a311c" providerId="ADAL" clId="{2EE51D5F-91EB-49B2-8E86-C29DDEBB32B6}" dt="2023-02-12T10:25:01.185" v="2" actId="20577"/>
          <ac:spMkLst>
            <pc:docMk/>
            <pc:sldMk cId="3742398413" sldId="707"/>
            <ac:spMk id="2" creationId="{B268085A-1A68-E432-3EE4-1DEE1BAB6A6E}"/>
          </ac:spMkLst>
        </pc:spChg>
        <pc:picChg chg="mod">
          <ac:chgData name="Matthieu De Mari" userId="dfb708c9-d8dc-439f-9a3b-c772bf4a311c" providerId="ADAL" clId="{2EE51D5F-91EB-49B2-8E86-C29DDEBB32B6}" dt="2023-02-12T10:25:06.179" v="3" actId="1076"/>
          <ac:picMkLst>
            <pc:docMk/>
            <pc:sldMk cId="3742398413" sldId="707"/>
            <ac:picMk id="10" creationId="{EBE3B238-DADD-2FDE-1B36-F1B78AC8896D}"/>
          </ac:picMkLst>
        </pc:picChg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  <pc:docChgLst>
    <pc:chgData name="Matthieu De Mari" userId="dfb708c9-d8dc-439f-9a3b-c772bf4a311c" providerId="ADAL" clId="{D61EF456-7FAF-480C-8A9C-9A4F8A364FC4}"/>
    <pc:docChg chg="custSel delSld modSld modSection">
      <pc:chgData name="Matthieu De Mari" userId="dfb708c9-d8dc-439f-9a3b-c772bf4a311c" providerId="ADAL" clId="{D61EF456-7FAF-480C-8A9C-9A4F8A364FC4}" dt="2023-02-26T11:14:52.714" v="132" actId="47"/>
      <pc:docMkLst>
        <pc:docMk/>
      </pc:docMkLst>
      <pc:sldChg chg="modSp mod">
        <pc:chgData name="Matthieu De Mari" userId="dfb708c9-d8dc-439f-9a3b-c772bf4a311c" providerId="ADAL" clId="{D61EF456-7FAF-480C-8A9C-9A4F8A364FC4}" dt="2023-02-26T11:03:18.390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61EF456-7FAF-480C-8A9C-9A4F8A364FC4}" dt="2023-02-26T11:03:18.390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D61EF456-7FAF-480C-8A9C-9A4F8A364FC4}" dt="2023-02-26T11:03:30.135" v="5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D61EF456-7FAF-480C-8A9C-9A4F8A364FC4}" dt="2023-02-26T11:03:30.135" v="5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43.881" v="19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D61EF456-7FAF-480C-8A9C-9A4F8A364FC4}" dt="2023-02-26T11:03:43.881" v="19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39.877" v="16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D61EF456-7FAF-480C-8A9C-9A4F8A364FC4}" dt="2023-02-26T11:03:39.877" v="16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0.520" v="24" actId="20577"/>
        <pc:sldMkLst>
          <pc:docMk/>
          <pc:sldMk cId="3189324614" sldId="692"/>
        </pc:sldMkLst>
        <pc:spChg chg="mod">
          <ac:chgData name="Matthieu De Mari" userId="dfb708c9-d8dc-439f-9a3b-c772bf4a311c" providerId="ADAL" clId="{D61EF456-7FAF-480C-8A9C-9A4F8A364FC4}" dt="2023-02-26T11:03:50.520" v="24" actId="20577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7.900" v="26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D61EF456-7FAF-480C-8A9C-9A4F8A364FC4}" dt="2023-02-26T11:03:57.900" v="26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4:26.992" v="60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D61EF456-7FAF-480C-8A9C-9A4F8A364FC4}" dt="2023-02-26T11:04:26.992" v="60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D61EF456-7FAF-480C-8A9C-9A4F8A364FC4}" dt="2023-02-26T11:03:47.257" v="22" actId="20577"/>
        <pc:sldMkLst>
          <pc:docMk/>
          <pc:sldMk cId="2398190619" sldId="703"/>
        </pc:sldMkLst>
        <pc:spChg chg="mod">
          <ac:chgData name="Matthieu De Mari" userId="dfb708c9-d8dc-439f-9a3b-c772bf4a311c" providerId="ADAL" clId="{D61EF456-7FAF-480C-8A9C-9A4F8A364FC4}" dt="2023-02-26T11:03:47.257" v="22" actId="20577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14:49.301" v="131" actId="20577"/>
        <pc:sldMkLst>
          <pc:docMk/>
          <pc:sldMk cId="3044459727" sldId="708"/>
        </pc:sldMkLst>
        <pc:spChg chg="mod">
          <ac:chgData name="Matthieu De Mari" userId="dfb708c9-d8dc-439f-9a3b-c772bf4a311c" providerId="ADAL" clId="{D61EF456-7FAF-480C-8A9C-9A4F8A364FC4}" dt="2023-02-26T11:14:49.301" v="131" actId="20577"/>
          <ac:spMkLst>
            <pc:docMk/>
            <pc:sldMk cId="3044459727" sldId="708"/>
            <ac:spMk id="5" creationId="{279FF99D-84CB-436E-9373-43EB3F28720A}"/>
          </ac:spMkLst>
        </pc:spChg>
      </pc:sldChg>
      <pc:sldChg chg="del">
        <pc:chgData name="Matthieu De Mari" userId="dfb708c9-d8dc-439f-9a3b-c772bf4a311c" providerId="ADAL" clId="{D61EF456-7FAF-480C-8A9C-9A4F8A364FC4}" dt="2023-02-26T11:05:54.358" v="62" actId="47"/>
        <pc:sldMkLst>
          <pc:docMk/>
          <pc:sldMk cId="3360311044" sldId="709"/>
        </pc:sldMkLst>
      </pc:sldChg>
      <pc:sldChg chg="modSp del mod">
        <pc:chgData name="Matthieu De Mari" userId="dfb708c9-d8dc-439f-9a3b-c772bf4a311c" providerId="ADAL" clId="{D61EF456-7FAF-480C-8A9C-9A4F8A364FC4}" dt="2023-02-26T11:14:52.714" v="132" actId="47"/>
        <pc:sldMkLst>
          <pc:docMk/>
          <pc:sldMk cId="4131454532" sldId="710"/>
        </pc:sldMkLst>
        <pc:spChg chg="mod">
          <ac:chgData name="Matthieu De Mari" userId="dfb708c9-d8dc-439f-9a3b-c772bf4a311c" providerId="ADAL" clId="{D61EF456-7FAF-480C-8A9C-9A4F8A364FC4}" dt="2023-02-26T11:14:42.458" v="122" actId="21"/>
          <ac:spMkLst>
            <pc:docMk/>
            <pc:sldMk cId="4131454532" sldId="710"/>
            <ac:spMk id="5" creationId="{279FF99D-84CB-436E-9373-43EB3F28720A}"/>
          </ac:spMkLst>
        </pc:spChg>
      </pc:sldChg>
      <pc:sldChg chg="addSp delSp modSp mod">
        <pc:chgData name="Matthieu De Mari" userId="dfb708c9-d8dc-439f-9a3b-c772bf4a311c" providerId="ADAL" clId="{D61EF456-7FAF-480C-8A9C-9A4F8A364FC4}" dt="2023-02-26T11:14:36.363" v="121" actId="20577"/>
        <pc:sldMkLst>
          <pc:docMk/>
          <pc:sldMk cId="3324188887" sldId="716"/>
        </pc:sldMkLst>
        <pc:spChg chg="add del">
          <ac:chgData name="Matthieu De Mari" userId="dfb708c9-d8dc-439f-9a3b-c772bf4a311c" providerId="ADAL" clId="{D61EF456-7FAF-480C-8A9C-9A4F8A364FC4}" dt="2023-02-26T11:12:24.168" v="75"/>
          <ac:spMkLst>
            <pc:docMk/>
            <pc:sldMk cId="3324188887" sldId="716"/>
            <ac:spMk id="2" creationId="{A6B4265C-CD8C-F626-FE91-EBBD8EFB71C5}"/>
          </ac:spMkLst>
        </pc:spChg>
        <pc:spChg chg="mod">
          <ac:chgData name="Matthieu De Mari" userId="dfb708c9-d8dc-439f-9a3b-c772bf4a311c" providerId="ADAL" clId="{D61EF456-7FAF-480C-8A9C-9A4F8A364FC4}" dt="2023-02-26T11:14:36.363" v="121" actId="20577"/>
          <ac:spMkLst>
            <pc:docMk/>
            <pc:sldMk cId="3324188887" sldId="716"/>
            <ac:spMk id="5" creationId="{279FF99D-84CB-436E-9373-43EB3F28720A}"/>
          </ac:spMkLst>
        </pc:spChg>
      </pc:sldChg>
    </pc:docChg>
  </pc:docChgLst>
  <pc:docChgLst>
    <pc:chgData name="Matthieu De Mari" userId="dfb708c9-d8dc-439f-9a3b-c772bf4a311c" providerId="ADAL" clId="{BB2724B5-25CB-48CB-80ED-AC0C7558B6CD}"/>
    <pc:docChg chg="undo custSel addSld delSld modSld addSection modSection">
      <pc:chgData name="Matthieu De Mari" userId="dfb708c9-d8dc-439f-9a3b-c772bf4a311c" providerId="ADAL" clId="{BB2724B5-25CB-48CB-80ED-AC0C7558B6CD}" dt="2023-04-08T12:20:46.284" v="2455" actId="478"/>
      <pc:docMkLst>
        <pc:docMk/>
      </pc:docMkLst>
      <pc:sldChg chg="modSp mod">
        <pc:chgData name="Matthieu De Mari" userId="dfb708c9-d8dc-439f-9a3b-c772bf4a311c" providerId="ADAL" clId="{BB2724B5-25CB-48CB-80ED-AC0C7558B6CD}" dt="2023-04-08T12:02:23.428" v="802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BB2724B5-25CB-48CB-80ED-AC0C7558B6CD}" dt="2023-04-08T12:02:23.428" v="802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del">
        <pc:chgData name="Matthieu De Mari" userId="dfb708c9-d8dc-439f-9a3b-c772bf4a311c" providerId="ADAL" clId="{BB2724B5-25CB-48CB-80ED-AC0C7558B6CD}" dt="2023-04-08T12:01:01.833" v="598" actId="2696"/>
        <pc:sldMkLst>
          <pc:docMk/>
          <pc:sldMk cId="1926033687" sldId="686"/>
        </pc:sldMkLst>
      </pc:sldChg>
      <pc:sldChg chg="modSp add mod">
        <pc:chgData name="Matthieu De Mari" userId="dfb708c9-d8dc-439f-9a3b-c772bf4a311c" providerId="ADAL" clId="{BB2724B5-25CB-48CB-80ED-AC0C7558B6CD}" dt="2023-04-08T12:01:29.218" v="652" actId="20577"/>
        <pc:sldMkLst>
          <pc:docMk/>
          <pc:sldMk cId="2853804024" sldId="686"/>
        </pc:sldMkLst>
        <pc:spChg chg="mod">
          <ac:chgData name="Matthieu De Mari" userId="dfb708c9-d8dc-439f-9a3b-c772bf4a311c" providerId="ADAL" clId="{BB2724B5-25CB-48CB-80ED-AC0C7558B6CD}" dt="2023-04-08T12:01:29.218" v="652" actId="20577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BB2724B5-25CB-48CB-80ED-AC0C7558B6CD}" dt="2023-04-08T11:59:37.976" v="397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BB2724B5-25CB-48CB-80ED-AC0C7558B6CD}" dt="2023-04-08T11:59:37.976" v="397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00.340" v="405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BB2724B5-25CB-48CB-80ED-AC0C7558B6CD}" dt="2023-04-08T12:00:00.340" v="405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50.681" v="597" actId="113"/>
        <pc:sldMkLst>
          <pc:docMk/>
          <pc:sldMk cId="3189324614" sldId="692"/>
        </pc:sldMkLst>
        <pc:spChg chg="mod">
          <ac:chgData name="Matthieu De Mari" userId="dfb708c9-d8dc-439f-9a3b-c772bf4a311c" providerId="ADAL" clId="{BB2724B5-25CB-48CB-80ED-AC0C7558B6CD}" dt="2023-04-08T12:00:50.681" v="597" actId="113"/>
          <ac:spMkLst>
            <pc:docMk/>
            <pc:sldMk cId="3189324614" sldId="692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BB2724B5-25CB-48CB-80ED-AC0C7558B6CD}" dt="2023-04-08T12:01:36.340" v="653" actId="47"/>
        <pc:sldMkLst>
          <pc:docMk/>
          <pc:sldMk cId="3159760077" sldId="705"/>
        </pc:sldMkLst>
      </pc:sldChg>
      <pc:sldChg chg="modSp mod">
        <pc:chgData name="Matthieu De Mari" userId="dfb708c9-d8dc-439f-9a3b-c772bf4a311c" providerId="ADAL" clId="{BB2724B5-25CB-48CB-80ED-AC0C7558B6CD}" dt="2023-04-08T12:08:20.679" v="1290" actId="20577"/>
        <pc:sldMkLst>
          <pc:docMk/>
          <pc:sldMk cId="3742398413" sldId="707"/>
        </pc:sldMkLst>
        <pc:spChg chg="mod">
          <ac:chgData name="Matthieu De Mari" userId="dfb708c9-d8dc-439f-9a3b-c772bf4a311c" providerId="ADAL" clId="{BB2724B5-25CB-48CB-80ED-AC0C7558B6CD}" dt="2023-04-08T12:08:20.679" v="1290" actId="20577"/>
          <ac:spMkLst>
            <pc:docMk/>
            <pc:sldMk cId="3742398413" sldId="707"/>
            <ac:spMk id="5" creationId="{92E3B964-4CD4-43B6-A9FE-636D9290CF09}"/>
          </ac:spMkLst>
        </pc:spChg>
      </pc:sldChg>
      <pc:sldChg chg="modSp add mod">
        <pc:chgData name="Matthieu De Mari" userId="dfb708c9-d8dc-439f-9a3b-c772bf4a311c" providerId="ADAL" clId="{BB2724B5-25CB-48CB-80ED-AC0C7558B6CD}" dt="2023-04-08T11:59:55.277" v="403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BB2724B5-25CB-48CB-80ED-AC0C7558B6CD}" dt="2023-04-08T11:59:55.277" v="403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modSp new mod modClrScheme chgLayout">
        <pc:chgData name="Matthieu De Mari" userId="dfb708c9-d8dc-439f-9a3b-c772bf4a311c" providerId="ADAL" clId="{BB2724B5-25CB-48CB-80ED-AC0C7558B6CD}" dt="2023-04-08T12:04:53.180" v="1208" actId="27636"/>
        <pc:sldMkLst>
          <pc:docMk/>
          <pc:sldMk cId="1543612158" sldId="720"/>
        </pc:sldMkLst>
        <pc:spChg chg="mod ord">
          <ac:chgData name="Matthieu De Mari" userId="dfb708c9-d8dc-439f-9a3b-c772bf4a311c" providerId="ADAL" clId="{BB2724B5-25CB-48CB-80ED-AC0C7558B6CD}" dt="2023-04-08T12:04:50.034" v="1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BB2724B5-25CB-48CB-80ED-AC0C7558B6CD}" dt="2023-04-08T12:04:53.180" v="1208" actId="27636"/>
          <ac:spMkLst>
            <pc:docMk/>
            <pc:sldMk cId="1543612158" sldId="720"/>
            <ac:spMk id="3" creationId="{95326F2F-4A02-8FC6-DBCF-1F609132343E}"/>
          </ac:spMkLst>
        </pc:spChg>
        <pc:spChg chg="add mod ord">
          <ac:chgData name="Matthieu De Mari" userId="dfb708c9-d8dc-439f-9a3b-c772bf4a311c" providerId="ADAL" clId="{BB2724B5-25CB-48CB-80ED-AC0C7558B6CD}" dt="2023-04-08T12:04:53.179" v="1207" actId="27636"/>
          <ac:spMkLst>
            <pc:docMk/>
            <pc:sldMk cId="1543612158" sldId="720"/>
            <ac:spMk id="4" creationId="{6F822E86-5204-2408-255C-A3DEF3402416}"/>
          </ac:spMkLst>
        </pc:spChg>
      </pc:sldChg>
      <pc:sldChg chg="add del">
        <pc:chgData name="Matthieu De Mari" userId="dfb708c9-d8dc-439f-9a3b-c772bf4a311c" providerId="ADAL" clId="{BB2724B5-25CB-48CB-80ED-AC0C7558B6CD}" dt="2023-04-08T12:04:56.311" v="1210" actId="47"/>
        <pc:sldMkLst>
          <pc:docMk/>
          <pc:sldMk cId="341570630" sldId="721"/>
        </pc:sldMkLst>
      </pc:sldChg>
      <pc:sldChg chg="addSp delSp modSp add mod modClrScheme chgLayout">
        <pc:chgData name="Matthieu De Mari" userId="dfb708c9-d8dc-439f-9a3b-c772bf4a311c" providerId="ADAL" clId="{BB2724B5-25CB-48CB-80ED-AC0C7558B6CD}" dt="2023-04-08T12:07:24.133" v="1273" actId="20577"/>
        <pc:sldMkLst>
          <pc:docMk/>
          <pc:sldMk cId="3484186344" sldId="722"/>
        </pc:sldMkLst>
        <pc:spChg chg="mod ord">
          <ac:chgData name="Matthieu De Mari" userId="dfb708c9-d8dc-439f-9a3b-c772bf4a311c" providerId="ADAL" clId="{BB2724B5-25CB-48CB-80ED-AC0C7558B6CD}" dt="2023-04-08T12:07:24.133" v="1273" actId="20577"/>
          <ac:spMkLst>
            <pc:docMk/>
            <pc:sldMk cId="3484186344" sldId="722"/>
            <ac:spMk id="2" creationId="{23F725B5-F049-3C40-3E21-40F3FED6C20E}"/>
          </ac:spMkLst>
        </pc:spChg>
        <pc:spChg chg="del mod ord">
          <ac:chgData name="Matthieu De Mari" userId="dfb708c9-d8dc-439f-9a3b-c772bf4a311c" providerId="ADAL" clId="{BB2724B5-25CB-48CB-80ED-AC0C7558B6CD}" dt="2023-04-08T12:07:02.424" v="1232" actId="478"/>
          <ac:spMkLst>
            <pc:docMk/>
            <pc:sldMk cId="3484186344" sldId="722"/>
            <ac:spMk id="3" creationId="{95326F2F-4A02-8FC6-DBCF-1F609132343E}"/>
          </ac:spMkLst>
        </pc:spChg>
        <pc:spChg chg="del">
          <ac:chgData name="Matthieu De Mari" userId="dfb708c9-d8dc-439f-9a3b-c772bf4a311c" providerId="ADAL" clId="{BB2724B5-25CB-48CB-80ED-AC0C7558B6CD}" dt="2023-04-08T12:04:58.178" v="1211" actId="478"/>
          <ac:spMkLst>
            <pc:docMk/>
            <pc:sldMk cId="3484186344" sldId="722"/>
            <ac:spMk id="4" creationId="{6F822E86-5204-2408-255C-A3DEF3402416}"/>
          </ac:spMkLst>
        </pc:spChg>
        <pc:spChg chg="add mod">
          <ac:chgData name="Matthieu De Mari" userId="dfb708c9-d8dc-439f-9a3b-c772bf4a311c" providerId="ADAL" clId="{BB2724B5-25CB-48CB-80ED-AC0C7558B6CD}" dt="2023-04-08T12:05:22.649" v="1221" actId="1076"/>
          <ac:spMkLst>
            <pc:docMk/>
            <pc:sldMk cId="3484186344" sldId="722"/>
            <ac:spMk id="6" creationId="{BD937917-4C2A-C135-E1A1-EEFADAC6BBE4}"/>
          </ac:spMkLst>
        </pc:spChg>
        <pc:spChg chg="add mod">
          <ac:chgData name="Matthieu De Mari" userId="dfb708c9-d8dc-439f-9a3b-c772bf4a311c" providerId="ADAL" clId="{BB2724B5-25CB-48CB-80ED-AC0C7558B6CD}" dt="2023-04-08T12:05:24.531" v="1222" actId="1076"/>
          <ac:spMkLst>
            <pc:docMk/>
            <pc:sldMk cId="3484186344" sldId="722"/>
            <ac:spMk id="8" creationId="{E8074F4D-BDC4-C87D-52DF-C569CD4F081C}"/>
          </ac:spMkLst>
        </pc:spChg>
        <pc:spChg chg="add del mod">
          <ac:chgData name="Matthieu De Mari" userId="dfb708c9-d8dc-439f-9a3b-c772bf4a311c" providerId="ADAL" clId="{BB2724B5-25CB-48CB-80ED-AC0C7558B6CD}" dt="2023-04-08T12:07:03.387" v="1233" actId="478"/>
          <ac:spMkLst>
            <pc:docMk/>
            <pc:sldMk cId="3484186344" sldId="722"/>
            <ac:spMk id="12" creationId="{0171D32C-3CD5-40F8-3A88-F67622093661}"/>
          </ac:spMkLst>
        </pc:spChg>
        <pc:picChg chg="add mod modCrop">
          <ac:chgData name="Matthieu De Mari" userId="dfb708c9-d8dc-439f-9a3b-c772bf4a311c" providerId="ADAL" clId="{BB2724B5-25CB-48CB-80ED-AC0C7558B6CD}" dt="2023-04-08T12:07:14.901" v="1238" actId="732"/>
          <ac:picMkLst>
            <pc:docMk/>
            <pc:sldMk cId="3484186344" sldId="722"/>
            <ac:picMk id="10" creationId="{71BEB204-4D28-CC84-A371-14CCE06BB7C6}"/>
          </ac:picMkLst>
        </pc:picChg>
      </pc:sldChg>
      <pc:sldChg chg="addSp modSp add mod">
        <pc:chgData name="Matthieu De Mari" userId="dfb708c9-d8dc-439f-9a3b-c772bf4a311c" providerId="ADAL" clId="{BB2724B5-25CB-48CB-80ED-AC0C7558B6CD}" dt="2023-04-08T12:07:39.856" v="1280" actId="14100"/>
        <pc:sldMkLst>
          <pc:docMk/>
          <pc:sldMk cId="3360523826" sldId="723"/>
        </pc:sldMkLst>
        <pc:picChg chg="add mod modCrop">
          <ac:chgData name="Matthieu De Mari" userId="dfb708c9-d8dc-439f-9a3b-c772bf4a311c" providerId="ADAL" clId="{BB2724B5-25CB-48CB-80ED-AC0C7558B6CD}" dt="2023-04-08T12:07:39.856" v="1280" actId="14100"/>
          <ac:picMkLst>
            <pc:docMk/>
            <pc:sldMk cId="3360523826" sldId="723"/>
            <ac:picMk id="4" creationId="{62DC6911-F746-CF6D-3FB1-3F714104FBBB}"/>
          </ac:picMkLst>
        </pc:picChg>
      </pc:sldChg>
      <pc:sldChg chg="modSp new mod">
        <pc:chgData name="Matthieu De Mari" userId="dfb708c9-d8dc-439f-9a3b-c772bf4a311c" providerId="ADAL" clId="{BB2724B5-25CB-48CB-80ED-AC0C7558B6CD}" dt="2023-04-08T12:12:30.157" v="1687" actId="20577"/>
        <pc:sldMkLst>
          <pc:docMk/>
          <pc:sldMk cId="630819480" sldId="724"/>
        </pc:sldMkLst>
        <pc:spChg chg="mod">
          <ac:chgData name="Matthieu De Mari" userId="dfb708c9-d8dc-439f-9a3b-c772bf4a311c" providerId="ADAL" clId="{BB2724B5-25CB-48CB-80ED-AC0C7558B6CD}" dt="2023-04-08T12:08:49.414" v="1355" actId="20577"/>
          <ac:spMkLst>
            <pc:docMk/>
            <pc:sldMk cId="630819480" sldId="724"/>
            <ac:spMk id="2" creationId="{B92DC6AA-6003-92C9-D6A7-FDE5AD7DEF4F}"/>
          </ac:spMkLst>
        </pc:spChg>
        <pc:spChg chg="mod">
          <ac:chgData name="Matthieu De Mari" userId="dfb708c9-d8dc-439f-9a3b-c772bf4a311c" providerId="ADAL" clId="{BB2724B5-25CB-48CB-80ED-AC0C7558B6CD}" dt="2023-04-08T12:12:30.157" v="1687" actId="20577"/>
          <ac:spMkLst>
            <pc:docMk/>
            <pc:sldMk cId="630819480" sldId="724"/>
            <ac:spMk id="3" creationId="{4276CAE7-B917-7B38-533B-E801722307F4}"/>
          </ac:spMkLst>
        </pc:spChg>
      </pc:sldChg>
      <pc:sldChg chg="addSp delSp modSp new mod chgLayout">
        <pc:chgData name="Matthieu De Mari" userId="dfb708c9-d8dc-439f-9a3b-c772bf4a311c" providerId="ADAL" clId="{BB2724B5-25CB-48CB-80ED-AC0C7558B6CD}" dt="2023-04-08T12:16:34.980" v="2227" actId="20577"/>
        <pc:sldMkLst>
          <pc:docMk/>
          <pc:sldMk cId="2597435637" sldId="725"/>
        </pc:sldMkLst>
        <pc:spChg chg="mod ord">
          <ac:chgData name="Matthieu De Mari" userId="dfb708c9-d8dc-439f-9a3b-c772bf4a311c" providerId="ADAL" clId="{BB2724B5-25CB-48CB-80ED-AC0C7558B6CD}" dt="2023-04-08T12:13:19.418" v="1719" actId="700"/>
          <ac:spMkLst>
            <pc:docMk/>
            <pc:sldMk cId="2597435637" sldId="725"/>
            <ac:spMk id="2" creationId="{B1A60A88-5173-1242-4140-FC3E7017323F}"/>
          </ac:spMkLst>
        </pc:spChg>
        <pc:spChg chg="del">
          <ac:chgData name="Matthieu De Mari" userId="dfb708c9-d8dc-439f-9a3b-c772bf4a311c" providerId="ADAL" clId="{BB2724B5-25CB-48CB-80ED-AC0C7558B6CD}" dt="2023-04-08T12:13:02.944" v="1718" actId="478"/>
          <ac:spMkLst>
            <pc:docMk/>
            <pc:sldMk cId="2597435637" sldId="725"/>
            <ac:spMk id="3" creationId="{FC228789-9F38-9E8D-40BF-03A8FEDB708D}"/>
          </ac:spMkLst>
        </pc:spChg>
        <pc:spChg chg="add mod ord">
          <ac:chgData name="Matthieu De Mari" userId="dfb708c9-d8dc-439f-9a3b-c772bf4a311c" providerId="ADAL" clId="{BB2724B5-25CB-48CB-80ED-AC0C7558B6CD}" dt="2023-04-08T12:16:34.980" v="2227" actId="20577"/>
          <ac:spMkLst>
            <pc:docMk/>
            <pc:sldMk cId="2597435637" sldId="725"/>
            <ac:spMk id="4" creationId="{D9E7860B-CB25-969C-27C8-4B0422EA8DEB}"/>
          </ac:spMkLst>
        </pc:spChg>
      </pc:sldChg>
      <pc:sldChg chg="addSp modSp add mod">
        <pc:chgData name="Matthieu De Mari" userId="dfb708c9-d8dc-439f-9a3b-c772bf4a311c" providerId="ADAL" clId="{BB2724B5-25CB-48CB-80ED-AC0C7558B6CD}" dt="2023-04-08T12:16:54.928" v="2237" actId="1076"/>
        <pc:sldMkLst>
          <pc:docMk/>
          <pc:sldMk cId="1400478764" sldId="726"/>
        </pc:sldMkLst>
        <pc:spChg chg="mod">
          <ac:chgData name="Matthieu De Mari" userId="dfb708c9-d8dc-439f-9a3b-c772bf4a311c" providerId="ADAL" clId="{BB2724B5-25CB-48CB-80ED-AC0C7558B6CD}" dt="2023-04-08T12:16:43.174" v="2230" actId="20577"/>
          <ac:spMkLst>
            <pc:docMk/>
            <pc:sldMk cId="1400478764" sldId="726"/>
            <ac:spMk id="4" creationId="{D9E7860B-CB25-969C-27C8-4B0422EA8DEB}"/>
          </ac:spMkLst>
        </pc:spChg>
        <pc:picChg chg="add mod">
          <ac:chgData name="Matthieu De Mari" userId="dfb708c9-d8dc-439f-9a3b-c772bf4a311c" providerId="ADAL" clId="{BB2724B5-25CB-48CB-80ED-AC0C7558B6CD}" dt="2023-04-08T12:16:54.928" v="2237" actId="1076"/>
          <ac:picMkLst>
            <pc:docMk/>
            <pc:sldMk cId="1400478764" sldId="726"/>
            <ac:picMk id="5" creationId="{49D90BA4-BD8F-00BE-98E5-CBCB15123674}"/>
          </ac:picMkLst>
        </pc:picChg>
      </pc:sldChg>
      <pc:sldChg chg="addSp delSp modSp add mod">
        <pc:chgData name="Matthieu De Mari" userId="dfb708c9-d8dc-439f-9a3b-c772bf4a311c" providerId="ADAL" clId="{BB2724B5-25CB-48CB-80ED-AC0C7558B6CD}" dt="2023-04-08T12:20:28.369" v="2451" actId="1582"/>
        <pc:sldMkLst>
          <pc:docMk/>
          <pc:sldMk cId="2375703616" sldId="727"/>
        </pc:sldMkLst>
        <pc:spChg chg="add mod">
          <ac:chgData name="Matthieu De Mari" userId="dfb708c9-d8dc-439f-9a3b-c772bf4a311c" providerId="ADAL" clId="{BB2724B5-25CB-48CB-80ED-AC0C7558B6CD}" dt="2023-04-08T12:20:08.282" v="2446" actId="20577"/>
          <ac:spMkLst>
            <pc:docMk/>
            <pc:sldMk cId="2375703616" sldId="727"/>
            <ac:spMk id="7" creationId="{6BF3A116-79A6-24C9-8DAF-5F46DF08AB3A}"/>
          </ac:spMkLst>
        </pc:spChg>
        <pc:picChg chg="del">
          <ac:chgData name="Matthieu De Mari" userId="dfb708c9-d8dc-439f-9a3b-c772bf4a311c" providerId="ADAL" clId="{BB2724B5-25CB-48CB-80ED-AC0C7558B6CD}" dt="2023-04-08T12:17:04.972" v="2239" actId="478"/>
          <ac:picMkLst>
            <pc:docMk/>
            <pc:sldMk cId="2375703616" sldId="727"/>
            <ac:picMk id="5" creationId="{49D90BA4-BD8F-00BE-98E5-CBCB15123674}"/>
          </ac:picMkLst>
        </pc:picChg>
        <pc:picChg chg="add mod">
          <ac:chgData name="Matthieu De Mari" userId="dfb708c9-d8dc-439f-9a3b-c772bf4a311c" providerId="ADAL" clId="{BB2724B5-25CB-48CB-80ED-AC0C7558B6CD}" dt="2023-04-08T12:17:12.084" v="2243" actId="1076"/>
          <ac:picMkLst>
            <pc:docMk/>
            <pc:sldMk cId="2375703616" sldId="727"/>
            <ac:picMk id="6" creationId="{3CECF7B7-BC55-AE60-08B1-AA624F422E5F}"/>
          </ac:picMkLst>
        </pc:picChg>
        <pc:cxnChg chg="add mod">
          <ac:chgData name="Matthieu De Mari" userId="dfb708c9-d8dc-439f-9a3b-c772bf4a311c" providerId="ADAL" clId="{BB2724B5-25CB-48CB-80ED-AC0C7558B6CD}" dt="2023-04-08T12:20:28.369" v="2451" actId="1582"/>
          <ac:cxnSpMkLst>
            <pc:docMk/>
            <pc:sldMk cId="2375703616" sldId="727"/>
            <ac:cxnSpMk id="9" creationId="{68E28109-B4B3-BAC9-6802-742D4E52CC21}"/>
          </ac:cxnSpMkLst>
        </pc:cxnChg>
      </pc:sldChg>
      <pc:sldChg chg="addSp delSp modSp add mod">
        <pc:chgData name="Matthieu De Mari" userId="dfb708c9-d8dc-439f-9a3b-c772bf4a311c" providerId="ADAL" clId="{BB2724B5-25CB-48CB-80ED-AC0C7558B6CD}" dt="2023-04-08T12:20:46.284" v="2455" actId="478"/>
        <pc:sldMkLst>
          <pc:docMk/>
          <pc:sldMk cId="2410329214" sldId="728"/>
        </pc:sldMkLst>
        <pc:spChg chg="add del mod">
          <ac:chgData name="Matthieu De Mari" userId="dfb708c9-d8dc-439f-9a3b-c772bf4a311c" providerId="ADAL" clId="{BB2724B5-25CB-48CB-80ED-AC0C7558B6CD}" dt="2023-04-08T12:20:44.799" v="2454" actId="478"/>
          <ac:spMkLst>
            <pc:docMk/>
            <pc:sldMk cId="2410329214" sldId="728"/>
            <ac:spMk id="7" creationId="{314E5CE2-9623-B087-DF50-EBB774109719}"/>
          </ac:spMkLst>
        </pc:spChg>
        <pc:picChg chg="add mod">
          <ac:chgData name="Matthieu De Mari" userId="dfb708c9-d8dc-439f-9a3b-c772bf4a311c" providerId="ADAL" clId="{BB2724B5-25CB-48CB-80ED-AC0C7558B6CD}" dt="2023-04-08T12:17:47.727" v="2247" actId="14100"/>
          <ac:picMkLst>
            <pc:docMk/>
            <pc:sldMk cId="2410329214" sldId="728"/>
            <ac:picMk id="5" creationId="{44BF6276-8DE4-8BEA-F9C6-5F33F7B173F8}"/>
          </ac:picMkLst>
        </pc:picChg>
        <pc:cxnChg chg="add del mod">
          <ac:chgData name="Matthieu De Mari" userId="dfb708c9-d8dc-439f-9a3b-c772bf4a311c" providerId="ADAL" clId="{BB2724B5-25CB-48CB-80ED-AC0C7558B6CD}" dt="2023-04-08T12:20:46.284" v="2455" actId="478"/>
          <ac:cxnSpMkLst>
            <pc:docMk/>
            <pc:sldMk cId="2410329214" sldId="728"/>
            <ac:cxnSpMk id="8" creationId="{A7C8B292-CBC5-D557-2A90-88787B3432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uk/citations?user=DaFHynwAAAAJ&amp;hl=en" TargetMode="External"/><Relationship Id="rId2" Type="http://schemas.openxmlformats.org/officeDocument/2006/relationships/hyperlink" Target="https://scholar.google.com/citations?hl=en&amp;user=dYpPMQEAA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yxUduqMAAAAJ&amp;hl=f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l8WuQJgAAAAJ&amp;hl=fr" TargetMode="External"/><Relationship Id="rId2" Type="http://schemas.openxmlformats.org/officeDocument/2006/relationships/hyperlink" Target="https://scholar.google.com/citations?user=E-vg2zQ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wH6GkAAAAJ&amp;hl=en" TargetMode="External"/><Relationship Id="rId4" Type="http://schemas.openxmlformats.org/officeDocument/2006/relationships/hyperlink" Target="https://scholar.google.com/citations?user=rDfyQnIAAAAJ&amp;hl=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newsletter-preferences/" TargetMode="External"/><Relationship Id="rId2" Type="http://schemas.openxmlformats.org/officeDocument/2006/relationships/hyperlink" Target="https://www.deeplearning.ai/the-bat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uder.io/nlp-news/" TargetMode="External"/><Relationship Id="rId4" Type="http://schemas.openxmlformats.org/officeDocument/2006/relationships/hyperlink" Target="https://tldr.tech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pytorch-2.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eta-learning-in-machine-learning/" TargetMode="External"/><Relationship Id="rId2" Type="http://schemas.openxmlformats.org/officeDocument/2006/relationships/hyperlink" Target="https://arxiv.org/abs/2212.133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W12S3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(W10++)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r>
              <a:rPr lang="en-US" dirty="0"/>
              <a:t>Any good course about advanced diffusion models and advanced generative models (Dall-E and </a:t>
            </a:r>
            <a:r>
              <a:rPr lang="en-US" dirty="0" err="1"/>
              <a:t>MidJourney</a:t>
            </a:r>
            <a:r>
              <a:rPr lang="en-US" dirty="0"/>
              <a:t>) would also be worth considering.</a:t>
            </a:r>
          </a:p>
          <a:p>
            <a:r>
              <a:rPr lang="en-US" dirty="0"/>
              <a:t>Might be covered in </a:t>
            </a:r>
            <a:r>
              <a:rPr lang="en-US" b="1" dirty="0"/>
              <a:t>Term 7 Computer Vision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(W11++)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RL course at SUTD for Term 8.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101, more on diffusion models).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W11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pPr marL="0" indent="0">
              <a:buNone/>
            </a:pPr>
            <a:r>
              <a:rPr lang="en-US" b="1" dirty="0"/>
              <a:t>Regarding your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And want to be able to see your projects before presentations and discussions on W13.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Check schedule for presentation timeslots.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Debates about AGI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6F2F-4A02-8FC6-DBCF-1F609132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AGI: </a:t>
            </a:r>
            <a:r>
              <a:rPr lang="en-GB" dirty="0"/>
              <a:t>Artificial General Intelligence, naming the idea of an AI that would match all the cognitive abilities of a human.</a:t>
            </a:r>
          </a:p>
          <a:p>
            <a:r>
              <a:rPr lang="en-GB" dirty="0"/>
              <a:t>At the moment, definitely a dream, but the ultimate goal.</a:t>
            </a:r>
          </a:p>
          <a:p>
            <a:r>
              <a:rPr lang="en-GB" dirty="0"/>
              <a:t>Very active discussion topic after </a:t>
            </a:r>
            <a:r>
              <a:rPr lang="en-GB" dirty="0" err="1"/>
              <a:t>ChatGPT</a:t>
            </a:r>
            <a:r>
              <a:rPr lang="en-GB" dirty="0"/>
              <a:t> has been released.</a:t>
            </a:r>
          </a:p>
          <a:p>
            <a:r>
              <a:rPr lang="en-GB" dirty="0" err="1"/>
              <a:t>ChatGPT</a:t>
            </a:r>
            <a:r>
              <a:rPr lang="en-GB" dirty="0"/>
              <a:t> is nowhere near AGI, but a big step in that direction?</a:t>
            </a:r>
          </a:p>
          <a:p>
            <a:r>
              <a:rPr lang="en-GB" b="1" dirty="0"/>
              <a:t>I’m staying out of this debate!</a:t>
            </a:r>
            <a:endParaRPr lang="en-S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2E86-5204-2408-255C-A3DEF3402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61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6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DC6911-F746-CF6D-3FB1-3F714104F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66529" y="365125"/>
            <a:ext cx="9246637" cy="61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Will be adding some more names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https://scholar.google.com/citations?user=yxUduqMAAAAJ&amp;hl=fr</a:t>
            </a:r>
            <a:endParaRPr lang="en-GB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Former</a:t>
            </a:r>
            <a:r>
              <a:rPr lang="en-GB" dirty="0"/>
              <a:t>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Pieter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Abbeel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, and a leading researcher in reinforcement learning and robotics.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https://scholar.google.com/citations?user=vtwH6GkAAAAJ&amp;hl=en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AA-6003-92C9-D6A7-FDE5AD7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worth subscribing to a few free newsletters about AI/DL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AE7-B917-7B38-533B-E8017223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Batch newsletter by DeepLearning.ai (</a:t>
            </a:r>
            <a:r>
              <a:rPr lang="en-GB" dirty="0">
                <a:hlinkClick r:id="rId2"/>
              </a:rPr>
              <a:t>https://www.deeplearning.ai/the-batch/</a:t>
            </a:r>
            <a:r>
              <a:rPr lang="en-GB" dirty="0"/>
              <a:t>)</a:t>
            </a:r>
          </a:p>
          <a:p>
            <a:r>
              <a:rPr lang="en-GB" dirty="0"/>
              <a:t>The Algorithm by MIT Tech Review (</a:t>
            </a:r>
            <a:r>
              <a:rPr lang="en-GB" dirty="0">
                <a:hlinkClick r:id="rId3"/>
              </a:rPr>
              <a:t>https://www.technologyreview.com/newsletter-preferences/</a:t>
            </a:r>
            <a:r>
              <a:rPr lang="en-GB" dirty="0"/>
              <a:t>)</a:t>
            </a:r>
          </a:p>
          <a:p>
            <a:r>
              <a:rPr lang="en-GB" dirty="0"/>
              <a:t>The TLDR; newsletter (</a:t>
            </a:r>
            <a:r>
              <a:rPr lang="en-GB" dirty="0">
                <a:hlinkClick r:id="rId4"/>
              </a:rPr>
              <a:t>https://tldr.tech/</a:t>
            </a:r>
            <a:r>
              <a:rPr lang="en-GB" dirty="0"/>
              <a:t>)</a:t>
            </a:r>
          </a:p>
          <a:p>
            <a:r>
              <a:rPr lang="en-GB" dirty="0"/>
              <a:t>The NLP Newsletter (</a:t>
            </a:r>
            <a:r>
              <a:rPr lang="en-GB" dirty="0">
                <a:hlinkClick r:id="rId5"/>
              </a:rPr>
              <a:t>https://www.ruder.io/nlp-news/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Medium subscription never hurts (sometimes nice, easy and accessible discussions about AI).</a:t>
            </a:r>
          </a:p>
          <a:p>
            <a:r>
              <a:rPr lang="en-GB" dirty="0"/>
              <a:t>But most seriously though, go for Twitter and follow people.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819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b="1" dirty="0" err="1"/>
              <a:t>PyTorch</a:t>
            </a:r>
            <a:r>
              <a:rPr lang="en-SG" b="1" dirty="0"/>
              <a:t> 2.0, released on 23 March 2023.</a:t>
            </a:r>
          </a:p>
          <a:p>
            <a:r>
              <a:rPr lang="en-SG" dirty="0"/>
              <a:t>If you go for it, make sure to correctly set your CUDA (will most likely not be the same version of CUDA if you were using 1.13 before!)</a:t>
            </a:r>
          </a:p>
          <a:p>
            <a:r>
              <a:rPr lang="en-SG" dirty="0">
                <a:hlinkClick r:id="rId2"/>
              </a:rPr>
              <a:t>https://pytorch.org/get-started/pytorch-2.0/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New and remarkable features:</a:t>
            </a:r>
          </a:p>
          <a:p>
            <a:r>
              <a:rPr lang="en-SG" dirty="0"/>
              <a:t>Fully backward compatible (all previous codes should still work).</a:t>
            </a:r>
          </a:p>
          <a:p>
            <a:r>
              <a:rPr lang="en-SG" dirty="0"/>
              <a:t>More advanced compile function (three modes) to transform model written in Python into something very fast to execute.</a:t>
            </a:r>
          </a:p>
          <a:p>
            <a:r>
              <a:rPr lang="en-SG" dirty="0"/>
              <a:t>(More primitive functions and user experience tools.)</a:t>
            </a:r>
          </a:p>
        </p:txBody>
      </p:sp>
    </p:spTree>
    <p:extLst>
      <p:ext uri="{BB962C8B-B14F-4D97-AF65-F5344CB8AC3E}">
        <p14:creationId xmlns:p14="http://schemas.microsoft.com/office/powerpoint/2010/main" val="25974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SG" dirty="0"/>
              <a:t>More advanced compile function (three modes) to transform model written in Python into something very fast to execute.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9D90BA4-BD8F-00BE-98E5-CBCB1512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9" y="3245779"/>
            <a:ext cx="9248341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SG" dirty="0"/>
              <a:t>More advanced compile 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A116-79A6-24C9-8DAF-5F46DF08AB3A}"/>
              </a:ext>
            </a:extLst>
          </p:cNvPr>
          <p:cNvSpPr txBox="1"/>
          <p:nvPr/>
        </p:nvSpPr>
        <p:spPr>
          <a:xfrm>
            <a:off x="7791938" y="4921111"/>
            <a:ext cx="391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improvements on small sized Linear and Conv models.</a:t>
            </a:r>
            <a:br>
              <a:rPr lang="en-GB" dirty="0"/>
            </a:br>
            <a:r>
              <a:rPr lang="en-GB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1.5x-2x faster to train on large-scale transformer architectures?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28109-B4B3-BAC9-6802-742D4E52CC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55323" y="5798274"/>
            <a:ext cx="18366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SG" dirty="0"/>
              <a:t>More advanced compile 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F6276-8DE4-8BEA-F9C6-5F33F7B1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00" y="2842674"/>
            <a:ext cx="9774496" cy="376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E5CE2-9623-B087-DF50-EBB774109719}"/>
              </a:ext>
            </a:extLst>
          </p:cNvPr>
          <p:cNvSpPr txBox="1"/>
          <p:nvPr/>
        </p:nvSpPr>
        <p:spPr>
          <a:xfrm>
            <a:off x="7791938" y="4921111"/>
            <a:ext cx="391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improvements on small sized Linear and Conv models.</a:t>
            </a:r>
            <a:br>
              <a:rPr lang="en-GB" dirty="0"/>
            </a:br>
            <a:r>
              <a:rPr lang="en-GB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1.5x-2x faster to train on large-scale transformer architectures?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03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Improving training procedures (W2++)</a:t>
            </a:r>
          </a:p>
          <a:p>
            <a:pPr marL="0" indent="0">
              <a:buNone/>
            </a:pPr>
            <a:r>
              <a:rPr lang="en-GB" dirty="0"/>
              <a:t>At the moment, mostly using gradient descent based algorithms to train our models…</a:t>
            </a:r>
          </a:p>
          <a:p>
            <a:pPr marL="0" indent="0">
              <a:buNone/>
            </a:pPr>
            <a:r>
              <a:rPr lang="en-GB" dirty="0"/>
              <a:t>Many different directions have been considered, for instance:</a:t>
            </a:r>
          </a:p>
          <a:p>
            <a:r>
              <a:rPr lang="en-GB" dirty="0"/>
              <a:t>Using Forward-Forward (2022 proposal from Hinton, to replace our conventional backprop): </a:t>
            </a:r>
            <a:r>
              <a:rPr lang="en-GB" dirty="0">
                <a:hlinkClick r:id="rId2"/>
              </a:rPr>
              <a:t>https://arxiv.org/abs/2212.13345</a:t>
            </a:r>
            <a:r>
              <a:rPr lang="en-GB" dirty="0"/>
              <a:t> </a:t>
            </a:r>
          </a:p>
          <a:p>
            <a:r>
              <a:rPr lang="en-GB" dirty="0"/>
              <a:t>Training AIs to train other AIs?: “learning to learn” or “meta-learning”</a:t>
            </a:r>
            <a:br>
              <a:rPr lang="en-GB" dirty="0"/>
            </a:br>
            <a:r>
              <a:rPr lang="en-GB" dirty="0"/>
              <a:t>Curious?: </a:t>
            </a:r>
            <a:r>
              <a:rPr lang="en-GB" dirty="0">
                <a:hlinkClick r:id="rId3"/>
              </a:rPr>
              <a:t>https://machinelearningmastery.com/meta-learning-in-machine-learning/</a:t>
            </a:r>
            <a:r>
              <a:rPr lang="en-GB" dirty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Advanced Computer Vision (W4++ and W10++)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Consider enrolling for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</a:t>
            </a:r>
            <a:r>
              <a:rPr lang="en-GB" dirty="0" err="1"/>
              <a:t>siamese</a:t>
            </a:r>
            <a:r>
              <a:rPr lang="en-GB" dirty="0"/>
              <a:t>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(W5++)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(W6++ and W8++)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7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2874</Words>
  <Application>Microsoft Office PowerPoint</Application>
  <PresentationFormat>Widescreen</PresentationFormat>
  <Paragraphs>225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50.039 Theory and Practice of Deep Learning W12S3 – End and Review</vt:lpstr>
      <vt:lpstr>Some admin stuff</vt:lpstr>
      <vt:lpstr>So this is the end</vt:lpstr>
      <vt:lpstr>Develop a deeper understanding of…</vt:lpstr>
      <vt:lpstr>On top of everything we have seen…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Debates about AGI</vt:lpstr>
      <vt:lpstr>A good pointer: the babyAGI project</vt:lpstr>
      <vt:lpstr>A good pointer: the babyAGI project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Also worth subscribing to a few free newsletters about AI/DL</vt:lpstr>
      <vt:lpstr>A quick word on PyTorch 2.0</vt:lpstr>
      <vt:lpstr>A quick word on PyTorch 2.0</vt:lpstr>
      <vt:lpstr>A quick word on PyTorch 2.0</vt:lpstr>
      <vt:lpstr>A quick word on PyTorch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2023-04-08T12:20:48Z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