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77" r:id="rId2"/>
    <p:sldId id="264" r:id="rId3"/>
    <p:sldId id="388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406" r:id="rId14"/>
    <p:sldId id="387" r:id="rId15"/>
    <p:sldId id="389" r:id="rId16"/>
    <p:sldId id="390" r:id="rId17"/>
    <p:sldId id="391" r:id="rId18"/>
    <p:sldId id="392" r:id="rId19"/>
    <p:sldId id="393" r:id="rId20"/>
    <p:sldId id="394" r:id="rId21"/>
    <p:sldId id="395" r:id="rId22"/>
    <p:sldId id="257" r:id="rId23"/>
    <p:sldId id="396" r:id="rId24"/>
    <p:sldId id="397" r:id="rId25"/>
    <p:sldId id="299" r:id="rId26"/>
    <p:sldId id="313" r:id="rId27"/>
    <p:sldId id="401" r:id="rId28"/>
    <p:sldId id="276" r:id="rId29"/>
    <p:sldId id="398" r:id="rId30"/>
    <p:sldId id="402" r:id="rId31"/>
    <p:sldId id="399" r:id="rId32"/>
    <p:sldId id="400" r:id="rId33"/>
    <p:sldId id="403" r:id="rId34"/>
    <p:sldId id="404" r:id="rId35"/>
    <p:sldId id="405" r:id="rId36"/>
    <p:sldId id="407" r:id="rId37"/>
    <p:sldId id="408" r:id="rId38"/>
    <p:sldId id="409" r:id="rId39"/>
    <p:sldId id="410" r:id="rId40"/>
    <p:sldId id="411" r:id="rId41"/>
    <p:sldId id="412" r:id="rId42"/>
    <p:sldId id="346" r:id="rId43"/>
    <p:sldId id="267" r:id="rId44"/>
    <p:sldId id="26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</p14:sldIdLst>
        </p14:section>
        <p14:section name="0. Admin stuff" id="{5ED9F574-9E90-48C0-B2EF-477D9B3D859A}">
          <p14:sldIdLst>
            <p14:sldId id="264"/>
            <p14:sldId id="388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406"/>
            <p14:sldId id="387"/>
            <p14:sldId id="389"/>
            <p14:sldId id="390"/>
            <p14:sldId id="391"/>
            <p14:sldId id="392"/>
            <p14:sldId id="393"/>
            <p14:sldId id="394"/>
            <p14:sldId id="395"/>
          </p14:sldIdLst>
        </p14:section>
        <p14:section name="I.1. Introduction" id="{2FD0FF71-F5FC-4EB7-B2CB-B31E4CBECD79}">
          <p14:sldIdLst>
            <p14:sldId id="257"/>
          </p14:sldIdLst>
        </p14:section>
        <p14:section name="I.2. A bit of jargon" id="{A07A4106-FDDA-4519-82AE-5205038263B6}">
          <p14:sldIdLst>
            <p14:sldId id="396"/>
            <p14:sldId id="397"/>
            <p14:sldId id="299"/>
            <p14:sldId id="313"/>
            <p14:sldId id="401"/>
            <p14:sldId id="276"/>
            <p14:sldId id="398"/>
            <p14:sldId id="402"/>
            <p14:sldId id="399"/>
            <p14:sldId id="400"/>
          </p14:sldIdLst>
        </p14:section>
        <p14:section name="I.3. Families of ML problems" id="{55D2357B-2C0A-43B8-A477-947241819A7F}">
          <p14:sldIdLst>
            <p14:sldId id="403"/>
          </p14:sldIdLst>
        </p14:section>
        <p14:section name="I.4. Structure a of typical ML problem" id="{5515C39D-FD16-4B17-8FD6-858173B071C2}">
          <p14:sldIdLst>
            <p14:sldId id="404"/>
          </p14:sldIdLst>
        </p14:section>
        <p14:section name="II.1. The linear regression problem" id="{7F7C3EFF-24D8-46F9-AD5D-C806FE7D5ADC}">
          <p14:sldIdLst>
            <p14:sldId id="405"/>
          </p14:sldIdLst>
        </p14:section>
        <p14:section name="II.2. Solving the linear regression problem analytically" id="{5AC599D5-9DB1-455E-A49B-B34B9DDC9702}">
          <p14:sldIdLst>
            <p14:sldId id="407"/>
          </p14:sldIdLst>
        </p14:section>
        <p14:section name="II.3. Solving the linear regression problem with gradient descent" id="{3D459045-5515-4E4A-A7FB-662E43EAD6A0}">
          <p14:sldIdLst>
            <p14:sldId id="408"/>
          </p14:sldIdLst>
        </p14:section>
        <p14:section name="III.1. The polynomial regression problem" id="{4BDA5BE6-5576-43FF-9767-D2658405EACE}">
          <p14:sldIdLst>
            <p14:sldId id="409"/>
          </p14:sldIdLst>
        </p14:section>
        <p14:section name="III.2. Polynomial degree vs. Overfitting" id="{5E89B948-797A-4A25-9F0B-DF21A2037136}">
          <p14:sldIdLst>
            <p14:sldId id="410"/>
          </p14:sldIdLst>
        </p14:section>
        <p14:section name="III.3. A quick note on train/test split and Overfitting" id="{A3201B08-EEB7-4000-AAC2-22F4F2EA82D3}">
          <p14:sldIdLst>
            <p14:sldId id="411"/>
          </p14:sldIdLst>
        </p14:section>
        <p14:section name="III.4. The Ridge regression and its effect on Overfitting" id="{4843ECD2-5AC4-41CC-8394-8DBC4B386E8D}">
          <p14:sldIdLst>
            <p14:sldId id="412"/>
          </p14:sldIdLst>
        </p14:section>
        <p14:section name="Conclusion" id="{09807B6E-2B76-45C8-B103-96D5021B68A6}">
          <p14:sldIdLst>
            <p14:sldId id="346"/>
          </p14:sldIdLst>
        </p14:section>
        <p14:section name="References and watchlist" id="{217B8593-1CA5-408D-B198-A5E6ACAB5948}">
          <p14:sldIdLst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A446D52-C317-103A-D209-A6D1D99CFF7D}" name="Matthieu De Mari" initials="MDM" userId="Matthieu De Mari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E40018-26BD-4A7B-8D17-70AC8417C2D0}" v="154" dt="2022-12-05T10:09:38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92" autoAdjust="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8EE40018-26BD-4A7B-8D17-70AC8417C2D0}"/>
    <pc:docChg chg="undo custSel addSld delSld modSld sldOrd addSection delSection modSection">
      <pc:chgData name="Matthieu De Mari" userId="dfb708c9-d8dc-439f-9a3b-c772bf4a311c" providerId="ADAL" clId="{8EE40018-26BD-4A7B-8D17-70AC8417C2D0}" dt="2022-12-05T10:10:00.559" v="8297" actId="17846"/>
      <pc:docMkLst>
        <pc:docMk/>
      </pc:docMkLst>
      <pc:sldChg chg="modSp mod">
        <pc:chgData name="Matthieu De Mari" userId="dfb708c9-d8dc-439f-9a3b-c772bf4a311c" providerId="ADAL" clId="{8EE40018-26BD-4A7B-8D17-70AC8417C2D0}" dt="2022-11-16T06:55:04.205" v="66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8EE40018-26BD-4A7B-8D17-70AC8417C2D0}" dt="2022-11-16T06:53:53.988" v="14" actId="20577"/>
          <ac:spMkLst>
            <pc:docMk/>
            <pc:sldMk cId="3442501962" sldId="257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4.205" v="66" actId="20577"/>
          <ac:spMkLst>
            <pc:docMk/>
            <pc:sldMk cId="3442501962" sldId="257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556835968" sldId="261"/>
        </pc:sldMkLst>
      </pc:sldChg>
      <pc:sldChg chg="add delCm">
        <pc:chgData name="Matthieu De Mari" userId="dfb708c9-d8dc-439f-9a3b-c772bf4a311c" providerId="ADAL" clId="{8EE40018-26BD-4A7B-8D17-70AC8417C2D0}" dt="2022-11-16T07:44:41.604" v="4058"/>
        <pc:sldMkLst>
          <pc:docMk/>
          <pc:sldMk cId="3338565690" sldId="264"/>
        </pc:sldMkLst>
      </pc:sldChg>
      <pc:sldChg chg="modSp mod">
        <pc:chgData name="Matthieu De Mari" userId="dfb708c9-d8dc-439f-9a3b-c772bf4a311c" providerId="ADAL" clId="{8EE40018-26BD-4A7B-8D17-70AC8417C2D0}" dt="2022-11-16T06:54:47.612" v="47" actId="20577"/>
        <pc:sldMkLst>
          <pc:docMk/>
          <pc:sldMk cId="1893873068" sldId="266"/>
        </pc:sldMkLst>
        <pc:spChg chg="mod">
          <ac:chgData name="Matthieu De Mari" userId="dfb708c9-d8dc-439f-9a3b-c772bf4a311c" providerId="ADAL" clId="{8EE40018-26BD-4A7B-8D17-70AC8417C2D0}" dt="2022-11-16T06:54:47.612" v="47" actId="20577"/>
          <ac:spMkLst>
            <pc:docMk/>
            <pc:sldMk cId="1893873068" sldId="266"/>
            <ac:spMk id="5" creationId="{7D0CB248-82F3-414A-84E4-14EF63C7FB27}"/>
          </ac:spMkLst>
        </pc:spChg>
      </pc:sldChg>
      <pc:sldChg chg="modSp mod">
        <pc:chgData name="Matthieu De Mari" userId="dfb708c9-d8dc-439f-9a3b-c772bf4a311c" providerId="ADAL" clId="{8EE40018-26BD-4A7B-8D17-70AC8417C2D0}" dt="2022-11-16T06:54:56.797" v="60" actId="20577"/>
        <pc:sldMkLst>
          <pc:docMk/>
          <pc:sldMk cId="3880949074" sldId="267"/>
        </pc:sldMkLst>
        <pc:spChg chg="mod">
          <ac:chgData name="Matthieu De Mari" userId="dfb708c9-d8dc-439f-9a3b-c772bf4a311c" providerId="ADAL" clId="{8EE40018-26BD-4A7B-8D17-70AC8417C2D0}" dt="2022-11-16T06:54:56.797" v="60" actId="20577"/>
          <ac:spMkLst>
            <pc:docMk/>
            <pc:sldMk cId="3880949074" sldId="267"/>
            <ac:spMk id="3" creationId="{C71C8DD6-14D1-44DF-9843-EFEDF44E39A2}"/>
          </ac:spMkLst>
        </pc:spChg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969289828" sldId="27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543657650" sldId="273"/>
        </pc:sldMkLst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687792543" sldId="275"/>
        </pc:sldMkLst>
      </pc:sldChg>
      <pc:sldChg chg="addSp delSp modSp add mod chgLayout">
        <pc:chgData name="Matthieu De Mari" userId="dfb708c9-d8dc-439f-9a3b-c772bf4a311c" providerId="ADAL" clId="{8EE40018-26BD-4A7B-8D17-70AC8417C2D0}" dt="2022-11-16T09:39:48.465" v="8121" actId="478"/>
        <pc:sldMkLst>
          <pc:docMk/>
          <pc:sldMk cId="1694737057" sldId="276"/>
        </pc:sldMkLst>
        <pc:spChg chg="mod ord">
          <ac:chgData name="Matthieu De Mari" userId="dfb708c9-d8dc-439f-9a3b-c772bf4a311c" providerId="ADAL" clId="{8EE40018-26BD-4A7B-8D17-70AC8417C2D0}" dt="2022-11-16T09:39:42.812" v="8115" actId="700"/>
          <ac:spMkLst>
            <pc:docMk/>
            <pc:sldMk cId="1694737057" sldId="276"/>
            <ac:spMk id="2" creationId="{9D47626C-E353-4DDB-8BFA-C92B0BFB9FBE}"/>
          </ac:spMkLst>
        </pc:spChg>
        <pc:spChg chg="mod ord">
          <ac:chgData name="Matthieu De Mari" userId="dfb708c9-d8dc-439f-9a3b-c772bf4a311c" providerId="ADAL" clId="{8EE40018-26BD-4A7B-8D17-70AC8417C2D0}" dt="2022-11-16T09:39:46.249" v="8120" actId="27636"/>
          <ac:spMkLst>
            <pc:docMk/>
            <pc:sldMk cId="1694737057" sldId="276"/>
            <ac:spMk id="3" creationId="{C9C64C1D-F89A-4578-B4F7-6181FAC67178}"/>
          </ac:spMkLst>
        </pc:spChg>
        <pc:spChg chg="add del mod ord">
          <ac:chgData name="Matthieu De Mari" userId="dfb708c9-d8dc-439f-9a3b-c772bf4a311c" providerId="ADAL" clId="{8EE40018-26BD-4A7B-8D17-70AC8417C2D0}" dt="2022-11-16T09:39:48.465" v="8121" actId="478"/>
          <ac:spMkLst>
            <pc:docMk/>
            <pc:sldMk cId="1694737057" sldId="276"/>
            <ac:spMk id="9" creationId="{CC3C668D-AB02-00DE-3408-BD63DC881DF4}"/>
          </ac:spMkLst>
        </pc:spChg>
        <pc:graphicFrameChg chg="del">
          <ac:chgData name="Matthieu De Mari" userId="dfb708c9-d8dc-439f-9a3b-c772bf4a311c" providerId="ADAL" clId="{8EE40018-26BD-4A7B-8D17-70AC8417C2D0}" dt="2022-11-16T09:25:35.314" v="7615" actId="478"/>
          <ac:graphicFrameMkLst>
            <pc:docMk/>
            <pc:sldMk cId="1694737057" sldId="276"/>
            <ac:graphicFrameMk id="6" creationId="{98D1E9F9-BF69-4D73-B742-5976F3A45C73}"/>
          </ac:graphicFrameMkLst>
        </pc:graphicFrameChg>
        <pc:picChg chg="add mod">
          <ac:chgData name="Matthieu De Mari" userId="dfb708c9-d8dc-439f-9a3b-c772bf4a311c" providerId="ADAL" clId="{8EE40018-26BD-4A7B-8D17-70AC8417C2D0}" dt="2022-11-16T09:28:34.314" v="7831" actId="1076"/>
          <ac:picMkLst>
            <pc:docMk/>
            <pc:sldMk cId="1694737057" sldId="276"/>
            <ac:picMk id="5" creationId="{2D6A91BF-E1F7-E9E5-EBE1-51D5DEB7190C}"/>
          </ac:picMkLst>
        </pc:picChg>
        <pc:picChg chg="add mod">
          <ac:chgData name="Matthieu De Mari" userId="dfb708c9-d8dc-439f-9a3b-c772bf4a311c" providerId="ADAL" clId="{8EE40018-26BD-4A7B-8D17-70AC8417C2D0}" dt="2022-11-16T09:28:31.682" v="7830" actId="14100"/>
          <ac:picMkLst>
            <pc:docMk/>
            <pc:sldMk cId="1694737057" sldId="276"/>
            <ac:picMk id="8" creationId="{27DD679B-9F39-744F-5FC7-F4FE5219B703}"/>
          </ac:picMkLst>
        </pc:picChg>
        <pc:picChg chg="del">
          <ac:chgData name="Matthieu De Mari" userId="dfb708c9-d8dc-439f-9a3b-c772bf4a311c" providerId="ADAL" clId="{8EE40018-26BD-4A7B-8D17-70AC8417C2D0}" dt="2022-11-16T09:25:36.109" v="7616" actId="478"/>
          <ac:picMkLst>
            <pc:docMk/>
            <pc:sldMk cId="1694737057" sldId="276"/>
            <ac:picMk id="2050" creationId="{AA857DA4-6482-408E-B3E3-796AE2050B23}"/>
          </ac:picMkLst>
        </pc:picChg>
        <pc:picChg chg="mod">
          <ac:chgData name="Matthieu De Mari" userId="dfb708c9-d8dc-439f-9a3b-c772bf4a311c" providerId="ADAL" clId="{8EE40018-26BD-4A7B-8D17-70AC8417C2D0}" dt="2022-11-16T09:28:07.392" v="7823" actId="1076"/>
          <ac:picMkLst>
            <pc:docMk/>
            <pc:sldMk cId="1694737057" sldId="276"/>
            <ac:picMk id="2052" creationId="{B6F46F7C-7D06-4F1E-91FE-6F09A6E4B960}"/>
          </ac:picMkLst>
        </pc:picChg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1852878019" sldId="276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55509003" sldId="278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873470932" sldId="280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477464442" sldId="28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4219540979" sldId="282"/>
        </pc:sldMkLst>
      </pc:sldChg>
      <pc:sldChg chg="modSp del mod">
        <pc:chgData name="Matthieu De Mari" userId="dfb708c9-d8dc-439f-9a3b-c772bf4a311c" providerId="ADAL" clId="{8EE40018-26BD-4A7B-8D17-70AC8417C2D0}" dt="2022-11-16T06:55:05.435" v="67" actId="47"/>
        <pc:sldMkLst>
          <pc:docMk/>
          <pc:sldMk cId="2071167148" sldId="284"/>
        </pc:sldMkLst>
        <pc:spChg chg="mod">
          <ac:chgData name="Matthieu De Mari" userId="dfb708c9-d8dc-439f-9a3b-c772bf4a311c" providerId="ADAL" clId="{8EE40018-26BD-4A7B-8D17-70AC8417C2D0}" dt="2022-11-16T06:53:55.915" v="16" actId="20577"/>
          <ac:spMkLst>
            <pc:docMk/>
            <pc:sldMk cId="2071167148" sldId="284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1.339" v="63" actId="20577"/>
          <ac:spMkLst>
            <pc:docMk/>
            <pc:sldMk cId="2071167148" sldId="284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3743280645" sldId="285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2640130553" sldId="286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356285317" sldId="289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473860244" sldId="290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90213158" sldId="291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717810270" sldId="292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783948156" sldId="293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4179829315" sldId="29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709624762" sldId="29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76857052" sldId="297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1885656403" sldId="298"/>
        </pc:sldMkLst>
      </pc:sldChg>
      <pc:sldChg chg="modSp add mod">
        <pc:chgData name="Matthieu De Mari" userId="dfb708c9-d8dc-439f-9a3b-c772bf4a311c" providerId="ADAL" clId="{8EE40018-26BD-4A7B-8D17-70AC8417C2D0}" dt="2022-11-16T09:24:19.651" v="7542" actId="207"/>
        <pc:sldMkLst>
          <pc:docMk/>
          <pc:sldMk cId="2161190178" sldId="299"/>
        </pc:sldMkLst>
        <pc:spChg chg="mod">
          <ac:chgData name="Matthieu De Mari" userId="dfb708c9-d8dc-439f-9a3b-c772bf4a311c" providerId="ADAL" clId="{8EE40018-26BD-4A7B-8D17-70AC8417C2D0}" dt="2022-11-16T09:22:21.351" v="7479"/>
          <ac:spMkLst>
            <pc:docMk/>
            <pc:sldMk cId="2161190178" sldId="299"/>
            <ac:spMk id="2" creationId="{97C38712-EB65-4616-96D6-33BA9B87C8D3}"/>
          </ac:spMkLst>
        </pc:spChg>
        <pc:spChg chg="mod">
          <ac:chgData name="Matthieu De Mari" userId="dfb708c9-d8dc-439f-9a3b-c772bf4a311c" providerId="ADAL" clId="{8EE40018-26BD-4A7B-8D17-70AC8417C2D0}" dt="2022-11-16T09:22:51.801" v="7494" actId="20577"/>
          <ac:spMkLst>
            <pc:docMk/>
            <pc:sldMk cId="2161190178" sldId="299"/>
            <ac:spMk id="4" creationId="{5399EDF6-A627-45EA-8B4E-4EB7B5AECE32}"/>
          </ac:spMkLst>
        </pc:spChg>
        <pc:spChg chg="mod">
          <ac:chgData name="Matthieu De Mari" userId="dfb708c9-d8dc-439f-9a3b-c772bf4a311c" providerId="ADAL" clId="{8EE40018-26BD-4A7B-8D17-70AC8417C2D0}" dt="2022-11-16T09:24:19.651" v="7542" actId="207"/>
          <ac:spMkLst>
            <pc:docMk/>
            <pc:sldMk cId="2161190178" sldId="299"/>
            <ac:spMk id="8" creationId="{317EBCDF-AF94-4764-9BFD-2B84E5C3F6C5}"/>
          </ac:spMkLst>
        </pc:spChg>
        <pc:graphicFrameChg chg="mod">
          <ac:chgData name="Matthieu De Mari" userId="dfb708c9-d8dc-439f-9a3b-c772bf4a311c" providerId="ADAL" clId="{8EE40018-26BD-4A7B-8D17-70AC8417C2D0}" dt="2022-11-16T09:22:38.881" v="7487" actId="20577"/>
          <ac:graphicFrameMkLst>
            <pc:docMk/>
            <pc:sldMk cId="2161190178" sldId="299"/>
            <ac:graphicFrameMk id="7" creationId="{BA152880-B18E-4280-B4E6-A8C33492EC97}"/>
          </ac:graphicFrameMkLst>
        </pc:graphicFrameChg>
        <pc:graphicFrameChg chg="mod">
          <ac:chgData name="Matthieu De Mari" userId="dfb708c9-d8dc-439f-9a3b-c772bf4a311c" providerId="ADAL" clId="{8EE40018-26BD-4A7B-8D17-70AC8417C2D0}" dt="2022-11-16T09:22:31.561" v="7483" actId="20577"/>
          <ac:graphicFrameMkLst>
            <pc:docMk/>
            <pc:sldMk cId="2161190178" sldId="299"/>
            <ac:graphicFrameMk id="9" creationId="{7E787324-96AB-4EB4-9953-71DB07B4865D}"/>
          </ac:graphicFrameMkLst>
        </pc:graphicFrameChg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768793426" sldId="29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02380433" sldId="300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02284175" sldId="301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1547433389" sldId="302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335250243" sldId="303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49456406" sldId="305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917974936" sldId="307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2278752964" sldId="309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317882412" sldId="310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051144984" sldId="311"/>
        </pc:sldMkLst>
      </pc:sldChg>
      <pc:sldChg chg="delSp modSp add mod ord">
        <pc:chgData name="Matthieu De Mari" userId="dfb708c9-d8dc-439f-9a3b-c772bf4a311c" providerId="ADAL" clId="{8EE40018-26BD-4A7B-8D17-70AC8417C2D0}" dt="2022-11-16T09:35:21.416" v="8065" actId="5793"/>
        <pc:sldMkLst>
          <pc:docMk/>
          <pc:sldMk cId="585312994" sldId="313"/>
        </pc:sldMkLst>
        <pc:spChg chg="mod">
          <ac:chgData name="Matthieu De Mari" userId="dfb708c9-d8dc-439f-9a3b-c772bf4a311c" providerId="ADAL" clId="{8EE40018-26BD-4A7B-8D17-70AC8417C2D0}" dt="2022-11-16T09:24:05.950" v="7538"/>
          <ac:spMkLst>
            <pc:docMk/>
            <pc:sldMk cId="585312994" sldId="313"/>
            <ac:spMk id="2" creationId="{A444AB6F-5999-4074-9E40-17BB01C5731A}"/>
          </ac:spMkLst>
        </pc:spChg>
        <pc:spChg chg="mod">
          <ac:chgData name="Matthieu De Mari" userId="dfb708c9-d8dc-439f-9a3b-c772bf4a311c" providerId="ADAL" clId="{8EE40018-26BD-4A7B-8D17-70AC8417C2D0}" dt="2022-11-16T09:35:21.416" v="8065" actId="5793"/>
          <ac:spMkLst>
            <pc:docMk/>
            <pc:sldMk cId="585312994" sldId="313"/>
            <ac:spMk id="3" creationId="{8498DCDA-D7C7-42F2-ACC9-65962DF9399D}"/>
          </ac:spMkLst>
        </pc:spChg>
        <pc:spChg chg="mod">
          <ac:chgData name="Matthieu De Mari" userId="dfb708c9-d8dc-439f-9a3b-c772bf4a311c" providerId="ADAL" clId="{8EE40018-26BD-4A7B-8D17-70AC8417C2D0}" dt="2022-11-16T09:25:01.010" v="7610" actId="403"/>
          <ac:spMkLst>
            <pc:docMk/>
            <pc:sldMk cId="585312994" sldId="313"/>
            <ac:spMk id="5" creationId="{A6F6A81F-02D6-412C-BA11-892D93F00BCB}"/>
          </ac:spMkLst>
        </pc:spChg>
        <pc:spChg chg="del mod">
          <ac:chgData name="Matthieu De Mari" userId="dfb708c9-d8dc-439f-9a3b-c772bf4a311c" providerId="ADAL" clId="{8EE40018-26BD-4A7B-8D17-70AC8417C2D0}" dt="2022-11-16T09:25:15.790" v="7613" actId="478"/>
          <ac:spMkLst>
            <pc:docMk/>
            <pc:sldMk cId="585312994" sldId="313"/>
            <ac:spMk id="7" creationId="{658495B9-7D81-4995-BE71-C827D37C7801}"/>
          </ac:spMkLst>
        </pc:spChg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666448182" sldId="313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701431758" sldId="314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813469429" sldId="31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19476332" sldId="31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133188960" sldId="317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13491245" sldId="31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9927457" sldId="31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868347224" sldId="320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901421326" sldId="32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86318379" sldId="322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35785749" sldId="323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73807039" sldId="324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026304390" sldId="32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4144845603" sldId="32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128704617" sldId="32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228181526" sldId="32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086607777" sldId="331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3744088925" sldId="332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1824898086" sldId="33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704706604" sldId="33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503014896" sldId="33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757180629" sldId="338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251712844" sldId="339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00047863" sldId="341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607475250" sldId="34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202386436" sldId="343"/>
        </pc:sldMkLst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4222503966" sldId="345"/>
        </pc:sldMkLst>
      </pc:sldChg>
      <pc:sldChg chg="modSp add del mod">
        <pc:chgData name="Matthieu De Mari" userId="dfb708c9-d8dc-439f-9a3b-c772bf4a311c" providerId="ADAL" clId="{8EE40018-26BD-4A7B-8D17-70AC8417C2D0}" dt="2022-11-16T06:54:26.067" v="39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8EE40018-26BD-4A7B-8D17-70AC8417C2D0}" dt="2022-11-16T06:54:19.175" v="32" actId="20577"/>
          <ac:spMkLst>
            <pc:docMk/>
            <pc:sldMk cId="1036081419" sldId="346"/>
            <ac:spMk id="2" creationId="{11A08BA8-9DEC-4471-8590-434E8D8BB4A0}"/>
          </ac:spMkLst>
        </pc:spChg>
        <pc:spChg chg="mod">
          <ac:chgData name="Matthieu De Mari" userId="dfb708c9-d8dc-439f-9a3b-c772bf4a311c" providerId="ADAL" clId="{8EE40018-26BD-4A7B-8D17-70AC8417C2D0}" dt="2022-11-16T06:54:21.725" v="35" actId="20577"/>
          <ac:spMkLst>
            <pc:docMk/>
            <pc:sldMk cId="1036081419" sldId="346"/>
            <ac:spMk id="3" creationId="{47E3549C-D723-41E6-8478-270ACE043694}"/>
          </ac:spMkLst>
        </pc:spChg>
        <pc:spChg chg="mod">
          <ac:chgData name="Matthieu De Mari" userId="dfb708c9-d8dc-439f-9a3b-c772bf4a311c" providerId="ADAL" clId="{8EE40018-26BD-4A7B-8D17-70AC8417C2D0}" dt="2022-11-16T06:54:26.067" v="39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2606749" sldId="350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8855396" sldId="35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5123530" sldId="35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4430080" sldId="354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30765258" sldId="35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0566505" sldId="35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51041797" sldId="357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341017383" sldId="35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843036564" sldId="360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543635220" sldId="36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67323081" sldId="36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557491043" sldId="365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137941" sldId="366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759705435" sldId="367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578341878" sldId="36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979488587" sldId="369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954723006" sldId="371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007393074" sldId="372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039951211" sldId="37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74715825" sldId="37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1113800729" sldId="376"/>
        </pc:sldMkLst>
      </pc:sldChg>
      <pc:sldChg chg="modSp mod">
        <pc:chgData name="Matthieu De Mari" userId="dfb708c9-d8dc-439f-9a3b-c772bf4a311c" providerId="ADAL" clId="{8EE40018-26BD-4A7B-8D17-70AC8417C2D0}" dt="2022-11-16T06:53:49.572" v="1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8EE40018-26BD-4A7B-8D17-70AC8417C2D0}" dt="2022-11-16T06:53:49.572" v="1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8EE40018-26BD-4A7B-8D17-70AC8417C2D0}" dt="2022-11-16T08:24:22.958" v="6974" actId="20577"/>
        <pc:sldMkLst>
          <pc:docMk/>
          <pc:sldMk cId="2102240919" sldId="378"/>
        </pc:sldMkLst>
        <pc:spChg chg="mod ord">
          <ac:chgData name="Matthieu De Mari" userId="dfb708c9-d8dc-439f-9a3b-c772bf4a311c" providerId="ADAL" clId="{8EE40018-26BD-4A7B-8D17-70AC8417C2D0}" dt="2022-11-16T07:03:47.158" v="474" actId="700"/>
          <ac:spMkLst>
            <pc:docMk/>
            <pc:sldMk cId="2102240919" sldId="378"/>
            <ac:spMk id="2" creationId="{2B31A71E-22EF-7351-69C3-49A12FF0C15F}"/>
          </ac:spMkLst>
        </pc:spChg>
        <pc:spChg chg="del mod ord">
          <ac:chgData name="Matthieu De Mari" userId="dfb708c9-d8dc-439f-9a3b-c772bf4a311c" providerId="ADAL" clId="{8EE40018-26BD-4A7B-8D17-70AC8417C2D0}" dt="2022-11-16T06:58:33.414" v="93" actId="700"/>
          <ac:spMkLst>
            <pc:docMk/>
            <pc:sldMk cId="2102240919" sldId="378"/>
            <ac:spMk id="3" creationId="{64BCEB0E-ED6B-BD29-AFB3-ACC028F6A900}"/>
          </ac:spMkLst>
        </pc:spChg>
        <pc:spChg chg="add mod ord">
          <ac:chgData name="Matthieu De Mari" userId="dfb708c9-d8dc-439f-9a3b-c772bf4a311c" providerId="ADAL" clId="{8EE40018-26BD-4A7B-8D17-70AC8417C2D0}" dt="2022-11-16T08:24:22.958" v="6974" actId="20577"/>
          <ac:spMkLst>
            <pc:docMk/>
            <pc:sldMk cId="2102240919" sldId="378"/>
            <ac:spMk id="4" creationId="{61167C31-41F1-58EC-49B1-BE1AF7A8E13D}"/>
          </ac:spMkLst>
        </pc:spChg>
        <pc:spChg chg="add del mod ord">
          <ac:chgData name="Matthieu De Mari" userId="dfb708c9-d8dc-439f-9a3b-c772bf4a311c" providerId="ADAL" clId="{8EE40018-26BD-4A7B-8D17-70AC8417C2D0}" dt="2022-11-16T07:01:56.913" v="428" actId="478"/>
          <ac:spMkLst>
            <pc:docMk/>
            <pc:sldMk cId="2102240919" sldId="378"/>
            <ac:spMk id="5" creationId="{2E7EA135-DBC0-7020-F0E4-D357ACFA2107}"/>
          </ac:spMkLst>
        </pc:spChg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36780210" sldId="378"/>
        </pc:sldMkLst>
      </pc:sldChg>
      <pc:sldChg chg="modSp new mod">
        <pc:chgData name="Matthieu De Mari" userId="dfb708c9-d8dc-439f-9a3b-c772bf4a311c" providerId="ADAL" clId="{8EE40018-26BD-4A7B-8D17-70AC8417C2D0}" dt="2022-11-16T07:12:14.976" v="1312" actId="20577"/>
        <pc:sldMkLst>
          <pc:docMk/>
          <pc:sldMk cId="2869851827" sldId="379"/>
        </pc:sldMkLst>
        <pc:spChg chg="mod">
          <ac:chgData name="Matthieu De Mari" userId="dfb708c9-d8dc-439f-9a3b-c772bf4a311c" providerId="ADAL" clId="{8EE40018-26BD-4A7B-8D17-70AC8417C2D0}" dt="2022-11-16T07:07:12.075" v="604" actId="20577"/>
          <ac:spMkLst>
            <pc:docMk/>
            <pc:sldMk cId="2869851827" sldId="379"/>
            <ac:spMk id="2" creationId="{F2941CB0-8783-AFA5-4679-4A0C84678455}"/>
          </ac:spMkLst>
        </pc:spChg>
        <pc:spChg chg="mod">
          <ac:chgData name="Matthieu De Mari" userId="dfb708c9-d8dc-439f-9a3b-c772bf4a311c" providerId="ADAL" clId="{8EE40018-26BD-4A7B-8D17-70AC8417C2D0}" dt="2022-11-16T07:12:14.976" v="1312" actId="20577"/>
          <ac:spMkLst>
            <pc:docMk/>
            <pc:sldMk cId="2869851827" sldId="379"/>
            <ac:spMk id="3" creationId="{D75CBEFE-1E34-9689-F127-9C649BD6EACA}"/>
          </ac:spMkLst>
        </pc:spChg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3686470996" sldId="379"/>
        </pc:sldMkLst>
      </pc:sldChg>
      <pc:sldChg chg="addSp delSp modSp new mod modClrScheme chgLayout">
        <pc:chgData name="Matthieu De Mari" userId="dfb708c9-d8dc-439f-9a3b-c772bf4a311c" providerId="ADAL" clId="{8EE40018-26BD-4A7B-8D17-70AC8417C2D0}" dt="2022-11-16T07:21:24.039" v="1562" actId="1076"/>
        <pc:sldMkLst>
          <pc:docMk/>
          <pc:sldMk cId="1174628089" sldId="380"/>
        </pc:sldMkLst>
        <pc:spChg chg="mod ord">
          <ac:chgData name="Matthieu De Mari" userId="dfb708c9-d8dc-439f-9a3b-c772bf4a311c" providerId="ADAL" clId="{8EE40018-26BD-4A7B-8D17-70AC8417C2D0}" dt="2022-11-16T07:17:12.679" v="1534" actId="700"/>
          <ac:spMkLst>
            <pc:docMk/>
            <pc:sldMk cId="1174628089" sldId="380"/>
            <ac:spMk id="2" creationId="{5876F96E-2941-74BC-F17E-3EE0BC3A9471}"/>
          </ac:spMkLst>
        </pc:spChg>
        <pc:spChg chg="del mod ord">
          <ac:chgData name="Matthieu De Mari" userId="dfb708c9-d8dc-439f-9a3b-c772bf4a311c" providerId="ADAL" clId="{8EE40018-26BD-4A7B-8D17-70AC8417C2D0}" dt="2022-11-16T07:13:17.951" v="1334" actId="700"/>
          <ac:spMkLst>
            <pc:docMk/>
            <pc:sldMk cId="1174628089" sldId="380"/>
            <ac:spMk id="3" creationId="{B7E34928-0B58-727A-C1C8-5FE142F6CF31}"/>
          </ac:spMkLst>
        </pc:spChg>
        <pc:spChg chg="add mod ord">
          <ac:chgData name="Matthieu De Mari" userId="dfb708c9-d8dc-439f-9a3b-c772bf4a311c" providerId="ADAL" clId="{8EE40018-26BD-4A7B-8D17-70AC8417C2D0}" dt="2022-11-16T07:17:24.072" v="1538" actId="14100"/>
          <ac:spMkLst>
            <pc:docMk/>
            <pc:sldMk cId="1174628089" sldId="380"/>
            <ac:spMk id="4" creationId="{9153A28C-95D3-2045-78E8-BEAFD0347A89}"/>
          </ac:spMkLst>
        </pc:spChg>
        <pc:spChg chg="add del mod ord">
          <ac:chgData name="Matthieu De Mari" userId="dfb708c9-d8dc-439f-9a3b-c772bf4a311c" providerId="ADAL" clId="{8EE40018-26BD-4A7B-8D17-70AC8417C2D0}" dt="2022-11-16T07:13:41.635" v="1416" actId="478"/>
          <ac:spMkLst>
            <pc:docMk/>
            <pc:sldMk cId="1174628089" sldId="380"/>
            <ac:spMk id="5" creationId="{53A47B7E-628D-E95F-3840-DB22A5816440}"/>
          </ac:spMkLst>
        </pc:spChg>
        <pc:picChg chg="add mod">
          <ac:chgData name="Matthieu De Mari" userId="dfb708c9-d8dc-439f-9a3b-c772bf4a311c" providerId="ADAL" clId="{8EE40018-26BD-4A7B-8D17-70AC8417C2D0}" dt="2022-11-16T07:21:09.388" v="1556" actId="14100"/>
          <ac:picMkLst>
            <pc:docMk/>
            <pc:sldMk cId="1174628089" sldId="380"/>
            <ac:picMk id="7" creationId="{B56C8823-C103-3CE1-B38D-3C48663B4AE1}"/>
          </ac:picMkLst>
        </pc:picChg>
        <pc:picChg chg="add mod modCrop">
          <ac:chgData name="Matthieu De Mari" userId="dfb708c9-d8dc-439f-9a3b-c772bf4a311c" providerId="ADAL" clId="{8EE40018-26BD-4A7B-8D17-70AC8417C2D0}" dt="2022-11-16T07:21:24.039" v="1562" actId="1076"/>
          <ac:picMkLst>
            <pc:docMk/>
            <pc:sldMk cId="1174628089" sldId="380"/>
            <ac:picMk id="9" creationId="{27054BCD-226C-642D-79D1-F83C787B61FB}"/>
          </ac:picMkLst>
        </pc:picChg>
        <pc:picChg chg="add mod">
          <ac:chgData name="Matthieu De Mari" userId="dfb708c9-d8dc-439f-9a3b-c772bf4a311c" providerId="ADAL" clId="{8EE40018-26BD-4A7B-8D17-70AC8417C2D0}" dt="2022-11-16T07:21:21.111" v="1561" actId="1076"/>
          <ac:picMkLst>
            <pc:docMk/>
            <pc:sldMk cId="1174628089" sldId="380"/>
            <ac:picMk id="11" creationId="{3E899614-E0B3-FF83-C910-37419D7FD44A}"/>
          </ac:picMkLst>
        </pc:picChg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5897880" sldId="380"/>
        </pc:sldMkLst>
      </pc:sldChg>
      <pc:sldChg chg="modSp new mod">
        <pc:chgData name="Matthieu De Mari" userId="dfb708c9-d8dc-439f-9a3b-c772bf4a311c" providerId="ADAL" clId="{8EE40018-26BD-4A7B-8D17-70AC8417C2D0}" dt="2022-11-16T07:26:46.200" v="2346" actId="27636"/>
        <pc:sldMkLst>
          <pc:docMk/>
          <pc:sldMk cId="1027151186" sldId="381"/>
        </pc:sldMkLst>
        <pc:spChg chg="mod">
          <ac:chgData name="Matthieu De Mari" userId="dfb708c9-d8dc-439f-9a3b-c772bf4a311c" providerId="ADAL" clId="{8EE40018-26BD-4A7B-8D17-70AC8417C2D0}" dt="2022-11-16T07:21:52.491" v="1571" actId="20577"/>
          <ac:spMkLst>
            <pc:docMk/>
            <pc:sldMk cId="1027151186" sldId="381"/>
            <ac:spMk id="2" creationId="{D9587710-E994-858C-736B-B256E5D31B1B}"/>
          </ac:spMkLst>
        </pc:spChg>
        <pc:spChg chg="mod">
          <ac:chgData name="Matthieu De Mari" userId="dfb708c9-d8dc-439f-9a3b-c772bf4a311c" providerId="ADAL" clId="{8EE40018-26BD-4A7B-8D17-70AC8417C2D0}" dt="2022-11-16T07:26:46.200" v="2346" actId="27636"/>
          <ac:spMkLst>
            <pc:docMk/>
            <pc:sldMk cId="1027151186" sldId="381"/>
            <ac:spMk id="3" creationId="{EF77FA4B-0B20-5BC7-9427-1BB2CFAA30B3}"/>
          </ac:spMkLst>
        </pc:spChg>
      </pc:sldChg>
      <pc:sldChg chg="del">
        <pc:chgData name="Matthieu De Mari" userId="dfb708c9-d8dc-439f-9a3b-c772bf4a311c" providerId="ADAL" clId="{8EE40018-26BD-4A7B-8D17-70AC8417C2D0}" dt="2022-11-16T06:54:42.327" v="41" actId="47"/>
        <pc:sldMkLst>
          <pc:docMk/>
          <pc:sldMk cId="1174542860" sldId="38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70210852" sldId="382"/>
        </pc:sldMkLst>
      </pc:sldChg>
      <pc:sldChg chg="modSp add mod">
        <pc:chgData name="Matthieu De Mari" userId="dfb708c9-d8dc-439f-9a3b-c772bf4a311c" providerId="ADAL" clId="{8EE40018-26BD-4A7B-8D17-70AC8417C2D0}" dt="2022-11-16T07:30:23.615" v="2881" actId="20577"/>
        <pc:sldMkLst>
          <pc:docMk/>
          <pc:sldMk cId="2668007958" sldId="382"/>
        </pc:sldMkLst>
        <pc:spChg chg="mod">
          <ac:chgData name="Matthieu De Mari" userId="dfb708c9-d8dc-439f-9a3b-c772bf4a311c" providerId="ADAL" clId="{8EE40018-26BD-4A7B-8D17-70AC8417C2D0}" dt="2022-11-16T07:30:23.615" v="2881" actId="20577"/>
          <ac:spMkLst>
            <pc:docMk/>
            <pc:sldMk cId="2668007958" sldId="382"/>
            <ac:spMk id="3" creationId="{EF77FA4B-0B20-5BC7-9427-1BB2CFAA30B3}"/>
          </ac:spMkLst>
        </pc:spChg>
      </pc:sldChg>
      <pc:sldChg chg="modSp add mod">
        <pc:chgData name="Matthieu De Mari" userId="dfb708c9-d8dc-439f-9a3b-c772bf4a311c" providerId="ADAL" clId="{8EE40018-26BD-4A7B-8D17-70AC8417C2D0}" dt="2022-11-16T07:33:56.915" v="3465" actId="20577"/>
        <pc:sldMkLst>
          <pc:docMk/>
          <pc:sldMk cId="3313062775" sldId="383"/>
        </pc:sldMkLst>
        <pc:spChg chg="mod">
          <ac:chgData name="Matthieu De Mari" userId="dfb708c9-d8dc-439f-9a3b-c772bf4a311c" providerId="ADAL" clId="{8EE40018-26BD-4A7B-8D17-70AC8417C2D0}" dt="2022-11-16T07:33:56.915" v="3465" actId="20577"/>
          <ac:spMkLst>
            <pc:docMk/>
            <pc:sldMk cId="3313062775" sldId="383"/>
            <ac:spMk id="3" creationId="{EF77FA4B-0B20-5BC7-9427-1BB2CFAA30B3}"/>
          </ac:spMkLst>
        </pc:spChg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654187078" sldId="383"/>
        </pc:sldMkLst>
      </pc:sldChg>
      <pc:sldChg chg="modSp add mod">
        <pc:chgData name="Matthieu De Mari" userId="dfb708c9-d8dc-439f-9a3b-c772bf4a311c" providerId="ADAL" clId="{8EE40018-26BD-4A7B-8D17-70AC8417C2D0}" dt="2022-11-16T07:37:33.419" v="3834" actId="20577"/>
        <pc:sldMkLst>
          <pc:docMk/>
          <pc:sldMk cId="919173083" sldId="384"/>
        </pc:sldMkLst>
        <pc:spChg chg="mod">
          <ac:chgData name="Matthieu De Mari" userId="dfb708c9-d8dc-439f-9a3b-c772bf4a311c" providerId="ADAL" clId="{8EE40018-26BD-4A7B-8D17-70AC8417C2D0}" dt="2022-11-16T07:37:33.419" v="3834" actId="20577"/>
          <ac:spMkLst>
            <pc:docMk/>
            <pc:sldMk cId="919173083" sldId="384"/>
            <ac:spMk id="3" creationId="{EF77FA4B-0B20-5BC7-9427-1BB2CFAA30B3}"/>
          </ac:spMkLst>
        </pc:spChg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145882535" sldId="384"/>
        </pc:sldMkLst>
      </pc:sldChg>
      <pc:sldChg chg="modSp add mod">
        <pc:chgData name="Matthieu De Mari" userId="dfb708c9-d8dc-439f-9a3b-c772bf4a311c" providerId="ADAL" clId="{8EE40018-26BD-4A7B-8D17-70AC8417C2D0}" dt="2022-11-16T07:38:33.850" v="3885" actId="20577"/>
        <pc:sldMkLst>
          <pc:docMk/>
          <pc:sldMk cId="1135317816" sldId="385"/>
        </pc:sldMkLst>
        <pc:spChg chg="mod">
          <ac:chgData name="Matthieu De Mari" userId="dfb708c9-d8dc-439f-9a3b-c772bf4a311c" providerId="ADAL" clId="{8EE40018-26BD-4A7B-8D17-70AC8417C2D0}" dt="2022-11-16T07:38:33.850" v="3885" actId="20577"/>
          <ac:spMkLst>
            <pc:docMk/>
            <pc:sldMk cId="1135317816" sldId="385"/>
            <ac:spMk id="3" creationId="{EF77FA4B-0B20-5BC7-9427-1BB2CFAA30B3}"/>
          </ac:spMkLst>
        </pc:spChg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609241577" sldId="385"/>
        </pc:sldMkLst>
      </pc:sldChg>
      <pc:sldChg chg="modSp add mod">
        <pc:chgData name="Matthieu De Mari" userId="dfb708c9-d8dc-439f-9a3b-c772bf4a311c" providerId="ADAL" clId="{8EE40018-26BD-4A7B-8D17-70AC8417C2D0}" dt="2022-11-16T07:40:39.829" v="4056" actId="20577"/>
        <pc:sldMkLst>
          <pc:docMk/>
          <pc:sldMk cId="2964357363" sldId="386"/>
        </pc:sldMkLst>
        <pc:spChg chg="mod">
          <ac:chgData name="Matthieu De Mari" userId="dfb708c9-d8dc-439f-9a3b-c772bf4a311c" providerId="ADAL" clId="{8EE40018-26BD-4A7B-8D17-70AC8417C2D0}" dt="2022-11-16T07:40:39.829" v="4056" actId="20577"/>
          <ac:spMkLst>
            <pc:docMk/>
            <pc:sldMk cId="2964357363" sldId="386"/>
            <ac:spMk id="3" creationId="{EF77FA4B-0B20-5BC7-9427-1BB2CFAA30B3}"/>
          </ac:spMkLst>
        </pc:spChg>
      </pc:sldChg>
      <pc:sldChg chg="modSp new mod">
        <pc:chgData name="Matthieu De Mari" userId="dfb708c9-d8dc-439f-9a3b-c772bf4a311c" providerId="ADAL" clId="{8EE40018-26BD-4A7B-8D17-70AC8417C2D0}" dt="2022-11-16T07:52:42.951" v="4684" actId="20577"/>
        <pc:sldMkLst>
          <pc:docMk/>
          <pc:sldMk cId="1437705667" sldId="387"/>
        </pc:sldMkLst>
        <pc:spChg chg="mod">
          <ac:chgData name="Matthieu De Mari" userId="dfb708c9-d8dc-439f-9a3b-c772bf4a311c" providerId="ADAL" clId="{8EE40018-26BD-4A7B-8D17-70AC8417C2D0}" dt="2022-11-16T07:47:38.691" v="4091" actId="20577"/>
          <ac:spMkLst>
            <pc:docMk/>
            <pc:sldMk cId="1437705667" sldId="387"/>
            <ac:spMk id="2" creationId="{7AC4F1B8-AAC0-BD3B-71B7-558D7C404185}"/>
          </ac:spMkLst>
        </pc:spChg>
        <pc:spChg chg="mod">
          <ac:chgData name="Matthieu De Mari" userId="dfb708c9-d8dc-439f-9a3b-c772bf4a311c" providerId="ADAL" clId="{8EE40018-26BD-4A7B-8D17-70AC8417C2D0}" dt="2022-11-16T07:52:42.951" v="4684" actId="20577"/>
          <ac:spMkLst>
            <pc:docMk/>
            <pc:sldMk cId="1437705667" sldId="387"/>
            <ac:spMk id="3" creationId="{00158227-B71F-87CC-D0F3-AE23B9DE10AA}"/>
          </ac:spMkLst>
        </pc:spChg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448415676" sldId="387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993695443" sldId="388"/>
        </pc:sldMkLst>
      </pc:sldChg>
      <pc:sldChg chg="modSp new mod">
        <pc:chgData name="Matthieu De Mari" userId="dfb708c9-d8dc-439f-9a3b-c772bf4a311c" providerId="ADAL" clId="{8EE40018-26BD-4A7B-8D17-70AC8417C2D0}" dt="2022-11-16T07:44:57.382" v="4069" actId="20577"/>
        <pc:sldMkLst>
          <pc:docMk/>
          <pc:sldMk cId="3616339317" sldId="388"/>
        </pc:sldMkLst>
        <pc:spChg chg="mod">
          <ac:chgData name="Matthieu De Mari" userId="dfb708c9-d8dc-439f-9a3b-c772bf4a311c" providerId="ADAL" clId="{8EE40018-26BD-4A7B-8D17-70AC8417C2D0}" dt="2022-11-16T07:44:53.941" v="4063" actId="20577"/>
          <ac:spMkLst>
            <pc:docMk/>
            <pc:sldMk cId="3616339317" sldId="388"/>
            <ac:spMk id="2" creationId="{25C0266A-4156-8050-82F9-DF704E03D1B3}"/>
          </ac:spMkLst>
        </pc:spChg>
        <pc:spChg chg="mod">
          <ac:chgData name="Matthieu De Mari" userId="dfb708c9-d8dc-439f-9a3b-c772bf4a311c" providerId="ADAL" clId="{8EE40018-26BD-4A7B-8D17-70AC8417C2D0}" dt="2022-11-16T07:44:56.171" v="4066" actId="20577"/>
          <ac:spMkLst>
            <pc:docMk/>
            <pc:sldMk cId="3616339317" sldId="388"/>
            <ac:spMk id="3" creationId="{39B4EB0C-F55C-D5C4-5832-98993956D730}"/>
          </ac:spMkLst>
        </pc:spChg>
        <pc:spChg chg="mod">
          <ac:chgData name="Matthieu De Mari" userId="dfb708c9-d8dc-439f-9a3b-c772bf4a311c" providerId="ADAL" clId="{8EE40018-26BD-4A7B-8D17-70AC8417C2D0}" dt="2022-11-16T07:44:57.382" v="4069" actId="20577"/>
          <ac:spMkLst>
            <pc:docMk/>
            <pc:sldMk cId="3616339317" sldId="388"/>
            <ac:spMk id="4" creationId="{A5AD26EA-996E-BA5D-146C-952D58CF6793}"/>
          </ac:spMkLst>
        </pc:spChg>
      </pc:sldChg>
      <pc:sldChg chg="modSp add mod">
        <pc:chgData name="Matthieu De Mari" userId="dfb708c9-d8dc-439f-9a3b-c772bf4a311c" providerId="ADAL" clId="{8EE40018-26BD-4A7B-8D17-70AC8417C2D0}" dt="2022-11-16T07:56:14.952" v="5061" actId="14100"/>
        <pc:sldMkLst>
          <pc:docMk/>
          <pc:sldMk cId="2463050599" sldId="389"/>
        </pc:sldMkLst>
        <pc:spChg chg="mod">
          <ac:chgData name="Matthieu De Mari" userId="dfb708c9-d8dc-439f-9a3b-c772bf4a311c" providerId="ADAL" clId="{8EE40018-26BD-4A7B-8D17-70AC8417C2D0}" dt="2022-11-16T07:56:14.952" v="5061" actId="14100"/>
          <ac:spMkLst>
            <pc:docMk/>
            <pc:sldMk cId="2463050599" sldId="389"/>
            <ac:spMk id="3" creationId="{00158227-B71F-87CC-D0F3-AE23B9DE10AA}"/>
          </ac:spMkLst>
        </pc:spChg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051477034" sldId="389"/>
        </pc:sldMkLst>
      </pc:sldChg>
      <pc:sldChg chg="addSp delSp modSp new mod modClrScheme chgLayout">
        <pc:chgData name="Matthieu De Mari" userId="dfb708c9-d8dc-439f-9a3b-c772bf4a311c" providerId="ADAL" clId="{8EE40018-26BD-4A7B-8D17-70AC8417C2D0}" dt="2022-11-16T08:07:42.463" v="5919" actId="20577"/>
        <pc:sldMkLst>
          <pc:docMk/>
          <pc:sldMk cId="305053717" sldId="390"/>
        </pc:sldMkLst>
        <pc:spChg chg="mod ord">
          <ac:chgData name="Matthieu De Mari" userId="dfb708c9-d8dc-439f-9a3b-c772bf4a311c" providerId="ADAL" clId="{8EE40018-26BD-4A7B-8D17-70AC8417C2D0}" dt="2022-11-16T07:57:26.359" v="5139" actId="700"/>
          <ac:spMkLst>
            <pc:docMk/>
            <pc:sldMk cId="305053717" sldId="390"/>
            <ac:spMk id="2" creationId="{FDF64693-5090-BB52-ECF3-0666AAD2507C}"/>
          </ac:spMkLst>
        </pc:spChg>
        <pc:spChg chg="mod ord">
          <ac:chgData name="Matthieu De Mari" userId="dfb708c9-d8dc-439f-9a3b-c772bf4a311c" providerId="ADAL" clId="{8EE40018-26BD-4A7B-8D17-70AC8417C2D0}" dt="2022-11-16T08:07:42.463" v="5919" actId="20577"/>
          <ac:spMkLst>
            <pc:docMk/>
            <pc:sldMk cId="305053717" sldId="390"/>
            <ac:spMk id="3" creationId="{FF686CDA-C22E-B272-5CB5-BE1E309AAA29}"/>
          </ac:spMkLst>
        </pc:spChg>
        <pc:spChg chg="add del mod ord">
          <ac:chgData name="Matthieu De Mari" userId="dfb708c9-d8dc-439f-9a3b-c772bf4a311c" providerId="ADAL" clId="{8EE40018-26BD-4A7B-8D17-70AC8417C2D0}" dt="2022-11-16T07:59:45.293" v="5140" actId="478"/>
          <ac:spMkLst>
            <pc:docMk/>
            <pc:sldMk cId="305053717" sldId="390"/>
            <ac:spMk id="4" creationId="{BA3EB0EC-85C6-ECC5-2DC6-FF3987D9871C}"/>
          </ac:spMkLst>
        </pc:spChg>
        <pc:spChg chg="add del">
          <ac:chgData name="Matthieu De Mari" userId="dfb708c9-d8dc-439f-9a3b-c772bf4a311c" providerId="ADAL" clId="{8EE40018-26BD-4A7B-8D17-70AC8417C2D0}" dt="2022-11-16T07:59:53.071" v="5144" actId="478"/>
          <ac:spMkLst>
            <pc:docMk/>
            <pc:sldMk cId="305053717" sldId="390"/>
            <ac:spMk id="6" creationId="{141CA685-614D-60CE-517A-400FF5CADC61}"/>
          </ac:spMkLst>
        </pc:spChg>
        <pc:picChg chg="add del mod">
          <ac:chgData name="Matthieu De Mari" userId="dfb708c9-d8dc-439f-9a3b-c772bf4a311c" providerId="ADAL" clId="{8EE40018-26BD-4A7B-8D17-70AC8417C2D0}" dt="2022-11-16T08:01:00.509" v="5261" actId="478"/>
          <ac:picMkLst>
            <pc:docMk/>
            <pc:sldMk cId="305053717" sldId="390"/>
            <ac:picMk id="8" creationId="{A5EAB954-957E-D4B7-7CEA-B5B5FA43AA74}"/>
          </ac:picMkLst>
        </pc:picChg>
        <pc:picChg chg="add mod">
          <ac:chgData name="Matthieu De Mari" userId="dfb708c9-d8dc-439f-9a3b-c772bf4a311c" providerId="ADAL" clId="{8EE40018-26BD-4A7B-8D17-70AC8417C2D0}" dt="2022-11-16T08:04:59.399" v="5766" actId="1076"/>
          <ac:picMkLst>
            <pc:docMk/>
            <pc:sldMk cId="305053717" sldId="390"/>
            <ac:picMk id="10" creationId="{BFA7CA6E-5CDB-E94A-8BCF-45FFF37CBC1C}"/>
          </ac:picMkLst>
        </pc:picChg>
        <pc:picChg chg="add mod">
          <ac:chgData name="Matthieu De Mari" userId="dfb708c9-d8dc-439f-9a3b-c772bf4a311c" providerId="ADAL" clId="{8EE40018-26BD-4A7B-8D17-70AC8417C2D0}" dt="2022-11-16T08:05:30.981" v="5773" actId="1076"/>
          <ac:picMkLst>
            <pc:docMk/>
            <pc:sldMk cId="305053717" sldId="390"/>
            <ac:picMk id="12" creationId="{AA8AD514-CE28-D625-2C90-20F6161E69CC}"/>
          </ac:picMkLst>
        </pc:picChg>
        <pc:picChg chg="add mod">
          <ac:chgData name="Matthieu De Mari" userId="dfb708c9-d8dc-439f-9a3b-c772bf4a311c" providerId="ADAL" clId="{8EE40018-26BD-4A7B-8D17-70AC8417C2D0}" dt="2022-11-16T08:05:51.050" v="5779" actId="1076"/>
          <ac:picMkLst>
            <pc:docMk/>
            <pc:sldMk cId="305053717" sldId="390"/>
            <ac:picMk id="14" creationId="{87C01E8D-A578-BDA1-72B7-01BFFF2FEC3B}"/>
          </ac:picMkLst>
        </pc:picChg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3658166" sldId="390"/>
        </pc:sldMkLst>
      </pc:sldChg>
      <pc:sldChg chg="del">
        <pc:chgData name="Matthieu De Mari" userId="dfb708c9-d8dc-439f-9a3b-c772bf4a311c" providerId="ADAL" clId="{8EE40018-26BD-4A7B-8D17-70AC8417C2D0}" dt="2022-11-16T06:54:39.791" v="40" actId="47"/>
        <pc:sldMkLst>
          <pc:docMk/>
          <pc:sldMk cId="1682911312" sldId="391"/>
        </pc:sldMkLst>
      </pc:sldChg>
      <pc:sldChg chg="addSp modSp add mod">
        <pc:chgData name="Matthieu De Mari" userId="dfb708c9-d8dc-439f-9a3b-c772bf4a311c" providerId="ADAL" clId="{8EE40018-26BD-4A7B-8D17-70AC8417C2D0}" dt="2022-11-16T08:02:05.097" v="5403" actId="20577"/>
        <pc:sldMkLst>
          <pc:docMk/>
          <pc:sldMk cId="3843402283" sldId="391"/>
        </pc:sldMkLst>
        <pc:spChg chg="mod">
          <ac:chgData name="Matthieu De Mari" userId="dfb708c9-d8dc-439f-9a3b-c772bf4a311c" providerId="ADAL" clId="{8EE40018-26BD-4A7B-8D17-70AC8417C2D0}" dt="2022-11-16T08:02:05.097" v="5403" actId="20577"/>
          <ac:spMkLst>
            <pc:docMk/>
            <pc:sldMk cId="3843402283" sldId="391"/>
            <ac:spMk id="3" creationId="{FF686CDA-C22E-B272-5CB5-BE1E309AAA29}"/>
          </ac:spMkLst>
        </pc:spChg>
        <pc:picChg chg="add mod">
          <ac:chgData name="Matthieu De Mari" userId="dfb708c9-d8dc-439f-9a3b-c772bf4a311c" providerId="ADAL" clId="{8EE40018-26BD-4A7B-8D17-70AC8417C2D0}" dt="2022-11-16T08:01:16.698" v="5267" actId="1076"/>
          <ac:picMkLst>
            <pc:docMk/>
            <pc:sldMk cId="3843402283" sldId="391"/>
            <ac:picMk id="5" creationId="{00EC893D-A9C0-E3AD-91DA-F3EAD655B005}"/>
          </ac:picMkLst>
        </pc:picChg>
      </pc:sldChg>
      <pc:sldChg chg="addSp delSp modSp new mod modClrScheme chgLayout">
        <pc:chgData name="Matthieu De Mari" userId="dfb708c9-d8dc-439f-9a3b-c772bf4a311c" providerId="ADAL" clId="{8EE40018-26BD-4A7B-8D17-70AC8417C2D0}" dt="2022-11-16T08:11:07.550" v="6182" actId="1076"/>
        <pc:sldMkLst>
          <pc:docMk/>
          <pc:sldMk cId="4206316821" sldId="392"/>
        </pc:sldMkLst>
        <pc:spChg chg="mod ord">
          <ac:chgData name="Matthieu De Mari" userId="dfb708c9-d8dc-439f-9a3b-c772bf4a311c" providerId="ADAL" clId="{8EE40018-26BD-4A7B-8D17-70AC8417C2D0}" dt="2022-11-16T08:10:31.584" v="6169" actId="700"/>
          <ac:spMkLst>
            <pc:docMk/>
            <pc:sldMk cId="4206316821" sldId="392"/>
            <ac:spMk id="2" creationId="{9B0D7E22-87CF-02A5-3F5F-93789E5D559D}"/>
          </ac:spMkLst>
        </pc:spChg>
        <pc:spChg chg="mod ord">
          <ac:chgData name="Matthieu De Mari" userId="dfb708c9-d8dc-439f-9a3b-c772bf4a311c" providerId="ADAL" clId="{8EE40018-26BD-4A7B-8D17-70AC8417C2D0}" dt="2022-11-16T08:10:34.567" v="6170" actId="20577"/>
          <ac:spMkLst>
            <pc:docMk/>
            <pc:sldMk cId="4206316821" sldId="392"/>
            <ac:spMk id="3" creationId="{E6A39174-3E5F-1239-C016-DEB828F2BE91}"/>
          </ac:spMkLst>
        </pc:spChg>
        <pc:spChg chg="del">
          <ac:chgData name="Matthieu De Mari" userId="dfb708c9-d8dc-439f-9a3b-c772bf4a311c" providerId="ADAL" clId="{8EE40018-26BD-4A7B-8D17-70AC8417C2D0}" dt="2022-11-16T08:06:56.969" v="5872" actId="478"/>
          <ac:spMkLst>
            <pc:docMk/>
            <pc:sldMk cId="4206316821" sldId="392"/>
            <ac:spMk id="4" creationId="{BBF86CF5-0A9A-6377-2D60-BAA400EE00A0}"/>
          </ac:spMkLst>
        </pc:spChg>
        <pc:picChg chg="add mod">
          <ac:chgData name="Matthieu De Mari" userId="dfb708c9-d8dc-439f-9a3b-c772bf4a311c" providerId="ADAL" clId="{8EE40018-26BD-4A7B-8D17-70AC8417C2D0}" dt="2022-11-16T08:11:07.550" v="6182" actId="1076"/>
          <ac:picMkLst>
            <pc:docMk/>
            <pc:sldMk cId="4206316821" sldId="392"/>
            <ac:picMk id="6" creationId="{AF113995-D8C5-2EBA-5976-84B600B6D74F}"/>
          </ac:picMkLst>
        </pc:picChg>
        <pc:picChg chg="add del mod">
          <ac:chgData name="Matthieu De Mari" userId="dfb708c9-d8dc-439f-9a3b-c772bf4a311c" providerId="ADAL" clId="{8EE40018-26BD-4A7B-8D17-70AC8417C2D0}" dt="2022-11-16T08:10:42.980" v="6174" actId="478"/>
          <ac:picMkLst>
            <pc:docMk/>
            <pc:sldMk cId="4206316821" sldId="392"/>
            <ac:picMk id="8" creationId="{AEC56A8F-215B-9954-5832-294D7883BB91}"/>
          </ac:picMkLst>
        </pc:picChg>
      </pc:sldChg>
      <pc:sldChg chg="delSp modSp add mod modClrScheme chgLayout">
        <pc:chgData name="Matthieu De Mari" userId="dfb708c9-d8dc-439f-9a3b-c772bf4a311c" providerId="ADAL" clId="{8EE40018-26BD-4A7B-8D17-70AC8417C2D0}" dt="2022-11-16T08:11:50.802" v="6194" actId="1076"/>
        <pc:sldMkLst>
          <pc:docMk/>
          <pc:sldMk cId="2959044582" sldId="393"/>
        </pc:sldMkLst>
        <pc:spChg chg="mod ord">
          <ac:chgData name="Matthieu De Mari" userId="dfb708c9-d8dc-439f-9a3b-c772bf4a311c" providerId="ADAL" clId="{8EE40018-26BD-4A7B-8D17-70AC8417C2D0}" dt="2022-11-16T08:10:52.192" v="6177" actId="700"/>
          <ac:spMkLst>
            <pc:docMk/>
            <pc:sldMk cId="2959044582" sldId="393"/>
            <ac:spMk id="2" creationId="{9B0D7E22-87CF-02A5-3F5F-93789E5D559D}"/>
          </ac:spMkLst>
        </pc:spChg>
        <pc:spChg chg="mod ord">
          <ac:chgData name="Matthieu De Mari" userId="dfb708c9-d8dc-439f-9a3b-c772bf4a311c" providerId="ADAL" clId="{8EE40018-26BD-4A7B-8D17-70AC8417C2D0}" dt="2022-11-16T08:11:42.943" v="6191" actId="20577"/>
          <ac:spMkLst>
            <pc:docMk/>
            <pc:sldMk cId="2959044582" sldId="393"/>
            <ac:spMk id="3" creationId="{E6A39174-3E5F-1239-C016-DEB828F2BE91}"/>
          </ac:spMkLst>
        </pc:spChg>
        <pc:picChg chg="del">
          <ac:chgData name="Matthieu De Mari" userId="dfb708c9-d8dc-439f-9a3b-c772bf4a311c" providerId="ADAL" clId="{8EE40018-26BD-4A7B-8D17-70AC8417C2D0}" dt="2022-11-16T08:10:45.571" v="6175" actId="478"/>
          <ac:picMkLst>
            <pc:docMk/>
            <pc:sldMk cId="2959044582" sldId="393"/>
            <ac:picMk id="6" creationId="{AF113995-D8C5-2EBA-5976-84B600B6D74F}"/>
          </ac:picMkLst>
        </pc:picChg>
        <pc:picChg chg="mod">
          <ac:chgData name="Matthieu De Mari" userId="dfb708c9-d8dc-439f-9a3b-c772bf4a311c" providerId="ADAL" clId="{8EE40018-26BD-4A7B-8D17-70AC8417C2D0}" dt="2022-11-16T08:11:50.802" v="6194" actId="1076"/>
          <ac:picMkLst>
            <pc:docMk/>
            <pc:sldMk cId="2959044582" sldId="393"/>
            <ac:picMk id="8" creationId="{AEC56A8F-215B-9954-5832-294D7883BB91}"/>
          </ac:picMkLst>
        </pc:picChg>
      </pc:sldChg>
      <pc:sldChg chg="addSp delSp modSp new mod modClrScheme chgLayout">
        <pc:chgData name="Matthieu De Mari" userId="dfb708c9-d8dc-439f-9a3b-c772bf4a311c" providerId="ADAL" clId="{8EE40018-26BD-4A7B-8D17-70AC8417C2D0}" dt="2022-11-16T08:14:48.035" v="6468" actId="20577"/>
        <pc:sldMkLst>
          <pc:docMk/>
          <pc:sldMk cId="1878827290" sldId="394"/>
        </pc:sldMkLst>
        <pc:spChg chg="mod ord">
          <ac:chgData name="Matthieu De Mari" userId="dfb708c9-d8dc-439f-9a3b-c772bf4a311c" providerId="ADAL" clId="{8EE40018-26BD-4A7B-8D17-70AC8417C2D0}" dt="2022-11-16T08:12:18.121" v="6242" actId="700"/>
          <ac:spMkLst>
            <pc:docMk/>
            <pc:sldMk cId="1878827290" sldId="394"/>
            <ac:spMk id="2" creationId="{DA7BD325-7DF3-3B98-1AA4-FEBDE0B5E8FD}"/>
          </ac:spMkLst>
        </pc:spChg>
        <pc:spChg chg="mod ord">
          <ac:chgData name="Matthieu De Mari" userId="dfb708c9-d8dc-439f-9a3b-c772bf4a311c" providerId="ADAL" clId="{8EE40018-26BD-4A7B-8D17-70AC8417C2D0}" dt="2022-11-16T08:14:48.035" v="6468" actId="20577"/>
          <ac:spMkLst>
            <pc:docMk/>
            <pc:sldMk cId="1878827290" sldId="394"/>
            <ac:spMk id="3" creationId="{93F90C1D-8429-A9F5-70ED-9C87266E15D8}"/>
          </ac:spMkLst>
        </pc:spChg>
        <pc:spChg chg="add del mod ord">
          <ac:chgData name="Matthieu De Mari" userId="dfb708c9-d8dc-439f-9a3b-c772bf4a311c" providerId="ADAL" clId="{8EE40018-26BD-4A7B-8D17-70AC8417C2D0}" dt="2022-11-16T08:13:14.430" v="6445" actId="478"/>
          <ac:spMkLst>
            <pc:docMk/>
            <pc:sldMk cId="1878827290" sldId="394"/>
            <ac:spMk id="5" creationId="{DD132631-886D-C45C-9FAF-DD73EDFB59BA}"/>
          </ac:spMkLst>
        </pc:spChg>
        <pc:picChg chg="add mod">
          <ac:chgData name="Matthieu De Mari" userId="dfb708c9-d8dc-439f-9a3b-c772bf4a311c" providerId="ADAL" clId="{8EE40018-26BD-4A7B-8D17-70AC8417C2D0}" dt="2022-11-16T08:13:53.505" v="6458" actId="1076"/>
          <ac:picMkLst>
            <pc:docMk/>
            <pc:sldMk cId="1878827290" sldId="394"/>
            <ac:picMk id="4" creationId="{AA52A89A-5796-289C-7EC1-5AEEB444F184}"/>
          </ac:picMkLst>
        </pc:picChg>
        <pc:picChg chg="add mod modCrop">
          <ac:chgData name="Matthieu De Mari" userId="dfb708c9-d8dc-439f-9a3b-c772bf4a311c" providerId="ADAL" clId="{8EE40018-26BD-4A7B-8D17-70AC8417C2D0}" dt="2022-11-16T08:13:50.229" v="6457" actId="1076"/>
          <ac:picMkLst>
            <pc:docMk/>
            <pc:sldMk cId="1878827290" sldId="394"/>
            <ac:picMk id="7" creationId="{AD647818-47CA-E035-9783-1CE629E2B218}"/>
          </ac:picMkLst>
        </pc:picChg>
        <pc:picChg chg="add mod">
          <ac:chgData name="Matthieu De Mari" userId="dfb708c9-d8dc-439f-9a3b-c772bf4a311c" providerId="ADAL" clId="{8EE40018-26BD-4A7B-8D17-70AC8417C2D0}" dt="2022-11-16T08:14:39.726" v="6465" actId="1076"/>
          <ac:picMkLst>
            <pc:docMk/>
            <pc:sldMk cId="1878827290" sldId="394"/>
            <ac:picMk id="9" creationId="{F8D0A878-7AD3-C72A-C57F-77A0A74A3739}"/>
          </ac:picMkLst>
        </pc:picChg>
      </pc:sldChg>
      <pc:sldChg chg="addSp modSp new mod">
        <pc:chgData name="Matthieu De Mari" userId="dfb708c9-d8dc-439f-9a3b-c772bf4a311c" providerId="ADAL" clId="{8EE40018-26BD-4A7B-8D17-70AC8417C2D0}" dt="2022-11-16T08:27:11.404" v="6976" actId="14100"/>
        <pc:sldMkLst>
          <pc:docMk/>
          <pc:sldMk cId="3358927626" sldId="395"/>
        </pc:sldMkLst>
        <pc:spChg chg="mod">
          <ac:chgData name="Matthieu De Mari" userId="dfb708c9-d8dc-439f-9a3b-c772bf4a311c" providerId="ADAL" clId="{8EE40018-26BD-4A7B-8D17-70AC8417C2D0}" dt="2022-11-16T08:16:47.503" v="6520" actId="20577"/>
          <ac:spMkLst>
            <pc:docMk/>
            <pc:sldMk cId="3358927626" sldId="395"/>
            <ac:spMk id="2" creationId="{28C8E2B8-16B2-DFEB-21E8-D5EA9B09A62A}"/>
          </ac:spMkLst>
        </pc:spChg>
        <pc:spChg chg="mod">
          <ac:chgData name="Matthieu De Mari" userId="dfb708c9-d8dc-439f-9a3b-c772bf4a311c" providerId="ADAL" clId="{8EE40018-26BD-4A7B-8D17-70AC8417C2D0}" dt="2022-11-16T08:22:54.575" v="6923" actId="20577"/>
          <ac:spMkLst>
            <pc:docMk/>
            <pc:sldMk cId="3358927626" sldId="395"/>
            <ac:spMk id="3" creationId="{40B01D2C-4BE4-C6CD-31D7-3F2E182779DF}"/>
          </ac:spMkLst>
        </pc:spChg>
        <pc:spChg chg="mod">
          <ac:chgData name="Matthieu De Mari" userId="dfb708c9-d8dc-439f-9a3b-c772bf4a311c" providerId="ADAL" clId="{8EE40018-26BD-4A7B-8D17-70AC8417C2D0}" dt="2022-11-16T08:22:47.306" v="6917" actId="114"/>
          <ac:spMkLst>
            <pc:docMk/>
            <pc:sldMk cId="3358927626" sldId="395"/>
            <ac:spMk id="4" creationId="{D0D29EA2-9996-8782-66AE-561B2D472B85}"/>
          </ac:spMkLst>
        </pc:spChg>
        <pc:picChg chg="add mod ord modCrop">
          <ac:chgData name="Matthieu De Mari" userId="dfb708c9-d8dc-439f-9a3b-c772bf4a311c" providerId="ADAL" clId="{8EE40018-26BD-4A7B-8D17-70AC8417C2D0}" dt="2022-11-16T08:20:52.813" v="6910" actId="1035"/>
          <ac:picMkLst>
            <pc:docMk/>
            <pc:sldMk cId="3358927626" sldId="395"/>
            <ac:picMk id="6" creationId="{174A9CDE-B0B1-2295-86F9-490D9AEF3493}"/>
          </ac:picMkLst>
        </pc:picChg>
        <pc:picChg chg="add mod modCrop">
          <ac:chgData name="Matthieu De Mari" userId="dfb708c9-d8dc-439f-9a3b-c772bf4a311c" providerId="ADAL" clId="{8EE40018-26BD-4A7B-8D17-70AC8417C2D0}" dt="2022-11-16T08:20:14.172" v="6830" actId="1035"/>
          <ac:picMkLst>
            <pc:docMk/>
            <pc:sldMk cId="3358927626" sldId="395"/>
            <ac:picMk id="8" creationId="{8642BB61-5547-E779-25BC-07029F6867D4}"/>
          </ac:picMkLst>
        </pc:picChg>
        <pc:picChg chg="add mod">
          <ac:chgData name="Matthieu De Mari" userId="dfb708c9-d8dc-439f-9a3b-c772bf4a311c" providerId="ADAL" clId="{8EE40018-26BD-4A7B-8D17-70AC8417C2D0}" dt="2022-11-16T08:27:11.404" v="6976" actId="14100"/>
          <ac:picMkLst>
            <pc:docMk/>
            <pc:sldMk cId="3358927626" sldId="395"/>
            <ac:picMk id="10" creationId="{AAA21B2A-5B1A-3237-C1A9-541D91EEB57A}"/>
          </ac:picMkLst>
        </pc:picChg>
      </pc:sldChg>
      <pc:sldChg chg="addSp delSp modSp new mod modClrScheme chgLayout">
        <pc:chgData name="Matthieu De Mari" userId="dfb708c9-d8dc-439f-9a3b-c772bf4a311c" providerId="ADAL" clId="{8EE40018-26BD-4A7B-8D17-70AC8417C2D0}" dt="2022-11-16T09:35:02.003" v="8057" actId="21"/>
        <pc:sldMkLst>
          <pc:docMk/>
          <pc:sldMk cId="235876011" sldId="396"/>
        </pc:sldMkLst>
        <pc:spChg chg="mod ord">
          <ac:chgData name="Matthieu De Mari" userId="dfb708c9-d8dc-439f-9a3b-c772bf4a311c" providerId="ADAL" clId="{8EE40018-26BD-4A7B-8D17-70AC8417C2D0}" dt="2022-11-16T09:14:47.750" v="7115" actId="700"/>
          <ac:spMkLst>
            <pc:docMk/>
            <pc:sldMk cId="235876011" sldId="396"/>
            <ac:spMk id="2" creationId="{17F680C4-60DB-6E09-43FB-74235C03AC52}"/>
          </ac:spMkLst>
        </pc:spChg>
        <pc:spChg chg="del mod ord">
          <ac:chgData name="Matthieu De Mari" userId="dfb708c9-d8dc-439f-9a3b-c772bf4a311c" providerId="ADAL" clId="{8EE40018-26BD-4A7B-8D17-70AC8417C2D0}" dt="2022-11-16T09:11:26.351" v="7002" actId="700"/>
          <ac:spMkLst>
            <pc:docMk/>
            <pc:sldMk cId="235876011" sldId="396"/>
            <ac:spMk id="3" creationId="{B478759E-ACAD-58BC-48B9-0B5355783255}"/>
          </ac:spMkLst>
        </pc:spChg>
        <pc:spChg chg="add del mod ord">
          <ac:chgData name="Matthieu De Mari" userId="dfb708c9-d8dc-439f-9a3b-c772bf4a311c" providerId="ADAL" clId="{8EE40018-26BD-4A7B-8D17-70AC8417C2D0}" dt="2022-11-16T09:13:41.067" v="7023" actId="1032"/>
          <ac:spMkLst>
            <pc:docMk/>
            <pc:sldMk cId="235876011" sldId="396"/>
            <ac:spMk id="4" creationId="{88798E55-5E88-863A-E590-8857F1B9337A}"/>
          </ac:spMkLst>
        </pc:spChg>
        <pc:spChg chg="add del mod ord">
          <ac:chgData name="Matthieu De Mari" userId="dfb708c9-d8dc-439f-9a3b-c772bf4a311c" providerId="ADAL" clId="{8EE40018-26BD-4A7B-8D17-70AC8417C2D0}" dt="2022-11-16T09:12:11.075" v="7009" actId="478"/>
          <ac:spMkLst>
            <pc:docMk/>
            <pc:sldMk cId="235876011" sldId="396"/>
            <ac:spMk id="5" creationId="{22A7F2BD-602F-BB3B-FFA5-70C0D7524CB3}"/>
          </ac:spMkLst>
        </pc:spChg>
        <pc:spChg chg="add del mod ord">
          <ac:chgData name="Matthieu De Mari" userId="dfb708c9-d8dc-439f-9a3b-c772bf4a311c" providerId="ADAL" clId="{8EE40018-26BD-4A7B-8D17-70AC8417C2D0}" dt="2022-11-16T09:15:06.540" v="7117" actId="478"/>
          <ac:spMkLst>
            <pc:docMk/>
            <pc:sldMk cId="235876011" sldId="396"/>
            <ac:spMk id="9" creationId="{E1E2BAE9-B463-6C8C-3125-56F648E4D13A}"/>
          </ac:spMkLst>
        </pc:spChg>
        <pc:spChg chg="add mod">
          <ac:chgData name="Matthieu De Mari" userId="dfb708c9-d8dc-439f-9a3b-c772bf4a311c" providerId="ADAL" clId="{8EE40018-26BD-4A7B-8D17-70AC8417C2D0}" dt="2022-11-16T09:35:02.003" v="8057" actId="21"/>
          <ac:spMkLst>
            <pc:docMk/>
            <pc:sldMk cId="235876011" sldId="396"/>
            <ac:spMk id="11" creationId="{8FB938B3-49AA-64A9-0AE5-33A8966854C4}"/>
          </ac:spMkLst>
        </pc:spChg>
        <pc:graphicFrameChg chg="add del mod ord modGraphic">
          <ac:chgData name="Matthieu De Mari" userId="dfb708c9-d8dc-439f-9a3b-c772bf4a311c" providerId="ADAL" clId="{8EE40018-26BD-4A7B-8D17-70AC8417C2D0}" dt="2022-11-16T09:14:55.106" v="7116" actId="478"/>
          <ac:graphicFrameMkLst>
            <pc:docMk/>
            <pc:sldMk cId="235876011" sldId="396"/>
            <ac:graphicFrameMk id="8" creationId="{B4902423-AB70-D34F-5548-C532B02BCEB2}"/>
          </ac:graphicFrameMkLst>
        </pc:graphicFrameChg>
        <pc:graphicFrameChg chg="add mod">
          <ac:chgData name="Matthieu De Mari" userId="dfb708c9-d8dc-439f-9a3b-c772bf4a311c" providerId="ADAL" clId="{8EE40018-26BD-4A7B-8D17-70AC8417C2D0}" dt="2022-11-16T09:15:10.124" v="7118"/>
          <ac:graphicFrameMkLst>
            <pc:docMk/>
            <pc:sldMk cId="235876011" sldId="396"/>
            <ac:graphicFrameMk id="12" creationId="{BCC3C7A5-B077-6F5F-45EA-4FDC58A4BFB1}"/>
          </ac:graphicFrameMkLst>
        </pc:graphicFrameChg>
        <pc:picChg chg="add mod">
          <ac:chgData name="Matthieu De Mari" userId="dfb708c9-d8dc-439f-9a3b-c772bf4a311c" providerId="ADAL" clId="{8EE40018-26BD-4A7B-8D17-70AC8417C2D0}" dt="2022-11-16T09:12:46.864" v="7019" actId="1076"/>
          <ac:picMkLst>
            <pc:docMk/>
            <pc:sldMk cId="235876011" sldId="396"/>
            <ac:picMk id="7" creationId="{20E02448-3801-471A-05BA-5A89814634F9}"/>
          </ac:picMkLst>
        </pc:picChg>
      </pc:sldChg>
      <pc:sldChg chg="addSp delSp modSp add mod">
        <pc:chgData name="Matthieu De Mari" userId="dfb708c9-d8dc-439f-9a3b-c772bf4a311c" providerId="ADAL" clId="{8EE40018-26BD-4A7B-8D17-70AC8417C2D0}" dt="2022-11-16T09:39:27.213" v="8113" actId="113"/>
        <pc:sldMkLst>
          <pc:docMk/>
          <pc:sldMk cId="303120167" sldId="397"/>
        </pc:sldMkLst>
        <pc:spChg chg="mod">
          <ac:chgData name="Matthieu De Mari" userId="dfb708c9-d8dc-439f-9a3b-c772bf4a311c" providerId="ADAL" clId="{8EE40018-26BD-4A7B-8D17-70AC8417C2D0}" dt="2022-11-16T09:39:27.213" v="8113" actId="113"/>
          <ac:spMkLst>
            <pc:docMk/>
            <pc:sldMk cId="303120167" sldId="397"/>
            <ac:spMk id="4" creationId="{88798E55-5E88-863A-E590-8857F1B9337A}"/>
          </ac:spMkLst>
        </pc:spChg>
        <pc:spChg chg="del">
          <ac:chgData name="Matthieu De Mari" userId="dfb708c9-d8dc-439f-9a3b-c772bf4a311c" providerId="ADAL" clId="{8EE40018-26BD-4A7B-8D17-70AC8417C2D0}" dt="2022-11-16T09:12:13.434" v="7010" actId="478"/>
          <ac:spMkLst>
            <pc:docMk/>
            <pc:sldMk cId="303120167" sldId="397"/>
            <ac:spMk id="5" creationId="{22A7F2BD-602F-BB3B-FFA5-70C0D7524CB3}"/>
          </ac:spMkLst>
        </pc:spChg>
        <pc:spChg chg="add mod">
          <ac:chgData name="Matthieu De Mari" userId="dfb708c9-d8dc-439f-9a3b-c772bf4a311c" providerId="ADAL" clId="{8EE40018-26BD-4A7B-8D17-70AC8417C2D0}" dt="2022-11-16T09:29:55.170" v="7894" actId="113"/>
          <ac:spMkLst>
            <pc:docMk/>
            <pc:sldMk cId="303120167" sldId="397"/>
            <ac:spMk id="9" creationId="{FF185986-30C4-409E-4CCE-C31ABDC63CE2}"/>
          </ac:spMkLst>
        </pc:spChg>
        <pc:spChg chg="add mod">
          <ac:chgData name="Matthieu De Mari" userId="dfb708c9-d8dc-439f-9a3b-c772bf4a311c" providerId="ADAL" clId="{8EE40018-26BD-4A7B-8D17-70AC8417C2D0}" dt="2022-11-16T09:29:56.746" v="7895" actId="113"/>
          <ac:spMkLst>
            <pc:docMk/>
            <pc:sldMk cId="303120167" sldId="397"/>
            <ac:spMk id="10" creationId="{8EAC98E0-52CF-30C6-2263-89612014B5AD}"/>
          </ac:spMkLst>
        </pc:spChg>
        <pc:spChg chg="add mod">
          <ac:chgData name="Matthieu De Mari" userId="dfb708c9-d8dc-439f-9a3b-c772bf4a311c" providerId="ADAL" clId="{8EE40018-26BD-4A7B-8D17-70AC8417C2D0}" dt="2022-11-16T09:30:19.481" v="7905" actId="1076"/>
          <ac:spMkLst>
            <pc:docMk/>
            <pc:sldMk cId="303120167" sldId="397"/>
            <ac:spMk id="11" creationId="{7C8A78D0-5585-4A73-CBAC-4BE6346D2322}"/>
          </ac:spMkLst>
        </pc:spChg>
        <pc:graphicFrameChg chg="add del mod">
          <ac:chgData name="Matthieu De Mari" userId="dfb708c9-d8dc-439f-9a3b-c772bf4a311c" providerId="ADAL" clId="{8EE40018-26BD-4A7B-8D17-70AC8417C2D0}" dt="2022-11-16T09:18:43.684" v="7323" actId="478"/>
          <ac:graphicFrameMkLst>
            <pc:docMk/>
            <pc:sldMk cId="303120167" sldId="397"/>
            <ac:graphicFrameMk id="6" creationId="{FEFB6307-98E7-CE06-C05A-D53D270EEC22}"/>
          </ac:graphicFrameMkLst>
        </pc:graphicFrameChg>
        <pc:graphicFrameChg chg="add mod">
          <ac:chgData name="Matthieu De Mari" userId="dfb708c9-d8dc-439f-9a3b-c772bf4a311c" providerId="ADAL" clId="{8EE40018-26BD-4A7B-8D17-70AC8417C2D0}" dt="2022-11-16T09:28:57.311" v="7833" actId="1076"/>
          <ac:graphicFrameMkLst>
            <pc:docMk/>
            <pc:sldMk cId="303120167" sldId="397"/>
            <ac:graphicFrameMk id="7" creationId="{CD44B9A1-537C-8FAD-9312-28EA40B67374}"/>
          </ac:graphicFrameMkLst>
        </pc:graphicFrameChg>
        <pc:graphicFrameChg chg="add mod">
          <ac:chgData name="Matthieu De Mari" userId="dfb708c9-d8dc-439f-9a3b-c772bf4a311c" providerId="ADAL" clId="{8EE40018-26BD-4A7B-8D17-70AC8417C2D0}" dt="2022-11-16T09:29:04.495" v="7835" actId="1076"/>
          <ac:graphicFrameMkLst>
            <pc:docMk/>
            <pc:sldMk cId="303120167" sldId="397"/>
            <ac:graphicFrameMk id="8" creationId="{80214A9B-AEF2-000F-C87F-D02A05A27DD0}"/>
          </ac:graphicFrameMkLst>
        </pc:graphicFrameChg>
        <pc:picChg chg="add del mod">
          <ac:chgData name="Matthieu De Mari" userId="dfb708c9-d8dc-439f-9a3b-c772bf4a311c" providerId="ADAL" clId="{8EE40018-26BD-4A7B-8D17-70AC8417C2D0}" dt="2022-11-16T09:18:44.911" v="7324" actId="478"/>
          <ac:picMkLst>
            <pc:docMk/>
            <pc:sldMk cId="303120167" sldId="397"/>
            <ac:picMk id="3" creationId="{56BAEBCC-0F0E-FB48-38F6-6B5F403A1F7C}"/>
          </ac:picMkLst>
        </pc:picChg>
      </pc:sldChg>
      <pc:sldChg chg="addSp delSp modSp add mod chgLayout">
        <pc:chgData name="Matthieu De Mari" userId="dfb708c9-d8dc-439f-9a3b-c772bf4a311c" providerId="ADAL" clId="{8EE40018-26BD-4A7B-8D17-70AC8417C2D0}" dt="2022-11-16T09:45:37.379" v="8252" actId="1076"/>
        <pc:sldMkLst>
          <pc:docMk/>
          <pc:sldMk cId="3176757324" sldId="398"/>
        </pc:sldMkLst>
        <pc:spChg chg="mod ord">
          <ac:chgData name="Matthieu De Mari" userId="dfb708c9-d8dc-439f-9a3b-c772bf4a311c" providerId="ADAL" clId="{8EE40018-26BD-4A7B-8D17-70AC8417C2D0}" dt="2022-11-16T09:32:32.005" v="7948" actId="700"/>
          <ac:spMkLst>
            <pc:docMk/>
            <pc:sldMk cId="3176757324" sldId="398"/>
            <ac:spMk id="2" creationId="{17F680C4-60DB-6E09-43FB-74235C03AC52}"/>
          </ac:spMkLst>
        </pc:spChg>
        <pc:spChg chg="mod ord">
          <ac:chgData name="Matthieu De Mari" userId="dfb708c9-d8dc-439f-9a3b-c772bf4a311c" providerId="ADAL" clId="{8EE40018-26BD-4A7B-8D17-70AC8417C2D0}" dt="2022-11-16T09:40:00.726" v="8122" actId="113"/>
          <ac:spMkLst>
            <pc:docMk/>
            <pc:sldMk cId="3176757324" sldId="398"/>
            <ac:spMk id="4" creationId="{88798E55-5E88-863A-E590-8857F1B9337A}"/>
          </ac:spMkLst>
        </pc:spChg>
        <pc:spChg chg="del">
          <ac:chgData name="Matthieu De Mari" userId="dfb708c9-d8dc-439f-9a3b-c772bf4a311c" providerId="ADAL" clId="{8EE40018-26BD-4A7B-8D17-70AC8417C2D0}" dt="2022-11-16T09:12:15.459" v="7011" actId="478"/>
          <ac:spMkLst>
            <pc:docMk/>
            <pc:sldMk cId="3176757324" sldId="398"/>
            <ac:spMk id="5" creationId="{22A7F2BD-602F-BB3B-FFA5-70C0D7524CB3}"/>
          </ac:spMkLst>
        </pc:spChg>
        <pc:spChg chg="add del mod ord">
          <ac:chgData name="Matthieu De Mari" userId="dfb708c9-d8dc-439f-9a3b-c772bf4a311c" providerId="ADAL" clId="{8EE40018-26BD-4A7B-8D17-70AC8417C2D0}" dt="2022-11-16T09:37:33.466" v="8095" actId="478"/>
          <ac:spMkLst>
            <pc:docMk/>
            <pc:sldMk cId="3176757324" sldId="398"/>
            <ac:spMk id="7" creationId="{248779FB-09DB-842B-5D47-010A55395ACD}"/>
          </ac:spMkLst>
        </pc:spChg>
        <pc:spChg chg="add del mod">
          <ac:chgData name="Matthieu De Mari" userId="dfb708c9-d8dc-439f-9a3b-c772bf4a311c" providerId="ADAL" clId="{8EE40018-26BD-4A7B-8D17-70AC8417C2D0}" dt="2022-11-16T09:37:34.263" v="8096" actId="478"/>
          <ac:spMkLst>
            <pc:docMk/>
            <pc:sldMk cId="3176757324" sldId="398"/>
            <ac:spMk id="11" creationId="{C1E45E87-2203-B9D4-694F-1B51F7473FF4}"/>
          </ac:spMkLst>
        </pc:spChg>
        <pc:graphicFrameChg chg="add del mod">
          <ac:chgData name="Matthieu De Mari" userId="dfb708c9-d8dc-439f-9a3b-c772bf4a311c" providerId="ADAL" clId="{8EE40018-26BD-4A7B-8D17-70AC8417C2D0}" dt="2022-11-16T09:32:28.546" v="7946" actId="478"/>
          <ac:graphicFrameMkLst>
            <pc:docMk/>
            <pc:sldMk cId="3176757324" sldId="398"/>
            <ac:graphicFrameMk id="6" creationId="{61B34CF1-53EA-7075-FB68-7041550F7757}"/>
          </ac:graphicFrameMkLst>
        </pc:graphicFrameChg>
        <pc:picChg chg="add del mod">
          <ac:chgData name="Matthieu De Mari" userId="dfb708c9-d8dc-439f-9a3b-c772bf4a311c" providerId="ADAL" clId="{8EE40018-26BD-4A7B-8D17-70AC8417C2D0}" dt="2022-11-16T09:32:29.331" v="7947" actId="478"/>
          <ac:picMkLst>
            <pc:docMk/>
            <pc:sldMk cId="3176757324" sldId="398"/>
            <ac:picMk id="3" creationId="{50C703EC-0278-1ECC-A1C3-6B81DCEDD813}"/>
          </ac:picMkLst>
        </pc:picChg>
        <pc:picChg chg="add del mod">
          <ac:chgData name="Matthieu De Mari" userId="dfb708c9-d8dc-439f-9a3b-c772bf4a311c" providerId="ADAL" clId="{8EE40018-26BD-4A7B-8D17-70AC8417C2D0}" dt="2022-11-16T09:45:33.913" v="8250" actId="478"/>
          <ac:picMkLst>
            <pc:docMk/>
            <pc:sldMk cId="3176757324" sldId="398"/>
            <ac:picMk id="9" creationId="{45B60CAD-8651-3BBA-9862-B762F00F0588}"/>
          </ac:picMkLst>
        </pc:picChg>
        <pc:picChg chg="add mod">
          <ac:chgData name="Matthieu De Mari" userId="dfb708c9-d8dc-439f-9a3b-c772bf4a311c" providerId="ADAL" clId="{8EE40018-26BD-4A7B-8D17-70AC8417C2D0}" dt="2022-11-16T09:37:53.406" v="8101" actId="1076"/>
          <ac:picMkLst>
            <pc:docMk/>
            <pc:sldMk cId="3176757324" sldId="398"/>
            <ac:picMk id="13" creationId="{04C9B43B-40BD-8F2B-A299-B54466A2A073}"/>
          </ac:picMkLst>
        </pc:picChg>
        <pc:picChg chg="add mod">
          <ac:chgData name="Matthieu De Mari" userId="dfb708c9-d8dc-439f-9a3b-c772bf4a311c" providerId="ADAL" clId="{8EE40018-26BD-4A7B-8D17-70AC8417C2D0}" dt="2022-11-16T09:45:37.379" v="8252" actId="1076"/>
          <ac:picMkLst>
            <pc:docMk/>
            <pc:sldMk cId="3176757324" sldId="398"/>
            <ac:picMk id="14" creationId="{96B42433-DD46-C0B9-7EFC-E3F3E4EC7040}"/>
          </ac:picMkLst>
        </pc:picChg>
      </pc:sldChg>
      <pc:sldChg chg="addSp delSp modSp add mod">
        <pc:chgData name="Matthieu De Mari" userId="dfb708c9-d8dc-439f-9a3b-c772bf4a311c" providerId="ADAL" clId="{8EE40018-26BD-4A7B-8D17-70AC8417C2D0}" dt="2022-11-16T09:44:16.758" v="8224" actId="20577"/>
        <pc:sldMkLst>
          <pc:docMk/>
          <pc:sldMk cId="1676715781" sldId="399"/>
        </pc:sldMkLst>
        <pc:spChg chg="mod">
          <ac:chgData name="Matthieu De Mari" userId="dfb708c9-d8dc-439f-9a3b-c772bf4a311c" providerId="ADAL" clId="{8EE40018-26BD-4A7B-8D17-70AC8417C2D0}" dt="2022-11-16T09:44:16.758" v="8224" actId="20577"/>
          <ac:spMkLst>
            <pc:docMk/>
            <pc:sldMk cId="1676715781" sldId="399"/>
            <ac:spMk id="4" creationId="{88798E55-5E88-863A-E590-8857F1B9337A}"/>
          </ac:spMkLst>
        </pc:spChg>
        <pc:spChg chg="del">
          <ac:chgData name="Matthieu De Mari" userId="dfb708c9-d8dc-439f-9a3b-c772bf4a311c" providerId="ADAL" clId="{8EE40018-26BD-4A7B-8D17-70AC8417C2D0}" dt="2022-11-16T09:12:17.219" v="7012" actId="478"/>
          <ac:spMkLst>
            <pc:docMk/>
            <pc:sldMk cId="1676715781" sldId="399"/>
            <ac:spMk id="5" creationId="{22A7F2BD-602F-BB3B-FFA5-70C0D7524CB3}"/>
          </ac:spMkLst>
        </pc:spChg>
        <pc:graphicFrameChg chg="add del mod">
          <ac:chgData name="Matthieu De Mari" userId="dfb708c9-d8dc-439f-9a3b-c772bf4a311c" providerId="ADAL" clId="{8EE40018-26BD-4A7B-8D17-70AC8417C2D0}" dt="2022-11-16T09:40:33.486" v="8127" actId="478"/>
          <ac:graphicFrameMkLst>
            <pc:docMk/>
            <pc:sldMk cId="1676715781" sldId="399"/>
            <ac:graphicFrameMk id="6" creationId="{E0ABC126-498B-F89D-6B7E-2508127C3F40}"/>
          </ac:graphicFrameMkLst>
        </pc:graphicFrameChg>
        <pc:picChg chg="add del mod">
          <ac:chgData name="Matthieu De Mari" userId="dfb708c9-d8dc-439f-9a3b-c772bf4a311c" providerId="ADAL" clId="{8EE40018-26BD-4A7B-8D17-70AC8417C2D0}" dt="2022-11-16T09:40:34.364" v="8128" actId="478"/>
          <ac:picMkLst>
            <pc:docMk/>
            <pc:sldMk cId="1676715781" sldId="399"/>
            <ac:picMk id="3" creationId="{B6ADA1DD-2F42-7EB4-F7B7-826E49B1E20F}"/>
          </ac:picMkLst>
        </pc:picChg>
        <pc:picChg chg="add mod modCrop">
          <ac:chgData name="Matthieu De Mari" userId="dfb708c9-d8dc-439f-9a3b-c772bf4a311c" providerId="ADAL" clId="{8EE40018-26BD-4A7B-8D17-70AC8417C2D0}" dt="2022-11-16T09:43:33.831" v="8188" actId="732"/>
          <ac:picMkLst>
            <pc:docMk/>
            <pc:sldMk cId="1676715781" sldId="399"/>
            <ac:picMk id="8" creationId="{5E84C124-D1CE-668B-3F41-F4530F8849C5}"/>
          </ac:picMkLst>
        </pc:picChg>
        <pc:picChg chg="add mod modCrop">
          <ac:chgData name="Matthieu De Mari" userId="dfb708c9-d8dc-439f-9a3b-c772bf4a311c" providerId="ADAL" clId="{8EE40018-26BD-4A7B-8D17-70AC8417C2D0}" dt="2022-11-16T09:43:40.991" v="8190" actId="1076"/>
          <ac:picMkLst>
            <pc:docMk/>
            <pc:sldMk cId="1676715781" sldId="399"/>
            <ac:picMk id="10" creationId="{620C15EF-BF44-3EB9-0304-0411E6CCAF0E}"/>
          </ac:picMkLst>
        </pc:picChg>
      </pc:sldChg>
      <pc:sldChg chg="addSp delSp modSp add mod">
        <pc:chgData name="Matthieu De Mari" userId="dfb708c9-d8dc-439f-9a3b-c772bf4a311c" providerId="ADAL" clId="{8EE40018-26BD-4A7B-8D17-70AC8417C2D0}" dt="2022-11-16T09:45:07.721" v="8241" actId="1076"/>
        <pc:sldMkLst>
          <pc:docMk/>
          <pc:sldMk cId="1334194148" sldId="400"/>
        </pc:sldMkLst>
        <pc:spChg chg="del">
          <ac:chgData name="Matthieu De Mari" userId="dfb708c9-d8dc-439f-9a3b-c772bf4a311c" providerId="ADAL" clId="{8EE40018-26BD-4A7B-8D17-70AC8417C2D0}" dt="2022-11-16T09:11:37.929" v="7007" actId="478"/>
          <ac:spMkLst>
            <pc:docMk/>
            <pc:sldMk cId="1334194148" sldId="400"/>
            <ac:spMk id="4" creationId="{88798E55-5E88-863A-E590-8857F1B9337A}"/>
          </ac:spMkLst>
        </pc:spChg>
        <pc:spChg chg="del">
          <ac:chgData name="Matthieu De Mari" userId="dfb708c9-d8dc-439f-9a3b-c772bf4a311c" providerId="ADAL" clId="{8EE40018-26BD-4A7B-8D17-70AC8417C2D0}" dt="2022-11-16T09:11:39.446" v="7008" actId="478"/>
          <ac:spMkLst>
            <pc:docMk/>
            <pc:sldMk cId="1334194148" sldId="400"/>
            <ac:spMk id="5" creationId="{22A7F2BD-602F-BB3B-FFA5-70C0D7524CB3}"/>
          </ac:spMkLst>
        </pc:spChg>
        <pc:graphicFrameChg chg="add mod">
          <ac:chgData name="Matthieu De Mari" userId="dfb708c9-d8dc-439f-9a3b-c772bf4a311c" providerId="ADAL" clId="{8EE40018-26BD-4A7B-8D17-70AC8417C2D0}" dt="2022-11-16T09:44:35.974" v="8227" actId="1076"/>
          <ac:graphicFrameMkLst>
            <pc:docMk/>
            <pc:sldMk cId="1334194148" sldId="400"/>
            <ac:graphicFrameMk id="7" creationId="{14978745-F435-EFB2-F0FD-EFBAA9DE25DF}"/>
          </ac:graphicFrameMkLst>
        </pc:graphicFrameChg>
        <pc:picChg chg="add mod">
          <ac:chgData name="Matthieu De Mari" userId="dfb708c9-d8dc-439f-9a3b-c772bf4a311c" providerId="ADAL" clId="{8EE40018-26BD-4A7B-8D17-70AC8417C2D0}" dt="2022-11-16T09:44:39.377" v="8229" actId="1076"/>
          <ac:picMkLst>
            <pc:docMk/>
            <pc:sldMk cId="1334194148" sldId="400"/>
            <ac:picMk id="6" creationId="{118C01C3-BC43-CCB4-739E-04E83EE58F97}"/>
          </ac:picMkLst>
        </pc:picChg>
        <pc:picChg chg="add mod">
          <ac:chgData name="Matthieu De Mari" userId="dfb708c9-d8dc-439f-9a3b-c772bf4a311c" providerId="ADAL" clId="{8EE40018-26BD-4A7B-8D17-70AC8417C2D0}" dt="2022-11-16T09:45:00.176" v="8239" actId="1076"/>
          <ac:picMkLst>
            <pc:docMk/>
            <pc:sldMk cId="1334194148" sldId="400"/>
            <ac:picMk id="8" creationId="{05C717F0-57FD-6CCB-159B-060DBAC4625A}"/>
          </ac:picMkLst>
        </pc:picChg>
        <pc:picChg chg="add mod">
          <ac:chgData name="Matthieu De Mari" userId="dfb708c9-d8dc-439f-9a3b-c772bf4a311c" providerId="ADAL" clId="{8EE40018-26BD-4A7B-8D17-70AC8417C2D0}" dt="2022-11-16T09:44:54.184" v="8235" actId="14100"/>
          <ac:picMkLst>
            <pc:docMk/>
            <pc:sldMk cId="1334194148" sldId="400"/>
            <ac:picMk id="9" creationId="{758C89A2-82AC-E043-4DEC-4A0F9EDC84A9}"/>
          </ac:picMkLst>
        </pc:picChg>
        <pc:picChg chg="add mod">
          <ac:chgData name="Matthieu De Mari" userId="dfb708c9-d8dc-439f-9a3b-c772bf4a311c" providerId="ADAL" clId="{8EE40018-26BD-4A7B-8D17-70AC8417C2D0}" dt="2022-11-16T09:44:57.184" v="8238" actId="1076"/>
          <ac:picMkLst>
            <pc:docMk/>
            <pc:sldMk cId="1334194148" sldId="400"/>
            <ac:picMk id="10" creationId="{9B63E14B-9A42-F774-03CE-08533573C0EE}"/>
          </ac:picMkLst>
        </pc:picChg>
        <pc:picChg chg="add mod">
          <ac:chgData name="Matthieu De Mari" userId="dfb708c9-d8dc-439f-9a3b-c772bf4a311c" providerId="ADAL" clId="{8EE40018-26BD-4A7B-8D17-70AC8417C2D0}" dt="2022-11-16T09:45:07.721" v="8241" actId="1076"/>
          <ac:picMkLst>
            <pc:docMk/>
            <pc:sldMk cId="1334194148" sldId="400"/>
            <ac:picMk id="11" creationId="{136DEE69-FEF1-EC5E-1B2B-B226AC7EED7C}"/>
          </ac:picMkLst>
        </pc:picChg>
      </pc:sldChg>
      <pc:sldChg chg="modSp add mod">
        <pc:chgData name="Matthieu De Mari" userId="dfb708c9-d8dc-439f-9a3b-c772bf4a311c" providerId="ADAL" clId="{8EE40018-26BD-4A7B-8D17-70AC8417C2D0}" dt="2022-11-16T09:35:26.032" v="8067" actId="5793"/>
        <pc:sldMkLst>
          <pc:docMk/>
          <pc:sldMk cId="1629532386" sldId="401"/>
        </pc:sldMkLst>
        <pc:spChg chg="mod">
          <ac:chgData name="Matthieu De Mari" userId="dfb708c9-d8dc-439f-9a3b-c772bf4a311c" providerId="ADAL" clId="{8EE40018-26BD-4A7B-8D17-70AC8417C2D0}" dt="2022-11-16T09:35:26.032" v="8067" actId="5793"/>
          <ac:spMkLst>
            <pc:docMk/>
            <pc:sldMk cId="1629532386" sldId="401"/>
            <ac:spMk id="3" creationId="{8498DCDA-D7C7-42F2-ACC9-65962DF9399D}"/>
          </ac:spMkLst>
        </pc:spChg>
      </pc:sldChg>
      <pc:sldChg chg="addSp delSp modSp add mod">
        <pc:chgData name="Matthieu De Mari" userId="dfb708c9-d8dc-439f-9a3b-c772bf4a311c" providerId="ADAL" clId="{8EE40018-26BD-4A7B-8D17-70AC8417C2D0}" dt="2022-11-16T09:45:30.726" v="8249" actId="1076"/>
        <pc:sldMkLst>
          <pc:docMk/>
          <pc:sldMk cId="733464481" sldId="402"/>
        </pc:sldMkLst>
        <pc:spChg chg="mod">
          <ac:chgData name="Matthieu De Mari" userId="dfb708c9-d8dc-439f-9a3b-c772bf4a311c" providerId="ADAL" clId="{8EE40018-26BD-4A7B-8D17-70AC8417C2D0}" dt="2022-11-16T09:40:06.964" v="8123" actId="113"/>
          <ac:spMkLst>
            <pc:docMk/>
            <pc:sldMk cId="733464481" sldId="402"/>
            <ac:spMk id="4" creationId="{88798E55-5E88-863A-E590-8857F1B9337A}"/>
          </ac:spMkLst>
        </pc:spChg>
        <pc:spChg chg="mod">
          <ac:chgData name="Matthieu De Mari" userId="dfb708c9-d8dc-439f-9a3b-c772bf4a311c" providerId="ADAL" clId="{8EE40018-26BD-4A7B-8D17-70AC8417C2D0}" dt="2022-11-16T09:40:22.260" v="8126" actId="113"/>
          <ac:spMkLst>
            <pc:docMk/>
            <pc:sldMk cId="733464481" sldId="402"/>
            <ac:spMk id="7" creationId="{248779FB-09DB-842B-5D47-010A55395ACD}"/>
          </ac:spMkLst>
        </pc:spChg>
        <pc:picChg chg="add mod">
          <ac:chgData name="Matthieu De Mari" userId="dfb708c9-d8dc-439f-9a3b-c772bf4a311c" providerId="ADAL" clId="{8EE40018-26BD-4A7B-8D17-70AC8417C2D0}" dt="2022-11-16T09:39:02.820" v="8110" actId="1076"/>
          <ac:picMkLst>
            <pc:docMk/>
            <pc:sldMk cId="733464481" sldId="402"/>
            <ac:picMk id="3" creationId="{2DD93DF7-B9C7-7900-A89C-6F0DE1F7D3C7}"/>
          </ac:picMkLst>
        </pc:picChg>
        <pc:picChg chg="add mod modCrop">
          <ac:chgData name="Matthieu De Mari" userId="dfb708c9-d8dc-439f-9a3b-c772bf4a311c" providerId="ADAL" clId="{8EE40018-26BD-4A7B-8D17-70AC8417C2D0}" dt="2022-11-16T09:45:30.726" v="8249" actId="1076"/>
          <ac:picMkLst>
            <pc:docMk/>
            <pc:sldMk cId="733464481" sldId="402"/>
            <ac:picMk id="5" creationId="{7B9C9C99-5ADC-5F5B-8E86-A945C88E213A}"/>
          </ac:picMkLst>
        </pc:picChg>
        <pc:picChg chg="del mod">
          <ac:chgData name="Matthieu De Mari" userId="dfb708c9-d8dc-439f-9a3b-c772bf4a311c" providerId="ADAL" clId="{8EE40018-26BD-4A7B-8D17-70AC8417C2D0}" dt="2022-11-16T09:45:13.764" v="8242" actId="478"/>
          <ac:picMkLst>
            <pc:docMk/>
            <pc:sldMk cId="733464481" sldId="402"/>
            <ac:picMk id="9" creationId="{45B60CAD-8651-3BBA-9862-B762F00F0588}"/>
          </ac:picMkLst>
        </pc:picChg>
      </pc:sldChg>
      <pc:sldChg chg="new">
        <pc:chgData name="Matthieu De Mari" userId="dfb708c9-d8dc-439f-9a3b-c772bf4a311c" providerId="ADAL" clId="{8EE40018-26BD-4A7B-8D17-70AC8417C2D0}" dt="2022-11-16T09:47:59.073" v="8255" actId="680"/>
        <pc:sldMkLst>
          <pc:docMk/>
          <pc:sldMk cId="3907142970" sldId="403"/>
        </pc:sldMkLst>
      </pc:sldChg>
      <pc:sldChg chg="new">
        <pc:chgData name="Matthieu De Mari" userId="dfb708c9-d8dc-439f-9a3b-c772bf4a311c" providerId="ADAL" clId="{8EE40018-26BD-4A7B-8D17-70AC8417C2D0}" dt="2022-11-16T09:48:21.332" v="8259" actId="680"/>
        <pc:sldMkLst>
          <pc:docMk/>
          <pc:sldMk cId="3664827220" sldId="404"/>
        </pc:sldMkLst>
      </pc:sldChg>
      <pc:sldChg chg="new">
        <pc:chgData name="Matthieu De Mari" userId="dfb708c9-d8dc-439f-9a3b-c772bf4a311c" providerId="ADAL" clId="{8EE40018-26BD-4A7B-8D17-70AC8417C2D0}" dt="2022-11-16T09:48:41.845" v="8262" actId="680"/>
        <pc:sldMkLst>
          <pc:docMk/>
          <pc:sldMk cId="229390081" sldId="405"/>
        </pc:sldMkLst>
      </pc:sldChg>
      <pc:sldChg chg="modSp new mod">
        <pc:chgData name="Matthieu De Mari" userId="dfb708c9-d8dc-439f-9a3b-c772bf4a311c" providerId="ADAL" clId="{8EE40018-26BD-4A7B-8D17-70AC8417C2D0}" dt="2022-11-16T09:49:26.855" v="8285" actId="20577"/>
        <pc:sldMkLst>
          <pc:docMk/>
          <pc:sldMk cId="106661604" sldId="406"/>
        </pc:sldMkLst>
        <pc:spChg chg="mod">
          <ac:chgData name="Matthieu De Mari" userId="dfb708c9-d8dc-439f-9a3b-c772bf4a311c" providerId="ADAL" clId="{8EE40018-26BD-4A7B-8D17-70AC8417C2D0}" dt="2022-11-16T09:49:26.855" v="8285" actId="20577"/>
          <ac:spMkLst>
            <pc:docMk/>
            <pc:sldMk cId="106661604" sldId="406"/>
            <ac:spMk id="2" creationId="{B2D6E47F-EE41-14EC-57C7-619AC0EC550B}"/>
          </ac:spMkLst>
        </pc:spChg>
      </pc:sldChg>
      <pc:sldChg chg="add">
        <pc:chgData name="Matthieu De Mari" userId="dfb708c9-d8dc-439f-9a3b-c772bf4a311c" providerId="ADAL" clId="{8EE40018-26BD-4A7B-8D17-70AC8417C2D0}" dt="2022-12-05T10:08:03.775" v="8286"/>
        <pc:sldMkLst>
          <pc:docMk/>
          <pc:sldMk cId="3166499987" sldId="407"/>
        </pc:sldMkLst>
      </pc:sldChg>
      <pc:sldChg chg="add">
        <pc:chgData name="Matthieu De Mari" userId="dfb708c9-d8dc-439f-9a3b-c772bf4a311c" providerId="ADAL" clId="{8EE40018-26BD-4A7B-8D17-70AC8417C2D0}" dt="2022-12-05T10:08:20.960" v="8288"/>
        <pc:sldMkLst>
          <pc:docMk/>
          <pc:sldMk cId="4017563613" sldId="408"/>
        </pc:sldMkLst>
      </pc:sldChg>
      <pc:sldChg chg="add">
        <pc:chgData name="Matthieu De Mari" userId="dfb708c9-d8dc-439f-9a3b-c772bf4a311c" providerId="ADAL" clId="{8EE40018-26BD-4A7B-8D17-70AC8417C2D0}" dt="2022-12-05T10:08:37.938" v="8290"/>
        <pc:sldMkLst>
          <pc:docMk/>
          <pc:sldMk cId="947346955" sldId="409"/>
        </pc:sldMkLst>
      </pc:sldChg>
      <pc:sldChg chg="add">
        <pc:chgData name="Matthieu De Mari" userId="dfb708c9-d8dc-439f-9a3b-c772bf4a311c" providerId="ADAL" clId="{8EE40018-26BD-4A7B-8D17-70AC8417C2D0}" dt="2022-12-05T10:08:58.457" v="8292"/>
        <pc:sldMkLst>
          <pc:docMk/>
          <pc:sldMk cId="648139788" sldId="410"/>
        </pc:sldMkLst>
      </pc:sldChg>
      <pc:sldChg chg="add">
        <pc:chgData name="Matthieu De Mari" userId="dfb708c9-d8dc-439f-9a3b-c772bf4a311c" providerId="ADAL" clId="{8EE40018-26BD-4A7B-8D17-70AC8417C2D0}" dt="2022-12-05T10:09:17.064" v="8294"/>
        <pc:sldMkLst>
          <pc:docMk/>
          <pc:sldMk cId="2039337153" sldId="411"/>
        </pc:sldMkLst>
      </pc:sldChg>
      <pc:sldChg chg="add">
        <pc:chgData name="Matthieu De Mari" userId="dfb708c9-d8dc-439f-9a3b-c772bf4a311c" providerId="ADAL" clId="{8EE40018-26BD-4A7B-8D17-70AC8417C2D0}" dt="2022-12-05T10:09:38.940" v="8296"/>
        <pc:sldMkLst>
          <pc:docMk/>
          <pc:sldMk cId="1377302654" sldId="412"/>
        </pc:sldMkLst>
      </pc:sldChg>
    </pc:docChg>
  </pc:docChgLst>
  <pc:docChgLst>
    <pc:chgData name="Matthieu De Mari" userId="dfb708c9-d8dc-439f-9a3b-c772bf4a311c" providerId="ADAL" clId="{1002CE28-12E1-453F-8E06-90F32FAF9697}"/>
    <pc:docChg chg="mod delSld modSld sldOrd modMainMaster delSection modSection">
      <pc:chgData name="Matthieu De Mari" userId="dfb708c9-d8dc-439f-9a3b-c772bf4a311c" providerId="ADAL" clId="{1002CE28-12E1-453F-8E06-90F32FAF9697}" dt="2022-10-19T06:32:13.307" v="17" actId="20577"/>
      <pc:docMkLst>
        <pc:docMk/>
      </pc:docMkLst>
      <pc:sldChg chg="modSp del mod">
        <pc:chgData name="Matthieu De Mari" userId="dfb708c9-d8dc-439f-9a3b-c772bf4a311c" providerId="ADAL" clId="{1002CE28-12E1-453F-8E06-90F32FAF9697}" dt="2022-10-19T06:32:10.067" v="8" actId="47"/>
        <pc:sldMkLst>
          <pc:docMk/>
          <pc:sldMk cId="4221035150" sldId="256"/>
        </pc:sldMkLst>
        <pc:spChg chg="mod">
          <ac:chgData name="Matthieu De Mari" userId="dfb708c9-d8dc-439f-9a3b-c772bf4a311c" providerId="ADAL" clId="{1002CE28-12E1-453F-8E06-90F32FAF9697}" dt="2022-10-19T06:31:01.123" v="4" actId="20577"/>
          <ac:spMkLst>
            <pc:docMk/>
            <pc:sldMk cId="4221035150" sldId="256"/>
            <ac:spMk id="3" creationId="{816ABDE1-A047-4B53-92F2-67282914DD77}"/>
          </ac:spMkLst>
        </pc:spChg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2169851104" sldId="258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1814682152" sldId="259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753975277" sldId="260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968033501" sldId="268"/>
        </pc:sldMkLst>
      </pc:sldChg>
      <pc:sldChg chg="modSp mod ord">
        <pc:chgData name="Matthieu De Mari" userId="dfb708c9-d8dc-439f-9a3b-c772bf4a311c" providerId="ADAL" clId="{1002CE28-12E1-453F-8E06-90F32FAF9697}" dt="2022-10-19T06:32:13.307" v="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002CE28-12E1-453F-8E06-90F32FAF9697}" dt="2022-10-19T06:32:13.307" v="17" actId="20577"/>
          <ac:spMkLst>
            <pc:docMk/>
            <pc:sldMk cId="1040156172" sldId="377"/>
            <ac:spMk id="3" creationId="{816ABDE1-A047-4B53-92F2-67282914DD77}"/>
          </ac:spMkLst>
        </pc:spChg>
      </pc:sldChg>
      <pc:sldMasterChg chg="addSp mod">
        <pc:chgData name="Matthieu De Mari" userId="dfb708c9-d8dc-439f-9a3b-c772bf4a311c" providerId="ADAL" clId="{1002CE28-12E1-453F-8E06-90F32FAF9697}" dt="2022-10-19T06:30:58.618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9" creationId="{27504F79-603A-6F7A-93E7-C9CABA0FF303}"/>
          </ac:spMkLst>
        </pc:spChg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10" creationId="{99872183-7F29-FB0F-D3D7-53204406A33F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9CD5B6-2E69-4C73-B794-76F70FDB2A5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104306D0-3A8A-49FB-B4F7-483AEE3B08E8}">
      <dgm:prSet phldrT="[Text]"/>
      <dgm:spPr/>
      <dgm:t>
        <a:bodyPr/>
        <a:lstStyle/>
        <a:p>
          <a:r>
            <a:rPr lang="en-GB" dirty="0"/>
            <a:t>Artificial intelligence</a:t>
          </a:r>
          <a:endParaRPr lang="en-SG" dirty="0"/>
        </a:p>
      </dgm:t>
    </dgm:pt>
    <dgm:pt modelId="{D52E967E-1588-44E9-B2EA-3A8EEF4F0001}" type="parTrans" cxnId="{FD34B811-D5B8-4964-B1EA-E7A8B7F54E19}">
      <dgm:prSet/>
      <dgm:spPr/>
      <dgm:t>
        <a:bodyPr/>
        <a:lstStyle/>
        <a:p>
          <a:endParaRPr lang="en-SG"/>
        </a:p>
      </dgm:t>
    </dgm:pt>
    <dgm:pt modelId="{EDFAEF29-F7A1-4665-97EA-CC41F5304347}" type="sibTrans" cxnId="{FD34B811-D5B8-4964-B1EA-E7A8B7F54E19}">
      <dgm:prSet/>
      <dgm:spPr/>
      <dgm:t>
        <a:bodyPr/>
        <a:lstStyle/>
        <a:p>
          <a:endParaRPr lang="en-SG"/>
        </a:p>
      </dgm:t>
    </dgm:pt>
    <dgm:pt modelId="{EED824A5-E231-46F4-88C7-DB795B0C840F}">
      <dgm:prSet phldrT="[Text]"/>
      <dgm:spPr/>
      <dgm:t>
        <a:bodyPr/>
        <a:lstStyle/>
        <a:p>
          <a:r>
            <a:rPr lang="en-GB" dirty="0"/>
            <a:t>Machine Learning</a:t>
          </a:r>
          <a:endParaRPr lang="en-SG" dirty="0"/>
        </a:p>
      </dgm:t>
    </dgm:pt>
    <dgm:pt modelId="{5C50D54F-9828-42E9-B013-F9C4AF23B0DE}" type="parTrans" cxnId="{8C4BEA51-C5BC-4BE5-B7A1-3C6EB014CE5F}">
      <dgm:prSet/>
      <dgm:spPr/>
      <dgm:t>
        <a:bodyPr/>
        <a:lstStyle/>
        <a:p>
          <a:endParaRPr lang="en-SG"/>
        </a:p>
      </dgm:t>
    </dgm:pt>
    <dgm:pt modelId="{CC992ECD-F8D0-464D-ACCE-131CCEDCD9DC}" type="sibTrans" cxnId="{8C4BEA51-C5BC-4BE5-B7A1-3C6EB014CE5F}">
      <dgm:prSet/>
      <dgm:spPr/>
      <dgm:t>
        <a:bodyPr/>
        <a:lstStyle/>
        <a:p>
          <a:endParaRPr lang="en-SG"/>
        </a:p>
      </dgm:t>
    </dgm:pt>
    <dgm:pt modelId="{BCE4C676-D709-46D1-AC02-4CDFDA47C515}">
      <dgm:prSet phldrT="[Text]"/>
      <dgm:spPr/>
      <dgm:t>
        <a:bodyPr/>
        <a:lstStyle/>
        <a:p>
          <a:r>
            <a:rPr lang="en-GB" dirty="0"/>
            <a:t>Neural Networks</a:t>
          </a:r>
          <a:endParaRPr lang="en-SG" dirty="0"/>
        </a:p>
      </dgm:t>
    </dgm:pt>
    <dgm:pt modelId="{A83AE9C8-973A-4B9D-B81C-DD68D07C2DFE}" type="parTrans" cxnId="{E5066507-AEC8-4CD6-9767-3A5D4E8B4D44}">
      <dgm:prSet/>
      <dgm:spPr/>
      <dgm:t>
        <a:bodyPr/>
        <a:lstStyle/>
        <a:p>
          <a:endParaRPr lang="en-SG"/>
        </a:p>
      </dgm:t>
    </dgm:pt>
    <dgm:pt modelId="{4C719ABB-8AAC-4615-9F42-64DD8BB3E053}" type="sibTrans" cxnId="{E5066507-AEC8-4CD6-9767-3A5D4E8B4D44}">
      <dgm:prSet/>
      <dgm:spPr/>
      <dgm:t>
        <a:bodyPr/>
        <a:lstStyle/>
        <a:p>
          <a:endParaRPr lang="en-SG"/>
        </a:p>
      </dgm:t>
    </dgm:pt>
    <dgm:pt modelId="{2AAAFBF7-83C7-479D-AC65-8C3488A6BFA8}">
      <dgm:prSet phldrT="[Text]"/>
      <dgm:spPr/>
      <dgm:t>
        <a:bodyPr/>
        <a:lstStyle/>
        <a:p>
          <a:r>
            <a:rPr lang="en-GB" dirty="0"/>
            <a:t>Deep Learning</a:t>
          </a:r>
          <a:endParaRPr lang="en-SG" dirty="0"/>
        </a:p>
      </dgm:t>
    </dgm:pt>
    <dgm:pt modelId="{A4467761-A0D9-4C09-9CA6-E346179BEDC8}" type="parTrans" cxnId="{CA957AA7-A0E1-49EE-BF60-5E25628389CD}">
      <dgm:prSet/>
      <dgm:spPr/>
      <dgm:t>
        <a:bodyPr/>
        <a:lstStyle/>
        <a:p>
          <a:endParaRPr lang="en-SG"/>
        </a:p>
      </dgm:t>
    </dgm:pt>
    <dgm:pt modelId="{E62172F1-3B23-43C3-96D2-C8E794DA35A0}" type="sibTrans" cxnId="{CA957AA7-A0E1-49EE-BF60-5E25628389CD}">
      <dgm:prSet/>
      <dgm:spPr/>
      <dgm:t>
        <a:bodyPr/>
        <a:lstStyle/>
        <a:p>
          <a:endParaRPr lang="en-SG"/>
        </a:p>
      </dgm:t>
    </dgm:pt>
    <dgm:pt modelId="{03DE1D20-29E8-4FA1-B5F1-5C555DDB98A1}" type="pres">
      <dgm:prSet presAssocID="{159CD5B6-2E69-4C73-B794-76F70FDB2A5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9603298-A817-4B69-A7CC-ACE624EE54EB}" type="pres">
      <dgm:prSet presAssocID="{104306D0-3A8A-49FB-B4F7-483AEE3B08E8}" presName="circle1" presStyleLbl="node1" presStyleIdx="0" presStyleCnt="4"/>
      <dgm:spPr/>
    </dgm:pt>
    <dgm:pt modelId="{ACED1C0C-8BDF-406E-A4FB-C18C62C53904}" type="pres">
      <dgm:prSet presAssocID="{104306D0-3A8A-49FB-B4F7-483AEE3B08E8}" presName="space" presStyleCnt="0"/>
      <dgm:spPr/>
    </dgm:pt>
    <dgm:pt modelId="{4B64177B-3AAD-407C-81EB-47E5DE27D2FD}" type="pres">
      <dgm:prSet presAssocID="{104306D0-3A8A-49FB-B4F7-483AEE3B08E8}" presName="rect1" presStyleLbl="alignAcc1" presStyleIdx="0" presStyleCnt="4" custLinFactX="49537" custLinFactNeighborX="100000" custLinFactNeighborY="-63851"/>
      <dgm:spPr/>
    </dgm:pt>
    <dgm:pt modelId="{692DD63C-0FF1-4F35-893E-4F53D083F70B}" type="pres">
      <dgm:prSet presAssocID="{EED824A5-E231-46F4-88C7-DB795B0C840F}" presName="vertSpace2" presStyleLbl="node1" presStyleIdx="0" presStyleCnt="4"/>
      <dgm:spPr/>
    </dgm:pt>
    <dgm:pt modelId="{82D0C9BC-AB35-41ED-B5AA-19E1A0BC3DB9}" type="pres">
      <dgm:prSet presAssocID="{EED824A5-E231-46F4-88C7-DB795B0C840F}" presName="circle2" presStyleLbl="node1" presStyleIdx="1" presStyleCnt="4"/>
      <dgm:spPr/>
    </dgm:pt>
    <dgm:pt modelId="{0EF61DF8-F923-4D5C-8375-DF1BCAF7B5F6}" type="pres">
      <dgm:prSet presAssocID="{EED824A5-E231-46F4-88C7-DB795B0C840F}" presName="rect2" presStyleLbl="alignAcc1" presStyleIdx="1" presStyleCnt="4"/>
      <dgm:spPr/>
    </dgm:pt>
    <dgm:pt modelId="{B680FBA8-38B0-43B6-9489-BD39087633B2}" type="pres">
      <dgm:prSet presAssocID="{BCE4C676-D709-46D1-AC02-4CDFDA47C515}" presName="vertSpace3" presStyleLbl="node1" presStyleIdx="1" presStyleCnt="4"/>
      <dgm:spPr/>
    </dgm:pt>
    <dgm:pt modelId="{D6E232F9-A506-41A3-9B36-CE9DEC8D4034}" type="pres">
      <dgm:prSet presAssocID="{BCE4C676-D709-46D1-AC02-4CDFDA47C515}" presName="circle3" presStyleLbl="node1" presStyleIdx="2" presStyleCnt="4"/>
      <dgm:spPr/>
    </dgm:pt>
    <dgm:pt modelId="{D0639CE7-4EB7-41D0-82BF-E6CBF2145603}" type="pres">
      <dgm:prSet presAssocID="{BCE4C676-D709-46D1-AC02-4CDFDA47C515}" presName="rect3" presStyleLbl="alignAcc1" presStyleIdx="2" presStyleCnt="4"/>
      <dgm:spPr/>
    </dgm:pt>
    <dgm:pt modelId="{AF318DB6-73F6-4E86-B3D7-B7AE913E339A}" type="pres">
      <dgm:prSet presAssocID="{2AAAFBF7-83C7-479D-AC65-8C3488A6BFA8}" presName="vertSpace4" presStyleLbl="node1" presStyleIdx="2" presStyleCnt="4"/>
      <dgm:spPr/>
    </dgm:pt>
    <dgm:pt modelId="{DBC2DDC1-AE94-4F82-BDDC-398D3F9B144A}" type="pres">
      <dgm:prSet presAssocID="{2AAAFBF7-83C7-479D-AC65-8C3488A6BFA8}" presName="circle4" presStyleLbl="node1" presStyleIdx="3" presStyleCnt="4"/>
      <dgm:spPr/>
    </dgm:pt>
    <dgm:pt modelId="{C32C61C9-97BE-43E6-94DF-2C93AA227736}" type="pres">
      <dgm:prSet presAssocID="{2AAAFBF7-83C7-479D-AC65-8C3488A6BFA8}" presName="rect4" presStyleLbl="alignAcc1" presStyleIdx="3" presStyleCnt="4"/>
      <dgm:spPr/>
    </dgm:pt>
    <dgm:pt modelId="{A32EB1EA-449B-48C9-8704-957B4DD88C1A}" type="pres">
      <dgm:prSet presAssocID="{104306D0-3A8A-49FB-B4F7-483AEE3B08E8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25AF7C3F-C9D5-49B3-966D-C9BE736AAA6D}" type="pres">
      <dgm:prSet presAssocID="{EED824A5-E231-46F4-88C7-DB795B0C840F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D9F42932-1A8D-44DC-A481-2E68B1C8C205}" type="pres">
      <dgm:prSet presAssocID="{BCE4C676-D709-46D1-AC02-4CDFDA47C515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482B82DC-F7FE-4673-9C60-BFEB7B895B63}" type="pres">
      <dgm:prSet presAssocID="{2AAAFBF7-83C7-479D-AC65-8C3488A6BFA8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E5066507-AEC8-4CD6-9767-3A5D4E8B4D44}" srcId="{159CD5B6-2E69-4C73-B794-76F70FDB2A55}" destId="{BCE4C676-D709-46D1-AC02-4CDFDA47C515}" srcOrd="2" destOrd="0" parTransId="{A83AE9C8-973A-4B9D-B81C-DD68D07C2DFE}" sibTransId="{4C719ABB-8AAC-4615-9F42-64DD8BB3E053}"/>
    <dgm:cxn modelId="{38B60E0A-3875-4560-ADAF-1D5BD1A2BD6E}" type="presOf" srcId="{2AAAFBF7-83C7-479D-AC65-8C3488A6BFA8}" destId="{482B82DC-F7FE-4673-9C60-BFEB7B895B63}" srcOrd="1" destOrd="0" presId="urn:microsoft.com/office/officeart/2005/8/layout/target3"/>
    <dgm:cxn modelId="{FD34B811-D5B8-4964-B1EA-E7A8B7F54E19}" srcId="{159CD5B6-2E69-4C73-B794-76F70FDB2A55}" destId="{104306D0-3A8A-49FB-B4F7-483AEE3B08E8}" srcOrd="0" destOrd="0" parTransId="{D52E967E-1588-44E9-B2EA-3A8EEF4F0001}" sibTransId="{EDFAEF29-F7A1-4665-97EA-CC41F5304347}"/>
    <dgm:cxn modelId="{048DEE16-1D6F-40FC-B275-9BE7BF460DB1}" type="presOf" srcId="{EED824A5-E231-46F4-88C7-DB795B0C840F}" destId="{0EF61DF8-F923-4D5C-8375-DF1BCAF7B5F6}" srcOrd="0" destOrd="0" presId="urn:microsoft.com/office/officeart/2005/8/layout/target3"/>
    <dgm:cxn modelId="{1132A734-07AE-4970-898A-EAA2463C6CC9}" type="presOf" srcId="{BCE4C676-D709-46D1-AC02-4CDFDA47C515}" destId="{D9F42932-1A8D-44DC-A481-2E68B1C8C205}" srcOrd="1" destOrd="0" presId="urn:microsoft.com/office/officeart/2005/8/layout/target3"/>
    <dgm:cxn modelId="{8C4BEA51-C5BC-4BE5-B7A1-3C6EB014CE5F}" srcId="{159CD5B6-2E69-4C73-B794-76F70FDB2A55}" destId="{EED824A5-E231-46F4-88C7-DB795B0C840F}" srcOrd="1" destOrd="0" parTransId="{5C50D54F-9828-42E9-B013-F9C4AF23B0DE}" sibTransId="{CC992ECD-F8D0-464D-ACCE-131CCEDCD9DC}"/>
    <dgm:cxn modelId="{0393E277-CEFA-4A96-AE8F-B8BD1A9F9FBF}" type="presOf" srcId="{159CD5B6-2E69-4C73-B794-76F70FDB2A55}" destId="{03DE1D20-29E8-4FA1-B5F1-5C555DDB98A1}" srcOrd="0" destOrd="0" presId="urn:microsoft.com/office/officeart/2005/8/layout/target3"/>
    <dgm:cxn modelId="{EC36849D-025A-42F1-AE09-2817278DAC90}" type="presOf" srcId="{104306D0-3A8A-49FB-B4F7-483AEE3B08E8}" destId="{4B64177B-3AAD-407C-81EB-47E5DE27D2FD}" srcOrd="0" destOrd="0" presId="urn:microsoft.com/office/officeart/2005/8/layout/target3"/>
    <dgm:cxn modelId="{CA957AA7-A0E1-49EE-BF60-5E25628389CD}" srcId="{159CD5B6-2E69-4C73-B794-76F70FDB2A55}" destId="{2AAAFBF7-83C7-479D-AC65-8C3488A6BFA8}" srcOrd="3" destOrd="0" parTransId="{A4467761-A0D9-4C09-9CA6-E346179BEDC8}" sibTransId="{E62172F1-3B23-43C3-96D2-C8E794DA35A0}"/>
    <dgm:cxn modelId="{0FF7D9A7-4642-4FC4-8653-51E11E311AB9}" type="presOf" srcId="{2AAAFBF7-83C7-479D-AC65-8C3488A6BFA8}" destId="{C32C61C9-97BE-43E6-94DF-2C93AA227736}" srcOrd="0" destOrd="0" presId="urn:microsoft.com/office/officeart/2005/8/layout/target3"/>
    <dgm:cxn modelId="{543C51B2-2E8A-47BA-93BC-FEB8034F8405}" type="presOf" srcId="{BCE4C676-D709-46D1-AC02-4CDFDA47C515}" destId="{D0639CE7-4EB7-41D0-82BF-E6CBF2145603}" srcOrd="0" destOrd="0" presId="urn:microsoft.com/office/officeart/2005/8/layout/target3"/>
    <dgm:cxn modelId="{5980DBC7-A72B-44A2-9045-B0E166235376}" type="presOf" srcId="{104306D0-3A8A-49FB-B4F7-483AEE3B08E8}" destId="{A32EB1EA-449B-48C9-8704-957B4DD88C1A}" srcOrd="1" destOrd="0" presId="urn:microsoft.com/office/officeart/2005/8/layout/target3"/>
    <dgm:cxn modelId="{04B582EF-9DBA-49DA-A51F-68402758BECA}" type="presOf" srcId="{EED824A5-E231-46F4-88C7-DB795B0C840F}" destId="{25AF7C3F-C9D5-49B3-966D-C9BE736AAA6D}" srcOrd="1" destOrd="0" presId="urn:microsoft.com/office/officeart/2005/8/layout/target3"/>
    <dgm:cxn modelId="{42B90ACC-AB08-4AF3-803F-F5F801BBE95D}" type="presParOf" srcId="{03DE1D20-29E8-4FA1-B5F1-5C555DDB98A1}" destId="{49603298-A817-4B69-A7CC-ACE624EE54EB}" srcOrd="0" destOrd="0" presId="urn:microsoft.com/office/officeart/2005/8/layout/target3"/>
    <dgm:cxn modelId="{83F7434A-3A32-4C5A-A35B-EF17AF155E20}" type="presParOf" srcId="{03DE1D20-29E8-4FA1-B5F1-5C555DDB98A1}" destId="{ACED1C0C-8BDF-406E-A4FB-C18C62C53904}" srcOrd="1" destOrd="0" presId="urn:microsoft.com/office/officeart/2005/8/layout/target3"/>
    <dgm:cxn modelId="{ECDDE5BB-152E-42E1-837B-D1B09AC1BAD9}" type="presParOf" srcId="{03DE1D20-29E8-4FA1-B5F1-5C555DDB98A1}" destId="{4B64177B-3AAD-407C-81EB-47E5DE27D2FD}" srcOrd="2" destOrd="0" presId="urn:microsoft.com/office/officeart/2005/8/layout/target3"/>
    <dgm:cxn modelId="{4BCEAC5C-638D-4D93-860F-99532470697F}" type="presParOf" srcId="{03DE1D20-29E8-4FA1-B5F1-5C555DDB98A1}" destId="{692DD63C-0FF1-4F35-893E-4F53D083F70B}" srcOrd="3" destOrd="0" presId="urn:microsoft.com/office/officeart/2005/8/layout/target3"/>
    <dgm:cxn modelId="{322AC884-0FBB-45A8-8533-599EAEE1E2BC}" type="presParOf" srcId="{03DE1D20-29E8-4FA1-B5F1-5C555DDB98A1}" destId="{82D0C9BC-AB35-41ED-B5AA-19E1A0BC3DB9}" srcOrd="4" destOrd="0" presId="urn:microsoft.com/office/officeart/2005/8/layout/target3"/>
    <dgm:cxn modelId="{917B7D63-7E60-458E-8F90-4782C82802DA}" type="presParOf" srcId="{03DE1D20-29E8-4FA1-B5F1-5C555DDB98A1}" destId="{0EF61DF8-F923-4D5C-8375-DF1BCAF7B5F6}" srcOrd="5" destOrd="0" presId="urn:microsoft.com/office/officeart/2005/8/layout/target3"/>
    <dgm:cxn modelId="{65CD77EA-72DA-4721-96ED-7EDE4C118E9E}" type="presParOf" srcId="{03DE1D20-29E8-4FA1-B5F1-5C555DDB98A1}" destId="{B680FBA8-38B0-43B6-9489-BD39087633B2}" srcOrd="6" destOrd="0" presId="urn:microsoft.com/office/officeart/2005/8/layout/target3"/>
    <dgm:cxn modelId="{5159D7A5-76EF-497F-B7D8-3CF300AC2E60}" type="presParOf" srcId="{03DE1D20-29E8-4FA1-B5F1-5C555DDB98A1}" destId="{D6E232F9-A506-41A3-9B36-CE9DEC8D4034}" srcOrd="7" destOrd="0" presId="urn:microsoft.com/office/officeart/2005/8/layout/target3"/>
    <dgm:cxn modelId="{547F72F9-2F61-496F-8B7F-34BDA10424FC}" type="presParOf" srcId="{03DE1D20-29E8-4FA1-B5F1-5C555DDB98A1}" destId="{D0639CE7-4EB7-41D0-82BF-E6CBF2145603}" srcOrd="8" destOrd="0" presId="urn:microsoft.com/office/officeart/2005/8/layout/target3"/>
    <dgm:cxn modelId="{BDC0B71D-B685-4E70-8846-9A2B29F3261C}" type="presParOf" srcId="{03DE1D20-29E8-4FA1-B5F1-5C555DDB98A1}" destId="{AF318DB6-73F6-4E86-B3D7-B7AE913E339A}" srcOrd="9" destOrd="0" presId="urn:microsoft.com/office/officeart/2005/8/layout/target3"/>
    <dgm:cxn modelId="{C2B30010-A12D-42A2-A855-4C7868F303C7}" type="presParOf" srcId="{03DE1D20-29E8-4FA1-B5F1-5C555DDB98A1}" destId="{DBC2DDC1-AE94-4F82-BDDC-398D3F9B144A}" srcOrd="10" destOrd="0" presId="urn:microsoft.com/office/officeart/2005/8/layout/target3"/>
    <dgm:cxn modelId="{A94408F5-E2B1-4292-830D-0EDC90AA2B76}" type="presParOf" srcId="{03DE1D20-29E8-4FA1-B5F1-5C555DDB98A1}" destId="{C32C61C9-97BE-43E6-94DF-2C93AA227736}" srcOrd="11" destOrd="0" presId="urn:microsoft.com/office/officeart/2005/8/layout/target3"/>
    <dgm:cxn modelId="{B9165EB6-966A-4F84-B51B-86A8F4D9474B}" type="presParOf" srcId="{03DE1D20-29E8-4FA1-B5F1-5C555DDB98A1}" destId="{A32EB1EA-449B-48C9-8704-957B4DD88C1A}" srcOrd="12" destOrd="0" presId="urn:microsoft.com/office/officeart/2005/8/layout/target3"/>
    <dgm:cxn modelId="{D1538CFF-0994-4EE6-B8FC-E7344E59FBCF}" type="presParOf" srcId="{03DE1D20-29E8-4FA1-B5F1-5C555DDB98A1}" destId="{25AF7C3F-C9D5-49B3-966D-C9BE736AAA6D}" srcOrd="13" destOrd="0" presId="urn:microsoft.com/office/officeart/2005/8/layout/target3"/>
    <dgm:cxn modelId="{655DF406-F593-4EC3-A850-94B0D9036F75}" type="presParOf" srcId="{03DE1D20-29E8-4FA1-B5F1-5C555DDB98A1}" destId="{D9F42932-1A8D-44DC-A481-2E68B1C8C205}" srcOrd="14" destOrd="0" presId="urn:microsoft.com/office/officeart/2005/8/layout/target3"/>
    <dgm:cxn modelId="{2D7B08E4-D6AA-45F1-803C-2CC1E620BE1B}" type="presParOf" srcId="{03DE1D20-29E8-4FA1-B5F1-5C555DDB98A1}" destId="{482B82DC-F7FE-4673-9C60-BFEB7B895B63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E47C97-F4C1-42C6-BEB2-FC13112153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86BF3-D341-4155-9484-306A3B20C10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Input (</a:t>
          </a:r>
          <a:r>
            <a:rPr lang="fr-FR" dirty="0" err="1"/>
            <a:t>Given</a:t>
          </a:r>
          <a:r>
            <a:rPr lang="fr-FR" dirty="0"/>
            <a:t>)</a:t>
          </a:r>
        </a:p>
      </dgm:t>
    </dgm:pt>
    <dgm:pt modelId="{6EB35FA6-7C13-4889-AEB9-1C80013BD367}" type="parTrans" cxnId="{A2076AF0-E5F5-4FEA-8C3A-45FA8AD83D60}">
      <dgm:prSet/>
      <dgm:spPr/>
      <dgm:t>
        <a:bodyPr/>
        <a:lstStyle/>
        <a:p>
          <a:endParaRPr lang="fr-FR"/>
        </a:p>
      </dgm:t>
    </dgm:pt>
    <dgm:pt modelId="{ABB67F8B-DEC3-4D09-9E17-3A37C7506A51}" type="sibTrans" cxnId="{A2076AF0-E5F5-4FEA-8C3A-45FA8AD83D60}">
      <dgm:prSet/>
      <dgm:spPr/>
      <dgm:t>
        <a:bodyPr/>
        <a:lstStyle/>
        <a:p>
          <a:endParaRPr lang="fr-FR"/>
        </a:p>
      </dgm:t>
    </dgm:pt>
    <dgm:pt modelId="{3C134AC3-C6F5-4ABB-8FA1-78D409436E64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err="1"/>
            <a:t>Function</a:t>
          </a:r>
          <a:endParaRPr lang="fr-FR" dirty="0"/>
        </a:p>
        <a:p>
          <a:r>
            <a:rPr lang="fr-FR" dirty="0"/>
            <a:t>(</a:t>
          </a:r>
          <a:r>
            <a:rPr lang="fr-FR" dirty="0" err="1"/>
            <a:t>Created</a:t>
          </a:r>
          <a:r>
            <a:rPr lang="fr-FR" dirty="0"/>
            <a:t>)</a:t>
          </a:r>
        </a:p>
      </dgm:t>
    </dgm:pt>
    <dgm:pt modelId="{8676FC33-775E-4430-AD1D-0806E3A69C3B}" type="parTrans" cxnId="{BDCE60FB-719B-45D4-8E9C-00C4009E7530}">
      <dgm:prSet/>
      <dgm:spPr/>
      <dgm:t>
        <a:bodyPr/>
        <a:lstStyle/>
        <a:p>
          <a:endParaRPr lang="fr-FR"/>
        </a:p>
      </dgm:t>
    </dgm:pt>
    <dgm:pt modelId="{3DFA66E1-F929-47B6-9416-F195AE18DE4A}" type="sibTrans" cxnId="{BDCE60FB-719B-45D4-8E9C-00C4009E7530}">
      <dgm:prSet/>
      <dgm:spPr/>
      <dgm:t>
        <a:bodyPr/>
        <a:lstStyle/>
        <a:p>
          <a:endParaRPr lang="fr-FR"/>
        </a:p>
      </dgm:t>
    </dgm:pt>
    <dgm:pt modelId="{ED9451A4-6723-4A3E-BB22-0D9B915F5821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/>
            <a:t>Output</a:t>
          </a:r>
        </a:p>
        <a:p>
          <a:r>
            <a:rPr lang="fr-FR" dirty="0"/>
            <a:t>(</a:t>
          </a:r>
          <a:r>
            <a:rPr lang="fr-FR" dirty="0" err="1"/>
            <a:t>Obtained</a:t>
          </a:r>
          <a:r>
            <a:rPr lang="fr-FR" dirty="0"/>
            <a:t>)</a:t>
          </a:r>
        </a:p>
      </dgm:t>
    </dgm:pt>
    <dgm:pt modelId="{C9961E67-019C-48A8-953D-6DB9DBD191D6}" type="parTrans" cxnId="{E93A3E40-822A-49E3-BB7F-9F11F45D10D2}">
      <dgm:prSet/>
      <dgm:spPr/>
      <dgm:t>
        <a:bodyPr/>
        <a:lstStyle/>
        <a:p>
          <a:endParaRPr lang="fr-FR"/>
        </a:p>
      </dgm:t>
    </dgm:pt>
    <dgm:pt modelId="{F4CD8F25-0B8B-4356-8181-23C92E32B6F4}" type="sibTrans" cxnId="{E93A3E40-822A-49E3-BB7F-9F11F45D10D2}">
      <dgm:prSet/>
      <dgm:spPr/>
      <dgm:t>
        <a:bodyPr/>
        <a:lstStyle/>
        <a:p>
          <a:endParaRPr lang="fr-FR"/>
        </a:p>
      </dgm:t>
    </dgm:pt>
    <dgm:pt modelId="{64323CED-4B76-470C-968C-F1E81F93F046}" type="pres">
      <dgm:prSet presAssocID="{66E47C97-F4C1-42C6-BEB2-FC13112153AE}" presName="Name0" presStyleCnt="0">
        <dgm:presLayoutVars>
          <dgm:dir/>
          <dgm:resizeHandles val="exact"/>
        </dgm:presLayoutVars>
      </dgm:prSet>
      <dgm:spPr/>
    </dgm:pt>
    <dgm:pt modelId="{83E38CBC-CC3E-40D3-B584-F97F97FA64F6}" type="pres">
      <dgm:prSet presAssocID="{5BE86BF3-D341-4155-9484-306A3B20C102}" presName="node" presStyleLbl="node1" presStyleIdx="0" presStyleCnt="3">
        <dgm:presLayoutVars>
          <dgm:bulletEnabled val="1"/>
        </dgm:presLayoutVars>
      </dgm:prSet>
      <dgm:spPr/>
    </dgm:pt>
    <dgm:pt modelId="{5CD182C0-800E-432C-8B73-854A903CC72D}" type="pres">
      <dgm:prSet presAssocID="{ABB67F8B-DEC3-4D09-9E17-3A37C7506A51}" presName="sibTrans" presStyleLbl="sibTrans2D1" presStyleIdx="0" presStyleCnt="2"/>
      <dgm:spPr/>
    </dgm:pt>
    <dgm:pt modelId="{D8051973-2211-4448-A4B9-4F6B25297EDD}" type="pres">
      <dgm:prSet presAssocID="{ABB67F8B-DEC3-4D09-9E17-3A37C7506A51}" presName="connectorText" presStyleLbl="sibTrans2D1" presStyleIdx="0" presStyleCnt="2"/>
      <dgm:spPr/>
    </dgm:pt>
    <dgm:pt modelId="{3C5C6723-04AD-4C68-9F49-07CB9D90BE94}" type="pres">
      <dgm:prSet presAssocID="{3C134AC3-C6F5-4ABB-8FA1-78D409436E64}" presName="node" presStyleLbl="node1" presStyleIdx="1" presStyleCnt="3">
        <dgm:presLayoutVars>
          <dgm:bulletEnabled val="1"/>
        </dgm:presLayoutVars>
      </dgm:prSet>
      <dgm:spPr/>
    </dgm:pt>
    <dgm:pt modelId="{612254E6-4C17-4782-95A1-649BB671D6BB}" type="pres">
      <dgm:prSet presAssocID="{3DFA66E1-F929-47B6-9416-F195AE18DE4A}" presName="sibTrans" presStyleLbl="sibTrans2D1" presStyleIdx="1" presStyleCnt="2"/>
      <dgm:spPr/>
    </dgm:pt>
    <dgm:pt modelId="{6DAE01C6-F71E-4AF2-99DB-1214DCF063A6}" type="pres">
      <dgm:prSet presAssocID="{3DFA66E1-F929-47B6-9416-F195AE18DE4A}" presName="connectorText" presStyleLbl="sibTrans2D1" presStyleIdx="1" presStyleCnt="2"/>
      <dgm:spPr/>
    </dgm:pt>
    <dgm:pt modelId="{04100F71-2CD1-4228-86AA-477CAA37CF23}" type="pres">
      <dgm:prSet presAssocID="{ED9451A4-6723-4A3E-BB22-0D9B915F5821}" presName="node" presStyleLbl="node1" presStyleIdx="2" presStyleCnt="3">
        <dgm:presLayoutVars>
          <dgm:bulletEnabled val="1"/>
        </dgm:presLayoutVars>
      </dgm:prSet>
      <dgm:spPr/>
    </dgm:pt>
  </dgm:ptLst>
  <dgm:cxnLst>
    <dgm:cxn modelId="{D4637A09-D4EC-4E7F-9777-0A233ABD818D}" type="presOf" srcId="{ABB67F8B-DEC3-4D09-9E17-3A37C7506A51}" destId="{D8051973-2211-4448-A4B9-4F6B25297EDD}" srcOrd="1" destOrd="0" presId="urn:microsoft.com/office/officeart/2005/8/layout/process1"/>
    <dgm:cxn modelId="{C748F50C-14D1-4A5D-8190-9B27234876CD}" type="presOf" srcId="{ED9451A4-6723-4A3E-BB22-0D9B915F5821}" destId="{04100F71-2CD1-4228-86AA-477CAA37CF23}" srcOrd="0" destOrd="0" presId="urn:microsoft.com/office/officeart/2005/8/layout/process1"/>
    <dgm:cxn modelId="{0035093C-C95E-43D8-B326-8EBC6C670E0C}" type="presOf" srcId="{3C134AC3-C6F5-4ABB-8FA1-78D409436E64}" destId="{3C5C6723-04AD-4C68-9F49-07CB9D90BE94}" srcOrd="0" destOrd="0" presId="urn:microsoft.com/office/officeart/2005/8/layout/process1"/>
    <dgm:cxn modelId="{E93A3E40-822A-49E3-BB7F-9F11F45D10D2}" srcId="{66E47C97-F4C1-42C6-BEB2-FC13112153AE}" destId="{ED9451A4-6723-4A3E-BB22-0D9B915F5821}" srcOrd="2" destOrd="0" parTransId="{C9961E67-019C-48A8-953D-6DB9DBD191D6}" sibTransId="{F4CD8F25-0B8B-4356-8181-23C92E32B6F4}"/>
    <dgm:cxn modelId="{89B69F4B-629A-4A33-B31E-A94DEBFA9690}" type="presOf" srcId="{ABB67F8B-DEC3-4D09-9E17-3A37C7506A51}" destId="{5CD182C0-800E-432C-8B73-854A903CC72D}" srcOrd="0" destOrd="0" presId="urn:microsoft.com/office/officeart/2005/8/layout/process1"/>
    <dgm:cxn modelId="{53E70178-87C5-43FA-90D1-FFD0D01BA7AD}" type="presOf" srcId="{5BE86BF3-D341-4155-9484-306A3B20C102}" destId="{83E38CBC-CC3E-40D3-B584-F97F97FA64F6}" srcOrd="0" destOrd="0" presId="urn:microsoft.com/office/officeart/2005/8/layout/process1"/>
    <dgm:cxn modelId="{D88736D8-7912-4963-B7D4-11B91A973DC7}" type="presOf" srcId="{3DFA66E1-F929-47B6-9416-F195AE18DE4A}" destId="{612254E6-4C17-4782-95A1-649BB671D6BB}" srcOrd="0" destOrd="0" presId="urn:microsoft.com/office/officeart/2005/8/layout/process1"/>
    <dgm:cxn modelId="{446FA0E4-0BCC-432C-A377-15B5785B110C}" type="presOf" srcId="{66E47C97-F4C1-42C6-BEB2-FC13112153AE}" destId="{64323CED-4B76-470C-968C-F1E81F93F046}" srcOrd="0" destOrd="0" presId="urn:microsoft.com/office/officeart/2005/8/layout/process1"/>
    <dgm:cxn modelId="{4B7F0CED-53AB-46D7-B6A9-7A6BE48865D2}" type="presOf" srcId="{3DFA66E1-F929-47B6-9416-F195AE18DE4A}" destId="{6DAE01C6-F71E-4AF2-99DB-1214DCF063A6}" srcOrd="1" destOrd="0" presId="urn:microsoft.com/office/officeart/2005/8/layout/process1"/>
    <dgm:cxn modelId="{A2076AF0-E5F5-4FEA-8C3A-45FA8AD83D60}" srcId="{66E47C97-F4C1-42C6-BEB2-FC13112153AE}" destId="{5BE86BF3-D341-4155-9484-306A3B20C102}" srcOrd="0" destOrd="0" parTransId="{6EB35FA6-7C13-4889-AEB9-1C80013BD367}" sibTransId="{ABB67F8B-DEC3-4D09-9E17-3A37C7506A51}"/>
    <dgm:cxn modelId="{BDCE60FB-719B-45D4-8E9C-00C4009E7530}" srcId="{66E47C97-F4C1-42C6-BEB2-FC13112153AE}" destId="{3C134AC3-C6F5-4ABB-8FA1-78D409436E64}" srcOrd="1" destOrd="0" parTransId="{8676FC33-775E-4430-AD1D-0806E3A69C3B}" sibTransId="{3DFA66E1-F929-47B6-9416-F195AE18DE4A}"/>
    <dgm:cxn modelId="{21F98D6F-B222-471C-88CF-C39E7E161B2B}" type="presParOf" srcId="{64323CED-4B76-470C-968C-F1E81F93F046}" destId="{83E38CBC-CC3E-40D3-B584-F97F97FA64F6}" srcOrd="0" destOrd="0" presId="urn:microsoft.com/office/officeart/2005/8/layout/process1"/>
    <dgm:cxn modelId="{DE18B930-543F-4B39-BF80-54B179410BF2}" type="presParOf" srcId="{64323CED-4B76-470C-968C-F1E81F93F046}" destId="{5CD182C0-800E-432C-8B73-854A903CC72D}" srcOrd="1" destOrd="0" presId="urn:microsoft.com/office/officeart/2005/8/layout/process1"/>
    <dgm:cxn modelId="{72F5816F-9A0E-4C9C-9A1D-CDBA3CA2C5E8}" type="presParOf" srcId="{5CD182C0-800E-432C-8B73-854A903CC72D}" destId="{D8051973-2211-4448-A4B9-4F6B25297EDD}" srcOrd="0" destOrd="0" presId="urn:microsoft.com/office/officeart/2005/8/layout/process1"/>
    <dgm:cxn modelId="{9A2A168D-6CB5-4AA1-B250-71485F946E2E}" type="presParOf" srcId="{64323CED-4B76-470C-968C-F1E81F93F046}" destId="{3C5C6723-04AD-4C68-9F49-07CB9D90BE94}" srcOrd="2" destOrd="0" presId="urn:microsoft.com/office/officeart/2005/8/layout/process1"/>
    <dgm:cxn modelId="{F8723296-1C36-460D-BD96-DB978ED852DB}" type="presParOf" srcId="{64323CED-4B76-470C-968C-F1E81F93F046}" destId="{612254E6-4C17-4782-95A1-649BB671D6BB}" srcOrd="3" destOrd="0" presId="urn:microsoft.com/office/officeart/2005/8/layout/process1"/>
    <dgm:cxn modelId="{E7168600-118F-490B-992C-536E26BD6CCA}" type="presParOf" srcId="{612254E6-4C17-4782-95A1-649BB671D6BB}" destId="{6DAE01C6-F71E-4AF2-99DB-1214DCF063A6}" srcOrd="0" destOrd="0" presId="urn:microsoft.com/office/officeart/2005/8/layout/process1"/>
    <dgm:cxn modelId="{A0CCDE21-BC6B-4E08-8900-FD26D63DB5DD}" type="presParOf" srcId="{64323CED-4B76-470C-968C-F1E81F93F046}" destId="{04100F71-2CD1-4228-86AA-477CAA37CF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E47C97-F4C1-42C6-BEB2-FC13112153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86BF3-D341-4155-9484-306A3B20C10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Input 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6EB35FA6-7C13-4889-AEB9-1C80013BD367}" type="parTrans" cxnId="{A2076AF0-E5F5-4FEA-8C3A-45FA8AD83D60}">
      <dgm:prSet/>
      <dgm:spPr/>
      <dgm:t>
        <a:bodyPr/>
        <a:lstStyle/>
        <a:p>
          <a:endParaRPr lang="fr-FR"/>
        </a:p>
      </dgm:t>
    </dgm:pt>
    <dgm:pt modelId="{ABB67F8B-DEC3-4D09-9E17-3A37C7506A51}" type="sibTrans" cxnId="{A2076AF0-E5F5-4FEA-8C3A-45FA8AD83D60}">
      <dgm:prSet/>
      <dgm:spPr/>
      <dgm:t>
        <a:bodyPr/>
        <a:lstStyle/>
        <a:p>
          <a:endParaRPr lang="fr-FR"/>
        </a:p>
      </dgm:t>
    </dgm:pt>
    <dgm:pt modelId="{3C134AC3-C6F5-4ABB-8FA1-78D409436E64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 err="1"/>
            <a:t>Function</a:t>
          </a:r>
          <a:endParaRPr lang="fr-FR" dirty="0"/>
        </a:p>
        <a:p>
          <a:r>
            <a:rPr lang="fr-FR" dirty="0"/>
            <a:t>(?)</a:t>
          </a:r>
        </a:p>
      </dgm:t>
    </dgm:pt>
    <dgm:pt modelId="{8676FC33-775E-4430-AD1D-0806E3A69C3B}" type="parTrans" cxnId="{BDCE60FB-719B-45D4-8E9C-00C4009E7530}">
      <dgm:prSet/>
      <dgm:spPr/>
      <dgm:t>
        <a:bodyPr/>
        <a:lstStyle/>
        <a:p>
          <a:endParaRPr lang="fr-FR"/>
        </a:p>
      </dgm:t>
    </dgm:pt>
    <dgm:pt modelId="{3DFA66E1-F929-47B6-9416-F195AE18DE4A}" type="sibTrans" cxnId="{BDCE60FB-719B-45D4-8E9C-00C4009E7530}">
      <dgm:prSet/>
      <dgm:spPr/>
      <dgm:t>
        <a:bodyPr/>
        <a:lstStyle/>
        <a:p>
          <a:endParaRPr lang="fr-FR"/>
        </a:p>
      </dgm:t>
    </dgm:pt>
    <dgm:pt modelId="{ED9451A4-6723-4A3E-BB22-0D9B915F582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Output</a:t>
          </a:r>
        </a:p>
        <a:p>
          <a:r>
            <a:rPr lang="fr-FR" dirty="0"/>
            <a:t>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C9961E67-019C-48A8-953D-6DB9DBD191D6}" type="parTrans" cxnId="{E93A3E40-822A-49E3-BB7F-9F11F45D10D2}">
      <dgm:prSet/>
      <dgm:spPr/>
      <dgm:t>
        <a:bodyPr/>
        <a:lstStyle/>
        <a:p>
          <a:endParaRPr lang="fr-FR"/>
        </a:p>
      </dgm:t>
    </dgm:pt>
    <dgm:pt modelId="{F4CD8F25-0B8B-4356-8181-23C92E32B6F4}" type="sibTrans" cxnId="{E93A3E40-822A-49E3-BB7F-9F11F45D10D2}">
      <dgm:prSet/>
      <dgm:spPr/>
      <dgm:t>
        <a:bodyPr/>
        <a:lstStyle/>
        <a:p>
          <a:endParaRPr lang="fr-FR"/>
        </a:p>
      </dgm:t>
    </dgm:pt>
    <dgm:pt modelId="{64323CED-4B76-470C-968C-F1E81F93F046}" type="pres">
      <dgm:prSet presAssocID="{66E47C97-F4C1-42C6-BEB2-FC13112153AE}" presName="Name0" presStyleCnt="0">
        <dgm:presLayoutVars>
          <dgm:dir/>
          <dgm:resizeHandles val="exact"/>
        </dgm:presLayoutVars>
      </dgm:prSet>
      <dgm:spPr/>
    </dgm:pt>
    <dgm:pt modelId="{83E38CBC-CC3E-40D3-B584-F97F97FA64F6}" type="pres">
      <dgm:prSet presAssocID="{5BE86BF3-D341-4155-9484-306A3B20C102}" presName="node" presStyleLbl="node1" presStyleIdx="0" presStyleCnt="3">
        <dgm:presLayoutVars>
          <dgm:bulletEnabled val="1"/>
        </dgm:presLayoutVars>
      </dgm:prSet>
      <dgm:spPr/>
    </dgm:pt>
    <dgm:pt modelId="{5CD182C0-800E-432C-8B73-854A903CC72D}" type="pres">
      <dgm:prSet presAssocID="{ABB67F8B-DEC3-4D09-9E17-3A37C7506A51}" presName="sibTrans" presStyleLbl="sibTrans2D1" presStyleIdx="0" presStyleCnt="2"/>
      <dgm:spPr/>
    </dgm:pt>
    <dgm:pt modelId="{D8051973-2211-4448-A4B9-4F6B25297EDD}" type="pres">
      <dgm:prSet presAssocID="{ABB67F8B-DEC3-4D09-9E17-3A37C7506A51}" presName="connectorText" presStyleLbl="sibTrans2D1" presStyleIdx="0" presStyleCnt="2"/>
      <dgm:spPr/>
    </dgm:pt>
    <dgm:pt modelId="{3C5C6723-04AD-4C68-9F49-07CB9D90BE94}" type="pres">
      <dgm:prSet presAssocID="{3C134AC3-C6F5-4ABB-8FA1-78D409436E64}" presName="node" presStyleLbl="node1" presStyleIdx="1" presStyleCnt="3">
        <dgm:presLayoutVars>
          <dgm:bulletEnabled val="1"/>
        </dgm:presLayoutVars>
      </dgm:prSet>
      <dgm:spPr/>
    </dgm:pt>
    <dgm:pt modelId="{612254E6-4C17-4782-95A1-649BB671D6BB}" type="pres">
      <dgm:prSet presAssocID="{3DFA66E1-F929-47B6-9416-F195AE18DE4A}" presName="sibTrans" presStyleLbl="sibTrans2D1" presStyleIdx="1" presStyleCnt="2"/>
      <dgm:spPr/>
    </dgm:pt>
    <dgm:pt modelId="{6DAE01C6-F71E-4AF2-99DB-1214DCF063A6}" type="pres">
      <dgm:prSet presAssocID="{3DFA66E1-F929-47B6-9416-F195AE18DE4A}" presName="connectorText" presStyleLbl="sibTrans2D1" presStyleIdx="1" presStyleCnt="2"/>
      <dgm:spPr/>
    </dgm:pt>
    <dgm:pt modelId="{04100F71-2CD1-4228-86AA-477CAA37CF23}" type="pres">
      <dgm:prSet presAssocID="{ED9451A4-6723-4A3E-BB22-0D9B915F5821}" presName="node" presStyleLbl="node1" presStyleIdx="2" presStyleCnt="3">
        <dgm:presLayoutVars>
          <dgm:bulletEnabled val="1"/>
        </dgm:presLayoutVars>
      </dgm:prSet>
      <dgm:spPr/>
    </dgm:pt>
  </dgm:ptLst>
  <dgm:cxnLst>
    <dgm:cxn modelId="{D4637A09-D4EC-4E7F-9777-0A233ABD818D}" type="presOf" srcId="{ABB67F8B-DEC3-4D09-9E17-3A37C7506A51}" destId="{D8051973-2211-4448-A4B9-4F6B25297EDD}" srcOrd="1" destOrd="0" presId="urn:microsoft.com/office/officeart/2005/8/layout/process1"/>
    <dgm:cxn modelId="{C748F50C-14D1-4A5D-8190-9B27234876CD}" type="presOf" srcId="{ED9451A4-6723-4A3E-BB22-0D9B915F5821}" destId="{04100F71-2CD1-4228-86AA-477CAA37CF23}" srcOrd="0" destOrd="0" presId="urn:microsoft.com/office/officeart/2005/8/layout/process1"/>
    <dgm:cxn modelId="{0035093C-C95E-43D8-B326-8EBC6C670E0C}" type="presOf" srcId="{3C134AC3-C6F5-4ABB-8FA1-78D409436E64}" destId="{3C5C6723-04AD-4C68-9F49-07CB9D90BE94}" srcOrd="0" destOrd="0" presId="urn:microsoft.com/office/officeart/2005/8/layout/process1"/>
    <dgm:cxn modelId="{E93A3E40-822A-49E3-BB7F-9F11F45D10D2}" srcId="{66E47C97-F4C1-42C6-BEB2-FC13112153AE}" destId="{ED9451A4-6723-4A3E-BB22-0D9B915F5821}" srcOrd="2" destOrd="0" parTransId="{C9961E67-019C-48A8-953D-6DB9DBD191D6}" sibTransId="{F4CD8F25-0B8B-4356-8181-23C92E32B6F4}"/>
    <dgm:cxn modelId="{89B69F4B-629A-4A33-B31E-A94DEBFA9690}" type="presOf" srcId="{ABB67F8B-DEC3-4D09-9E17-3A37C7506A51}" destId="{5CD182C0-800E-432C-8B73-854A903CC72D}" srcOrd="0" destOrd="0" presId="urn:microsoft.com/office/officeart/2005/8/layout/process1"/>
    <dgm:cxn modelId="{53E70178-87C5-43FA-90D1-FFD0D01BA7AD}" type="presOf" srcId="{5BE86BF3-D341-4155-9484-306A3B20C102}" destId="{83E38CBC-CC3E-40D3-B584-F97F97FA64F6}" srcOrd="0" destOrd="0" presId="urn:microsoft.com/office/officeart/2005/8/layout/process1"/>
    <dgm:cxn modelId="{D88736D8-7912-4963-B7D4-11B91A973DC7}" type="presOf" srcId="{3DFA66E1-F929-47B6-9416-F195AE18DE4A}" destId="{612254E6-4C17-4782-95A1-649BB671D6BB}" srcOrd="0" destOrd="0" presId="urn:microsoft.com/office/officeart/2005/8/layout/process1"/>
    <dgm:cxn modelId="{446FA0E4-0BCC-432C-A377-15B5785B110C}" type="presOf" srcId="{66E47C97-F4C1-42C6-BEB2-FC13112153AE}" destId="{64323CED-4B76-470C-968C-F1E81F93F046}" srcOrd="0" destOrd="0" presId="urn:microsoft.com/office/officeart/2005/8/layout/process1"/>
    <dgm:cxn modelId="{4B7F0CED-53AB-46D7-B6A9-7A6BE48865D2}" type="presOf" srcId="{3DFA66E1-F929-47B6-9416-F195AE18DE4A}" destId="{6DAE01C6-F71E-4AF2-99DB-1214DCF063A6}" srcOrd="1" destOrd="0" presId="urn:microsoft.com/office/officeart/2005/8/layout/process1"/>
    <dgm:cxn modelId="{A2076AF0-E5F5-4FEA-8C3A-45FA8AD83D60}" srcId="{66E47C97-F4C1-42C6-BEB2-FC13112153AE}" destId="{5BE86BF3-D341-4155-9484-306A3B20C102}" srcOrd="0" destOrd="0" parTransId="{6EB35FA6-7C13-4889-AEB9-1C80013BD367}" sibTransId="{ABB67F8B-DEC3-4D09-9E17-3A37C7506A51}"/>
    <dgm:cxn modelId="{BDCE60FB-719B-45D4-8E9C-00C4009E7530}" srcId="{66E47C97-F4C1-42C6-BEB2-FC13112153AE}" destId="{3C134AC3-C6F5-4ABB-8FA1-78D409436E64}" srcOrd="1" destOrd="0" parTransId="{8676FC33-775E-4430-AD1D-0806E3A69C3B}" sibTransId="{3DFA66E1-F929-47B6-9416-F195AE18DE4A}"/>
    <dgm:cxn modelId="{21F98D6F-B222-471C-88CF-C39E7E161B2B}" type="presParOf" srcId="{64323CED-4B76-470C-968C-F1E81F93F046}" destId="{83E38CBC-CC3E-40D3-B584-F97F97FA64F6}" srcOrd="0" destOrd="0" presId="urn:microsoft.com/office/officeart/2005/8/layout/process1"/>
    <dgm:cxn modelId="{DE18B930-543F-4B39-BF80-54B179410BF2}" type="presParOf" srcId="{64323CED-4B76-470C-968C-F1E81F93F046}" destId="{5CD182C0-800E-432C-8B73-854A903CC72D}" srcOrd="1" destOrd="0" presId="urn:microsoft.com/office/officeart/2005/8/layout/process1"/>
    <dgm:cxn modelId="{72F5816F-9A0E-4C9C-9A1D-CDBA3CA2C5E8}" type="presParOf" srcId="{5CD182C0-800E-432C-8B73-854A903CC72D}" destId="{D8051973-2211-4448-A4B9-4F6B25297EDD}" srcOrd="0" destOrd="0" presId="urn:microsoft.com/office/officeart/2005/8/layout/process1"/>
    <dgm:cxn modelId="{9A2A168D-6CB5-4AA1-B250-71485F946E2E}" type="presParOf" srcId="{64323CED-4B76-470C-968C-F1E81F93F046}" destId="{3C5C6723-04AD-4C68-9F49-07CB9D90BE94}" srcOrd="2" destOrd="0" presId="urn:microsoft.com/office/officeart/2005/8/layout/process1"/>
    <dgm:cxn modelId="{F8723296-1C36-460D-BD96-DB978ED852DB}" type="presParOf" srcId="{64323CED-4B76-470C-968C-F1E81F93F046}" destId="{612254E6-4C17-4782-95A1-649BB671D6BB}" srcOrd="3" destOrd="0" presId="urn:microsoft.com/office/officeart/2005/8/layout/process1"/>
    <dgm:cxn modelId="{E7168600-118F-490B-992C-536E26BD6CCA}" type="presParOf" srcId="{612254E6-4C17-4782-95A1-649BB671D6BB}" destId="{6DAE01C6-F71E-4AF2-99DB-1214DCF063A6}" srcOrd="0" destOrd="0" presId="urn:microsoft.com/office/officeart/2005/8/layout/process1"/>
    <dgm:cxn modelId="{A0CCDE21-BC6B-4E08-8900-FD26D63DB5DD}" type="presParOf" srcId="{64323CED-4B76-470C-968C-F1E81F93F046}" destId="{04100F71-2CD1-4228-86AA-477CAA37CF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6E47C97-F4C1-42C6-BEB2-FC13112153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86BF3-D341-4155-9484-306A3B20C10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Input 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6EB35FA6-7C13-4889-AEB9-1C80013BD367}" type="parTrans" cxnId="{A2076AF0-E5F5-4FEA-8C3A-45FA8AD83D60}">
      <dgm:prSet/>
      <dgm:spPr/>
      <dgm:t>
        <a:bodyPr/>
        <a:lstStyle/>
        <a:p>
          <a:endParaRPr lang="fr-FR"/>
        </a:p>
      </dgm:t>
    </dgm:pt>
    <dgm:pt modelId="{ABB67F8B-DEC3-4D09-9E17-3A37C7506A51}" type="sibTrans" cxnId="{A2076AF0-E5F5-4FEA-8C3A-45FA8AD83D60}">
      <dgm:prSet/>
      <dgm:spPr/>
      <dgm:t>
        <a:bodyPr/>
        <a:lstStyle/>
        <a:p>
          <a:endParaRPr lang="fr-FR"/>
        </a:p>
      </dgm:t>
    </dgm:pt>
    <dgm:pt modelId="{3C134AC3-C6F5-4ABB-8FA1-78D409436E64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 err="1"/>
            <a:t>Function</a:t>
          </a:r>
          <a:endParaRPr lang="fr-FR" dirty="0"/>
        </a:p>
        <a:p>
          <a:r>
            <a:rPr lang="fr-FR" dirty="0"/>
            <a:t>(?)</a:t>
          </a:r>
        </a:p>
      </dgm:t>
    </dgm:pt>
    <dgm:pt modelId="{8676FC33-775E-4430-AD1D-0806E3A69C3B}" type="parTrans" cxnId="{BDCE60FB-719B-45D4-8E9C-00C4009E7530}">
      <dgm:prSet/>
      <dgm:spPr/>
      <dgm:t>
        <a:bodyPr/>
        <a:lstStyle/>
        <a:p>
          <a:endParaRPr lang="fr-FR"/>
        </a:p>
      </dgm:t>
    </dgm:pt>
    <dgm:pt modelId="{3DFA66E1-F929-47B6-9416-F195AE18DE4A}" type="sibTrans" cxnId="{BDCE60FB-719B-45D4-8E9C-00C4009E7530}">
      <dgm:prSet/>
      <dgm:spPr/>
      <dgm:t>
        <a:bodyPr/>
        <a:lstStyle/>
        <a:p>
          <a:endParaRPr lang="fr-FR"/>
        </a:p>
      </dgm:t>
    </dgm:pt>
    <dgm:pt modelId="{ED9451A4-6723-4A3E-BB22-0D9B915F582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Output</a:t>
          </a:r>
        </a:p>
        <a:p>
          <a:r>
            <a:rPr lang="fr-FR" dirty="0"/>
            <a:t>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C9961E67-019C-48A8-953D-6DB9DBD191D6}" type="parTrans" cxnId="{E93A3E40-822A-49E3-BB7F-9F11F45D10D2}">
      <dgm:prSet/>
      <dgm:spPr/>
      <dgm:t>
        <a:bodyPr/>
        <a:lstStyle/>
        <a:p>
          <a:endParaRPr lang="fr-FR"/>
        </a:p>
      </dgm:t>
    </dgm:pt>
    <dgm:pt modelId="{F4CD8F25-0B8B-4356-8181-23C92E32B6F4}" type="sibTrans" cxnId="{E93A3E40-822A-49E3-BB7F-9F11F45D10D2}">
      <dgm:prSet/>
      <dgm:spPr/>
      <dgm:t>
        <a:bodyPr/>
        <a:lstStyle/>
        <a:p>
          <a:endParaRPr lang="fr-FR"/>
        </a:p>
      </dgm:t>
    </dgm:pt>
    <dgm:pt modelId="{64323CED-4B76-470C-968C-F1E81F93F046}" type="pres">
      <dgm:prSet presAssocID="{66E47C97-F4C1-42C6-BEB2-FC13112153AE}" presName="Name0" presStyleCnt="0">
        <dgm:presLayoutVars>
          <dgm:dir/>
          <dgm:resizeHandles val="exact"/>
        </dgm:presLayoutVars>
      </dgm:prSet>
      <dgm:spPr/>
    </dgm:pt>
    <dgm:pt modelId="{83E38CBC-CC3E-40D3-B584-F97F97FA64F6}" type="pres">
      <dgm:prSet presAssocID="{5BE86BF3-D341-4155-9484-306A3B20C102}" presName="node" presStyleLbl="node1" presStyleIdx="0" presStyleCnt="3">
        <dgm:presLayoutVars>
          <dgm:bulletEnabled val="1"/>
        </dgm:presLayoutVars>
      </dgm:prSet>
      <dgm:spPr/>
    </dgm:pt>
    <dgm:pt modelId="{5CD182C0-800E-432C-8B73-854A903CC72D}" type="pres">
      <dgm:prSet presAssocID="{ABB67F8B-DEC3-4D09-9E17-3A37C7506A51}" presName="sibTrans" presStyleLbl="sibTrans2D1" presStyleIdx="0" presStyleCnt="2"/>
      <dgm:spPr/>
    </dgm:pt>
    <dgm:pt modelId="{D8051973-2211-4448-A4B9-4F6B25297EDD}" type="pres">
      <dgm:prSet presAssocID="{ABB67F8B-DEC3-4D09-9E17-3A37C7506A51}" presName="connectorText" presStyleLbl="sibTrans2D1" presStyleIdx="0" presStyleCnt="2"/>
      <dgm:spPr/>
    </dgm:pt>
    <dgm:pt modelId="{3C5C6723-04AD-4C68-9F49-07CB9D90BE94}" type="pres">
      <dgm:prSet presAssocID="{3C134AC3-C6F5-4ABB-8FA1-78D409436E64}" presName="node" presStyleLbl="node1" presStyleIdx="1" presStyleCnt="3">
        <dgm:presLayoutVars>
          <dgm:bulletEnabled val="1"/>
        </dgm:presLayoutVars>
      </dgm:prSet>
      <dgm:spPr/>
    </dgm:pt>
    <dgm:pt modelId="{612254E6-4C17-4782-95A1-649BB671D6BB}" type="pres">
      <dgm:prSet presAssocID="{3DFA66E1-F929-47B6-9416-F195AE18DE4A}" presName="sibTrans" presStyleLbl="sibTrans2D1" presStyleIdx="1" presStyleCnt="2"/>
      <dgm:spPr/>
    </dgm:pt>
    <dgm:pt modelId="{6DAE01C6-F71E-4AF2-99DB-1214DCF063A6}" type="pres">
      <dgm:prSet presAssocID="{3DFA66E1-F929-47B6-9416-F195AE18DE4A}" presName="connectorText" presStyleLbl="sibTrans2D1" presStyleIdx="1" presStyleCnt="2"/>
      <dgm:spPr/>
    </dgm:pt>
    <dgm:pt modelId="{04100F71-2CD1-4228-86AA-477CAA37CF23}" type="pres">
      <dgm:prSet presAssocID="{ED9451A4-6723-4A3E-BB22-0D9B915F5821}" presName="node" presStyleLbl="node1" presStyleIdx="2" presStyleCnt="3">
        <dgm:presLayoutVars>
          <dgm:bulletEnabled val="1"/>
        </dgm:presLayoutVars>
      </dgm:prSet>
      <dgm:spPr/>
    </dgm:pt>
  </dgm:ptLst>
  <dgm:cxnLst>
    <dgm:cxn modelId="{D4637A09-D4EC-4E7F-9777-0A233ABD818D}" type="presOf" srcId="{ABB67F8B-DEC3-4D09-9E17-3A37C7506A51}" destId="{D8051973-2211-4448-A4B9-4F6B25297EDD}" srcOrd="1" destOrd="0" presId="urn:microsoft.com/office/officeart/2005/8/layout/process1"/>
    <dgm:cxn modelId="{C748F50C-14D1-4A5D-8190-9B27234876CD}" type="presOf" srcId="{ED9451A4-6723-4A3E-BB22-0D9B915F5821}" destId="{04100F71-2CD1-4228-86AA-477CAA37CF23}" srcOrd="0" destOrd="0" presId="urn:microsoft.com/office/officeart/2005/8/layout/process1"/>
    <dgm:cxn modelId="{0035093C-C95E-43D8-B326-8EBC6C670E0C}" type="presOf" srcId="{3C134AC3-C6F5-4ABB-8FA1-78D409436E64}" destId="{3C5C6723-04AD-4C68-9F49-07CB9D90BE94}" srcOrd="0" destOrd="0" presId="urn:microsoft.com/office/officeart/2005/8/layout/process1"/>
    <dgm:cxn modelId="{E93A3E40-822A-49E3-BB7F-9F11F45D10D2}" srcId="{66E47C97-F4C1-42C6-BEB2-FC13112153AE}" destId="{ED9451A4-6723-4A3E-BB22-0D9B915F5821}" srcOrd="2" destOrd="0" parTransId="{C9961E67-019C-48A8-953D-6DB9DBD191D6}" sibTransId="{F4CD8F25-0B8B-4356-8181-23C92E32B6F4}"/>
    <dgm:cxn modelId="{89B69F4B-629A-4A33-B31E-A94DEBFA9690}" type="presOf" srcId="{ABB67F8B-DEC3-4D09-9E17-3A37C7506A51}" destId="{5CD182C0-800E-432C-8B73-854A903CC72D}" srcOrd="0" destOrd="0" presId="urn:microsoft.com/office/officeart/2005/8/layout/process1"/>
    <dgm:cxn modelId="{53E70178-87C5-43FA-90D1-FFD0D01BA7AD}" type="presOf" srcId="{5BE86BF3-D341-4155-9484-306A3B20C102}" destId="{83E38CBC-CC3E-40D3-B584-F97F97FA64F6}" srcOrd="0" destOrd="0" presId="urn:microsoft.com/office/officeart/2005/8/layout/process1"/>
    <dgm:cxn modelId="{D88736D8-7912-4963-B7D4-11B91A973DC7}" type="presOf" srcId="{3DFA66E1-F929-47B6-9416-F195AE18DE4A}" destId="{612254E6-4C17-4782-95A1-649BB671D6BB}" srcOrd="0" destOrd="0" presId="urn:microsoft.com/office/officeart/2005/8/layout/process1"/>
    <dgm:cxn modelId="{446FA0E4-0BCC-432C-A377-15B5785B110C}" type="presOf" srcId="{66E47C97-F4C1-42C6-BEB2-FC13112153AE}" destId="{64323CED-4B76-470C-968C-F1E81F93F046}" srcOrd="0" destOrd="0" presId="urn:microsoft.com/office/officeart/2005/8/layout/process1"/>
    <dgm:cxn modelId="{4B7F0CED-53AB-46D7-B6A9-7A6BE48865D2}" type="presOf" srcId="{3DFA66E1-F929-47B6-9416-F195AE18DE4A}" destId="{6DAE01C6-F71E-4AF2-99DB-1214DCF063A6}" srcOrd="1" destOrd="0" presId="urn:microsoft.com/office/officeart/2005/8/layout/process1"/>
    <dgm:cxn modelId="{A2076AF0-E5F5-4FEA-8C3A-45FA8AD83D60}" srcId="{66E47C97-F4C1-42C6-BEB2-FC13112153AE}" destId="{5BE86BF3-D341-4155-9484-306A3B20C102}" srcOrd="0" destOrd="0" parTransId="{6EB35FA6-7C13-4889-AEB9-1C80013BD367}" sibTransId="{ABB67F8B-DEC3-4D09-9E17-3A37C7506A51}"/>
    <dgm:cxn modelId="{BDCE60FB-719B-45D4-8E9C-00C4009E7530}" srcId="{66E47C97-F4C1-42C6-BEB2-FC13112153AE}" destId="{3C134AC3-C6F5-4ABB-8FA1-78D409436E64}" srcOrd="1" destOrd="0" parTransId="{8676FC33-775E-4430-AD1D-0806E3A69C3B}" sibTransId="{3DFA66E1-F929-47B6-9416-F195AE18DE4A}"/>
    <dgm:cxn modelId="{21F98D6F-B222-471C-88CF-C39E7E161B2B}" type="presParOf" srcId="{64323CED-4B76-470C-968C-F1E81F93F046}" destId="{83E38CBC-CC3E-40D3-B584-F97F97FA64F6}" srcOrd="0" destOrd="0" presId="urn:microsoft.com/office/officeart/2005/8/layout/process1"/>
    <dgm:cxn modelId="{DE18B930-543F-4B39-BF80-54B179410BF2}" type="presParOf" srcId="{64323CED-4B76-470C-968C-F1E81F93F046}" destId="{5CD182C0-800E-432C-8B73-854A903CC72D}" srcOrd="1" destOrd="0" presId="urn:microsoft.com/office/officeart/2005/8/layout/process1"/>
    <dgm:cxn modelId="{72F5816F-9A0E-4C9C-9A1D-CDBA3CA2C5E8}" type="presParOf" srcId="{5CD182C0-800E-432C-8B73-854A903CC72D}" destId="{D8051973-2211-4448-A4B9-4F6B25297EDD}" srcOrd="0" destOrd="0" presId="urn:microsoft.com/office/officeart/2005/8/layout/process1"/>
    <dgm:cxn modelId="{9A2A168D-6CB5-4AA1-B250-71485F946E2E}" type="presParOf" srcId="{64323CED-4B76-470C-968C-F1E81F93F046}" destId="{3C5C6723-04AD-4C68-9F49-07CB9D90BE94}" srcOrd="2" destOrd="0" presId="urn:microsoft.com/office/officeart/2005/8/layout/process1"/>
    <dgm:cxn modelId="{F8723296-1C36-460D-BD96-DB978ED852DB}" type="presParOf" srcId="{64323CED-4B76-470C-968C-F1E81F93F046}" destId="{612254E6-4C17-4782-95A1-649BB671D6BB}" srcOrd="3" destOrd="0" presId="urn:microsoft.com/office/officeart/2005/8/layout/process1"/>
    <dgm:cxn modelId="{E7168600-118F-490B-992C-536E26BD6CCA}" type="presParOf" srcId="{612254E6-4C17-4782-95A1-649BB671D6BB}" destId="{6DAE01C6-F71E-4AF2-99DB-1214DCF063A6}" srcOrd="0" destOrd="0" presId="urn:microsoft.com/office/officeart/2005/8/layout/process1"/>
    <dgm:cxn modelId="{A0CCDE21-BC6B-4E08-8900-FD26D63DB5DD}" type="presParOf" srcId="{64323CED-4B76-470C-968C-F1E81F93F046}" destId="{04100F71-2CD1-4228-86AA-477CAA37CF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E47C97-F4C1-42C6-BEB2-FC13112153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86BF3-D341-4155-9484-306A3B20C10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Input (</a:t>
          </a:r>
          <a:r>
            <a:rPr lang="fr-FR" dirty="0" err="1"/>
            <a:t>Given</a:t>
          </a:r>
          <a:r>
            <a:rPr lang="fr-FR" dirty="0"/>
            <a:t>)</a:t>
          </a:r>
        </a:p>
      </dgm:t>
    </dgm:pt>
    <dgm:pt modelId="{6EB35FA6-7C13-4889-AEB9-1C80013BD367}" type="parTrans" cxnId="{A2076AF0-E5F5-4FEA-8C3A-45FA8AD83D60}">
      <dgm:prSet/>
      <dgm:spPr/>
      <dgm:t>
        <a:bodyPr/>
        <a:lstStyle/>
        <a:p>
          <a:endParaRPr lang="fr-FR"/>
        </a:p>
      </dgm:t>
    </dgm:pt>
    <dgm:pt modelId="{ABB67F8B-DEC3-4D09-9E17-3A37C7506A51}" type="sibTrans" cxnId="{A2076AF0-E5F5-4FEA-8C3A-45FA8AD83D60}">
      <dgm:prSet/>
      <dgm:spPr/>
      <dgm:t>
        <a:bodyPr/>
        <a:lstStyle/>
        <a:p>
          <a:endParaRPr lang="fr-FR"/>
        </a:p>
      </dgm:t>
    </dgm:pt>
    <dgm:pt modelId="{3C134AC3-C6F5-4ABB-8FA1-78D409436E64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 err="1"/>
            <a:t>Function</a:t>
          </a:r>
          <a:endParaRPr lang="fr-FR" dirty="0"/>
        </a:p>
        <a:p>
          <a:r>
            <a:rPr lang="fr-FR" dirty="0"/>
            <a:t>(</a:t>
          </a:r>
          <a:r>
            <a:rPr lang="fr-FR" dirty="0" err="1"/>
            <a:t>Created</a:t>
          </a:r>
          <a:r>
            <a:rPr lang="fr-FR" dirty="0"/>
            <a:t>)</a:t>
          </a:r>
        </a:p>
      </dgm:t>
    </dgm:pt>
    <dgm:pt modelId="{8676FC33-775E-4430-AD1D-0806E3A69C3B}" type="parTrans" cxnId="{BDCE60FB-719B-45D4-8E9C-00C4009E7530}">
      <dgm:prSet/>
      <dgm:spPr/>
      <dgm:t>
        <a:bodyPr/>
        <a:lstStyle/>
        <a:p>
          <a:endParaRPr lang="fr-FR"/>
        </a:p>
      </dgm:t>
    </dgm:pt>
    <dgm:pt modelId="{3DFA66E1-F929-47B6-9416-F195AE18DE4A}" type="sibTrans" cxnId="{BDCE60FB-719B-45D4-8E9C-00C4009E7530}">
      <dgm:prSet/>
      <dgm:spPr/>
      <dgm:t>
        <a:bodyPr/>
        <a:lstStyle/>
        <a:p>
          <a:endParaRPr lang="fr-FR"/>
        </a:p>
      </dgm:t>
    </dgm:pt>
    <dgm:pt modelId="{ED9451A4-6723-4A3E-BB22-0D9B915F5821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/>
            <a:t>Output</a:t>
          </a:r>
        </a:p>
        <a:p>
          <a:r>
            <a:rPr lang="fr-FR" dirty="0"/>
            <a:t>(</a:t>
          </a:r>
          <a:r>
            <a:rPr lang="fr-FR" dirty="0" err="1"/>
            <a:t>Obtained</a:t>
          </a:r>
          <a:r>
            <a:rPr lang="fr-FR" dirty="0"/>
            <a:t>)</a:t>
          </a:r>
        </a:p>
      </dgm:t>
    </dgm:pt>
    <dgm:pt modelId="{C9961E67-019C-48A8-953D-6DB9DBD191D6}" type="parTrans" cxnId="{E93A3E40-822A-49E3-BB7F-9F11F45D10D2}">
      <dgm:prSet/>
      <dgm:spPr/>
      <dgm:t>
        <a:bodyPr/>
        <a:lstStyle/>
        <a:p>
          <a:endParaRPr lang="fr-FR"/>
        </a:p>
      </dgm:t>
    </dgm:pt>
    <dgm:pt modelId="{F4CD8F25-0B8B-4356-8181-23C92E32B6F4}" type="sibTrans" cxnId="{E93A3E40-822A-49E3-BB7F-9F11F45D10D2}">
      <dgm:prSet/>
      <dgm:spPr/>
      <dgm:t>
        <a:bodyPr/>
        <a:lstStyle/>
        <a:p>
          <a:endParaRPr lang="fr-FR"/>
        </a:p>
      </dgm:t>
    </dgm:pt>
    <dgm:pt modelId="{64323CED-4B76-470C-968C-F1E81F93F046}" type="pres">
      <dgm:prSet presAssocID="{66E47C97-F4C1-42C6-BEB2-FC13112153AE}" presName="Name0" presStyleCnt="0">
        <dgm:presLayoutVars>
          <dgm:dir/>
          <dgm:resizeHandles val="exact"/>
        </dgm:presLayoutVars>
      </dgm:prSet>
      <dgm:spPr/>
    </dgm:pt>
    <dgm:pt modelId="{83E38CBC-CC3E-40D3-B584-F97F97FA64F6}" type="pres">
      <dgm:prSet presAssocID="{5BE86BF3-D341-4155-9484-306A3B20C102}" presName="node" presStyleLbl="node1" presStyleIdx="0" presStyleCnt="3">
        <dgm:presLayoutVars>
          <dgm:bulletEnabled val="1"/>
        </dgm:presLayoutVars>
      </dgm:prSet>
      <dgm:spPr/>
    </dgm:pt>
    <dgm:pt modelId="{5CD182C0-800E-432C-8B73-854A903CC72D}" type="pres">
      <dgm:prSet presAssocID="{ABB67F8B-DEC3-4D09-9E17-3A37C7506A51}" presName="sibTrans" presStyleLbl="sibTrans2D1" presStyleIdx="0" presStyleCnt="2"/>
      <dgm:spPr/>
    </dgm:pt>
    <dgm:pt modelId="{D8051973-2211-4448-A4B9-4F6B25297EDD}" type="pres">
      <dgm:prSet presAssocID="{ABB67F8B-DEC3-4D09-9E17-3A37C7506A51}" presName="connectorText" presStyleLbl="sibTrans2D1" presStyleIdx="0" presStyleCnt="2"/>
      <dgm:spPr/>
    </dgm:pt>
    <dgm:pt modelId="{3C5C6723-04AD-4C68-9F49-07CB9D90BE94}" type="pres">
      <dgm:prSet presAssocID="{3C134AC3-C6F5-4ABB-8FA1-78D409436E64}" presName="node" presStyleLbl="node1" presStyleIdx="1" presStyleCnt="3">
        <dgm:presLayoutVars>
          <dgm:bulletEnabled val="1"/>
        </dgm:presLayoutVars>
      </dgm:prSet>
      <dgm:spPr/>
    </dgm:pt>
    <dgm:pt modelId="{612254E6-4C17-4782-95A1-649BB671D6BB}" type="pres">
      <dgm:prSet presAssocID="{3DFA66E1-F929-47B6-9416-F195AE18DE4A}" presName="sibTrans" presStyleLbl="sibTrans2D1" presStyleIdx="1" presStyleCnt="2"/>
      <dgm:spPr/>
    </dgm:pt>
    <dgm:pt modelId="{6DAE01C6-F71E-4AF2-99DB-1214DCF063A6}" type="pres">
      <dgm:prSet presAssocID="{3DFA66E1-F929-47B6-9416-F195AE18DE4A}" presName="connectorText" presStyleLbl="sibTrans2D1" presStyleIdx="1" presStyleCnt="2"/>
      <dgm:spPr/>
    </dgm:pt>
    <dgm:pt modelId="{04100F71-2CD1-4228-86AA-477CAA37CF23}" type="pres">
      <dgm:prSet presAssocID="{ED9451A4-6723-4A3E-BB22-0D9B915F5821}" presName="node" presStyleLbl="node1" presStyleIdx="2" presStyleCnt="3">
        <dgm:presLayoutVars>
          <dgm:bulletEnabled val="1"/>
        </dgm:presLayoutVars>
      </dgm:prSet>
      <dgm:spPr/>
    </dgm:pt>
  </dgm:ptLst>
  <dgm:cxnLst>
    <dgm:cxn modelId="{D4637A09-D4EC-4E7F-9777-0A233ABD818D}" type="presOf" srcId="{ABB67F8B-DEC3-4D09-9E17-3A37C7506A51}" destId="{D8051973-2211-4448-A4B9-4F6B25297EDD}" srcOrd="1" destOrd="0" presId="urn:microsoft.com/office/officeart/2005/8/layout/process1"/>
    <dgm:cxn modelId="{C748F50C-14D1-4A5D-8190-9B27234876CD}" type="presOf" srcId="{ED9451A4-6723-4A3E-BB22-0D9B915F5821}" destId="{04100F71-2CD1-4228-86AA-477CAA37CF23}" srcOrd="0" destOrd="0" presId="urn:microsoft.com/office/officeart/2005/8/layout/process1"/>
    <dgm:cxn modelId="{0035093C-C95E-43D8-B326-8EBC6C670E0C}" type="presOf" srcId="{3C134AC3-C6F5-4ABB-8FA1-78D409436E64}" destId="{3C5C6723-04AD-4C68-9F49-07CB9D90BE94}" srcOrd="0" destOrd="0" presId="urn:microsoft.com/office/officeart/2005/8/layout/process1"/>
    <dgm:cxn modelId="{E93A3E40-822A-49E3-BB7F-9F11F45D10D2}" srcId="{66E47C97-F4C1-42C6-BEB2-FC13112153AE}" destId="{ED9451A4-6723-4A3E-BB22-0D9B915F5821}" srcOrd="2" destOrd="0" parTransId="{C9961E67-019C-48A8-953D-6DB9DBD191D6}" sibTransId="{F4CD8F25-0B8B-4356-8181-23C92E32B6F4}"/>
    <dgm:cxn modelId="{89B69F4B-629A-4A33-B31E-A94DEBFA9690}" type="presOf" srcId="{ABB67F8B-DEC3-4D09-9E17-3A37C7506A51}" destId="{5CD182C0-800E-432C-8B73-854A903CC72D}" srcOrd="0" destOrd="0" presId="urn:microsoft.com/office/officeart/2005/8/layout/process1"/>
    <dgm:cxn modelId="{53E70178-87C5-43FA-90D1-FFD0D01BA7AD}" type="presOf" srcId="{5BE86BF3-D341-4155-9484-306A3B20C102}" destId="{83E38CBC-CC3E-40D3-B584-F97F97FA64F6}" srcOrd="0" destOrd="0" presId="urn:microsoft.com/office/officeart/2005/8/layout/process1"/>
    <dgm:cxn modelId="{D88736D8-7912-4963-B7D4-11B91A973DC7}" type="presOf" srcId="{3DFA66E1-F929-47B6-9416-F195AE18DE4A}" destId="{612254E6-4C17-4782-95A1-649BB671D6BB}" srcOrd="0" destOrd="0" presId="urn:microsoft.com/office/officeart/2005/8/layout/process1"/>
    <dgm:cxn modelId="{446FA0E4-0BCC-432C-A377-15B5785B110C}" type="presOf" srcId="{66E47C97-F4C1-42C6-BEB2-FC13112153AE}" destId="{64323CED-4B76-470C-968C-F1E81F93F046}" srcOrd="0" destOrd="0" presId="urn:microsoft.com/office/officeart/2005/8/layout/process1"/>
    <dgm:cxn modelId="{4B7F0CED-53AB-46D7-B6A9-7A6BE48865D2}" type="presOf" srcId="{3DFA66E1-F929-47B6-9416-F195AE18DE4A}" destId="{6DAE01C6-F71E-4AF2-99DB-1214DCF063A6}" srcOrd="1" destOrd="0" presId="urn:microsoft.com/office/officeart/2005/8/layout/process1"/>
    <dgm:cxn modelId="{A2076AF0-E5F5-4FEA-8C3A-45FA8AD83D60}" srcId="{66E47C97-F4C1-42C6-BEB2-FC13112153AE}" destId="{5BE86BF3-D341-4155-9484-306A3B20C102}" srcOrd="0" destOrd="0" parTransId="{6EB35FA6-7C13-4889-AEB9-1C80013BD367}" sibTransId="{ABB67F8B-DEC3-4D09-9E17-3A37C7506A51}"/>
    <dgm:cxn modelId="{BDCE60FB-719B-45D4-8E9C-00C4009E7530}" srcId="{66E47C97-F4C1-42C6-BEB2-FC13112153AE}" destId="{3C134AC3-C6F5-4ABB-8FA1-78D409436E64}" srcOrd="1" destOrd="0" parTransId="{8676FC33-775E-4430-AD1D-0806E3A69C3B}" sibTransId="{3DFA66E1-F929-47B6-9416-F195AE18DE4A}"/>
    <dgm:cxn modelId="{21F98D6F-B222-471C-88CF-C39E7E161B2B}" type="presParOf" srcId="{64323CED-4B76-470C-968C-F1E81F93F046}" destId="{83E38CBC-CC3E-40D3-B584-F97F97FA64F6}" srcOrd="0" destOrd="0" presId="urn:microsoft.com/office/officeart/2005/8/layout/process1"/>
    <dgm:cxn modelId="{DE18B930-543F-4B39-BF80-54B179410BF2}" type="presParOf" srcId="{64323CED-4B76-470C-968C-F1E81F93F046}" destId="{5CD182C0-800E-432C-8B73-854A903CC72D}" srcOrd="1" destOrd="0" presId="urn:microsoft.com/office/officeart/2005/8/layout/process1"/>
    <dgm:cxn modelId="{72F5816F-9A0E-4C9C-9A1D-CDBA3CA2C5E8}" type="presParOf" srcId="{5CD182C0-800E-432C-8B73-854A903CC72D}" destId="{D8051973-2211-4448-A4B9-4F6B25297EDD}" srcOrd="0" destOrd="0" presId="urn:microsoft.com/office/officeart/2005/8/layout/process1"/>
    <dgm:cxn modelId="{9A2A168D-6CB5-4AA1-B250-71485F946E2E}" type="presParOf" srcId="{64323CED-4B76-470C-968C-F1E81F93F046}" destId="{3C5C6723-04AD-4C68-9F49-07CB9D90BE94}" srcOrd="2" destOrd="0" presId="urn:microsoft.com/office/officeart/2005/8/layout/process1"/>
    <dgm:cxn modelId="{F8723296-1C36-460D-BD96-DB978ED852DB}" type="presParOf" srcId="{64323CED-4B76-470C-968C-F1E81F93F046}" destId="{612254E6-4C17-4782-95A1-649BB671D6BB}" srcOrd="3" destOrd="0" presId="urn:microsoft.com/office/officeart/2005/8/layout/process1"/>
    <dgm:cxn modelId="{E7168600-118F-490B-992C-536E26BD6CCA}" type="presParOf" srcId="{612254E6-4C17-4782-95A1-649BB671D6BB}" destId="{6DAE01C6-F71E-4AF2-99DB-1214DCF063A6}" srcOrd="0" destOrd="0" presId="urn:microsoft.com/office/officeart/2005/8/layout/process1"/>
    <dgm:cxn modelId="{A0CCDE21-BC6B-4E08-8900-FD26D63DB5DD}" type="presParOf" srcId="{64323CED-4B76-470C-968C-F1E81F93F046}" destId="{04100F71-2CD1-4228-86AA-477CAA37CF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E47C97-F4C1-42C6-BEB2-FC13112153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86BF3-D341-4155-9484-306A3B20C10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Input x 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6EB35FA6-7C13-4889-AEB9-1C80013BD367}" type="parTrans" cxnId="{A2076AF0-E5F5-4FEA-8C3A-45FA8AD83D60}">
      <dgm:prSet/>
      <dgm:spPr/>
      <dgm:t>
        <a:bodyPr/>
        <a:lstStyle/>
        <a:p>
          <a:endParaRPr lang="fr-FR"/>
        </a:p>
      </dgm:t>
    </dgm:pt>
    <dgm:pt modelId="{ABB67F8B-DEC3-4D09-9E17-3A37C7506A51}" type="sibTrans" cxnId="{A2076AF0-E5F5-4FEA-8C3A-45FA8AD83D60}">
      <dgm:prSet/>
      <dgm:spPr/>
      <dgm:t>
        <a:bodyPr/>
        <a:lstStyle/>
        <a:p>
          <a:endParaRPr lang="fr-FR"/>
        </a:p>
      </dgm:t>
    </dgm:pt>
    <dgm:pt modelId="{3C134AC3-C6F5-4ABB-8FA1-78D409436E64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 err="1"/>
            <a:t>Function</a:t>
          </a:r>
          <a:r>
            <a:rPr lang="fr-FR" dirty="0"/>
            <a:t> f</a:t>
          </a:r>
        </a:p>
        <a:p>
          <a:r>
            <a:rPr lang="fr-FR" dirty="0"/>
            <a:t>(?)</a:t>
          </a:r>
        </a:p>
      </dgm:t>
    </dgm:pt>
    <dgm:pt modelId="{8676FC33-775E-4430-AD1D-0806E3A69C3B}" type="parTrans" cxnId="{BDCE60FB-719B-45D4-8E9C-00C4009E7530}">
      <dgm:prSet/>
      <dgm:spPr/>
      <dgm:t>
        <a:bodyPr/>
        <a:lstStyle/>
        <a:p>
          <a:endParaRPr lang="fr-FR"/>
        </a:p>
      </dgm:t>
    </dgm:pt>
    <dgm:pt modelId="{3DFA66E1-F929-47B6-9416-F195AE18DE4A}" type="sibTrans" cxnId="{BDCE60FB-719B-45D4-8E9C-00C4009E7530}">
      <dgm:prSet/>
      <dgm:spPr/>
      <dgm:t>
        <a:bodyPr/>
        <a:lstStyle/>
        <a:p>
          <a:endParaRPr lang="fr-FR"/>
        </a:p>
      </dgm:t>
    </dgm:pt>
    <dgm:pt modelId="{ED9451A4-6723-4A3E-BB22-0D9B915F582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Output y = f(x)</a:t>
          </a:r>
        </a:p>
        <a:p>
          <a:r>
            <a:rPr lang="fr-FR" dirty="0"/>
            <a:t>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C9961E67-019C-48A8-953D-6DB9DBD191D6}" type="parTrans" cxnId="{E93A3E40-822A-49E3-BB7F-9F11F45D10D2}">
      <dgm:prSet/>
      <dgm:spPr/>
      <dgm:t>
        <a:bodyPr/>
        <a:lstStyle/>
        <a:p>
          <a:endParaRPr lang="fr-FR"/>
        </a:p>
      </dgm:t>
    </dgm:pt>
    <dgm:pt modelId="{F4CD8F25-0B8B-4356-8181-23C92E32B6F4}" type="sibTrans" cxnId="{E93A3E40-822A-49E3-BB7F-9F11F45D10D2}">
      <dgm:prSet/>
      <dgm:spPr/>
      <dgm:t>
        <a:bodyPr/>
        <a:lstStyle/>
        <a:p>
          <a:endParaRPr lang="fr-FR"/>
        </a:p>
      </dgm:t>
    </dgm:pt>
    <dgm:pt modelId="{64323CED-4B76-470C-968C-F1E81F93F046}" type="pres">
      <dgm:prSet presAssocID="{66E47C97-F4C1-42C6-BEB2-FC13112153AE}" presName="Name0" presStyleCnt="0">
        <dgm:presLayoutVars>
          <dgm:dir/>
          <dgm:resizeHandles val="exact"/>
        </dgm:presLayoutVars>
      </dgm:prSet>
      <dgm:spPr/>
    </dgm:pt>
    <dgm:pt modelId="{83E38CBC-CC3E-40D3-B584-F97F97FA64F6}" type="pres">
      <dgm:prSet presAssocID="{5BE86BF3-D341-4155-9484-306A3B20C102}" presName="node" presStyleLbl="node1" presStyleIdx="0" presStyleCnt="3">
        <dgm:presLayoutVars>
          <dgm:bulletEnabled val="1"/>
        </dgm:presLayoutVars>
      </dgm:prSet>
      <dgm:spPr/>
    </dgm:pt>
    <dgm:pt modelId="{5CD182C0-800E-432C-8B73-854A903CC72D}" type="pres">
      <dgm:prSet presAssocID="{ABB67F8B-DEC3-4D09-9E17-3A37C7506A51}" presName="sibTrans" presStyleLbl="sibTrans2D1" presStyleIdx="0" presStyleCnt="2"/>
      <dgm:spPr/>
    </dgm:pt>
    <dgm:pt modelId="{D8051973-2211-4448-A4B9-4F6B25297EDD}" type="pres">
      <dgm:prSet presAssocID="{ABB67F8B-DEC3-4D09-9E17-3A37C7506A51}" presName="connectorText" presStyleLbl="sibTrans2D1" presStyleIdx="0" presStyleCnt="2"/>
      <dgm:spPr/>
    </dgm:pt>
    <dgm:pt modelId="{3C5C6723-04AD-4C68-9F49-07CB9D90BE94}" type="pres">
      <dgm:prSet presAssocID="{3C134AC3-C6F5-4ABB-8FA1-78D409436E64}" presName="node" presStyleLbl="node1" presStyleIdx="1" presStyleCnt="3">
        <dgm:presLayoutVars>
          <dgm:bulletEnabled val="1"/>
        </dgm:presLayoutVars>
      </dgm:prSet>
      <dgm:spPr/>
    </dgm:pt>
    <dgm:pt modelId="{612254E6-4C17-4782-95A1-649BB671D6BB}" type="pres">
      <dgm:prSet presAssocID="{3DFA66E1-F929-47B6-9416-F195AE18DE4A}" presName="sibTrans" presStyleLbl="sibTrans2D1" presStyleIdx="1" presStyleCnt="2"/>
      <dgm:spPr/>
    </dgm:pt>
    <dgm:pt modelId="{6DAE01C6-F71E-4AF2-99DB-1214DCF063A6}" type="pres">
      <dgm:prSet presAssocID="{3DFA66E1-F929-47B6-9416-F195AE18DE4A}" presName="connectorText" presStyleLbl="sibTrans2D1" presStyleIdx="1" presStyleCnt="2"/>
      <dgm:spPr/>
    </dgm:pt>
    <dgm:pt modelId="{04100F71-2CD1-4228-86AA-477CAA37CF23}" type="pres">
      <dgm:prSet presAssocID="{ED9451A4-6723-4A3E-BB22-0D9B915F5821}" presName="node" presStyleLbl="node1" presStyleIdx="2" presStyleCnt="3">
        <dgm:presLayoutVars>
          <dgm:bulletEnabled val="1"/>
        </dgm:presLayoutVars>
      </dgm:prSet>
      <dgm:spPr/>
    </dgm:pt>
  </dgm:ptLst>
  <dgm:cxnLst>
    <dgm:cxn modelId="{D4637A09-D4EC-4E7F-9777-0A233ABD818D}" type="presOf" srcId="{ABB67F8B-DEC3-4D09-9E17-3A37C7506A51}" destId="{D8051973-2211-4448-A4B9-4F6B25297EDD}" srcOrd="1" destOrd="0" presId="urn:microsoft.com/office/officeart/2005/8/layout/process1"/>
    <dgm:cxn modelId="{C748F50C-14D1-4A5D-8190-9B27234876CD}" type="presOf" srcId="{ED9451A4-6723-4A3E-BB22-0D9B915F5821}" destId="{04100F71-2CD1-4228-86AA-477CAA37CF23}" srcOrd="0" destOrd="0" presId="urn:microsoft.com/office/officeart/2005/8/layout/process1"/>
    <dgm:cxn modelId="{0035093C-C95E-43D8-B326-8EBC6C670E0C}" type="presOf" srcId="{3C134AC3-C6F5-4ABB-8FA1-78D409436E64}" destId="{3C5C6723-04AD-4C68-9F49-07CB9D90BE94}" srcOrd="0" destOrd="0" presId="urn:microsoft.com/office/officeart/2005/8/layout/process1"/>
    <dgm:cxn modelId="{E93A3E40-822A-49E3-BB7F-9F11F45D10D2}" srcId="{66E47C97-F4C1-42C6-BEB2-FC13112153AE}" destId="{ED9451A4-6723-4A3E-BB22-0D9B915F5821}" srcOrd="2" destOrd="0" parTransId="{C9961E67-019C-48A8-953D-6DB9DBD191D6}" sibTransId="{F4CD8F25-0B8B-4356-8181-23C92E32B6F4}"/>
    <dgm:cxn modelId="{89B69F4B-629A-4A33-B31E-A94DEBFA9690}" type="presOf" srcId="{ABB67F8B-DEC3-4D09-9E17-3A37C7506A51}" destId="{5CD182C0-800E-432C-8B73-854A903CC72D}" srcOrd="0" destOrd="0" presId="urn:microsoft.com/office/officeart/2005/8/layout/process1"/>
    <dgm:cxn modelId="{53E70178-87C5-43FA-90D1-FFD0D01BA7AD}" type="presOf" srcId="{5BE86BF3-D341-4155-9484-306A3B20C102}" destId="{83E38CBC-CC3E-40D3-B584-F97F97FA64F6}" srcOrd="0" destOrd="0" presId="urn:microsoft.com/office/officeart/2005/8/layout/process1"/>
    <dgm:cxn modelId="{D88736D8-7912-4963-B7D4-11B91A973DC7}" type="presOf" srcId="{3DFA66E1-F929-47B6-9416-F195AE18DE4A}" destId="{612254E6-4C17-4782-95A1-649BB671D6BB}" srcOrd="0" destOrd="0" presId="urn:microsoft.com/office/officeart/2005/8/layout/process1"/>
    <dgm:cxn modelId="{446FA0E4-0BCC-432C-A377-15B5785B110C}" type="presOf" srcId="{66E47C97-F4C1-42C6-BEB2-FC13112153AE}" destId="{64323CED-4B76-470C-968C-F1E81F93F046}" srcOrd="0" destOrd="0" presId="urn:microsoft.com/office/officeart/2005/8/layout/process1"/>
    <dgm:cxn modelId="{4B7F0CED-53AB-46D7-B6A9-7A6BE48865D2}" type="presOf" srcId="{3DFA66E1-F929-47B6-9416-F195AE18DE4A}" destId="{6DAE01C6-F71E-4AF2-99DB-1214DCF063A6}" srcOrd="1" destOrd="0" presId="urn:microsoft.com/office/officeart/2005/8/layout/process1"/>
    <dgm:cxn modelId="{A2076AF0-E5F5-4FEA-8C3A-45FA8AD83D60}" srcId="{66E47C97-F4C1-42C6-BEB2-FC13112153AE}" destId="{5BE86BF3-D341-4155-9484-306A3B20C102}" srcOrd="0" destOrd="0" parTransId="{6EB35FA6-7C13-4889-AEB9-1C80013BD367}" sibTransId="{ABB67F8B-DEC3-4D09-9E17-3A37C7506A51}"/>
    <dgm:cxn modelId="{BDCE60FB-719B-45D4-8E9C-00C4009E7530}" srcId="{66E47C97-F4C1-42C6-BEB2-FC13112153AE}" destId="{3C134AC3-C6F5-4ABB-8FA1-78D409436E64}" srcOrd="1" destOrd="0" parTransId="{8676FC33-775E-4430-AD1D-0806E3A69C3B}" sibTransId="{3DFA66E1-F929-47B6-9416-F195AE18DE4A}"/>
    <dgm:cxn modelId="{21F98D6F-B222-471C-88CF-C39E7E161B2B}" type="presParOf" srcId="{64323CED-4B76-470C-968C-F1E81F93F046}" destId="{83E38CBC-CC3E-40D3-B584-F97F97FA64F6}" srcOrd="0" destOrd="0" presId="urn:microsoft.com/office/officeart/2005/8/layout/process1"/>
    <dgm:cxn modelId="{DE18B930-543F-4B39-BF80-54B179410BF2}" type="presParOf" srcId="{64323CED-4B76-470C-968C-F1E81F93F046}" destId="{5CD182C0-800E-432C-8B73-854A903CC72D}" srcOrd="1" destOrd="0" presId="urn:microsoft.com/office/officeart/2005/8/layout/process1"/>
    <dgm:cxn modelId="{72F5816F-9A0E-4C9C-9A1D-CDBA3CA2C5E8}" type="presParOf" srcId="{5CD182C0-800E-432C-8B73-854A903CC72D}" destId="{D8051973-2211-4448-A4B9-4F6B25297EDD}" srcOrd="0" destOrd="0" presId="urn:microsoft.com/office/officeart/2005/8/layout/process1"/>
    <dgm:cxn modelId="{9A2A168D-6CB5-4AA1-B250-71485F946E2E}" type="presParOf" srcId="{64323CED-4B76-470C-968C-F1E81F93F046}" destId="{3C5C6723-04AD-4C68-9F49-07CB9D90BE94}" srcOrd="2" destOrd="0" presId="urn:microsoft.com/office/officeart/2005/8/layout/process1"/>
    <dgm:cxn modelId="{F8723296-1C36-460D-BD96-DB978ED852DB}" type="presParOf" srcId="{64323CED-4B76-470C-968C-F1E81F93F046}" destId="{612254E6-4C17-4782-95A1-649BB671D6BB}" srcOrd="3" destOrd="0" presId="urn:microsoft.com/office/officeart/2005/8/layout/process1"/>
    <dgm:cxn modelId="{E7168600-118F-490B-992C-536E26BD6CCA}" type="presParOf" srcId="{612254E6-4C17-4782-95A1-649BB671D6BB}" destId="{6DAE01C6-F71E-4AF2-99DB-1214DCF063A6}" srcOrd="0" destOrd="0" presId="urn:microsoft.com/office/officeart/2005/8/layout/process1"/>
    <dgm:cxn modelId="{A0CCDE21-BC6B-4E08-8900-FD26D63DB5DD}" type="presParOf" srcId="{64323CED-4B76-470C-968C-F1E81F93F046}" destId="{04100F71-2CD1-4228-86AA-477CAA37CF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6E47C97-F4C1-42C6-BEB2-FC13112153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BE86BF3-D341-4155-9484-306A3B20C10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Input x 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6EB35FA6-7C13-4889-AEB9-1C80013BD367}" type="parTrans" cxnId="{A2076AF0-E5F5-4FEA-8C3A-45FA8AD83D60}">
      <dgm:prSet/>
      <dgm:spPr/>
      <dgm:t>
        <a:bodyPr/>
        <a:lstStyle/>
        <a:p>
          <a:endParaRPr lang="fr-FR"/>
        </a:p>
      </dgm:t>
    </dgm:pt>
    <dgm:pt modelId="{ABB67F8B-DEC3-4D09-9E17-3A37C7506A51}" type="sibTrans" cxnId="{A2076AF0-E5F5-4FEA-8C3A-45FA8AD83D60}">
      <dgm:prSet/>
      <dgm:spPr/>
      <dgm:t>
        <a:bodyPr/>
        <a:lstStyle/>
        <a:p>
          <a:endParaRPr lang="fr-FR"/>
        </a:p>
      </dgm:t>
    </dgm:pt>
    <dgm:pt modelId="{3C134AC3-C6F5-4ABB-8FA1-78D409436E64}">
      <dgm:prSet phldrT="[Text]"/>
      <dgm:spPr>
        <a:solidFill>
          <a:srgbClr val="C00000"/>
        </a:solidFill>
      </dgm:spPr>
      <dgm:t>
        <a:bodyPr/>
        <a:lstStyle/>
        <a:p>
          <a:r>
            <a:rPr lang="fr-FR" dirty="0" err="1"/>
            <a:t>Function</a:t>
          </a:r>
          <a:r>
            <a:rPr lang="fr-FR" dirty="0"/>
            <a:t> f</a:t>
          </a:r>
        </a:p>
        <a:p>
          <a:r>
            <a:rPr lang="fr-FR" dirty="0"/>
            <a:t>(?)</a:t>
          </a:r>
        </a:p>
      </dgm:t>
    </dgm:pt>
    <dgm:pt modelId="{8676FC33-775E-4430-AD1D-0806E3A69C3B}" type="parTrans" cxnId="{BDCE60FB-719B-45D4-8E9C-00C4009E7530}">
      <dgm:prSet/>
      <dgm:spPr/>
      <dgm:t>
        <a:bodyPr/>
        <a:lstStyle/>
        <a:p>
          <a:endParaRPr lang="fr-FR"/>
        </a:p>
      </dgm:t>
    </dgm:pt>
    <dgm:pt modelId="{3DFA66E1-F929-47B6-9416-F195AE18DE4A}" type="sibTrans" cxnId="{BDCE60FB-719B-45D4-8E9C-00C4009E7530}">
      <dgm:prSet/>
      <dgm:spPr/>
      <dgm:t>
        <a:bodyPr/>
        <a:lstStyle/>
        <a:p>
          <a:endParaRPr lang="fr-FR"/>
        </a:p>
      </dgm:t>
    </dgm:pt>
    <dgm:pt modelId="{ED9451A4-6723-4A3E-BB22-0D9B915F5821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dirty="0"/>
            <a:t>Output y = f(x)</a:t>
          </a:r>
        </a:p>
        <a:p>
          <a:r>
            <a:rPr lang="fr-FR" dirty="0"/>
            <a:t>(</a:t>
          </a:r>
          <a:r>
            <a:rPr lang="fr-FR" dirty="0" err="1"/>
            <a:t>available</a:t>
          </a:r>
          <a:r>
            <a:rPr lang="fr-FR" dirty="0"/>
            <a:t>)</a:t>
          </a:r>
        </a:p>
      </dgm:t>
    </dgm:pt>
    <dgm:pt modelId="{C9961E67-019C-48A8-953D-6DB9DBD191D6}" type="parTrans" cxnId="{E93A3E40-822A-49E3-BB7F-9F11F45D10D2}">
      <dgm:prSet/>
      <dgm:spPr/>
      <dgm:t>
        <a:bodyPr/>
        <a:lstStyle/>
        <a:p>
          <a:endParaRPr lang="fr-FR"/>
        </a:p>
      </dgm:t>
    </dgm:pt>
    <dgm:pt modelId="{F4CD8F25-0B8B-4356-8181-23C92E32B6F4}" type="sibTrans" cxnId="{E93A3E40-822A-49E3-BB7F-9F11F45D10D2}">
      <dgm:prSet/>
      <dgm:spPr/>
      <dgm:t>
        <a:bodyPr/>
        <a:lstStyle/>
        <a:p>
          <a:endParaRPr lang="fr-FR"/>
        </a:p>
      </dgm:t>
    </dgm:pt>
    <dgm:pt modelId="{64323CED-4B76-470C-968C-F1E81F93F046}" type="pres">
      <dgm:prSet presAssocID="{66E47C97-F4C1-42C6-BEB2-FC13112153AE}" presName="Name0" presStyleCnt="0">
        <dgm:presLayoutVars>
          <dgm:dir/>
          <dgm:resizeHandles val="exact"/>
        </dgm:presLayoutVars>
      </dgm:prSet>
      <dgm:spPr/>
    </dgm:pt>
    <dgm:pt modelId="{83E38CBC-CC3E-40D3-B584-F97F97FA64F6}" type="pres">
      <dgm:prSet presAssocID="{5BE86BF3-D341-4155-9484-306A3B20C102}" presName="node" presStyleLbl="node1" presStyleIdx="0" presStyleCnt="3">
        <dgm:presLayoutVars>
          <dgm:bulletEnabled val="1"/>
        </dgm:presLayoutVars>
      </dgm:prSet>
      <dgm:spPr/>
    </dgm:pt>
    <dgm:pt modelId="{5CD182C0-800E-432C-8B73-854A903CC72D}" type="pres">
      <dgm:prSet presAssocID="{ABB67F8B-DEC3-4D09-9E17-3A37C7506A51}" presName="sibTrans" presStyleLbl="sibTrans2D1" presStyleIdx="0" presStyleCnt="2"/>
      <dgm:spPr/>
    </dgm:pt>
    <dgm:pt modelId="{D8051973-2211-4448-A4B9-4F6B25297EDD}" type="pres">
      <dgm:prSet presAssocID="{ABB67F8B-DEC3-4D09-9E17-3A37C7506A51}" presName="connectorText" presStyleLbl="sibTrans2D1" presStyleIdx="0" presStyleCnt="2"/>
      <dgm:spPr/>
    </dgm:pt>
    <dgm:pt modelId="{3C5C6723-04AD-4C68-9F49-07CB9D90BE94}" type="pres">
      <dgm:prSet presAssocID="{3C134AC3-C6F5-4ABB-8FA1-78D409436E64}" presName="node" presStyleLbl="node1" presStyleIdx="1" presStyleCnt="3">
        <dgm:presLayoutVars>
          <dgm:bulletEnabled val="1"/>
        </dgm:presLayoutVars>
      </dgm:prSet>
      <dgm:spPr/>
    </dgm:pt>
    <dgm:pt modelId="{612254E6-4C17-4782-95A1-649BB671D6BB}" type="pres">
      <dgm:prSet presAssocID="{3DFA66E1-F929-47B6-9416-F195AE18DE4A}" presName="sibTrans" presStyleLbl="sibTrans2D1" presStyleIdx="1" presStyleCnt="2"/>
      <dgm:spPr/>
    </dgm:pt>
    <dgm:pt modelId="{6DAE01C6-F71E-4AF2-99DB-1214DCF063A6}" type="pres">
      <dgm:prSet presAssocID="{3DFA66E1-F929-47B6-9416-F195AE18DE4A}" presName="connectorText" presStyleLbl="sibTrans2D1" presStyleIdx="1" presStyleCnt="2"/>
      <dgm:spPr/>
    </dgm:pt>
    <dgm:pt modelId="{04100F71-2CD1-4228-86AA-477CAA37CF23}" type="pres">
      <dgm:prSet presAssocID="{ED9451A4-6723-4A3E-BB22-0D9B915F5821}" presName="node" presStyleLbl="node1" presStyleIdx="2" presStyleCnt="3">
        <dgm:presLayoutVars>
          <dgm:bulletEnabled val="1"/>
        </dgm:presLayoutVars>
      </dgm:prSet>
      <dgm:spPr/>
    </dgm:pt>
  </dgm:ptLst>
  <dgm:cxnLst>
    <dgm:cxn modelId="{D4637A09-D4EC-4E7F-9777-0A233ABD818D}" type="presOf" srcId="{ABB67F8B-DEC3-4D09-9E17-3A37C7506A51}" destId="{D8051973-2211-4448-A4B9-4F6B25297EDD}" srcOrd="1" destOrd="0" presId="urn:microsoft.com/office/officeart/2005/8/layout/process1"/>
    <dgm:cxn modelId="{C748F50C-14D1-4A5D-8190-9B27234876CD}" type="presOf" srcId="{ED9451A4-6723-4A3E-BB22-0D9B915F5821}" destId="{04100F71-2CD1-4228-86AA-477CAA37CF23}" srcOrd="0" destOrd="0" presId="urn:microsoft.com/office/officeart/2005/8/layout/process1"/>
    <dgm:cxn modelId="{0035093C-C95E-43D8-B326-8EBC6C670E0C}" type="presOf" srcId="{3C134AC3-C6F5-4ABB-8FA1-78D409436E64}" destId="{3C5C6723-04AD-4C68-9F49-07CB9D90BE94}" srcOrd="0" destOrd="0" presId="urn:microsoft.com/office/officeart/2005/8/layout/process1"/>
    <dgm:cxn modelId="{E93A3E40-822A-49E3-BB7F-9F11F45D10D2}" srcId="{66E47C97-F4C1-42C6-BEB2-FC13112153AE}" destId="{ED9451A4-6723-4A3E-BB22-0D9B915F5821}" srcOrd="2" destOrd="0" parTransId="{C9961E67-019C-48A8-953D-6DB9DBD191D6}" sibTransId="{F4CD8F25-0B8B-4356-8181-23C92E32B6F4}"/>
    <dgm:cxn modelId="{89B69F4B-629A-4A33-B31E-A94DEBFA9690}" type="presOf" srcId="{ABB67F8B-DEC3-4D09-9E17-3A37C7506A51}" destId="{5CD182C0-800E-432C-8B73-854A903CC72D}" srcOrd="0" destOrd="0" presId="urn:microsoft.com/office/officeart/2005/8/layout/process1"/>
    <dgm:cxn modelId="{53E70178-87C5-43FA-90D1-FFD0D01BA7AD}" type="presOf" srcId="{5BE86BF3-D341-4155-9484-306A3B20C102}" destId="{83E38CBC-CC3E-40D3-B584-F97F97FA64F6}" srcOrd="0" destOrd="0" presId="urn:microsoft.com/office/officeart/2005/8/layout/process1"/>
    <dgm:cxn modelId="{D88736D8-7912-4963-B7D4-11B91A973DC7}" type="presOf" srcId="{3DFA66E1-F929-47B6-9416-F195AE18DE4A}" destId="{612254E6-4C17-4782-95A1-649BB671D6BB}" srcOrd="0" destOrd="0" presId="urn:microsoft.com/office/officeart/2005/8/layout/process1"/>
    <dgm:cxn modelId="{446FA0E4-0BCC-432C-A377-15B5785B110C}" type="presOf" srcId="{66E47C97-F4C1-42C6-BEB2-FC13112153AE}" destId="{64323CED-4B76-470C-968C-F1E81F93F046}" srcOrd="0" destOrd="0" presId="urn:microsoft.com/office/officeart/2005/8/layout/process1"/>
    <dgm:cxn modelId="{4B7F0CED-53AB-46D7-B6A9-7A6BE48865D2}" type="presOf" srcId="{3DFA66E1-F929-47B6-9416-F195AE18DE4A}" destId="{6DAE01C6-F71E-4AF2-99DB-1214DCF063A6}" srcOrd="1" destOrd="0" presId="urn:microsoft.com/office/officeart/2005/8/layout/process1"/>
    <dgm:cxn modelId="{A2076AF0-E5F5-4FEA-8C3A-45FA8AD83D60}" srcId="{66E47C97-F4C1-42C6-BEB2-FC13112153AE}" destId="{5BE86BF3-D341-4155-9484-306A3B20C102}" srcOrd="0" destOrd="0" parTransId="{6EB35FA6-7C13-4889-AEB9-1C80013BD367}" sibTransId="{ABB67F8B-DEC3-4D09-9E17-3A37C7506A51}"/>
    <dgm:cxn modelId="{BDCE60FB-719B-45D4-8E9C-00C4009E7530}" srcId="{66E47C97-F4C1-42C6-BEB2-FC13112153AE}" destId="{3C134AC3-C6F5-4ABB-8FA1-78D409436E64}" srcOrd="1" destOrd="0" parTransId="{8676FC33-775E-4430-AD1D-0806E3A69C3B}" sibTransId="{3DFA66E1-F929-47B6-9416-F195AE18DE4A}"/>
    <dgm:cxn modelId="{21F98D6F-B222-471C-88CF-C39E7E161B2B}" type="presParOf" srcId="{64323CED-4B76-470C-968C-F1E81F93F046}" destId="{83E38CBC-CC3E-40D3-B584-F97F97FA64F6}" srcOrd="0" destOrd="0" presId="urn:microsoft.com/office/officeart/2005/8/layout/process1"/>
    <dgm:cxn modelId="{DE18B930-543F-4B39-BF80-54B179410BF2}" type="presParOf" srcId="{64323CED-4B76-470C-968C-F1E81F93F046}" destId="{5CD182C0-800E-432C-8B73-854A903CC72D}" srcOrd="1" destOrd="0" presId="urn:microsoft.com/office/officeart/2005/8/layout/process1"/>
    <dgm:cxn modelId="{72F5816F-9A0E-4C9C-9A1D-CDBA3CA2C5E8}" type="presParOf" srcId="{5CD182C0-800E-432C-8B73-854A903CC72D}" destId="{D8051973-2211-4448-A4B9-4F6B25297EDD}" srcOrd="0" destOrd="0" presId="urn:microsoft.com/office/officeart/2005/8/layout/process1"/>
    <dgm:cxn modelId="{9A2A168D-6CB5-4AA1-B250-71485F946E2E}" type="presParOf" srcId="{64323CED-4B76-470C-968C-F1E81F93F046}" destId="{3C5C6723-04AD-4C68-9F49-07CB9D90BE94}" srcOrd="2" destOrd="0" presId="urn:microsoft.com/office/officeart/2005/8/layout/process1"/>
    <dgm:cxn modelId="{F8723296-1C36-460D-BD96-DB978ED852DB}" type="presParOf" srcId="{64323CED-4B76-470C-968C-F1E81F93F046}" destId="{612254E6-4C17-4782-95A1-649BB671D6BB}" srcOrd="3" destOrd="0" presId="urn:microsoft.com/office/officeart/2005/8/layout/process1"/>
    <dgm:cxn modelId="{E7168600-118F-490B-992C-536E26BD6CCA}" type="presParOf" srcId="{612254E6-4C17-4782-95A1-649BB671D6BB}" destId="{6DAE01C6-F71E-4AF2-99DB-1214DCF063A6}" srcOrd="0" destOrd="0" presId="urn:microsoft.com/office/officeart/2005/8/layout/process1"/>
    <dgm:cxn modelId="{A0CCDE21-BC6B-4E08-8900-FD26D63DB5DD}" type="presParOf" srcId="{64323CED-4B76-470C-968C-F1E81F93F046}" destId="{04100F71-2CD1-4228-86AA-477CAA37CF2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59CD5B6-2E69-4C73-B794-76F70FDB2A55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104306D0-3A8A-49FB-B4F7-483AEE3B08E8}">
      <dgm:prSet phldrT="[Text]"/>
      <dgm:spPr/>
      <dgm:t>
        <a:bodyPr/>
        <a:lstStyle/>
        <a:p>
          <a:r>
            <a:rPr lang="en-GB" dirty="0"/>
            <a:t>Artificial intelligence</a:t>
          </a:r>
          <a:endParaRPr lang="en-SG" dirty="0"/>
        </a:p>
      </dgm:t>
    </dgm:pt>
    <dgm:pt modelId="{D52E967E-1588-44E9-B2EA-3A8EEF4F0001}" type="parTrans" cxnId="{FD34B811-D5B8-4964-B1EA-E7A8B7F54E19}">
      <dgm:prSet/>
      <dgm:spPr/>
      <dgm:t>
        <a:bodyPr/>
        <a:lstStyle/>
        <a:p>
          <a:endParaRPr lang="en-SG"/>
        </a:p>
      </dgm:t>
    </dgm:pt>
    <dgm:pt modelId="{EDFAEF29-F7A1-4665-97EA-CC41F5304347}" type="sibTrans" cxnId="{FD34B811-D5B8-4964-B1EA-E7A8B7F54E19}">
      <dgm:prSet/>
      <dgm:spPr/>
      <dgm:t>
        <a:bodyPr/>
        <a:lstStyle/>
        <a:p>
          <a:endParaRPr lang="en-SG"/>
        </a:p>
      </dgm:t>
    </dgm:pt>
    <dgm:pt modelId="{EED824A5-E231-46F4-88C7-DB795B0C840F}">
      <dgm:prSet phldrT="[Text]"/>
      <dgm:spPr/>
      <dgm:t>
        <a:bodyPr/>
        <a:lstStyle/>
        <a:p>
          <a:r>
            <a:rPr lang="en-GB" dirty="0"/>
            <a:t>Machine Learning</a:t>
          </a:r>
          <a:endParaRPr lang="en-SG" dirty="0"/>
        </a:p>
      </dgm:t>
    </dgm:pt>
    <dgm:pt modelId="{5C50D54F-9828-42E9-B013-F9C4AF23B0DE}" type="parTrans" cxnId="{8C4BEA51-C5BC-4BE5-B7A1-3C6EB014CE5F}">
      <dgm:prSet/>
      <dgm:spPr/>
      <dgm:t>
        <a:bodyPr/>
        <a:lstStyle/>
        <a:p>
          <a:endParaRPr lang="en-SG"/>
        </a:p>
      </dgm:t>
    </dgm:pt>
    <dgm:pt modelId="{CC992ECD-F8D0-464D-ACCE-131CCEDCD9DC}" type="sibTrans" cxnId="{8C4BEA51-C5BC-4BE5-B7A1-3C6EB014CE5F}">
      <dgm:prSet/>
      <dgm:spPr/>
      <dgm:t>
        <a:bodyPr/>
        <a:lstStyle/>
        <a:p>
          <a:endParaRPr lang="en-SG"/>
        </a:p>
      </dgm:t>
    </dgm:pt>
    <dgm:pt modelId="{BCE4C676-D709-46D1-AC02-4CDFDA47C515}">
      <dgm:prSet phldrT="[Text]"/>
      <dgm:spPr/>
      <dgm:t>
        <a:bodyPr/>
        <a:lstStyle/>
        <a:p>
          <a:r>
            <a:rPr lang="en-GB" dirty="0"/>
            <a:t>Neural Networks</a:t>
          </a:r>
          <a:endParaRPr lang="en-SG" dirty="0"/>
        </a:p>
      </dgm:t>
    </dgm:pt>
    <dgm:pt modelId="{A83AE9C8-973A-4B9D-B81C-DD68D07C2DFE}" type="parTrans" cxnId="{E5066507-AEC8-4CD6-9767-3A5D4E8B4D44}">
      <dgm:prSet/>
      <dgm:spPr/>
      <dgm:t>
        <a:bodyPr/>
        <a:lstStyle/>
        <a:p>
          <a:endParaRPr lang="en-SG"/>
        </a:p>
      </dgm:t>
    </dgm:pt>
    <dgm:pt modelId="{4C719ABB-8AAC-4615-9F42-64DD8BB3E053}" type="sibTrans" cxnId="{E5066507-AEC8-4CD6-9767-3A5D4E8B4D44}">
      <dgm:prSet/>
      <dgm:spPr/>
      <dgm:t>
        <a:bodyPr/>
        <a:lstStyle/>
        <a:p>
          <a:endParaRPr lang="en-SG"/>
        </a:p>
      </dgm:t>
    </dgm:pt>
    <dgm:pt modelId="{2AAAFBF7-83C7-479D-AC65-8C3488A6BFA8}">
      <dgm:prSet phldrT="[Text]"/>
      <dgm:spPr/>
      <dgm:t>
        <a:bodyPr/>
        <a:lstStyle/>
        <a:p>
          <a:r>
            <a:rPr lang="en-GB" dirty="0"/>
            <a:t>Deep Learning</a:t>
          </a:r>
          <a:endParaRPr lang="en-SG" dirty="0"/>
        </a:p>
      </dgm:t>
    </dgm:pt>
    <dgm:pt modelId="{A4467761-A0D9-4C09-9CA6-E346179BEDC8}" type="parTrans" cxnId="{CA957AA7-A0E1-49EE-BF60-5E25628389CD}">
      <dgm:prSet/>
      <dgm:spPr/>
      <dgm:t>
        <a:bodyPr/>
        <a:lstStyle/>
        <a:p>
          <a:endParaRPr lang="en-SG"/>
        </a:p>
      </dgm:t>
    </dgm:pt>
    <dgm:pt modelId="{E62172F1-3B23-43C3-96D2-C8E794DA35A0}" type="sibTrans" cxnId="{CA957AA7-A0E1-49EE-BF60-5E25628389CD}">
      <dgm:prSet/>
      <dgm:spPr/>
      <dgm:t>
        <a:bodyPr/>
        <a:lstStyle/>
        <a:p>
          <a:endParaRPr lang="en-SG"/>
        </a:p>
      </dgm:t>
    </dgm:pt>
    <dgm:pt modelId="{03DE1D20-29E8-4FA1-B5F1-5C555DDB98A1}" type="pres">
      <dgm:prSet presAssocID="{159CD5B6-2E69-4C73-B794-76F70FDB2A55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49603298-A817-4B69-A7CC-ACE624EE54EB}" type="pres">
      <dgm:prSet presAssocID="{104306D0-3A8A-49FB-B4F7-483AEE3B08E8}" presName="circle1" presStyleLbl="node1" presStyleIdx="0" presStyleCnt="4"/>
      <dgm:spPr/>
    </dgm:pt>
    <dgm:pt modelId="{ACED1C0C-8BDF-406E-A4FB-C18C62C53904}" type="pres">
      <dgm:prSet presAssocID="{104306D0-3A8A-49FB-B4F7-483AEE3B08E8}" presName="space" presStyleCnt="0"/>
      <dgm:spPr/>
    </dgm:pt>
    <dgm:pt modelId="{4B64177B-3AAD-407C-81EB-47E5DE27D2FD}" type="pres">
      <dgm:prSet presAssocID="{104306D0-3A8A-49FB-B4F7-483AEE3B08E8}" presName="rect1" presStyleLbl="alignAcc1" presStyleIdx="0" presStyleCnt="4" custLinFactX="49537" custLinFactNeighborX="100000" custLinFactNeighborY="-63851"/>
      <dgm:spPr/>
    </dgm:pt>
    <dgm:pt modelId="{692DD63C-0FF1-4F35-893E-4F53D083F70B}" type="pres">
      <dgm:prSet presAssocID="{EED824A5-E231-46F4-88C7-DB795B0C840F}" presName="vertSpace2" presStyleLbl="node1" presStyleIdx="0" presStyleCnt="4"/>
      <dgm:spPr/>
    </dgm:pt>
    <dgm:pt modelId="{82D0C9BC-AB35-41ED-B5AA-19E1A0BC3DB9}" type="pres">
      <dgm:prSet presAssocID="{EED824A5-E231-46F4-88C7-DB795B0C840F}" presName="circle2" presStyleLbl="node1" presStyleIdx="1" presStyleCnt="4"/>
      <dgm:spPr/>
    </dgm:pt>
    <dgm:pt modelId="{0EF61DF8-F923-4D5C-8375-DF1BCAF7B5F6}" type="pres">
      <dgm:prSet presAssocID="{EED824A5-E231-46F4-88C7-DB795B0C840F}" presName="rect2" presStyleLbl="alignAcc1" presStyleIdx="1" presStyleCnt="4"/>
      <dgm:spPr/>
    </dgm:pt>
    <dgm:pt modelId="{B680FBA8-38B0-43B6-9489-BD39087633B2}" type="pres">
      <dgm:prSet presAssocID="{BCE4C676-D709-46D1-AC02-4CDFDA47C515}" presName="vertSpace3" presStyleLbl="node1" presStyleIdx="1" presStyleCnt="4"/>
      <dgm:spPr/>
    </dgm:pt>
    <dgm:pt modelId="{D6E232F9-A506-41A3-9B36-CE9DEC8D4034}" type="pres">
      <dgm:prSet presAssocID="{BCE4C676-D709-46D1-AC02-4CDFDA47C515}" presName="circle3" presStyleLbl="node1" presStyleIdx="2" presStyleCnt="4"/>
      <dgm:spPr/>
    </dgm:pt>
    <dgm:pt modelId="{D0639CE7-4EB7-41D0-82BF-E6CBF2145603}" type="pres">
      <dgm:prSet presAssocID="{BCE4C676-D709-46D1-AC02-4CDFDA47C515}" presName="rect3" presStyleLbl="alignAcc1" presStyleIdx="2" presStyleCnt="4"/>
      <dgm:spPr/>
    </dgm:pt>
    <dgm:pt modelId="{AF318DB6-73F6-4E86-B3D7-B7AE913E339A}" type="pres">
      <dgm:prSet presAssocID="{2AAAFBF7-83C7-479D-AC65-8C3488A6BFA8}" presName="vertSpace4" presStyleLbl="node1" presStyleIdx="2" presStyleCnt="4"/>
      <dgm:spPr/>
    </dgm:pt>
    <dgm:pt modelId="{DBC2DDC1-AE94-4F82-BDDC-398D3F9B144A}" type="pres">
      <dgm:prSet presAssocID="{2AAAFBF7-83C7-479D-AC65-8C3488A6BFA8}" presName="circle4" presStyleLbl="node1" presStyleIdx="3" presStyleCnt="4"/>
      <dgm:spPr/>
    </dgm:pt>
    <dgm:pt modelId="{C32C61C9-97BE-43E6-94DF-2C93AA227736}" type="pres">
      <dgm:prSet presAssocID="{2AAAFBF7-83C7-479D-AC65-8C3488A6BFA8}" presName="rect4" presStyleLbl="alignAcc1" presStyleIdx="3" presStyleCnt="4"/>
      <dgm:spPr/>
    </dgm:pt>
    <dgm:pt modelId="{A32EB1EA-449B-48C9-8704-957B4DD88C1A}" type="pres">
      <dgm:prSet presAssocID="{104306D0-3A8A-49FB-B4F7-483AEE3B08E8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25AF7C3F-C9D5-49B3-966D-C9BE736AAA6D}" type="pres">
      <dgm:prSet presAssocID="{EED824A5-E231-46F4-88C7-DB795B0C840F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D9F42932-1A8D-44DC-A481-2E68B1C8C205}" type="pres">
      <dgm:prSet presAssocID="{BCE4C676-D709-46D1-AC02-4CDFDA47C515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482B82DC-F7FE-4673-9C60-BFEB7B895B63}" type="pres">
      <dgm:prSet presAssocID="{2AAAFBF7-83C7-479D-AC65-8C3488A6BFA8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E5066507-AEC8-4CD6-9767-3A5D4E8B4D44}" srcId="{159CD5B6-2E69-4C73-B794-76F70FDB2A55}" destId="{BCE4C676-D709-46D1-AC02-4CDFDA47C515}" srcOrd="2" destOrd="0" parTransId="{A83AE9C8-973A-4B9D-B81C-DD68D07C2DFE}" sibTransId="{4C719ABB-8AAC-4615-9F42-64DD8BB3E053}"/>
    <dgm:cxn modelId="{38B60E0A-3875-4560-ADAF-1D5BD1A2BD6E}" type="presOf" srcId="{2AAAFBF7-83C7-479D-AC65-8C3488A6BFA8}" destId="{482B82DC-F7FE-4673-9C60-BFEB7B895B63}" srcOrd="1" destOrd="0" presId="urn:microsoft.com/office/officeart/2005/8/layout/target3"/>
    <dgm:cxn modelId="{FD34B811-D5B8-4964-B1EA-E7A8B7F54E19}" srcId="{159CD5B6-2E69-4C73-B794-76F70FDB2A55}" destId="{104306D0-3A8A-49FB-B4F7-483AEE3B08E8}" srcOrd="0" destOrd="0" parTransId="{D52E967E-1588-44E9-B2EA-3A8EEF4F0001}" sibTransId="{EDFAEF29-F7A1-4665-97EA-CC41F5304347}"/>
    <dgm:cxn modelId="{048DEE16-1D6F-40FC-B275-9BE7BF460DB1}" type="presOf" srcId="{EED824A5-E231-46F4-88C7-DB795B0C840F}" destId="{0EF61DF8-F923-4D5C-8375-DF1BCAF7B5F6}" srcOrd="0" destOrd="0" presId="urn:microsoft.com/office/officeart/2005/8/layout/target3"/>
    <dgm:cxn modelId="{1132A734-07AE-4970-898A-EAA2463C6CC9}" type="presOf" srcId="{BCE4C676-D709-46D1-AC02-4CDFDA47C515}" destId="{D9F42932-1A8D-44DC-A481-2E68B1C8C205}" srcOrd="1" destOrd="0" presId="urn:microsoft.com/office/officeart/2005/8/layout/target3"/>
    <dgm:cxn modelId="{8C4BEA51-C5BC-4BE5-B7A1-3C6EB014CE5F}" srcId="{159CD5B6-2E69-4C73-B794-76F70FDB2A55}" destId="{EED824A5-E231-46F4-88C7-DB795B0C840F}" srcOrd="1" destOrd="0" parTransId="{5C50D54F-9828-42E9-B013-F9C4AF23B0DE}" sibTransId="{CC992ECD-F8D0-464D-ACCE-131CCEDCD9DC}"/>
    <dgm:cxn modelId="{0393E277-CEFA-4A96-AE8F-B8BD1A9F9FBF}" type="presOf" srcId="{159CD5B6-2E69-4C73-B794-76F70FDB2A55}" destId="{03DE1D20-29E8-4FA1-B5F1-5C555DDB98A1}" srcOrd="0" destOrd="0" presId="urn:microsoft.com/office/officeart/2005/8/layout/target3"/>
    <dgm:cxn modelId="{EC36849D-025A-42F1-AE09-2817278DAC90}" type="presOf" srcId="{104306D0-3A8A-49FB-B4F7-483AEE3B08E8}" destId="{4B64177B-3AAD-407C-81EB-47E5DE27D2FD}" srcOrd="0" destOrd="0" presId="urn:microsoft.com/office/officeart/2005/8/layout/target3"/>
    <dgm:cxn modelId="{CA957AA7-A0E1-49EE-BF60-5E25628389CD}" srcId="{159CD5B6-2E69-4C73-B794-76F70FDB2A55}" destId="{2AAAFBF7-83C7-479D-AC65-8C3488A6BFA8}" srcOrd="3" destOrd="0" parTransId="{A4467761-A0D9-4C09-9CA6-E346179BEDC8}" sibTransId="{E62172F1-3B23-43C3-96D2-C8E794DA35A0}"/>
    <dgm:cxn modelId="{0FF7D9A7-4642-4FC4-8653-51E11E311AB9}" type="presOf" srcId="{2AAAFBF7-83C7-479D-AC65-8C3488A6BFA8}" destId="{C32C61C9-97BE-43E6-94DF-2C93AA227736}" srcOrd="0" destOrd="0" presId="urn:microsoft.com/office/officeart/2005/8/layout/target3"/>
    <dgm:cxn modelId="{543C51B2-2E8A-47BA-93BC-FEB8034F8405}" type="presOf" srcId="{BCE4C676-D709-46D1-AC02-4CDFDA47C515}" destId="{D0639CE7-4EB7-41D0-82BF-E6CBF2145603}" srcOrd="0" destOrd="0" presId="urn:microsoft.com/office/officeart/2005/8/layout/target3"/>
    <dgm:cxn modelId="{5980DBC7-A72B-44A2-9045-B0E166235376}" type="presOf" srcId="{104306D0-3A8A-49FB-B4F7-483AEE3B08E8}" destId="{A32EB1EA-449B-48C9-8704-957B4DD88C1A}" srcOrd="1" destOrd="0" presId="urn:microsoft.com/office/officeart/2005/8/layout/target3"/>
    <dgm:cxn modelId="{04B582EF-9DBA-49DA-A51F-68402758BECA}" type="presOf" srcId="{EED824A5-E231-46F4-88C7-DB795B0C840F}" destId="{25AF7C3F-C9D5-49B3-966D-C9BE736AAA6D}" srcOrd="1" destOrd="0" presId="urn:microsoft.com/office/officeart/2005/8/layout/target3"/>
    <dgm:cxn modelId="{42B90ACC-AB08-4AF3-803F-F5F801BBE95D}" type="presParOf" srcId="{03DE1D20-29E8-4FA1-B5F1-5C555DDB98A1}" destId="{49603298-A817-4B69-A7CC-ACE624EE54EB}" srcOrd="0" destOrd="0" presId="urn:microsoft.com/office/officeart/2005/8/layout/target3"/>
    <dgm:cxn modelId="{83F7434A-3A32-4C5A-A35B-EF17AF155E20}" type="presParOf" srcId="{03DE1D20-29E8-4FA1-B5F1-5C555DDB98A1}" destId="{ACED1C0C-8BDF-406E-A4FB-C18C62C53904}" srcOrd="1" destOrd="0" presId="urn:microsoft.com/office/officeart/2005/8/layout/target3"/>
    <dgm:cxn modelId="{ECDDE5BB-152E-42E1-837B-D1B09AC1BAD9}" type="presParOf" srcId="{03DE1D20-29E8-4FA1-B5F1-5C555DDB98A1}" destId="{4B64177B-3AAD-407C-81EB-47E5DE27D2FD}" srcOrd="2" destOrd="0" presId="urn:microsoft.com/office/officeart/2005/8/layout/target3"/>
    <dgm:cxn modelId="{4BCEAC5C-638D-4D93-860F-99532470697F}" type="presParOf" srcId="{03DE1D20-29E8-4FA1-B5F1-5C555DDB98A1}" destId="{692DD63C-0FF1-4F35-893E-4F53D083F70B}" srcOrd="3" destOrd="0" presId="urn:microsoft.com/office/officeart/2005/8/layout/target3"/>
    <dgm:cxn modelId="{322AC884-0FBB-45A8-8533-599EAEE1E2BC}" type="presParOf" srcId="{03DE1D20-29E8-4FA1-B5F1-5C555DDB98A1}" destId="{82D0C9BC-AB35-41ED-B5AA-19E1A0BC3DB9}" srcOrd="4" destOrd="0" presId="urn:microsoft.com/office/officeart/2005/8/layout/target3"/>
    <dgm:cxn modelId="{917B7D63-7E60-458E-8F90-4782C82802DA}" type="presParOf" srcId="{03DE1D20-29E8-4FA1-B5F1-5C555DDB98A1}" destId="{0EF61DF8-F923-4D5C-8375-DF1BCAF7B5F6}" srcOrd="5" destOrd="0" presId="urn:microsoft.com/office/officeart/2005/8/layout/target3"/>
    <dgm:cxn modelId="{65CD77EA-72DA-4721-96ED-7EDE4C118E9E}" type="presParOf" srcId="{03DE1D20-29E8-4FA1-B5F1-5C555DDB98A1}" destId="{B680FBA8-38B0-43B6-9489-BD39087633B2}" srcOrd="6" destOrd="0" presId="urn:microsoft.com/office/officeart/2005/8/layout/target3"/>
    <dgm:cxn modelId="{5159D7A5-76EF-497F-B7D8-3CF300AC2E60}" type="presParOf" srcId="{03DE1D20-29E8-4FA1-B5F1-5C555DDB98A1}" destId="{D6E232F9-A506-41A3-9B36-CE9DEC8D4034}" srcOrd="7" destOrd="0" presId="urn:microsoft.com/office/officeart/2005/8/layout/target3"/>
    <dgm:cxn modelId="{547F72F9-2F61-496F-8B7F-34BDA10424FC}" type="presParOf" srcId="{03DE1D20-29E8-4FA1-B5F1-5C555DDB98A1}" destId="{D0639CE7-4EB7-41D0-82BF-E6CBF2145603}" srcOrd="8" destOrd="0" presId="urn:microsoft.com/office/officeart/2005/8/layout/target3"/>
    <dgm:cxn modelId="{BDC0B71D-B685-4E70-8846-9A2B29F3261C}" type="presParOf" srcId="{03DE1D20-29E8-4FA1-B5F1-5C555DDB98A1}" destId="{AF318DB6-73F6-4E86-B3D7-B7AE913E339A}" srcOrd="9" destOrd="0" presId="urn:microsoft.com/office/officeart/2005/8/layout/target3"/>
    <dgm:cxn modelId="{C2B30010-A12D-42A2-A855-4C7868F303C7}" type="presParOf" srcId="{03DE1D20-29E8-4FA1-B5F1-5C555DDB98A1}" destId="{DBC2DDC1-AE94-4F82-BDDC-398D3F9B144A}" srcOrd="10" destOrd="0" presId="urn:microsoft.com/office/officeart/2005/8/layout/target3"/>
    <dgm:cxn modelId="{A94408F5-E2B1-4292-830D-0EDC90AA2B76}" type="presParOf" srcId="{03DE1D20-29E8-4FA1-B5F1-5C555DDB98A1}" destId="{C32C61C9-97BE-43E6-94DF-2C93AA227736}" srcOrd="11" destOrd="0" presId="urn:microsoft.com/office/officeart/2005/8/layout/target3"/>
    <dgm:cxn modelId="{B9165EB6-966A-4F84-B51B-86A8F4D9474B}" type="presParOf" srcId="{03DE1D20-29E8-4FA1-B5F1-5C555DDB98A1}" destId="{A32EB1EA-449B-48C9-8704-957B4DD88C1A}" srcOrd="12" destOrd="0" presId="urn:microsoft.com/office/officeart/2005/8/layout/target3"/>
    <dgm:cxn modelId="{D1538CFF-0994-4EE6-B8FC-E7344E59FBCF}" type="presParOf" srcId="{03DE1D20-29E8-4FA1-B5F1-5C555DDB98A1}" destId="{25AF7C3F-C9D5-49B3-966D-C9BE736AAA6D}" srcOrd="13" destOrd="0" presId="urn:microsoft.com/office/officeart/2005/8/layout/target3"/>
    <dgm:cxn modelId="{655DF406-F593-4EC3-A850-94B0D9036F75}" type="presParOf" srcId="{03DE1D20-29E8-4FA1-B5F1-5C555DDB98A1}" destId="{D9F42932-1A8D-44DC-A481-2E68B1C8C205}" srcOrd="14" destOrd="0" presId="urn:microsoft.com/office/officeart/2005/8/layout/target3"/>
    <dgm:cxn modelId="{2D7B08E4-D6AA-45F1-803C-2CC1E620BE1B}" type="presParOf" srcId="{03DE1D20-29E8-4FA1-B5F1-5C555DDB98A1}" destId="{482B82DC-F7FE-4673-9C60-BFEB7B895B63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03298-A817-4B69-A7CC-ACE624EE54EB}">
      <dsp:nvSpPr>
        <dsp:cNvPr id="0" name=""/>
        <dsp:cNvSpPr/>
      </dsp:nvSpPr>
      <dsp:spPr>
        <a:xfrm>
          <a:off x="0" y="588925"/>
          <a:ext cx="2685757" cy="268575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4177B-3AAD-407C-81EB-47E5DE27D2FD}">
      <dsp:nvSpPr>
        <dsp:cNvPr id="0" name=""/>
        <dsp:cNvSpPr/>
      </dsp:nvSpPr>
      <dsp:spPr>
        <a:xfrm>
          <a:off x="1342878" y="0"/>
          <a:ext cx="3133383" cy="26857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Artificial intelligence</a:t>
          </a:r>
          <a:endParaRPr lang="en-SG" sz="2600" kern="1200" dirty="0"/>
        </a:p>
      </dsp:txBody>
      <dsp:txXfrm>
        <a:off x="1342878" y="0"/>
        <a:ext cx="3133383" cy="570723"/>
      </dsp:txXfrm>
    </dsp:sp>
    <dsp:sp modelId="{82D0C9BC-AB35-41ED-B5AA-19E1A0BC3DB9}">
      <dsp:nvSpPr>
        <dsp:cNvPr id="0" name=""/>
        <dsp:cNvSpPr/>
      </dsp:nvSpPr>
      <dsp:spPr>
        <a:xfrm>
          <a:off x="352505" y="1159649"/>
          <a:ext cx="1980745" cy="198074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61DF8-F923-4D5C-8375-DF1BCAF7B5F6}">
      <dsp:nvSpPr>
        <dsp:cNvPr id="0" name=""/>
        <dsp:cNvSpPr/>
      </dsp:nvSpPr>
      <dsp:spPr>
        <a:xfrm>
          <a:off x="1342878" y="1159649"/>
          <a:ext cx="3133383" cy="19807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Machine Learning</a:t>
          </a:r>
          <a:endParaRPr lang="en-SG" sz="2600" kern="1200" dirty="0"/>
        </a:p>
      </dsp:txBody>
      <dsp:txXfrm>
        <a:off x="1342878" y="1159649"/>
        <a:ext cx="3133383" cy="570723"/>
      </dsp:txXfrm>
    </dsp:sp>
    <dsp:sp modelId="{D6E232F9-A506-41A3-9B36-CE9DEC8D4034}">
      <dsp:nvSpPr>
        <dsp:cNvPr id="0" name=""/>
        <dsp:cNvSpPr/>
      </dsp:nvSpPr>
      <dsp:spPr>
        <a:xfrm>
          <a:off x="705011" y="1730372"/>
          <a:ext cx="1275734" cy="127573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39CE7-4EB7-41D0-82BF-E6CBF2145603}">
      <dsp:nvSpPr>
        <dsp:cNvPr id="0" name=""/>
        <dsp:cNvSpPr/>
      </dsp:nvSpPr>
      <dsp:spPr>
        <a:xfrm>
          <a:off x="1342878" y="1730372"/>
          <a:ext cx="3133383" cy="127573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Neural Networks</a:t>
          </a:r>
          <a:endParaRPr lang="en-SG" sz="2600" kern="1200" dirty="0"/>
        </a:p>
      </dsp:txBody>
      <dsp:txXfrm>
        <a:off x="1342878" y="1730372"/>
        <a:ext cx="3133383" cy="570723"/>
      </dsp:txXfrm>
    </dsp:sp>
    <dsp:sp modelId="{DBC2DDC1-AE94-4F82-BDDC-398D3F9B144A}">
      <dsp:nvSpPr>
        <dsp:cNvPr id="0" name=""/>
        <dsp:cNvSpPr/>
      </dsp:nvSpPr>
      <dsp:spPr>
        <a:xfrm>
          <a:off x="1057516" y="2301096"/>
          <a:ext cx="570723" cy="57072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C61C9-97BE-43E6-94DF-2C93AA227736}">
      <dsp:nvSpPr>
        <dsp:cNvPr id="0" name=""/>
        <dsp:cNvSpPr/>
      </dsp:nvSpPr>
      <dsp:spPr>
        <a:xfrm>
          <a:off x="1342878" y="2301096"/>
          <a:ext cx="3133383" cy="57072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/>
            <a:t>Deep Learning</a:t>
          </a:r>
          <a:endParaRPr lang="en-SG" sz="2600" kern="1200" dirty="0"/>
        </a:p>
      </dsp:txBody>
      <dsp:txXfrm>
        <a:off x="1342878" y="2301096"/>
        <a:ext cx="3133383" cy="5707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38CBC-CC3E-40D3-B584-F97F97FA64F6}">
      <dsp:nvSpPr>
        <dsp:cNvPr id="0" name=""/>
        <dsp:cNvSpPr/>
      </dsp:nvSpPr>
      <dsp:spPr>
        <a:xfrm>
          <a:off x="4082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Input (</a:t>
          </a:r>
          <a:r>
            <a:rPr lang="fr-FR" sz="1800" kern="1200" dirty="0" err="1"/>
            <a:t>Given</a:t>
          </a:r>
          <a:r>
            <a:rPr lang="fr-FR" sz="1800" kern="1200" dirty="0"/>
            <a:t>)</a:t>
          </a:r>
        </a:p>
      </dsp:txBody>
      <dsp:txXfrm>
        <a:off x="27536" y="244390"/>
        <a:ext cx="1173318" cy="753865"/>
      </dsp:txXfrm>
    </dsp:sp>
    <dsp:sp modelId="{5CD182C0-800E-432C-8B73-854A903CC72D}">
      <dsp:nvSpPr>
        <dsp:cNvPr id="0" name=""/>
        <dsp:cNvSpPr/>
      </dsp:nvSpPr>
      <dsp:spPr>
        <a:xfrm>
          <a:off x="1346331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1346331" y="530538"/>
        <a:ext cx="181081" cy="181570"/>
      </dsp:txXfrm>
    </dsp:sp>
    <dsp:sp modelId="{3C5C6723-04AD-4C68-9F49-07CB9D90BE94}">
      <dsp:nvSpPr>
        <dsp:cNvPr id="0" name=""/>
        <dsp:cNvSpPr/>
      </dsp:nvSpPr>
      <dsp:spPr>
        <a:xfrm>
          <a:off x="1712399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Function</a:t>
          </a:r>
          <a:endParaRPr lang="fr-F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</a:t>
          </a:r>
          <a:r>
            <a:rPr lang="fr-FR" sz="1800" kern="1200" dirty="0" err="1"/>
            <a:t>Created</a:t>
          </a:r>
          <a:r>
            <a:rPr lang="fr-FR" sz="1800" kern="1200" dirty="0"/>
            <a:t>)</a:t>
          </a:r>
        </a:p>
      </dsp:txBody>
      <dsp:txXfrm>
        <a:off x="1735853" y="244390"/>
        <a:ext cx="1173318" cy="753865"/>
      </dsp:txXfrm>
    </dsp:sp>
    <dsp:sp modelId="{612254E6-4C17-4782-95A1-649BB671D6BB}">
      <dsp:nvSpPr>
        <dsp:cNvPr id="0" name=""/>
        <dsp:cNvSpPr/>
      </dsp:nvSpPr>
      <dsp:spPr>
        <a:xfrm>
          <a:off x="3054648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3054648" y="530538"/>
        <a:ext cx="181081" cy="181570"/>
      </dsp:txXfrm>
    </dsp:sp>
    <dsp:sp modelId="{04100F71-2CD1-4228-86AA-477CAA37CF23}">
      <dsp:nvSpPr>
        <dsp:cNvPr id="0" name=""/>
        <dsp:cNvSpPr/>
      </dsp:nvSpPr>
      <dsp:spPr>
        <a:xfrm>
          <a:off x="3420716" y="220936"/>
          <a:ext cx="1220226" cy="800773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Output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</a:t>
          </a:r>
          <a:r>
            <a:rPr lang="fr-FR" sz="1800" kern="1200" dirty="0" err="1"/>
            <a:t>Obtained</a:t>
          </a:r>
          <a:r>
            <a:rPr lang="fr-FR" sz="1800" kern="1200" dirty="0"/>
            <a:t>)</a:t>
          </a:r>
        </a:p>
      </dsp:txBody>
      <dsp:txXfrm>
        <a:off x="3444170" y="244390"/>
        <a:ext cx="1173318" cy="7538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38CBC-CC3E-40D3-B584-F97F97FA64F6}">
      <dsp:nvSpPr>
        <dsp:cNvPr id="0" name=""/>
        <dsp:cNvSpPr/>
      </dsp:nvSpPr>
      <dsp:spPr>
        <a:xfrm>
          <a:off x="4082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Input (</a:t>
          </a:r>
          <a:r>
            <a:rPr lang="fr-FR" sz="1800" kern="1200" dirty="0" err="1"/>
            <a:t>Available</a:t>
          </a:r>
          <a:r>
            <a:rPr lang="fr-FR" sz="1800" kern="1200" dirty="0"/>
            <a:t>)</a:t>
          </a:r>
        </a:p>
      </dsp:txBody>
      <dsp:txXfrm>
        <a:off x="27536" y="244390"/>
        <a:ext cx="1173318" cy="753865"/>
      </dsp:txXfrm>
    </dsp:sp>
    <dsp:sp modelId="{5CD182C0-800E-432C-8B73-854A903CC72D}">
      <dsp:nvSpPr>
        <dsp:cNvPr id="0" name=""/>
        <dsp:cNvSpPr/>
      </dsp:nvSpPr>
      <dsp:spPr>
        <a:xfrm>
          <a:off x="1346331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1346331" y="530538"/>
        <a:ext cx="181081" cy="181570"/>
      </dsp:txXfrm>
    </dsp:sp>
    <dsp:sp modelId="{3C5C6723-04AD-4C68-9F49-07CB9D90BE94}">
      <dsp:nvSpPr>
        <dsp:cNvPr id="0" name=""/>
        <dsp:cNvSpPr/>
      </dsp:nvSpPr>
      <dsp:spPr>
        <a:xfrm>
          <a:off x="1712399" y="220936"/>
          <a:ext cx="1220226" cy="800773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Function</a:t>
          </a:r>
          <a:endParaRPr lang="fr-F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(?)</a:t>
          </a:r>
        </a:p>
      </dsp:txBody>
      <dsp:txXfrm>
        <a:off x="1735853" y="244390"/>
        <a:ext cx="1173318" cy="753865"/>
      </dsp:txXfrm>
    </dsp:sp>
    <dsp:sp modelId="{612254E6-4C17-4782-95A1-649BB671D6BB}">
      <dsp:nvSpPr>
        <dsp:cNvPr id="0" name=""/>
        <dsp:cNvSpPr/>
      </dsp:nvSpPr>
      <dsp:spPr>
        <a:xfrm>
          <a:off x="3054648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3054648" y="530538"/>
        <a:ext cx="181081" cy="181570"/>
      </dsp:txXfrm>
    </dsp:sp>
    <dsp:sp modelId="{04100F71-2CD1-4228-86AA-477CAA37CF23}">
      <dsp:nvSpPr>
        <dsp:cNvPr id="0" name=""/>
        <dsp:cNvSpPr/>
      </dsp:nvSpPr>
      <dsp:spPr>
        <a:xfrm>
          <a:off x="3420716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Output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</a:t>
          </a:r>
          <a:r>
            <a:rPr lang="fr-FR" sz="1800" kern="1200" dirty="0" err="1"/>
            <a:t>Available</a:t>
          </a:r>
          <a:r>
            <a:rPr lang="fr-FR" sz="1800" kern="1200" dirty="0"/>
            <a:t>)</a:t>
          </a:r>
        </a:p>
      </dsp:txBody>
      <dsp:txXfrm>
        <a:off x="3444170" y="244390"/>
        <a:ext cx="1173318" cy="7538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38CBC-CC3E-40D3-B584-F97F97FA64F6}">
      <dsp:nvSpPr>
        <dsp:cNvPr id="0" name=""/>
        <dsp:cNvSpPr/>
      </dsp:nvSpPr>
      <dsp:spPr>
        <a:xfrm>
          <a:off x="4082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Input (</a:t>
          </a:r>
          <a:r>
            <a:rPr lang="fr-FR" sz="1800" kern="1200" dirty="0" err="1"/>
            <a:t>Available</a:t>
          </a:r>
          <a:r>
            <a:rPr lang="fr-FR" sz="1800" kern="1200" dirty="0"/>
            <a:t>)</a:t>
          </a:r>
        </a:p>
      </dsp:txBody>
      <dsp:txXfrm>
        <a:off x="27536" y="244390"/>
        <a:ext cx="1173318" cy="753865"/>
      </dsp:txXfrm>
    </dsp:sp>
    <dsp:sp modelId="{5CD182C0-800E-432C-8B73-854A903CC72D}">
      <dsp:nvSpPr>
        <dsp:cNvPr id="0" name=""/>
        <dsp:cNvSpPr/>
      </dsp:nvSpPr>
      <dsp:spPr>
        <a:xfrm>
          <a:off x="1346331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1346331" y="530538"/>
        <a:ext cx="181081" cy="181570"/>
      </dsp:txXfrm>
    </dsp:sp>
    <dsp:sp modelId="{3C5C6723-04AD-4C68-9F49-07CB9D90BE94}">
      <dsp:nvSpPr>
        <dsp:cNvPr id="0" name=""/>
        <dsp:cNvSpPr/>
      </dsp:nvSpPr>
      <dsp:spPr>
        <a:xfrm>
          <a:off x="1712399" y="220936"/>
          <a:ext cx="1220226" cy="800773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Function</a:t>
          </a:r>
          <a:endParaRPr lang="fr-F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(?)</a:t>
          </a:r>
        </a:p>
      </dsp:txBody>
      <dsp:txXfrm>
        <a:off x="1735853" y="244390"/>
        <a:ext cx="1173318" cy="753865"/>
      </dsp:txXfrm>
    </dsp:sp>
    <dsp:sp modelId="{612254E6-4C17-4782-95A1-649BB671D6BB}">
      <dsp:nvSpPr>
        <dsp:cNvPr id="0" name=""/>
        <dsp:cNvSpPr/>
      </dsp:nvSpPr>
      <dsp:spPr>
        <a:xfrm>
          <a:off x="3054648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3054648" y="530538"/>
        <a:ext cx="181081" cy="181570"/>
      </dsp:txXfrm>
    </dsp:sp>
    <dsp:sp modelId="{04100F71-2CD1-4228-86AA-477CAA37CF23}">
      <dsp:nvSpPr>
        <dsp:cNvPr id="0" name=""/>
        <dsp:cNvSpPr/>
      </dsp:nvSpPr>
      <dsp:spPr>
        <a:xfrm>
          <a:off x="3420716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Output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</a:t>
          </a:r>
          <a:r>
            <a:rPr lang="fr-FR" sz="1800" kern="1200" dirty="0" err="1"/>
            <a:t>Available</a:t>
          </a:r>
          <a:r>
            <a:rPr lang="fr-FR" sz="1800" kern="1200" dirty="0"/>
            <a:t>)</a:t>
          </a:r>
        </a:p>
      </dsp:txBody>
      <dsp:txXfrm>
        <a:off x="3444170" y="244390"/>
        <a:ext cx="1173318" cy="7538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38CBC-CC3E-40D3-B584-F97F97FA64F6}">
      <dsp:nvSpPr>
        <dsp:cNvPr id="0" name=""/>
        <dsp:cNvSpPr/>
      </dsp:nvSpPr>
      <dsp:spPr>
        <a:xfrm>
          <a:off x="4082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Input (</a:t>
          </a:r>
          <a:r>
            <a:rPr lang="fr-FR" sz="1800" kern="1200" dirty="0" err="1"/>
            <a:t>Given</a:t>
          </a:r>
          <a:r>
            <a:rPr lang="fr-FR" sz="1800" kern="1200" dirty="0"/>
            <a:t>)</a:t>
          </a:r>
        </a:p>
      </dsp:txBody>
      <dsp:txXfrm>
        <a:off x="27536" y="244390"/>
        <a:ext cx="1173318" cy="753865"/>
      </dsp:txXfrm>
    </dsp:sp>
    <dsp:sp modelId="{5CD182C0-800E-432C-8B73-854A903CC72D}">
      <dsp:nvSpPr>
        <dsp:cNvPr id="0" name=""/>
        <dsp:cNvSpPr/>
      </dsp:nvSpPr>
      <dsp:spPr>
        <a:xfrm>
          <a:off x="1346331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1346331" y="530538"/>
        <a:ext cx="181081" cy="181570"/>
      </dsp:txXfrm>
    </dsp:sp>
    <dsp:sp modelId="{3C5C6723-04AD-4C68-9F49-07CB9D90BE94}">
      <dsp:nvSpPr>
        <dsp:cNvPr id="0" name=""/>
        <dsp:cNvSpPr/>
      </dsp:nvSpPr>
      <dsp:spPr>
        <a:xfrm>
          <a:off x="1712399" y="220936"/>
          <a:ext cx="1220226" cy="800773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 err="1"/>
            <a:t>Function</a:t>
          </a:r>
          <a:endParaRPr lang="fr-FR" sz="1800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</a:t>
          </a:r>
          <a:r>
            <a:rPr lang="fr-FR" sz="1800" kern="1200" dirty="0" err="1"/>
            <a:t>Created</a:t>
          </a:r>
          <a:r>
            <a:rPr lang="fr-FR" sz="1800" kern="1200" dirty="0"/>
            <a:t>)</a:t>
          </a:r>
        </a:p>
      </dsp:txBody>
      <dsp:txXfrm>
        <a:off x="1735853" y="244390"/>
        <a:ext cx="1173318" cy="753865"/>
      </dsp:txXfrm>
    </dsp:sp>
    <dsp:sp modelId="{612254E6-4C17-4782-95A1-649BB671D6BB}">
      <dsp:nvSpPr>
        <dsp:cNvPr id="0" name=""/>
        <dsp:cNvSpPr/>
      </dsp:nvSpPr>
      <dsp:spPr>
        <a:xfrm>
          <a:off x="3054648" y="470015"/>
          <a:ext cx="258687" cy="3026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300" kern="1200"/>
        </a:p>
      </dsp:txBody>
      <dsp:txXfrm>
        <a:off x="3054648" y="530538"/>
        <a:ext cx="181081" cy="181570"/>
      </dsp:txXfrm>
    </dsp:sp>
    <dsp:sp modelId="{04100F71-2CD1-4228-86AA-477CAA37CF23}">
      <dsp:nvSpPr>
        <dsp:cNvPr id="0" name=""/>
        <dsp:cNvSpPr/>
      </dsp:nvSpPr>
      <dsp:spPr>
        <a:xfrm>
          <a:off x="3420716" y="220936"/>
          <a:ext cx="1220226" cy="800773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Output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(</a:t>
          </a:r>
          <a:r>
            <a:rPr lang="fr-FR" sz="1800" kern="1200" dirty="0" err="1"/>
            <a:t>Obtained</a:t>
          </a:r>
          <a:r>
            <a:rPr lang="fr-FR" sz="1800" kern="1200" dirty="0"/>
            <a:t>)</a:t>
          </a:r>
        </a:p>
      </dsp:txBody>
      <dsp:txXfrm>
        <a:off x="3444170" y="244390"/>
        <a:ext cx="1173318" cy="7538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38CBC-CC3E-40D3-B584-F97F97FA64F6}">
      <dsp:nvSpPr>
        <dsp:cNvPr id="0" name=""/>
        <dsp:cNvSpPr/>
      </dsp:nvSpPr>
      <dsp:spPr>
        <a:xfrm>
          <a:off x="10069" y="0"/>
          <a:ext cx="3009793" cy="104923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Input x (</a:t>
          </a:r>
          <a:r>
            <a:rPr lang="fr-FR" sz="2400" kern="1200" dirty="0" err="1"/>
            <a:t>available</a:t>
          </a:r>
          <a:r>
            <a:rPr lang="fr-FR" sz="2400" kern="1200" dirty="0"/>
            <a:t>)</a:t>
          </a:r>
        </a:p>
      </dsp:txBody>
      <dsp:txXfrm>
        <a:off x="40800" y="30731"/>
        <a:ext cx="2948331" cy="987773"/>
      </dsp:txXfrm>
    </dsp:sp>
    <dsp:sp modelId="{5CD182C0-800E-432C-8B73-854A903CC72D}">
      <dsp:nvSpPr>
        <dsp:cNvPr id="0" name=""/>
        <dsp:cNvSpPr/>
      </dsp:nvSpPr>
      <dsp:spPr>
        <a:xfrm>
          <a:off x="3320842" y="151403"/>
          <a:ext cx="638076" cy="746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3320842" y="300689"/>
        <a:ext cx="446653" cy="447856"/>
      </dsp:txXfrm>
    </dsp:sp>
    <dsp:sp modelId="{3C5C6723-04AD-4C68-9F49-07CB9D90BE94}">
      <dsp:nvSpPr>
        <dsp:cNvPr id="0" name=""/>
        <dsp:cNvSpPr/>
      </dsp:nvSpPr>
      <dsp:spPr>
        <a:xfrm>
          <a:off x="4223780" y="0"/>
          <a:ext cx="3009793" cy="1049235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Function</a:t>
          </a:r>
          <a:r>
            <a:rPr lang="fr-FR" sz="2400" kern="1200" dirty="0"/>
            <a:t> f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(?)</a:t>
          </a:r>
        </a:p>
      </dsp:txBody>
      <dsp:txXfrm>
        <a:off x="4254511" y="30731"/>
        <a:ext cx="2948331" cy="987773"/>
      </dsp:txXfrm>
    </dsp:sp>
    <dsp:sp modelId="{612254E6-4C17-4782-95A1-649BB671D6BB}">
      <dsp:nvSpPr>
        <dsp:cNvPr id="0" name=""/>
        <dsp:cNvSpPr/>
      </dsp:nvSpPr>
      <dsp:spPr>
        <a:xfrm>
          <a:off x="7534552" y="151403"/>
          <a:ext cx="638076" cy="746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7534552" y="300689"/>
        <a:ext cx="446653" cy="447856"/>
      </dsp:txXfrm>
    </dsp:sp>
    <dsp:sp modelId="{04100F71-2CD1-4228-86AA-477CAA37CF23}">
      <dsp:nvSpPr>
        <dsp:cNvPr id="0" name=""/>
        <dsp:cNvSpPr/>
      </dsp:nvSpPr>
      <dsp:spPr>
        <a:xfrm>
          <a:off x="8437490" y="0"/>
          <a:ext cx="3009793" cy="104923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Output y = f(x)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(</a:t>
          </a:r>
          <a:r>
            <a:rPr lang="fr-FR" sz="2400" kern="1200" dirty="0" err="1"/>
            <a:t>available</a:t>
          </a:r>
          <a:r>
            <a:rPr lang="fr-FR" sz="2400" kern="1200" dirty="0"/>
            <a:t>)</a:t>
          </a:r>
        </a:p>
      </dsp:txBody>
      <dsp:txXfrm>
        <a:off x="8468221" y="30731"/>
        <a:ext cx="2948331" cy="9877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38CBC-CC3E-40D3-B584-F97F97FA64F6}">
      <dsp:nvSpPr>
        <dsp:cNvPr id="0" name=""/>
        <dsp:cNvSpPr/>
      </dsp:nvSpPr>
      <dsp:spPr>
        <a:xfrm>
          <a:off x="10069" y="0"/>
          <a:ext cx="3009793" cy="104923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Input x (</a:t>
          </a:r>
          <a:r>
            <a:rPr lang="fr-FR" sz="2400" kern="1200" dirty="0" err="1"/>
            <a:t>available</a:t>
          </a:r>
          <a:r>
            <a:rPr lang="fr-FR" sz="2400" kern="1200" dirty="0"/>
            <a:t>)</a:t>
          </a:r>
        </a:p>
      </dsp:txBody>
      <dsp:txXfrm>
        <a:off x="40800" y="30731"/>
        <a:ext cx="2948331" cy="987773"/>
      </dsp:txXfrm>
    </dsp:sp>
    <dsp:sp modelId="{5CD182C0-800E-432C-8B73-854A903CC72D}">
      <dsp:nvSpPr>
        <dsp:cNvPr id="0" name=""/>
        <dsp:cNvSpPr/>
      </dsp:nvSpPr>
      <dsp:spPr>
        <a:xfrm>
          <a:off x="3320842" y="151403"/>
          <a:ext cx="638076" cy="746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3320842" y="300689"/>
        <a:ext cx="446653" cy="447856"/>
      </dsp:txXfrm>
    </dsp:sp>
    <dsp:sp modelId="{3C5C6723-04AD-4C68-9F49-07CB9D90BE94}">
      <dsp:nvSpPr>
        <dsp:cNvPr id="0" name=""/>
        <dsp:cNvSpPr/>
      </dsp:nvSpPr>
      <dsp:spPr>
        <a:xfrm>
          <a:off x="4223780" y="0"/>
          <a:ext cx="3009793" cy="1049235"/>
        </a:xfrm>
        <a:prstGeom prst="roundRect">
          <a:avLst>
            <a:gd name="adj" fmla="val 10000"/>
          </a:avLst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 err="1"/>
            <a:t>Function</a:t>
          </a:r>
          <a:r>
            <a:rPr lang="fr-FR" sz="2400" kern="1200" dirty="0"/>
            <a:t> f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(?)</a:t>
          </a:r>
        </a:p>
      </dsp:txBody>
      <dsp:txXfrm>
        <a:off x="4254511" y="30731"/>
        <a:ext cx="2948331" cy="987773"/>
      </dsp:txXfrm>
    </dsp:sp>
    <dsp:sp modelId="{612254E6-4C17-4782-95A1-649BB671D6BB}">
      <dsp:nvSpPr>
        <dsp:cNvPr id="0" name=""/>
        <dsp:cNvSpPr/>
      </dsp:nvSpPr>
      <dsp:spPr>
        <a:xfrm>
          <a:off x="7534552" y="151403"/>
          <a:ext cx="638076" cy="7464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1900" kern="1200"/>
        </a:p>
      </dsp:txBody>
      <dsp:txXfrm>
        <a:off x="7534552" y="300689"/>
        <a:ext cx="446653" cy="447856"/>
      </dsp:txXfrm>
    </dsp:sp>
    <dsp:sp modelId="{04100F71-2CD1-4228-86AA-477CAA37CF23}">
      <dsp:nvSpPr>
        <dsp:cNvPr id="0" name=""/>
        <dsp:cNvSpPr/>
      </dsp:nvSpPr>
      <dsp:spPr>
        <a:xfrm>
          <a:off x="8437490" y="0"/>
          <a:ext cx="3009793" cy="1049235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Output y = f(x)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(</a:t>
          </a:r>
          <a:r>
            <a:rPr lang="fr-FR" sz="2400" kern="1200" dirty="0" err="1"/>
            <a:t>available</a:t>
          </a:r>
          <a:r>
            <a:rPr lang="fr-FR" sz="2400" kern="1200" dirty="0"/>
            <a:t>)</a:t>
          </a:r>
        </a:p>
      </dsp:txBody>
      <dsp:txXfrm>
        <a:off x="8468221" y="30731"/>
        <a:ext cx="2948331" cy="98777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03298-A817-4B69-A7CC-ACE624EE54EB}">
      <dsp:nvSpPr>
        <dsp:cNvPr id="0" name=""/>
        <dsp:cNvSpPr/>
      </dsp:nvSpPr>
      <dsp:spPr>
        <a:xfrm>
          <a:off x="0" y="609001"/>
          <a:ext cx="1746954" cy="1746954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4177B-3AAD-407C-81EB-47E5DE27D2FD}">
      <dsp:nvSpPr>
        <dsp:cNvPr id="0" name=""/>
        <dsp:cNvSpPr/>
      </dsp:nvSpPr>
      <dsp:spPr>
        <a:xfrm>
          <a:off x="873477" y="0"/>
          <a:ext cx="2038113" cy="174695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Artificial intelligence</a:t>
          </a:r>
          <a:endParaRPr lang="en-SG" sz="1700" kern="1200" dirty="0"/>
        </a:p>
      </dsp:txBody>
      <dsp:txXfrm>
        <a:off x="873477" y="0"/>
        <a:ext cx="2038113" cy="371227"/>
      </dsp:txXfrm>
    </dsp:sp>
    <dsp:sp modelId="{82D0C9BC-AB35-41ED-B5AA-19E1A0BC3DB9}">
      <dsp:nvSpPr>
        <dsp:cNvPr id="0" name=""/>
        <dsp:cNvSpPr/>
      </dsp:nvSpPr>
      <dsp:spPr>
        <a:xfrm>
          <a:off x="229287" y="980229"/>
          <a:ext cx="1288379" cy="128837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61DF8-F923-4D5C-8375-DF1BCAF7B5F6}">
      <dsp:nvSpPr>
        <dsp:cNvPr id="0" name=""/>
        <dsp:cNvSpPr/>
      </dsp:nvSpPr>
      <dsp:spPr>
        <a:xfrm>
          <a:off x="873477" y="980229"/>
          <a:ext cx="2038113" cy="128837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Machine Learning</a:t>
          </a:r>
          <a:endParaRPr lang="en-SG" sz="1700" kern="1200" dirty="0"/>
        </a:p>
      </dsp:txBody>
      <dsp:txXfrm>
        <a:off x="873477" y="980229"/>
        <a:ext cx="2038113" cy="371227"/>
      </dsp:txXfrm>
    </dsp:sp>
    <dsp:sp modelId="{D6E232F9-A506-41A3-9B36-CE9DEC8D4034}">
      <dsp:nvSpPr>
        <dsp:cNvPr id="0" name=""/>
        <dsp:cNvSpPr/>
      </dsp:nvSpPr>
      <dsp:spPr>
        <a:xfrm>
          <a:off x="458575" y="1351456"/>
          <a:ext cx="829803" cy="82980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39CE7-4EB7-41D0-82BF-E6CBF2145603}">
      <dsp:nvSpPr>
        <dsp:cNvPr id="0" name=""/>
        <dsp:cNvSpPr/>
      </dsp:nvSpPr>
      <dsp:spPr>
        <a:xfrm>
          <a:off x="873477" y="1351456"/>
          <a:ext cx="2038113" cy="82980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Neural Networks</a:t>
          </a:r>
          <a:endParaRPr lang="en-SG" sz="1700" kern="1200" dirty="0"/>
        </a:p>
      </dsp:txBody>
      <dsp:txXfrm>
        <a:off x="873477" y="1351456"/>
        <a:ext cx="2038113" cy="371227"/>
      </dsp:txXfrm>
    </dsp:sp>
    <dsp:sp modelId="{DBC2DDC1-AE94-4F82-BDDC-398D3F9B144A}">
      <dsp:nvSpPr>
        <dsp:cNvPr id="0" name=""/>
        <dsp:cNvSpPr/>
      </dsp:nvSpPr>
      <dsp:spPr>
        <a:xfrm>
          <a:off x="687863" y="1722684"/>
          <a:ext cx="371227" cy="37122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C61C9-97BE-43E6-94DF-2C93AA227736}">
      <dsp:nvSpPr>
        <dsp:cNvPr id="0" name=""/>
        <dsp:cNvSpPr/>
      </dsp:nvSpPr>
      <dsp:spPr>
        <a:xfrm>
          <a:off x="873477" y="1722684"/>
          <a:ext cx="2038113" cy="37122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Deep Learning</a:t>
          </a:r>
          <a:endParaRPr lang="en-SG" sz="1700" kern="1200" dirty="0"/>
        </a:p>
      </dsp:txBody>
      <dsp:txXfrm>
        <a:off x="873477" y="1722684"/>
        <a:ext cx="2038113" cy="3712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05/12/2022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4F79-603A-6F7A-93E7-C9CABA0FF3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72183-7F29-FB0F-D3D7-53204406A33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assemblyai.com/blog/pytorch-vs-tensorflow-in-2022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ytorch.org/get-started/locally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downloads" TargetMode="External"/><Relationship Id="rId2" Type="http://schemas.openxmlformats.org/officeDocument/2006/relationships/hyperlink" Target="https://developer.nvidia.com/cuda-gpu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matthieu_demari@sutd.edu.sg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9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9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10" Type="http://schemas.openxmlformats.org/officeDocument/2006/relationships/image" Target="../media/image23.png"/><Relationship Id="rId4" Type="http://schemas.openxmlformats.org/officeDocument/2006/relationships/diagramLayout" Target="../diagrams/layout8.xml"/><Relationship Id="rId9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book.org/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://neuralnetworksanddeeplearning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hyperlink" Target="https://www.manning.com/books/deep-learning-with-pytorc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W1-S1 Introduction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</a:t>
            </a:r>
            <a:r>
              <a:rPr lang="en-US"/>
              <a:t>De Mari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7710-E994-858C-736B-B256E5D3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FA4B-0B20-5BC7-9427-1BB2CFA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b="1" dirty="0"/>
              <a:t>Week 8: </a:t>
            </a:r>
            <a:r>
              <a:rPr lang="en-GB" dirty="0"/>
              <a:t>The embedding problem, more advanced concepts on RNNs, introduction to Natural Language Processing (NLP) and Word Embeddings for NLP, brief state-of-the-art on NLP, attention and transformers architectures.</a:t>
            </a:r>
            <a:br>
              <a:rPr lang="en-GB" dirty="0"/>
            </a:br>
            <a:r>
              <a:rPr lang="en-GB" dirty="0"/>
              <a:t>Preparing transition to the 50.040 Natural Language Processing course.</a:t>
            </a:r>
          </a:p>
          <a:p>
            <a:endParaRPr lang="en-GB" dirty="0"/>
          </a:p>
          <a:p>
            <a:r>
              <a:rPr lang="en-GB" b="1" dirty="0"/>
              <a:t>Week 9: </a:t>
            </a:r>
            <a:r>
              <a:rPr lang="en-GB" dirty="0"/>
              <a:t>Quick introduction to Graph Theory and typical graph datasets and problems, basics of Graph Convolutional Networks, brief state-of-the-art of advanced Graph Convolutional Networks.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1917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7710-E994-858C-736B-B256E5D3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FA4B-0B20-5BC7-9427-1BB2CFAA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Week 10: </a:t>
            </a:r>
            <a:r>
              <a:rPr lang="en-GB" dirty="0"/>
              <a:t>Generative Models, Autoencoders and Variational Autoencoders, Generative Adversarial Networks (GANs), Advanced concepts on Generative Adversarial Networks, Practice on GANs.</a:t>
            </a:r>
          </a:p>
          <a:p>
            <a:endParaRPr lang="en-GB" dirty="0"/>
          </a:p>
          <a:p>
            <a:r>
              <a:rPr lang="en-GB" b="1" dirty="0"/>
              <a:t>Week 11: </a:t>
            </a:r>
            <a:r>
              <a:rPr lang="en-GB" dirty="0"/>
              <a:t>Brief introduction to reinforcement learning, and state-action-rewards systems, multi-armed bandit problem and the exploration/exploitation trade-off, Q-learning and Deep Q-Learning. Brief state-of-the-art discussion about further works in Reinforcement Learning.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35317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7710-E994-858C-736B-B256E5D3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FA4B-0B20-5BC7-9427-1BB2CFAA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Week 12: </a:t>
            </a:r>
            <a:r>
              <a:rPr lang="en-GB" dirty="0" err="1"/>
              <a:t>Explainability</a:t>
            </a:r>
            <a:r>
              <a:rPr lang="en-GB" dirty="0"/>
              <a:t>/Interpretability and open questions in research about Neural Networks. Deep belief models and diffusion models.</a:t>
            </a:r>
            <a:br>
              <a:rPr lang="en-GB" dirty="0"/>
            </a:br>
            <a:r>
              <a:rPr lang="en-GB" dirty="0"/>
              <a:t>Closing of the course and future directions for studying Deep Learning. </a:t>
            </a:r>
          </a:p>
          <a:p>
            <a:endParaRPr lang="en-GB" dirty="0"/>
          </a:p>
          <a:p>
            <a:r>
              <a:rPr lang="en-GB" b="1" dirty="0"/>
              <a:t>Week 13: </a:t>
            </a:r>
            <a:r>
              <a:rPr lang="en-GB" dirty="0"/>
              <a:t>Project presentations and guest conferences (TBA).</a:t>
            </a:r>
          </a:p>
          <a:p>
            <a:endParaRPr lang="en-GB" dirty="0"/>
          </a:p>
          <a:p>
            <a:r>
              <a:rPr lang="en-SG" b="1" dirty="0"/>
              <a:t>Week 14: </a:t>
            </a:r>
            <a:r>
              <a:rPr lang="en-SG" dirty="0"/>
              <a:t>Final exam (probably W1-13).</a:t>
            </a:r>
          </a:p>
        </p:txBody>
      </p:sp>
    </p:spTree>
    <p:extLst>
      <p:ext uri="{BB962C8B-B14F-4D97-AF65-F5344CB8AC3E}">
        <p14:creationId xmlns:p14="http://schemas.microsoft.com/office/powerpoint/2010/main" val="2964357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E47F-EE41-14EC-57C7-619AC0EC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way I teach things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59CBB-2BA1-6409-CE17-97C6B596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666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F1B8-AAC0-BD3B-71B7-558D7C40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and grading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8227-B71F-87CC-D0F3-AE23B9DE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452"/>
          </a:xfrm>
        </p:spPr>
        <p:txBody>
          <a:bodyPr/>
          <a:lstStyle/>
          <a:p>
            <a:r>
              <a:rPr lang="en-GB" b="1" dirty="0" err="1"/>
              <a:t>Homeworks</a:t>
            </a:r>
            <a:r>
              <a:rPr lang="en-GB" b="1" dirty="0"/>
              <a:t> (29%): </a:t>
            </a:r>
            <a:r>
              <a:rPr lang="en-GB" dirty="0"/>
              <a:t>Given on Weeks 2, 5, 8, 10.</a:t>
            </a:r>
            <a:br>
              <a:rPr lang="en-GB" dirty="0"/>
            </a:br>
            <a:r>
              <a:rPr lang="en-GB" dirty="0"/>
              <a:t>Usually come in the form of a </a:t>
            </a:r>
            <a:r>
              <a:rPr lang="en-GB" dirty="0" err="1"/>
              <a:t>Jupyter</a:t>
            </a:r>
            <a:r>
              <a:rPr lang="en-GB" dirty="0"/>
              <a:t> Notebook, containing explanations, code snippets and questions.</a:t>
            </a:r>
            <a:br>
              <a:rPr lang="en-GB" dirty="0"/>
            </a:br>
            <a:r>
              <a:rPr lang="en-GB" dirty="0"/>
              <a:t>Submissions on </a:t>
            </a:r>
            <a:r>
              <a:rPr lang="en-GB" dirty="0" err="1"/>
              <a:t>eDimension</a:t>
            </a:r>
            <a:r>
              <a:rPr lang="en-GB" dirty="0"/>
              <a:t>, two weeks later or so, as a small PDF report containing code, figures and answers to questions.</a:t>
            </a:r>
            <a:br>
              <a:rPr lang="en-GB" dirty="0"/>
            </a:br>
            <a:r>
              <a:rPr lang="en-GB" dirty="0"/>
              <a:t>When time allows, debrief of </a:t>
            </a:r>
            <a:r>
              <a:rPr lang="en-GB" dirty="0" err="1"/>
              <a:t>homeworks</a:t>
            </a:r>
            <a:r>
              <a:rPr lang="en-GB" dirty="0"/>
              <a:t> in class.</a:t>
            </a:r>
          </a:p>
          <a:p>
            <a:endParaRPr lang="en-GB" dirty="0"/>
          </a:p>
          <a:p>
            <a:r>
              <a:rPr lang="en-GB" b="1" dirty="0" err="1"/>
              <a:t>MidTerm</a:t>
            </a:r>
            <a:r>
              <a:rPr lang="en-GB" b="1" dirty="0"/>
              <a:t> Exam (20%): </a:t>
            </a:r>
            <a:r>
              <a:rPr lang="en-GB" dirty="0"/>
              <a:t>Given on Week 6, March 1</a:t>
            </a:r>
            <a:r>
              <a:rPr lang="en-GB" baseline="30000" dirty="0"/>
              <a:t>st</a:t>
            </a:r>
            <a:r>
              <a:rPr lang="en-GB" dirty="0"/>
              <a:t> 2023.</a:t>
            </a:r>
            <a:br>
              <a:rPr lang="en-GB" dirty="0"/>
            </a:br>
            <a:r>
              <a:rPr lang="en-GB" dirty="0"/>
              <a:t>Theoretical, paper exam, notions of Week 1-5 to be tested.</a:t>
            </a:r>
            <a:br>
              <a:rPr lang="en-GB" dirty="0"/>
            </a:br>
            <a:r>
              <a:rPr lang="en-GB" dirty="0"/>
              <a:t>More details about venue and exam details to be announced closer to the exam date.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7705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F1B8-AAC0-BD3B-71B7-558D7C40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and grading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58227-B71F-87CC-D0F3-AE23B9DE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Final Exam (20%): </a:t>
            </a:r>
            <a:r>
              <a:rPr lang="en-GB" dirty="0"/>
              <a:t>Given on Week 14, April 26</a:t>
            </a:r>
            <a:r>
              <a:rPr lang="en-GB" baseline="30000" dirty="0"/>
              <a:t>th</a:t>
            </a:r>
            <a:r>
              <a:rPr lang="en-GB" dirty="0"/>
              <a:t> 2023.</a:t>
            </a:r>
            <a:br>
              <a:rPr lang="en-GB" dirty="0"/>
            </a:br>
            <a:r>
              <a:rPr lang="en-GB" dirty="0"/>
              <a:t>Theoretical, paper exam, notions of Week 1-13 to be tested.</a:t>
            </a:r>
            <a:br>
              <a:rPr lang="en-GB" dirty="0"/>
            </a:br>
            <a:r>
              <a:rPr lang="en-GB" dirty="0"/>
              <a:t>More details about venue and exam details to be announced closer to the exam date.</a:t>
            </a:r>
          </a:p>
          <a:p>
            <a:endParaRPr lang="en-GB" dirty="0"/>
          </a:p>
          <a:p>
            <a:r>
              <a:rPr lang="en-GB" b="1" dirty="0"/>
              <a:t>Project (29%): </a:t>
            </a:r>
            <a:r>
              <a:rPr lang="en-GB" dirty="0"/>
              <a:t>Groups of 2-3 students. Submission for project (code, report, presentation) expected on Week 13. Problem statement to be freely decided by students, as long as it matches a list of given requirements. We will have a guided demo project on Week 3, more details about the project will be given on Week 5.</a:t>
            </a:r>
          </a:p>
          <a:p>
            <a:endParaRPr lang="en-GB" dirty="0"/>
          </a:p>
          <a:p>
            <a:r>
              <a:rPr lang="en-GB" b="1" dirty="0"/>
              <a:t>Student Feedback Survey (2%): </a:t>
            </a:r>
            <a:r>
              <a:rPr lang="en-GB" dirty="0"/>
              <a:t>the usual.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63050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4693-5090-BB52-ECF3-0666AAD2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pre-requisites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6CDA-C22E-B272-5CB5-BE1E309AA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62744"/>
          </a:xfrm>
        </p:spPr>
        <p:txBody>
          <a:bodyPr/>
          <a:lstStyle/>
          <a:p>
            <a:r>
              <a:rPr lang="en-GB" dirty="0"/>
              <a:t>Install </a:t>
            </a:r>
            <a:r>
              <a:rPr lang="en-GB" b="1" dirty="0"/>
              <a:t>Python</a:t>
            </a:r>
            <a:r>
              <a:rPr lang="en-GB" dirty="0"/>
              <a:t> </a:t>
            </a:r>
            <a:r>
              <a:rPr lang="en-GB" b="1" dirty="0"/>
              <a:t>3</a:t>
            </a:r>
            <a:r>
              <a:rPr lang="en-GB" dirty="0"/>
              <a:t>, if you have not done so already (</a:t>
            </a:r>
            <a:r>
              <a:rPr lang="en-GB" u="sng" dirty="0"/>
              <a:t>this course does not cover C++/Java</a:t>
            </a:r>
            <a:r>
              <a:rPr lang="en-GB" dirty="0"/>
              <a:t>).</a:t>
            </a:r>
          </a:p>
          <a:p>
            <a:r>
              <a:rPr lang="en-GB" b="1" dirty="0"/>
              <a:t>Libraries needed (maybe more based on projects/</a:t>
            </a:r>
            <a:r>
              <a:rPr lang="en-GB" b="1" dirty="0" err="1"/>
              <a:t>homeworks</a:t>
            </a:r>
            <a:r>
              <a:rPr lang="en-GB" b="1" dirty="0"/>
              <a:t>): </a:t>
            </a:r>
            <a:r>
              <a:rPr lang="en-GB" dirty="0" err="1"/>
              <a:t>numpy</a:t>
            </a:r>
            <a:r>
              <a:rPr lang="en-GB" dirty="0"/>
              <a:t>, matplotlib, </a:t>
            </a:r>
            <a:r>
              <a:rPr lang="en-GB" dirty="0" err="1"/>
              <a:t>scipy</a:t>
            </a:r>
            <a:r>
              <a:rPr lang="en-GB" dirty="0"/>
              <a:t>, </a:t>
            </a:r>
            <a:r>
              <a:rPr lang="en-GB" dirty="0" err="1"/>
              <a:t>sklearn</a:t>
            </a:r>
            <a:r>
              <a:rPr lang="en-GB" dirty="0"/>
              <a:t>, </a:t>
            </a:r>
            <a:r>
              <a:rPr lang="en-GB" dirty="0" err="1"/>
              <a:t>networkx</a:t>
            </a:r>
            <a:r>
              <a:rPr lang="en-GB" dirty="0"/>
              <a:t>, pillow, gym.</a:t>
            </a:r>
          </a:p>
          <a:p>
            <a:r>
              <a:rPr lang="en-GB" b="1" dirty="0" err="1"/>
              <a:t>Jupyter</a:t>
            </a:r>
            <a:r>
              <a:rPr lang="en-GB" dirty="0"/>
              <a:t> </a:t>
            </a:r>
            <a:r>
              <a:rPr lang="en-GB" b="1" dirty="0"/>
              <a:t>notebooks</a:t>
            </a:r>
            <a:r>
              <a:rPr lang="en-GB" dirty="0"/>
              <a:t> for demos of code, along with the slides.</a:t>
            </a:r>
          </a:p>
          <a:p>
            <a:r>
              <a:rPr lang="en-GB" dirty="0"/>
              <a:t>In doubt, you can always use </a:t>
            </a:r>
            <a:r>
              <a:rPr lang="en-GB" b="1" dirty="0"/>
              <a:t>Google</a:t>
            </a:r>
            <a:r>
              <a:rPr lang="en-GB" dirty="0"/>
              <a:t> </a:t>
            </a:r>
            <a:r>
              <a:rPr lang="en-GB" b="1" dirty="0" err="1"/>
              <a:t>Colab</a:t>
            </a:r>
            <a:r>
              <a:rPr lang="en-GB" b="1" dirty="0"/>
              <a:t> </a:t>
            </a:r>
            <a:r>
              <a:rPr lang="en-GB" dirty="0"/>
              <a:t>to run the codes.</a:t>
            </a:r>
          </a:p>
          <a:p>
            <a:endParaRPr lang="en-GB" dirty="0"/>
          </a:p>
          <a:p>
            <a:endParaRPr lang="en-SG" dirty="0"/>
          </a:p>
        </p:txBody>
      </p:sp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BFA7CA6E-5CDB-E94A-8BCF-45FFF37CB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114" y="531527"/>
            <a:ext cx="5609911" cy="1894862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AA8AD514-CE28-D625-2C90-20F6161E6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932" y="2265054"/>
            <a:ext cx="4655782" cy="2327891"/>
          </a:xfrm>
          <a:prstGeom prst="rect">
            <a:avLst/>
          </a:prstGeom>
        </p:spPr>
      </p:pic>
      <p:pic>
        <p:nvPicPr>
          <p:cNvPr id="14" name="Picture 13" descr="A picture containing icon&#10;&#10;Description automatically generated">
            <a:extLst>
              <a:ext uri="{FF2B5EF4-FFF2-40B4-BE49-F238E27FC236}">
                <a16:creationId xmlns:a16="http://schemas.microsoft.com/office/drawing/2014/main" id="{87C01E8D-A578-BDA1-72B7-01BFFF2FEC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088" y="4596729"/>
            <a:ext cx="4655781" cy="199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53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4693-5090-BB52-ECF3-0666AAD25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pre-requisites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86CDA-C22E-B272-5CB5-BE1E309AA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/>
              <a:t>Framework of choice will be </a:t>
            </a:r>
            <a:r>
              <a:rPr lang="en-GB" b="1" dirty="0" err="1"/>
              <a:t>PyTorch</a:t>
            </a:r>
            <a:r>
              <a:rPr lang="en-GB" b="1" dirty="0"/>
              <a:t>! </a:t>
            </a:r>
            <a:r>
              <a:rPr lang="en-GB" dirty="0"/>
              <a:t>(not </a:t>
            </a:r>
            <a:r>
              <a:rPr lang="en-GB" dirty="0" err="1"/>
              <a:t>Tensorflow</a:t>
            </a:r>
            <a:r>
              <a:rPr lang="en-GB" dirty="0"/>
              <a:t>, not </a:t>
            </a:r>
            <a:r>
              <a:rPr lang="en-GB" dirty="0" err="1"/>
              <a:t>Keras</a:t>
            </a:r>
            <a:r>
              <a:rPr lang="en-GB" dirty="0"/>
              <a:t>, not </a:t>
            </a:r>
            <a:r>
              <a:rPr lang="en-GB" dirty="0" err="1"/>
              <a:t>MXNet</a:t>
            </a:r>
            <a:r>
              <a:rPr lang="en-GB" dirty="0"/>
              <a:t>, etc.)</a:t>
            </a:r>
          </a:p>
          <a:p>
            <a:r>
              <a:rPr lang="en-GB" dirty="0"/>
              <a:t>Increasing popularity and preferred to Google’s </a:t>
            </a:r>
            <a:r>
              <a:rPr lang="en-GB" dirty="0" err="1"/>
              <a:t>Tensorflow</a:t>
            </a:r>
            <a:r>
              <a:rPr lang="en-GB" dirty="0"/>
              <a:t> these days for many reasons.</a:t>
            </a:r>
          </a:p>
          <a:p>
            <a:r>
              <a:rPr lang="en-GB" dirty="0"/>
              <a:t>Learn more, if curious: </a:t>
            </a:r>
            <a:r>
              <a:rPr lang="en-GB" dirty="0">
                <a:hlinkClick r:id="rId2"/>
              </a:rPr>
              <a:t>https://www.assemblyai.com/blog/pytorch-vs-tensorflow-in-2022/</a:t>
            </a:r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A5EAB954-957E-D4B7-7CEA-B5B5FA43AA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581" y="3328011"/>
            <a:ext cx="5719960" cy="3529989"/>
          </a:xfrm>
          <a:prstGeom prst="rect">
            <a:avLst/>
          </a:prstGeom>
        </p:spPr>
      </p:pic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00EC893D-A9C0-E3AD-91DA-F3EAD655B0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157" y="1219994"/>
            <a:ext cx="4216034" cy="210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02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7E22-87CF-02A5-3F5F-93789E5D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PyTorch</a:t>
            </a:r>
            <a:r>
              <a:rPr lang="en-GB" dirty="0"/>
              <a:t> and CUDA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9174-3E5F-1239-C016-DEB828F2B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Install </a:t>
            </a:r>
            <a:r>
              <a:rPr lang="en-GB" dirty="0" err="1"/>
              <a:t>PyTorch</a:t>
            </a:r>
            <a:r>
              <a:rPr lang="en-GB" dirty="0"/>
              <a:t>, by getting the right version from </a:t>
            </a:r>
            <a:br>
              <a:rPr lang="en-GB" dirty="0"/>
            </a:br>
            <a:r>
              <a:rPr lang="en-GB" dirty="0">
                <a:hlinkClick r:id="rId2"/>
              </a:rPr>
              <a:t>https://pytorch.org/get-started/locally/</a:t>
            </a:r>
            <a:endParaRPr lang="en-GB" dirty="0"/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113995-D8C5-2EBA-5976-84B600B6D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14" y="3181539"/>
            <a:ext cx="9775171" cy="367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16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7E22-87CF-02A5-3F5F-93789E5D5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PyTorch</a:t>
            </a:r>
            <a:r>
              <a:rPr lang="en-GB" dirty="0"/>
              <a:t> and CUDA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39174-3E5F-1239-C016-DEB828F2B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Check if your GPU is in the list of acceptable GPUs.</a:t>
            </a:r>
            <a:br>
              <a:rPr lang="en-GB" dirty="0"/>
            </a:br>
            <a:r>
              <a:rPr lang="en-GB" dirty="0">
                <a:hlinkClick r:id="rId2"/>
              </a:rPr>
              <a:t>https://developer.nvidia.com/cuda-gpus</a:t>
            </a:r>
            <a:endParaRPr lang="en-GB" dirty="0"/>
          </a:p>
          <a:p>
            <a:r>
              <a:rPr lang="en-GB" dirty="0"/>
              <a:t>If so, install CUDA (check version number matches </a:t>
            </a:r>
            <a:r>
              <a:rPr lang="en-GB" dirty="0" err="1"/>
              <a:t>PyTorch</a:t>
            </a:r>
            <a:r>
              <a:rPr lang="en-GB" dirty="0"/>
              <a:t> install!)</a:t>
            </a:r>
            <a:br>
              <a:rPr lang="en-GB" dirty="0"/>
            </a:br>
            <a:r>
              <a:rPr lang="en-GB" dirty="0">
                <a:hlinkClick r:id="rId3"/>
              </a:rPr>
              <a:t>https://developer.nvidia.com/cuda-downloads</a:t>
            </a:r>
            <a:endParaRPr lang="en-GB" dirty="0"/>
          </a:p>
          <a:p>
            <a:endParaRPr lang="en-GB" dirty="0"/>
          </a:p>
          <a:p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C56A8F-215B-9954-5832-294D7883B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843" y="3730782"/>
            <a:ext cx="7676314" cy="312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44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D89A-B685-431D-8A42-BB210F5A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word about instructors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00642B6-C432-4551-A081-D2685D9CE2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6109678" cy="4958129"/>
          </a:xfrm>
        </p:spPr>
        <p:txBody>
          <a:bodyPr/>
          <a:lstStyle/>
          <a:p>
            <a:r>
              <a:rPr lang="en-US" dirty="0"/>
              <a:t>Matthieu (</a:t>
            </a:r>
            <a:r>
              <a:rPr lang="en-US" b="1" dirty="0"/>
              <a:t>Matt</a:t>
            </a:r>
            <a:r>
              <a:rPr lang="en-US" dirty="0"/>
              <a:t>) De Mari</a:t>
            </a:r>
          </a:p>
          <a:p>
            <a:r>
              <a:rPr lang="en-US" dirty="0"/>
              <a:t>Lecturer at SUTD (Python, Deep Learning, AI, and more)</a:t>
            </a:r>
          </a:p>
          <a:p>
            <a:r>
              <a:rPr lang="en-US" dirty="0"/>
              <a:t>Information Systems Technology and Design (ISTD) pillar/faculty</a:t>
            </a:r>
          </a:p>
          <a:p>
            <a:r>
              <a:rPr lang="en-US" dirty="0"/>
              <a:t>PhD from </a:t>
            </a:r>
            <a:r>
              <a:rPr lang="en-US" dirty="0" err="1"/>
              <a:t>CentraleSupelec</a:t>
            </a:r>
            <a:r>
              <a:rPr lang="en-US" dirty="0"/>
              <a:t> (France)</a:t>
            </a:r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matthieu_demari@sutd.edu.sg</a:t>
            </a:r>
            <a:endParaRPr lang="en-US" dirty="0"/>
          </a:p>
          <a:p>
            <a:r>
              <a:rPr lang="en-US" dirty="0"/>
              <a:t>Office @ SUTD</a:t>
            </a:r>
            <a:r>
              <a:rPr lang="en-US"/>
              <a:t>: 2.401.07</a:t>
            </a:r>
            <a:endParaRPr lang="en-US" dirty="0"/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1FF3A6-B11F-1ADC-D3BE-E26F21885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4692" y="1548880"/>
            <a:ext cx="3209108" cy="437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65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BD325-7DF3-3B98-1AA4-FEBDE0B5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Installing </a:t>
            </a:r>
            <a:r>
              <a:rPr lang="en-GB" dirty="0" err="1"/>
              <a:t>PyTorch</a:t>
            </a:r>
            <a:r>
              <a:rPr lang="en-GB" dirty="0"/>
              <a:t> and CUDA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0C1D-8429-A9F5-70ED-9C87266E15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GPU not in the list of CUDA-enabled GPUs?</a:t>
            </a:r>
            <a:br>
              <a:rPr lang="en-GB" dirty="0"/>
            </a:br>
            <a:r>
              <a:rPr lang="en-GB" b="1" dirty="0"/>
              <a:t>Most notebooks can still run on CPU (but they might take significantly longer).</a:t>
            </a:r>
          </a:p>
          <a:p>
            <a:endParaRPr lang="en-GB" dirty="0"/>
          </a:p>
          <a:p>
            <a:r>
              <a:rPr lang="en-GB" dirty="0"/>
              <a:t>Always the option of using Google </a:t>
            </a:r>
            <a:r>
              <a:rPr lang="en-GB" dirty="0" err="1"/>
              <a:t>Colab</a:t>
            </a:r>
            <a:r>
              <a:rPr lang="en-GB" dirty="0"/>
              <a:t>, or create an education account on AWS.</a:t>
            </a:r>
          </a:p>
          <a:p>
            <a:endParaRPr lang="en-SG" dirty="0"/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AA52A89A-5796-289C-7EC1-5AEEB444F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51" y="3610892"/>
            <a:ext cx="4655781" cy="1991640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D647818-47CA-E035-9783-1CE629E2B21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27" b="25839"/>
          <a:stretch/>
        </p:blipFill>
        <p:spPr>
          <a:xfrm>
            <a:off x="7256941" y="5602532"/>
            <a:ext cx="4705228" cy="1148862"/>
          </a:xfrm>
          <a:prstGeom prst="rect">
            <a:avLst/>
          </a:prstGeom>
        </p:spPr>
      </p:pic>
      <p:pic>
        <p:nvPicPr>
          <p:cNvPr id="9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8D0A878-7AD3-C72A-C57F-77A0A74A3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925" y="1733466"/>
            <a:ext cx="5754075" cy="176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272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E2B8-16B2-DFEB-21E8-D5EA9B09A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Checking your </a:t>
            </a:r>
            <a:r>
              <a:rPr lang="en-GB" dirty="0" err="1"/>
              <a:t>PyTorch</a:t>
            </a:r>
            <a:r>
              <a:rPr lang="en-GB" dirty="0"/>
              <a:t> and CUDA install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01D2C-4BE4-C6CD-31D7-3F2E182779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b="1" dirty="0"/>
              <a:t>Hello World for </a:t>
            </a:r>
            <a:r>
              <a:rPr lang="en-GB" b="1" dirty="0" err="1"/>
              <a:t>PyTorch</a:t>
            </a:r>
            <a:r>
              <a:rPr lang="en-GB" b="1" dirty="0"/>
              <a:t>: </a:t>
            </a:r>
            <a:r>
              <a:rPr lang="en-GB" dirty="0"/>
              <a:t>to check you have </a:t>
            </a:r>
            <a:r>
              <a:rPr lang="en-GB" dirty="0" err="1"/>
              <a:t>PyTorch</a:t>
            </a:r>
            <a:r>
              <a:rPr lang="en-GB" dirty="0"/>
              <a:t> installed correctly. The code below should run and display a tensor.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D29EA2-9996-8782-66AE-561B2D472B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b="1" dirty="0"/>
              <a:t>Hello World for CUDA: </a:t>
            </a:r>
            <a:r>
              <a:rPr lang="en-GB" dirty="0"/>
              <a:t>to check you have correctly installed CUDA on top of </a:t>
            </a:r>
            <a:r>
              <a:rPr lang="en-GB" dirty="0" err="1"/>
              <a:t>PyTorch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The code below should print </a:t>
            </a:r>
            <a:r>
              <a:rPr lang="en-GB" i="1" dirty="0"/>
              <a:t>True</a:t>
            </a:r>
            <a:r>
              <a:rPr lang="en-GB" dirty="0"/>
              <a:t>, as the output of</a:t>
            </a:r>
            <a:br>
              <a:rPr lang="en-GB" dirty="0"/>
            </a:br>
            <a:r>
              <a:rPr lang="en-GB" i="1" dirty="0" err="1"/>
              <a:t>torch.cuda.is_available</a:t>
            </a:r>
            <a:r>
              <a:rPr lang="en-GB" i="1" dirty="0"/>
              <a:t>()</a:t>
            </a:r>
            <a:endParaRPr lang="en-SG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42BB61-5547-E779-25BC-07029F686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06"/>
          <a:stretch/>
        </p:blipFill>
        <p:spPr>
          <a:xfrm>
            <a:off x="1130375" y="4656724"/>
            <a:ext cx="4928802" cy="20376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A21B2A-5B1A-3237-C1A9-541D91EEB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4474772"/>
            <a:ext cx="4792785" cy="1947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4A9CDE-B0B1-2295-86F9-490D9AEF34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849" r="74778" b="21063"/>
          <a:stretch/>
        </p:blipFill>
        <p:spPr>
          <a:xfrm>
            <a:off x="1099113" y="3774833"/>
            <a:ext cx="3660456" cy="1163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927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0417-A4D3-4CE8-96E7-708E2439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week (Week 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5840-A9D9-479A-A34F-EA7DC229D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501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80C4-60DB-6E09-43FB-74235C03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AI/ML/NN/DL?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02448-3801-471A-05BA-5A8981463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031" y="3936012"/>
            <a:ext cx="5495201" cy="265944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FB938B3-49AA-64A9-0AE5-33A896685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Artificial</a:t>
            </a:r>
            <a:r>
              <a:rPr lang="en-GB" b="1" dirty="0"/>
              <a:t> </a:t>
            </a:r>
            <a:r>
              <a:rPr lang="en-GB" b="1" dirty="0">
                <a:solidFill>
                  <a:srgbClr val="00B050"/>
                </a:solidFill>
              </a:rPr>
              <a:t>Intelligence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SG" dirty="0"/>
              <a:t>“In Computer Science, </a:t>
            </a:r>
            <a:r>
              <a:rPr lang="en-SG" b="1" dirty="0">
                <a:solidFill>
                  <a:srgbClr val="00B050"/>
                </a:solidFill>
              </a:rPr>
              <a:t>Artificial</a:t>
            </a:r>
            <a:r>
              <a:rPr lang="en-SG" b="1" dirty="0"/>
              <a:t> </a:t>
            </a:r>
            <a:r>
              <a:rPr lang="en-SG" b="1" dirty="0">
                <a:solidFill>
                  <a:srgbClr val="00B050"/>
                </a:solidFill>
              </a:rPr>
              <a:t>Intelligence</a:t>
            </a:r>
            <a:r>
              <a:rPr lang="en-SG" b="1" dirty="0"/>
              <a:t> (AI) </a:t>
            </a:r>
            <a:r>
              <a:rPr lang="en-SG" dirty="0"/>
              <a:t>refers to </a:t>
            </a:r>
            <a:r>
              <a:rPr lang="en-GB" dirty="0"/>
              <a:t>the theory and development of computer systems capable to </a:t>
            </a:r>
            <a:r>
              <a:rPr lang="en-GB" b="1" dirty="0"/>
              <a:t>perform cognitive tasks</a:t>
            </a:r>
            <a:r>
              <a:rPr lang="en-GB" dirty="0"/>
              <a:t> that normally require human intelligence, such as visual perception, speech recognition, decision-making, and translation between languages.”</a:t>
            </a:r>
          </a:p>
        </p:txBody>
      </p:sp>
      <p:graphicFrame>
        <p:nvGraphicFramePr>
          <p:cNvPr id="12" name="Content Placeholder 7">
            <a:extLst>
              <a:ext uri="{FF2B5EF4-FFF2-40B4-BE49-F238E27FC236}">
                <a16:creationId xmlns:a16="http://schemas.microsoft.com/office/drawing/2014/main" id="{BCC3C7A5-B077-6F5F-45EA-4FDC58A4BF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827673"/>
              </p:ext>
            </p:extLst>
          </p:nvPr>
        </p:nvGraphicFramePr>
        <p:xfrm>
          <a:off x="7137400" y="365125"/>
          <a:ext cx="4476262" cy="3863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876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80C4-60DB-6E09-43FB-74235C03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AI/ML/NN/DL?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98E55-5E88-863A-E590-8857F1B93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161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Machine Learning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In Computer Science, </a:t>
            </a:r>
            <a:r>
              <a:rPr lang="en-GB" b="1" dirty="0">
                <a:solidFill>
                  <a:srgbClr val="00B050"/>
                </a:solidFill>
              </a:rPr>
              <a:t>Machine Learning</a:t>
            </a:r>
            <a:r>
              <a:rPr lang="en-GB" dirty="0"/>
              <a:t> </a:t>
            </a:r>
            <a:r>
              <a:rPr lang="en-GB" b="1" dirty="0"/>
              <a:t>(ML)</a:t>
            </a:r>
            <a:r>
              <a:rPr lang="en-GB" dirty="0"/>
              <a:t> refers to the field of study that describes </a:t>
            </a:r>
            <a:r>
              <a:rPr lang="en-GB" b="1" dirty="0"/>
              <a:t>techniques</a:t>
            </a:r>
            <a:r>
              <a:rPr lang="en-GB" dirty="0"/>
              <a:t> and </a:t>
            </a:r>
            <a:r>
              <a:rPr lang="en-GB" b="1" dirty="0"/>
              <a:t>algorithms</a:t>
            </a:r>
            <a:r>
              <a:rPr lang="en-GB" dirty="0"/>
              <a:t> that give computers the </a:t>
            </a:r>
            <a:r>
              <a:rPr lang="en-GB" b="1" dirty="0"/>
              <a:t>ability to learn without being explicitly programmed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b="1" u="sng" dirty="0"/>
              <a:t>Some</a:t>
            </a:r>
            <a:r>
              <a:rPr lang="en-GB" dirty="0"/>
              <a:t> implementations of machine learning may rely on data and neural networks.</a:t>
            </a:r>
          </a:p>
          <a:p>
            <a:pPr marL="0" indent="0">
              <a:buNone/>
            </a:pPr>
            <a:r>
              <a:rPr lang="en-GB" dirty="0"/>
              <a:t>- Arthur Samuel (1959).</a:t>
            </a:r>
            <a:endParaRPr lang="en-SG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CD44B9A1-537C-8FAD-9312-28EA40B673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79052"/>
              </p:ext>
            </p:extLst>
          </p:nvPr>
        </p:nvGraphicFramePr>
        <p:xfrm>
          <a:off x="7151077" y="1914767"/>
          <a:ext cx="4645025" cy="124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80214A9B-AEF2-000F-C87F-D02A05A27D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2586585"/>
              </p:ext>
            </p:extLst>
          </p:nvPr>
        </p:nvGraphicFramePr>
        <p:xfrm>
          <a:off x="7151076" y="5079999"/>
          <a:ext cx="4645025" cy="124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185986-30C4-409E-4CCE-C31ABDC63CE2}"/>
              </a:ext>
            </a:extLst>
          </p:cNvPr>
          <p:cNvSpPr txBox="1"/>
          <p:nvPr/>
        </p:nvSpPr>
        <p:spPr>
          <a:xfrm>
            <a:off x="7151075" y="1640958"/>
            <a:ext cx="46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Conventional programming</a:t>
            </a:r>
            <a:endParaRPr lang="en-SG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C98E0-52CF-30C6-2263-89612014B5AD}"/>
              </a:ext>
            </a:extLst>
          </p:cNvPr>
          <p:cNvSpPr txBox="1"/>
          <p:nvPr/>
        </p:nvSpPr>
        <p:spPr>
          <a:xfrm>
            <a:off x="7151075" y="4760397"/>
            <a:ext cx="464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Machine Learning</a:t>
            </a:r>
            <a:endParaRPr lang="en-SG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A78D0-5585-4A73-CBAC-4BE6346D2322}"/>
              </a:ext>
            </a:extLst>
          </p:cNvPr>
          <p:cNvSpPr txBox="1"/>
          <p:nvPr/>
        </p:nvSpPr>
        <p:spPr>
          <a:xfrm>
            <a:off x="8860079" y="3774239"/>
            <a:ext cx="122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VS.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120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8712-EB65-4616-96D6-33BA9B87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AI/ML/NN/DL?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9EDF6-A627-45EA-8B4E-4EB7B5AECE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have </a:t>
            </a:r>
            <a:r>
              <a:rPr lang="fr-FR" dirty="0" err="1"/>
              <a:t>done</a:t>
            </a:r>
            <a:r>
              <a:rPr lang="fr-FR" dirty="0"/>
              <a:t> in </a:t>
            </a:r>
            <a:r>
              <a:rPr lang="fr-FR" dirty="0" err="1"/>
              <a:t>programming</a:t>
            </a:r>
            <a:r>
              <a:rPr lang="fr-FR" dirty="0"/>
              <a:t> </a:t>
            </a:r>
            <a:r>
              <a:rPr lang="fr-FR" dirty="0" err="1"/>
              <a:t>so</a:t>
            </a:r>
            <a:r>
              <a:rPr lang="fr-FR" dirty="0"/>
              <a:t> far </a:t>
            </a:r>
            <a:r>
              <a:rPr lang="fr-FR" dirty="0" err="1"/>
              <a:t>was</a:t>
            </a:r>
            <a:r>
              <a:rPr lang="fr-FR" dirty="0"/>
              <a:t> to design </a:t>
            </a:r>
            <a:r>
              <a:rPr lang="fr-FR" dirty="0" err="1"/>
              <a:t>functions</a:t>
            </a:r>
            <a:r>
              <a:rPr lang="fr-FR" dirty="0"/>
              <a:t>, </a:t>
            </a:r>
          </a:p>
          <a:p>
            <a:pPr lvl="1"/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would</a:t>
            </a:r>
            <a:r>
              <a:rPr lang="fr-FR" dirty="0"/>
              <a:t> do </a:t>
            </a:r>
            <a:r>
              <a:rPr lang="fr-FR" b="1" dirty="0" err="1"/>
              <a:t>specific</a:t>
            </a:r>
            <a:r>
              <a:rPr lang="fr-FR" dirty="0"/>
              <a:t> </a:t>
            </a:r>
            <a:r>
              <a:rPr lang="fr-FR" b="1" dirty="0" err="1"/>
              <a:t>operations</a:t>
            </a:r>
            <a:r>
              <a:rPr lang="fr-FR" b="1" dirty="0"/>
              <a:t>,</a:t>
            </a:r>
            <a:endParaRPr lang="fr-FR" dirty="0"/>
          </a:p>
          <a:p>
            <a:pPr lvl="1"/>
            <a:r>
              <a:rPr lang="fr-FR" dirty="0"/>
              <a:t>and return </a:t>
            </a:r>
            <a:r>
              <a:rPr lang="fr-FR" b="1" dirty="0"/>
              <a:t>outputs,</a:t>
            </a:r>
            <a:endParaRPr lang="fr-FR" dirty="0"/>
          </a:p>
          <a:p>
            <a:pPr lvl="1"/>
            <a:r>
              <a:rPr lang="fr-FR" dirty="0"/>
              <a:t>for </a:t>
            </a:r>
            <a:r>
              <a:rPr lang="fr-FR" dirty="0" err="1"/>
              <a:t>any</a:t>
            </a:r>
            <a:r>
              <a:rPr lang="fr-FR" dirty="0"/>
              <a:t> </a:t>
            </a:r>
            <a:r>
              <a:rPr lang="fr-FR" b="1" dirty="0"/>
              <a:t>input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give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.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BA152880-B18E-4280-B4E6-A8C33492EC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610827"/>
              </p:ext>
            </p:extLst>
          </p:nvPr>
        </p:nvGraphicFramePr>
        <p:xfrm>
          <a:off x="7022124" y="5072183"/>
          <a:ext cx="4645025" cy="124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7EBCDF-AF94-4764-9BFD-2B84E5C3F6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But </a:t>
            </a:r>
            <a:r>
              <a:rPr lang="fr-FR" dirty="0" err="1"/>
              <a:t>sometimes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encounter</a:t>
            </a:r>
            <a:r>
              <a:rPr lang="fr-FR" dirty="0"/>
              <a:t> </a:t>
            </a:r>
            <a:r>
              <a:rPr lang="fr-FR" dirty="0" err="1"/>
              <a:t>problems</a:t>
            </a:r>
            <a:r>
              <a:rPr lang="fr-FR" dirty="0"/>
              <a:t> </a:t>
            </a:r>
            <a:r>
              <a:rPr lang="fr-FR" dirty="0" err="1"/>
              <a:t>where</a:t>
            </a:r>
            <a:endParaRPr lang="fr-FR" dirty="0"/>
          </a:p>
          <a:p>
            <a:pPr lvl="1"/>
            <a:r>
              <a:rPr lang="fr-FR" dirty="0" err="1"/>
              <a:t>we</a:t>
            </a:r>
            <a:r>
              <a:rPr lang="fr-FR" dirty="0"/>
              <a:t> can </a:t>
            </a:r>
            <a:r>
              <a:rPr lang="fr-FR" dirty="0" err="1"/>
              <a:t>easily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b="1" dirty="0"/>
              <a:t>inputs</a:t>
            </a:r>
            <a:r>
              <a:rPr lang="fr-FR" dirty="0"/>
              <a:t> and </a:t>
            </a:r>
            <a:r>
              <a:rPr lang="fr-FR" b="1" dirty="0" err="1"/>
              <a:t>expected</a:t>
            </a:r>
            <a:r>
              <a:rPr lang="fr-FR" dirty="0"/>
              <a:t> outputs,</a:t>
            </a:r>
          </a:p>
          <a:p>
            <a:pPr lvl="1"/>
            <a:r>
              <a:rPr lang="fr-FR" dirty="0"/>
              <a:t>but the </a:t>
            </a:r>
            <a:r>
              <a:rPr lang="fr-FR" b="1" dirty="0" err="1"/>
              <a:t>function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coded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/>
              <a:t>not simple </a:t>
            </a:r>
            <a:r>
              <a:rPr lang="fr-FR" dirty="0"/>
              <a:t>to figure out.</a:t>
            </a:r>
          </a:p>
          <a:p>
            <a:pPr lvl="1"/>
            <a:r>
              <a:rPr lang="fr-FR" b="1" dirty="0">
                <a:solidFill>
                  <a:srgbClr val="7030A0"/>
                </a:solidFill>
              </a:rPr>
              <a:t>E.g., </a:t>
            </a:r>
            <a:r>
              <a:rPr lang="fr-FR" b="1" dirty="0" err="1">
                <a:solidFill>
                  <a:srgbClr val="7030A0"/>
                </a:solidFill>
              </a:rPr>
              <a:t>what</a:t>
            </a:r>
            <a:r>
              <a:rPr lang="fr-FR" b="1" dirty="0">
                <a:solidFill>
                  <a:srgbClr val="7030A0"/>
                </a:solidFill>
              </a:rPr>
              <a:t> animal </a:t>
            </a:r>
            <a:r>
              <a:rPr lang="fr-FR" b="1" dirty="0" err="1">
                <a:solidFill>
                  <a:srgbClr val="7030A0"/>
                </a:solidFill>
              </a:rPr>
              <a:t>is</a:t>
            </a:r>
            <a:r>
              <a:rPr lang="fr-FR" b="1" dirty="0">
                <a:solidFill>
                  <a:srgbClr val="7030A0"/>
                </a:solidFill>
              </a:rPr>
              <a:t> in the </a:t>
            </a:r>
            <a:r>
              <a:rPr lang="fr-FR" b="1" dirty="0" err="1">
                <a:solidFill>
                  <a:srgbClr val="7030A0"/>
                </a:solidFill>
              </a:rPr>
              <a:t>picture</a:t>
            </a:r>
            <a:r>
              <a:rPr lang="fr-FR" b="1" dirty="0">
                <a:solidFill>
                  <a:srgbClr val="7030A0"/>
                </a:solidFill>
              </a:rPr>
              <a:t>?</a:t>
            </a:r>
          </a:p>
        </p:txBody>
      </p:sp>
      <p:graphicFrame>
        <p:nvGraphicFramePr>
          <p:cNvPr id="9" name="Content Placeholder 5">
            <a:extLst>
              <a:ext uri="{FF2B5EF4-FFF2-40B4-BE49-F238E27FC236}">
                <a16:creationId xmlns:a16="http://schemas.microsoft.com/office/drawing/2014/main" id="{7E787324-96AB-4EB4-9953-71DB07B486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1487915"/>
              </p:ext>
            </p:extLst>
          </p:nvPr>
        </p:nvGraphicFramePr>
        <p:xfrm>
          <a:off x="859692" y="5072183"/>
          <a:ext cx="4645025" cy="124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1611901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AB6F-5999-4074-9E40-17BB01C5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AI/ML/NN/DL?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DCDA-D7C7-42F2-ACC9-65962DF9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7030A0"/>
                </a:solidFill>
              </a:rPr>
              <a:t>E.g., </a:t>
            </a:r>
            <a:r>
              <a:rPr lang="fr-FR" b="1" dirty="0" err="1">
                <a:solidFill>
                  <a:srgbClr val="7030A0"/>
                </a:solidFill>
              </a:rPr>
              <a:t>what</a:t>
            </a:r>
            <a:r>
              <a:rPr lang="fr-FR" b="1" dirty="0">
                <a:solidFill>
                  <a:srgbClr val="7030A0"/>
                </a:solidFill>
              </a:rPr>
              <a:t> animal </a:t>
            </a:r>
            <a:r>
              <a:rPr lang="fr-FR" b="1" dirty="0" err="1">
                <a:solidFill>
                  <a:srgbClr val="7030A0"/>
                </a:solidFill>
              </a:rPr>
              <a:t>is</a:t>
            </a:r>
            <a:r>
              <a:rPr lang="fr-FR" b="1" dirty="0">
                <a:solidFill>
                  <a:srgbClr val="7030A0"/>
                </a:solidFill>
              </a:rPr>
              <a:t> in the </a:t>
            </a:r>
            <a:r>
              <a:rPr lang="fr-FR" b="1" dirty="0" err="1">
                <a:solidFill>
                  <a:srgbClr val="7030A0"/>
                </a:solidFill>
              </a:rPr>
              <a:t>picture</a:t>
            </a:r>
            <a:r>
              <a:rPr lang="fr-FR" b="1" dirty="0">
                <a:solidFill>
                  <a:srgbClr val="7030A0"/>
                </a:solidFill>
              </a:rPr>
              <a:t>?</a:t>
            </a:r>
          </a:p>
          <a:p>
            <a:pPr marL="0" indent="0">
              <a:buNone/>
            </a:pPr>
            <a:r>
              <a:rPr lang="fr-FR" dirty="0" err="1"/>
              <a:t>Typical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in </a:t>
            </a:r>
            <a:r>
              <a:rPr lang="fr-FR" b="1" dirty="0"/>
              <a:t>Computer</a:t>
            </a:r>
            <a:r>
              <a:rPr lang="fr-FR" dirty="0"/>
              <a:t> </a:t>
            </a:r>
            <a:r>
              <a:rPr lang="fr-FR" b="1" dirty="0"/>
              <a:t>Vision</a:t>
            </a:r>
            <a:r>
              <a:rPr lang="fr-FR" dirty="0"/>
              <a:t>,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b="1" dirty="0"/>
              <a:t>Image</a:t>
            </a:r>
            <a:r>
              <a:rPr lang="fr-FR" dirty="0"/>
              <a:t> </a:t>
            </a:r>
            <a:r>
              <a:rPr lang="fr-FR" b="1" dirty="0"/>
              <a:t>Recognition</a:t>
            </a:r>
            <a:r>
              <a:rPr lang="fr-FR" dirty="0"/>
              <a:t>.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49116E2A-DCE2-4670-8B4D-957F10EE8C41}"/>
              </a:ext>
            </a:extLst>
          </p:cNvPr>
          <p:cNvGraphicFramePr>
            <a:graphicFrameLocks/>
          </p:cNvGraphicFramePr>
          <p:nvPr/>
        </p:nvGraphicFramePr>
        <p:xfrm>
          <a:off x="304800" y="3931138"/>
          <a:ext cx="11457354" cy="1049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RÃ©sultat de recherche d'images pour &quot;cat image&quot;">
            <a:extLst>
              <a:ext uri="{FF2B5EF4-FFF2-40B4-BE49-F238E27FC236}">
                <a16:creationId xmlns:a16="http://schemas.microsoft.com/office/drawing/2014/main" id="{445E1ED3-5041-4B99-9846-CFDD367F5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3" y="5263136"/>
            <a:ext cx="2217126" cy="147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F6A81F-02D6-412C-BA11-892D93F00BCB}"/>
              </a:ext>
            </a:extLst>
          </p:cNvPr>
          <p:cNvSpPr txBox="1"/>
          <p:nvPr/>
        </p:nvSpPr>
        <p:spPr>
          <a:xfrm>
            <a:off x="9566030" y="5413725"/>
            <a:ext cx="1570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It’s</a:t>
            </a:r>
            <a:r>
              <a:rPr lang="fr-FR" sz="2400" dirty="0"/>
              <a:t> a cat!</a:t>
            </a:r>
          </a:p>
        </p:txBody>
      </p:sp>
    </p:spTree>
    <p:extLst>
      <p:ext uri="{BB962C8B-B14F-4D97-AF65-F5344CB8AC3E}">
        <p14:creationId xmlns:p14="http://schemas.microsoft.com/office/powerpoint/2010/main" val="585312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AB6F-5999-4074-9E40-17BB01C57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AI/ML/NN/DL?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8DCDA-D7C7-42F2-ACC9-65962DF93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>
                <a:solidFill>
                  <a:srgbClr val="7030A0"/>
                </a:solidFill>
              </a:rPr>
              <a:t>E.g., </a:t>
            </a:r>
            <a:r>
              <a:rPr lang="fr-FR" b="1" dirty="0" err="1">
                <a:solidFill>
                  <a:srgbClr val="7030A0"/>
                </a:solidFill>
              </a:rPr>
              <a:t>what</a:t>
            </a:r>
            <a:r>
              <a:rPr lang="fr-FR" b="1" dirty="0">
                <a:solidFill>
                  <a:srgbClr val="7030A0"/>
                </a:solidFill>
              </a:rPr>
              <a:t> animal </a:t>
            </a:r>
            <a:r>
              <a:rPr lang="fr-FR" b="1" dirty="0" err="1">
                <a:solidFill>
                  <a:srgbClr val="7030A0"/>
                </a:solidFill>
              </a:rPr>
              <a:t>is</a:t>
            </a:r>
            <a:r>
              <a:rPr lang="fr-FR" b="1" dirty="0">
                <a:solidFill>
                  <a:srgbClr val="7030A0"/>
                </a:solidFill>
              </a:rPr>
              <a:t> in the </a:t>
            </a:r>
            <a:r>
              <a:rPr lang="fr-FR" b="1" dirty="0" err="1">
                <a:solidFill>
                  <a:srgbClr val="7030A0"/>
                </a:solidFill>
              </a:rPr>
              <a:t>picture</a:t>
            </a:r>
            <a:r>
              <a:rPr lang="fr-FR" b="1" dirty="0">
                <a:solidFill>
                  <a:srgbClr val="7030A0"/>
                </a:solidFill>
              </a:rPr>
              <a:t>?</a:t>
            </a:r>
          </a:p>
          <a:p>
            <a:pPr marL="0" indent="0">
              <a:buNone/>
            </a:pPr>
            <a:r>
              <a:rPr lang="fr-FR" dirty="0" err="1"/>
              <a:t>Typical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in </a:t>
            </a:r>
            <a:r>
              <a:rPr lang="fr-FR" b="1" dirty="0"/>
              <a:t>Computer</a:t>
            </a:r>
            <a:r>
              <a:rPr lang="fr-FR" dirty="0"/>
              <a:t> </a:t>
            </a:r>
            <a:r>
              <a:rPr lang="fr-FR" b="1" dirty="0"/>
              <a:t>Vision</a:t>
            </a:r>
            <a:r>
              <a:rPr lang="fr-FR" dirty="0"/>
              <a:t>, 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b="1" dirty="0"/>
              <a:t>Image</a:t>
            </a:r>
            <a:r>
              <a:rPr lang="fr-FR" dirty="0"/>
              <a:t> </a:t>
            </a:r>
            <a:r>
              <a:rPr lang="fr-FR" b="1" dirty="0"/>
              <a:t>Recognition</a:t>
            </a:r>
            <a:r>
              <a:rPr lang="fr-FR" dirty="0"/>
              <a:t>.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49116E2A-DCE2-4670-8B4D-957F10EE8C41}"/>
              </a:ext>
            </a:extLst>
          </p:cNvPr>
          <p:cNvGraphicFramePr>
            <a:graphicFrameLocks/>
          </p:cNvGraphicFramePr>
          <p:nvPr/>
        </p:nvGraphicFramePr>
        <p:xfrm>
          <a:off x="304800" y="3931138"/>
          <a:ext cx="11457354" cy="1049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RÃ©sultat de recherche d'images pour &quot;cat image&quot;">
            <a:extLst>
              <a:ext uri="{FF2B5EF4-FFF2-40B4-BE49-F238E27FC236}">
                <a16:creationId xmlns:a16="http://schemas.microsoft.com/office/drawing/2014/main" id="{445E1ED3-5041-4B99-9846-CFDD367F5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83" y="5263136"/>
            <a:ext cx="2217126" cy="147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F6A81F-02D6-412C-BA11-892D93F00BCB}"/>
              </a:ext>
            </a:extLst>
          </p:cNvPr>
          <p:cNvSpPr txBox="1"/>
          <p:nvPr/>
        </p:nvSpPr>
        <p:spPr>
          <a:xfrm>
            <a:off x="9566030" y="5413725"/>
            <a:ext cx="15708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It’s</a:t>
            </a:r>
            <a:r>
              <a:rPr lang="fr-FR" sz="2400" dirty="0"/>
              <a:t> a cat!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495B9-7D81-4995-BE71-C827D37C7801}"/>
              </a:ext>
            </a:extLst>
          </p:cNvPr>
          <p:cNvSpPr txBox="1"/>
          <p:nvPr/>
        </p:nvSpPr>
        <p:spPr>
          <a:xfrm>
            <a:off x="3806091" y="5281679"/>
            <a:ext cx="4431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Very </a:t>
            </a:r>
            <a:r>
              <a:rPr lang="fr-FR" sz="2400" dirty="0" err="1"/>
              <a:t>easy</a:t>
            </a:r>
            <a:r>
              <a:rPr lang="fr-FR" sz="2400" dirty="0"/>
              <a:t> for a </a:t>
            </a:r>
            <a:r>
              <a:rPr lang="fr-FR" sz="2400" dirty="0" err="1"/>
              <a:t>human</a:t>
            </a:r>
            <a:r>
              <a:rPr lang="fr-FR" sz="2400" dirty="0"/>
              <a:t>… </a:t>
            </a:r>
          </a:p>
          <a:p>
            <a:pPr algn="ctr"/>
            <a:r>
              <a:rPr lang="fr-FR" sz="2400" b="1" dirty="0"/>
              <a:t>But, how </a:t>
            </a:r>
            <a:r>
              <a:rPr lang="fr-FR" sz="2400" b="1" dirty="0" err="1"/>
              <a:t>would</a:t>
            </a:r>
            <a:r>
              <a:rPr lang="fr-FR" sz="2400" b="1" dirty="0"/>
              <a:t> </a:t>
            </a:r>
            <a:r>
              <a:rPr lang="fr-FR" sz="2400" b="1" dirty="0" err="1"/>
              <a:t>we</a:t>
            </a:r>
            <a:r>
              <a:rPr lang="fr-FR" sz="2400" b="1" dirty="0"/>
              <a:t> do </a:t>
            </a:r>
            <a:r>
              <a:rPr lang="fr-FR" sz="2400" b="1" dirty="0" err="1"/>
              <a:t>it</a:t>
            </a:r>
            <a:r>
              <a:rPr lang="fr-FR" sz="2400" b="1" dirty="0"/>
              <a:t> </a:t>
            </a:r>
            <a:r>
              <a:rPr lang="fr-FR" sz="2400" b="1" dirty="0" err="1"/>
              <a:t>with</a:t>
            </a:r>
            <a:r>
              <a:rPr lang="fr-FR" sz="2400" b="1" dirty="0"/>
              <a:t> a computer?</a:t>
            </a:r>
          </a:p>
        </p:txBody>
      </p:sp>
    </p:spTree>
    <p:extLst>
      <p:ext uri="{BB962C8B-B14F-4D97-AF65-F5344CB8AC3E}">
        <p14:creationId xmlns:p14="http://schemas.microsoft.com/office/powerpoint/2010/main" val="16295323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626C-E353-4DDB-8BFA-C92B0BFB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AI/ML/NN/DL?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64C1D-F89A-4578-B4F7-6181FAC67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Other</a:t>
            </a:r>
            <a:r>
              <a:rPr lang="fr-FR" dirty="0"/>
              <a:t> scenarios of </a:t>
            </a:r>
            <a:r>
              <a:rPr lang="fr-FR" dirty="0" err="1"/>
              <a:t>difficult</a:t>
            </a:r>
            <a:r>
              <a:rPr lang="fr-FR" dirty="0"/>
              <a:t> </a:t>
            </a:r>
            <a:r>
              <a:rPr lang="fr-FR" dirty="0" err="1"/>
              <a:t>functions</a:t>
            </a:r>
            <a:r>
              <a:rPr lang="fr-FR" dirty="0"/>
              <a:t> have to do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tasks</a:t>
            </a:r>
            <a:r>
              <a:rPr lang="fr-FR" dirty="0"/>
              <a:t>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/>
              <a:t>no </a:t>
            </a:r>
            <a:r>
              <a:rPr lang="fr-FR" b="1" dirty="0" err="1"/>
              <a:t>easy</a:t>
            </a:r>
            <a:r>
              <a:rPr lang="fr-FR" b="1" dirty="0"/>
              <a:t> </a:t>
            </a:r>
            <a:r>
              <a:rPr lang="fr-FR" b="1" dirty="0" err="1"/>
              <a:t>closed-form</a:t>
            </a:r>
            <a:r>
              <a:rPr lang="fr-FR" b="1" dirty="0"/>
              <a:t> expression </a:t>
            </a:r>
            <a:r>
              <a:rPr lang="fr-FR" b="1" dirty="0" err="1"/>
              <a:t>connecting</a:t>
            </a:r>
            <a:r>
              <a:rPr lang="fr-FR" b="1" dirty="0"/>
              <a:t> inputs to outputs.</a:t>
            </a:r>
          </a:p>
          <a:p>
            <a:r>
              <a:rPr lang="fr-FR" b="1" dirty="0">
                <a:solidFill>
                  <a:srgbClr val="7030A0"/>
                </a:solidFill>
              </a:rPr>
              <a:t>E.g., </a:t>
            </a:r>
            <a:r>
              <a:rPr lang="fr-FR" b="1" dirty="0" err="1">
                <a:solidFill>
                  <a:srgbClr val="7030A0"/>
                </a:solidFill>
              </a:rPr>
              <a:t>what</a:t>
            </a:r>
            <a:r>
              <a:rPr lang="fr-FR" b="1" dirty="0">
                <a:solidFill>
                  <a:srgbClr val="7030A0"/>
                </a:solidFill>
              </a:rPr>
              <a:t> </a:t>
            </a:r>
            <a:r>
              <a:rPr lang="fr-FR" b="1" dirty="0" err="1">
                <a:solidFill>
                  <a:srgbClr val="7030A0"/>
                </a:solidFill>
              </a:rPr>
              <a:t>is</a:t>
            </a:r>
            <a:r>
              <a:rPr lang="fr-FR" b="1" dirty="0">
                <a:solidFill>
                  <a:srgbClr val="7030A0"/>
                </a:solidFill>
              </a:rPr>
              <a:t> a good </a:t>
            </a:r>
            <a:r>
              <a:rPr lang="fr-FR" b="1" dirty="0" err="1">
                <a:solidFill>
                  <a:srgbClr val="7030A0"/>
                </a:solidFill>
              </a:rPr>
              <a:t>selling</a:t>
            </a:r>
            <a:r>
              <a:rPr lang="fr-FR" b="1" dirty="0">
                <a:solidFill>
                  <a:srgbClr val="7030A0"/>
                </a:solidFill>
              </a:rPr>
              <a:t> </a:t>
            </a:r>
            <a:r>
              <a:rPr lang="fr-FR" b="1" dirty="0" err="1">
                <a:solidFill>
                  <a:srgbClr val="7030A0"/>
                </a:solidFill>
              </a:rPr>
              <a:t>price</a:t>
            </a:r>
            <a:r>
              <a:rPr lang="fr-FR" b="1" dirty="0">
                <a:solidFill>
                  <a:srgbClr val="7030A0"/>
                </a:solidFill>
              </a:rPr>
              <a:t> for </a:t>
            </a:r>
            <a:r>
              <a:rPr lang="fr-FR" b="1" dirty="0" err="1">
                <a:solidFill>
                  <a:srgbClr val="7030A0"/>
                </a:solidFill>
              </a:rPr>
              <a:t>my</a:t>
            </a:r>
            <a:r>
              <a:rPr lang="fr-FR" b="1" dirty="0">
                <a:solidFill>
                  <a:srgbClr val="7030A0"/>
                </a:solidFill>
              </a:rPr>
              <a:t> </a:t>
            </a:r>
            <a:r>
              <a:rPr lang="fr-FR" b="1" dirty="0" err="1">
                <a:solidFill>
                  <a:srgbClr val="7030A0"/>
                </a:solidFill>
              </a:rPr>
              <a:t>appartment</a:t>
            </a:r>
            <a:r>
              <a:rPr lang="fr-FR" b="1" dirty="0">
                <a:solidFill>
                  <a:srgbClr val="7030A0"/>
                </a:solidFill>
              </a:rPr>
              <a:t>?</a:t>
            </a:r>
          </a:p>
          <a:p>
            <a:r>
              <a:rPr lang="fr-FR" dirty="0" err="1"/>
              <a:t>Guessing</a:t>
            </a:r>
            <a:r>
              <a:rPr lang="fr-FR" dirty="0"/>
              <a:t> the </a:t>
            </a:r>
            <a:r>
              <a:rPr lang="fr-FR" dirty="0" err="1"/>
              <a:t>selling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 of an </a:t>
            </a:r>
            <a:r>
              <a:rPr lang="fr-FR" dirty="0" err="1"/>
              <a:t>appartment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parameters</a:t>
            </a:r>
            <a:r>
              <a:rPr lang="fr-FR" dirty="0"/>
              <a:t> (size, location, etc.) and </a:t>
            </a:r>
            <a:r>
              <a:rPr lang="fr-FR" dirty="0" err="1"/>
              <a:t>previous</a:t>
            </a:r>
            <a:r>
              <a:rPr lang="fr-FR" dirty="0"/>
              <a:t> sales.</a:t>
            </a:r>
          </a:p>
          <a:p>
            <a:endParaRPr lang="fr-FR" dirty="0"/>
          </a:p>
        </p:txBody>
      </p:sp>
      <p:pic>
        <p:nvPicPr>
          <p:cNvPr id="2052" name="Picture 4" descr="RÃ©sultat de recherche d'images pour &quot;apartment seller agent&quot;">
            <a:extLst>
              <a:ext uri="{FF2B5EF4-FFF2-40B4-BE49-F238E27FC236}">
                <a16:creationId xmlns:a16="http://schemas.microsoft.com/office/drawing/2014/main" id="{B6F46F7C-7D06-4F1E-91FE-6F09A6E4B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6154" y="4840851"/>
            <a:ext cx="2790092" cy="1860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6A91BF-E1F7-E9E5-EBE1-51D5DEB71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8" y="2017149"/>
            <a:ext cx="4173415" cy="27202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DD679B-9F39-744F-5FC7-F4FE5219B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198" y="851300"/>
            <a:ext cx="4630471" cy="107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37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80C4-60DB-6E09-43FB-74235C03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AI/ML/NN/DL?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98E55-5E88-863A-E590-8857F1B933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Neural Networks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Neural</a:t>
            </a:r>
            <a:r>
              <a:rPr lang="en-GB" dirty="0"/>
              <a:t> </a:t>
            </a:r>
            <a:r>
              <a:rPr lang="en-GB" b="1" dirty="0">
                <a:solidFill>
                  <a:srgbClr val="00B050"/>
                </a:solidFill>
              </a:rPr>
              <a:t>Networks</a:t>
            </a:r>
            <a:r>
              <a:rPr lang="en-GB" dirty="0"/>
              <a:t> (</a:t>
            </a:r>
            <a:r>
              <a:rPr lang="en-GB" b="1" dirty="0"/>
              <a:t>NNs</a:t>
            </a:r>
            <a:r>
              <a:rPr lang="en-GB" dirty="0"/>
              <a:t>) are computing systems inspired by the biological neural networks that constitute animal brains.</a:t>
            </a:r>
          </a:p>
          <a:p>
            <a:pPr marL="0" indent="0">
              <a:buNone/>
            </a:pPr>
            <a:r>
              <a:rPr lang="en-GB" dirty="0"/>
              <a:t>NNs are based on a </a:t>
            </a:r>
            <a:r>
              <a:rPr lang="en-GB" b="1" dirty="0"/>
              <a:t>collection of connected units or nodes called artificial neurons</a:t>
            </a:r>
            <a:r>
              <a:rPr lang="en-GB" dirty="0"/>
              <a:t>, which loosely model the neurons in a biological brain. </a:t>
            </a:r>
            <a:endParaRPr lang="en-SG" dirty="0"/>
          </a:p>
        </p:txBody>
      </p:sp>
      <p:pic>
        <p:nvPicPr>
          <p:cNvPr id="13" name="Picture 12" descr="A close up of a spider&#10;&#10;Description automatically generated with low confidence">
            <a:extLst>
              <a:ext uri="{FF2B5EF4-FFF2-40B4-BE49-F238E27FC236}">
                <a16:creationId xmlns:a16="http://schemas.microsoft.com/office/drawing/2014/main" id="{04C9B43B-40BD-8F2B-A299-B54466A2A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513" y="838152"/>
            <a:ext cx="5072155" cy="3378247"/>
          </a:xfrm>
          <a:prstGeom prst="rect">
            <a:avLst/>
          </a:prstGeom>
        </p:spPr>
      </p:pic>
      <p:pic>
        <p:nvPicPr>
          <p:cNvPr id="14" name="Picture 13" descr="Diagram&#10;&#10;Description automatically generated">
            <a:extLst>
              <a:ext uri="{FF2B5EF4-FFF2-40B4-BE49-F238E27FC236}">
                <a16:creationId xmlns:a16="http://schemas.microsoft.com/office/drawing/2014/main" id="{96B42433-DD46-C0B9-7EFC-E3F3E4EC70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7" r="64395"/>
          <a:stretch/>
        </p:blipFill>
        <p:spPr>
          <a:xfrm>
            <a:off x="7951658" y="4380716"/>
            <a:ext cx="2619863" cy="247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5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266A-4156-8050-82F9-DF704E03D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word about TAs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EB0C-F55C-D5C4-5832-98993956D7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XXX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D26EA-996E-BA5D-146C-952D58CF67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XXX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16339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80C4-60DB-6E09-43FB-74235C03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AI/ML/NN/DL?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98E55-5E88-863A-E590-8857F1B933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Neural Networks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Neural</a:t>
            </a:r>
            <a:r>
              <a:rPr lang="en-GB" dirty="0"/>
              <a:t> </a:t>
            </a:r>
            <a:r>
              <a:rPr lang="en-GB" b="1" dirty="0">
                <a:solidFill>
                  <a:srgbClr val="00B050"/>
                </a:solidFill>
              </a:rPr>
              <a:t>Networks</a:t>
            </a:r>
            <a:r>
              <a:rPr lang="en-GB" dirty="0"/>
              <a:t> (</a:t>
            </a:r>
            <a:r>
              <a:rPr lang="en-GB" b="1" dirty="0"/>
              <a:t>NNs</a:t>
            </a:r>
            <a:r>
              <a:rPr lang="en-GB" dirty="0"/>
              <a:t>) are computing systems inspired by the biological neural networks that constitute animal brains.</a:t>
            </a:r>
          </a:p>
          <a:p>
            <a:pPr marL="0" indent="0">
              <a:buNone/>
            </a:pPr>
            <a:r>
              <a:rPr lang="en-GB" dirty="0"/>
              <a:t>NNs are based on a </a:t>
            </a:r>
            <a:r>
              <a:rPr lang="en-GB" b="1" dirty="0"/>
              <a:t>collection of connected units or nodes called artificial neurons</a:t>
            </a:r>
            <a:r>
              <a:rPr lang="en-GB" dirty="0"/>
              <a:t>, which loosely model the neurons in a biological brain. </a:t>
            </a:r>
            <a:endParaRPr lang="en-S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779FB-09DB-842B-5D47-010A55395A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Each connection, like the synapses in a biological brain, can transmit a signal to other neurons, therefore </a:t>
            </a:r>
            <a:r>
              <a:rPr lang="en-GB" b="1" dirty="0"/>
              <a:t>processing any information </a:t>
            </a:r>
            <a:r>
              <a:rPr lang="en-GB" dirty="0"/>
              <a:t>given as inputs to produce a final signal as output.</a:t>
            </a:r>
            <a:endParaRPr lang="en-SG" dirty="0"/>
          </a:p>
        </p:txBody>
      </p:sp>
      <p:pic>
        <p:nvPicPr>
          <p:cNvPr id="3" name="Picture 2" descr="A close up of a spider&#10;&#10;Description automatically generated with low confidence">
            <a:extLst>
              <a:ext uri="{FF2B5EF4-FFF2-40B4-BE49-F238E27FC236}">
                <a16:creationId xmlns:a16="http://schemas.microsoft.com/office/drawing/2014/main" id="{2DD93DF7-B9C7-7900-A89C-6F0DE1F7D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4601119"/>
            <a:ext cx="2796590" cy="1862635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9C9C99-5ADC-5F5B-8E86-A945C88E21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7" r="64395"/>
          <a:stretch/>
        </p:blipFill>
        <p:spPr>
          <a:xfrm>
            <a:off x="9282967" y="4293794"/>
            <a:ext cx="2619863" cy="247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64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80C4-60DB-6E09-43FB-74235C03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AI/ML/NN/DL?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98E55-5E88-863A-E590-8857F1B93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Deep Learning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Deep</a:t>
            </a:r>
            <a:r>
              <a:rPr lang="en-GB" b="1" dirty="0"/>
              <a:t> </a:t>
            </a:r>
            <a:r>
              <a:rPr lang="en-GB" b="1" dirty="0">
                <a:solidFill>
                  <a:srgbClr val="00B050"/>
                </a:solidFill>
              </a:rPr>
              <a:t>Learning</a:t>
            </a:r>
            <a:r>
              <a:rPr lang="en-GB" b="1" dirty="0"/>
              <a:t> (DL) </a:t>
            </a:r>
            <a:r>
              <a:rPr lang="en-GB" dirty="0"/>
              <a:t>is a subfield of machine learning, and </a:t>
            </a:r>
            <a:r>
              <a:rPr lang="en-GB" u="sng" dirty="0"/>
              <a:t>deep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networks</a:t>
            </a:r>
            <a:r>
              <a:rPr lang="en-GB" dirty="0"/>
              <a:t> make up the backbone of deep learning algorithms.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number of node layers, </a:t>
            </a:r>
            <a:r>
              <a:rPr lang="en-GB" dirty="0"/>
              <a:t>or</a:t>
            </a:r>
            <a:r>
              <a:rPr lang="en-GB" b="1" dirty="0"/>
              <a:t> depth</a:t>
            </a:r>
            <a:r>
              <a:rPr lang="en-GB" dirty="0"/>
              <a:t>, of neural networks is what distinguishes a </a:t>
            </a:r>
            <a:r>
              <a:rPr lang="en-GB" b="1" u="sng" dirty="0"/>
              <a:t>shallow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</a:t>
            </a:r>
            <a:r>
              <a:rPr lang="en-GB" dirty="0"/>
              <a:t> from a </a:t>
            </a:r>
            <a:r>
              <a:rPr lang="en-GB" b="1" u="sng" dirty="0"/>
              <a:t>deep</a:t>
            </a:r>
            <a:r>
              <a:rPr lang="en-GB" dirty="0"/>
              <a:t> </a:t>
            </a:r>
            <a:r>
              <a:rPr lang="en-GB" b="1" dirty="0"/>
              <a:t>neural</a:t>
            </a:r>
            <a:r>
              <a:rPr lang="en-GB" dirty="0"/>
              <a:t> </a:t>
            </a:r>
            <a:r>
              <a:rPr lang="en-GB" b="1" dirty="0"/>
              <a:t>network</a:t>
            </a:r>
            <a:r>
              <a:rPr lang="en-GB" dirty="0"/>
              <a:t>, which must have more than three.</a:t>
            </a:r>
            <a:endParaRPr lang="en-SG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E84C124-D1CE-668B-3F41-F4530F8849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0" t="11677"/>
          <a:stretch/>
        </p:blipFill>
        <p:spPr>
          <a:xfrm>
            <a:off x="6955691" y="3856279"/>
            <a:ext cx="4610833" cy="2725739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620C15EF-BF44-3EB9-0304-0411E6CCAF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7" r="58784"/>
          <a:stretch/>
        </p:blipFill>
        <p:spPr>
          <a:xfrm>
            <a:off x="7893783" y="523629"/>
            <a:ext cx="3336925" cy="272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15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80C4-60DB-6E09-43FB-74235C03A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AI/ML/NN/DL?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C01C3-BC43-CCB4-739E-04E83EE58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75" y="4563329"/>
            <a:ext cx="4640786" cy="2245942"/>
          </a:xfrm>
          <a:prstGeom prst="rect">
            <a:avLst/>
          </a:prstGeom>
        </p:spPr>
      </p:pic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14978745-F435-EFB2-F0FD-EFBAA9DE25D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45937885"/>
              </p:ext>
            </p:extLst>
          </p:nvPr>
        </p:nvGraphicFramePr>
        <p:xfrm>
          <a:off x="683486" y="1810407"/>
          <a:ext cx="2911591" cy="2964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2" descr="RÃ©sultat de recherche d'images pour &quot;keywords behind data science&quot;">
            <a:extLst>
              <a:ext uri="{FF2B5EF4-FFF2-40B4-BE49-F238E27FC236}">
                <a16:creationId xmlns:a16="http://schemas.microsoft.com/office/drawing/2014/main" id="{05C717F0-57FD-6CCB-159B-060DBAC46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067" y="1565912"/>
            <a:ext cx="4995655" cy="247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58C89A2-82AC-E043-4DEC-4A0F9EDC84A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50" t="11677"/>
          <a:stretch/>
        </p:blipFill>
        <p:spPr>
          <a:xfrm>
            <a:off x="8290942" y="4588978"/>
            <a:ext cx="3799213" cy="2245942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B63E14B-9A42-F774-03CE-08533573C0E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77" r="58784"/>
          <a:stretch/>
        </p:blipFill>
        <p:spPr>
          <a:xfrm>
            <a:off x="5541397" y="4178671"/>
            <a:ext cx="2749545" cy="2245942"/>
          </a:xfrm>
          <a:prstGeom prst="rect">
            <a:avLst/>
          </a:prstGeom>
        </p:spPr>
      </p:pic>
      <p:pic>
        <p:nvPicPr>
          <p:cNvPr id="11" name="Picture 10" descr="A close up of a spider&#10;&#10;Description automatically generated with low confidence">
            <a:extLst>
              <a:ext uri="{FF2B5EF4-FFF2-40B4-BE49-F238E27FC236}">
                <a16:creationId xmlns:a16="http://schemas.microsoft.com/office/drawing/2014/main" id="{136DEE69-FEF1-EC5E-1B2B-B226AC7EED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4999" y="1810407"/>
            <a:ext cx="2796590" cy="186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94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06AE-BE85-D05A-4ACC-C9832753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696BC-BC79-7B38-76F4-69E530908C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B73A1-76F2-8BED-C974-440A33586C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7142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5F3FE-ECE7-5313-37C6-831A7971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9105B-275A-6368-138C-0B2E6CBEE9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19959-DD05-B705-BDF2-D6AD6D75C3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64827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68C2-4970-4C7E-1F52-6140F374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96C0-465C-7952-04EA-C267AC8BF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6589E-870E-419D-CF95-4309EACDB1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9390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68C2-4970-4C7E-1F52-6140F374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96C0-465C-7952-04EA-C267AC8BF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6589E-870E-419D-CF95-4309EACDB1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64999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68C2-4970-4C7E-1F52-6140F374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96C0-465C-7952-04EA-C267AC8BF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6589E-870E-419D-CF95-4309EACDB1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7563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68C2-4970-4C7E-1F52-6140F374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96C0-465C-7952-04EA-C267AC8BF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6589E-870E-419D-CF95-4309EACDB1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7346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68C2-4970-4C7E-1F52-6140F374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96C0-465C-7952-04EA-C267AC8BF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6589E-870E-419D-CF95-4309EACDB1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813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A71E-22EF-7351-69C3-49A12FF0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Skills needed for this course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67C31-41F1-58EC-49B1-BE1AF7A8E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Must-have CS: </a:t>
            </a:r>
            <a:r>
              <a:rPr lang="en-GB" dirty="0"/>
              <a:t>Python, </a:t>
            </a:r>
            <a:r>
              <a:rPr lang="en-GB" dirty="0" err="1"/>
              <a:t>Numpy</a:t>
            </a:r>
            <a:r>
              <a:rPr lang="en-GB" dirty="0"/>
              <a:t>, Matplotlib.</a:t>
            </a:r>
          </a:p>
          <a:p>
            <a:r>
              <a:rPr lang="en-GB" b="1" dirty="0">
                <a:solidFill>
                  <a:srgbClr val="FF0000"/>
                </a:solidFill>
              </a:rPr>
              <a:t>Must-have Math: </a:t>
            </a:r>
            <a:r>
              <a:rPr lang="en-GB" dirty="0"/>
              <a:t>Linear Algebra, multiple variables calculus, derivatives, optimization probability and statistics.</a:t>
            </a:r>
          </a:p>
          <a:p>
            <a:endParaRPr lang="en-GB" dirty="0"/>
          </a:p>
          <a:p>
            <a:r>
              <a:rPr lang="en-GB" b="1" dirty="0">
                <a:solidFill>
                  <a:srgbClr val="00B050"/>
                </a:solidFill>
              </a:rPr>
              <a:t>Good-to-have CS: </a:t>
            </a:r>
            <a:r>
              <a:rPr lang="en-GB" dirty="0"/>
              <a:t>Machine Learning, Data Processing, </a:t>
            </a:r>
            <a:r>
              <a:rPr lang="en-GB" dirty="0" err="1"/>
              <a:t>Scipy</a:t>
            </a:r>
            <a:r>
              <a:rPr lang="en-GB" dirty="0"/>
              <a:t>, </a:t>
            </a:r>
            <a:r>
              <a:rPr lang="en-GB" dirty="0" err="1"/>
              <a:t>Sklearn</a:t>
            </a:r>
            <a:r>
              <a:rPr lang="en-GB" dirty="0"/>
              <a:t>.</a:t>
            </a:r>
          </a:p>
          <a:p>
            <a:r>
              <a:rPr lang="en-GB" b="1" dirty="0">
                <a:solidFill>
                  <a:srgbClr val="00B050"/>
                </a:solidFill>
              </a:rPr>
              <a:t>Good-to-have Math: </a:t>
            </a:r>
            <a:r>
              <a:rPr lang="en-GB" dirty="0"/>
              <a:t>Graph Theory, Game theory.</a:t>
            </a:r>
          </a:p>
          <a:p>
            <a:endParaRPr lang="en-SG" dirty="0"/>
          </a:p>
          <a:p>
            <a:r>
              <a:rPr lang="en-SG" b="1" dirty="0"/>
              <a:t>Need to revise? </a:t>
            </a:r>
            <a:r>
              <a:rPr lang="en-SG" dirty="0"/>
              <a:t>Time to check your 10.014 CTD, 10.013 M&amp;A, 10.018 MS&amp;S, 10.022 MU, 10.020 DDW, and 50.007 ML.</a:t>
            </a:r>
          </a:p>
        </p:txBody>
      </p:sp>
    </p:spTree>
    <p:extLst>
      <p:ext uri="{BB962C8B-B14F-4D97-AF65-F5344CB8AC3E}">
        <p14:creationId xmlns:p14="http://schemas.microsoft.com/office/powerpoint/2010/main" val="21022409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68C2-4970-4C7E-1F52-6140F374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96C0-465C-7952-04EA-C267AC8BF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6589E-870E-419D-CF95-4309EACDB1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9337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68C2-4970-4C7E-1F52-6140F374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96C0-465C-7952-04EA-C267AC8BF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6589E-870E-419D-CF95-4309EACDB1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7302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8BA8-9DEC-4471-8590-434E8D8B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(W1S1)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549C-D723-41E6-8478-270ACE043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r>
              <a:rPr lang="en-US" dirty="0"/>
              <a:t>XXX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0A50-DCDA-4FEF-986F-775F53063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US" dirty="0"/>
              <a:t>XXX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081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F64-ACBF-414C-8E71-06E4F951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these topics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C8DD6-14D1-44DF-9843-EFEDF44E3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Out of class, supporting papers, for those of you who are curious.</a:t>
            </a:r>
          </a:p>
          <a:p>
            <a:endParaRPr lang="en-US" dirty="0"/>
          </a:p>
          <a:p>
            <a:r>
              <a:rPr lang="en-US" dirty="0"/>
              <a:t>[XXX] XXX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949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9715-ECD1-470D-B523-53C9DD5C7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more about these topics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0CB248-82F3-414A-84E4-14EF63C7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Some extra (easy) reading and videos for those of you who are curious.</a:t>
            </a:r>
          </a:p>
          <a:p>
            <a:r>
              <a:rPr lang="en-GB" dirty="0"/>
              <a:t>[XXX] XXX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87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41CB0-8783-AFA5-4679-4A0C84678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of 50.039 DL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CBEFE-1E34-9689-F127-9C649BD6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Introduce the technical aspects related to the </a:t>
            </a:r>
            <a:r>
              <a:rPr lang="en-GB" b="1" dirty="0"/>
              <a:t>implementation of Deep Neural Networks from scratch</a:t>
            </a:r>
            <a:r>
              <a:rPr lang="en-GB" dirty="0"/>
              <a:t>.</a:t>
            </a:r>
          </a:p>
          <a:p>
            <a:r>
              <a:rPr lang="en-GB" dirty="0"/>
              <a:t>Teach the students about the </a:t>
            </a:r>
            <a:r>
              <a:rPr lang="en-GB" b="1" dirty="0"/>
              <a:t>most popular framework </a:t>
            </a:r>
            <a:r>
              <a:rPr lang="en-GB" dirty="0"/>
              <a:t>for implementing Deep Neural Networks (as of Jan 2023): </a:t>
            </a:r>
            <a:r>
              <a:rPr lang="en-GB" b="1" dirty="0" err="1"/>
              <a:t>PyTorch</a:t>
            </a:r>
            <a:r>
              <a:rPr lang="en-GB" b="1" dirty="0"/>
              <a:t>.</a:t>
            </a:r>
          </a:p>
          <a:p>
            <a:r>
              <a:rPr lang="en-GB" dirty="0"/>
              <a:t>Discuss the </a:t>
            </a:r>
            <a:r>
              <a:rPr lang="en-GB" b="1" dirty="0"/>
              <a:t>mathematical</a:t>
            </a:r>
            <a:r>
              <a:rPr lang="en-GB" dirty="0"/>
              <a:t> </a:t>
            </a:r>
            <a:r>
              <a:rPr lang="en-GB" b="1" dirty="0"/>
              <a:t>foundations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b="1" dirty="0"/>
              <a:t>intuitions</a:t>
            </a:r>
            <a:r>
              <a:rPr lang="en-GB" dirty="0"/>
              <a:t> behind the Deep Learning framework, layers and some techniques.</a:t>
            </a:r>
          </a:p>
          <a:p>
            <a:r>
              <a:rPr lang="en-GB" dirty="0"/>
              <a:t>Give the students a </a:t>
            </a:r>
            <a:r>
              <a:rPr lang="en-GB" b="1" dirty="0"/>
              <a:t>global overview of the advanced techniques </a:t>
            </a:r>
            <a:r>
              <a:rPr lang="en-GB" dirty="0"/>
              <a:t>related to Deep Learning and Deep Neural Networks.</a:t>
            </a:r>
          </a:p>
          <a:p>
            <a:r>
              <a:rPr lang="en-GB" dirty="0"/>
              <a:t>Describe </a:t>
            </a:r>
            <a:r>
              <a:rPr lang="en-GB" b="1" dirty="0"/>
              <a:t>examples of practical applications </a:t>
            </a:r>
            <a:r>
              <a:rPr lang="en-GB" dirty="0"/>
              <a:t>of Deep Learning, showing how some key AIs were implemented using Deep Learning.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6985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6F96E-2941-74BC-F17E-3EE0BC3A9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Supporting Textbooks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3A28C-95D3-2045-78E8-BEAFD0347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60438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Supporting textbooks, for your curiosity (not needed to understand this course).</a:t>
            </a:r>
          </a:p>
          <a:p>
            <a:r>
              <a:rPr lang="en-GB" dirty="0"/>
              <a:t>Michael A. Nielsen, “Neural networks and deep learning”, 2015. (</a:t>
            </a:r>
            <a:r>
              <a:rPr lang="en-GB" dirty="0">
                <a:hlinkClick r:id="rId2"/>
              </a:rPr>
              <a:t>http://neuralnetworksanddeeplearning.com/</a:t>
            </a:r>
            <a:r>
              <a:rPr lang="en-GB" dirty="0"/>
              <a:t>)</a:t>
            </a:r>
          </a:p>
          <a:p>
            <a:r>
              <a:rPr lang="en-GB" dirty="0"/>
              <a:t>Ian Goodfellow, </a:t>
            </a:r>
            <a:r>
              <a:rPr lang="en-GB" dirty="0" err="1"/>
              <a:t>Yoshua</a:t>
            </a:r>
            <a:r>
              <a:rPr lang="en-GB" dirty="0"/>
              <a:t> </a:t>
            </a:r>
            <a:r>
              <a:rPr lang="en-GB" dirty="0" err="1"/>
              <a:t>Bengio</a:t>
            </a:r>
            <a:r>
              <a:rPr lang="en-GB" dirty="0"/>
              <a:t> and Aaron Courville, “Deep learning”, 2016. (</a:t>
            </a:r>
            <a:r>
              <a:rPr lang="en-GB" dirty="0">
                <a:hlinkClick r:id="rId3"/>
              </a:rPr>
              <a:t>https://www.deeplearningbook.org/</a:t>
            </a:r>
            <a:r>
              <a:rPr lang="en-GB" dirty="0"/>
              <a:t>)</a:t>
            </a:r>
          </a:p>
          <a:p>
            <a:r>
              <a:rPr lang="en-GB" dirty="0"/>
              <a:t>Stevens et al., “Deep Learning with </a:t>
            </a:r>
            <a:r>
              <a:rPr lang="en-GB" dirty="0" err="1"/>
              <a:t>PyTorch</a:t>
            </a:r>
            <a:r>
              <a:rPr lang="en-GB" dirty="0"/>
              <a:t>”, 2020. (</a:t>
            </a:r>
            <a:r>
              <a:rPr lang="en-GB" dirty="0">
                <a:hlinkClick r:id="rId4"/>
              </a:rPr>
              <a:t>https://www.manning.com/books/deep-learning-with-pytorch</a:t>
            </a:r>
            <a:r>
              <a:rPr lang="en-GB" dirty="0"/>
              <a:t>)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6C8823-C103-3CE1-B38D-3C48663B4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9408" y="4833257"/>
            <a:ext cx="1614858" cy="1939685"/>
          </a:xfrm>
          <a:prstGeom prst="rect">
            <a:avLst/>
          </a:prstGeom>
        </p:spPr>
      </p:pic>
      <p:pic>
        <p:nvPicPr>
          <p:cNvPr id="9" name="Picture 8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27054BCD-226C-642D-79D1-F83C787B61F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2" r="20653"/>
          <a:stretch/>
        </p:blipFill>
        <p:spPr>
          <a:xfrm>
            <a:off x="10099408" y="2619261"/>
            <a:ext cx="1616504" cy="20860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899614-E0B3-FF83-C910-37419D7FD4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2971" y="251925"/>
            <a:ext cx="2167732" cy="223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2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7710-E994-858C-736B-B256E5D3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FA4B-0B20-5BC7-9427-1BB2CFAA3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b="1" dirty="0"/>
              <a:t>Week 1: </a:t>
            </a:r>
            <a:r>
              <a:rPr lang="en-GB" dirty="0"/>
              <a:t>Introduction to course, some ML jargon reminders, linear and polynomial regression, generalization, ridge regression and regularization, overfitting/underfitting, logistic regression, neurons objects and how they relate to biology, our first shallow neural network, gradient descent reminders, training and testing procedure.</a:t>
            </a:r>
          </a:p>
          <a:p>
            <a:endParaRPr lang="en-GB" dirty="0"/>
          </a:p>
          <a:p>
            <a:r>
              <a:rPr lang="en-GB" b="1" dirty="0"/>
              <a:t>Week 2: </a:t>
            </a:r>
            <a:r>
              <a:rPr lang="en-GB" dirty="0"/>
              <a:t>Introduction to </a:t>
            </a:r>
            <a:r>
              <a:rPr lang="en-GB" dirty="0" err="1"/>
              <a:t>PyTorch</a:t>
            </a:r>
            <a:r>
              <a:rPr lang="en-GB" dirty="0"/>
              <a:t> framework, tensors and </a:t>
            </a:r>
            <a:r>
              <a:rPr lang="en-GB" dirty="0" err="1"/>
              <a:t>dataloaders</a:t>
            </a:r>
            <a:r>
              <a:rPr lang="en-GB" dirty="0"/>
              <a:t>, implementing a shallow neural network in </a:t>
            </a:r>
            <a:r>
              <a:rPr lang="en-GB" dirty="0" err="1"/>
              <a:t>PyTorch</a:t>
            </a:r>
            <a:r>
              <a:rPr lang="en-GB" dirty="0"/>
              <a:t>, backpropagation in </a:t>
            </a:r>
            <a:r>
              <a:rPr lang="en-GB" dirty="0" err="1"/>
              <a:t>PyTorch</a:t>
            </a:r>
            <a:r>
              <a:rPr lang="en-GB" dirty="0"/>
              <a:t> with </a:t>
            </a:r>
            <a:r>
              <a:rPr lang="en-GB" dirty="0" err="1"/>
              <a:t>AutoGrad</a:t>
            </a:r>
            <a:r>
              <a:rPr lang="en-GB" dirty="0"/>
              <a:t>, advanced optimizers, multi-label classification with shallow neural networks, moving from shallow to deep neural networks.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2715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7710-E994-858C-736B-B256E5D3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FA4B-0B20-5BC7-9427-1BB2CFAA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Week 3: </a:t>
            </a:r>
            <a:r>
              <a:rPr lang="en-GB" dirty="0"/>
              <a:t>Guided project and good practices for Deep Learning projects (train/test/dev, bias/variance, advanced regularization, dropout, normalizing inputs/outputs/layers, trainer functions, savers/loader functions for reproducibility and transfer learning).</a:t>
            </a:r>
          </a:p>
          <a:p>
            <a:endParaRPr lang="en-GB" dirty="0"/>
          </a:p>
          <a:p>
            <a:r>
              <a:rPr lang="en-GB" b="1" dirty="0"/>
              <a:t>Week 4: </a:t>
            </a:r>
            <a:r>
              <a:rPr lang="en-GB" dirty="0"/>
              <a:t>The image data type, image processing techniques and typical computer vision operations, the convolution operation and layers, Convolutional Neural Networks, advanced CNNs and </a:t>
            </a:r>
            <a:r>
              <a:rPr lang="en-GB" dirty="0" err="1"/>
              <a:t>SotA</a:t>
            </a:r>
            <a:r>
              <a:rPr lang="en-GB" dirty="0"/>
              <a:t>. Preparing transition to the 50.035 Computer Vision course.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6800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7710-E994-858C-736B-B256E5D3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Syllabus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7FA4B-0B20-5BC7-9427-1BB2CFAA3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Week 5: </a:t>
            </a:r>
            <a:r>
              <a:rPr lang="en-GB" dirty="0"/>
              <a:t>Sequential data (times series, text, etc.), vanilla Recurrent Neural Networks, Gated Recurrent Units, Long-Short Term Memory cells, advanced RNN networks, mixing models for advanced architectures and project announcement.</a:t>
            </a:r>
          </a:p>
          <a:p>
            <a:endParaRPr lang="en-GB" dirty="0"/>
          </a:p>
          <a:p>
            <a:r>
              <a:rPr lang="en-GB" b="1" dirty="0"/>
              <a:t>Week 6: </a:t>
            </a:r>
            <a:r>
              <a:rPr lang="en-GB" dirty="0"/>
              <a:t>Adversarial machine learning, attacking a Neural Network with basic gradient-based attacks, fundamental limits of Neural Networks, </a:t>
            </a:r>
            <a:r>
              <a:rPr lang="en-GB" dirty="0" err="1"/>
              <a:t>defense</a:t>
            </a:r>
            <a:r>
              <a:rPr lang="en-GB" dirty="0"/>
              <a:t> mechanisms and state-of-the-art of some advanced attacks techniques. </a:t>
            </a:r>
            <a:r>
              <a:rPr lang="en-GB" dirty="0" err="1"/>
              <a:t>MidTerm</a:t>
            </a:r>
            <a:r>
              <a:rPr lang="en-GB" dirty="0"/>
              <a:t> exam (based on W1-5).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306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2136</Words>
  <Application>Microsoft Office PowerPoint</Application>
  <PresentationFormat>Widescreen</PresentationFormat>
  <Paragraphs>188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50.039 Theory and Practice of Deep Learning W1-S1 Introduction</vt:lpstr>
      <vt:lpstr>A quick word about instructors</vt:lpstr>
      <vt:lpstr>A quick word about TAs</vt:lpstr>
      <vt:lpstr>Skills needed for this course</vt:lpstr>
      <vt:lpstr>Objectives of 50.039 DL</vt:lpstr>
      <vt:lpstr>Supporting Textbooks</vt:lpstr>
      <vt:lpstr>Syllabus</vt:lpstr>
      <vt:lpstr>Syllabus</vt:lpstr>
      <vt:lpstr>Syllabus</vt:lpstr>
      <vt:lpstr>Syllabus</vt:lpstr>
      <vt:lpstr>Syllabus</vt:lpstr>
      <vt:lpstr>Syllabus</vt:lpstr>
      <vt:lpstr>The way I teach things</vt:lpstr>
      <vt:lpstr>Evaluation and grading</vt:lpstr>
      <vt:lpstr>Evaluation and grading</vt:lpstr>
      <vt:lpstr>Technical pre-requisites</vt:lpstr>
      <vt:lpstr>Technical pre-requisites</vt:lpstr>
      <vt:lpstr>Installing PyTorch and CUDA</vt:lpstr>
      <vt:lpstr>Installing PyTorch and CUDA</vt:lpstr>
      <vt:lpstr>Installing PyTorch and CUDA</vt:lpstr>
      <vt:lpstr>Checking your PyTorch and CUDA install</vt:lpstr>
      <vt:lpstr>About this week (Week 1)</vt:lpstr>
      <vt:lpstr>What is AI/ML/NN/DL?</vt:lpstr>
      <vt:lpstr>What is AI/ML/NN/DL?</vt:lpstr>
      <vt:lpstr>What is AI/ML/NN/DL?</vt:lpstr>
      <vt:lpstr>What is AI/ML/NN/DL?</vt:lpstr>
      <vt:lpstr>What is AI/ML/NN/DL?</vt:lpstr>
      <vt:lpstr>What is AI/ML/NN/DL?</vt:lpstr>
      <vt:lpstr>What is AI/ML/NN/DL?</vt:lpstr>
      <vt:lpstr>What is AI/ML/NN/DL?</vt:lpstr>
      <vt:lpstr>What is AI/ML/NN/DL?</vt:lpstr>
      <vt:lpstr>What is AI/ML/NN/DL?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 (W1S1)</vt:lpstr>
      <vt:lpstr>Learn more about these topics</vt:lpstr>
      <vt:lpstr>Learn more about these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108</cp:revision>
  <dcterms:created xsi:type="dcterms:W3CDTF">2021-03-10T09:35:15Z</dcterms:created>
  <dcterms:modified xsi:type="dcterms:W3CDTF">2022-12-05T10:10:10Z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2022-10-19T06:30:58Z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0e56de01-4734-4bb5-8abe-0837a2dfdfb0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