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6DCA-F219-4A49-9F61-6935C27D4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E2FD6-63B5-43DB-98F5-A8A0DD87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D5E-C19C-4D34-884E-853657A9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4E2B-24F3-4EAE-8853-492CD9EE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B1BD-1B79-48C9-9A46-D8D3F807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0F77-8A39-482C-9213-CA61413C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5E1E2-FAA4-4C6B-B7BF-03B5014A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AEF5-774D-440F-A946-2F879422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04B2-8EA6-4EFC-BC5C-DEA32706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02F0-FAAD-44F7-B2A9-20A70078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C52A9-A6B1-4BEE-BC39-EE145A33F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C118-B580-4E4D-92E9-6B56AC4A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5EBB-744A-4F55-8ED2-0A10D8F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0E80-BC1A-489D-97EA-669D6A4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0D93-3CAF-4A12-9888-095D3C5D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BEE5-1258-477E-9FC0-A5E4C85C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8D68-B403-417F-B9B2-0062E77D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67D6B-9849-403C-8270-7EEA776F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DE1D-B6D3-427D-B8B4-DACC085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CA94-CB76-4BF6-853E-D004CED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45C5-8CDF-45C2-9E2A-F803445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2F48-EA80-4503-82A7-E3B9CB53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197C-CDA5-4E71-96C3-AB3B2432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DABA-2AC2-4366-8C7E-75C766F5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67E1-FD8D-4429-B273-97F41BE6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B9A8-7CEA-4222-AA3F-6C58EC4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F69B-129E-4575-A2B6-4D783256B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A435-6558-4FB4-AAE9-E412E6F72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08C49-8FF6-438D-9459-25A0B86D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6D19-F064-4434-AEC4-3AEC8E00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06ABB-DCF7-428A-89BF-8090643C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95A0-E755-45D1-A7A5-58E6B1A5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27CB-5B91-4F53-8AB3-27E29872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3FFF2-5A3D-470E-B6AA-2E703597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C0A29-0B17-4EDA-A0E1-0B6794492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FB265-8F64-479C-9A09-7374947C9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F244E-5205-4E91-A5A0-A9EBC61F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9AD8D-C917-4532-B8B6-8E2A31B0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6F18C-FB26-4237-8830-CB010241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8746-526E-4D41-B8DF-35F37F79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D0319-0838-4B67-BF7D-1822808B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A2DAF-EE0E-4C32-877B-072516C0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85936-20FE-4A37-B58B-E2EF2162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1B53-DE7B-40A0-A884-19E1BE99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33F3-6F80-4F3D-B447-D25AED2A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3AFD-DE11-4D04-9F3E-6EF092A4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8378-1B3E-412E-8EB1-0537B58E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8500-7101-46D6-8FDF-AA0029C8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A8A84-5481-47BD-BFDA-666D5345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7F63-95AF-4146-A88C-7E265B49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9CC7E-89A2-4646-8A7E-027D3398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D9CF9-FEE9-4D58-A9BF-C9EFD47A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8FD-4FB0-4408-81A8-B7B90C72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6A592-72AE-44BF-8BA4-F3B24CB22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FA957-DD9B-4C31-926F-7626FAA88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C1BBC-BF8C-432A-9F0C-218D6F80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3CC4-A843-4731-91C7-2504311E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469E2-DE93-4112-B0E6-41621CB3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F7444-CFC4-4FF8-96C0-2DAA00AD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1404-D245-4FF4-8E0E-3B96DB38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056D-1A67-4089-8980-C04F1994B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E0FB-354A-46AB-AE7D-BC879A9E0D34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51C6-B1D7-485B-ABA8-96009116E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6ECC-443B-4BDD-94E9-9F21333DF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9539B-4033-450C-8603-C84E66CF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ésultat de recherche d'images pour &quot;candy machine pixel art&quot;">
            <a:extLst>
              <a:ext uri="{FF2B5EF4-FFF2-40B4-BE49-F238E27FC236}">
                <a16:creationId xmlns:a16="http://schemas.microsoft.com/office/drawing/2014/main" id="{3C672ABD-BF07-43DD-AE14-6F9C08A04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52" y="2081752"/>
            <a:ext cx="2694495" cy="26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FAFF2790-0D7D-4F98-8B76-982C76E4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277"/>
            <a:ext cx="2271444" cy="22714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821C2B-C359-41F2-BA09-4E400392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60" y="3119436"/>
            <a:ext cx="11430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andy">
            <a:extLst>
              <a:ext uri="{FF2B5EF4-FFF2-40B4-BE49-F238E27FC236}">
                <a16:creationId xmlns:a16="http://schemas.microsoft.com/office/drawing/2014/main" id="{8610F45B-2B0A-47A5-9406-46249A6BA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121" y="314228"/>
            <a:ext cx="2533183" cy="19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4BA3CF8-8989-4690-8642-572C458A83C8}"/>
              </a:ext>
            </a:extLst>
          </p:cNvPr>
          <p:cNvSpPr/>
          <p:nvPr/>
        </p:nvSpPr>
        <p:spPr>
          <a:xfrm>
            <a:off x="3544478" y="3119435"/>
            <a:ext cx="1143000" cy="619125"/>
          </a:xfrm>
          <a:prstGeom prst="rightArrow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858ACE-C921-4830-8820-DAA048EB9B24}"/>
              </a:ext>
            </a:extLst>
          </p:cNvPr>
          <p:cNvSpPr/>
          <p:nvPr/>
        </p:nvSpPr>
        <p:spPr>
          <a:xfrm rot="19531434">
            <a:off x="7308914" y="1932696"/>
            <a:ext cx="1320539" cy="619125"/>
          </a:xfrm>
          <a:prstGeom prst="rightArrow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andy">
            <a:extLst>
              <a:ext uri="{FF2B5EF4-FFF2-40B4-BE49-F238E27FC236}">
                <a16:creationId xmlns:a16="http://schemas.microsoft.com/office/drawing/2014/main" id="{266CC507-B564-450B-B1AD-1D926489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121" y="4564718"/>
            <a:ext cx="2533183" cy="19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485C242-C8AF-46B2-BC5F-3B171FA7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470" y="994189"/>
            <a:ext cx="1238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F894FCFC-FABB-4F9B-8897-9B2BEE0F5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470" y="5244686"/>
            <a:ext cx="1238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16FD77-BAA0-4C69-B040-137B50C8F927}"/>
              </a:ext>
            </a:extLst>
          </p:cNvPr>
          <p:cNvSpPr/>
          <p:nvPr/>
        </p:nvSpPr>
        <p:spPr>
          <a:xfrm rot="2068566" flipV="1">
            <a:off x="7308915" y="4057943"/>
            <a:ext cx="1320539" cy="619125"/>
          </a:xfrm>
          <a:prstGeom prst="rightArrow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54E31F-C064-408B-B64E-7AD8D875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05" y="997577"/>
            <a:ext cx="4667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BC5B1E50-4192-4ED9-A5B4-E3D4A353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92" y="5168479"/>
            <a:ext cx="16573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4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De Mari</dc:creator>
  <cp:lastModifiedBy>Matthieu De Mari</cp:lastModifiedBy>
  <cp:revision>5</cp:revision>
  <dcterms:created xsi:type="dcterms:W3CDTF">2020-03-20T08:24:52Z</dcterms:created>
  <dcterms:modified xsi:type="dcterms:W3CDTF">2020-03-20T09:01:16Z</dcterms:modified>
</cp:coreProperties>
</file>