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7" r:id="rId2"/>
    <p:sldId id="684" r:id="rId3"/>
    <p:sldId id="688" r:id="rId4"/>
    <p:sldId id="689" r:id="rId5"/>
    <p:sldId id="686" r:id="rId6"/>
    <p:sldId id="691" r:id="rId7"/>
    <p:sldId id="719" r:id="rId8"/>
    <p:sldId id="690" r:id="rId9"/>
    <p:sldId id="703" r:id="rId10"/>
    <p:sldId id="692" r:id="rId11"/>
    <p:sldId id="694" r:id="rId12"/>
    <p:sldId id="693" r:id="rId13"/>
    <p:sldId id="736" r:id="rId14"/>
    <p:sldId id="696" r:id="rId15"/>
    <p:sldId id="695" r:id="rId16"/>
    <p:sldId id="698" r:id="rId17"/>
    <p:sldId id="700" r:id="rId18"/>
    <p:sldId id="718" r:id="rId19"/>
    <p:sldId id="701" r:id="rId20"/>
    <p:sldId id="706" r:id="rId21"/>
    <p:sldId id="730" r:id="rId22"/>
    <p:sldId id="720" r:id="rId23"/>
    <p:sldId id="699" r:id="rId24"/>
    <p:sldId id="707" r:id="rId25"/>
    <p:sldId id="733" r:id="rId26"/>
    <p:sldId id="708" r:id="rId27"/>
    <p:sldId id="712" r:id="rId28"/>
    <p:sldId id="711" r:id="rId29"/>
    <p:sldId id="716" r:id="rId30"/>
    <p:sldId id="717" r:id="rId31"/>
    <p:sldId id="714" r:id="rId32"/>
    <p:sldId id="724" r:id="rId33"/>
    <p:sldId id="734" r:id="rId34"/>
    <p:sldId id="735" r:id="rId35"/>
    <p:sldId id="731" r:id="rId36"/>
    <p:sldId id="7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</p14:sldIdLst>
        </p14:section>
        <p14:section name="What's next (P1)" id="{1371AC3E-8AB5-4BF6-998A-D93291E7A762}">
          <p14:sldIdLst>
            <p14:sldId id="688"/>
            <p14:sldId id="689"/>
            <p14:sldId id="686"/>
            <p14:sldId id="691"/>
            <p14:sldId id="719"/>
            <p14:sldId id="690"/>
            <p14:sldId id="703"/>
            <p14:sldId id="692"/>
            <p14:sldId id="694"/>
            <p14:sldId id="693"/>
            <p14:sldId id="736"/>
          </p14:sldIdLst>
        </p14:section>
        <p14:section name="What's next (P2)" id="{101D9555-F51D-4414-BFF8-A4472DBD2762}">
          <p14:sldIdLst>
            <p14:sldId id="696"/>
            <p14:sldId id="695"/>
            <p14:sldId id="698"/>
            <p14:sldId id="700"/>
            <p14:sldId id="718"/>
            <p14:sldId id="701"/>
            <p14:sldId id="706"/>
            <p14:sldId id="730"/>
            <p14:sldId id="720"/>
          </p14:sldIdLst>
        </p14:section>
        <p14:section name="Conclusion" id="{6B8B9247-B796-41CD-A922-8A044C5DF655}">
          <p14:sldIdLst>
            <p14:sldId id="699"/>
            <p14:sldId id="707"/>
          </p14:sldIdLst>
        </p14:section>
        <p14:section name="More big names to follow" id="{14C6C97A-1857-4857-9205-F25A8DC34161}">
          <p14:sldIdLst>
            <p14:sldId id="733"/>
            <p14:sldId id="708"/>
            <p14:sldId id="712"/>
            <p14:sldId id="711"/>
            <p14:sldId id="716"/>
            <p14:sldId id="717"/>
            <p14:sldId id="714"/>
            <p14:sldId id="724"/>
          </p14:sldIdLst>
        </p14:section>
        <p14:section name="Additional dump of reading" id="{5CA89A00-4C89-45C6-94C2-8BD3147BEA00}">
          <p14:sldIdLst>
            <p14:sldId id="734"/>
            <p14:sldId id="735"/>
          </p14:sldIdLst>
        </p14:section>
        <p14:section name="Cracking the Deep Learning interview" id="{51F28123-1794-4BC9-8448-7272DFC865EB}">
          <p14:sldIdLst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E139B-C307-40AD-8C92-D8A7F2A3A13A}" v="10" dt="2025-04-21T04:09:58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748E139B-C307-40AD-8C92-D8A7F2A3A13A}"/>
    <pc:docChg chg="custSel addSld delSld modSld sldOrd addSection delSection modSection">
      <pc:chgData name="Matthieu De Mari" userId="dfb708c9-d8dc-439f-9a3b-c772bf4a311c" providerId="ADAL" clId="{748E139B-C307-40AD-8C92-D8A7F2A3A13A}" dt="2025-04-21T04:09:58.365" v="457" actId="20578"/>
      <pc:docMkLst>
        <pc:docMk/>
      </pc:docMkLst>
      <pc:sldChg chg="modSp mod">
        <pc:chgData name="Matthieu De Mari" userId="dfb708c9-d8dc-439f-9a3b-c772bf4a311c" providerId="ADAL" clId="{748E139B-C307-40AD-8C92-D8A7F2A3A13A}" dt="2025-04-20T05:27:45.195" v="1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748E139B-C307-40AD-8C92-D8A7F2A3A13A}" dt="2025-04-20T05:27:45.195" v="1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748E139B-C307-40AD-8C92-D8A7F2A3A13A}" dt="2025-04-20T05:28:22.445" v="31" actId="20577"/>
        <pc:sldMkLst>
          <pc:docMk/>
          <pc:sldMk cId="1227707544" sldId="693"/>
        </pc:sldMkLst>
        <pc:spChg chg="mod">
          <ac:chgData name="Matthieu De Mari" userId="dfb708c9-d8dc-439f-9a3b-c772bf4a311c" providerId="ADAL" clId="{748E139B-C307-40AD-8C92-D8A7F2A3A13A}" dt="2025-04-20T05:28:22.445" v="31" actId="20577"/>
          <ac:spMkLst>
            <pc:docMk/>
            <pc:sldMk cId="1227707544" sldId="693"/>
            <ac:spMk id="5" creationId="{8D68AA04-CE99-4E3D-A743-B4FE0611BB3C}"/>
          </ac:spMkLst>
        </pc:spChg>
      </pc:sldChg>
      <pc:sldChg chg="del">
        <pc:chgData name="Matthieu De Mari" userId="dfb708c9-d8dc-439f-9a3b-c772bf4a311c" providerId="ADAL" clId="{748E139B-C307-40AD-8C92-D8A7F2A3A13A}" dt="2025-04-20T05:29:14.769" v="125" actId="47"/>
        <pc:sldMkLst>
          <pc:docMk/>
          <pc:sldMk cId="1319851450" sldId="704"/>
        </pc:sldMkLst>
      </pc:sldChg>
      <pc:sldChg chg="modSp mod">
        <pc:chgData name="Matthieu De Mari" userId="dfb708c9-d8dc-439f-9a3b-c772bf4a311c" providerId="ADAL" clId="{748E139B-C307-40AD-8C92-D8A7F2A3A13A}" dt="2025-04-21T04:09:58.365" v="457" actId="20578"/>
        <pc:sldMkLst>
          <pc:docMk/>
          <pc:sldMk cId="463541510" sldId="718"/>
        </pc:sldMkLst>
        <pc:spChg chg="mod">
          <ac:chgData name="Matthieu De Mari" userId="dfb708c9-d8dc-439f-9a3b-c772bf4a311c" providerId="ADAL" clId="{748E139B-C307-40AD-8C92-D8A7F2A3A13A}" dt="2025-04-21T04:09:58.365" v="457" actId="20578"/>
          <ac:spMkLst>
            <pc:docMk/>
            <pc:sldMk cId="463541510" sldId="718"/>
            <ac:spMk id="3" creationId="{9D882609-53DF-4B06-91C6-50E0570C62D5}"/>
          </ac:spMkLst>
        </pc:spChg>
      </pc:sldChg>
      <pc:sldChg chg="modSp mod ord">
        <pc:chgData name="Matthieu De Mari" userId="dfb708c9-d8dc-439f-9a3b-c772bf4a311c" providerId="ADAL" clId="{748E139B-C307-40AD-8C92-D8A7F2A3A13A}" dt="2025-04-20T05:27:58.643" v="5"/>
        <pc:sldMkLst>
          <pc:docMk/>
          <pc:sldMk cId="3328516863" sldId="719"/>
        </pc:sldMkLst>
        <pc:spChg chg="mod">
          <ac:chgData name="Matthieu De Mari" userId="dfb708c9-d8dc-439f-9a3b-c772bf4a311c" providerId="ADAL" clId="{748E139B-C307-40AD-8C92-D8A7F2A3A13A}" dt="2025-04-20T05:27:54.275" v="3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del">
        <pc:chgData name="Matthieu De Mari" userId="dfb708c9-d8dc-439f-9a3b-c772bf4a311c" providerId="ADAL" clId="{748E139B-C307-40AD-8C92-D8A7F2A3A13A}" dt="2025-04-20T05:29:21.359" v="126" actId="47"/>
        <pc:sldMkLst>
          <pc:docMk/>
          <pc:sldMk cId="3484186344" sldId="722"/>
        </pc:sldMkLst>
      </pc:sldChg>
      <pc:sldChg chg="del">
        <pc:chgData name="Matthieu De Mari" userId="dfb708c9-d8dc-439f-9a3b-c772bf4a311c" providerId="ADAL" clId="{748E139B-C307-40AD-8C92-D8A7F2A3A13A}" dt="2025-04-20T05:29:22.772" v="127" actId="47"/>
        <pc:sldMkLst>
          <pc:docMk/>
          <pc:sldMk cId="3360523826" sldId="723"/>
        </pc:sldMkLst>
      </pc:sldChg>
      <pc:sldChg chg="del">
        <pc:chgData name="Matthieu De Mari" userId="dfb708c9-d8dc-439f-9a3b-c772bf4a311c" providerId="ADAL" clId="{748E139B-C307-40AD-8C92-D8A7F2A3A13A}" dt="2025-04-20T05:29:35.878" v="128" actId="47"/>
        <pc:sldMkLst>
          <pc:docMk/>
          <pc:sldMk cId="2597435637" sldId="725"/>
        </pc:sldMkLst>
      </pc:sldChg>
      <pc:sldChg chg="del">
        <pc:chgData name="Matthieu De Mari" userId="dfb708c9-d8dc-439f-9a3b-c772bf4a311c" providerId="ADAL" clId="{748E139B-C307-40AD-8C92-D8A7F2A3A13A}" dt="2025-04-20T05:29:35.878" v="128" actId="47"/>
        <pc:sldMkLst>
          <pc:docMk/>
          <pc:sldMk cId="1400478764" sldId="726"/>
        </pc:sldMkLst>
      </pc:sldChg>
      <pc:sldChg chg="del">
        <pc:chgData name="Matthieu De Mari" userId="dfb708c9-d8dc-439f-9a3b-c772bf4a311c" providerId="ADAL" clId="{748E139B-C307-40AD-8C92-D8A7F2A3A13A}" dt="2025-04-20T05:29:35.878" v="128" actId="47"/>
        <pc:sldMkLst>
          <pc:docMk/>
          <pc:sldMk cId="2375703616" sldId="727"/>
        </pc:sldMkLst>
      </pc:sldChg>
      <pc:sldChg chg="del">
        <pc:chgData name="Matthieu De Mari" userId="dfb708c9-d8dc-439f-9a3b-c772bf4a311c" providerId="ADAL" clId="{748E139B-C307-40AD-8C92-D8A7F2A3A13A}" dt="2025-04-20T05:29:35.878" v="128" actId="47"/>
        <pc:sldMkLst>
          <pc:docMk/>
          <pc:sldMk cId="2410329214" sldId="728"/>
        </pc:sldMkLst>
      </pc:sldChg>
      <pc:sldChg chg="addSp delSp modSp new mod modClrScheme chgLayout">
        <pc:chgData name="Matthieu De Mari" userId="dfb708c9-d8dc-439f-9a3b-c772bf4a311c" providerId="ADAL" clId="{748E139B-C307-40AD-8C92-D8A7F2A3A13A}" dt="2025-04-20T05:29:52.693" v="171" actId="20577"/>
        <pc:sldMkLst>
          <pc:docMk/>
          <pc:sldMk cId="2822216964" sldId="733"/>
        </pc:sldMkLst>
        <pc:spChg chg="del mod ord">
          <ac:chgData name="Matthieu De Mari" userId="dfb708c9-d8dc-439f-9a3b-c772bf4a311c" providerId="ADAL" clId="{748E139B-C307-40AD-8C92-D8A7F2A3A13A}" dt="2025-04-20T05:29:44.744" v="130" actId="700"/>
          <ac:spMkLst>
            <pc:docMk/>
            <pc:sldMk cId="2822216964" sldId="733"/>
            <ac:spMk id="2" creationId="{1F206033-9818-14B5-11E7-6B383D48E2DE}"/>
          </ac:spMkLst>
        </pc:spChg>
        <pc:spChg chg="del mod ord">
          <ac:chgData name="Matthieu De Mari" userId="dfb708c9-d8dc-439f-9a3b-c772bf4a311c" providerId="ADAL" clId="{748E139B-C307-40AD-8C92-D8A7F2A3A13A}" dt="2025-04-20T05:29:44.744" v="130" actId="700"/>
          <ac:spMkLst>
            <pc:docMk/>
            <pc:sldMk cId="2822216964" sldId="733"/>
            <ac:spMk id="3" creationId="{982D743B-1855-79C8-D196-6C320DDA8291}"/>
          </ac:spMkLst>
        </pc:spChg>
        <pc:spChg chg="del">
          <ac:chgData name="Matthieu De Mari" userId="dfb708c9-d8dc-439f-9a3b-c772bf4a311c" providerId="ADAL" clId="{748E139B-C307-40AD-8C92-D8A7F2A3A13A}" dt="2025-04-20T05:29:44.744" v="130" actId="700"/>
          <ac:spMkLst>
            <pc:docMk/>
            <pc:sldMk cId="2822216964" sldId="733"/>
            <ac:spMk id="4" creationId="{1AE4FF14-FEC2-1782-D4A3-F7D528E6EFAF}"/>
          </ac:spMkLst>
        </pc:spChg>
        <pc:spChg chg="add mod ord">
          <ac:chgData name="Matthieu De Mari" userId="dfb708c9-d8dc-439f-9a3b-c772bf4a311c" providerId="ADAL" clId="{748E139B-C307-40AD-8C92-D8A7F2A3A13A}" dt="2025-04-20T05:29:48.759" v="154" actId="20577"/>
          <ac:spMkLst>
            <pc:docMk/>
            <pc:sldMk cId="2822216964" sldId="733"/>
            <ac:spMk id="5" creationId="{3FA4B126-E90B-85E6-438F-4E570517F0B3}"/>
          </ac:spMkLst>
        </pc:spChg>
        <pc:spChg chg="add mod ord">
          <ac:chgData name="Matthieu De Mari" userId="dfb708c9-d8dc-439f-9a3b-c772bf4a311c" providerId="ADAL" clId="{748E139B-C307-40AD-8C92-D8A7F2A3A13A}" dt="2025-04-20T05:29:52.693" v="171" actId="20577"/>
          <ac:spMkLst>
            <pc:docMk/>
            <pc:sldMk cId="2822216964" sldId="733"/>
            <ac:spMk id="6" creationId="{3237CA5F-D8EF-0E09-AD37-F7A4286A9957}"/>
          </ac:spMkLst>
        </pc:spChg>
      </pc:sldChg>
      <pc:sldChg chg="modSp new mod">
        <pc:chgData name="Matthieu De Mari" userId="dfb708c9-d8dc-439f-9a3b-c772bf4a311c" providerId="ADAL" clId="{748E139B-C307-40AD-8C92-D8A7F2A3A13A}" dt="2025-04-20T05:32:29.618" v="238" actId="27636"/>
        <pc:sldMkLst>
          <pc:docMk/>
          <pc:sldMk cId="2388750693" sldId="734"/>
        </pc:sldMkLst>
        <pc:spChg chg="mod">
          <ac:chgData name="Matthieu De Mari" userId="dfb708c9-d8dc-439f-9a3b-c772bf4a311c" providerId="ADAL" clId="{748E139B-C307-40AD-8C92-D8A7F2A3A13A}" dt="2025-04-20T05:30:32.022" v="224" actId="14100"/>
          <ac:spMkLst>
            <pc:docMk/>
            <pc:sldMk cId="2388750693" sldId="734"/>
            <ac:spMk id="2" creationId="{5D7D70E8-52D6-9A65-7150-CDFE6CE5478B}"/>
          </ac:spMkLst>
        </pc:spChg>
        <pc:spChg chg="mod">
          <ac:chgData name="Matthieu De Mari" userId="dfb708c9-d8dc-439f-9a3b-c772bf4a311c" providerId="ADAL" clId="{748E139B-C307-40AD-8C92-D8A7F2A3A13A}" dt="2025-04-20T05:32:29.618" v="238" actId="27636"/>
          <ac:spMkLst>
            <pc:docMk/>
            <pc:sldMk cId="2388750693" sldId="734"/>
            <ac:spMk id="3" creationId="{028E2430-AF18-6B16-3C0E-4D31431F2B6C}"/>
          </ac:spMkLst>
        </pc:spChg>
      </pc:sldChg>
      <pc:sldChg chg="del">
        <pc:chgData name="Matthieu De Mari" userId="dfb708c9-d8dc-439f-9a3b-c772bf4a311c" providerId="ADAL" clId="{748E139B-C307-40AD-8C92-D8A7F2A3A13A}" dt="2025-04-20T05:28:59.690" v="124" actId="47"/>
        <pc:sldMkLst>
          <pc:docMk/>
          <pc:sldMk cId="2788259127" sldId="734"/>
        </pc:sldMkLst>
      </pc:sldChg>
      <pc:sldChg chg="modSp add mod">
        <pc:chgData name="Matthieu De Mari" userId="dfb708c9-d8dc-439f-9a3b-c772bf4a311c" providerId="ADAL" clId="{748E139B-C307-40AD-8C92-D8A7F2A3A13A}" dt="2025-04-20T05:34:28.335" v="317" actId="113"/>
        <pc:sldMkLst>
          <pc:docMk/>
          <pc:sldMk cId="1294553804" sldId="735"/>
        </pc:sldMkLst>
        <pc:spChg chg="mod">
          <ac:chgData name="Matthieu De Mari" userId="dfb708c9-d8dc-439f-9a3b-c772bf4a311c" providerId="ADAL" clId="{748E139B-C307-40AD-8C92-D8A7F2A3A13A}" dt="2025-04-20T05:34:28.335" v="317" actId="113"/>
          <ac:spMkLst>
            <pc:docMk/>
            <pc:sldMk cId="1294553804" sldId="735"/>
            <ac:spMk id="3" creationId="{8E22C3EA-B801-9EB8-B8F4-36B0B4F239E5}"/>
          </ac:spMkLst>
        </pc:spChg>
      </pc:sldChg>
      <pc:sldChg chg="addSp modSp new mod">
        <pc:chgData name="Matthieu De Mari" userId="dfb708c9-d8dc-439f-9a3b-c772bf4a311c" providerId="ADAL" clId="{748E139B-C307-40AD-8C92-D8A7F2A3A13A}" dt="2025-04-20T05:36:39.902" v="456" actId="1076"/>
        <pc:sldMkLst>
          <pc:docMk/>
          <pc:sldMk cId="1969962643" sldId="736"/>
        </pc:sldMkLst>
        <pc:spChg chg="mod">
          <ac:chgData name="Matthieu De Mari" userId="dfb708c9-d8dc-439f-9a3b-c772bf4a311c" providerId="ADAL" clId="{748E139B-C307-40AD-8C92-D8A7F2A3A13A}" dt="2025-04-20T05:34:52.890" v="352" actId="20577"/>
          <ac:spMkLst>
            <pc:docMk/>
            <pc:sldMk cId="1969962643" sldId="736"/>
            <ac:spMk id="2" creationId="{3249BA3E-C78D-ED02-0726-9C23D506B592}"/>
          </ac:spMkLst>
        </pc:spChg>
        <pc:spChg chg="mod">
          <ac:chgData name="Matthieu De Mari" userId="dfb708c9-d8dc-439f-9a3b-c772bf4a311c" providerId="ADAL" clId="{748E139B-C307-40AD-8C92-D8A7F2A3A13A}" dt="2025-04-20T05:36:33.502" v="453" actId="14100"/>
          <ac:spMkLst>
            <pc:docMk/>
            <pc:sldMk cId="1969962643" sldId="736"/>
            <ac:spMk id="3" creationId="{889F2BE8-250A-7BC7-7A53-7A7703885B52}"/>
          </ac:spMkLst>
        </pc:spChg>
        <pc:picChg chg="add mod">
          <ac:chgData name="Matthieu De Mari" userId="dfb708c9-d8dc-439f-9a3b-c772bf4a311c" providerId="ADAL" clId="{748E139B-C307-40AD-8C92-D8A7F2A3A13A}" dt="2025-04-20T05:36:39.902" v="456" actId="1076"/>
          <ac:picMkLst>
            <pc:docMk/>
            <pc:sldMk cId="1969962643" sldId="736"/>
            <ac:picMk id="5" creationId="{B5D5121E-F87A-4500-BEBD-E6D21B730663}"/>
          </ac:picMkLst>
        </pc:picChg>
      </pc:sldChg>
    </pc:docChg>
  </pc:docChgLst>
  <pc:docChgLst>
    <pc:chgData name="Matthieu De Mari" userId="dfb708c9-d8dc-439f-9a3b-c772bf4a311c" providerId="ADAL" clId="{2EE51D5F-91EB-49B2-8E86-C29DDEBB32B6}"/>
    <pc:docChg chg="modSld">
      <pc:chgData name="Matthieu De Mari" userId="dfb708c9-d8dc-439f-9a3b-c772bf4a311c" providerId="ADAL" clId="{2EE51D5F-91EB-49B2-8E86-C29DDEBB32B6}" dt="2023-02-12T10:25:06.179" v="3" actId="1076"/>
      <pc:docMkLst>
        <pc:docMk/>
      </pc:docMkLst>
      <pc:sldChg chg="modSp mod">
        <pc:chgData name="Matthieu De Mari" userId="dfb708c9-d8dc-439f-9a3b-c772bf4a311c" providerId="ADAL" clId="{2EE51D5F-91EB-49B2-8E86-C29DDEBB32B6}" dt="2023-02-12T10:25:06.179" v="3" actId="1076"/>
        <pc:sldMkLst>
          <pc:docMk/>
          <pc:sldMk cId="3742398413" sldId="707"/>
        </pc:sldMkLst>
      </pc:sldChg>
    </pc:docChg>
  </pc:docChgLst>
  <pc:docChgLst>
    <pc:chgData name="Matthieu De Mari" userId="dfb708c9-d8dc-439f-9a3b-c772bf4a311c" providerId="ADAL" clId="{F12FC4A2-B409-4069-B166-D5A2DB97FEBD}"/>
    <pc:docChg chg="custSel mod addSld modSld sldOrd modMainMaster modSection">
      <pc:chgData name="Matthieu De Mari" userId="dfb708c9-d8dc-439f-9a3b-c772bf4a311c" providerId="ADAL" clId="{F12FC4A2-B409-4069-B166-D5A2DB97FEBD}" dt="2022-11-14T07:21:43.958" v="487" actId="113"/>
      <pc:docMkLst>
        <pc:docMk/>
      </pc:docMkLst>
      <pc:sldChg chg="modSp mod">
        <pc:chgData name="Matthieu De Mari" userId="dfb708c9-d8dc-439f-9a3b-c772bf4a311c" providerId="ADAL" clId="{F12FC4A2-B409-4069-B166-D5A2DB97FEBD}" dt="2022-11-14T07:08:50.088" v="2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F12FC4A2-B409-4069-B166-D5A2DB97FEBD}" dt="2022-11-14T07:10:56.921" v="47" actId="5793"/>
        <pc:sldMkLst>
          <pc:docMk/>
          <pc:sldMk cId="1926033687" sldId="686"/>
        </pc:sldMkLst>
      </pc:sldChg>
      <pc:sldChg chg="modSp mod">
        <pc:chgData name="Matthieu De Mari" userId="dfb708c9-d8dc-439f-9a3b-c772bf4a311c" providerId="ADAL" clId="{F12FC4A2-B409-4069-B166-D5A2DB97FEBD}" dt="2022-11-14T07:09:22.468" v="10" actId="20577"/>
        <pc:sldMkLst>
          <pc:docMk/>
          <pc:sldMk cId="2489181972" sldId="689"/>
        </pc:sldMkLst>
      </pc:sldChg>
      <pc:sldChg chg="modSp mod">
        <pc:chgData name="Matthieu De Mari" userId="dfb708c9-d8dc-439f-9a3b-c772bf4a311c" providerId="ADAL" clId="{F12FC4A2-B409-4069-B166-D5A2DB97FEBD}" dt="2022-11-14T07:09:56.831" v="24" actId="20577"/>
        <pc:sldMkLst>
          <pc:docMk/>
          <pc:sldMk cId="714959462" sldId="690"/>
        </pc:sldMkLst>
      </pc:sldChg>
      <pc:sldChg chg="modSp mod">
        <pc:chgData name="Matthieu De Mari" userId="dfb708c9-d8dc-439f-9a3b-c772bf4a311c" providerId="ADAL" clId="{F12FC4A2-B409-4069-B166-D5A2DB97FEBD}" dt="2022-11-14T07:09:30.239" v="11" actId="5793"/>
        <pc:sldMkLst>
          <pc:docMk/>
          <pc:sldMk cId="2210072154" sldId="691"/>
        </pc:sldMkLst>
      </pc:sldChg>
      <pc:sldChg chg="modSp mod">
        <pc:chgData name="Matthieu De Mari" userId="dfb708c9-d8dc-439f-9a3b-c772bf4a311c" providerId="ADAL" clId="{F12FC4A2-B409-4069-B166-D5A2DB97FEBD}" dt="2022-11-14T07:10:35.582" v="33" actId="20577"/>
        <pc:sldMkLst>
          <pc:docMk/>
          <pc:sldMk cId="3161243228" sldId="694"/>
        </pc:sldMkLst>
      </pc:sldChg>
      <pc:sldChg chg="modSp mod">
        <pc:chgData name="Matthieu De Mari" userId="dfb708c9-d8dc-439f-9a3b-c772bf4a311c" providerId="ADAL" clId="{F12FC4A2-B409-4069-B166-D5A2DB97FEBD}" dt="2022-11-14T07:11:24.994" v="64" actId="20577"/>
        <pc:sldMkLst>
          <pc:docMk/>
          <pc:sldMk cId="364281716" sldId="695"/>
        </pc:sldMkLst>
      </pc:sldChg>
      <pc:sldChg chg="ord">
        <pc:chgData name="Matthieu De Mari" userId="dfb708c9-d8dc-439f-9a3b-c772bf4a311c" providerId="ADAL" clId="{F12FC4A2-B409-4069-B166-D5A2DB97FEBD}" dt="2022-11-14T07:21:30.685" v="484"/>
        <pc:sldMkLst>
          <pc:docMk/>
          <pc:sldMk cId="2920761925" sldId="699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13:55.736" v="98" actId="1076"/>
        <pc:sldMkLst>
          <pc:docMk/>
          <pc:sldMk cId="2073425801" sldId="700"/>
        </pc:sldMkLst>
      </pc:sldChg>
      <pc:sldChg chg="modSp mod">
        <pc:chgData name="Matthieu De Mari" userId="dfb708c9-d8dc-439f-9a3b-c772bf4a311c" providerId="ADAL" clId="{F12FC4A2-B409-4069-B166-D5A2DB97FEBD}" dt="2022-11-14T07:15:06.145" v="154" actId="5793"/>
        <pc:sldMkLst>
          <pc:docMk/>
          <pc:sldMk cId="984673236" sldId="701"/>
        </pc:sldMkLst>
      </pc:sldChg>
      <pc:sldChg chg="modSp mod">
        <pc:chgData name="Matthieu De Mari" userId="dfb708c9-d8dc-439f-9a3b-c772bf4a311c" providerId="ADAL" clId="{F12FC4A2-B409-4069-B166-D5A2DB97FEBD}" dt="2022-11-14T07:10:01.798" v="25" actId="5793"/>
        <pc:sldMkLst>
          <pc:docMk/>
          <pc:sldMk cId="2398190619" sldId="703"/>
        </pc:sldMkLst>
      </pc:sldChg>
      <pc:sldChg chg="modSp mod">
        <pc:chgData name="Matthieu De Mari" userId="dfb708c9-d8dc-439f-9a3b-c772bf4a311c" providerId="ADAL" clId="{F12FC4A2-B409-4069-B166-D5A2DB97FEBD}" dt="2022-11-14T07:15:22.713" v="155" actId="20577"/>
        <pc:sldMkLst>
          <pc:docMk/>
          <pc:sldMk cId="86124098" sldId="706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21:43.958" v="487" actId="113"/>
        <pc:sldMkLst>
          <pc:docMk/>
          <pc:sldMk cId="3742398413" sldId="707"/>
        </pc:sldMkLst>
      </pc:sldChg>
      <pc:sldChg chg="addSp delSp modSp add mod modClrScheme chgLayout">
        <pc:chgData name="Matthieu De Mari" userId="dfb708c9-d8dc-439f-9a3b-c772bf4a311c" providerId="ADAL" clId="{F12FC4A2-B409-4069-B166-D5A2DB97FEBD}" dt="2022-11-14T07:14:54.910" v="153" actId="14100"/>
        <pc:sldMkLst>
          <pc:docMk/>
          <pc:sldMk cId="463541510" sldId="718"/>
        </pc:sldMkLst>
      </pc:sldChg>
      <pc:sldMasterChg chg="addSp mod">
        <pc:chgData name="Matthieu De Mari" userId="dfb708c9-d8dc-439f-9a3b-c772bf4a311c" providerId="ADAL" clId="{F12FC4A2-B409-4069-B166-D5A2DB97FEBD}" dt="2022-11-14T07:08:44.812" v="0" actId="33475"/>
        <pc:sldMasterMkLst>
          <pc:docMk/>
          <pc:sldMasterMk cId="2168708284" sldId="2147483648"/>
        </pc:sldMasterMkLst>
      </pc:sldMasterChg>
    </pc:docChg>
  </pc:docChgLst>
  <pc:docChgLst>
    <pc:chgData name="Matthieu De Mari" userId="dfb708c9-d8dc-439f-9a3b-c772bf4a311c" providerId="ADAL" clId="{1C20FA8B-D315-4EDF-967A-6B5C98F8BE64}"/>
    <pc:docChg chg="undo custSel addSld delSld modSld addSection modSection">
      <pc:chgData name="Matthieu De Mari" userId="dfb708c9-d8dc-439f-9a3b-c772bf4a311c" providerId="ADAL" clId="{1C20FA8B-D315-4EDF-967A-6B5C98F8BE64}" dt="2024-05-04T13:50:37.607" v="1350" actId="20577"/>
      <pc:docMkLst>
        <pc:docMk/>
      </pc:docMkLst>
      <pc:sldChg chg="modSp mod">
        <pc:chgData name="Matthieu De Mari" userId="dfb708c9-d8dc-439f-9a3b-c772bf4a311c" providerId="ADAL" clId="{1C20FA8B-D315-4EDF-967A-6B5C98F8BE64}" dt="2023-09-27T06:42:25.934" v="1344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1C20FA8B-D315-4EDF-967A-6B5C98F8BE64}" dt="2023-09-07T09:08:38.305" v="1" actId="20577"/>
        <pc:sldMkLst>
          <pc:docMk/>
          <pc:sldMk cId="33100385" sldId="684"/>
        </pc:sldMkLst>
      </pc:sldChg>
      <pc:sldChg chg="modSp mod">
        <pc:chgData name="Matthieu De Mari" userId="dfb708c9-d8dc-439f-9a3b-c772bf4a311c" providerId="ADAL" clId="{1C20FA8B-D315-4EDF-967A-6B5C98F8BE64}" dt="2023-09-07T09:09:18.553" v="5" actId="313"/>
        <pc:sldMkLst>
          <pc:docMk/>
          <pc:sldMk cId="2853804024" sldId="686"/>
        </pc:sldMkLst>
      </pc:sldChg>
      <pc:sldChg chg="modSp mod">
        <pc:chgData name="Matthieu De Mari" userId="dfb708c9-d8dc-439f-9a3b-c772bf4a311c" providerId="ADAL" clId="{1C20FA8B-D315-4EDF-967A-6B5C98F8BE64}" dt="2023-09-07T09:09:13.623" v="4" actId="14100"/>
        <pc:sldMkLst>
          <pc:docMk/>
          <pc:sldMk cId="2489181972" sldId="689"/>
        </pc:sldMkLst>
      </pc:sldChg>
      <pc:sldChg chg="modSp mod">
        <pc:chgData name="Matthieu De Mari" userId="dfb708c9-d8dc-439f-9a3b-c772bf4a311c" providerId="ADAL" clId="{1C20FA8B-D315-4EDF-967A-6B5C98F8BE64}" dt="2023-09-07T09:10:23.700" v="53" actId="27636"/>
        <pc:sldMkLst>
          <pc:docMk/>
          <pc:sldMk cId="3189324614" sldId="692"/>
        </pc:sldMkLst>
      </pc:sldChg>
      <pc:sldChg chg="modSp mod">
        <pc:chgData name="Matthieu De Mari" userId="dfb708c9-d8dc-439f-9a3b-c772bf4a311c" providerId="ADAL" clId="{1C20FA8B-D315-4EDF-967A-6B5C98F8BE64}" dt="2023-09-07T09:11:04.806" v="101" actId="20577"/>
        <pc:sldMkLst>
          <pc:docMk/>
          <pc:sldMk cId="1227707544" sldId="693"/>
        </pc:sldMkLst>
      </pc:sldChg>
      <pc:sldChg chg="modSp mod">
        <pc:chgData name="Matthieu De Mari" userId="dfb708c9-d8dc-439f-9a3b-c772bf4a311c" providerId="ADAL" clId="{1C20FA8B-D315-4EDF-967A-6B5C98F8BE64}" dt="2023-09-07T09:10:56.098" v="100" actId="20577"/>
        <pc:sldMkLst>
          <pc:docMk/>
          <pc:sldMk cId="3161243228" sldId="694"/>
        </pc:sldMkLst>
      </pc:sldChg>
      <pc:sldChg chg="modSp mod">
        <pc:chgData name="Matthieu De Mari" userId="dfb708c9-d8dc-439f-9a3b-c772bf4a311c" providerId="ADAL" clId="{1C20FA8B-D315-4EDF-967A-6B5C98F8BE64}" dt="2023-09-07T09:13:44.469" v="201" actId="20577"/>
        <pc:sldMkLst>
          <pc:docMk/>
          <pc:sldMk cId="86124098" sldId="706"/>
        </pc:sldMkLst>
      </pc:sldChg>
      <pc:sldChg chg="modSp mod">
        <pc:chgData name="Matthieu De Mari" userId="dfb708c9-d8dc-439f-9a3b-c772bf4a311c" providerId="ADAL" clId="{1C20FA8B-D315-4EDF-967A-6B5C98F8BE64}" dt="2024-05-04T13:50:30.933" v="1346" actId="20577"/>
        <pc:sldMkLst>
          <pc:docMk/>
          <pc:sldMk cId="3044459727" sldId="708"/>
        </pc:sldMkLst>
      </pc:sldChg>
      <pc:sldChg chg="modSp mod">
        <pc:chgData name="Matthieu De Mari" userId="dfb708c9-d8dc-439f-9a3b-c772bf4a311c" providerId="ADAL" clId="{1C20FA8B-D315-4EDF-967A-6B5C98F8BE64}" dt="2024-05-04T13:50:32.476" v="1347" actId="20577"/>
        <pc:sldMkLst>
          <pc:docMk/>
          <pc:sldMk cId="1934179735" sldId="711"/>
        </pc:sldMkLst>
      </pc:sldChg>
      <pc:sldChg chg="modSp mod">
        <pc:chgData name="Matthieu De Mari" userId="dfb708c9-d8dc-439f-9a3b-c772bf4a311c" providerId="ADAL" clId="{1C20FA8B-D315-4EDF-967A-6B5C98F8BE64}" dt="2024-05-04T13:50:27.814" v="1345" actId="20577"/>
        <pc:sldMkLst>
          <pc:docMk/>
          <pc:sldMk cId="213952004" sldId="712"/>
        </pc:sldMkLst>
      </pc:sldChg>
      <pc:sldChg chg="modSp mod">
        <pc:chgData name="Matthieu De Mari" userId="dfb708c9-d8dc-439f-9a3b-c772bf4a311c" providerId="ADAL" clId="{1C20FA8B-D315-4EDF-967A-6B5C98F8BE64}" dt="2024-05-04T13:50:37.607" v="1350" actId="20577"/>
        <pc:sldMkLst>
          <pc:docMk/>
          <pc:sldMk cId="58723962" sldId="714"/>
        </pc:sldMkLst>
      </pc:sldChg>
      <pc:sldChg chg="modSp mod">
        <pc:chgData name="Matthieu De Mari" userId="dfb708c9-d8dc-439f-9a3b-c772bf4a311c" providerId="ADAL" clId="{1C20FA8B-D315-4EDF-967A-6B5C98F8BE64}" dt="2024-05-04T13:50:33.857" v="1348" actId="20577"/>
        <pc:sldMkLst>
          <pc:docMk/>
          <pc:sldMk cId="3324188887" sldId="716"/>
        </pc:sldMkLst>
      </pc:sldChg>
      <pc:sldChg chg="modSp mod">
        <pc:chgData name="Matthieu De Mari" userId="dfb708c9-d8dc-439f-9a3b-c772bf4a311c" providerId="ADAL" clId="{1C20FA8B-D315-4EDF-967A-6B5C98F8BE64}" dt="2024-05-04T13:50:35.883" v="1349" actId="20577"/>
        <pc:sldMkLst>
          <pc:docMk/>
          <pc:sldMk cId="898875826" sldId="717"/>
        </pc:sldMkLst>
      </pc:sldChg>
      <pc:sldChg chg="modSp mod">
        <pc:chgData name="Matthieu De Mari" userId="dfb708c9-d8dc-439f-9a3b-c772bf4a311c" providerId="ADAL" clId="{1C20FA8B-D315-4EDF-967A-6B5C98F8BE64}" dt="2023-09-07T09:09:35.998" v="44" actId="20577"/>
        <pc:sldMkLst>
          <pc:docMk/>
          <pc:sldMk cId="3328516863" sldId="719"/>
        </pc:sldMkLst>
      </pc:sldChg>
      <pc:sldChg chg="addSp delSp modSp mod chgLayout">
        <pc:chgData name="Matthieu De Mari" userId="dfb708c9-d8dc-439f-9a3b-c772bf4a311c" providerId="ADAL" clId="{1C20FA8B-D315-4EDF-967A-6B5C98F8BE64}" dt="2023-09-07T09:22:47.225" v="278" actId="5793"/>
        <pc:sldMkLst>
          <pc:docMk/>
          <pc:sldMk cId="1543612158" sldId="720"/>
        </pc:sldMkLst>
      </pc:sldChg>
      <pc:sldChg chg="modSp mod">
        <pc:chgData name="Matthieu De Mari" userId="dfb708c9-d8dc-439f-9a3b-c772bf4a311c" providerId="ADAL" clId="{1C20FA8B-D315-4EDF-967A-6B5C98F8BE64}" dt="2023-09-07T09:23:47.773" v="322" actId="6549"/>
        <pc:sldMkLst>
          <pc:docMk/>
          <pc:sldMk cId="630819480" sldId="724"/>
        </pc:sldMkLst>
      </pc:sldChg>
      <pc:sldChg chg="modSp mod">
        <pc:chgData name="Matthieu De Mari" userId="dfb708c9-d8dc-439f-9a3b-c772bf4a311c" providerId="ADAL" clId="{1C20FA8B-D315-4EDF-967A-6B5C98F8BE64}" dt="2023-09-07T09:24:04.220" v="326" actId="114"/>
        <pc:sldMkLst>
          <pc:docMk/>
          <pc:sldMk cId="1400478764" sldId="726"/>
        </pc:sldMkLst>
      </pc:sldChg>
      <pc:sldChg chg="modSp mod">
        <pc:chgData name="Matthieu De Mari" userId="dfb708c9-d8dc-439f-9a3b-c772bf4a311c" providerId="ADAL" clId="{1C20FA8B-D315-4EDF-967A-6B5C98F8BE64}" dt="2023-09-07T09:24:11.716" v="327"/>
        <pc:sldMkLst>
          <pc:docMk/>
          <pc:sldMk cId="2375703616" sldId="727"/>
        </pc:sldMkLst>
      </pc:sldChg>
      <pc:sldChg chg="modSp mod">
        <pc:chgData name="Matthieu De Mari" userId="dfb708c9-d8dc-439f-9a3b-c772bf4a311c" providerId="ADAL" clId="{1C20FA8B-D315-4EDF-967A-6B5C98F8BE64}" dt="2023-09-07T09:24:32.130" v="335" actId="1076"/>
        <pc:sldMkLst>
          <pc:docMk/>
          <pc:sldMk cId="2410329214" sldId="728"/>
        </pc:sldMkLst>
      </pc:sldChg>
      <pc:sldChg chg="new del">
        <pc:chgData name="Matthieu De Mari" userId="dfb708c9-d8dc-439f-9a3b-c772bf4a311c" providerId="ADAL" clId="{1C20FA8B-D315-4EDF-967A-6B5C98F8BE64}" dt="2023-09-07T09:26:00.246" v="338" actId="47"/>
        <pc:sldMkLst>
          <pc:docMk/>
          <pc:sldMk cId="914537534" sldId="729"/>
        </pc:sldMkLst>
      </pc:sldChg>
      <pc:sldChg chg="modSp add mod">
        <pc:chgData name="Matthieu De Mari" userId="dfb708c9-d8dc-439f-9a3b-c772bf4a311c" providerId="ADAL" clId="{1C20FA8B-D315-4EDF-967A-6B5C98F8BE64}" dt="2023-09-07T09:27:23.887" v="509" actId="5793"/>
        <pc:sldMkLst>
          <pc:docMk/>
          <pc:sldMk cId="2346545552" sldId="730"/>
        </pc:sldMkLst>
      </pc:sldChg>
      <pc:sldChg chg="modSp new mod">
        <pc:chgData name="Matthieu De Mari" userId="dfb708c9-d8dc-439f-9a3b-c772bf4a311c" providerId="ADAL" clId="{1C20FA8B-D315-4EDF-967A-6B5C98F8BE64}" dt="2023-09-07T09:32:35.568" v="947" actId="21"/>
        <pc:sldMkLst>
          <pc:docMk/>
          <pc:sldMk cId="2770851000" sldId="731"/>
        </pc:sldMkLst>
      </pc:sldChg>
      <pc:sldChg chg="modSp add mod">
        <pc:chgData name="Matthieu De Mari" userId="dfb708c9-d8dc-439f-9a3b-c772bf4a311c" providerId="ADAL" clId="{1C20FA8B-D315-4EDF-967A-6B5C98F8BE64}" dt="2023-09-07T09:34:31.102" v="1191" actId="20577"/>
        <pc:sldMkLst>
          <pc:docMk/>
          <pc:sldMk cId="885132000" sldId="732"/>
        </pc:sldMkLst>
      </pc:sldChg>
      <pc:sldChg chg="new del">
        <pc:chgData name="Matthieu De Mari" userId="dfb708c9-d8dc-439f-9a3b-c772bf4a311c" providerId="ADAL" clId="{1C20FA8B-D315-4EDF-967A-6B5C98F8BE64}" dt="2023-09-27T02:21:24.850" v="1194" actId="47"/>
        <pc:sldMkLst>
          <pc:docMk/>
          <pc:sldMk cId="4185206847" sldId="733"/>
        </pc:sldMkLst>
      </pc:sldChg>
      <pc:sldChg chg="modSp add mod">
        <pc:chgData name="Matthieu De Mari" userId="dfb708c9-d8dc-439f-9a3b-c772bf4a311c" providerId="ADAL" clId="{1C20FA8B-D315-4EDF-967A-6B5C98F8BE64}" dt="2023-09-27T02:23:46.157" v="1340" actId="20577"/>
        <pc:sldMkLst>
          <pc:docMk/>
          <pc:sldMk cId="2788259127" sldId="734"/>
        </pc:sldMkLst>
      </pc:sldChg>
    </pc:docChg>
  </pc:docChgLst>
  <pc:docChgLst>
    <pc:chgData name="Matthieu De Mari" userId="dfb708c9-d8dc-439f-9a3b-c772bf4a311c" providerId="ADAL" clId="{D61EF456-7FAF-480C-8A9C-9A4F8A364FC4}"/>
    <pc:docChg chg="custSel delSld modSld modSection">
      <pc:chgData name="Matthieu De Mari" userId="dfb708c9-d8dc-439f-9a3b-c772bf4a311c" providerId="ADAL" clId="{D61EF456-7FAF-480C-8A9C-9A4F8A364FC4}" dt="2023-02-26T11:14:52.714" v="132" actId="47"/>
      <pc:docMkLst>
        <pc:docMk/>
      </pc:docMkLst>
      <pc:sldChg chg="modSp mod">
        <pc:chgData name="Matthieu De Mari" userId="dfb708c9-d8dc-439f-9a3b-c772bf4a311c" providerId="ADAL" clId="{D61EF456-7FAF-480C-8A9C-9A4F8A364FC4}" dt="2023-02-26T11:03:18.390" v="3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D61EF456-7FAF-480C-8A9C-9A4F8A364FC4}" dt="2023-02-26T11:03:30.135" v="5" actId="20577"/>
        <pc:sldMkLst>
          <pc:docMk/>
          <pc:sldMk cId="2489181972" sldId="689"/>
        </pc:sldMkLst>
      </pc:sldChg>
      <pc:sldChg chg="modSp mod">
        <pc:chgData name="Matthieu De Mari" userId="dfb708c9-d8dc-439f-9a3b-c772bf4a311c" providerId="ADAL" clId="{D61EF456-7FAF-480C-8A9C-9A4F8A364FC4}" dt="2023-02-26T11:03:43.881" v="19" actId="20577"/>
        <pc:sldMkLst>
          <pc:docMk/>
          <pc:sldMk cId="714959462" sldId="690"/>
        </pc:sldMkLst>
      </pc:sldChg>
      <pc:sldChg chg="modSp mod">
        <pc:chgData name="Matthieu De Mari" userId="dfb708c9-d8dc-439f-9a3b-c772bf4a311c" providerId="ADAL" clId="{D61EF456-7FAF-480C-8A9C-9A4F8A364FC4}" dt="2023-02-26T11:03:39.877" v="16" actId="20577"/>
        <pc:sldMkLst>
          <pc:docMk/>
          <pc:sldMk cId="2210072154" sldId="691"/>
        </pc:sldMkLst>
      </pc:sldChg>
      <pc:sldChg chg="modSp mod">
        <pc:chgData name="Matthieu De Mari" userId="dfb708c9-d8dc-439f-9a3b-c772bf4a311c" providerId="ADAL" clId="{D61EF456-7FAF-480C-8A9C-9A4F8A364FC4}" dt="2023-02-26T11:03:50.520" v="24" actId="20577"/>
        <pc:sldMkLst>
          <pc:docMk/>
          <pc:sldMk cId="3189324614" sldId="692"/>
        </pc:sldMkLst>
      </pc:sldChg>
      <pc:sldChg chg="modSp mod">
        <pc:chgData name="Matthieu De Mari" userId="dfb708c9-d8dc-439f-9a3b-c772bf4a311c" providerId="ADAL" clId="{D61EF456-7FAF-480C-8A9C-9A4F8A364FC4}" dt="2023-02-26T11:03:57.900" v="26" actId="20577"/>
        <pc:sldMkLst>
          <pc:docMk/>
          <pc:sldMk cId="3161243228" sldId="694"/>
        </pc:sldMkLst>
      </pc:sldChg>
      <pc:sldChg chg="modSp mod">
        <pc:chgData name="Matthieu De Mari" userId="dfb708c9-d8dc-439f-9a3b-c772bf4a311c" providerId="ADAL" clId="{D61EF456-7FAF-480C-8A9C-9A4F8A364FC4}" dt="2023-02-26T11:04:26.992" v="60" actId="20577"/>
        <pc:sldMkLst>
          <pc:docMk/>
          <pc:sldMk cId="364281716" sldId="695"/>
        </pc:sldMkLst>
      </pc:sldChg>
      <pc:sldChg chg="modSp mod">
        <pc:chgData name="Matthieu De Mari" userId="dfb708c9-d8dc-439f-9a3b-c772bf4a311c" providerId="ADAL" clId="{D61EF456-7FAF-480C-8A9C-9A4F8A364FC4}" dt="2023-02-26T11:03:47.257" v="22" actId="20577"/>
        <pc:sldMkLst>
          <pc:docMk/>
          <pc:sldMk cId="2398190619" sldId="703"/>
        </pc:sldMkLst>
      </pc:sldChg>
      <pc:sldChg chg="modSp mod">
        <pc:chgData name="Matthieu De Mari" userId="dfb708c9-d8dc-439f-9a3b-c772bf4a311c" providerId="ADAL" clId="{D61EF456-7FAF-480C-8A9C-9A4F8A364FC4}" dt="2023-02-26T11:14:49.301" v="131" actId="20577"/>
        <pc:sldMkLst>
          <pc:docMk/>
          <pc:sldMk cId="3044459727" sldId="708"/>
        </pc:sldMkLst>
      </pc:sldChg>
      <pc:sldChg chg="del">
        <pc:chgData name="Matthieu De Mari" userId="dfb708c9-d8dc-439f-9a3b-c772bf4a311c" providerId="ADAL" clId="{D61EF456-7FAF-480C-8A9C-9A4F8A364FC4}" dt="2023-02-26T11:05:54.358" v="62" actId="47"/>
        <pc:sldMkLst>
          <pc:docMk/>
          <pc:sldMk cId="3360311044" sldId="709"/>
        </pc:sldMkLst>
      </pc:sldChg>
      <pc:sldChg chg="modSp del mod">
        <pc:chgData name="Matthieu De Mari" userId="dfb708c9-d8dc-439f-9a3b-c772bf4a311c" providerId="ADAL" clId="{D61EF456-7FAF-480C-8A9C-9A4F8A364FC4}" dt="2023-02-26T11:14:52.714" v="132" actId="47"/>
        <pc:sldMkLst>
          <pc:docMk/>
          <pc:sldMk cId="4131454532" sldId="710"/>
        </pc:sldMkLst>
      </pc:sldChg>
      <pc:sldChg chg="addSp delSp modSp mod">
        <pc:chgData name="Matthieu De Mari" userId="dfb708c9-d8dc-439f-9a3b-c772bf4a311c" providerId="ADAL" clId="{D61EF456-7FAF-480C-8A9C-9A4F8A364FC4}" dt="2023-02-26T11:14:36.363" v="121" actId="20577"/>
        <pc:sldMkLst>
          <pc:docMk/>
          <pc:sldMk cId="3324188887" sldId="716"/>
        </pc:sldMkLst>
      </pc:sldChg>
    </pc:docChg>
  </pc:docChgLst>
  <pc:docChgLst>
    <pc:chgData name="Matthieu De Mari" userId="dfb708c9-d8dc-439f-9a3b-c772bf4a311c" providerId="ADAL" clId="{BB2724B5-25CB-48CB-80ED-AC0C7558B6CD}"/>
    <pc:docChg chg="undo custSel addSld delSld modSld addSection modSection">
      <pc:chgData name="Matthieu De Mari" userId="dfb708c9-d8dc-439f-9a3b-c772bf4a311c" providerId="ADAL" clId="{BB2724B5-25CB-48CB-80ED-AC0C7558B6CD}" dt="2023-04-08T12:20:46.284" v="2455" actId="478"/>
      <pc:docMkLst>
        <pc:docMk/>
      </pc:docMkLst>
      <pc:sldChg chg="modSp mod">
        <pc:chgData name="Matthieu De Mari" userId="dfb708c9-d8dc-439f-9a3b-c772bf4a311c" providerId="ADAL" clId="{BB2724B5-25CB-48CB-80ED-AC0C7558B6CD}" dt="2023-04-08T12:02:23.428" v="802" actId="20577"/>
        <pc:sldMkLst>
          <pc:docMk/>
          <pc:sldMk cId="33100385" sldId="684"/>
        </pc:sldMkLst>
      </pc:sldChg>
      <pc:sldChg chg="del">
        <pc:chgData name="Matthieu De Mari" userId="dfb708c9-d8dc-439f-9a3b-c772bf4a311c" providerId="ADAL" clId="{BB2724B5-25CB-48CB-80ED-AC0C7558B6CD}" dt="2023-04-08T12:01:01.833" v="598" actId="2696"/>
        <pc:sldMkLst>
          <pc:docMk/>
          <pc:sldMk cId="1926033687" sldId="686"/>
        </pc:sldMkLst>
      </pc:sldChg>
      <pc:sldChg chg="modSp add mod">
        <pc:chgData name="Matthieu De Mari" userId="dfb708c9-d8dc-439f-9a3b-c772bf4a311c" providerId="ADAL" clId="{BB2724B5-25CB-48CB-80ED-AC0C7558B6CD}" dt="2023-04-08T12:01:29.218" v="652" actId="20577"/>
        <pc:sldMkLst>
          <pc:docMk/>
          <pc:sldMk cId="2853804024" sldId="686"/>
        </pc:sldMkLst>
      </pc:sldChg>
      <pc:sldChg chg="modSp mod">
        <pc:chgData name="Matthieu De Mari" userId="dfb708c9-d8dc-439f-9a3b-c772bf4a311c" providerId="ADAL" clId="{BB2724B5-25CB-48CB-80ED-AC0C7558B6CD}" dt="2023-04-08T11:59:37.976" v="397" actId="20577"/>
        <pc:sldMkLst>
          <pc:docMk/>
          <pc:sldMk cId="2489181972" sldId="689"/>
        </pc:sldMkLst>
      </pc:sldChg>
      <pc:sldChg chg="modSp mod">
        <pc:chgData name="Matthieu De Mari" userId="dfb708c9-d8dc-439f-9a3b-c772bf4a311c" providerId="ADAL" clId="{BB2724B5-25CB-48CB-80ED-AC0C7558B6CD}" dt="2023-04-08T12:00:00.340" v="405" actId="20577"/>
        <pc:sldMkLst>
          <pc:docMk/>
          <pc:sldMk cId="2210072154" sldId="691"/>
        </pc:sldMkLst>
      </pc:sldChg>
      <pc:sldChg chg="modSp mod">
        <pc:chgData name="Matthieu De Mari" userId="dfb708c9-d8dc-439f-9a3b-c772bf4a311c" providerId="ADAL" clId="{BB2724B5-25CB-48CB-80ED-AC0C7558B6CD}" dt="2023-04-08T12:00:50.681" v="597" actId="113"/>
        <pc:sldMkLst>
          <pc:docMk/>
          <pc:sldMk cId="3189324614" sldId="692"/>
        </pc:sldMkLst>
      </pc:sldChg>
      <pc:sldChg chg="del">
        <pc:chgData name="Matthieu De Mari" userId="dfb708c9-d8dc-439f-9a3b-c772bf4a311c" providerId="ADAL" clId="{BB2724B5-25CB-48CB-80ED-AC0C7558B6CD}" dt="2023-04-08T12:01:36.340" v="653" actId="47"/>
        <pc:sldMkLst>
          <pc:docMk/>
          <pc:sldMk cId="3159760077" sldId="705"/>
        </pc:sldMkLst>
      </pc:sldChg>
      <pc:sldChg chg="modSp mod">
        <pc:chgData name="Matthieu De Mari" userId="dfb708c9-d8dc-439f-9a3b-c772bf4a311c" providerId="ADAL" clId="{BB2724B5-25CB-48CB-80ED-AC0C7558B6CD}" dt="2023-04-08T12:08:20.679" v="1290" actId="20577"/>
        <pc:sldMkLst>
          <pc:docMk/>
          <pc:sldMk cId="3742398413" sldId="707"/>
        </pc:sldMkLst>
      </pc:sldChg>
      <pc:sldChg chg="modSp add mod">
        <pc:chgData name="Matthieu De Mari" userId="dfb708c9-d8dc-439f-9a3b-c772bf4a311c" providerId="ADAL" clId="{BB2724B5-25CB-48CB-80ED-AC0C7558B6CD}" dt="2023-04-08T11:59:55.277" v="403" actId="20577"/>
        <pc:sldMkLst>
          <pc:docMk/>
          <pc:sldMk cId="3328516863" sldId="719"/>
        </pc:sldMkLst>
      </pc:sldChg>
      <pc:sldChg chg="addSp modSp new mod modClrScheme chgLayout">
        <pc:chgData name="Matthieu De Mari" userId="dfb708c9-d8dc-439f-9a3b-c772bf4a311c" providerId="ADAL" clId="{BB2724B5-25CB-48CB-80ED-AC0C7558B6CD}" dt="2023-04-08T12:04:53.180" v="1208" actId="27636"/>
        <pc:sldMkLst>
          <pc:docMk/>
          <pc:sldMk cId="1543612158" sldId="720"/>
        </pc:sldMkLst>
      </pc:sldChg>
      <pc:sldChg chg="add del">
        <pc:chgData name="Matthieu De Mari" userId="dfb708c9-d8dc-439f-9a3b-c772bf4a311c" providerId="ADAL" clId="{BB2724B5-25CB-48CB-80ED-AC0C7558B6CD}" dt="2023-04-08T12:04:56.311" v="1210" actId="47"/>
        <pc:sldMkLst>
          <pc:docMk/>
          <pc:sldMk cId="341570630" sldId="721"/>
        </pc:sldMkLst>
      </pc:sldChg>
      <pc:sldChg chg="addSp delSp modSp add mod modClrScheme chgLayout">
        <pc:chgData name="Matthieu De Mari" userId="dfb708c9-d8dc-439f-9a3b-c772bf4a311c" providerId="ADAL" clId="{BB2724B5-25CB-48CB-80ED-AC0C7558B6CD}" dt="2023-04-08T12:07:24.133" v="1273" actId="20577"/>
        <pc:sldMkLst>
          <pc:docMk/>
          <pc:sldMk cId="3484186344" sldId="722"/>
        </pc:sldMkLst>
      </pc:sldChg>
      <pc:sldChg chg="addSp modSp add mod">
        <pc:chgData name="Matthieu De Mari" userId="dfb708c9-d8dc-439f-9a3b-c772bf4a311c" providerId="ADAL" clId="{BB2724B5-25CB-48CB-80ED-AC0C7558B6CD}" dt="2023-04-08T12:07:39.856" v="1280" actId="14100"/>
        <pc:sldMkLst>
          <pc:docMk/>
          <pc:sldMk cId="3360523826" sldId="723"/>
        </pc:sldMkLst>
      </pc:sldChg>
      <pc:sldChg chg="modSp new mod">
        <pc:chgData name="Matthieu De Mari" userId="dfb708c9-d8dc-439f-9a3b-c772bf4a311c" providerId="ADAL" clId="{BB2724B5-25CB-48CB-80ED-AC0C7558B6CD}" dt="2023-04-08T12:12:30.157" v="1687" actId="20577"/>
        <pc:sldMkLst>
          <pc:docMk/>
          <pc:sldMk cId="630819480" sldId="724"/>
        </pc:sldMkLst>
      </pc:sldChg>
      <pc:sldChg chg="addSp delSp modSp new mod chgLayout">
        <pc:chgData name="Matthieu De Mari" userId="dfb708c9-d8dc-439f-9a3b-c772bf4a311c" providerId="ADAL" clId="{BB2724B5-25CB-48CB-80ED-AC0C7558B6CD}" dt="2023-04-08T12:16:34.980" v="2227" actId="20577"/>
        <pc:sldMkLst>
          <pc:docMk/>
          <pc:sldMk cId="2597435637" sldId="725"/>
        </pc:sldMkLst>
      </pc:sldChg>
      <pc:sldChg chg="addSp modSp add mod">
        <pc:chgData name="Matthieu De Mari" userId="dfb708c9-d8dc-439f-9a3b-c772bf4a311c" providerId="ADAL" clId="{BB2724B5-25CB-48CB-80ED-AC0C7558B6CD}" dt="2023-04-08T12:16:54.928" v="2237" actId="1076"/>
        <pc:sldMkLst>
          <pc:docMk/>
          <pc:sldMk cId="1400478764" sldId="726"/>
        </pc:sldMkLst>
      </pc:sldChg>
      <pc:sldChg chg="addSp delSp modSp add mod">
        <pc:chgData name="Matthieu De Mari" userId="dfb708c9-d8dc-439f-9a3b-c772bf4a311c" providerId="ADAL" clId="{BB2724B5-25CB-48CB-80ED-AC0C7558B6CD}" dt="2023-04-08T12:20:28.369" v="2451" actId="1582"/>
        <pc:sldMkLst>
          <pc:docMk/>
          <pc:sldMk cId="2375703616" sldId="727"/>
        </pc:sldMkLst>
      </pc:sldChg>
      <pc:sldChg chg="addSp delSp modSp add mod">
        <pc:chgData name="Matthieu De Mari" userId="dfb708c9-d8dc-439f-9a3b-c772bf4a311c" providerId="ADAL" clId="{BB2724B5-25CB-48CB-80ED-AC0C7558B6CD}" dt="2023-04-08T12:20:46.284" v="2455" actId="478"/>
        <pc:sldMkLst>
          <pc:docMk/>
          <pc:sldMk cId="2410329214" sldId="7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102A-AC61-38F1-AC51-F28E2C8787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60DE2-B3E6-2E49-2552-F9BECF930A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posts/part2-2023.html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utd.edu.sg/programme-listing/master-of-science-in-design-and-artificial-intelligence-for-enterpris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amanc_artificialintelligence-machinelearning-ai-activity-7052863983908753408-OPfM/" TargetMode="External"/><Relationship Id="rId2" Type="http://schemas.openxmlformats.org/officeDocument/2006/relationships/hyperlink" Target="https://www.linkedin.com/posts/endritrestelica_ai-artificialintelliegence-activity-7069768595978776576-Cv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er-Y/cs-video-cour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openai.com/blog/planning-for-agi-and-beyond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uk/citations?user=DaFHynwAAAAJ&amp;hl=en" TargetMode="External"/><Relationship Id="rId2" Type="http://schemas.openxmlformats.org/officeDocument/2006/relationships/hyperlink" Target="https://scholar.google.com/citations?hl=en&amp;user=dYpPMQEAAAA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yxUduqMAAAAJ&amp;hl=f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l8WuQJgAAAAJ&amp;hl=fr" TargetMode="External"/><Relationship Id="rId2" Type="http://schemas.openxmlformats.org/officeDocument/2006/relationships/hyperlink" Target="https://scholar.google.com/citations?user=E-vg2zQ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wH6GkAAAAJ&amp;hl=en" TargetMode="External"/><Relationship Id="rId4" Type="http://schemas.openxmlformats.org/officeDocument/2006/relationships/hyperlink" Target="https://scholar.google.com/citations?user=rDfyQnIAAAAJ&amp;hl=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newsletter-preferences/" TargetMode="External"/><Relationship Id="rId2" Type="http://schemas.openxmlformats.org/officeDocument/2006/relationships/hyperlink" Target="https://www.deeplearning.ai/the-b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phasignal.ai/" TargetMode="External"/><Relationship Id="rId5" Type="http://schemas.openxmlformats.org/officeDocument/2006/relationships/hyperlink" Target="https://www.ruder.io/nlp-news/" TargetMode="External"/><Relationship Id="rId4" Type="http://schemas.openxmlformats.org/officeDocument/2006/relationships/hyperlink" Target="https://tldr.tech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amanc_artificialintelligence-machinelearning-activity-7106125333799571457--dH5" TargetMode="External"/><Relationship Id="rId2" Type="http://schemas.openxmlformats.org/officeDocument/2006/relationships/hyperlink" Target="https://www.youtube.com/watch?v=-u6Ektrvk2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osts/eric-vyacheslav-156273169_just-came-across-the-most-comprehensive-llm-activity-7146153808933400576-laP9/" TargetMode="External"/><Relationship Id="rId5" Type="http://schemas.openxmlformats.org/officeDocument/2006/relationships/hyperlink" Target="https://www.linkedin.com/posts/mehdi-zareb_a-visual-into-to-deep-learning-activity-7139288250514317312-mpGG/" TargetMode="External"/><Relationship Id="rId4" Type="http://schemas.openxmlformats.org/officeDocument/2006/relationships/hyperlink" Target="https://x.com/SimonPrinceAI/status/1712801009741815965?t=FDL7a74we3RzC7FTFnMXOQ&amp;s=1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imarpit_ai-generatieveai-programming-activity-7240571936735399936-Epo1/" TargetMode="External"/><Relationship Id="rId2" Type="http://schemas.openxmlformats.org/officeDocument/2006/relationships/hyperlink" Target="https://x.com/matdmiller/status/1743856339493757262?t=5JF_O0GEkDyAZNH4XGNOAw&amp;s=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osts/fethifilali_state-of-ai-report-ugcPost-7251272468336693249-H8F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expert.io/" TargetMode="External"/><Relationship Id="rId2" Type="http://schemas.openxmlformats.org/officeDocument/2006/relationships/hyperlink" Target="https://www.algoexpert.io/machine-learning/produ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0xbnomial/status/1523256409529667584?t=YWXdKryCUrrJSCKWLiT4Tg&amp;s=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eta-learning-in-machine-learning/" TargetMode="External"/><Relationship Id="rId2" Type="http://schemas.openxmlformats.org/officeDocument/2006/relationships/hyperlink" Target="https://arxiv.org/abs/2212.133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/>
            </a:br>
            <a:r>
              <a:rPr lang="en-US"/>
              <a:t>W13S1 </a:t>
            </a:r>
            <a:r>
              <a:rPr lang="en-US" dirty="0"/>
              <a:t>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(W10++)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r>
              <a:rPr lang="en-US" dirty="0"/>
              <a:t>Any good course about advanced diffusion models and advanced generative models (Dall-E and </a:t>
            </a:r>
            <a:r>
              <a:rPr lang="en-US" dirty="0" err="1"/>
              <a:t>MidJourney</a:t>
            </a:r>
            <a:r>
              <a:rPr lang="en-US" dirty="0"/>
              <a:t>) would also be worth considering.</a:t>
            </a:r>
          </a:p>
          <a:p>
            <a:pPr marL="0" indent="0">
              <a:buNone/>
            </a:pPr>
            <a:r>
              <a:rPr lang="en-SG" dirty="0">
                <a:hlinkClick r:id="rId3"/>
              </a:rPr>
              <a:t>https://www.fast.ai/posts/part2-2023.html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Might be covered in </a:t>
            </a:r>
            <a:r>
              <a:rPr lang="en-US" b="1" dirty="0"/>
              <a:t>Term 7 Computer Vision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(W11++)</a:t>
            </a:r>
          </a:p>
          <a:p>
            <a:pPr marL="0" indent="0">
              <a:buNone/>
            </a:pPr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Reinforcement Learning elective course at SUTD for Term 8. Any 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Interpretability, physics-informed NNs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courses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BA3E-C78D-ED02-0726-9C23D506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new SUTD MSc in AI!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2BE8-250A-7BC7-7A53-7A770388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825624"/>
            <a:ext cx="2873828" cy="47928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Still open for application</a:t>
            </a:r>
            <a:br>
              <a:rPr lang="en-GB" dirty="0"/>
            </a:br>
            <a:r>
              <a:rPr lang="en-GB" dirty="0"/>
              <a:t>(31 May 2025!): </a:t>
            </a:r>
            <a:r>
              <a:rPr lang="en-GB" dirty="0">
                <a:hlinkClick r:id="rId2"/>
              </a:rPr>
              <a:t>https://www.sutd.edu.sg/programme-listing/master-of-science-in-design-and-artificial-intelligence-for-enterprise/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5121E-F87A-4500-BEBD-E6D21B73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1699986"/>
            <a:ext cx="8935353" cy="47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and Statistical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101, more on diffusion models).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investment...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B528-15A1-24F2-2476-3A8D0123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677055"/>
            <a:ext cx="5714965" cy="289476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6981AD3-0408-47CA-7462-ECF93911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5" y="1450467"/>
            <a:ext cx="3988341" cy="22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Could computing is also very valuable…</a:t>
            </a:r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r>
              <a:rPr lang="en-GB" b="1" dirty="0"/>
              <a:t>Ongoing AWS certification run in the, likely to be reconducted ne50.055 </a:t>
            </a:r>
            <a:r>
              <a:rPr lang="en-GB" b="1" dirty="0" err="1"/>
              <a:t>MLOpsxt</a:t>
            </a:r>
            <a:r>
              <a:rPr lang="en-GB" b="1" dirty="0"/>
              <a:t> year?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91D18-8AD7-C28C-DAB7-3CCFFB9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9" y="1906966"/>
            <a:ext cx="5238513" cy="2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pPr marL="0" indent="0">
              <a:buNone/>
            </a:pPr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https://pennylane.ai/qml/whatisqml.html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W12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pPr marL="0" indent="0">
              <a:buNone/>
            </a:pPr>
            <a:r>
              <a:rPr lang="en-US" b="1" dirty="0"/>
              <a:t>Regarding your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And want to be able to see your projects before presentations and discussions on W13.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Check schedule for presentation timeslots.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part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br>
              <a:rPr lang="en-US" dirty="0"/>
            </a:br>
            <a:r>
              <a:rPr lang="en-US" dirty="0"/>
              <a:t>[</a:t>
            </a:r>
            <a:r>
              <a:rPr lang="en-GB" dirty="0"/>
              <a:t>Kurzweil</a:t>
            </a:r>
            <a:r>
              <a:rPr lang="en-US" dirty="0"/>
              <a:t>] </a:t>
            </a:r>
            <a:r>
              <a:rPr lang="en-GB" dirty="0"/>
              <a:t>R. Kurzweil, “How to Create a Mind: The Secret of Human Thought Revealed”, 2012.</a:t>
            </a:r>
            <a:br>
              <a:rPr lang="en-GB" dirty="0"/>
            </a:br>
            <a:r>
              <a:rPr lang="en-GB" dirty="0"/>
              <a:t>[Marcus] G. Marcus, “The Future of the Brain”, 2014.</a:t>
            </a:r>
          </a:p>
          <a:p>
            <a:pPr marL="0" indent="0">
              <a:buNone/>
            </a:pPr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pPr marL="0" indent="0">
              <a:buNone/>
            </a:pPr>
            <a:r>
              <a:rPr lang="en-GB" dirty="0"/>
              <a:t>Many more courses available for free/cheap out there…</a:t>
            </a:r>
          </a:p>
          <a:p>
            <a:r>
              <a:rPr lang="en-GB" dirty="0">
                <a:hlinkClick r:id="rId2"/>
              </a:rPr>
              <a:t>https://www.linkedin.com/posts/endritrestelica_ai-artificialintelliegence-activity-7069768595978776576-Cvsk/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https://www.linkedin.com/posts/amanc_artificialintelligence-machinelearning-ai-activity-7052863983908753408-OPfM/</a:t>
            </a:r>
            <a:r>
              <a:rPr lang="en-GB" dirty="0"/>
              <a:t> </a:t>
            </a:r>
          </a:p>
          <a:p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Possibly the best repo ever created on GitHub for CS stuff…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https://github.com/Developer-Y/cs-video-courses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4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Debates about AGI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6F2F-4A02-8FC6-DBCF-1F609132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AGI: </a:t>
            </a:r>
            <a:r>
              <a:rPr lang="en-GB" dirty="0"/>
              <a:t>Artificial General Intelligence, naming the idea of an AI that would match all the cognitive abilities of a human.</a:t>
            </a:r>
          </a:p>
          <a:p>
            <a:r>
              <a:rPr lang="en-GB" dirty="0"/>
              <a:t>At the moment, definitely a dream, but the ultimate goal.</a:t>
            </a:r>
          </a:p>
          <a:p>
            <a:r>
              <a:rPr lang="en-GB" dirty="0"/>
              <a:t>Very active discussion topic after </a:t>
            </a:r>
            <a:r>
              <a:rPr lang="en-GB" dirty="0" err="1"/>
              <a:t>ChatGPT</a:t>
            </a:r>
            <a:r>
              <a:rPr lang="en-GB" dirty="0"/>
              <a:t> has been released.</a:t>
            </a:r>
          </a:p>
          <a:p>
            <a:r>
              <a:rPr lang="en-GB" dirty="0"/>
              <a:t>ChatGPT is nowhere near AGI, but is it a big step in that direction?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91C76-9FB9-FB8F-6776-4BF050830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I’m staying out of this debate! (Still watching it unfold though *popcorn*)</a:t>
            </a:r>
            <a:endParaRPr lang="en-SG" b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https://openai.com/blog/planning-for-agi-and-beyond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Cartoon of people talking to each other&#10;&#10;Description automatically generated">
            <a:extLst>
              <a:ext uri="{FF2B5EF4-FFF2-40B4-BE49-F238E27FC236}">
                <a16:creationId xmlns:a16="http://schemas.microsoft.com/office/drawing/2014/main" id="{7D3E12A6-DF4B-CFBF-B8A1-A50C45CE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4235708"/>
            <a:ext cx="3876432" cy="2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DL/AI is a very active and fast-paced field.</a:t>
            </a:r>
          </a:p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r>
              <a:rPr lang="en-US" dirty="0"/>
              <a:t>Will be adding some more names on the next slides.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8085A-1A68-E432-3EE4-1DEE1BAB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831" y="1825625"/>
            <a:ext cx="628564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i="1" dirty="0"/>
              <a:t>“A good professor should have this constant concern: teaching his students how to continue without him.“</a:t>
            </a:r>
            <a:br>
              <a:rPr lang="en-US" sz="3000" i="1" dirty="0"/>
            </a:br>
            <a:r>
              <a:rPr lang="en-US" sz="3000" i="1" dirty="0"/>
              <a:t>– André Gide, Nobel Prize</a:t>
            </a:r>
            <a:br>
              <a:rPr lang="en-US" sz="3000" i="1" dirty="0"/>
            </a:br>
            <a:r>
              <a:rPr lang="en-US" sz="3000" i="1" dirty="0"/>
              <a:t>of Literature in 1947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3B238-DADD-2FDE-1B36-F1B78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1" y="4307218"/>
            <a:ext cx="1882331" cy="2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4B126-E90B-85E6-438F-4E570517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big names to follow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7CA5F-D8EF-0E09-AD37-F7A4286A9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Dumping them here</a:t>
            </a:r>
          </a:p>
        </p:txBody>
      </p:sp>
    </p:spTree>
    <p:extLst>
      <p:ext uri="{BB962C8B-B14F-4D97-AF65-F5344CB8AC3E}">
        <p14:creationId xmlns:p14="http://schemas.microsoft.com/office/powerpoint/2010/main" val="282221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groups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3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https://scholar.google.com/citations?user=yxUduqMAAAAJ&amp;hl=fr</a:t>
            </a:r>
            <a:endParaRPr lang="en-GB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groups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groups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groups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Former</a:t>
            </a:r>
            <a:r>
              <a:rPr lang="en-GB" dirty="0"/>
              <a:t>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Pieter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Abbeel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, and a leading researcher in reinforcement learning and robotics.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https://scholar.google.com/citations?user=vtwH6GkAAAAJ&amp;hl=en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groups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groups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6AA-6003-92C9-D6A7-FDE5AD7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worth subscribing to a few free newsletters about AI/DL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CAE7-B917-7B38-533B-E8017223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Batch newsletter by DeepLearning.ai (</a:t>
            </a:r>
            <a:r>
              <a:rPr lang="en-GB" dirty="0">
                <a:hlinkClick r:id="rId2"/>
              </a:rPr>
              <a:t>https://www.deeplearning.ai/the-batch/</a:t>
            </a:r>
            <a:r>
              <a:rPr lang="en-GB" dirty="0"/>
              <a:t>)</a:t>
            </a:r>
          </a:p>
          <a:p>
            <a:r>
              <a:rPr lang="en-GB" dirty="0"/>
              <a:t>The Algorithm by MIT Tech Review (</a:t>
            </a:r>
            <a:r>
              <a:rPr lang="en-GB" dirty="0">
                <a:hlinkClick r:id="rId3"/>
              </a:rPr>
              <a:t>https://www.technologyreview.com/newsletter-preferences/</a:t>
            </a:r>
            <a:r>
              <a:rPr lang="en-GB" dirty="0"/>
              <a:t>)</a:t>
            </a:r>
          </a:p>
          <a:p>
            <a:r>
              <a:rPr lang="en-GB" dirty="0"/>
              <a:t>The TLDR; newsletter (</a:t>
            </a:r>
            <a:r>
              <a:rPr lang="en-GB" dirty="0">
                <a:hlinkClick r:id="rId4"/>
              </a:rPr>
              <a:t>https://tldr.tech/</a:t>
            </a:r>
            <a:r>
              <a:rPr lang="en-GB" dirty="0"/>
              <a:t>)</a:t>
            </a:r>
          </a:p>
          <a:p>
            <a:r>
              <a:rPr lang="en-GB" dirty="0"/>
              <a:t>The NLP Newsletter (</a:t>
            </a:r>
            <a:r>
              <a:rPr lang="en-GB" dirty="0">
                <a:hlinkClick r:id="rId5"/>
              </a:rPr>
              <a:t>https://www.ruder.io/nlp-news/</a:t>
            </a:r>
            <a:r>
              <a:rPr lang="en-GB" dirty="0"/>
              <a:t>)</a:t>
            </a:r>
          </a:p>
          <a:p>
            <a:r>
              <a:rPr lang="en-GB" dirty="0"/>
              <a:t>The </a:t>
            </a:r>
            <a:r>
              <a:rPr lang="en-GB" dirty="0" err="1"/>
              <a:t>AlphaSignal</a:t>
            </a:r>
            <a:r>
              <a:rPr lang="en-GB" dirty="0"/>
              <a:t> newsletter (</a:t>
            </a:r>
            <a:r>
              <a:rPr lang="en-GB" dirty="0">
                <a:hlinkClick r:id="rId6"/>
              </a:rPr>
              <a:t>https://alphasignal.ai/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Some Medium subscription never hurts (sometimes nice, easy and accessible discussions about AI).</a:t>
            </a:r>
          </a:p>
          <a:p>
            <a:pPr marL="0" indent="0">
              <a:buNone/>
            </a:pPr>
            <a:r>
              <a:rPr lang="en-GB" dirty="0"/>
              <a:t>But most seriously though, go for Twitter and follow people.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819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70E8-52D6-9A65-7150-CDFE6CE5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/>
          <a:lstStyle/>
          <a:p>
            <a:r>
              <a:rPr lang="en-GB" dirty="0"/>
              <a:t>Some additional reading (from my reading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2430-AF18-6B16-3C0E-4D31431F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https://www.youtube.com/watch?v=-u6Ektrvk2U</a:t>
            </a:r>
            <a:endParaRPr lang="en-GB" dirty="0"/>
          </a:p>
          <a:p>
            <a:r>
              <a:rPr lang="en-GB" dirty="0">
                <a:hlinkClick r:id="rId3"/>
              </a:rPr>
              <a:t>https://www.linkedin.com/posts/amanc_artificialintelligence-machinelearning-activity-7106125333799571457--dH5</a:t>
            </a:r>
            <a:endParaRPr lang="en-GB" dirty="0"/>
          </a:p>
          <a:p>
            <a:r>
              <a:rPr lang="en-GB" dirty="0">
                <a:hlinkClick r:id="rId4"/>
              </a:rPr>
              <a:t>https://x.com/SimonPrinceAI/status/1712801009741815965?t=FDL7a74we3RzC7FTFnMXOQ&amp;s=19</a:t>
            </a:r>
            <a:endParaRPr lang="en-GB" dirty="0"/>
          </a:p>
          <a:p>
            <a:r>
              <a:rPr lang="en-GB" dirty="0">
                <a:hlinkClick r:id="rId5"/>
              </a:rPr>
              <a:t>https://www.linkedin.com/posts/mehdi-zareb_a-visual-into-to-deep-learning-activity-7139288250514317312-mpGG/</a:t>
            </a:r>
            <a:endParaRPr lang="en-GB" dirty="0"/>
          </a:p>
          <a:p>
            <a:r>
              <a:rPr lang="en-GB" dirty="0">
                <a:hlinkClick r:id="rId6"/>
              </a:rPr>
              <a:t>https://www.linkedin.com/posts/eric-vyacheslav-156273169_just-came-across-the-most-comprehensive-llm-activity-7146153808933400576-laP9/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750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380F-2C43-F188-6919-0EBBBBEF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EB3E-B4E2-6FCD-167F-3590C6C3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/>
          <a:lstStyle/>
          <a:p>
            <a:r>
              <a:rPr lang="en-GB" dirty="0"/>
              <a:t>Some additional reading (from my reading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C3EA-B801-9EB8-B8F4-36B0B4F2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https://x.com/matdmiller/status/1743856339493757262?t=5JF_O0GEkDyAZNH4XGNOAw&amp;s=19</a:t>
            </a:r>
            <a:endParaRPr lang="en-GB" dirty="0"/>
          </a:p>
          <a:p>
            <a:r>
              <a:rPr lang="en-GB" dirty="0">
                <a:hlinkClick r:id="rId3"/>
              </a:rPr>
              <a:t>https://www.linkedin.com/posts/imarpit_ai-generatieveai-programming-activity-7240571936735399936-Epo1/</a:t>
            </a:r>
            <a:endParaRPr lang="en-GB" dirty="0"/>
          </a:p>
          <a:p>
            <a:r>
              <a:rPr lang="en-GB" dirty="0">
                <a:hlinkClick r:id="rId4"/>
              </a:rPr>
              <a:t>https://www.linkedin.com/posts/fethifilali_state-of-ai-report-ugcPost-7251272468336693249-H8FS/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Let me know if you have some reading suggestions to share!</a:t>
            </a:r>
          </a:p>
        </p:txBody>
      </p:sp>
    </p:spTree>
    <p:extLst>
      <p:ext uri="{BB962C8B-B14F-4D97-AF65-F5344CB8AC3E}">
        <p14:creationId xmlns:p14="http://schemas.microsoft.com/office/powerpoint/2010/main" val="129455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</a:t>
            </a:r>
            <a:r>
              <a:rPr lang="en-GB" dirty="0" err="1"/>
              <a:t>BigTech</a:t>
            </a:r>
            <a:r>
              <a:rPr lang="en-GB" dirty="0"/>
              <a:t> companies out there will test you on your CS/DL skills upon applying to positions/jobs in their companies.</a:t>
            </a:r>
          </a:p>
          <a:p>
            <a:r>
              <a:rPr lang="en-GB" dirty="0"/>
              <a:t>Train!</a:t>
            </a:r>
          </a:p>
          <a:p>
            <a:r>
              <a:rPr lang="en-GB" dirty="0"/>
              <a:t>Many flashcards with typical AI/ML/DL questions and tasks given in technical interviews at </a:t>
            </a:r>
            <a:r>
              <a:rPr lang="en-GB" dirty="0" err="1"/>
              <a:t>BigTech</a:t>
            </a:r>
            <a:r>
              <a:rPr lang="en-GB" dirty="0"/>
              <a:t> companies.</a:t>
            </a:r>
          </a:p>
          <a:p>
            <a:r>
              <a:rPr lang="en-GB" dirty="0">
                <a:hlinkClick r:id="rId2"/>
              </a:rPr>
              <a:t>https://www.algoexpert.io/machine-learning/product</a:t>
            </a:r>
            <a:endParaRPr lang="en-GB" dirty="0"/>
          </a:p>
          <a:p>
            <a:r>
              <a:rPr lang="en-GB" dirty="0">
                <a:hlinkClick r:id="rId3"/>
              </a:rPr>
              <a:t>https://www.mlexpert.io/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851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More importantly, polish your GitHub with some nice ML/AI/DL projects that you can show and discuss in interviews!</a:t>
            </a:r>
          </a:p>
          <a:p>
            <a:r>
              <a:rPr lang="en-GB" dirty="0"/>
              <a:t>Document your codes and notebooks over the summer break!</a:t>
            </a:r>
          </a:p>
          <a:p>
            <a:r>
              <a:rPr lang="en-GB" dirty="0"/>
              <a:t>Many problems out there, easily investigated.</a:t>
            </a:r>
          </a:p>
          <a:p>
            <a:r>
              <a:rPr lang="en-GB" dirty="0">
                <a:hlinkClick r:id="rId2"/>
              </a:rPr>
              <a:t>https://twitter.com/0xbnomial/status/1523256409529667584?t=YWXdKryCUrrJSCKWLiT4Tg&amp;s=03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/>
              <a:t>Other </a:t>
            </a:r>
            <a:r>
              <a:rPr lang="en-GB" dirty="0"/>
              <a:t>p</a:t>
            </a:r>
            <a:r>
              <a:rPr lang="en-GB"/>
              <a:t>ossible </a:t>
            </a:r>
            <a:r>
              <a:rPr lang="en-GB" dirty="0"/>
              <a:t>idea: Find one problem for each concept we discussed each week this term and make a repo/project about it!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Improving training procedures (W2++)</a:t>
            </a:r>
          </a:p>
          <a:p>
            <a:pPr marL="0" indent="0">
              <a:buNone/>
            </a:pPr>
            <a:r>
              <a:rPr lang="en-GB" dirty="0"/>
              <a:t>At the moment, mostly using gradient descent algorithms to train our models…</a:t>
            </a:r>
          </a:p>
          <a:p>
            <a:pPr marL="0" indent="0">
              <a:buNone/>
            </a:pPr>
            <a:r>
              <a:rPr lang="en-GB" dirty="0"/>
              <a:t>Many different directions have been considered, for instance:</a:t>
            </a:r>
          </a:p>
          <a:p>
            <a:r>
              <a:rPr lang="en-GB" dirty="0"/>
              <a:t>Using Forward-Forward (2022 proposal from Hinton, to replace our conventional backprop?): </a:t>
            </a:r>
            <a:r>
              <a:rPr lang="en-GB" dirty="0">
                <a:hlinkClick r:id="rId2"/>
              </a:rPr>
              <a:t>https://arxiv.org/abs/2212.13345</a:t>
            </a:r>
            <a:r>
              <a:rPr lang="en-GB" dirty="0"/>
              <a:t> </a:t>
            </a:r>
          </a:p>
          <a:p>
            <a:r>
              <a:rPr lang="en-GB" dirty="0"/>
              <a:t>Training AIs to train other AIs?: “learning to learn” or “meta-learning”</a:t>
            </a:r>
            <a:br>
              <a:rPr lang="en-GB" dirty="0"/>
            </a:br>
            <a:r>
              <a:rPr lang="en-GB" dirty="0"/>
              <a:t>Curious?: </a:t>
            </a:r>
            <a:r>
              <a:rPr lang="en-GB" dirty="0">
                <a:hlinkClick r:id="rId3"/>
              </a:rPr>
              <a:t>https://machinelearningmastery.com/meta-learning-in-machine-learning/</a:t>
            </a:r>
            <a:r>
              <a:rPr lang="en-GB" dirty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Advanced Computer Vision (W4++ and W10++)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Consider enrolling for the Computer Vision Term 7 course for more advanced concepts on CV, such as: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Siamese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(W5++ and W8++)</a:t>
            </a:r>
          </a:p>
          <a:p>
            <a:pPr marL="0" indent="0">
              <a:buNone/>
            </a:pPr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7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(W6++)</a:t>
            </a:r>
          </a:p>
          <a:p>
            <a:pPr marL="0" indent="0">
              <a:buNone/>
            </a:pPr>
            <a:r>
              <a:rPr lang="en-US" dirty="0"/>
              <a:t>Many more mechanisms when it comes to attacking and defending a Neural Network, e.g. new types of attacks, such as:</a:t>
            </a:r>
          </a:p>
          <a:p>
            <a:r>
              <a:rPr lang="en-US" dirty="0"/>
              <a:t>Poisoning attacks (attempt to poison the dataset so the NN cannot re-train properly, especially if online learning is used),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1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We barely scratched the surface of Graph Theory. 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 in lectures 1-9 of course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3006</Words>
  <Application>Microsoft Office PowerPoint</Application>
  <PresentationFormat>Widescreen</PresentationFormat>
  <Paragraphs>232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50.039 Theory and Practice of Deep Learning W13S1 – End and Review</vt:lpstr>
      <vt:lpstr>Some admin stuff</vt:lpstr>
      <vt:lpstr>So this is the end</vt:lpstr>
      <vt:lpstr>Develop a deeper understanding of…</vt:lpstr>
      <vt:lpstr>On top of everything we have seen…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Our new SUTD MSc in AI!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Debates about AGI</vt:lpstr>
      <vt:lpstr>The important message is…</vt:lpstr>
      <vt:lpstr>More importantly</vt:lpstr>
      <vt:lpstr>More big names to follow</vt:lpstr>
      <vt:lpstr>Add these researchers, companies and research groups to your watchlist</vt:lpstr>
      <vt:lpstr>Add these researchers, companies and research groups to your watchlist</vt:lpstr>
      <vt:lpstr>Add these researchers, companies and research groups to your watchlist</vt:lpstr>
      <vt:lpstr>Add these researchers, companies and research groups to your watchlist</vt:lpstr>
      <vt:lpstr>Add these researchers, companies and research groups to your watchlist</vt:lpstr>
      <vt:lpstr>Add these researchers, companies and research groups to your watchlist</vt:lpstr>
      <vt:lpstr>Also worth subscribing to a few free newsletters about AI/DL</vt:lpstr>
      <vt:lpstr>Some additional reading (from my reading list)</vt:lpstr>
      <vt:lpstr>Some additional reading (from my reading list)</vt:lpstr>
      <vt:lpstr>Cracking the Deep Learning interview</vt:lpstr>
      <vt:lpstr>Cracking the Deep Learning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2025-04-21T04:10:08Z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2022-11-14T07:08:44Z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20a27bbf-2662-46f8-8396-19534e2c8fa3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