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377" r:id="rId2"/>
    <p:sldId id="257" r:id="rId3"/>
    <p:sldId id="598" r:id="rId4"/>
    <p:sldId id="599" r:id="rId5"/>
    <p:sldId id="600" r:id="rId6"/>
    <p:sldId id="573" r:id="rId7"/>
    <p:sldId id="574" r:id="rId8"/>
    <p:sldId id="575" r:id="rId9"/>
    <p:sldId id="579" r:id="rId10"/>
    <p:sldId id="399" r:id="rId11"/>
    <p:sldId id="576" r:id="rId12"/>
    <p:sldId id="577" r:id="rId13"/>
    <p:sldId id="578" r:id="rId14"/>
    <p:sldId id="580" r:id="rId15"/>
    <p:sldId id="623" r:id="rId16"/>
    <p:sldId id="624" r:id="rId17"/>
    <p:sldId id="625" r:id="rId18"/>
    <p:sldId id="403" r:id="rId19"/>
    <p:sldId id="581" r:id="rId20"/>
    <p:sldId id="582" r:id="rId21"/>
    <p:sldId id="404" r:id="rId22"/>
    <p:sldId id="585" r:id="rId23"/>
    <p:sldId id="586" r:id="rId24"/>
    <p:sldId id="587" r:id="rId25"/>
    <p:sldId id="405" r:id="rId26"/>
    <p:sldId id="588" r:id="rId27"/>
    <p:sldId id="589" r:id="rId28"/>
    <p:sldId id="590" r:id="rId29"/>
    <p:sldId id="591" r:id="rId30"/>
    <p:sldId id="592" r:id="rId31"/>
    <p:sldId id="593" r:id="rId32"/>
    <p:sldId id="594" r:id="rId33"/>
    <p:sldId id="596" r:id="rId34"/>
    <p:sldId id="406" r:id="rId35"/>
    <p:sldId id="620" r:id="rId36"/>
    <p:sldId id="597" r:id="rId37"/>
    <p:sldId id="407" r:id="rId38"/>
    <p:sldId id="603" r:id="rId39"/>
    <p:sldId id="604" r:id="rId40"/>
    <p:sldId id="605" r:id="rId41"/>
    <p:sldId id="606" r:id="rId42"/>
    <p:sldId id="408" r:id="rId43"/>
    <p:sldId id="607" r:id="rId44"/>
    <p:sldId id="608" r:id="rId45"/>
    <p:sldId id="402" r:id="rId46"/>
    <p:sldId id="609" r:id="rId47"/>
    <p:sldId id="622" r:id="rId48"/>
    <p:sldId id="409" r:id="rId49"/>
    <p:sldId id="610" r:id="rId50"/>
    <p:sldId id="611" r:id="rId51"/>
    <p:sldId id="612" r:id="rId52"/>
    <p:sldId id="613" r:id="rId53"/>
    <p:sldId id="614" r:id="rId54"/>
    <p:sldId id="616" r:id="rId55"/>
    <p:sldId id="617" r:id="rId56"/>
    <p:sldId id="618" r:id="rId57"/>
    <p:sldId id="410" r:id="rId58"/>
    <p:sldId id="346" r:id="rId59"/>
    <p:sldId id="583" r:id="rId60"/>
    <p:sldId id="619" r:id="rId61"/>
    <p:sldId id="584" r:id="rId62"/>
    <p:sldId id="595" r:id="rId63"/>
    <p:sldId id="26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98"/>
            <p14:sldId id="599"/>
            <p14:sldId id="600"/>
            <p14:sldId id="573"/>
            <p14:sldId id="574"/>
            <p14:sldId id="575"/>
            <p14:sldId id="579"/>
          </p14:sldIdLst>
        </p14:section>
        <p14:section name="VI.1. A quick word about data augmentation" id="{E98EFE48-31B5-4A52-B109-7D8EDD6FAC91}">
          <p14:sldIdLst>
            <p14:sldId id="399"/>
            <p14:sldId id="576"/>
            <p14:sldId id="577"/>
            <p14:sldId id="578"/>
          </p14:sldIdLst>
        </p14:section>
        <p14:section name="VII.1. Remarkable models over the ages" id="{147007AE-819C-487F-AA5F-B43E89953882}">
          <p14:sldIdLst>
            <p14:sldId id="580"/>
            <p14:sldId id="623"/>
            <p14:sldId id="624"/>
            <p14:sldId id="625"/>
          </p14:sldIdLst>
        </p14:section>
        <p14:section name="VII.2. AlexNet" id="{A7D0F48D-EE33-4DC8-97EB-A8427B1061C4}">
          <p14:sldIdLst>
            <p14:sldId id="403"/>
            <p14:sldId id="581"/>
            <p14:sldId id="582"/>
          </p14:sldIdLst>
        </p14:section>
        <p14:section name="VII.3. VGG" id="{AB540870-F937-4673-902E-9CF614A7AE2A}">
          <p14:sldIdLst>
            <p14:sldId id="404"/>
            <p14:sldId id="585"/>
            <p14:sldId id="586"/>
            <p14:sldId id="587"/>
          </p14:sldIdLst>
        </p14:section>
        <p14:section name="VII.4. ResNet" id="{33412548-9E46-4004-B94C-7D91B4DFEF12}">
          <p14:sldIdLst>
            <p14:sldId id="405"/>
            <p14:sldId id="588"/>
            <p14:sldId id="589"/>
            <p14:sldId id="590"/>
            <p14:sldId id="591"/>
            <p14:sldId id="592"/>
            <p14:sldId id="593"/>
            <p14:sldId id="594"/>
            <p14:sldId id="596"/>
          </p14:sldIdLst>
        </p14:section>
        <p14:section name="VII.5. DenseNet" id="{53D5BE30-D522-4340-9D09-3D7C429E204A}">
          <p14:sldIdLst>
            <p14:sldId id="406"/>
            <p14:sldId id="620"/>
            <p14:sldId id="597"/>
          </p14:sldIdLst>
        </p14:section>
        <p14:section name="VII.6. Inception" id="{02EEC74C-333C-45DD-9CC6-2B51391E20C5}">
          <p14:sldIdLst>
            <p14:sldId id="407"/>
            <p14:sldId id="603"/>
            <p14:sldId id="604"/>
            <p14:sldId id="605"/>
            <p14:sldId id="606"/>
          </p14:sldIdLst>
        </p14:section>
        <p14:section name="VII.7. EfficientNet" id="{41F9494C-D003-4A24-AB7A-76D295E94733}">
          <p14:sldIdLst>
            <p14:sldId id="408"/>
            <p14:sldId id="607"/>
            <p14:sldId id="608"/>
          </p14:sldIdLst>
        </p14:section>
        <p14:section name="VIII.1. More to come in CV course" id="{9D59A150-38BC-48FC-B952-A52B42A1CCBE}">
          <p14:sldIdLst>
            <p14:sldId id="402"/>
            <p14:sldId id="609"/>
            <p14:sldId id="622"/>
          </p14:sldIdLst>
        </p14:section>
        <p14:section name="VIII.2. Transfer learning" id="{188080E3-A19A-47FA-BD8E-CCB31168FC46}">
          <p14:sldIdLst>
            <p14:sldId id="409"/>
            <p14:sldId id="610"/>
            <p14:sldId id="611"/>
            <p14:sldId id="612"/>
            <p14:sldId id="613"/>
            <p14:sldId id="614"/>
            <p14:sldId id="616"/>
            <p14:sldId id="617"/>
            <p14:sldId id="618"/>
          </p14:sldIdLst>
        </p14:section>
        <p14:section name="VIII.3. Freezing and tuning layers" id="{EBBC7113-36F5-4C5D-A778-D7B9ACF49DBD}">
          <p14:sldIdLst>
            <p14:sldId id="410"/>
          </p14:sldIdLst>
        </p14:section>
        <p14:section name="Conclusion" id="{09807B6E-2B76-45C8-B103-96D5021B68A6}">
          <p14:sldIdLst>
            <p14:sldId id="346"/>
          </p14:sldIdLst>
        </p14:section>
        <p14:section name="References and watchlist" id="{217B8593-1CA5-408D-B198-A5E6ACAB5948}">
          <p14:sldIdLst>
            <p14:sldId id="583"/>
            <p14:sldId id="619"/>
            <p14:sldId id="584"/>
            <p14:sldId id="59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7A5339C0-5B7F-4218-805C-1D51BA98CAA9}"/>
    <pc:docChg chg="custSel addSld delSld modSld modSection">
      <pc:chgData name="Matthieu De Mari" userId="dfb708c9-d8dc-439f-9a3b-c772bf4a311c" providerId="ADAL" clId="{7A5339C0-5B7F-4218-805C-1D51BA98CAA9}" dt="2025-02-20T07:25:45.562" v="259" actId="20577"/>
      <pc:docMkLst>
        <pc:docMk/>
      </pc:docMkLst>
      <pc:sldChg chg="modSp mod">
        <pc:chgData name="Matthieu De Mari" userId="dfb708c9-d8dc-439f-9a3b-c772bf4a311c" providerId="ADAL" clId="{7A5339C0-5B7F-4218-805C-1D51BA98CAA9}" dt="2025-02-20T07:14:24.096" v="1" actId="207"/>
        <pc:sldMkLst>
          <pc:docMk/>
          <pc:sldMk cId="3442501962" sldId="257"/>
        </pc:sldMkLst>
        <pc:spChg chg="mod">
          <ac:chgData name="Matthieu De Mari" userId="dfb708c9-d8dc-439f-9a3b-c772bf4a311c" providerId="ADAL" clId="{7A5339C0-5B7F-4218-805C-1D51BA98CAA9}" dt="2025-02-20T07:14:24.096" v="1" actId="207"/>
          <ac:spMkLst>
            <pc:docMk/>
            <pc:sldMk cId="3442501962" sldId="257"/>
            <ac:spMk id="3" creationId="{35995840-A9D9-479A-A34F-EA7DC229D38E}"/>
          </ac:spMkLst>
        </pc:spChg>
      </pc:sldChg>
      <pc:sldChg chg="modSp del mod">
        <pc:chgData name="Matthieu De Mari" userId="dfb708c9-d8dc-439f-9a3b-c772bf4a311c" providerId="ADAL" clId="{7A5339C0-5B7F-4218-805C-1D51BA98CAA9}" dt="2025-02-20T07:17:11.343" v="39" actId="47"/>
        <pc:sldMkLst>
          <pc:docMk/>
          <pc:sldMk cId="3680206321" sldId="401"/>
        </pc:sldMkLst>
        <pc:spChg chg="mod">
          <ac:chgData name="Matthieu De Mari" userId="dfb708c9-d8dc-439f-9a3b-c772bf4a311c" providerId="ADAL" clId="{7A5339C0-5B7F-4218-805C-1D51BA98CAA9}" dt="2025-02-20T07:17:05.858" v="37" actId="21"/>
          <ac:spMkLst>
            <pc:docMk/>
            <pc:sldMk cId="3680206321" sldId="401"/>
            <ac:spMk id="4" creationId="{0C33B91D-FF96-BAC3-AD9A-097A7485B8DA}"/>
          </ac:spMkLst>
        </pc:spChg>
      </pc:sldChg>
      <pc:sldChg chg="modSp mod">
        <pc:chgData name="Matthieu De Mari" userId="dfb708c9-d8dc-439f-9a3b-c772bf4a311c" providerId="ADAL" clId="{7A5339C0-5B7F-4218-805C-1D51BA98CAA9}" dt="2025-02-20T07:23:20.411" v="112" actId="20577"/>
        <pc:sldMkLst>
          <pc:docMk/>
          <pc:sldMk cId="3952888474" sldId="409"/>
        </pc:sldMkLst>
        <pc:spChg chg="mod">
          <ac:chgData name="Matthieu De Mari" userId="dfb708c9-d8dc-439f-9a3b-c772bf4a311c" providerId="ADAL" clId="{7A5339C0-5B7F-4218-805C-1D51BA98CAA9}" dt="2025-02-20T07:23:20.411" v="112" actId="20577"/>
          <ac:spMkLst>
            <pc:docMk/>
            <pc:sldMk cId="3952888474" sldId="409"/>
            <ac:spMk id="3" creationId="{4A258188-2E67-0A0F-ED1D-5D5836CBE650}"/>
          </ac:spMkLst>
        </pc:spChg>
      </pc:sldChg>
      <pc:sldChg chg="delSp modSp mod modClrScheme chgLayout">
        <pc:chgData name="Matthieu De Mari" userId="dfb708c9-d8dc-439f-9a3b-c772bf4a311c" providerId="ADAL" clId="{7A5339C0-5B7F-4218-805C-1D51BA98CAA9}" dt="2025-02-20T07:16:12.955" v="24" actId="5793"/>
        <pc:sldMkLst>
          <pc:docMk/>
          <pc:sldMk cId="951667186" sldId="580"/>
        </pc:sldMkLst>
        <pc:spChg chg="mod ord">
          <ac:chgData name="Matthieu De Mari" userId="dfb708c9-d8dc-439f-9a3b-c772bf4a311c" providerId="ADAL" clId="{7A5339C0-5B7F-4218-805C-1D51BA98CAA9}" dt="2025-02-20T07:16:03.703" v="17" actId="700"/>
          <ac:spMkLst>
            <pc:docMk/>
            <pc:sldMk cId="951667186" sldId="580"/>
            <ac:spMk id="2" creationId="{15E5C1A0-8629-4221-908E-9D7C7F27EAA7}"/>
          </ac:spMkLst>
        </pc:spChg>
        <pc:spChg chg="mod ord">
          <ac:chgData name="Matthieu De Mari" userId="dfb708c9-d8dc-439f-9a3b-c772bf4a311c" providerId="ADAL" clId="{7A5339C0-5B7F-4218-805C-1D51BA98CAA9}" dt="2025-02-20T07:16:12.955" v="24" actId="5793"/>
          <ac:spMkLst>
            <pc:docMk/>
            <pc:sldMk cId="951667186" sldId="580"/>
            <ac:spMk id="3" creationId="{D63D8341-1991-734C-BE1D-851BB3AE4F77}"/>
          </ac:spMkLst>
        </pc:spChg>
        <pc:spChg chg="del mod">
          <ac:chgData name="Matthieu De Mari" userId="dfb708c9-d8dc-439f-9a3b-c772bf4a311c" providerId="ADAL" clId="{7A5339C0-5B7F-4218-805C-1D51BA98CAA9}" dt="2025-02-20T07:16:03.703" v="17" actId="700"/>
          <ac:spMkLst>
            <pc:docMk/>
            <pc:sldMk cId="951667186" sldId="580"/>
            <ac:spMk id="4" creationId="{0C33B91D-FF96-BAC3-AD9A-097A7485B8DA}"/>
          </ac:spMkLst>
        </pc:spChg>
      </pc:sldChg>
      <pc:sldChg chg="modSp mod">
        <pc:chgData name="Matthieu De Mari" userId="dfb708c9-d8dc-439f-9a3b-c772bf4a311c" providerId="ADAL" clId="{7A5339C0-5B7F-4218-805C-1D51BA98CAA9}" dt="2025-02-20T07:18:36.207" v="44" actId="20577"/>
        <pc:sldMkLst>
          <pc:docMk/>
          <pc:sldMk cId="1934366758" sldId="588"/>
        </pc:sldMkLst>
        <pc:spChg chg="mod">
          <ac:chgData name="Matthieu De Mari" userId="dfb708c9-d8dc-439f-9a3b-c772bf4a311c" providerId="ADAL" clId="{7A5339C0-5B7F-4218-805C-1D51BA98CAA9}" dt="2025-02-20T07:18:36.207" v="44" actId="20577"/>
          <ac:spMkLst>
            <pc:docMk/>
            <pc:sldMk cId="1934366758" sldId="588"/>
            <ac:spMk id="7" creationId="{0CE76A98-F8D7-AE2D-8E2E-449033D3A060}"/>
          </ac:spMkLst>
        </pc:spChg>
      </pc:sldChg>
      <pc:sldChg chg="modSp mod">
        <pc:chgData name="Matthieu De Mari" userId="dfb708c9-d8dc-439f-9a3b-c772bf4a311c" providerId="ADAL" clId="{7A5339C0-5B7F-4218-805C-1D51BA98CAA9}" dt="2025-02-20T07:18:51.439" v="54" actId="14100"/>
        <pc:sldMkLst>
          <pc:docMk/>
          <pc:sldMk cId="3899494995" sldId="589"/>
        </pc:sldMkLst>
        <pc:spChg chg="mod">
          <ac:chgData name="Matthieu De Mari" userId="dfb708c9-d8dc-439f-9a3b-c772bf4a311c" providerId="ADAL" clId="{7A5339C0-5B7F-4218-805C-1D51BA98CAA9}" dt="2025-02-20T07:18:42.517" v="45"/>
          <ac:spMkLst>
            <pc:docMk/>
            <pc:sldMk cId="3899494995" sldId="589"/>
            <ac:spMk id="7" creationId="{0CE76A98-F8D7-AE2D-8E2E-449033D3A060}"/>
          </ac:spMkLst>
        </pc:spChg>
        <pc:spChg chg="mod">
          <ac:chgData name="Matthieu De Mari" userId="dfb708c9-d8dc-439f-9a3b-c772bf4a311c" providerId="ADAL" clId="{7A5339C0-5B7F-4218-805C-1D51BA98CAA9}" dt="2025-02-20T07:18:51.439" v="54" actId="14100"/>
          <ac:spMkLst>
            <pc:docMk/>
            <pc:sldMk cId="3899494995" sldId="589"/>
            <ac:spMk id="9" creationId="{4DE7BDDA-E948-7A5D-79C3-636020FF3451}"/>
          </ac:spMkLst>
        </pc:spChg>
      </pc:sldChg>
      <pc:sldChg chg="modSp mod">
        <pc:chgData name="Matthieu De Mari" userId="dfb708c9-d8dc-439f-9a3b-c772bf4a311c" providerId="ADAL" clId="{7A5339C0-5B7F-4218-805C-1D51BA98CAA9}" dt="2025-02-20T07:19:10.383" v="57" actId="207"/>
        <pc:sldMkLst>
          <pc:docMk/>
          <pc:sldMk cId="1567279592" sldId="590"/>
        </pc:sldMkLst>
        <pc:spChg chg="mod">
          <ac:chgData name="Matthieu De Mari" userId="dfb708c9-d8dc-439f-9a3b-c772bf4a311c" providerId="ADAL" clId="{7A5339C0-5B7F-4218-805C-1D51BA98CAA9}" dt="2025-02-20T07:19:10.383" v="57" actId="207"/>
          <ac:spMkLst>
            <pc:docMk/>
            <pc:sldMk cId="1567279592" sldId="590"/>
            <ac:spMk id="3" creationId="{3F999405-5248-AC32-AA84-B211A7527C6D}"/>
          </ac:spMkLst>
        </pc:spChg>
      </pc:sldChg>
      <pc:sldChg chg="modSp mod">
        <pc:chgData name="Matthieu De Mari" userId="dfb708c9-d8dc-439f-9a3b-c772bf4a311c" providerId="ADAL" clId="{7A5339C0-5B7F-4218-805C-1D51BA98CAA9}" dt="2025-02-20T07:21:16.737" v="81" actId="20577"/>
        <pc:sldMkLst>
          <pc:docMk/>
          <pc:sldMk cId="2246674724" sldId="592"/>
        </pc:sldMkLst>
        <pc:spChg chg="mod">
          <ac:chgData name="Matthieu De Mari" userId="dfb708c9-d8dc-439f-9a3b-c772bf4a311c" providerId="ADAL" clId="{7A5339C0-5B7F-4218-805C-1D51BA98CAA9}" dt="2025-02-20T07:21:16.737" v="81" actId="20577"/>
          <ac:spMkLst>
            <pc:docMk/>
            <pc:sldMk cId="2246674724" sldId="592"/>
            <ac:spMk id="3" creationId="{AD3F2BDA-E08A-1CBF-703F-17E85C532E34}"/>
          </ac:spMkLst>
        </pc:spChg>
      </pc:sldChg>
      <pc:sldChg chg="modSp mod">
        <pc:chgData name="Matthieu De Mari" userId="dfb708c9-d8dc-439f-9a3b-c772bf4a311c" providerId="ADAL" clId="{7A5339C0-5B7F-4218-805C-1D51BA98CAA9}" dt="2025-02-20T07:14:29.101" v="2" actId="207"/>
        <pc:sldMkLst>
          <pc:docMk/>
          <pc:sldMk cId="877267869" sldId="598"/>
        </pc:sldMkLst>
        <pc:spChg chg="mod">
          <ac:chgData name="Matthieu De Mari" userId="dfb708c9-d8dc-439f-9a3b-c772bf4a311c" providerId="ADAL" clId="{7A5339C0-5B7F-4218-805C-1D51BA98CAA9}" dt="2025-02-20T07:14:29.101" v="2" actId="207"/>
          <ac:spMkLst>
            <pc:docMk/>
            <pc:sldMk cId="877267869" sldId="598"/>
            <ac:spMk id="3" creationId="{35995840-A9D9-479A-A34F-EA7DC229D38E}"/>
          </ac:spMkLst>
        </pc:spChg>
      </pc:sldChg>
      <pc:sldChg chg="modSp mod">
        <pc:chgData name="Matthieu De Mari" userId="dfb708c9-d8dc-439f-9a3b-c772bf4a311c" providerId="ADAL" clId="{7A5339C0-5B7F-4218-805C-1D51BA98CAA9}" dt="2025-02-20T07:14:37.201" v="3" actId="207"/>
        <pc:sldMkLst>
          <pc:docMk/>
          <pc:sldMk cId="2274204591" sldId="599"/>
        </pc:sldMkLst>
        <pc:spChg chg="mod">
          <ac:chgData name="Matthieu De Mari" userId="dfb708c9-d8dc-439f-9a3b-c772bf4a311c" providerId="ADAL" clId="{7A5339C0-5B7F-4218-805C-1D51BA98CAA9}" dt="2025-02-20T07:14:37.201" v="3" actId="207"/>
          <ac:spMkLst>
            <pc:docMk/>
            <pc:sldMk cId="2274204591" sldId="599"/>
            <ac:spMk id="3" creationId="{35995840-A9D9-479A-A34F-EA7DC229D38E}"/>
          </ac:spMkLst>
        </pc:spChg>
      </pc:sldChg>
      <pc:sldChg chg="modSp mod">
        <pc:chgData name="Matthieu De Mari" userId="dfb708c9-d8dc-439f-9a3b-c772bf4a311c" providerId="ADAL" clId="{7A5339C0-5B7F-4218-805C-1D51BA98CAA9}" dt="2025-02-20T07:25:02.165" v="194" actId="6549"/>
        <pc:sldMkLst>
          <pc:docMk/>
          <pc:sldMk cId="1860638052" sldId="612"/>
        </pc:sldMkLst>
        <pc:spChg chg="mod">
          <ac:chgData name="Matthieu De Mari" userId="dfb708c9-d8dc-439f-9a3b-c772bf4a311c" providerId="ADAL" clId="{7A5339C0-5B7F-4218-805C-1D51BA98CAA9}" dt="2025-02-20T07:23:55.440" v="154" actId="20577"/>
          <ac:spMkLst>
            <pc:docMk/>
            <pc:sldMk cId="1860638052" sldId="612"/>
            <ac:spMk id="3" creationId="{E80DD1FC-892D-6828-628A-D424AA621005}"/>
          </ac:spMkLst>
        </pc:spChg>
        <pc:spChg chg="mod">
          <ac:chgData name="Matthieu De Mari" userId="dfb708c9-d8dc-439f-9a3b-c772bf4a311c" providerId="ADAL" clId="{7A5339C0-5B7F-4218-805C-1D51BA98CAA9}" dt="2025-02-20T07:25:02.165" v="194" actId="6549"/>
          <ac:spMkLst>
            <pc:docMk/>
            <pc:sldMk cId="1860638052" sldId="612"/>
            <ac:spMk id="4" creationId="{7D3C4361-39ED-8455-F41E-48593F709DE8}"/>
          </ac:spMkLst>
        </pc:spChg>
      </pc:sldChg>
      <pc:sldChg chg="modSp mod">
        <pc:chgData name="Matthieu De Mari" userId="dfb708c9-d8dc-439f-9a3b-c772bf4a311c" providerId="ADAL" clId="{7A5339C0-5B7F-4218-805C-1D51BA98CAA9}" dt="2025-02-20T07:24:56.993" v="193" actId="20577"/>
        <pc:sldMkLst>
          <pc:docMk/>
          <pc:sldMk cId="3114303393" sldId="613"/>
        </pc:sldMkLst>
        <pc:spChg chg="mod">
          <ac:chgData name="Matthieu De Mari" userId="dfb708c9-d8dc-439f-9a3b-c772bf4a311c" providerId="ADAL" clId="{7A5339C0-5B7F-4218-805C-1D51BA98CAA9}" dt="2025-02-20T07:24:56.993" v="193" actId="20577"/>
          <ac:spMkLst>
            <pc:docMk/>
            <pc:sldMk cId="3114303393" sldId="613"/>
            <ac:spMk id="4" creationId="{7D3C4361-39ED-8455-F41E-48593F709DE8}"/>
          </ac:spMkLst>
        </pc:spChg>
      </pc:sldChg>
      <pc:sldChg chg="modSp mod">
        <pc:chgData name="Matthieu De Mari" userId="dfb708c9-d8dc-439f-9a3b-c772bf4a311c" providerId="ADAL" clId="{7A5339C0-5B7F-4218-805C-1D51BA98CAA9}" dt="2025-02-20T07:25:38.357" v="258" actId="20577"/>
        <pc:sldMkLst>
          <pc:docMk/>
          <pc:sldMk cId="3311459905" sldId="614"/>
        </pc:sldMkLst>
        <pc:spChg chg="mod">
          <ac:chgData name="Matthieu De Mari" userId="dfb708c9-d8dc-439f-9a3b-c772bf4a311c" providerId="ADAL" clId="{7A5339C0-5B7F-4218-805C-1D51BA98CAA9}" dt="2025-02-20T07:25:38.357" v="258" actId="20577"/>
          <ac:spMkLst>
            <pc:docMk/>
            <pc:sldMk cId="3311459905" sldId="614"/>
            <ac:spMk id="4" creationId="{7D3C4361-39ED-8455-F41E-48593F709DE8}"/>
          </ac:spMkLst>
        </pc:spChg>
      </pc:sldChg>
      <pc:sldChg chg="modSp mod">
        <pc:chgData name="Matthieu De Mari" userId="dfb708c9-d8dc-439f-9a3b-c772bf4a311c" providerId="ADAL" clId="{7A5339C0-5B7F-4218-805C-1D51BA98CAA9}" dt="2025-02-20T07:25:45.562" v="259" actId="20577"/>
        <pc:sldMkLst>
          <pc:docMk/>
          <pc:sldMk cId="3012661893" sldId="616"/>
        </pc:sldMkLst>
        <pc:spChg chg="mod">
          <ac:chgData name="Matthieu De Mari" userId="dfb708c9-d8dc-439f-9a3b-c772bf4a311c" providerId="ADAL" clId="{7A5339C0-5B7F-4218-805C-1D51BA98CAA9}" dt="2025-02-20T07:25:45.562" v="259" actId="20577"/>
          <ac:spMkLst>
            <pc:docMk/>
            <pc:sldMk cId="3012661893" sldId="616"/>
            <ac:spMk id="4" creationId="{7D3C4361-39ED-8455-F41E-48593F709DE8}"/>
          </ac:spMkLst>
        </pc:spChg>
      </pc:sldChg>
      <pc:sldChg chg="del">
        <pc:chgData name="Matthieu De Mari" userId="dfb708c9-d8dc-439f-9a3b-c772bf4a311c" providerId="ADAL" clId="{7A5339C0-5B7F-4218-805C-1D51BA98CAA9}" dt="2025-02-20T07:21:10.215" v="78" actId="47"/>
        <pc:sldMkLst>
          <pc:docMk/>
          <pc:sldMk cId="930185279" sldId="621"/>
        </pc:sldMkLst>
      </pc:sldChg>
      <pc:sldChg chg="delSp modSp add mod modClrScheme chgLayout">
        <pc:chgData name="Matthieu De Mari" userId="dfb708c9-d8dc-439f-9a3b-c772bf4a311c" providerId="ADAL" clId="{7A5339C0-5B7F-4218-805C-1D51BA98CAA9}" dt="2025-02-20T07:16:24.520" v="30" actId="27636"/>
        <pc:sldMkLst>
          <pc:docMk/>
          <pc:sldMk cId="738031655" sldId="623"/>
        </pc:sldMkLst>
        <pc:spChg chg="mod ord">
          <ac:chgData name="Matthieu De Mari" userId="dfb708c9-d8dc-439f-9a3b-c772bf4a311c" providerId="ADAL" clId="{7A5339C0-5B7F-4218-805C-1D51BA98CAA9}" dt="2025-02-20T07:16:24.500" v="29" actId="700"/>
          <ac:spMkLst>
            <pc:docMk/>
            <pc:sldMk cId="738031655" sldId="623"/>
            <ac:spMk id="2" creationId="{B2723252-53D4-FA61-D0E3-578D5CF98D4C}"/>
          </ac:spMkLst>
        </pc:spChg>
        <pc:spChg chg="mod ord">
          <ac:chgData name="Matthieu De Mari" userId="dfb708c9-d8dc-439f-9a3b-c772bf4a311c" providerId="ADAL" clId="{7A5339C0-5B7F-4218-805C-1D51BA98CAA9}" dt="2025-02-20T07:16:24.520" v="30" actId="27636"/>
          <ac:spMkLst>
            <pc:docMk/>
            <pc:sldMk cId="738031655" sldId="623"/>
            <ac:spMk id="3" creationId="{F721434C-CF3A-E21E-2D48-57F8CAB394C7}"/>
          </ac:spMkLst>
        </pc:spChg>
        <pc:spChg chg="del mod">
          <ac:chgData name="Matthieu De Mari" userId="dfb708c9-d8dc-439f-9a3b-c772bf4a311c" providerId="ADAL" clId="{7A5339C0-5B7F-4218-805C-1D51BA98CAA9}" dt="2025-02-20T07:16:24.500" v="29" actId="700"/>
          <ac:spMkLst>
            <pc:docMk/>
            <pc:sldMk cId="738031655" sldId="623"/>
            <ac:spMk id="4" creationId="{C533C194-DE04-5CD7-9B43-FE0129D5FD95}"/>
          </ac:spMkLst>
        </pc:spChg>
      </pc:sldChg>
      <pc:sldChg chg="modSp add mod">
        <pc:chgData name="Matthieu De Mari" userId="dfb708c9-d8dc-439f-9a3b-c772bf4a311c" providerId="ADAL" clId="{7A5339C0-5B7F-4218-805C-1D51BA98CAA9}" dt="2025-02-20T07:16:58.469" v="35" actId="20577"/>
        <pc:sldMkLst>
          <pc:docMk/>
          <pc:sldMk cId="2985959791" sldId="624"/>
        </pc:sldMkLst>
        <pc:spChg chg="mod">
          <ac:chgData name="Matthieu De Mari" userId="dfb708c9-d8dc-439f-9a3b-c772bf4a311c" providerId="ADAL" clId="{7A5339C0-5B7F-4218-805C-1D51BA98CAA9}" dt="2025-02-20T07:16:58.469" v="35" actId="20577"/>
          <ac:spMkLst>
            <pc:docMk/>
            <pc:sldMk cId="2985959791" sldId="624"/>
            <ac:spMk id="3" creationId="{4E4A93E5-5AB9-CE56-7C7A-3EA36899213F}"/>
          </ac:spMkLst>
        </pc:spChg>
      </pc:sldChg>
      <pc:sldChg chg="modSp add mod">
        <pc:chgData name="Matthieu De Mari" userId="dfb708c9-d8dc-439f-9a3b-c772bf4a311c" providerId="ADAL" clId="{7A5339C0-5B7F-4218-805C-1D51BA98CAA9}" dt="2025-02-20T07:17:08.403" v="38"/>
        <pc:sldMkLst>
          <pc:docMk/>
          <pc:sldMk cId="2205233734" sldId="625"/>
        </pc:sldMkLst>
        <pc:spChg chg="mod">
          <ac:chgData name="Matthieu De Mari" userId="dfb708c9-d8dc-439f-9a3b-c772bf4a311c" providerId="ADAL" clId="{7A5339C0-5B7F-4218-805C-1D51BA98CAA9}" dt="2025-02-20T07:17:08.403" v="38"/>
          <ac:spMkLst>
            <pc:docMk/>
            <pc:sldMk cId="2205233734" sldId="625"/>
            <ac:spMk id="3" creationId="{3C5B4CE5-C219-AEE6-C266-01E7734BB23B}"/>
          </ac:spMkLst>
        </pc:spChg>
      </pc:sldChg>
    </pc:docChg>
  </pc:docChgLst>
  <pc:docChgLst>
    <pc:chgData name="Matthieu De Mari" userId="dfb708c9-d8dc-439f-9a3b-c772bf4a311c" providerId="ADAL" clId="{793B7CF5-4751-4F15-8C6D-9DC161E345B5}"/>
    <pc:docChg chg="addSld modSld modSection">
      <pc:chgData name="Matthieu De Mari" userId="dfb708c9-d8dc-439f-9a3b-c772bf4a311c" providerId="ADAL" clId="{793B7CF5-4751-4F15-8C6D-9DC161E345B5}" dt="2023-07-06T06:08:21.395" v="73" actId="1076"/>
      <pc:docMkLst>
        <pc:docMk/>
      </pc:docMkLst>
      <pc:sldChg chg="modSp mod">
        <pc:chgData name="Matthieu De Mari" userId="dfb708c9-d8dc-439f-9a3b-c772bf4a311c" providerId="ADAL" clId="{793B7CF5-4751-4F15-8C6D-9DC161E345B5}" dt="2023-07-06T06:07:38.745" v="65" actId="20577"/>
        <pc:sldMkLst>
          <pc:docMk/>
          <pc:sldMk cId="2961155165" sldId="402"/>
        </pc:sldMkLst>
      </pc:sldChg>
      <pc:sldChg chg="addSp modSp add mod">
        <pc:chgData name="Matthieu De Mari" userId="dfb708c9-d8dc-439f-9a3b-c772bf4a311c" providerId="ADAL" clId="{793B7CF5-4751-4F15-8C6D-9DC161E345B5}" dt="2023-07-06T06:08:21.395" v="73" actId="1076"/>
        <pc:sldMkLst>
          <pc:docMk/>
          <pc:sldMk cId="3312885661" sldId="622"/>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ldChg>
      <pc:sldChg chg="modSp mod">
        <pc:chgData name="Matthieu De Mari" userId="dfb708c9-d8dc-439f-9a3b-c772bf4a311c" providerId="ADAL" clId="{8EE40018-26BD-4A7B-8D17-70AC8417C2D0}" dt="2022-11-16T06:54:56.797" v="60" actId="20577"/>
        <pc:sldMkLst>
          <pc:docMk/>
          <pc:sldMk cId="3880949074" sldId="267"/>
        </pc:sldMkLst>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ldMasterChg>
    </pc:docChg>
  </pc:docChgLst>
  <pc:docChgLst>
    <pc:chgData name="Matthieu De Mari" userId="dfb708c9-d8dc-439f-9a3b-c772bf4a311c" providerId="ADAL" clId="{556C7E6E-9ED7-4F9D-9E55-43EB46A53FAD}"/>
    <pc:docChg chg="undo redo custSel addSld delSld modSld sldOrd addSection delSection modSection">
      <pc:chgData name="Matthieu De Mari" userId="dfb708c9-d8dc-439f-9a3b-c772bf4a311c" providerId="ADAL" clId="{556C7E6E-9ED7-4F9D-9E55-43EB46A53FAD}" dt="2023-02-13T07:29:04.285" v="33721" actId="20577"/>
      <pc:docMkLst>
        <pc:docMk/>
      </pc:docMkLst>
      <pc:sldChg chg="modSp mod">
        <pc:chgData name="Matthieu De Mari" userId="dfb708c9-d8dc-439f-9a3b-c772bf4a311c" providerId="ADAL" clId="{556C7E6E-9ED7-4F9D-9E55-43EB46A53FAD}" dt="2023-02-13T06:10:18.793" v="28304" actId="113"/>
        <pc:sldMkLst>
          <pc:docMk/>
          <pc:sldMk cId="3442501962" sldId="257"/>
        </pc:sldMkLst>
      </pc:sldChg>
      <pc:sldChg chg="modSp mod">
        <pc:chgData name="Matthieu De Mari" userId="dfb708c9-d8dc-439f-9a3b-c772bf4a311c" providerId="ADAL" clId="{556C7E6E-9ED7-4F9D-9E55-43EB46A53FAD}" dt="2023-02-13T07:24:43.715" v="33121" actId="21"/>
        <pc:sldMkLst>
          <pc:docMk/>
          <pc:sldMk cId="3880949074" sldId="267"/>
        </pc:sldMkLst>
      </pc:sldChg>
      <pc:sldChg chg="modSp mod">
        <pc:chgData name="Matthieu De Mari" userId="dfb708c9-d8dc-439f-9a3b-c772bf4a311c" providerId="ADAL" clId="{556C7E6E-9ED7-4F9D-9E55-43EB46A53FAD}" dt="2023-02-13T07:29:04.285" v="33721" actId="20577"/>
        <pc:sldMkLst>
          <pc:docMk/>
          <pc:sldMk cId="1036081419" sldId="346"/>
        </pc:sldMkLst>
      </pc:sldChg>
      <pc:sldChg chg="modSp mod">
        <pc:chgData name="Matthieu De Mari" userId="dfb708c9-d8dc-439f-9a3b-c772bf4a311c" providerId="ADAL" clId="{556C7E6E-9ED7-4F9D-9E55-43EB46A53FAD}" dt="2023-02-10T05:10:30.169" v="8084" actId="20577"/>
        <pc:sldMkLst>
          <pc:docMk/>
          <pc:sldMk cId="1040156172" sldId="377"/>
        </pc:sldMkLst>
      </pc:sldChg>
      <pc:sldChg chg="addSp delSp modSp new mod modClrScheme chgLayout">
        <pc:chgData name="Matthieu De Mari" userId="dfb708c9-d8dc-439f-9a3b-c772bf4a311c" providerId="ADAL" clId="{556C7E6E-9ED7-4F9D-9E55-43EB46A53FAD}" dt="2023-02-09T07:20:29.703" v="3443"/>
        <pc:sldMkLst>
          <pc:docMk/>
          <pc:sldMk cId="3210086446" sldId="378"/>
        </pc:sldMkLst>
      </pc:sldChg>
      <pc:sldChg chg="addSp delSp modSp new mod modClrScheme chgLayout">
        <pc:chgData name="Matthieu De Mari" userId="dfb708c9-d8dc-439f-9a3b-c772bf4a311c" providerId="ADAL" clId="{556C7E6E-9ED7-4F9D-9E55-43EB46A53FAD}" dt="2023-02-09T07:22:28.151" v="3471"/>
        <pc:sldMkLst>
          <pc:docMk/>
          <pc:sldMk cId="2982337869" sldId="379"/>
        </pc:sldMkLst>
      </pc:sldChg>
      <pc:sldChg chg="addSp delSp modSp new mod">
        <pc:chgData name="Matthieu De Mari" userId="dfb708c9-d8dc-439f-9a3b-c772bf4a311c" providerId="ADAL" clId="{556C7E6E-9ED7-4F9D-9E55-43EB46A53FAD}" dt="2023-02-09T06:55:51.316" v="1480" actId="20577"/>
        <pc:sldMkLst>
          <pc:docMk/>
          <pc:sldMk cId="2887811995" sldId="380"/>
        </pc:sldMkLst>
      </pc:sldChg>
      <pc:sldChg chg="modSp add mod">
        <pc:chgData name="Matthieu De Mari" userId="dfb708c9-d8dc-439f-9a3b-c772bf4a311c" providerId="ADAL" clId="{556C7E6E-9ED7-4F9D-9E55-43EB46A53FAD}" dt="2023-02-09T07:07:11.236" v="2342" actId="732"/>
        <pc:sldMkLst>
          <pc:docMk/>
          <pc:sldMk cId="859759441" sldId="381"/>
        </pc:sldMkLst>
      </pc:sldChg>
      <pc:sldChg chg="modSp add mod">
        <pc:chgData name="Matthieu De Mari" userId="dfb708c9-d8dc-439f-9a3b-c772bf4a311c" providerId="ADAL" clId="{556C7E6E-9ED7-4F9D-9E55-43EB46A53FAD}" dt="2023-02-09T07:21:15.758" v="3444" actId="732"/>
        <pc:sldMkLst>
          <pc:docMk/>
          <pc:sldMk cId="431154299" sldId="382"/>
        </pc:sldMkLst>
      </pc:sldChg>
      <pc:sldChg chg="addSp delSp modSp add mod ord">
        <pc:chgData name="Matthieu De Mari" userId="dfb708c9-d8dc-439f-9a3b-c772bf4a311c" providerId="ADAL" clId="{556C7E6E-9ED7-4F9D-9E55-43EB46A53FAD}" dt="2023-02-09T07:21:38.170" v="3450" actId="14100"/>
        <pc:sldMkLst>
          <pc:docMk/>
          <pc:sldMk cId="2327437784" sldId="383"/>
        </pc:sldMkLst>
      </pc:sldChg>
      <pc:sldChg chg="addSp delSp modSp new mod modClrScheme chgLayout">
        <pc:chgData name="Matthieu De Mari" userId="dfb708c9-d8dc-439f-9a3b-c772bf4a311c" providerId="ADAL" clId="{556C7E6E-9ED7-4F9D-9E55-43EB46A53FAD}" dt="2023-02-09T07:22:25.253" v="3469" actId="1076"/>
        <pc:sldMkLst>
          <pc:docMk/>
          <pc:sldMk cId="3476699377" sldId="384"/>
        </pc:sldMkLst>
      </pc:sldChg>
      <pc:sldChg chg="addSp modSp add mod">
        <pc:chgData name="Matthieu De Mari" userId="dfb708c9-d8dc-439f-9a3b-c772bf4a311c" providerId="ADAL" clId="{556C7E6E-9ED7-4F9D-9E55-43EB46A53FAD}" dt="2023-02-09T06:59:05.124" v="1678" actId="20577"/>
        <pc:sldMkLst>
          <pc:docMk/>
          <pc:sldMk cId="1231879250" sldId="385"/>
        </pc:sldMkLst>
      </pc:sldChg>
      <pc:sldChg chg="modSp new mod">
        <pc:chgData name="Matthieu De Mari" userId="dfb708c9-d8dc-439f-9a3b-c772bf4a311c" providerId="ADAL" clId="{556C7E6E-9ED7-4F9D-9E55-43EB46A53FAD}" dt="2023-02-09T07:19:27.101" v="3438" actId="14100"/>
        <pc:sldMkLst>
          <pc:docMk/>
          <pc:sldMk cId="3343917742" sldId="386"/>
        </pc:sldMkLst>
      </pc:sldChg>
      <pc:sldChg chg="new del">
        <pc:chgData name="Matthieu De Mari" userId="dfb708c9-d8dc-439f-9a3b-c772bf4a311c" providerId="ADAL" clId="{556C7E6E-9ED7-4F9D-9E55-43EB46A53FAD}" dt="2023-02-09T07:20:09.236" v="3442" actId="47"/>
        <pc:sldMkLst>
          <pc:docMk/>
          <pc:sldMk cId="2679943120" sldId="387"/>
        </pc:sldMkLst>
      </pc:sldChg>
      <pc:sldChg chg="addSp modSp new mod modClrScheme chgLayout">
        <pc:chgData name="Matthieu De Mari" userId="dfb708c9-d8dc-439f-9a3b-c772bf4a311c" providerId="ADAL" clId="{556C7E6E-9ED7-4F9D-9E55-43EB46A53FAD}" dt="2023-02-09T07:30:38.673" v="3653" actId="207"/>
        <pc:sldMkLst>
          <pc:docMk/>
          <pc:sldMk cId="3388232958" sldId="388"/>
        </pc:sldMkLst>
      </pc:sldChg>
      <pc:sldChg chg="addSp delSp modSp new mod modClrScheme chgLayout">
        <pc:chgData name="Matthieu De Mari" userId="dfb708c9-d8dc-439f-9a3b-c772bf4a311c" providerId="ADAL" clId="{556C7E6E-9ED7-4F9D-9E55-43EB46A53FAD}" dt="2023-02-09T08:28:16.782" v="5905" actId="14100"/>
        <pc:sldMkLst>
          <pc:docMk/>
          <pc:sldMk cId="2172790633" sldId="389"/>
        </pc:sldMkLst>
      </pc:sldChg>
      <pc:sldChg chg="modSp new mod">
        <pc:chgData name="Matthieu De Mari" userId="dfb708c9-d8dc-439f-9a3b-c772bf4a311c" providerId="ADAL" clId="{556C7E6E-9ED7-4F9D-9E55-43EB46A53FAD}" dt="2023-02-10T05:19:13.320" v="8117" actId="20577"/>
        <pc:sldMkLst>
          <pc:docMk/>
          <pc:sldMk cId="4240371895" sldId="390"/>
        </pc:sldMkLst>
      </pc:sldChg>
      <pc:sldChg chg="addSp modSp new mod modClrScheme chgLayout">
        <pc:chgData name="Matthieu De Mari" userId="dfb708c9-d8dc-439f-9a3b-c772bf4a311c" providerId="ADAL" clId="{556C7E6E-9ED7-4F9D-9E55-43EB46A53FAD}" dt="2023-02-10T05:55:30.519" v="9228" actId="20577"/>
        <pc:sldMkLst>
          <pc:docMk/>
          <pc:sldMk cId="1927715267" sldId="391"/>
        </pc:sldMkLst>
      </pc:sldChg>
      <pc:sldChg chg="modSp new mod">
        <pc:chgData name="Matthieu De Mari" userId="dfb708c9-d8dc-439f-9a3b-c772bf4a311c" providerId="ADAL" clId="{556C7E6E-9ED7-4F9D-9E55-43EB46A53FAD}" dt="2023-02-10T07:55:52.833" v="16811" actId="21"/>
        <pc:sldMkLst>
          <pc:docMk/>
          <pc:sldMk cId="1857452834" sldId="392"/>
        </pc:sldMkLst>
      </pc:sldChg>
      <pc:sldChg chg="modSp new mod">
        <pc:chgData name="Matthieu De Mari" userId="dfb708c9-d8dc-439f-9a3b-c772bf4a311c" providerId="ADAL" clId="{556C7E6E-9ED7-4F9D-9E55-43EB46A53FAD}" dt="2023-02-10T08:01:27.505" v="17407" actId="27636"/>
        <pc:sldMkLst>
          <pc:docMk/>
          <pc:sldMk cId="3440024532" sldId="393"/>
        </pc:sldMkLst>
      </pc:sldChg>
      <pc:sldChg chg="modSp new mod">
        <pc:chgData name="Matthieu De Mari" userId="dfb708c9-d8dc-439f-9a3b-c772bf4a311c" providerId="ADAL" clId="{556C7E6E-9ED7-4F9D-9E55-43EB46A53FAD}" dt="2023-02-12T06:47:23.582" v="18423" actId="20577"/>
        <pc:sldMkLst>
          <pc:docMk/>
          <pc:sldMk cId="3219908699" sldId="394"/>
        </pc:sldMkLst>
      </pc:sldChg>
      <pc:sldChg chg="addSp delSp modSp new mod">
        <pc:chgData name="Matthieu De Mari" userId="dfb708c9-d8dc-439f-9a3b-c772bf4a311c" providerId="ADAL" clId="{556C7E6E-9ED7-4F9D-9E55-43EB46A53FAD}" dt="2023-02-10T06:55:03.353" v="11919" actId="1076"/>
        <pc:sldMkLst>
          <pc:docMk/>
          <pc:sldMk cId="367957583" sldId="395"/>
        </pc:sldMkLst>
      </pc:sldChg>
      <pc:sldChg chg="addSp delSp modSp new mod ord modClrScheme chgLayout">
        <pc:chgData name="Matthieu De Mari" userId="dfb708c9-d8dc-439f-9a3b-c772bf4a311c" providerId="ADAL" clId="{556C7E6E-9ED7-4F9D-9E55-43EB46A53FAD}" dt="2023-02-12T10:14:12.078" v="25848" actId="20577"/>
        <pc:sldMkLst>
          <pc:docMk/>
          <pc:sldMk cId="246753485" sldId="396"/>
        </pc:sldMkLst>
      </pc:sldChg>
      <pc:sldChg chg="addSp delSp modSp new mod modClrScheme chgLayout">
        <pc:chgData name="Matthieu De Mari" userId="dfb708c9-d8dc-439f-9a3b-c772bf4a311c" providerId="ADAL" clId="{556C7E6E-9ED7-4F9D-9E55-43EB46A53FAD}" dt="2023-02-12T07:05:02.408" v="19337" actId="1076"/>
        <pc:sldMkLst>
          <pc:docMk/>
          <pc:sldMk cId="390159045" sldId="397"/>
        </pc:sldMkLst>
      </pc:sldChg>
      <pc:sldChg chg="modSp new mod">
        <pc:chgData name="Matthieu De Mari" userId="dfb708c9-d8dc-439f-9a3b-c772bf4a311c" providerId="ADAL" clId="{556C7E6E-9ED7-4F9D-9E55-43EB46A53FAD}" dt="2023-02-12T08:03:08.090" v="22418" actId="20577"/>
        <pc:sldMkLst>
          <pc:docMk/>
          <pc:sldMk cId="392272370" sldId="398"/>
        </pc:sldMkLst>
      </pc:sldChg>
      <pc:sldChg chg="modSp new mod">
        <pc:chgData name="Matthieu De Mari" userId="dfb708c9-d8dc-439f-9a3b-c772bf4a311c" providerId="ADAL" clId="{556C7E6E-9ED7-4F9D-9E55-43EB46A53FAD}" dt="2023-02-12T08:01:38.749" v="22366"/>
        <pc:sldMkLst>
          <pc:docMk/>
          <pc:sldMk cId="1711402621" sldId="399"/>
        </pc:sldMkLst>
      </pc:sldChg>
      <pc:sldChg chg="new del">
        <pc:chgData name="Matthieu De Mari" userId="dfb708c9-d8dc-439f-9a3b-c772bf4a311c" providerId="ADAL" clId="{556C7E6E-9ED7-4F9D-9E55-43EB46A53FAD}" dt="2023-02-09T09:28:32.536" v="7988" actId="47"/>
        <pc:sldMkLst>
          <pc:docMk/>
          <pc:sldMk cId="3852824738" sldId="400"/>
        </pc:sldMkLst>
      </pc:sldChg>
      <pc:sldChg chg="addSp modSp new mod modClrScheme chgLayout">
        <pc:chgData name="Matthieu De Mari" userId="dfb708c9-d8dc-439f-9a3b-c772bf4a311c" providerId="ADAL" clId="{556C7E6E-9ED7-4F9D-9E55-43EB46A53FAD}" dt="2023-02-12T09:31:06.570" v="23493" actId="115"/>
        <pc:sldMkLst>
          <pc:docMk/>
          <pc:sldMk cId="3680206321" sldId="401"/>
        </pc:sldMkLst>
      </pc:sldChg>
      <pc:sldChg chg="modSp new mod">
        <pc:chgData name="Matthieu De Mari" userId="dfb708c9-d8dc-439f-9a3b-c772bf4a311c" providerId="ADAL" clId="{556C7E6E-9ED7-4F9D-9E55-43EB46A53FAD}" dt="2023-02-13T06:39:47.789" v="30268" actId="14100"/>
        <pc:sldMkLst>
          <pc:docMk/>
          <pc:sldMk cId="2961155165" sldId="402"/>
        </pc:sldMkLst>
      </pc:sldChg>
      <pc:sldChg chg="modSp new mod">
        <pc:chgData name="Matthieu De Mari" userId="dfb708c9-d8dc-439f-9a3b-c772bf4a311c" providerId="ADAL" clId="{556C7E6E-9ED7-4F9D-9E55-43EB46A53FAD}" dt="2023-02-12T09:33:13.376" v="23567" actId="207"/>
        <pc:sldMkLst>
          <pc:docMk/>
          <pc:sldMk cId="2027569327" sldId="403"/>
        </pc:sldMkLst>
      </pc:sldChg>
      <pc:sldChg chg="modSp new mod">
        <pc:chgData name="Matthieu De Mari" userId="dfb708c9-d8dc-439f-9a3b-c772bf4a311c" providerId="ADAL" clId="{556C7E6E-9ED7-4F9D-9E55-43EB46A53FAD}" dt="2023-02-12T09:43:05.581" v="23869" actId="20577"/>
        <pc:sldMkLst>
          <pc:docMk/>
          <pc:sldMk cId="1994190645" sldId="404"/>
        </pc:sldMkLst>
      </pc:sldChg>
      <pc:sldChg chg="addSp delSp modSp new mod">
        <pc:chgData name="Matthieu De Mari" userId="dfb708c9-d8dc-439f-9a3b-c772bf4a311c" providerId="ADAL" clId="{556C7E6E-9ED7-4F9D-9E55-43EB46A53FAD}" dt="2023-02-12T09:50:09.283" v="24656" actId="113"/>
        <pc:sldMkLst>
          <pc:docMk/>
          <pc:sldMk cId="2169816204" sldId="405"/>
        </pc:sldMkLst>
      </pc:sldChg>
      <pc:sldChg chg="addSp modSp new mod">
        <pc:chgData name="Matthieu De Mari" userId="dfb708c9-d8dc-439f-9a3b-c772bf4a311c" providerId="ADAL" clId="{556C7E6E-9ED7-4F9D-9E55-43EB46A53FAD}" dt="2023-02-12T10:23:56.115" v="26232" actId="20577"/>
        <pc:sldMkLst>
          <pc:docMk/>
          <pc:sldMk cId="2463962519" sldId="406"/>
        </pc:sldMkLst>
      </pc:sldChg>
      <pc:sldChg chg="addSp modSp new mod">
        <pc:chgData name="Matthieu De Mari" userId="dfb708c9-d8dc-439f-9a3b-c772bf4a311c" providerId="ADAL" clId="{556C7E6E-9ED7-4F9D-9E55-43EB46A53FAD}" dt="2023-02-13T06:13:57.216" v="28437" actId="5793"/>
        <pc:sldMkLst>
          <pc:docMk/>
          <pc:sldMk cId="1075644705" sldId="407"/>
        </pc:sldMkLst>
      </pc:sldChg>
      <pc:sldChg chg="modSp new mod">
        <pc:chgData name="Matthieu De Mari" userId="dfb708c9-d8dc-439f-9a3b-c772bf4a311c" providerId="ADAL" clId="{556C7E6E-9ED7-4F9D-9E55-43EB46A53FAD}" dt="2023-02-13T06:29:36.190" v="29298" actId="20577"/>
        <pc:sldMkLst>
          <pc:docMk/>
          <pc:sldMk cId="3707245743" sldId="408"/>
        </pc:sldMkLst>
      </pc:sldChg>
      <pc:sldChg chg="modSp new mod">
        <pc:chgData name="Matthieu De Mari" userId="dfb708c9-d8dc-439f-9a3b-c772bf4a311c" providerId="ADAL" clId="{556C7E6E-9ED7-4F9D-9E55-43EB46A53FAD}" dt="2023-02-13T07:06:45.979" v="31292" actId="20577"/>
        <pc:sldMkLst>
          <pc:docMk/>
          <pc:sldMk cId="3952888474" sldId="409"/>
        </pc:sldMkLst>
      </pc:sldChg>
      <pc:sldChg chg="modSp new mod">
        <pc:chgData name="Matthieu De Mari" userId="dfb708c9-d8dc-439f-9a3b-c772bf4a311c" providerId="ADAL" clId="{556C7E6E-9ED7-4F9D-9E55-43EB46A53FAD}" dt="2023-02-13T07:26:30.599" v="33191" actId="27636"/>
        <pc:sldMkLst>
          <pc:docMk/>
          <pc:sldMk cId="4063861739" sldId="410"/>
        </pc:sldMkLst>
      </pc:sldChg>
      <pc:sldChg chg="modSp new mod ord">
        <pc:chgData name="Matthieu De Mari" userId="dfb708c9-d8dc-439f-9a3b-c772bf4a311c" providerId="ADAL" clId="{556C7E6E-9ED7-4F9D-9E55-43EB46A53FAD}" dt="2023-02-09T08:25:11.179" v="5719" actId="20577"/>
        <pc:sldMkLst>
          <pc:docMk/>
          <pc:sldMk cId="1181248615" sldId="411"/>
        </pc:sldMkLst>
      </pc:sldChg>
      <pc:sldChg chg="modSp add mod">
        <pc:chgData name="Matthieu De Mari" userId="dfb708c9-d8dc-439f-9a3b-c772bf4a311c" providerId="ADAL" clId="{556C7E6E-9ED7-4F9D-9E55-43EB46A53FAD}" dt="2023-02-09T06:54:54.542" v="1360" actId="113"/>
        <pc:sldMkLst>
          <pc:docMk/>
          <pc:sldMk cId="177426309" sldId="412"/>
        </pc:sldMkLst>
      </pc:sldChg>
      <pc:sldChg chg="modSp add mod">
        <pc:chgData name="Matthieu De Mari" userId="dfb708c9-d8dc-439f-9a3b-c772bf4a311c" providerId="ADAL" clId="{556C7E6E-9ED7-4F9D-9E55-43EB46A53FAD}" dt="2023-02-09T06:57:26.035" v="1580" actId="20577"/>
        <pc:sldMkLst>
          <pc:docMk/>
          <pc:sldMk cId="3332341980" sldId="413"/>
        </pc:sldMkLst>
      </pc:sldChg>
      <pc:sldChg chg="delSp modSp add mod">
        <pc:chgData name="Matthieu De Mari" userId="dfb708c9-d8dc-439f-9a3b-c772bf4a311c" providerId="ADAL" clId="{556C7E6E-9ED7-4F9D-9E55-43EB46A53FAD}" dt="2023-02-09T07:04:10.722" v="2226" actId="20577"/>
        <pc:sldMkLst>
          <pc:docMk/>
          <pc:sldMk cId="245522249" sldId="414"/>
        </pc:sldMkLst>
      </pc:sldChg>
      <pc:sldChg chg="modSp add mod">
        <pc:chgData name="Matthieu De Mari" userId="dfb708c9-d8dc-439f-9a3b-c772bf4a311c" providerId="ADAL" clId="{556C7E6E-9ED7-4F9D-9E55-43EB46A53FAD}" dt="2023-02-09T07:23:12.480" v="3488" actId="20577"/>
        <pc:sldMkLst>
          <pc:docMk/>
          <pc:sldMk cId="1783145993" sldId="415"/>
        </pc:sldMkLst>
      </pc:sldChg>
      <pc:sldChg chg="addSp modSp add mod">
        <pc:chgData name="Matthieu De Mari" userId="dfb708c9-d8dc-439f-9a3b-c772bf4a311c" providerId="ADAL" clId="{556C7E6E-9ED7-4F9D-9E55-43EB46A53FAD}" dt="2023-02-09T08:09:13.664" v="5206" actId="20577"/>
        <pc:sldMkLst>
          <pc:docMk/>
          <pc:sldMk cId="1371083680" sldId="416"/>
        </pc:sldMkLst>
      </pc:sldChg>
      <pc:sldChg chg="addSp delSp modSp add mod modClrScheme chgLayout">
        <pc:chgData name="Matthieu De Mari" userId="dfb708c9-d8dc-439f-9a3b-c772bf4a311c" providerId="ADAL" clId="{556C7E6E-9ED7-4F9D-9E55-43EB46A53FAD}" dt="2023-02-09T08:16:57.927" v="5372" actId="1076"/>
        <pc:sldMkLst>
          <pc:docMk/>
          <pc:sldMk cId="4023418379" sldId="417"/>
        </pc:sldMkLst>
      </pc:sldChg>
      <pc:sldChg chg="addSp delSp modSp add mod">
        <pc:chgData name="Matthieu De Mari" userId="dfb708c9-d8dc-439f-9a3b-c772bf4a311c" providerId="ADAL" clId="{556C7E6E-9ED7-4F9D-9E55-43EB46A53FAD}" dt="2023-02-09T08:15:40.601" v="5302" actId="207"/>
        <pc:sldMkLst>
          <pc:docMk/>
          <pc:sldMk cId="224283772" sldId="418"/>
        </pc:sldMkLst>
      </pc:sldChg>
      <pc:sldChg chg="addSp delSp modSp add mod">
        <pc:chgData name="Matthieu De Mari" userId="dfb708c9-d8dc-439f-9a3b-c772bf4a311c" providerId="ADAL" clId="{556C7E6E-9ED7-4F9D-9E55-43EB46A53FAD}" dt="2023-02-09T08:15:45.438" v="5303" actId="207"/>
        <pc:sldMkLst>
          <pc:docMk/>
          <pc:sldMk cId="3708842137" sldId="419"/>
        </pc:sldMkLst>
      </pc:sldChg>
      <pc:sldChg chg="addSp modSp add mod">
        <pc:chgData name="Matthieu De Mari" userId="dfb708c9-d8dc-439f-9a3b-c772bf4a311c" providerId="ADAL" clId="{556C7E6E-9ED7-4F9D-9E55-43EB46A53FAD}" dt="2023-02-10T07:23:18.291" v="13898" actId="113"/>
        <pc:sldMkLst>
          <pc:docMk/>
          <pc:sldMk cId="2609555553" sldId="420"/>
        </pc:sldMkLst>
      </pc:sldChg>
      <pc:sldChg chg="addSp delSp modSp add mod">
        <pc:chgData name="Matthieu De Mari" userId="dfb708c9-d8dc-439f-9a3b-c772bf4a311c" providerId="ADAL" clId="{556C7E6E-9ED7-4F9D-9E55-43EB46A53FAD}" dt="2023-02-09T08:28:38.117" v="5914" actId="1076"/>
        <pc:sldMkLst>
          <pc:docMk/>
          <pc:sldMk cId="3045139746" sldId="421"/>
        </pc:sldMkLst>
      </pc:sldChg>
      <pc:sldChg chg="addSp delSp modSp add mod chgLayout">
        <pc:chgData name="Matthieu De Mari" userId="dfb708c9-d8dc-439f-9a3b-c772bf4a311c" providerId="ADAL" clId="{556C7E6E-9ED7-4F9D-9E55-43EB46A53FAD}" dt="2023-02-09T08:42:05.131" v="6808" actId="20577"/>
        <pc:sldMkLst>
          <pc:docMk/>
          <pc:sldMk cId="2039872686" sldId="422"/>
        </pc:sldMkLst>
      </pc:sldChg>
      <pc:sldChg chg="modSp add mod">
        <pc:chgData name="Matthieu De Mari" userId="dfb708c9-d8dc-439f-9a3b-c772bf4a311c" providerId="ADAL" clId="{556C7E6E-9ED7-4F9D-9E55-43EB46A53FAD}" dt="2023-02-09T08:29:44.963" v="5962" actId="113"/>
        <pc:sldMkLst>
          <pc:docMk/>
          <pc:sldMk cId="2521491117" sldId="423"/>
        </pc:sldMkLst>
      </pc:sldChg>
      <pc:sldChg chg="modSp add del mod">
        <pc:chgData name="Matthieu De Mari" userId="dfb708c9-d8dc-439f-9a3b-c772bf4a311c" providerId="ADAL" clId="{556C7E6E-9ED7-4F9D-9E55-43EB46A53FAD}" dt="2023-02-10T07:23:09.859" v="13897" actId="47"/>
        <pc:sldMkLst>
          <pc:docMk/>
          <pc:sldMk cId="2710375575" sldId="424"/>
        </pc:sldMkLst>
      </pc:sldChg>
      <pc:sldChg chg="addSp delSp modSp add mod">
        <pc:chgData name="Matthieu De Mari" userId="dfb708c9-d8dc-439f-9a3b-c772bf4a311c" providerId="ADAL" clId="{556C7E6E-9ED7-4F9D-9E55-43EB46A53FAD}" dt="2023-02-09T08:35:45.627" v="6422" actId="11529"/>
        <pc:sldMkLst>
          <pc:docMk/>
          <pc:sldMk cId="4184625518" sldId="425"/>
        </pc:sldMkLst>
      </pc:sldChg>
      <pc:sldChg chg="delSp new del mod">
        <pc:chgData name="Matthieu De Mari" userId="dfb708c9-d8dc-439f-9a3b-c772bf4a311c" providerId="ADAL" clId="{556C7E6E-9ED7-4F9D-9E55-43EB46A53FAD}" dt="2023-02-09T08:37:14.887" v="6436" actId="47"/>
        <pc:sldMkLst>
          <pc:docMk/>
          <pc:sldMk cId="891036484" sldId="426"/>
        </pc:sldMkLst>
      </pc:sldChg>
      <pc:sldChg chg="addSp delSp modSp add mod ord">
        <pc:chgData name="Matthieu De Mari" userId="dfb708c9-d8dc-439f-9a3b-c772bf4a311c" providerId="ADAL" clId="{556C7E6E-9ED7-4F9D-9E55-43EB46A53FAD}" dt="2023-02-09T08:37:04.908" v="6434" actId="14100"/>
        <pc:sldMkLst>
          <pc:docMk/>
          <pc:sldMk cId="4230880208" sldId="427"/>
        </pc:sldMkLst>
      </pc:sldChg>
      <pc:sldChg chg="addSp delSp modSp add mod">
        <pc:chgData name="Matthieu De Mari" userId="dfb708c9-d8dc-439f-9a3b-c772bf4a311c" providerId="ADAL" clId="{556C7E6E-9ED7-4F9D-9E55-43EB46A53FAD}" dt="2023-02-10T07:24:55.792" v="13995" actId="20577"/>
        <pc:sldMkLst>
          <pc:docMk/>
          <pc:sldMk cId="831301994" sldId="428"/>
        </pc:sldMkLst>
      </pc:sldChg>
      <pc:sldChg chg="addSp modSp add mod">
        <pc:chgData name="Matthieu De Mari" userId="dfb708c9-d8dc-439f-9a3b-c772bf4a311c" providerId="ADAL" clId="{556C7E6E-9ED7-4F9D-9E55-43EB46A53FAD}" dt="2023-02-10T07:23:38.498" v="13903" actId="693"/>
        <pc:sldMkLst>
          <pc:docMk/>
          <pc:sldMk cId="1219913554" sldId="429"/>
        </pc:sldMkLst>
      </pc:sldChg>
      <pc:sldChg chg="addSp delSp modSp add mod">
        <pc:chgData name="Matthieu De Mari" userId="dfb708c9-d8dc-439f-9a3b-c772bf4a311c" providerId="ADAL" clId="{556C7E6E-9ED7-4F9D-9E55-43EB46A53FAD}" dt="2023-02-09T08:45:23.580" v="7006" actId="20577"/>
        <pc:sldMkLst>
          <pc:docMk/>
          <pc:sldMk cId="3051796628" sldId="430"/>
        </pc:sldMkLst>
      </pc:sldChg>
      <pc:sldChg chg="addSp delSp modSp add mod">
        <pc:chgData name="Matthieu De Mari" userId="dfb708c9-d8dc-439f-9a3b-c772bf4a311c" providerId="ADAL" clId="{556C7E6E-9ED7-4F9D-9E55-43EB46A53FAD}" dt="2023-02-09T08:44:51.476" v="6972" actId="166"/>
        <pc:sldMkLst>
          <pc:docMk/>
          <pc:sldMk cId="4082682774" sldId="431"/>
        </pc:sldMkLst>
      </pc:sldChg>
      <pc:sldChg chg="addSp delSp modSp new mod modClrScheme chgLayout">
        <pc:chgData name="Matthieu De Mari" userId="dfb708c9-d8dc-439f-9a3b-c772bf4a311c" providerId="ADAL" clId="{556C7E6E-9ED7-4F9D-9E55-43EB46A53FAD}" dt="2023-02-09T08:46:17.523" v="7055" actId="1076"/>
        <pc:sldMkLst>
          <pc:docMk/>
          <pc:sldMk cId="1461795819" sldId="432"/>
        </pc:sldMkLst>
      </pc:sldChg>
      <pc:sldChg chg="addSp delSp modSp add mod ord">
        <pc:chgData name="Matthieu De Mari" userId="dfb708c9-d8dc-439f-9a3b-c772bf4a311c" providerId="ADAL" clId="{556C7E6E-9ED7-4F9D-9E55-43EB46A53FAD}" dt="2023-02-10T07:29:59.802" v="14377" actId="478"/>
        <pc:sldMkLst>
          <pc:docMk/>
          <pc:sldMk cId="783756341" sldId="433"/>
        </pc:sldMkLst>
      </pc:sldChg>
      <pc:sldChg chg="modSp new mod">
        <pc:chgData name="Matthieu De Mari" userId="dfb708c9-d8dc-439f-9a3b-c772bf4a311c" providerId="ADAL" clId="{556C7E6E-9ED7-4F9D-9E55-43EB46A53FAD}" dt="2023-02-10T06:19:45.534" v="10304"/>
        <pc:sldMkLst>
          <pc:docMk/>
          <pc:sldMk cId="118761306" sldId="434"/>
        </pc:sldMkLst>
      </pc:sldChg>
      <pc:sldChg chg="modSp new del mod">
        <pc:chgData name="Matthieu De Mari" userId="dfb708c9-d8dc-439f-9a3b-c772bf4a311c" providerId="ADAL" clId="{556C7E6E-9ED7-4F9D-9E55-43EB46A53FAD}" dt="2023-02-09T09:21:37.384" v="7981" actId="47"/>
        <pc:sldMkLst>
          <pc:docMk/>
          <pc:sldMk cId="2583707141" sldId="435"/>
        </pc:sldMkLst>
      </pc:sldChg>
      <pc:sldChg chg="addSp delSp modSp add mod ord">
        <pc:chgData name="Matthieu De Mari" userId="dfb708c9-d8dc-439f-9a3b-c772bf4a311c" providerId="ADAL" clId="{556C7E6E-9ED7-4F9D-9E55-43EB46A53FAD}" dt="2023-02-10T07:32:01.706" v="14509" actId="20577"/>
        <pc:sldMkLst>
          <pc:docMk/>
          <pc:sldMk cId="3678674789" sldId="436"/>
        </pc:sldMkLst>
      </pc:sldChg>
      <pc:sldChg chg="modSp add del">
        <pc:chgData name="Matthieu De Mari" userId="dfb708c9-d8dc-439f-9a3b-c772bf4a311c" providerId="ADAL" clId="{556C7E6E-9ED7-4F9D-9E55-43EB46A53FAD}" dt="2023-02-09T09:14:51.655" v="7578" actId="47"/>
        <pc:sldMkLst>
          <pc:docMk/>
          <pc:sldMk cId="1317768760" sldId="437"/>
        </pc:sldMkLst>
      </pc:sldChg>
      <pc:sldChg chg="addSp delSp modSp add mod modClrScheme chgLayout">
        <pc:chgData name="Matthieu De Mari" userId="dfb708c9-d8dc-439f-9a3b-c772bf4a311c" providerId="ADAL" clId="{556C7E6E-9ED7-4F9D-9E55-43EB46A53FAD}" dt="2023-02-10T05:56:34.850" v="9264" actId="113"/>
        <pc:sldMkLst>
          <pc:docMk/>
          <pc:sldMk cId="1659491344" sldId="437"/>
        </pc:sldMkLst>
      </pc:sldChg>
      <pc:sldChg chg="add del">
        <pc:chgData name="Matthieu De Mari" userId="dfb708c9-d8dc-439f-9a3b-c772bf4a311c" providerId="ADAL" clId="{556C7E6E-9ED7-4F9D-9E55-43EB46A53FAD}" dt="2023-02-09T09:17:21.210" v="7635" actId="47"/>
        <pc:sldMkLst>
          <pc:docMk/>
          <pc:sldMk cId="1836479577" sldId="437"/>
        </pc:sldMkLst>
      </pc:sldChg>
      <pc:sldChg chg="addSp delSp modSp add mod ord">
        <pc:chgData name="Matthieu De Mari" userId="dfb708c9-d8dc-439f-9a3b-c772bf4a311c" providerId="ADAL" clId="{556C7E6E-9ED7-4F9D-9E55-43EB46A53FAD}" dt="2023-02-10T05:50:53.183" v="9182"/>
        <pc:sldMkLst>
          <pc:docMk/>
          <pc:sldMk cId="1244784134" sldId="438"/>
        </pc:sldMkLst>
      </pc:sldChg>
      <pc:sldChg chg="addSp delSp modSp add del mod">
        <pc:chgData name="Matthieu De Mari" userId="dfb708c9-d8dc-439f-9a3b-c772bf4a311c" providerId="ADAL" clId="{556C7E6E-9ED7-4F9D-9E55-43EB46A53FAD}" dt="2023-02-10T05:56:51.931" v="9267" actId="47"/>
        <pc:sldMkLst>
          <pc:docMk/>
          <pc:sldMk cId="4055482808" sldId="439"/>
        </pc:sldMkLst>
      </pc:sldChg>
      <pc:sldChg chg="delSp modSp add del mod">
        <pc:chgData name="Matthieu De Mari" userId="dfb708c9-d8dc-439f-9a3b-c772bf4a311c" providerId="ADAL" clId="{556C7E6E-9ED7-4F9D-9E55-43EB46A53FAD}" dt="2023-02-10T05:56:50.756" v="9266" actId="47"/>
        <pc:sldMkLst>
          <pc:docMk/>
          <pc:sldMk cId="2634608602" sldId="440"/>
        </pc:sldMkLst>
      </pc:sldChg>
      <pc:sldChg chg="delSp modSp add mod">
        <pc:chgData name="Matthieu De Mari" userId="dfb708c9-d8dc-439f-9a3b-c772bf4a311c" providerId="ADAL" clId="{556C7E6E-9ED7-4F9D-9E55-43EB46A53FAD}" dt="2023-02-10T06:05:05.625" v="9669" actId="20577"/>
        <pc:sldMkLst>
          <pc:docMk/>
          <pc:sldMk cId="1222483653" sldId="441"/>
        </pc:sldMkLst>
      </pc:sldChg>
      <pc:sldChg chg="new del">
        <pc:chgData name="Matthieu De Mari" userId="dfb708c9-d8dc-439f-9a3b-c772bf4a311c" providerId="ADAL" clId="{556C7E6E-9ED7-4F9D-9E55-43EB46A53FAD}" dt="2023-02-10T05:36:12.960" v="8835" actId="680"/>
        <pc:sldMkLst>
          <pc:docMk/>
          <pc:sldMk cId="2581101524" sldId="441"/>
        </pc:sldMkLst>
      </pc:sldChg>
      <pc:sldChg chg="addSp delSp modSp add mod">
        <pc:chgData name="Matthieu De Mari" userId="dfb708c9-d8dc-439f-9a3b-c772bf4a311c" providerId="ADAL" clId="{556C7E6E-9ED7-4F9D-9E55-43EB46A53FAD}" dt="2023-02-10T06:16:23.910" v="10228" actId="20577"/>
        <pc:sldMkLst>
          <pc:docMk/>
          <pc:sldMk cId="112718779" sldId="442"/>
        </pc:sldMkLst>
      </pc:sldChg>
      <pc:sldChg chg="addSp delSp modSp new mod modClrScheme chgLayout">
        <pc:chgData name="Matthieu De Mari" userId="dfb708c9-d8dc-439f-9a3b-c772bf4a311c" providerId="ADAL" clId="{556C7E6E-9ED7-4F9D-9E55-43EB46A53FAD}" dt="2023-02-10T06:08:53.758" v="9969" actId="693"/>
        <pc:sldMkLst>
          <pc:docMk/>
          <pc:sldMk cId="3322960319" sldId="443"/>
        </pc:sldMkLst>
      </pc:sldChg>
      <pc:sldChg chg="addSp delSp modSp add mod">
        <pc:chgData name="Matthieu De Mari" userId="dfb708c9-d8dc-439f-9a3b-c772bf4a311c" providerId="ADAL" clId="{556C7E6E-9ED7-4F9D-9E55-43EB46A53FAD}" dt="2023-02-10T06:10:30.561" v="10175" actId="14100"/>
        <pc:sldMkLst>
          <pc:docMk/>
          <pc:sldMk cId="1225659779" sldId="444"/>
        </pc:sldMkLst>
      </pc:sldChg>
      <pc:sldChg chg="addSp delSp modSp add mod chgLayout">
        <pc:chgData name="Matthieu De Mari" userId="dfb708c9-d8dc-439f-9a3b-c772bf4a311c" providerId="ADAL" clId="{556C7E6E-9ED7-4F9D-9E55-43EB46A53FAD}" dt="2023-02-10T06:41:29.494" v="11801"/>
        <pc:sldMkLst>
          <pc:docMk/>
          <pc:sldMk cId="3704589683" sldId="445"/>
        </pc:sldMkLst>
      </pc:sldChg>
      <pc:sldChg chg="addSp modSp add mod">
        <pc:chgData name="Matthieu De Mari" userId="dfb708c9-d8dc-439f-9a3b-c772bf4a311c" providerId="ADAL" clId="{556C7E6E-9ED7-4F9D-9E55-43EB46A53FAD}" dt="2023-02-10T06:40:56.656" v="11784" actId="20577"/>
        <pc:sldMkLst>
          <pc:docMk/>
          <pc:sldMk cId="4012782326" sldId="446"/>
        </pc:sldMkLst>
      </pc:sldChg>
      <pc:sldChg chg="modSp add mod">
        <pc:chgData name="Matthieu De Mari" userId="dfb708c9-d8dc-439f-9a3b-c772bf4a311c" providerId="ADAL" clId="{556C7E6E-9ED7-4F9D-9E55-43EB46A53FAD}" dt="2023-02-10T06:33:47.176" v="11430" actId="114"/>
        <pc:sldMkLst>
          <pc:docMk/>
          <pc:sldMk cId="3712174790" sldId="447"/>
        </pc:sldMkLst>
      </pc:sldChg>
      <pc:sldChg chg="addSp modSp add mod">
        <pc:chgData name="Matthieu De Mari" userId="dfb708c9-d8dc-439f-9a3b-c772bf4a311c" providerId="ADAL" clId="{556C7E6E-9ED7-4F9D-9E55-43EB46A53FAD}" dt="2023-02-10T06:41:23.205" v="11800" actId="20577"/>
        <pc:sldMkLst>
          <pc:docMk/>
          <pc:sldMk cId="3758881342" sldId="448"/>
        </pc:sldMkLst>
      </pc:sldChg>
      <pc:sldChg chg="addSp modSp new mod modClrScheme chgLayout">
        <pc:chgData name="Matthieu De Mari" userId="dfb708c9-d8dc-439f-9a3b-c772bf4a311c" providerId="ADAL" clId="{556C7E6E-9ED7-4F9D-9E55-43EB46A53FAD}" dt="2023-02-10T06:37:19.905" v="11730" actId="20577"/>
        <pc:sldMkLst>
          <pc:docMk/>
          <pc:sldMk cId="800668097" sldId="449"/>
        </pc:sldMkLst>
      </pc:sldChg>
      <pc:sldChg chg="addSp delSp modSp add mod">
        <pc:chgData name="Matthieu De Mari" userId="dfb708c9-d8dc-439f-9a3b-c772bf4a311c" providerId="ADAL" clId="{556C7E6E-9ED7-4F9D-9E55-43EB46A53FAD}" dt="2023-02-10T06:36:58.280" v="11714" actId="14100"/>
        <pc:sldMkLst>
          <pc:docMk/>
          <pc:sldMk cId="3649117414" sldId="450"/>
        </pc:sldMkLst>
      </pc:sldChg>
      <pc:sldChg chg="addSp delSp modSp add mod">
        <pc:chgData name="Matthieu De Mari" userId="dfb708c9-d8dc-439f-9a3b-c772bf4a311c" providerId="ADAL" clId="{556C7E6E-9ED7-4F9D-9E55-43EB46A53FAD}" dt="2023-02-10T06:52:11.620" v="11855" actId="207"/>
        <pc:sldMkLst>
          <pc:docMk/>
          <pc:sldMk cId="218656728" sldId="451"/>
        </pc:sldMkLst>
      </pc:sldChg>
      <pc:sldChg chg="modSp add mod">
        <pc:chgData name="Matthieu De Mari" userId="dfb708c9-d8dc-439f-9a3b-c772bf4a311c" providerId="ADAL" clId="{556C7E6E-9ED7-4F9D-9E55-43EB46A53FAD}" dt="2023-02-10T06:53:53.008" v="11871" actId="20577"/>
        <pc:sldMkLst>
          <pc:docMk/>
          <pc:sldMk cId="2925855695" sldId="452"/>
        </pc:sldMkLst>
      </pc:sldChg>
      <pc:sldChg chg="addSp modSp add mod">
        <pc:chgData name="Matthieu De Mari" userId="dfb708c9-d8dc-439f-9a3b-c772bf4a311c" providerId="ADAL" clId="{556C7E6E-9ED7-4F9D-9E55-43EB46A53FAD}" dt="2023-02-10T07:24:09.612" v="13922" actId="20577"/>
        <pc:sldMkLst>
          <pc:docMk/>
          <pc:sldMk cId="423807732" sldId="453"/>
        </pc:sldMkLst>
      </pc:sldChg>
      <pc:sldChg chg="addSp delSp modSp add mod chgLayout">
        <pc:chgData name="Matthieu De Mari" userId="dfb708c9-d8dc-439f-9a3b-c772bf4a311c" providerId="ADAL" clId="{556C7E6E-9ED7-4F9D-9E55-43EB46A53FAD}" dt="2023-02-10T07:25:46.924" v="14002" actId="20577"/>
        <pc:sldMkLst>
          <pc:docMk/>
          <pc:sldMk cId="247058976" sldId="454"/>
        </pc:sldMkLst>
      </pc:sldChg>
      <pc:sldChg chg="addSp modSp new mod">
        <pc:chgData name="Matthieu De Mari" userId="dfb708c9-d8dc-439f-9a3b-c772bf4a311c" providerId="ADAL" clId="{556C7E6E-9ED7-4F9D-9E55-43EB46A53FAD}" dt="2023-02-10T07:25:59.909" v="14016" actId="20577"/>
        <pc:sldMkLst>
          <pc:docMk/>
          <pc:sldMk cId="241415620" sldId="455"/>
        </pc:sldMkLst>
      </pc:sldChg>
      <pc:sldChg chg="addSp modSp add mod">
        <pc:chgData name="Matthieu De Mari" userId="dfb708c9-d8dc-439f-9a3b-c772bf4a311c" providerId="ADAL" clId="{556C7E6E-9ED7-4F9D-9E55-43EB46A53FAD}" dt="2023-02-10T07:05:08.432" v="12659" actId="113"/>
        <pc:sldMkLst>
          <pc:docMk/>
          <pc:sldMk cId="1725213262" sldId="456"/>
        </pc:sldMkLst>
      </pc:sldChg>
      <pc:sldChg chg="addSp delSp modSp add mod modClrScheme chgLayout">
        <pc:chgData name="Matthieu De Mari" userId="dfb708c9-d8dc-439f-9a3b-c772bf4a311c" providerId="ADAL" clId="{556C7E6E-9ED7-4F9D-9E55-43EB46A53FAD}" dt="2023-02-10T07:26:29.168" v="14033" actId="1076"/>
        <pc:sldMkLst>
          <pc:docMk/>
          <pc:sldMk cId="2546894068" sldId="457"/>
        </pc:sldMkLst>
      </pc:sldChg>
      <pc:sldChg chg="delSp modSp add mod ord chgLayout">
        <pc:chgData name="Matthieu De Mari" userId="dfb708c9-d8dc-439f-9a3b-c772bf4a311c" providerId="ADAL" clId="{556C7E6E-9ED7-4F9D-9E55-43EB46A53FAD}" dt="2023-02-10T07:11:53.906" v="13174" actId="5793"/>
        <pc:sldMkLst>
          <pc:docMk/>
          <pc:sldMk cId="1744223580" sldId="458"/>
        </pc:sldMkLst>
      </pc:sldChg>
      <pc:sldChg chg="modSp add mod">
        <pc:chgData name="Matthieu De Mari" userId="dfb708c9-d8dc-439f-9a3b-c772bf4a311c" providerId="ADAL" clId="{556C7E6E-9ED7-4F9D-9E55-43EB46A53FAD}" dt="2023-02-12T06:41:29.411" v="18175" actId="20577"/>
        <pc:sldMkLst>
          <pc:docMk/>
          <pc:sldMk cId="862095703" sldId="459"/>
        </pc:sldMkLst>
      </pc:sldChg>
      <pc:sldChg chg="addSp delSp modSp new mod">
        <pc:chgData name="Matthieu De Mari" userId="dfb708c9-d8dc-439f-9a3b-c772bf4a311c" providerId="ADAL" clId="{556C7E6E-9ED7-4F9D-9E55-43EB46A53FAD}" dt="2023-02-12T06:41:57.537" v="18177" actId="20577"/>
        <pc:sldMkLst>
          <pc:docMk/>
          <pc:sldMk cId="3044916529" sldId="460"/>
        </pc:sldMkLst>
      </pc:sldChg>
      <pc:sldChg chg="addSp delSp modSp add mod">
        <pc:chgData name="Matthieu De Mari" userId="dfb708c9-d8dc-439f-9a3b-c772bf4a311c" providerId="ADAL" clId="{556C7E6E-9ED7-4F9D-9E55-43EB46A53FAD}" dt="2023-02-10T07:27:23.289" v="14055" actId="1076"/>
        <pc:sldMkLst>
          <pc:docMk/>
          <pc:sldMk cId="3851304828" sldId="461"/>
        </pc:sldMkLst>
      </pc:sldChg>
      <pc:sldChg chg="addSp delSp modSp new mod modClrScheme chgLayout">
        <pc:chgData name="Matthieu De Mari" userId="dfb708c9-d8dc-439f-9a3b-c772bf4a311c" providerId="ADAL" clId="{556C7E6E-9ED7-4F9D-9E55-43EB46A53FAD}" dt="2023-02-10T07:28:40.945" v="14335" actId="20577"/>
        <pc:sldMkLst>
          <pc:docMk/>
          <pc:sldMk cId="4251785081" sldId="462"/>
        </pc:sldMkLst>
      </pc:sldChg>
      <pc:sldChg chg="addSp delSp modSp new mod">
        <pc:chgData name="Matthieu De Mari" userId="dfb708c9-d8dc-439f-9a3b-c772bf4a311c" providerId="ADAL" clId="{556C7E6E-9ED7-4F9D-9E55-43EB46A53FAD}" dt="2023-02-10T07:44:10.468" v="15556" actId="20577"/>
        <pc:sldMkLst>
          <pc:docMk/>
          <pc:sldMk cId="2916628056" sldId="463"/>
        </pc:sldMkLst>
      </pc:sldChg>
      <pc:sldChg chg="add del">
        <pc:chgData name="Matthieu De Mari" userId="dfb708c9-d8dc-439f-9a3b-c772bf4a311c" providerId="ADAL" clId="{556C7E6E-9ED7-4F9D-9E55-43EB46A53FAD}" dt="2023-02-10T07:23:24.705" v="13900"/>
        <pc:sldMkLst>
          <pc:docMk/>
          <pc:sldMk cId="3506765182" sldId="463"/>
        </pc:sldMkLst>
      </pc:sldChg>
      <pc:sldChg chg="addSp delSp modSp new mod">
        <pc:chgData name="Matthieu De Mari" userId="dfb708c9-d8dc-439f-9a3b-c772bf4a311c" providerId="ADAL" clId="{556C7E6E-9ED7-4F9D-9E55-43EB46A53FAD}" dt="2023-02-12T06:42:37.470" v="18179" actId="20577"/>
        <pc:sldMkLst>
          <pc:docMk/>
          <pc:sldMk cId="1182956210" sldId="464"/>
        </pc:sldMkLst>
      </pc:sldChg>
      <pc:sldChg chg="addSp delSp modSp add mod">
        <pc:chgData name="Matthieu De Mari" userId="dfb708c9-d8dc-439f-9a3b-c772bf4a311c" providerId="ADAL" clId="{556C7E6E-9ED7-4F9D-9E55-43EB46A53FAD}" dt="2023-02-10T07:47:34.609" v="15837"/>
        <pc:sldMkLst>
          <pc:docMk/>
          <pc:sldMk cId="2855927023" sldId="465"/>
        </pc:sldMkLst>
      </pc:sldChg>
      <pc:sldChg chg="addSp delSp modSp add mod">
        <pc:chgData name="Matthieu De Mari" userId="dfb708c9-d8dc-439f-9a3b-c772bf4a311c" providerId="ADAL" clId="{556C7E6E-9ED7-4F9D-9E55-43EB46A53FAD}" dt="2023-02-12T06:39:52.335" v="18168"/>
        <pc:sldMkLst>
          <pc:docMk/>
          <pc:sldMk cId="4290563153" sldId="466"/>
        </pc:sldMkLst>
      </pc:sldChg>
      <pc:sldChg chg="modSp add mod">
        <pc:chgData name="Matthieu De Mari" userId="dfb708c9-d8dc-439f-9a3b-c772bf4a311c" providerId="ADAL" clId="{556C7E6E-9ED7-4F9D-9E55-43EB46A53FAD}" dt="2023-02-12T06:40:36.546" v="18169" actId="207"/>
        <pc:sldMkLst>
          <pc:docMk/>
          <pc:sldMk cId="1442730022" sldId="467"/>
        </pc:sldMkLst>
      </pc:sldChg>
      <pc:sldChg chg="addSp delSp modSp add mod chgLayout">
        <pc:chgData name="Matthieu De Mari" userId="dfb708c9-d8dc-439f-9a3b-c772bf4a311c" providerId="ADAL" clId="{556C7E6E-9ED7-4F9D-9E55-43EB46A53FAD}" dt="2023-02-10T08:10:28.845" v="18159" actId="20577"/>
        <pc:sldMkLst>
          <pc:docMk/>
          <pc:sldMk cId="1556396246" sldId="468"/>
        </pc:sldMkLst>
      </pc:sldChg>
      <pc:sldChg chg="add">
        <pc:chgData name="Matthieu De Mari" userId="dfb708c9-d8dc-439f-9a3b-c772bf4a311c" providerId="ADAL" clId="{556C7E6E-9ED7-4F9D-9E55-43EB46A53FAD}" dt="2023-02-10T08:03:06.546" v="17472"/>
        <pc:sldMkLst>
          <pc:docMk/>
          <pc:sldMk cId="2451701925" sldId="469"/>
        </pc:sldMkLst>
      </pc:sldChg>
      <pc:sldChg chg="add del">
        <pc:chgData name="Matthieu De Mari" userId="dfb708c9-d8dc-439f-9a3b-c772bf4a311c" providerId="ADAL" clId="{556C7E6E-9ED7-4F9D-9E55-43EB46A53FAD}" dt="2023-02-10T08:07:09.292" v="17734" actId="47"/>
        <pc:sldMkLst>
          <pc:docMk/>
          <pc:sldMk cId="1104859130" sldId="470"/>
        </pc:sldMkLst>
      </pc:sldChg>
      <pc:sldChg chg="addSp delSp modSp add mod modClrScheme chgLayout">
        <pc:chgData name="Matthieu De Mari" userId="dfb708c9-d8dc-439f-9a3b-c772bf4a311c" providerId="ADAL" clId="{556C7E6E-9ED7-4F9D-9E55-43EB46A53FAD}" dt="2023-02-10T08:09:06.321" v="17930" actId="14100"/>
        <pc:sldMkLst>
          <pc:docMk/>
          <pc:sldMk cId="4292280520" sldId="470"/>
        </pc:sldMkLst>
      </pc:sldChg>
      <pc:sldChg chg="addSp delSp modSp add mod">
        <pc:chgData name="Matthieu De Mari" userId="dfb708c9-d8dc-439f-9a3b-c772bf4a311c" providerId="ADAL" clId="{556C7E6E-9ED7-4F9D-9E55-43EB46A53FAD}" dt="2023-02-10T08:10:57.581" v="18166" actId="14100"/>
        <pc:sldMkLst>
          <pc:docMk/>
          <pc:sldMk cId="2612326203" sldId="471"/>
        </pc:sldMkLst>
      </pc:sldChg>
      <pc:sldChg chg="addSp delSp modSp new mod">
        <pc:chgData name="Matthieu De Mari" userId="dfb708c9-d8dc-439f-9a3b-c772bf4a311c" providerId="ADAL" clId="{556C7E6E-9ED7-4F9D-9E55-43EB46A53FAD}" dt="2023-02-12T06:50:39.762" v="18512" actId="20577"/>
        <pc:sldMkLst>
          <pc:docMk/>
          <pc:sldMk cId="2621094882" sldId="472"/>
        </pc:sldMkLst>
      </pc:sldChg>
      <pc:sldChg chg="addSp delSp modSp add mod modClrScheme chgLayout">
        <pc:chgData name="Matthieu De Mari" userId="dfb708c9-d8dc-439f-9a3b-c772bf4a311c" providerId="ADAL" clId="{556C7E6E-9ED7-4F9D-9E55-43EB46A53FAD}" dt="2023-02-12T06:50:43.888" v="18514" actId="20577"/>
        <pc:sldMkLst>
          <pc:docMk/>
          <pc:sldMk cId="866299247" sldId="473"/>
        </pc:sldMkLst>
      </pc:sldChg>
      <pc:sldChg chg="addSp delSp modSp add mod">
        <pc:chgData name="Matthieu De Mari" userId="dfb708c9-d8dc-439f-9a3b-c772bf4a311c" providerId="ADAL" clId="{556C7E6E-9ED7-4F9D-9E55-43EB46A53FAD}" dt="2023-02-12T06:51:07.593" v="18527" actId="20577"/>
        <pc:sldMkLst>
          <pc:docMk/>
          <pc:sldMk cId="2995598388" sldId="474"/>
        </pc:sldMkLst>
      </pc:sldChg>
      <pc:sldChg chg="addSp modSp add mod">
        <pc:chgData name="Matthieu De Mari" userId="dfb708c9-d8dc-439f-9a3b-c772bf4a311c" providerId="ADAL" clId="{556C7E6E-9ED7-4F9D-9E55-43EB46A53FAD}" dt="2023-02-12T06:50:52.745" v="18516" actId="1076"/>
        <pc:sldMkLst>
          <pc:docMk/>
          <pc:sldMk cId="1807438170" sldId="475"/>
        </pc:sldMkLst>
      </pc:sldChg>
      <pc:sldChg chg="addSp delSp modSp add mod modClrScheme chgLayout">
        <pc:chgData name="Matthieu De Mari" userId="dfb708c9-d8dc-439f-9a3b-c772bf4a311c" providerId="ADAL" clId="{556C7E6E-9ED7-4F9D-9E55-43EB46A53FAD}" dt="2023-02-12T06:52:40.095" v="18794" actId="113"/>
        <pc:sldMkLst>
          <pc:docMk/>
          <pc:sldMk cId="2927433740" sldId="476"/>
        </pc:sldMkLst>
      </pc:sldChg>
      <pc:sldChg chg="delSp modSp add mod modClrScheme chgLayout">
        <pc:chgData name="Matthieu De Mari" userId="dfb708c9-d8dc-439f-9a3b-c772bf4a311c" providerId="ADAL" clId="{556C7E6E-9ED7-4F9D-9E55-43EB46A53FAD}" dt="2023-02-12T06:57:47.202" v="19130" actId="115"/>
        <pc:sldMkLst>
          <pc:docMk/>
          <pc:sldMk cId="2215052263" sldId="477"/>
        </pc:sldMkLst>
      </pc:sldChg>
      <pc:sldChg chg="addSp delSp modSp add mod">
        <pc:chgData name="Matthieu De Mari" userId="dfb708c9-d8dc-439f-9a3b-c772bf4a311c" providerId="ADAL" clId="{556C7E6E-9ED7-4F9D-9E55-43EB46A53FAD}" dt="2023-02-12T06:58:38.181" v="19165" actId="1076"/>
        <pc:sldMkLst>
          <pc:docMk/>
          <pc:sldMk cId="3709270041" sldId="478"/>
        </pc:sldMkLst>
      </pc:sldChg>
      <pc:sldChg chg="addSp delSp modSp add mod">
        <pc:chgData name="Matthieu De Mari" userId="dfb708c9-d8dc-439f-9a3b-c772bf4a311c" providerId="ADAL" clId="{556C7E6E-9ED7-4F9D-9E55-43EB46A53FAD}" dt="2023-02-12T06:59:09.370" v="19170" actId="478"/>
        <pc:sldMkLst>
          <pc:docMk/>
          <pc:sldMk cId="3544732182" sldId="479"/>
        </pc:sldMkLst>
      </pc:sldChg>
      <pc:sldChg chg="addSp delSp modSp add mod chgLayout">
        <pc:chgData name="Matthieu De Mari" userId="dfb708c9-d8dc-439f-9a3b-c772bf4a311c" providerId="ADAL" clId="{556C7E6E-9ED7-4F9D-9E55-43EB46A53FAD}" dt="2023-02-12T07:07:52.493" v="19473"/>
        <pc:sldMkLst>
          <pc:docMk/>
          <pc:sldMk cId="1550990236" sldId="480"/>
        </pc:sldMkLst>
      </pc:sldChg>
      <pc:sldChg chg="addSp delSp modSp add mod">
        <pc:chgData name="Matthieu De Mari" userId="dfb708c9-d8dc-439f-9a3b-c772bf4a311c" providerId="ADAL" clId="{556C7E6E-9ED7-4F9D-9E55-43EB46A53FAD}" dt="2023-02-12T07:09:37.420" v="19689" actId="113"/>
        <pc:sldMkLst>
          <pc:docMk/>
          <pc:sldMk cId="412545595" sldId="481"/>
        </pc:sldMkLst>
      </pc:sldChg>
      <pc:sldChg chg="addSp delSp modSp add mod chgLayout">
        <pc:chgData name="Matthieu De Mari" userId="dfb708c9-d8dc-439f-9a3b-c772bf4a311c" providerId="ADAL" clId="{556C7E6E-9ED7-4F9D-9E55-43EB46A53FAD}" dt="2023-02-12T07:14:28.189" v="20017" actId="20577"/>
        <pc:sldMkLst>
          <pc:docMk/>
          <pc:sldMk cId="3781002248" sldId="482"/>
        </pc:sldMkLst>
      </pc:sldChg>
      <pc:sldChg chg="modSp add mod">
        <pc:chgData name="Matthieu De Mari" userId="dfb708c9-d8dc-439f-9a3b-c772bf4a311c" providerId="ADAL" clId="{556C7E6E-9ED7-4F9D-9E55-43EB46A53FAD}" dt="2023-02-12T07:19:24.855" v="20499" actId="20577"/>
        <pc:sldMkLst>
          <pc:docMk/>
          <pc:sldMk cId="457034086" sldId="483"/>
        </pc:sldMkLst>
      </pc:sldChg>
      <pc:sldChg chg="modSp new mod">
        <pc:chgData name="Matthieu De Mari" userId="dfb708c9-d8dc-439f-9a3b-c772bf4a311c" providerId="ADAL" clId="{556C7E6E-9ED7-4F9D-9E55-43EB46A53FAD}" dt="2023-02-12T07:21:53.030" v="20691" actId="20577"/>
        <pc:sldMkLst>
          <pc:docMk/>
          <pc:sldMk cId="1792433240" sldId="484"/>
        </pc:sldMkLst>
      </pc:sldChg>
      <pc:sldChg chg="addSp delSp modSp add mod">
        <pc:chgData name="Matthieu De Mari" userId="dfb708c9-d8dc-439f-9a3b-c772bf4a311c" providerId="ADAL" clId="{556C7E6E-9ED7-4F9D-9E55-43EB46A53FAD}" dt="2023-02-12T07:22:23.452" v="20698" actId="1076"/>
        <pc:sldMkLst>
          <pc:docMk/>
          <pc:sldMk cId="4080628046" sldId="485"/>
        </pc:sldMkLst>
      </pc:sldChg>
      <pc:sldChg chg="addSp modSp new mod modClrScheme chgLayout">
        <pc:chgData name="Matthieu De Mari" userId="dfb708c9-d8dc-439f-9a3b-c772bf4a311c" providerId="ADAL" clId="{556C7E6E-9ED7-4F9D-9E55-43EB46A53FAD}" dt="2023-02-12T07:41:03.500" v="21272" actId="20577"/>
        <pc:sldMkLst>
          <pc:docMk/>
          <pc:sldMk cId="1516084874" sldId="486"/>
        </pc:sldMkLst>
      </pc:sldChg>
      <pc:sldChg chg="modSp new del mod">
        <pc:chgData name="Matthieu De Mari" userId="dfb708c9-d8dc-439f-9a3b-c772bf4a311c" providerId="ADAL" clId="{556C7E6E-9ED7-4F9D-9E55-43EB46A53FAD}" dt="2023-02-12T08:02:09.128" v="22367" actId="47"/>
        <pc:sldMkLst>
          <pc:docMk/>
          <pc:sldMk cId="3655728214" sldId="487"/>
        </pc:sldMkLst>
      </pc:sldChg>
      <pc:sldChg chg="modSp add mod">
        <pc:chgData name="Matthieu De Mari" userId="dfb708c9-d8dc-439f-9a3b-c772bf4a311c" providerId="ADAL" clId="{556C7E6E-9ED7-4F9D-9E55-43EB46A53FAD}" dt="2023-02-12T07:36:49.839" v="21080" actId="207"/>
        <pc:sldMkLst>
          <pc:docMk/>
          <pc:sldMk cId="548617228" sldId="570"/>
        </pc:sldMkLst>
      </pc:sldChg>
      <pc:sldChg chg="modSp add mod">
        <pc:chgData name="Matthieu De Mari" userId="dfb708c9-d8dc-439f-9a3b-c772bf4a311c" providerId="ADAL" clId="{556C7E6E-9ED7-4F9D-9E55-43EB46A53FAD}" dt="2023-02-12T07:37:01.813" v="21087" actId="207"/>
        <pc:sldMkLst>
          <pc:docMk/>
          <pc:sldMk cId="1165688587" sldId="571"/>
        </pc:sldMkLst>
      </pc:sldChg>
      <pc:sldChg chg="modSp add mod">
        <pc:chgData name="Matthieu De Mari" userId="dfb708c9-d8dc-439f-9a3b-c772bf4a311c" providerId="ADAL" clId="{556C7E6E-9ED7-4F9D-9E55-43EB46A53FAD}" dt="2023-02-12T07:36:58.927" v="21086" actId="113"/>
        <pc:sldMkLst>
          <pc:docMk/>
          <pc:sldMk cId="580850793" sldId="572"/>
        </pc:sldMkLst>
      </pc:sldChg>
      <pc:sldChg chg="addSp delSp modSp new mod modClrScheme chgLayout">
        <pc:chgData name="Matthieu De Mari" userId="dfb708c9-d8dc-439f-9a3b-c772bf4a311c" providerId="ADAL" clId="{556C7E6E-9ED7-4F9D-9E55-43EB46A53FAD}" dt="2023-02-12T07:46:33.586" v="21750" actId="14100"/>
        <pc:sldMkLst>
          <pc:docMk/>
          <pc:sldMk cId="3943850320" sldId="573"/>
        </pc:sldMkLst>
      </pc:sldChg>
      <pc:sldChg chg="addSp delSp modSp add mod">
        <pc:chgData name="Matthieu De Mari" userId="dfb708c9-d8dc-439f-9a3b-c772bf4a311c" providerId="ADAL" clId="{556C7E6E-9ED7-4F9D-9E55-43EB46A53FAD}" dt="2023-02-12T07:48:47.496" v="21819" actId="14100"/>
        <pc:sldMkLst>
          <pc:docMk/>
          <pc:sldMk cId="4269470699" sldId="574"/>
        </pc:sldMkLst>
      </pc:sldChg>
      <pc:sldChg chg="addSp delSp modSp add mod">
        <pc:chgData name="Matthieu De Mari" userId="dfb708c9-d8dc-439f-9a3b-c772bf4a311c" providerId="ADAL" clId="{556C7E6E-9ED7-4F9D-9E55-43EB46A53FAD}" dt="2023-02-12T07:49:43.301" v="21827" actId="1076"/>
        <pc:sldMkLst>
          <pc:docMk/>
          <pc:sldMk cId="4011344558" sldId="575"/>
        </pc:sldMkLst>
      </pc:sldChg>
      <pc:sldChg chg="modSp new mod">
        <pc:chgData name="Matthieu De Mari" userId="dfb708c9-d8dc-439f-9a3b-c772bf4a311c" providerId="ADAL" clId="{556C7E6E-9ED7-4F9D-9E55-43EB46A53FAD}" dt="2023-02-12T07:57:55.327" v="22241" actId="113"/>
        <pc:sldMkLst>
          <pc:docMk/>
          <pc:sldMk cId="683443408" sldId="576"/>
        </pc:sldMkLst>
      </pc:sldChg>
      <pc:sldChg chg="addSp delSp modSp add mod">
        <pc:chgData name="Matthieu De Mari" userId="dfb708c9-d8dc-439f-9a3b-c772bf4a311c" providerId="ADAL" clId="{556C7E6E-9ED7-4F9D-9E55-43EB46A53FAD}" dt="2023-02-12T07:54:17.405" v="21995" actId="14100"/>
        <pc:sldMkLst>
          <pc:docMk/>
          <pc:sldMk cId="2266169685" sldId="577"/>
        </pc:sldMkLst>
      </pc:sldChg>
      <pc:sldChg chg="addSp delSp modSp add mod">
        <pc:chgData name="Matthieu De Mari" userId="dfb708c9-d8dc-439f-9a3b-c772bf4a311c" providerId="ADAL" clId="{556C7E6E-9ED7-4F9D-9E55-43EB46A53FAD}" dt="2023-02-12T07:54:04.241" v="21991"/>
        <pc:sldMkLst>
          <pc:docMk/>
          <pc:sldMk cId="2371376819" sldId="578"/>
        </pc:sldMkLst>
      </pc:sldChg>
      <pc:sldChg chg="modSp add del mod">
        <pc:chgData name="Matthieu De Mari" userId="dfb708c9-d8dc-439f-9a3b-c772bf4a311c" providerId="ADAL" clId="{556C7E6E-9ED7-4F9D-9E55-43EB46A53FAD}" dt="2023-02-12T07:55:47.815" v="22073" actId="47"/>
        <pc:sldMkLst>
          <pc:docMk/>
          <pc:sldMk cId="2100436016" sldId="579"/>
        </pc:sldMkLst>
      </pc:sldChg>
      <pc:sldChg chg="modSp new mod">
        <pc:chgData name="Matthieu De Mari" userId="dfb708c9-d8dc-439f-9a3b-c772bf4a311c" providerId="ADAL" clId="{556C7E6E-9ED7-4F9D-9E55-43EB46A53FAD}" dt="2023-02-12T09:24:56.107" v="22959" actId="20577"/>
        <pc:sldMkLst>
          <pc:docMk/>
          <pc:sldMk cId="2540300740" sldId="579"/>
        </pc:sldMkLst>
      </pc:sldChg>
      <pc:sldChg chg="modSp add mod ord">
        <pc:chgData name="Matthieu De Mari" userId="dfb708c9-d8dc-439f-9a3b-c772bf4a311c" providerId="ADAL" clId="{556C7E6E-9ED7-4F9D-9E55-43EB46A53FAD}" dt="2023-02-12T09:31:20.946" v="23503" actId="20577"/>
        <pc:sldMkLst>
          <pc:docMk/>
          <pc:sldMk cId="951667186" sldId="580"/>
        </pc:sldMkLst>
      </pc:sldChg>
      <pc:sldChg chg="addSp delSp modSp add mod">
        <pc:chgData name="Matthieu De Mari" userId="dfb708c9-d8dc-439f-9a3b-c772bf4a311c" providerId="ADAL" clId="{556C7E6E-9ED7-4F9D-9E55-43EB46A53FAD}" dt="2023-02-12T09:33:43.627" v="23571" actId="22"/>
        <pc:sldMkLst>
          <pc:docMk/>
          <pc:sldMk cId="75459409" sldId="581"/>
        </pc:sldMkLst>
      </pc:sldChg>
      <pc:sldChg chg="addSp delSp modSp add mod">
        <pc:chgData name="Matthieu De Mari" userId="dfb708c9-d8dc-439f-9a3b-c772bf4a311c" providerId="ADAL" clId="{556C7E6E-9ED7-4F9D-9E55-43EB46A53FAD}" dt="2023-02-12T09:34:25.693" v="23579" actId="1076"/>
        <pc:sldMkLst>
          <pc:docMk/>
          <pc:sldMk cId="1817806895" sldId="582"/>
        </pc:sldMkLst>
      </pc:sldChg>
      <pc:sldChg chg="modSp add mod">
        <pc:chgData name="Matthieu De Mari" userId="dfb708c9-d8dc-439f-9a3b-c772bf4a311c" providerId="ADAL" clId="{556C7E6E-9ED7-4F9D-9E55-43EB46A53FAD}" dt="2023-02-13T07:24:49.843" v="33125" actId="27636"/>
        <pc:sldMkLst>
          <pc:docMk/>
          <pc:sldMk cId="1782110643" sldId="583"/>
        </pc:sldMkLst>
      </pc:sldChg>
      <pc:sldChg chg="modSp add mod">
        <pc:chgData name="Matthieu De Mari" userId="dfb708c9-d8dc-439f-9a3b-c772bf4a311c" providerId="ADAL" clId="{556C7E6E-9ED7-4F9D-9E55-43EB46A53FAD}" dt="2023-02-12T09:40:55.330" v="23771" actId="20577"/>
        <pc:sldMkLst>
          <pc:docMk/>
          <pc:sldMk cId="2337881207" sldId="584"/>
        </pc:sldMkLst>
      </pc:sldChg>
      <pc:sldChg chg="addSp delSp modSp new mod">
        <pc:chgData name="Matthieu De Mari" userId="dfb708c9-d8dc-439f-9a3b-c772bf4a311c" providerId="ADAL" clId="{556C7E6E-9ED7-4F9D-9E55-43EB46A53FAD}" dt="2023-02-12T09:43:44.334" v="23876" actId="22"/>
        <pc:sldMkLst>
          <pc:docMk/>
          <pc:sldMk cId="1735729915" sldId="585"/>
        </pc:sldMkLst>
      </pc:sldChg>
      <pc:sldChg chg="addSp delSp modSp new mod">
        <pc:chgData name="Matthieu De Mari" userId="dfb708c9-d8dc-439f-9a3b-c772bf4a311c" providerId="ADAL" clId="{556C7E6E-9ED7-4F9D-9E55-43EB46A53FAD}" dt="2023-02-12T09:44:14.467" v="23882" actId="1076"/>
        <pc:sldMkLst>
          <pc:docMk/>
          <pc:sldMk cId="1926737508" sldId="586"/>
        </pc:sldMkLst>
      </pc:sldChg>
      <pc:sldChg chg="addSp delSp add mod">
        <pc:chgData name="Matthieu De Mari" userId="dfb708c9-d8dc-439f-9a3b-c772bf4a311c" providerId="ADAL" clId="{556C7E6E-9ED7-4F9D-9E55-43EB46A53FAD}" dt="2023-02-12T09:44:29.221" v="23885" actId="22"/>
        <pc:sldMkLst>
          <pc:docMk/>
          <pc:sldMk cId="3922996513" sldId="587"/>
        </pc:sldMkLst>
      </pc:sldChg>
      <pc:sldChg chg="modSp add mod">
        <pc:chgData name="Matthieu De Mari" userId="dfb708c9-d8dc-439f-9a3b-c772bf4a311c" providerId="ADAL" clId="{556C7E6E-9ED7-4F9D-9E55-43EB46A53FAD}" dt="2023-02-12T09:55:57.409" v="24959" actId="20577"/>
        <pc:sldMkLst>
          <pc:docMk/>
          <pc:sldMk cId="1934366758" sldId="588"/>
        </pc:sldMkLst>
      </pc:sldChg>
      <pc:sldChg chg="addSp modSp add mod">
        <pc:chgData name="Matthieu De Mari" userId="dfb708c9-d8dc-439f-9a3b-c772bf4a311c" providerId="ADAL" clId="{556C7E6E-9ED7-4F9D-9E55-43EB46A53FAD}" dt="2023-02-12T09:55:55.886" v="24958" actId="20577"/>
        <pc:sldMkLst>
          <pc:docMk/>
          <pc:sldMk cId="3899494995" sldId="589"/>
        </pc:sldMkLst>
      </pc:sldChg>
      <pc:sldChg chg="addSp delSp modSp new mod modClrScheme chgLayout">
        <pc:chgData name="Matthieu De Mari" userId="dfb708c9-d8dc-439f-9a3b-c772bf4a311c" providerId="ADAL" clId="{556C7E6E-9ED7-4F9D-9E55-43EB46A53FAD}" dt="2023-02-12T10:00:35.844" v="25201" actId="208"/>
        <pc:sldMkLst>
          <pc:docMk/>
          <pc:sldMk cId="1567279592" sldId="590"/>
        </pc:sldMkLst>
      </pc:sldChg>
      <pc:sldChg chg="delSp modSp add del mod">
        <pc:chgData name="Matthieu De Mari" userId="dfb708c9-d8dc-439f-9a3b-c772bf4a311c" providerId="ADAL" clId="{556C7E6E-9ED7-4F9D-9E55-43EB46A53FAD}" dt="2023-02-12T09:56:17.709" v="24965" actId="47"/>
        <pc:sldMkLst>
          <pc:docMk/>
          <pc:sldMk cId="2123535675" sldId="591"/>
        </pc:sldMkLst>
      </pc:sldChg>
      <pc:sldChg chg="addSp delSp modSp add mod">
        <pc:chgData name="Matthieu De Mari" userId="dfb708c9-d8dc-439f-9a3b-c772bf4a311c" providerId="ADAL" clId="{556C7E6E-9ED7-4F9D-9E55-43EB46A53FAD}" dt="2023-02-12T10:01:22.457" v="25222" actId="1076"/>
        <pc:sldMkLst>
          <pc:docMk/>
          <pc:sldMk cId="4050874348" sldId="591"/>
        </pc:sldMkLst>
      </pc:sldChg>
      <pc:sldChg chg="delSp modSp new mod modClrScheme chgLayout">
        <pc:chgData name="Matthieu De Mari" userId="dfb708c9-d8dc-439f-9a3b-c772bf4a311c" providerId="ADAL" clId="{556C7E6E-9ED7-4F9D-9E55-43EB46A53FAD}" dt="2023-02-12T10:23:49.949" v="26223"/>
        <pc:sldMkLst>
          <pc:docMk/>
          <pc:sldMk cId="2246674724" sldId="592"/>
        </pc:sldMkLst>
      </pc:sldChg>
      <pc:sldChg chg="addSp delSp modSp add mod modClrScheme chgLayout">
        <pc:chgData name="Matthieu De Mari" userId="dfb708c9-d8dc-439f-9a3b-c772bf4a311c" providerId="ADAL" clId="{556C7E6E-9ED7-4F9D-9E55-43EB46A53FAD}" dt="2023-02-12T10:05:50.536" v="25538" actId="22"/>
        <pc:sldMkLst>
          <pc:docMk/>
          <pc:sldMk cId="2119276421" sldId="593"/>
        </pc:sldMkLst>
      </pc:sldChg>
      <pc:sldChg chg="addSp delSp modSp add mod modClrScheme chgLayout">
        <pc:chgData name="Matthieu De Mari" userId="dfb708c9-d8dc-439f-9a3b-c772bf4a311c" providerId="ADAL" clId="{556C7E6E-9ED7-4F9D-9E55-43EB46A53FAD}" dt="2023-02-12T10:06:41.918" v="25549" actId="20577"/>
        <pc:sldMkLst>
          <pc:docMk/>
          <pc:sldMk cId="1845508452" sldId="594"/>
        </pc:sldMkLst>
      </pc:sldChg>
      <pc:sldChg chg="delSp add del mod">
        <pc:chgData name="Matthieu De Mari" userId="dfb708c9-d8dc-439f-9a3b-c772bf4a311c" providerId="ADAL" clId="{556C7E6E-9ED7-4F9D-9E55-43EB46A53FAD}" dt="2023-02-12T10:07:45.229" v="25570" actId="47"/>
        <pc:sldMkLst>
          <pc:docMk/>
          <pc:sldMk cId="2445007738" sldId="595"/>
        </pc:sldMkLst>
      </pc:sldChg>
      <pc:sldChg chg="modSp add mod">
        <pc:chgData name="Matthieu De Mari" userId="dfb708c9-d8dc-439f-9a3b-c772bf4a311c" providerId="ADAL" clId="{556C7E6E-9ED7-4F9D-9E55-43EB46A53FAD}" dt="2023-02-13T06:34:36.049" v="29780" actId="113"/>
        <pc:sldMkLst>
          <pc:docMk/>
          <pc:sldMk cId="3210392543" sldId="595"/>
        </pc:sldMkLst>
      </pc:sldChg>
      <pc:sldChg chg="addSp delSp modSp new mod modClrScheme chgLayout">
        <pc:chgData name="Matthieu De Mari" userId="dfb708c9-d8dc-439f-9a3b-c772bf4a311c" providerId="ADAL" clId="{556C7E6E-9ED7-4F9D-9E55-43EB46A53FAD}" dt="2023-02-12T10:17:14.093" v="25920" actId="114"/>
        <pc:sldMkLst>
          <pc:docMk/>
          <pc:sldMk cId="2999490602" sldId="596"/>
        </pc:sldMkLst>
      </pc:sldChg>
      <pc:sldChg chg="addSp delSp modSp add mod chgLayout">
        <pc:chgData name="Matthieu De Mari" userId="dfb708c9-d8dc-439f-9a3b-c772bf4a311c" providerId="ADAL" clId="{556C7E6E-9ED7-4F9D-9E55-43EB46A53FAD}" dt="2023-02-12T10:21:17.197" v="26088" actId="113"/>
        <pc:sldMkLst>
          <pc:docMk/>
          <pc:sldMk cId="686175501" sldId="597"/>
        </pc:sldMkLst>
      </pc:sldChg>
      <pc:sldChg chg="modSp add mod">
        <pc:chgData name="Matthieu De Mari" userId="dfb708c9-d8dc-439f-9a3b-c772bf4a311c" providerId="ADAL" clId="{556C7E6E-9ED7-4F9D-9E55-43EB46A53FAD}" dt="2023-02-13T01:47:37.976" v="27085" actId="113"/>
        <pc:sldMkLst>
          <pc:docMk/>
          <pc:sldMk cId="877267869" sldId="598"/>
        </pc:sldMkLst>
      </pc:sldChg>
      <pc:sldChg chg="modSp add mod">
        <pc:chgData name="Matthieu De Mari" userId="dfb708c9-d8dc-439f-9a3b-c772bf4a311c" providerId="ADAL" clId="{556C7E6E-9ED7-4F9D-9E55-43EB46A53FAD}" dt="2023-02-13T01:50:37.349" v="27581" actId="113"/>
        <pc:sldMkLst>
          <pc:docMk/>
          <pc:sldMk cId="2274204591" sldId="599"/>
        </pc:sldMkLst>
      </pc:sldChg>
      <pc:sldChg chg="modSp add mod">
        <pc:chgData name="Matthieu De Mari" userId="dfb708c9-d8dc-439f-9a3b-c772bf4a311c" providerId="ADAL" clId="{556C7E6E-9ED7-4F9D-9E55-43EB46A53FAD}" dt="2023-02-13T01:53:21.690" v="27996" actId="113"/>
        <pc:sldMkLst>
          <pc:docMk/>
          <pc:sldMk cId="2868029262" sldId="600"/>
        </pc:sldMkLst>
      </pc:sldChg>
      <pc:sldChg chg="add">
        <pc:chgData name="Matthieu De Mari" userId="dfb708c9-d8dc-439f-9a3b-c772bf4a311c" providerId="ADAL" clId="{556C7E6E-9ED7-4F9D-9E55-43EB46A53FAD}" dt="2023-02-13T01:54:27.653" v="27997"/>
        <pc:sldMkLst>
          <pc:docMk/>
          <pc:sldMk cId="644449308" sldId="601"/>
        </pc:sldMkLst>
      </pc:sldChg>
      <pc:sldChg chg="addSp delSp modSp add mod">
        <pc:chgData name="Matthieu De Mari" userId="dfb708c9-d8dc-439f-9a3b-c772bf4a311c" providerId="ADAL" clId="{556C7E6E-9ED7-4F9D-9E55-43EB46A53FAD}" dt="2023-02-13T01:57:54.083" v="28303" actId="20577"/>
        <pc:sldMkLst>
          <pc:docMk/>
          <pc:sldMk cId="3195395448" sldId="602"/>
        </pc:sldMkLst>
      </pc:sldChg>
      <pc:sldChg chg="modSp add mod">
        <pc:chgData name="Matthieu De Mari" userId="dfb708c9-d8dc-439f-9a3b-c772bf4a311c" providerId="ADAL" clId="{556C7E6E-9ED7-4F9D-9E55-43EB46A53FAD}" dt="2023-02-13T06:14:45.347" v="28472" actId="113"/>
        <pc:sldMkLst>
          <pc:docMk/>
          <pc:sldMk cId="2367070699" sldId="603"/>
        </pc:sldMkLst>
      </pc:sldChg>
      <pc:sldChg chg="addSp delSp modSp new mod modClrScheme chgLayout">
        <pc:chgData name="Matthieu De Mari" userId="dfb708c9-d8dc-439f-9a3b-c772bf4a311c" providerId="ADAL" clId="{556C7E6E-9ED7-4F9D-9E55-43EB46A53FAD}" dt="2023-02-13T06:26:32.688" v="29152"/>
        <pc:sldMkLst>
          <pc:docMk/>
          <pc:sldMk cId="2997330392" sldId="604"/>
        </pc:sldMkLst>
      </pc:sldChg>
      <pc:sldChg chg="addSp delSp modSp add mod modClrScheme chgLayout">
        <pc:chgData name="Matthieu De Mari" userId="dfb708c9-d8dc-439f-9a3b-c772bf4a311c" providerId="ADAL" clId="{556C7E6E-9ED7-4F9D-9E55-43EB46A53FAD}" dt="2023-02-13T06:20:11.775" v="28985" actId="14100"/>
        <pc:sldMkLst>
          <pc:docMk/>
          <pc:sldMk cId="2043300501" sldId="605"/>
        </pc:sldMkLst>
      </pc:sldChg>
      <pc:sldChg chg="addSp delSp modSp add mod">
        <pc:chgData name="Matthieu De Mari" userId="dfb708c9-d8dc-439f-9a3b-c772bf4a311c" providerId="ADAL" clId="{556C7E6E-9ED7-4F9D-9E55-43EB46A53FAD}" dt="2023-02-13T06:22:29.263" v="29108" actId="1076"/>
        <pc:sldMkLst>
          <pc:docMk/>
          <pc:sldMk cId="4004938351" sldId="606"/>
        </pc:sldMkLst>
      </pc:sldChg>
      <pc:sldChg chg="modSp add mod">
        <pc:chgData name="Matthieu De Mari" userId="dfb708c9-d8dc-439f-9a3b-c772bf4a311c" providerId="ADAL" clId="{556C7E6E-9ED7-4F9D-9E55-43EB46A53FAD}" dt="2023-02-13T06:33:14.669" v="29669" actId="20577"/>
        <pc:sldMkLst>
          <pc:docMk/>
          <pc:sldMk cId="76977210" sldId="607"/>
        </pc:sldMkLst>
      </pc:sldChg>
      <pc:sldChg chg="addSp delSp modSp add mod">
        <pc:chgData name="Matthieu De Mari" userId="dfb708c9-d8dc-439f-9a3b-c772bf4a311c" providerId="ADAL" clId="{556C7E6E-9ED7-4F9D-9E55-43EB46A53FAD}" dt="2023-02-13T06:35:39.385" v="29795" actId="1036"/>
        <pc:sldMkLst>
          <pc:docMk/>
          <pc:sldMk cId="2118779127" sldId="608"/>
        </pc:sldMkLst>
      </pc:sldChg>
      <pc:sldChg chg="modSp add mod">
        <pc:chgData name="Matthieu De Mari" userId="dfb708c9-d8dc-439f-9a3b-c772bf4a311c" providerId="ADAL" clId="{556C7E6E-9ED7-4F9D-9E55-43EB46A53FAD}" dt="2023-02-13T06:42:45.852" v="30544" actId="20577"/>
        <pc:sldMkLst>
          <pc:docMk/>
          <pc:sldMk cId="4054278939" sldId="609"/>
        </pc:sldMkLst>
      </pc:sldChg>
      <pc:sldChg chg="addSp delSp modSp new mod modClrScheme chgLayout">
        <pc:chgData name="Matthieu De Mari" userId="dfb708c9-d8dc-439f-9a3b-c772bf4a311c" providerId="ADAL" clId="{556C7E6E-9ED7-4F9D-9E55-43EB46A53FAD}" dt="2023-02-13T07:07:48.114" v="31383" actId="12"/>
        <pc:sldMkLst>
          <pc:docMk/>
          <pc:sldMk cId="712150557" sldId="610"/>
        </pc:sldMkLst>
      </pc:sldChg>
      <pc:sldChg chg="addSp delSp modSp add mod">
        <pc:chgData name="Matthieu De Mari" userId="dfb708c9-d8dc-439f-9a3b-c772bf4a311c" providerId="ADAL" clId="{556C7E6E-9ED7-4F9D-9E55-43EB46A53FAD}" dt="2023-02-13T07:09:10.631" v="31482" actId="1038"/>
        <pc:sldMkLst>
          <pc:docMk/>
          <pc:sldMk cId="3906826756" sldId="611"/>
        </pc:sldMkLst>
      </pc:sldChg>
      <pc:sldChg chg="addSp delSp modSp add mod chgLayout">
        <pc:chgData name="Matthieu De Mari" userId="dfb708c9-d8dc-439f-9a3b-c772bf4a311c" providerId="ADAL" clId="{556C7E6E-9ED7-4F9D-9E55-43EB46A53FAD}" dt="2023-02-13T07:12:18.215" v="31802" actId="20577"/>
        <pc:sldMkLst>
          <pc:docMk/>
          <pc:sldMk cId="1860638052" sldId="612"/>
        </pc:sldMkLst>
      </pc:sldChg>
      <pc:sldChg chg="add del">
        <pc:chgData name="Matthieu De Mari" userId="dfb708c9-d8dc-439f-9a3b-c772bf4a311c" providerId="ADAL" clId="{556C7E6E-9ED7-4F9D-9E55-43EB46A53FAD}" dt="2023-02-13T07:12:22.283" v="31803" actId="47"/>
        <pc:sldMkLst>
          <pc:docMk/>
          <pc:sldMk cId="1887473016" sldId="613"/>
        </pc:sldMkLst>
      </pc:sldChg>
      <pc:sldChg chg="addSp delSp modSp add mod">
        <pc:chgData name="Matthieu De Mari" userId="dfb708c9-d8dc-439f-9a3b-c772bf4a311c" providerId="ADAL" clId="{556C7E6E-9ED7-4F9D-9E55-43EB46A53FAD}" dt="2023-02-13T07:16:23.585" v="32208" actId="20577"/>
        <pc:sldMkLst>
          <pc:docMk/>
          <pc:sldMk cId="3114303393" sldId="613"/>
        </pc:sldMkLst>
      </pc:sldChg>
      <pc:sldChg chg="addSp delSp modSp add mod modClrScheme chgLayout">
        <pc:chgData name="Matthieu De Mari" userId="dfb708c9-d8dc-439f-9a3b-c772bf4a311c" providerId="ADAL" clId="{556C7E6E-9ED7-4F9D-9E55-43EB46A53FAD}" dt="2023-02-13T07:16:01.587" v="32199" actId="27636"/>
        <pc:sldMkLst>
          <pc:docMk/>
          <pc:sldMk cId="3311459905" sldId="614"/>
        </pc:sldMkLst>
      </pc:sldChg>
      <pc:sldChg chg="add del">
        <pc:chgData name="Matthieu De Mari" userId="dfb708c9-d8dc-439f-9a3b-c772bf4a311c" providerId="ADAL" clId="{556C7E6E-9ED7-4F9D-9E55-43EB46A53FAD}" dt="2023-02-13T07:16:15.473" v="32204" actId="47"/>
        <pc:sldMkLst>
          <pc:docMk/>
          <pc:sldMk cId="3501393944" sldId="615"/>
        </pc:sldMkLst>
      </pc:sldChg>
      <pc:sldChg chg="addSp delSp modSp add mod ord">
        <pc:chgData name="Matthieu De Mari" userId="dfb708c9-d8dc-439f-9a3b-c772bf4a311c" providerId="ADAL" clId="{556C7E6E-9ED7-4F9D-9E55-43EB46A53FAD}" dt="2023-02-13T07:17:47.216" v="32456" actId="20577"/>
        <pc:sldMkLst>
          <pc:docMk/>
          <pc:sldMk cId="3012661893" sldId="616"/>
        </pc:sldMkLst>
      </pc:sldChg>
      <pc:sldChg chg="delSp modSp add mod">
        <pc:chgData name="Matthieu De Mari" userId="dfb708c9-d8dc-439f-9a3b-c772bf4a311c" providerId="ADAL" clId="{556C7E6E-9ED7-4F9D-9E55-43EB46A53FAD}" dt="2023-02-13T07:19:38.294" v="32629" actId="20577"/>
        <pc:sldMkLst>
          <pc:docMk/>
          <pc:sldMk cId="2000086281" sldId="617"/>
        </pc:sldMkLst>
      </pc:sldChg>
      <pc:sldChg chg="addSp delSp modSp add mod">
        <pc:chgData name="Matthieu De Mari" userId="dfb708c9-d8dc-439f-9a3b-c772bf4a311c" providerId="ADAL" clId="{556C7E6E-9ED7-4F9D-9E55-43EB46A53FAD}" dt="2023-02-13T07:20:47.054" v="32703" actId="20577"/>
        <pc:sldMkLst>
          <pc:docMk/>
          <pc:sldMk cId="2143040470" sldId="618"/>
        </pc:sldMkLst>
      </pc:sldChg>
      <pc:sldChg chg="modSp add mod">
        <pc:chgData name="Matthieu De Mari" userId="dfb708c9-d8dc-439f-9a3b-c772bf4a311c" providerId="ADAL" clId="{556C7E6E-9ED7-4F9D-9E55-43EB46A53FAD}" dt="2023-02-13T07:25:43.210" v="33150" actId="20577"/>
        <pc:sldMkLst>
          <pc:docMk/>
          <pc:sldMk cId="2400758646" sldId="619"/>
        </pc:sldMkLst>
      </pc:sldChg>
    </pc:docChg>
  </pc:docChgLst>
  <pc:docChgLst>
    <pc:chgData name="Matthieu De Mari" userId="dfb708c9-d8dc-439f-9a3b-c772bf4a311c" providerId="ADAL" clId="{3EBEA09A-C8F2-4F70-B6ED-0EC0AD642829}"/>
    <pc:docChg chg="custSel addSld delSld modSld sldOrd delSection modSection">
      <pc:chgData name="Matthieu De Mari" userId="dfb708c9-d8dc-439f-9a3b-c772bf4a311c" providerId="ADAL" clId="{3EBEA09A-C8F2-4F70-B6ED-0EC0AD642829}" dt="2023-02-15T02:51:29.880" v="599"/>
      <pc:docMkLst>
        <pc:docMk/>
      </pc:docMkLst>
      <pc:sldChg chg="modSp mod">
        <pc:chgData name="Matthieu De Mari" userId="dfb708c9-d8dc-439f-9a3b-c772bf4a311c" providerId="ADAL" clId="{3EBEA09A-C8F2-4F70-B6ED-0EC0AD642829}" dt="2023-02-13T08:00:24.502" v="598" actId="20577"/>
        <pc:sldMkLst>
          <pc:docMk/>
          <pc:sldMk cId="1893873068" sldId="266"/>
        </pc:sldMkLst>
      </pc:sldChg>
      <pc:sldChg chg="del">
        <pc:chgData name="Matthieu De Mari" userId="dfb708c9-d8dc-439f-9a3b-c772bf4a311c" providerId="ADAL" clId="{3EBEA09A-C8F2-4F70-B6ED-0EC0AD642829}" dt="2023-02-13T07:43:29.901" v="167" actId="47"/>
        <pc:sldMkLst>
          <pc:docMk/>
          <pc:sldMk cId="3880949074" sldId="267"/>
        </pc:sldMkLst>
      </pc:sldChg>
      <pc:sldChg chg="modSp mod">
        <pc:chgData name="Matthieu De Mari" userId="dfb708c9-d8dc-439f-9a3b-c772bf4a311c" providerId="ADAL" clId="{3EBEA09A-C8F2-4F70-B6ED-0EC0AD642829}" dt="2023-02-13T07:45:19.775" v="223" actId="20577"/>
        <pc:sldMkLst>
          <pc:docMk/>
          <pc:sldMk cId="1036081419" sldId="346"/>
        </pc:sldMkLst>
      </pc:sldChg>
      <pc:sldChg chg="modSp mod">
        <pc:chgData name="Matthieu De Mari" userId="dfb708c9-d8dc-439f-9a3b-c772bf4a311c" providerId="ADAL" clId="{3EBEA09A-C8F2-4F70-B6ED-0EC0AD642829}" dt="2023-02-13T07:35:45.529" v="1" actId="20577"/>
        <pc:sldMkLst>
          <pc:docMk/>
          <pc:sldMk cId="1040156172" sldId="377"/>
        </pc:sldMkLst>
      </pc:sldChg>
      <pc:sldChg chg="del">
        <pc:chgData name="Matthieu De Mari" userId="dfb708c9-d8dc-439f-9a3b-c772bf4a311c" providerId="ADAL" clId="{3EBEA09A-C8F2-4F70-B6ED-0EC0AD642829}" dt="2023-02-13T07:35:49.019" v="2" actId="47"/>
        <pc:sldMkLst>
          <pc:docMk/>
          <pc:sldMk cId="3210086446" sldId="378"/>
        </pc:sldMkLst>
      </pc:sldChg>
      <pc:sldChg chg="del">
        <pc:chgData name="Matthieu De Mari" userId="dfb708c9-d8dc-439f-9a3b-c772bf4a311c" providerId="ADAL" clId="{3EBEA09A-C8F2-4F70-B6ED-0EC0AD642829}" dt="2023-02-13T07:35:50.115" v="3" actId="47"/>
        <pc:sldMkLst>
          <pc:docMk/>
          <pc:sldMk cId="2982337869" sldId="379"/>
        </pc:sldMkLst>
      </pc:sldChg>
      <pc:sldChg chg="del">
        <pc:chgData name="Matthieu De Mari" userId="dfb708c9-d8dc-439f-9a3b-c772bf4a311c" providerId="ADAL" clId="{3EBEA09A-C8F2-4F70-B6ED-0EC0AD642829}" dt="2023-02-13T07:35:49.019" v="2" actId="47"/>
        <pc:sldMkLst>
          <pc:docMk/>
          <pc:sldMk cId="2887811995" sldId="380"/>
        </pc:sldMkLst>
      </pc:sldChg>
      <pc:sldChg chg="del">
        <pc:chgData name="Matthieu De Mari" userId="dfb708c9-d8dc-439f-9a3b-c772bf4a311c" providerId="ADAL" clId="{3EBEA09A-C8F2-4F70-B6ED-0EC0AD642829}" dt="2023-02-13T07:35:49.019" v="2" actId="47"/>
        <pc:sldMkLst>
          <pc:docMk/>
          <pc:sldMk cId="859759441" sldId="381"/>
        </pc:sldMkLst>
      </pc:sldChg>
      <pc:sldChg chg="del">
        <pc:chgData name="Matthieu De Mari" userId="dfb708c9-d8dc-439f-9a3b-c772bf4a311c" providerId="ADAL" clId="{3EBEA09A-C8F2-4F70-B6ED-0EC0AD642829}" dt="2023-02-13T07:35:49.019" v="2" actId="47"/>
        <pc:sldMkLst>
          <pc:docMk/>
          <pc:sldMk cId="431154299" sldId="382"/>
        </pc:sldMkLst>
      </pc:sldChg>
      <pc:sldChg chg="del">
        <pc:chgData name="Matthieu De Mari" userId="dfb708c9-d8dc-439f-9a3b-c772bf4a311c" providerId="ADAL" clId="{3EBEA09A-C8F2-4F70-B6ED-0EC0AD642829}" dt="2023-02-13T07:35:49.019" v="2" actId="47"/>
        <pc:sldMkLst>
          <pc:docMk/>
          <pc:sldMk cId="2327437784" sldId="383"/>
        </pc:sldMkLst>
      </pc:sldChg>
      <pc:sldChg chg="del">
        <pc:chgData name="Matthieu De Mari" userId="dfb708c9-d8dc-439f-9a3b-c772bf4a311c" providerId="ADAL" clId="{3EBEA09A-C8F2-4F70-B6ED-0EC0AD642829}" dt="2023-02-13T07:35:50.115" v="3" actId="47"/>
        <pc:sldMkLst>
          <pc:docMk/>
          <pc:sldMk cId="3476699377" sldId="384"/>
        </pc:sldMkLst>
      </pc:sldChg>
      <pc:sldChg chg="del">
        <pc:chgData name="Matthieu De Mari" userId="dfb708c9-d8dc-439f-9a3b-c772bf4a311c" providerId="ADAL" clId="{3EBEA09A-C8F2-4F70-B6ED-0EC0AD642829}" dt="2023-02-13T07:35:49.019" v="2" actId="47"/>
        <pc:sldMkLst>
          <pc:docMk/>
          <pc:sldMk cId="1231879250" sldId="385"/>
        </pc:sldMkLst>
      </pc:sldChg>
      <pc:sldChg chg="del">
        <pc:chgData name="Matthieu De Mari" userId="dfb708c9-d8dc-439f-9a3b-c772bf4a311c" providerId="ADAL" clId="{3EBEA09A-C8F2-4F70-B6ED-0EC0AD642829}" dt="2023-02-13T07:35:51.052" v="4" actId="47"/>
        <pc:sldMkLst>
          <pc:docMk/>
          <pc:sldMk cId="3343917742" sldId="386"/>
        </pc:sldMkLst>
      </pc:sldChg>
      <pc:sldChg chg="del">
        <pc:chgData name="Matthieu De Mari" userId="dfb708c9-d8dc-439f-9a3b-c772bf4a311c" providerId="ADAL" clId="{3EBEA09A-C8F2-4F70-B6ED-0EC0AD642829}" dt="2023-02-13T07:35:52.831" v="5" actId="47"/>
        <pc:sldMkLst>
          <pc:docMk/>
          <pc:sldMk cId="3388232958" sldId="388"/>
        </pc:sldMkLst>
      </pc:sldChg>
      <pc:sldChg chg="del">
        <pc:chgData name="Matthieu De Mari" userId="dfb708c9-d8dc-439f-9a3b-c772bf4a311c" providerId="ADAL" clId="{3EBEA09A-C8F2-4F70-B6ED-0EC0AD642829}" dt="2023-02-13T07:35:54.002" v="6" actId="47"/>
        <pc:sldMkLst>
          <pc:docMk/>
          <pc:sldMk cId="2172790633" sldId="389"/>
        </pc:sldMkLst>
      </pc:sldChg>
      <pc:sldChg chg="del">
        <pc:chgData name="Matthieu De Mari" userId="dfb708c9-d8dc-439f-9a3b-c772bf4a311c" providerId="ADAL" clId="{3EBEA09A-C8F2-4F70-B6ED-0EC0AD642829}" dt="2023-02-13T07:35:56.410" v="7" actId="47"/>
        <pc:sldMkLst>
          <pc:docMk/>
          <pc:sldMk cId="4240371895" sldId="390"/>
        </pc:sldMkLst>
      </pc:sldChg>
      <pc:sldChg chg="del">
        <pc:chgData name="Matthieu De Mari" userId="dfb708c9-d8dc-439f-9a3b-c772bf4a311c" providerId="ADAL" clId="{3EBEA09A-C8F2-4F70-B6ED-0EC0AD642829}" dt="2023-02-13T07:35:56.410" v="7" actId="47"/>
        <pc:sldMkLst>
          <pc:docMk/>
          <pc:sldMk cId="1927715267" sldId="391"/>
        </pc:sldMkLst>
      </pc:sldChg>
      <pc:sldChg chg="del">
        <pc:chgData name="Matthieu De Mari" userId="dfb708c9-d8dc-439f-9a3b-c772bf4a311c" providerId="ADAL" clId="{3EBEA09A-C8F2-4F70-B6ED-0EC0AD642829}" dt="2023-02-13T07:36:00.784" v="10" actId="47"/>
        <pc:sldMkLst>
          <pc:docMk/>
          <pc:sldMk cId="1857452834" sldId="392"/>
        </pc:sldMkLst>
      </pc:sldChg>
      <pc:sldChg chg="del">
        <pc:chgData name="Matthieu De Mari" userId="dfb708c9-d8dc-439f-9a3b-c772bf4a311c" providerId="ADAL" clId="{3EBEA09A-C8F2-4F70-B6ED-0EC0AD642829}" dt="2023-02-13T07:36:01.839" v="11" actId="47"/>
        <pc:sldMkLst>
          <pc:docMk/>
          <pc:sldMk cId="3440024532" sldId="393"/>
        </pc:sldMkLst>
      </pc:sldChg>
      <pc:sldChg chg="del">
        <pc:chgData name="Matthieu De Mari" userId="dfb708c9-d8dc-439f-9a3b-c772bf4a311c" providerId="ADAL" clId="{3EBEA09A-C8F2-4F70-B6ED-0EC0AD642829}" dt="2023-02-13T07:36:04.015" v="12" actId="47"/>
        <pc:sldMkLst>
          <pc:docMk/>
          <pc:sldMk cId="3219908699" sldId="394"/>
        </pc:sldMkLst>
      </pc:sldChg>
      <pc:sldChg chg="del">
        <pc:chgData name="Matthieu De Mari" userId="dfb708c9-d8dc-439f-9a3b-c772bf4a311c" providerId="ADAL" clId="{3EBEA09A-C8F2-4F70-B6ED-0EC0AD642829}" dt="2023-02-13T07:35:58.027" v="8" actId="47"/>
        <pc:sldMkLst>
          <pc:docMk/>
          <pc:sldMk cId="367957583" sldId="395"/>
        </pc:sldMkLst>
      </pc:sldChg>
      <pc:sldChg chg="del">
        <pc:chgData name="Matthieu De Mari" userId="dfb708c9-d8dc-439f-9a3b-c772bf4a311c" providerId="ADAL" clId="{3EBEA09A-C8F2-4F70-B6ED-0EC0AD642829}" dt="2023-02-13T07:36:05.048" v="13" actId="47"/>
        <pc:sldMkLst>
          <pc:docMk/>
          <pc:sldMk cId="246753485" sldId="396"/>
        </pc:sldMkLst>
      </pc:sldChg>
      <pc:sldChg chg="del">
        <pc:chgData name="Matthieu De Mari" userId="dfb708c9-d8dc-439f-9a3b-c772bf4a311c" providerId="ADAL" clId="{3EBEA09A-C8F2-4F70-B6ED-0EC0AD642829}" dt="2023-02-13T07:36:06.160" v="14" actId="47"/>
        <pc:sldMkLst>
          <pc:docMk/>
          <pc:sldMk cId="390159045" sldId="397"/>
        </pc:sldMkLst>
      </pc:sldChg>
      <pc:sldChg chg="del">
        <pc:chgData name="Matthieu De Mari" userId="dfb708c9-d8dc-439f-9a3b-c772bf4a311c" providerId="ADAL" clId="{3EBEA09A-C8F2-4F70-B6ED-0EC0AD642829}" dt="2023-02-13T07:36:18.179" v="15" actId="47"/>
        <pc:sldMkLst>
          <pc:docMk/>
          <pc:sldMk cId="392272370" sldId="398"/>
        </pc:sldMkLst>
      </pc:sldChg>
      <pc:sldChg chg="modSp mod">
        <pc:chgData name="Matthieu De Mari" userId="dfb708c9-d8dc-439f-9a3b-c772bf4a311c" providerId="ADAL" clId="{3EBEA09A-C8F2-4F70-B6ED-0EC0AD642829}" dt="2023-02-15T02:51:29.880" v="599"/>
        <pc:sldMkLst>
          <pc:docMk/>
          <pc:sldMk cId="1994190645" sldId="404"/>
        </pc:sldMkLst>
      </pc:sldChg>
      <pc:sldChg chg="modSp mod">
        <pc:chgData name="Matthieu De Mari" userId="dfb708c9-d8dc-439f-9a3b-c772bf4a311c" providerId="ADAL" clId="{3EBEA09A-C8F2-4F70-B6ED-0EC0AD642829}" dt="2023-02-13T07:41:19.253" v="43" actId="115"/>
        <pc:sldMkLst>
          <pc:docMk/>
          <pc:sldMk cId="2463962519" sldId="406"/>
        </pc:sldMkLst>
      </pc:sldChg>
      <pc:sldChg chg="del">
        <pc:chgData name="Matthieu De Mari" userId="dfb708c9-d8dc-439f-9a3b-c772bf4a311c" providerId="ADAL" clId="{3EBEA09A-C8F2-4F70-B6ED-0EC0AD642829}" dt="2023-02-13T07:35:54.002" v="6" actId="47"/>
        <pc:sldMkLst>
          <pc:docMk/>
          <pc:sldMk cId="1181248615" sldId="411"/>
        </pc:sldMkLst>
      </pc:sldChg>
      <pc:sldChg chg="del">
        <pc:chgData name="Matthieu De Mari" userId="dfb708c9-d8dc-439f-9a3b-c772bf4a311c" providerId="ADAL" clId="{3EBEA09A-C8F2-4F70-B6ED-0EC0AD642829}" dt="2023-02-13T07:35:49.019" v="2" actId="47"/>
        <pc:sldMkLst>
          <pc:docMk/>
          <pc:sldMk cId="177426309" sldId="412"/>
        </pc:sldMkLst>
      </pc:sldChg>
      <pc:sldChg chg="del">
        <pc:chgData name="Matthieu De Mari" userId="dfb708c9-d8dc-439f-9a3b-c772bf4a311c" providerId="ADAL" clId="{3EBEA09A-C8F2-4F70-B6ED-0EC0AD642829}" dt="2023-02-13T07:35:49.019" v="2" actId="47"/>
        <pc:sldMkLst>
          <pc:docMk/>
          <pc:sldMk cId="3332341980" sldId="413"/>
        </pc:sldMkLst>
      </pc:sldChg>
      <pc:sldChg chg="del">
        <pc:chgData name="Matthieu De Mari" userId="dfb708c9-d8dc-439f-9a3b-c772bf4a311c" providerId="ADAL" clId="{3EBEA09A-C8F2-4F70-B6ED-0EC0AD642829}" dt="2023-02-13T07:35:49.019" v="2" actId="47"/>
        <pc:sldMkLst>
          <pc:docMk/>
          <pc:sldMk cId="245522249" sldId="414"/>
        </pc:sldMkLst>
      </pc:sldChg>
      <pc:sldChg chg="del">
        <pc:chgData name="Matthieu De Mari" userId="dfb708c9-d8dc-439f-9a3b-c772bf4a311c" providerId="ADAL" clId="{3EBEA09A-C8F2-4F70-B6ED-0EC0AD642829}" dt="2023-02-13T07:35:51.052" v="4" actId="47"/>
        <pc:sldMkLst>
          <pc:docMk/>
          <pc:sldMk cId="1783145993" sldId="415"/>
        </pc:sldMkLst>
      </pc:sldChg>
      <pc:sldChg chg="del">
        <pc:chgData name="Matthieu De Mari" userId="dfb708c9-d8dc-439f-9a3b-c772bf4a311c" providerId="ADAL" clId="{3EBEA09A-C8F2-4F70-B6ED-0EC0AD642829}" dt="2023-02-13T07:35:52.831" v="5" actId="47"/>
        <pc:sldMkLst>
          <pc:docMk/>
          <pc:sldMk cId="1371083680" sldId="416"/>
        </pc:sldMkLst>
      </pc:sldChg>
      <pc:sldChg chg="del">
        <pc:chgData name="Matthieu De Mari" userId="dfb708c9-d8dc-439f-9a3b-c772bf4a311c" providerId="ADAL" clId="{3EBEA09A-C8F2-4F70-B6ED-0EC0AD642829}" dt="2023-02-13T07:35:52.831" v="5" actId="47"/>
        <pc:sldMkLst>
          <pc:docMk/>
          <pc:sldMk cId="4023418379" sldId="417"/>
        </pc:sldMkLst>
      </pc:sldChg>
      <pc:sldChg chg="del">
        <pc:chgData name="Matthieu De Mari" userId="dfb708c9-d8dc-439f-9a3b-c772bf4a311c" providerId="ADAL" clId="{3EBEA09A-C8F2-4F70-B6ED-0EC0AD642829}" dt="2023-02-13T07:35:52.831" v="5" actId="47"/>
        <pc:sldMkLst>
          <pc:docMk/>
          <pc:sldMk cId="224283772" sldId="418"/>
        </pc:sldMkLst>
      </pc:sldChg>
      <pc:sldChg chg="del">
        <pc:chgData name="Matthieu De Mari" userId="dfb708c9-d8dc-439f-9a3b-c772bf4a311c" providerId="ADAL" clId="{3EBEA09A-C8F2-4F70-B6ED-0EC0AD642829}" dt="2023-02-13T07:35:52.831" v="5" actId="47"/>
        <pc:sldMkLst>
          <pc:docMk/>
          <pc:sldMk cId="3708842137" sldId="419"/>
        </pc:sldMkLst>
      </pc:sldChg>
      <pc:sldChg chg="del">
        <pc:chgData name="Matthieu De Mari" userId="dfb708c9-d8dc-439f-9a3b-c772bf4a311c" providerId="ADAL" clId="{3EBEA09A-C8F2-4F70-B6ED-0EC0AD642829}" dt="2023-02-13T07:35:52.831" v="5" actId="47"/>
        <pc:sldMkLst>
          <pc:docMk/>
          <pc:sldMk cId="2609555553" sldId="420"/>
        </pc:sldMkLst>
      </pc:sldChg>
      <pc:sldChg chg="del">
        <pc:chgData name="Matthieu De Mari" userId="dfb708c9-d8dc-439f-9a3b-c772bf4a311c" providerId="ADAL" clId="{3EBEA09A-C8F2-4F70-B6ED-0EC0AD642829}" dt="2023-02-13T07:35:54.002" v="6" actId="47"/>
        <pc:sldMkLst>
          <pc:docMk/>
          <pc:sldMk cId="3045139746" sldId="421"/>
        </pc:sldMkLst>
      </pc:sldChg>
      <pc:sldChg chg="del">
        <pc:chgData name="Matthieu De Mari" userId="dfb708c9-d8dc-439f-9a3b-c772bf4a311c" providerId="ADAL" clId="{3EBEA09A-C8F2-4F70-B6ED-0EC0AD642829}" dt="2023-02-13T07:35:54.002" v="6" actId="47"/>
        <pc:sldMkLst>
          <pc:docMk/>
          <pc:sldMk cId="2039872686" sldId="422"/>
        </pc:sldMkLst>
      </pc:sldChg>
      <pc:sldChg chg="del">
        <pc:chgData name="Matthieu De Mari" userId="dfb708c9-d8dc-439f-9a3b-c772bf4a311c" providerId="ADAL" clId="{3EBEA09A-C8F2-4F70-B6ED-0EC0AD642829}" dt="2023-02-13T07:35:54.002" v="6" actId="47"/>
        <pc:sldMkLst>
          <pc:docMk/>
          <pc:sldMk cId="2521491117" sldId="423"/>
        </pc:sldMkLst>
      </pc:sldChg>
      <pc:sldChg chg="del">
        <pc:chgData name="Matthieu De Mari" userId="dfb708c9-d8dc-439f-9a3b-c772bf4a311c" providerId="ADAL" clId="{3EBEA09A-C8F2-4F70-B6ED-0EC0AD642829}" dt="2023-02-13T07:35:54.002" v="6" actId="47"/>
        <pc:sldMkLst>
          <pc:docMk/>
          <pc:sldMk cId="4184625518" sldId="425"/>
        </pc:sldMkLst>
      </pc:sldChg>
      <pc:sldChg chg="del">
        <pc:chgData name="Matthieu De Mari" userId="dfb708c9-d8dc-439f-9a3b-c772bf4a311c" providerId="ADAL" clId="{3EBEA09A-C8F2-4F70-B6ED-0EC0AD642829}" dt="2023-02-13T07:35:54.002" v="6" actId="47"/>
        <pc:sldMkLst>
          <pc:docMk/>
          <pc:sldMk cId="4230880208" sldId="427"/>
        </pc:sldMkLst>
      </pc:sldChg>
      <pc:sldChg chg="del">
        <pc:chgData name="Matthieu De Mari" userId="dfb708c9-d8dc-439f-9a3b-c772bf4a311c" providerId="ADAL" clId="{3EBEA09A-C8F2-4F70-B6ED-0EC0AD642829}" dt="2023-02-13T07:35:54.002" v="6" actId="47"/>
        <pc:sldMkLst>
          <pc:docMk/>
          <pc:sldMk cId="831301994" sldId="428"/>
        </pc:sldMkLst>
      </pc:sldChg>
      <pc:sldChg chg="del">
        <pc:chgData name="Matthieu De Mari" userId="dfb708c9-d8dc-439f-9a3b-c772bf4a311c" providerId="ADAL" clId="{3EBEA09A-C8F2-4F70-B6ED-0EC0AD642829}" dt="2023-02-13T07:35:52.831" v="5" actId="47"/>
        <pc:sldMkLst>
          <pc:docMk/>
          <pc:sldMk cId="1219913554" sldId="429"/>
        </pc:sldMkLst>
      </pc:sldChg>
      <pc:sldChg chg="del">
        <pc:chgData name="Matthieu De Mari" userId="dfb708c9-d8dc-439f-9a3b-c772bf4a311c" providerId="ADAL" clId="{3EBEA09A-C8F2-4F70-B6ED-0EC0AD642829}" dt="2023-02-13T07:35:54.002" v="6" actId="47"/>
        <pc:sldMkLst>
          <pc:docMk/>
          <pc:sldMk cId="3051796628" sldId="430"/>
        </pc:sldMkLst>
      </pc:sldChg>
      <pc:sldChg chg="del">
        <pc:chgData name="Matthieu De Mari" userId="dfb708c9-d8dc-439f-9a3b-c772bf4a311c" providerId="ADAL" clId="{3EBEA09A-C8F2-4F70-B6ED-0EC0AD642829}" dt="2023-02-13T07:35:54.002" v="6" actId="47"/>
        <pc:sldMkLst>
          <pc:docMk/>
          <pc:sldMk cId="4082682774" sldId="431"/>
        </pc:sldMkLst>
      </pc:sldChg>
      <pc:sldChg chg="del">
        <pc:chgData name="Matthieu De Mari" userId="dfb708c9-d8dc-439f-9a3b-c772bf4a311c" providerId="ADAL" clId="{3EBEA09A-C8F2-4F70-B6ED-0EC0AD642829}" dt="2023-02-13T07:35:54.002" v="6" actId="47"/>
        <pc:sldMkLst>
          <pc:docMk/>
          <pc:sldMk cId="1461795819" sldId="432"/>
        </pc:sldMkLst>
      </pc:sldChg>
      <pc:sldChg chg="del">
        <pc:chgData name="Matthieu De Mari" userId="dfb708c9-d8dc-439f-9a3b-c772bf4a311c" providerId="ADAL" clId="{3EBEA09A-C8F2-4F70-B6ED-0EC0AD642829}" dt="2023-02-13T07:35:59.271" v="9" actId="47"/>
        <pc:sldMkLst>
          <pc:docMk/>
          <pc:sldMk cId="783756341" sldId="433"/>
        </pc:sldMkLst>
      </pc:sldChg>
      <pc:sldChg chg="del">
        <pc:chgData name="Matthieu De Mari" userId="dfb708c9-d8dc-439f-9a3b-c772bf4a311c" providerId="ADAL" clId="{3EBEA09A-C8F2-4F70-B6ED-0EC0AD642829}" dt="2023-02-13T07:35:56.410" v="7" actId="47"/>
        <pc:sldMkLst>
          <pc:docMk/>
          <pc:sldMk cId="118761306" sldId="434"/>
        </pc:sldMkLst>
      </pc:sldChg>
      <pc:sldChg chg="del">
        <pc:chgData name="Matthieu De Mari" userId="dfb708c9-d8dc-439f-9a3b-c772bf4a311c" providerId="ADAL" clId="{3EBEA09A-C8F2-4F70-B6ED-0EC0AD642829}" dt="2023-02-13T07:35:59.271" v="9" actId="47"/>
        <pc:sldMkLst>
          <pc:docMk/>
          <pc:sldMk cId="3678674789" sldId="436"/>
        </pc:sldMkLst>
      </pc:sldChg>
      <pc:sldChg chg="del">
        <pc:chgData name="Matthieu De Mari" userId="dfb708c9-d8dc-439f-9a3b-c772bf4a311c" providerId="ADAL" clId="{3EBEA09A-C8F2-4F70-B6ED-0EC0AD642829}" dt="2023-02-13T07:35:56.410" v="7" actId="47"/>
        <pc:sldMkLst>
          <pc:docMk/>
          <pc:sldMk cId="1659491344" sldId="437"/>
        </pc:sldMkLst>
      </pc:sldChg>
      <pc:sldChg chg="del">
        <pc:chgData name="Matthieu De Mari" userId="dfb708c9-d8dc-439f-9a3b-c772bf4a311c" providerId="ADAL" clId="{3EBEA09A-C8F2-4F70-B6ED-0EC0AD642829}" dt="2023-02-13T07:35:56.410" v="7" actId="47"/>
        <pc:sldMkLst>
          <pc:docMk/>
          <pc:sldMk cId="1244784134" sldId="438"/>
        </pc:sldMkLst>
      </pc:sldChg>
      <pc:sldChg chg="del">
        <pc:chgData name="Matthieu De Mari" userId="dfb708c9-d8dc-439f-9a3b-c772bf4a311c" providerId="ADAL" clId="{3EBEA09A-C8F2-4F70-B6ED-0EC0AD642829}" dt="2023-02-13T07:35:56.410" v="7" actId="47"/>
        <pc:sldMkLst>
          <pc:docMk/>
          <pc:sldMk cId="1222483653" sldId="441"/>
        </pc:sldMkLst>
      </pc:sldChg>
      <pc:sldChg chg="del">
        <pc:chgData name="Matthieu De Mari" userId="dfb708c9-d8dc-439f-9a3b-c772bf4a311c" providerId="ADAL" clId="{3EBEA09A-C8F2-4F70-B6ED-0EC0AD642829}" dt="2023-02-13T07:35:56.410" v="7" actId="47"/>
        <pc:sldMkLst>
          <pc:docMk/>
          <pc:sldMk cId="112718779" sldId="442"/>
        </pc:sldMkLst>
      </pc:sldChg>
      <pc:sldChg chg="del">
        <pc:chgData name="Matthieu De Mari" userId="dfb708c9-d8dc-439f-9a3b-c772bf4a311c" providerId="ADAL" clId="{3EBEA09A-C8F2-4F70-B6ED-0EC0AD642829}" dt="2023-02-13T07:35:56.410" v="7" actId="47"/>
        <pc:sldMkLst>
          <pc:docMk/>
          <pc:sldMk cId="3322960319" sldId="443"/>
        </pc:sldMkLst>
      </pc:sldChg>
      <pc:sldChg chg="del">
        <pc:chgData name="Matthieu De Mari" userId="dfb708c9-d8dc-439f-9a3b-c772bf4a311c" providerId="ADAL" clId="{3EBEA09A-C8F2-4F70-B6ED-0EC0AD642829}" dt="2023-02-13T07:35:56.410" v="7" actId="47"/>
        <pc:sldMkLst>
          <pc:docMk/>
          <pc:sldMk cId="1225659779" sldId="444"/>
        </pc:sldMkLst>
      </pc:sldChg>
      <pc:sldChg chg="del">
        <pc:chgData name="Matthieu De Mari" userId="dfb708c9-d8dc-439f-9a3b-c772bf4a311c" providerId="ADAL" clId="{3EBEA09A-C8F2-4F70-B6ED-0EC0AD642829}" dt="2023-02-13T07:35:56.410" v="7" actId="47"/>
        <pc:sldMkLst>
          <pc:docMk/>
          <pc:sldMk cId="3704589683" sldId="445"/>
        </pc:sldMkLst>
      </pc:sldChg>
      <pc:sldChg chg="del">
        <pc:chgData name="Matthieu De Mari" userId="dfb708c9-d8dc-439f-9a3b-c772bf4a311c" providerId="ADAL" clId="{3EBEA09A-C8F2-4F70-B6ED-0EC0AD642829}" dt="2023-02-13T07:35:56.410" v="7" actId="47"/>
        <pc:sldMkLst>
          <pc:docMk/>
          <pc:sldMk cId="4012782326" sldId="446"/>
        </pc:sldMkLst>
      </pc:sldChg>
      <pc:sldChg chg="del">
        <pc:chgData name="Matthieu De Mari" userId="dfb708c9-d8dc-439f-9a3b-c772bf4a311c" providerId="ADAL" clId="{3EBEA09A-C8F2-4F70-B6ED-0EC0AD642829}" dt="2023-02-13T07:35:56.410" v="7" actId="47"/>
        <pc:sldMkLst>
          <pc:docMk/>
          <pc:sldMk cId="3712174790" sldId="447"/>
        </pc:sldMkLst>
      </pc:sldChg>
      <pc:sldChg chg="del">
        <pc:chgData name="Matthieu De Mari" userId="dfb708c9-d8dc-439f-9a3b-c772bf4a311c" providerId="ADAL" clId="{3EBEA09A-C8F2-4F70-B6ED-0EC0AD642829}" dt="2023-02-13T07:35:56.410" v="7" actId="47"/>
        <pc:sldMkLst>
          <pc:docMk/>
          <pc:sldMk cId="3758881342" sldId="448"/>
        </pc:sldMkLst>
      </pc:sldChg>
      <pc:sldChg chg="del">
        <pc:chgData name="Matthieu De Mari" userId="dfb708c9-d8dc-439f-9a3b-c772bf4a311c" providerId="ADAL" clId="{3EBEA09A-C8F2-4F70-B6ED-0EC0AD642829}" dt="2023-02-13T07:35:56.410" v="7" actId="47"/>
        <pc:sldMkLst>
          <pc:docMk/>
          <pc:sldMk cId="800668097" sldId="449"/>
        </pc:sldMkLst>
      </pc:sldChg>
      <pc:sldChg chg="del">
        <pc:chgData name="Matthieu De Mari" userId="dfb708c9-d8dc-439f-9a3b-c772bf4a311c" providerId="ADAL" clId="{3EBEA09A-C8F2-4F70-B6ED-0EC0AD642829}" dt="2023-02-13T07:35:56.410" v="7" actId="47"/>
        <pc:sldMkLst>
          <pc:docMk/>
          <pc:sldMk cId="3649117414" sldId="450"/>
        </pc:sldMkLst>
      </pc:sldChg>
      <pc:sldChg chg="del">
        <pc:chgData name="Matthieu De Mari" userId="dfb708c9-d8dc-439f-9a3b-c772bf4a311c" providerId="ADAL" clId="{3EBEA09A-C8F2-4F70-B6ED-0EC0AD642829}" dt="2023-02-13T07:35:56.410" v="7" actId="47"/>
        <pc:sldMkLst>
          <pc:docMk/>
          <pc:sldMk cId="218656728" sldId="451"/>
        </pc:sldMkLst>
      </pc:sldChg>
      <pc:sldChg chg="del">
        <pc:chgData name="Matthieu De Mari" userId="dfb708c9-d8dc-439f-9a3b-c772bf4a311c" providerId="ADAL" clId="{3EBEA09A-C8F2-4F70-B6ED-0EC0AD642829}" dt="2023-02-13T07:35:56.410" v="7" actId="47"/>
        <pc:sldMkLst>
          <pc:docMk/>
          <pc:sldMk cId="2925855695" sldId="452"/>
        </pc:sldMkLst>
      </pc:sldChg>
      <pc:sldChg chg="del">
        <pc:chgData name="Matthieu De Mari" userId="dfb708c9-d8dc-439f-9a3b-c772bf4a311c" providerId="ADAL" clId="{3EBEA09A-C8F2-4F70-B6ED-0EC0AD642829}" dt="2023-02-13T07:35:54.002" v="6" actId="47"/>
        <pc:sldMkLst>
          <pc:docMk/>
          <pc:sldMk cId="423807732" sldId="453"/>
        </pc:sldMkLst>
      </pc:sldChg>
      <pc:sldChg chg="del">
        <pc:chgData name="Matthieu De Mari" userId="dfb708c9-d8dc-439f-9a3b-c772bf4a311c" providerId="ADAL" clId="{3EBEA09A-C8F2-4F70-B6ED-0EC0AD642829}" dt="2023-02-13T07:35:58.027" v="8" actId="47"/>
        <pc:sldMkLst>
          <pc:docMk/>
          <pc:sldMk cId="247058976" sldId="454"/>
        </pc:sldMkLst>
      </pc:sldChg>
      <pc:sldChg chg="del">
        <pc:chgData name="Matthieu De Mari" userId="dfb708c9-d8dc-439f-9a3b-c772bf4a311c" providerId="ADAL" clId="{3EBEA09A-C8F2-4F70-B6ED-0EC0AD642829}" dt="2023-02-13T07:35:58.027" v="8" actId="47"/>
        <pc:sldMkLst>
          <pc:docMk/>
          <pc:sldMk cId="241415620" sldId="455"/>
        </pc:sldMkLst>
      </pc:sldChg>
      <pc:sldChg chg="del">
        <pc:chgData name="Matthieu De Mari" userId="dfb708c9-d8dc-439f-9a3b-c772bf4a311c" providerId="ADAL" clId="{3EBEA09A-C8F2-4F70-B6ED-0EC0AD642829}" dt="2023-02-13T07:35:58.027" v="8" actId="47"/>
        <pc:sldMkLst>
          <pc:docMk/>
          <pc:sldMk cId="1725213262" sldId="456"/>
        </pc:sldMkLst>
      </pc:sldChg>
      <pc:sldChg chg="del">
        <pc:chgData name="Matthieu De Mari" userId="dfb708c9-d8dc-439f-9a3b-c772bf4a311c" providerId="ADAL" clId="{3EBEA09A-C8F2-4F70-B6ED-0EC0AD642829}" dt="2023-02-13T07:35:58.027" v="8" actId="47"/>
        <pc:sldMkLst>
          <pc:docMk/>
          <pc:sldMk cId="2546894068" sldId="457"/>
        </pc:sldMkLst>
      </pc:sldChg>
      <pc:sldChg chg="del">
        <pc:chgData name="Matthieu De Mari" userId="dfb708c9-d8dc-439f-9a3b-c772bf4a311c" providerId="ADAL" clId="{3EBEA09A-C8F2-4F70-B6ED-0EC0AD642829}" dt="2023-02-13T07:35:58.027" v="8" actId="47"/>
        <pc:sldMkLst>
          <pc:docMk/>
          <pc:sldMk cId="1744223580" sldId="458"/>
        </pc:sldMkLst>
      </pc:sldChg>
      <pc:sldChg chg="del">
        <pc:chgData name="Matthieu De Mari" userId="dfb708c9-d8dc-439f-9a3b-c772bf4a311c" providerId="ADAL" clId="{3EBEA09A-C8F2-4F70-B6ED-0EC0AD642829}" dt="2023-02-13T07:35:58.027" v="8" actId="47"/>
        <pc:sldMkLst>
          <pc:docMk/>
          <pc:sldMk cId="862095703" sldId="459"/>
        </pc:sldMkLst>
      </pc:sldChg>
      <pc:sldChg chg="del">
        <pc:chgData name="Matthieu De Mari" userId="dfb708c9-d8dc-439f-9a3b-c772bf4a311c" providerId="ADAL" clId="{3EBEA09A-C8F2-4F70-B6ED-0EC0AD642829}" dt="2023-02-13T07:35:58.027" v="8" actId="47"/>
        <pc:sldMkLst>
          <pc:docMk/>
          <pc:sldMk cId="3044916529" sldId="460"/>
        </pc:sldMkLst>
      </pc:sldChg>
      <pc:sldChg chg="del">
        <pc:chgData name="Matthieu De Mari" userId="dfb708c9-d8dc-439f-9a3b-c772bf4a311c" providerId="ADAL" clId="{3EBEA09A-C8F2-4F70-B6ED-0EC0AD642829}" dt="2023-02-13T07:35:58.027" v="8" actId="47"/>
        <pc:sldMkLst>
          <pc:docMk/>
          <pc:sldMk cId="3851304828" sldId="461"/>
        </pc:sldMkLst>
      </pc:sldChg>
      <pc:sldChg chg="del">
        <pc:chgData name="Matthieu De Mari" userId="dfb708c9-d8dc-439f-9a3b-c772bf4a311c" providerId="ADAL" clId="{3EBEA09A-C8F2-4F70-B6ED-0EC0AD642829}" dt="2023-02-13T07:35:59.271" v="9" actId="47"/>
        <pc:sldMkLst>
          <pc:docMk/>
          <pc:sldMk cId="4251785081" sldId="462"/>
        </pc:sldMkLst>
      </pc:sldChg>
      <pc:sldChg chg="del">
        <pc:chgData name="Matthieu De Mari" userId="dfb708c9-d8dc-439f-9a3b-c772bf4a311c" providerId="ADAL" clId="{3EBEA09A-C8F2-4F70-B6ED-0EC0AD642829}" dt="2023-02-13T07:36:00.784" v="10" actId="47"/>
        <pc:sldMkLst>
          <pc:docMk/>
          <pc:sldMk cId="2916628056" sldId="463"/>
        </pc:sldMkLst>
      </pc:sldChg>
      <pc:sldChg chg="del">
        <pc:chgData name="Matthieu De Mari" userId="dfb708c9-d8dc-439f-9a3b-c772bf4a311c" providerId="ADAL" clId="{3EBEA09A-C8F2-4F70-B6ED-0EC0AD642829}" dt="2023-02-13T07:36:00.784" v="10" actId="47"/>
        <pc:sldMkLst>
          <pc:docMk/>
          <pc:sldMk cId="1182956210" sldId="464"/>
        </pc:sldMkLst>
      </pc:sldChg>
      <pc:sldChg chg="del">
        <pc:chgData name="Matthieu De Mari" userId="dfb708c9-d8dc-439f-9a3b-c772bf4a311c" providerId="ADAL" clId="{3EBEA09A-C8F2-4F70-B6ED-0EC0AD642829}" dt="2023-02-13T07:36:00.784" v="10" actId="47"/>
        <pc:sldMkLst>
          <pc:docMk/>
          <pc:sldMk cId="2855927023" sldId="465"/>
        </pc:sldMkLst>
      </pc:sldChg>
      <pc:sldChg chg="del">
        <pc:chgData name="Matthieu De Mari" userId="dfb708c9-d8dc-439f-9a3b-c772bf4a311c" providerId="ADAL" clId="{3EBEA09A-C8F2-4F70-B6ED-0EC0AD642829}" dt="2023-02-13T07:36:00.784" v="10" actId="47"/>
        <pc:sldMkLst>
          <pc:docMk/>
          <pc:sldMk cId="4290563153" sldId="466"/>
        </pc:sldMkLst>
      </pc:sldChg>
      <pc:sldChg chg="del">
        <pc:chgData name="Matthieu De Mari" userId="dfb708c9-d8dc-439f-9a3b-c772bf4a311c" providerId="ADAL" clId="{3EBEA09A-C8F2-4F70-B6ED-0EC0AD642829}" dt="2023-02-13T07:36:00.784" v="10" actId="47"/>
        <pc:sldMkLst>
          <pc:docMk/>
          <pc:sldMk cId="1442730022" sldId="467"/>
        </pc:sldMkLst>
      </pc:sldChg>
      <pc:sldChg chg="del">
        <pc:chgData name="Matthieu De Mari" userId="dfb708c9-d8dc-439f-9a3b-c772bf4a311c" providerId="ADAL" clId="{3EBEA09A-C8F2-4F70-B6ED-0EC0AD642829}" dt="2023-02-13T07:36:01.839" v="11" actId="47"/>
        <pc:sldMkLst>
          <pc:docMk/>
          <pc:sldMk cId="1556396246" sldId="468"/>
        </pc:sldMkLst>
      </pc:sldChg>
      <pc:sldChg chg="del">
        <pc:chgData name="Matthieu De Mari" userId="dfb708c9-d8dc-439f-9a3b-c772bf4a311c" providerId="ADAL" clId="{3EBEA09A-C8F2-4F70-B6ED-0EC0AD642829}" dt="2023-02-13T07:36:01.839" v="11" actId="47"/>
        <pc:sldMkLst>
          <pc:docMk/>
          <pc:sldMk cId="2451701925" sldId="469"/>
        </pc:sldMkLst>
      </pc:sldChg>
      <pc:sldChg chg="del">
        <pc:chgData name="Matthieu De Mari" userId="dfb708c9-d8dc-439f-9a3b-c772bf4a311c" providerId="ADAL" clId="{3EBEA09A-C8F2-4F70-B6ED-0EC0AD642829}" dt="2023-02-13T07:36:01.839" v="11" actId="47"/>
        <pc:sldMkLst>
          <pc:docMk/>
          <pc:sldMk cId="4292280520" sldId="470"/>
        </pc:sldMkLst>
      </pc:sldChg>
      <pc:sldChg chg="del">
        <pc:chgData name="Matthieu De Mari" userId="dfb708c9-d8dc-439f-9a3b-c772bf4a311c" providerId="ADAL" clId="{3EBEA09A-C8F2-4F70-B6ED-0EC0AD642829}" dt="2023-02-13T07:36:01.839" v="11" actId="47"/>
        <pc:sldMkLst>
          <pc:docMk/>
          <pc:sldMk cId="2612326203" sldId="471"/>
        </pc:sldMkLst>
      </pc:sldChg>
      <pc:sldChg chg="del">
        <pc:chgData name="Matthieu De Mari" userId="dfb708c9-d8dc-439f-9a3b-c772bf4a311c" providerId="ADAL" clId="{3EBEA09A-C8F2-4F70-B6ED-0EC0AD642829}" dt="2023-02-13T07:36:04.015" v="12" actId="47"/>
        <pc:sldMkLst>
          <pc:docMk/>
          <pc:sldMk cId="2621094882" sldId="472"/>
        </pc:sldMkLst>
      </pc:sldChg>
      <pc:sldChg chg="del">
        <pc:chgData name="Matthieu De Mari" userId="dfb708c9-d8dc-439f-9a3b-c772bf4a311c" providerId="ADAL" clId="{3EBEA09A-C8F2-4F70-B6ED-0EC0AD642829}" dt="2023-02-13T07:36:04.015" v="12" actId="47"/>
        <pc:sldMkLst>
          <pc:docMk/>
          <pc:sldMk cId="866299247" sldId="473"/>
        </pc:sldMkLst>
      </pc:sldChg>
      <pc:sldChg chg="del">
        <pc:chgData name="Matthieu De Mari" userId="dfb708c9-d8dc-439f-9a3b-c772bf4a311c" providerId="ADAL" clId="{3EBEA09A-C8F2-4F70-B6ED-0EC0AD642829}" dt="2023-02-13T07:36:04.015" v="12" actId="47"/>
        <pc:sldMkLst>
          <pc:docMk/>
          <pc:sldMk cId="2995598388" sldId="474"/>
        </pc:sldMkLst>
      </pc:sldChg>
      <pc:sldChg chg="del">
        <pc:chgData name="Matthieu De Mari" userId="dfb708c9-d8dc-439f-9a3b-c772bf4a311c" providerId="ADAL" clId="{3EBEA09A-C8F2-4F70-B6ED-0EC0AD642829}" dt="2023-02-13T07:36:04.015" v="12" actId="47"/>
        <pc:sldMkLst>
          <pc:docMk/>
          <pc:sldMk cId="1807438170" sldId="475"/>
        </pc:sldMkLst>
      </pc:sldChg>
      <pc:sldChg chg="del">
        <pc:chgData name="Matthieu De Mari" userId="dfb708c9-d8dc-439f-9a3b-c772bf4a311c" providerId="ADAL" clId="{3EBEA09A-C8F2-4F70-B6ED-0EC0AD642829}" dt="2023-02-13T07:36:04.015" v="12" actId="47"/>
        <pc:sldMkLst>
          <pc:docMk/>
          <pc:sldMk cId="2927433740" sldId="476"/>
        </pc:sldMkLst>
      </pc:sldChg>
      <pc:sldChg chg="del">
        <pc:chgData name="Matthieu De Mari" userId="dfb708c9-d8dc-439f-9a3b-c772bf4a311c" providerId="ADAL" clId="{3EBEA09A-C8F2-4F70-B6ED-0EC0AD642829}" dt="2023-02-13T07:36:05.048" v="13" actId="47"/>
        <pc:sldMkLst>
          <pc:docMk/>
          <pc:sldMk cId="2215052263" sldId="477"/>
        </pc:sldMkLst>
      </pc:sldChg>
      <pc:sldChg chg="del">
        <pc:chgData name="Matthieu De Mari" userId="dfb708c9-d8dc-439f-9a3b-c772bf4a311c" providerId="ADAL" clId="{3EBEA09A-C8F2-4F70-B6ED-0EC0AD642829}" dt="2023-02-13T07:36:05.048" v="13" actId="47"/>
        <pc:sldMkLst>
          <pc:docMk/>
          <pc:sldMk cId="3709270041" sldId="478"/>
        </pc:sldMkLst>
      </pc:sldChg>
      <pc:sldChg chg="del">
        <pc:chgData name="Matthieu De Mari" userId="dfb708c9-d8dc-439f-9a3b-c772bf4a311c" providerId="ADAL" clId="{3EBEA09A-C8F2-4F70-B6ED-0EC0AD642829}" dt="2023-02-13T07:36:05.048" v="13" actId="47"/>
        <pc:sldMkLst>
          <pc:docMk/>
          <pc:sldMk cId="3544732182" sldId="479"/>
        </pc:sldMkLst>
      </pc:sldChg>
      <pc:sldChg chg="del">
        <pc:chgData name="Matthieu De Mari" userId="dfb708c9-d8dc-439f-9a3b-c772bf4a311c" providerId="ADAL" clId="{3EBEA09A-C8F2-4F70-B6ED-0EC0AD642829}" dt="2023-02-13T07:36:06.160" v="14" actId="47"/>
        <pc:sldMkLst>
          <pc:docMk/>
          <pc:sldMk cId="1550990236" sldId="480"/>
        </pc:sldMkLst>
      </pc:sldChg>
      <pc:sldChg chg="del">
        <pc:chgData name="Matthieu De Mari" userId="dfb708c9-d8dc-439f-9a3b-c772bf4a311c" providerId="ADAL" clId="{3EBEA09A-C8F2-4F70-B6ED-0EC0AD642829}" dt="2023-02-13T07:36:06.160" v="14" actId="47"/>
        <pc:sldMkLst>
          <pc:docMk/>
          <pc:sldMk cId="412545595" sldId="481"/>
        </pc:sldMkLst>
      </pc:sldChg>
      <pc:sldChg chg="del">
        <pc:chgData name="Matthieu De Mari" userId="dfb708c9-d8dc-439f-9a3b-c772bf4a311c" providerId="ADAL" clId="{3EBEA09A-C8F2-4F70-B6ED-0EC0AD642829}" dt="2023-02-13T07:36:06.160" v="14" actId="47"/>
        <pc:sldMkLst>
          <pc:docMk/>
          <pc:sldMk cId="3781002248" sldId="482"/>
        </pc:sldMkLst>
      </pc:sldChg>
      <pc:sldChg chg="del">
        <pc:chgData name="Matthieu De Mari" userId="dfb708c9-d8dc-439f-9a3b-c772bf4a311c" providerId="ADAL" clId="{3EBEA09A-C8F2-4F70-B6ED-0EC0AD642829}" dt="2023-02-13T07:36:18.861" v="16" actId="47"/>
        <pc:sldMkLst>
          <pc:docMk/>
          <pc:sldMk cId="457034086" sldId="483"/>
        </pc:sldMkLst>
      </pc:sldChg>
      <pc:sldChg chg="del">
        <pc:chgData name="Matthieu De Mari" userId="dfb708c9-d8dc-439f-9a3b-c772bf4a311c" providerId="ADAL" clId="{3EBEA09A-C8F2-4F70-B6ED-0EC0AD642829}" dt="2023-02-13T07:36:19.492" v="17" actId="47"/>
        <pc:sldMkLst>
          <pc:docMk/>
          <pc:sldMk cId="1792433240" sldId="484"/>
        </pc:sldMkLst>
      </pc:sldChg>
      <pc:sldChg chg="del">
        <pc:chgData name="Matthieu De Mari" userId="dfb708c9-d8dc-439f-9a3b-c772bf4a311c" providerId="ADAL" clId="{3EBEA09A-C8F2-4F70-B6ED-0EC0AD642829}" dt="2023-02-13T07:36:20.011" v="18" actId="47"/>
        <pc:sldMkLst>
          <pc:docMk/>
          <pc:sldMk cId="4080628046" sldId="485"/>
        </pc:sldMkLst>
      </pc:sldChg>
      <pc:sldChg chg="del">
        <pc:chgData name="Matthieu De Mari" userId="dfb708c9-d8dc-439f-9a3b-c772bf4a311c" providerId="ADAL" clId="{3EBEA09A-C8F2-4F70-B6ED-0EC0AD642829}" dt="2023-02-13T07:36:20.614" v="19" actId="47"/>
        <pc:sldMkLst>
          <pc:docMk/>
          <pc:sldMk cId="1516084874" sldId="486"/>
        </pc:sldMkLst>
      </pc:sldChg>
      <pc:sldChg chg="del">
        <pc:chgData name="Matthieu De Mari" userId="dfb708c9-d8dc-439f-9a3b-c772bf4a311c" providerId="ADAL" clId="{3EBEA09A-C8F2-4F70-B6ED-0EC0AD642829}" dt="2023-02-13T07:43:51.388" v="168" actId="2696"/>
        <pc:sldMkLst>
          <pc:docMk/>
          <pc:sldMk cId="548617228" sldId="570"/>
        </pc:sldMkLst>
      </pc:sldChg>
      <pc:sldChg chg="del">
        <pc:chgData name="Matthieu De Mari" userId="dfb708c9-d8dc-439f-9a3b-c772bf4a311c" providerId="ADAL" clId="{3EBEA09A-C8F2-4F70-B6ED-0EC0AD642829}" dt="2023-02-13T07:43:58.832" v="169" actId="47"/>
        <pc:sldMkLst>
          <pc:docMk/>
          <pc:sldMk cId="1165688587" sldId="571"/>
        </pc:sldMkLst>
      </pc:sldChg>
      <pc:sldChg chg="del">
        <pc:chgData name="Matthieu De Mari" userId="dfb708c9-d8dc-439f-9a3b-c772bf4a311c" providerId="ADAL" clId="{3EBEA09A-C8F2-4F70-B6ED-0EC0AD642829}" dt="2023-02-13T07:44:04.481" v="170" actId="47"/>
        <pc:sldMkLst>
          <pc:docMk/>
          <pc:sldMk cId="580850793" sldId="572"/>
        </pc:sldMkLst>
      </pc:sldChg>
      <pc:sldChg chg="ord">
        <pc:chgData name="Matthieu De Mari" userId="dfb708c9-d8dc-439f-9a3b-c772bf4a311c" providerId="ADAL" clId="{3EBEA09A-C8F2-4F70-B6ED-0EC0AD642829}" dt="2023-02-13T07:36:36.636" v="23"/>
        <pc:sldMkLst>
          <pc:docMk/>
          <pc:sldMk cId="3943850320" sldId="573"/>
        </pc:sldMkLst>
      </pc:sldChg>
      <pc:sldChg chg="ord">
        <pc:chgData name="Matthieu De Mari" userId="dfb708c9-d8dc-439f-9a3b-c772bf4a311c" providerId="ADAL" clId="{3EBEA09A-C8F2-4F70-B6ED-0EC0AD642829}" dt="2023-02-13T07:36:36.636" v="23"/>
        <pc:sldMkLst>
          <pc:docMk/>
          <pc:sldMk cId="4269470699" sldId="574"/>
        </pc:sldMkLst>
      </pc:sldChg>
      <pc:sldChg chg="ord">
        <pc:chgData name="Matthieu De Mari" userId="dfb708c9-d8dc-439f-9a3b-c772bf4a311c" providerId="ADAL" clId="{3EBEA09A-C8F2-4F70-B6ED-0EC0AD642829}" dt="2023-02-13T07:36:36.636" v="23"/>
        <pc:sldMkLst>
          <pc:docMk/>
          <pc:sldMk cId="4011344558" sldId="575"/>
        </pc:sldMkLst>
      </pc:sldChg>
      <pc:sldChg chg="modSp mod">
        <pc:chgData name="Matthieu De Mari" userId="dfb708c9-d8dc-439f-9a3b-c772bf4a311c" providerId="ADAL" clId="{3EBEA09A-C8F2-4F70-B6ED-0EC0AD642829}" dt="2023-02-13T07:37:07.630" v="41" actId="20577"/>
        <pc:sldMkLst>
          <pc:docMk/>
          <pc:sldMk cId="2371376819" sldId="578"/>
        </pc:sldMkLst>
      </pc:sldChg>
      <pc:sldChg chg="ord">
        <pc:chgData name="Matthieu De Mari" userId="dfb708c9-d8dc-439f-9a3b-c772bf4a311c" providerId="ADAL" clId="{3EBEA09A-C8F2-4F70-B6ED-0EC0AD642829}" dt="2023-02-13T07:36:36.636" v="23"/>
        <pc:sldMkLst>
          <pc:docMk/>
          <pc:sldMk cId="2540300740" sldId="579"/>
        </pc:sldMkLst>
      </pc:sldChg>
      <pc:sldChg chg="modSp mod">
        <pc:chgData name="Matthieu De Mari" userId="dfb708c9-d8dc-439f-9a3b-c772bf4a311c" providerId="ADAL" clId="{3EBEA09A-C8F2-4F70-B6ED-0EC0AD642829}" dt="2023-02-13T07:43:03.955" v="166" actId="20577"/>
        <pc:sldMkLst>
          <pc:docMk/>
          <pc:sldMk cId="686175501" sldId="597"/>
        </pc:sldMkLst>
      </pc:sldChg>
      <pc:sldChg chg="del">
        <pc:chgData name="Matthieu De Mari" userId="dfb708c9-d8dc-439f-9a3b-c772bf4a311c" providerId="ADAL" clId="{3EBEA09A-C8F2-4F70-B6ED-0EC0AD642829}" dt="2023-02-13T07:36:00.784" v="10" actId="47"/>
        <pc:sldMkLst>
          <pc:docMk/>
          <pc:sldMk cId="644449308" sldId="601"/>
        </pc:sldMkLst>
      </pc:sldChg>
      <pc:sldChg chg="del">
        <pc:chgData name="Matthieu De Mari" userId="dfb708c9-d8dc-439f-9a3b-c772bf4a311c" providerId="ADAL" clId="{3EBEA09A-C8F2-4F70-B6ED-0EC0AD642829}" dt="2023-02-13T07:36:00.784" v="10" actId="47"/>
        <pc:sldMkLst>
          <pc:docMk/>
          <pc:sldMk cId="3195395448" sldId="602"/>
        </pc:sldMkLst>
      </pc:sldChg>
      <pc:sldChg chg="addSp modSp add mod">
        <pc:chgData name="Matthieu De Mari" userId="dfb708c9-d8dc-439f-9a3b-c772bf4a311c" providerId="ADAL" clId="{3EBEA09A-C8F2-4F70-B6ED-0EC0AD642829}" dt="2023-02-13T07:41:35.691" v="48" actId="1076"/>
        <pc:sldMkLst>
          <pc:docMk/>
          <pc:sldMk cId="3562276619" sldId="620"/>
        </pc:sldMkLst>
      </pc:sldChg>
      <pc:sldChg chg="add">
        <pc:chgData name="Matthieu De Mari" userId="dfb708c9-d8dc-439f-9a3b-c772bf4a311c" providerId="ADAL" clId="{3EBEA09A-C8F2-4F70-B6ED-0EC0AD642829}" dt="2023-02-13T07:41:56.198" v="49"/>
        <pc:sldMkLst>
          <pc:docMk/>
          <pc:sldMk cId="930185279" sldId="6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20/02/2025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20/02/2025</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20/02/2025</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20/02/2025</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20/02/2025</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20/02/2025</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20/02/2025</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20/02/2025</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20/02/2025</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20/02/2025</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20/02/2025</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20/02/2025</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20/02/2025</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ytorch.org/vision/stable/transform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istd.sutd.edu.sg/undergraduate/courses/50035-computer-vision" TargetMode="External"/><Relationship Id="rId2" Type="http://schemas.openxmlformats.org/officeDocument/2006/relationships/hyperlink" Target="https://github.com/gmalivenko/awesome-computer-vision-models"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istd.sutd.edu.sg/undergraduate/courses/50035-computer-vision" TargetMode="External"/><Relationship Id="rId2" Type="http://schemas.openxmlformats.org/officeDocument/2006/relationships/hyperlink" Target="https://github.com/gmalivenko/awesome-computer-vision-models" TargetMode="Externa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www.robots.ox.ac.uk/~karen/" TargetMode="External"/><Relationship Id="rId2" Type="http://schemas.openxmlformats.org/officeDocument/2006/relationships/hyperlink" Target="https://scholar.google.com/citations?user=L7lMQkQAAAAJ&amp;hl=fr" TargetMode="External"/><Relationship Id="rId1" Type="http://schemas.openxmlformats.org/officeDocument/2006/relationships/slideLayout" Target="../slideLayouts/slideLayout2.xml"/><Relationship Id="rId5" Type="http://schemas.openxmlformats.org/officeDocument/2006/relationships/hyperlink" Target="https://www.robots.ox.ac.uk/~az/" TargetMode="External"/><Relationship Id="rId4" Type="http://schemas.openxmlformats.org/officeDocument/2006/relationships/hyperlink" Target="https://scholar.google.com/citations?user=UZ5wscMAAAAJ&amp;hl=en" TargetMode="External"/></Relationships>
</file>

<file path=ppt/slides/_rels/slide62.xml.rels><?xml version="1.0" encoding="UTF-8" standalone="yes"?>
<Relationships xmlns="http://schemas.openxmlformats.org/package/2006/relationships"><Relationship Id="rId3" Type="http://schemas.openxmlformats.org/officeDocument/2006/relationships/hyperlink" Target="https://scholar.google.com/citations?user=ALVSZAYAAAAJ&amp;hl=en" TargetMode="External"/><Relationship Id="rId2" Type="http://schemas.openxmlformats.org/officeDocument/2006/relationships/hyperlink" Target="https://scholar.google.com.hk/citations?user=AUhj438AAAAJ&amp;hl=zh-CN" TargetMode="External"/><Relationship Id="rId1" Type="http://schemas.openxmlformats.org/officeDocument/2006/relationships/slideLayout" Target="../slideLayouts/slideLayout2.xml"/><Relationship Id="rId5" Type="http://schemas.openxmlformats.org/officeDocument/2006/relationships/hyperlink" Target="https://scholar.google.com/citations?user=vfT6-XIAAAAJ&amp;hl=en" TargetMode="External"/><Relationship Id="rId4" Type="http://schemas.openxmlformats.org/officeDocument/2006/relationships/hyperlink" Target="http://www.jiansun.org/" TargetMode="External"/></Relationships>
</file>

<file path=ppt/slides/_rels/slide63.xml.rels><?xml version="1.0" encoding="UTF-8" standalone="yes"?>
<Relationships xmlns="http://schemas.openxmlformats.org/package/2006/relationships"><Relationship Id="rId3" Type="http://schemas.openxmlformats.org/officeDocument/2006/relationships/hyperlink" Target="https://betterexplained.com/articles/intuitive-convolution/" TargetMode="External"/><Relationship Id="rId2" Type="http://schemas.openxmlformats.org/officeDocument/2006/relationships/hyperlink" Target="https://towardsdatascience.com/intuitively-understanding-convolutions-for-deep-learning-1f6f42faee1" TargetMode="External"/><Relationship Id="rId1" Type="http://schemas.openxmlformats.org/officeDocument/2006/relationships/slideLayout" Target="../slideLayouts/slideLayout2.xml"/><Relationship Id="rId4" Type="http://schemas.openxmlformats.org/officeDocument/2006/relationships/hyperlink" Target="https://www.youtube.com/watch?v=uapdILWYTz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W4-S3 Introduction to Computer Vision and Convolutional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9FAF-E12D-32D8-6462-5D72EFE4E664}"/>
              </a:ext>
            </a:extLst>
          </p:cNvPr>
          <p:cNvSpPr>
            <a:spLocks noGrp="1"/>
          </p:cNvSpPr>
          <p:nvPr>
            <p:ph type="title"/>
          </p:nvPr>
        </p:nvSpPr>
        <p:spPr/>
        <p:txBody>
          <a:bodyPr/>
          <a:lstStyle/>
          <a:p>
            <a:r>
              <a:rPr lang="en-GB" dirty="0"/>
              <a:t>A quick word about Data Augmentation</a:t>
            </a:r>
            <a:endParaRPr lang="en-SG" dirty="0"/>
          </a:p>
        </p:txBody>
      </p:sp>
      <p:sp>
        <p:nvSpPr>
          <p:cNvPr id="3" name="Content Placeholder 2">
            <a:extLst>
              <a:ext uri="{FF2B5EF4-FFF2-40B4-BE49-F238E27FC236}">
                <a16:creationId xmlns:a16="http://schemas.microsoft.com/office/drawing/2014/main" id="{B9959581-6F4C-C684-CFAD-55723E034C14}"/>
              </a:ext>
            </a:extLst>
          </p:cNvPr>
          <p:cNvSpPr>
            <a:spLocks noGrp="1"/>
          </p:cNvSpPr>
          <p:nvPr>
            <p:ph idx="1"/>
          </p:nvPr>
        </p:nvSpPr>
        <p:spPr>
          <a:xfrm>
            <a:off x="838200" y="1825624"/>
            <a:ext cx="10515600" cy="5032375"/>
          </a:xfrm>
        </p:spPr>
        <p:txBody>
          <a:bodyPr>
            <a:normAutofit fontScale="92500"/>
          </a:bodyPr>
          <a:lstStyle/>
          <a:p>
            <a:pPr marL="0" indent="0">
              <a:buNone/>
            </a:pPr>
            <a:r>
              <a:rPr lang="en-GB" b="1" dirty="0"/>
              <a:t>Definition (</a:t>
            </a:r>
            <a:r>
              <a:rPr lang="en-GB" b="1" dirty="0">
                <a:solidFill>
                  <a:srgbClr val="00B050"/>
                </a:solidFill>
              </a:rPr>
              <a:t>Data</a:t>
            </a:r>
            <a:r>
              <a:rPr lang="en-GB" b="1" dirty="0"/>
              <a:t> </a:t>
            </a:r>
            <a:r>
              <a:rPr lang="en-GB" b="1" dirty="0">
                <a:solidFill>
                  <a:srgbClr val="00B050"/>
                </a:solidFill>
              </a:rPr>
              <a:t>Augmentation</a:t>
            </a:r>
            <a:r>
              <a:rPr lang="en-GB" b="1" dirty="0"/>
              <a:t>):</a:t>
            </a:r>
          </a:p>
          <a:p>
            <a:pPr marL="0" indent="0">
              <a:buNone/>
            </a:pPr>
            <a:r>
              <a:rPr lang="en-GB" b="1" dirty="0"/>
              <a:t>Data</a:t>
            </a:r>
            <a:r>
              <a:rPr lang="en-GB" dirty="0"/>
              <a:t> </a:t>
            </a:r>
            <a:r>
              <a:rPr lang="en-GB" b="1" dirty="0"/>
              <a:t>augmentation</a:t>
            </a:r>
            <a:r>
              <a:rPr lang="en-GB" dirty="0"/>
              <a:t> is a technique used to </a:t>
            </a:r>
            <a:r>
              <a:rPr lang="en-GB" b="1" dirty="0"/>
              <a:t>artificially increase the size of the training dataset</a:t>
            </a:r>
            <a:r>
              <a:rPr lang="en-GB" dirty="0"/>
              <a:t> by applying various transformations to the existing data.</a:t>
            </a:r>
          </a:p>
          <a:p>
            <a:pPr marL="0" indent="0">
              <a:buNone/>
            </a:pPr>
            <a:r>
              <a:rPr lang="en-GB" dirty="0"/>
              <a:t>This helps to </a:t>
            </a:r>
            <a:r>
              <a:rPr lang="en-GB" b="1" dirty="0"/>
              <a:t>expose the model to more variations of the data</a:t>
            </a:r>
            <a:r>
              <a:rPr lang="en-GB" dirty="0"/>
              <a:t>, making it </a:t>
            </a:r>
            <a:r>
              <a:rPr lang="en-GB" b="1" dirty="0"/>
              <a:t>more robust and less prone to overfitting </a:t>
            </a:r>
            <a:r>
              <a:rPr lang="en-GB" dirty="0"/>
              <a:t>(according to [Krizhevsky2012]).</a:t>
            </a:r>
          </a:p>
          <a:p>
            <a:pPr marL="0" indent="0">
              <a:buNone/>
            </a:pPr>
            <a:r>
              <a:rPr lang="en-GB" dirty="0"/>
              <a:t>More specifically, the model can then learn to </a:t>
            </a:r>
            <a:r>
              <a:rPr lang="en-GB" b="1" dirty="0"/>
              <a:t>recognize patterns and features that are supposed to be invariant to certain changes</a:t>
            </a:r>
            <a:r>
              <a:rPr lang="en-GB" dirty="0"/>
              <a:t>, such as translations, rotations, and scaling.</a:t>
            </a:r>
          </a:p>
          <a:p>
            <a:pPr marL="0" indent="0">
              <a:buNone/>
            </a:pPr>
            <a:r>
              <a:rPr lang="en-GB" dirty="0"/>
              <a:t>Data augmentation can also be used to </a:t>
            </a:r>
            <a:r>
              <a:rPr lang="en-GB" b="1" dirty="0"/>
              <a:t>correct imbalance</a:t>
            </a:r>
            <a:r>
              <a:rPr lang="en-GB" dirty="0"/>
              <a:t> in the distribution of classes by artificially increasing the number of examples of the under-represented classes (e.g. if you have many pictures of 2s and few 6s), or </a:t>
            </a:r>
            <a:r>
              <a:rPr lang="en-GB" b="1" dirty="0"/>
              <a:t>when the amount of available training data is limited</a:t>
            </a:r>
            <a:r>
              <a:rPr lang="en-GB" dirty="0"/>
              <a:t>.</a:t>
            </a:r>
          </a:p>
        </p:txBody>
      </p:sp>
    </p:spTree>
    <p:extLst>
      <p:ext uri="{BB962C8B-B14F-4D97-AF65-F5344CB8AC3E}">
        <p14:creationId xmlns:p14="http://schemas.microsoft.com/office/powerpoint/2010/main" val="171140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7310-BE79-7602-0F15-F3572953F265}"/>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pPr marL="0" indent="0">
              <a:buNone/>
            </a:pPr>
            <a:r>
              <a:rPr lang="en-GB" dirty="0"/>
              <a:t>Some possible ways to perform data augmentation include:</a:t>
            </a:r>
          </a:p>
          <a:p>
            <a:r>
              <a:rPr lang="en-GB" dirty="0"/>
              <a:t>Randomly </a:t>
            </a:r>
            <a:r>
              <a:rPr lang="en-GB" b="1" dirty="0"/>
              <a:t>translating</a:t>
            </a:r>
            <a:r>
              <a:rPr lang="en-GB" dirty="0"/>
              <a:t> images by a certain number of pixels,</a:t>
            </a:r>
          </a:p>
          <a:p>
            <a:r>
              <a:rPr lang="en-GB" dirty="0"/>
              <a:t>Randomly </a:t>
            </a:r>
            <a:r>
              <a:rPr lang="en-GB" b="1" dirty="0"/>
              <a:t>rotating</a:t>
            </a:r>
            <a:r>
              <a:rPr lang="en-GB" dirty="0"/>
              <a:t> the images by a small angle,</a:t>
            </a:r>
          </a:p>
          <a:p>
            <a:r>
              <a:rPr lang="en-GB" dirty="0"/>
              <a:t>Randomly </a:t>
            </a:r>
            <a:r>
              <a:rPr lang="en-GB" b="1" dirty="0"/>
              <a:t>scaling</a:t>
            </a:r>
            <a:r>
              <a:rPr lang="en-GB" dirty="0"/>
              <a:t> the images by a small factor,</a:t>
            </a:r>
          </a:p>
          <a:p>
            <a:r>
              <a:rPr lang="en-GB" dirty="0"/>
              <a:t>Randomly </a:t>
            </a:r>
            <a:r>
              <a:rPr lang="en-GB" b="1" dirty="0"/>
              <a:t>cropping</a:t>
            </a:r>
            <a:r>
              <a:rPr lang="en-GB" dirty="0"/>
              <a:t> the images,</a:t>
            </a:r>
          </a:p>
          <a:p>
            <a:r>
              <a:rPr lang="en-GB" dirty="0"/>
              <a:t>Randomly </a:t>
            </a:r>
            <a:r>
              <a:rPr lang="en-GB" b="1" dirty="0"/>
              <a:t>flipping</a:t>
            </a:r>
            <a:r>
              <a:rPr lang="en-GB" dirty="0"/>
              <a:t> the images horizontally/vertically,</a:t>
            </a:r>
          </a:p>
          <a:p>
            <a:r>
              <a:rPr lang="en-GB" b="1" dirty="0"/>
              <a:t>Adding</a:t>
            </a:r>
            <a:r>
              <a:rPr lang="en-GB" dirty="0"/>
              <a:t> </a:t>
            </a:r>
            <a:r>
              <a:rPr lang="en-GB" b="1" dirty="0"/>
              <a:t>random</a:t>
            </a:r>
            <a:r>
              <a:rPr lang="en-GB" dirty="0"/>
              <a:t> </a:t>
            </a:r>
            <a:r>
              <a:rPr lang="en-GB" b="1" dirty="0"/>
              <a:t>noise</a:t>
            </a:r>
            <a:r>
              <a:rPr lang="en-GB" dirty="0"/>
              <a:t> to the images,</a:t>
            </a:r>
          </a:p>
          <a:p>
            <a:r>
              <a:rPr lang="en-GB" dirty="0"/>
              <a:t>Randomly </a:t>
            </a:r>
            <a:r>
              <a:rPr lang="en-GB" b="1" dirty="0"/>
              <a:t>changing the brightness or contrast </a:t>
            </a:r>
            <a:r>
              <a:rPr lang="en-GB" dirty="0"/>
              <a:t>of the images,</a:t>
            </a:r>
          </a:p>
          <a:p>
            <a:r>
              <a:rPr lang="en-GB" dirty="0"/>
              <a:t>Etc.</a:t>
            </a:r>
          </a:p>
          <a:p>
            <a:endParaRPr lang="en-GB" dirty="0"/>
          </a:p>
          <a:p>
            <a:endParaRPr lang="en-SG" dirty="0"/>
          </a:p>
        </p:txBody>
      </p:sp>
    </p:spTree>
    <p:extLst>
      <p:ext uri="{BB962C8B-B14F-4D97-AF65-F5344CB8AC3E}">
        <p14:creationId xmlns:p14="http://schemas.microsoft.com/office/powerpoint/2010/main" val="68344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r>
              <a:rPr lang="en-GB" dirty="0"/>
              <a:t>These can be accomplished by using pre-built data augmentation transforms such as </a:t>
            </a:r>
            <a:r>
              <a:rPr lang="en-GB" b="1" dirty="0" err="1"/>
              <a:t>RandomRotation</a:t>
            </a:r>
            <a:r>
              <a:rPr lang="en-GB" dirty="0"/>
              <a:t>, </a:t>
            </a:r>
            <a:r>
              <a:rPr lang="en-GB" b="1" dirty="0" err="1"/>
              <a:t>RandomAffine</a:t>
            </a:r>
            <a:r>
              <a:rPr lang="en-GB" dirty="0"/>
              <a:t>, </a:t>
            </a:r>
            <a:r>
              <a:rPr lang="en-GB" b="1" dirty="0" err="1"/>
              <a:t>RandomCrop</a:t>
            </a:r>
            <a:r>
              <a:rPr lang="en-GB" dirty="0"/>
              <a:t>, </a:t>
            </a:r>
            <a:r>
              <a:rPr lang="en-GB" b="1" dirty="0" err="1"/>
              <a:t>RandomHorizontalFlip</a:t>
            </a:r>
            <a:r>
              <a:rPr lang="en-GB" dirty="0"/>
              <a:t>, </a:t>
            </a:r>
            <a:r>
              <a:rPr lang="en-GB" b="1" dirty="0" err="1"/>
              <a:t>RandomGrayscale</a:t>
            </a:r>
            <a:r>
              <a:rPr lang="en-GB" dirty="0"/>
              <a:t> from the </a:t>
            </a:r>
            <a:r>
              <a:rPr lang="en-GB" dirty="0" err="1"/>
              <a:t>torchvision.transforms</a:t>
            </a:r>
            <a:r>
              <a:rPr lang="en-GB" dirty="0"/>
              <a:t> library or by using other libraries like </a:t>
            </a:r>
            <a:r>
              <a:rPr lang="en-GB" dirty="0" err="1"/>
              <a:t>imgaug</a:t>
            </a:r>
            <a:r>
              <a:rPr lang="en-GB" dirty="0"/>
              <a:t>, </a:t>
            </a:r>
            <a:r>
              <a:rPr lang="en-GB" dirty="0" err="1"/>
              <a:t>albumentations</a:t>
            </a:r>
            <a:r>
              <a:rPr lang="en-GB" dirty="0"/>
              <a:t>, etc.</a:t>
            </a:r>
          </a:p>
          <a:p>
            <a:r>
              <a:rPr lang="en-GB" dirty="0"/>
              <a:t>Feel free to have a look at: </a:t>
            </a:r>
            <a:r>
              <a:rPr lang="en-GB" dirty="0">
                <a:hlinkClick r:id="rId2"/>
              </a:rPr>
              <a:t>https://pytorch.org/vision/stable/transforms.html</a:t>
            </a:r>
            <a:endParaRPr lang="en-GB" dirty="0"/>
          </a:p>
          <a:p>
            <a:r>
              <a:rPr lang="en-GB" dirty="0"/>
              <a:t>Additionally, you can also chain multiple transforms together using the Compose class from the </a:t>
            </a:r>
            <a:r>
              <a:rPr lang="en-GB" dirty="0" err="1"/>
              <a:t>torchvision.transforms</a:t>
            </a:r>
            <a:r>
              <a:rPr lang="en-GB" dirty="0"/>
              <a:t> library to apply multiple data augmentations at once.</a:t>
            </a:r>
          </a:p>
        </p:txBody>
      </p:sp>
      <p:sp>
        <p:nvSpPr>
          <p:cNvPr id="4" name="Title 1">
            <a:extLst>
              <a:ext uri="{FF2B5EF4-FFF2-40B4-BE49-F238E27FC236}">
                <a16:creationId xmlns:a16="http://schemas.microsoft.com/office/drawing/2014/main" id="{19FD901E-1E3F-335B-ECE3-65CB33503F77}"/>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Tree>
    <p:extLst>
      <p:ext uri="{BB962C8B-B14F-4D97-AF65-F5344CB8AC3E}">
        <p14:creationId xmlns:p14="http://schemas.microsoft.com/office/powerpoint/2010/main" val="226616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r>
              <a:rPr lang="en-GB" dirty="0"/>
              <a:t>For instance, if we want to flip images horizontally, we will simply amend the code below, adding </a:t>
            </a:r>
            <a:r>
              <a:rPr lang="en-GB" b="1" dirty="0" err="1"/>
              <a:t>RandomHorizontalFlip</a:t>
            </a:r>
            <a:r>
              <a:rPr lang="en-GB" b="1" dirty="0"/>
              <a:t>()</a:t>
            </a:r>
            <a:r>
              <a:rPr lang="en-GB" dirty="0"/>
              <a:t> to the list of transforms.</a:t>
            </a:r>
          </a:p>
          <a:p>
            <a:r>
              <a:rPr lang="en-GB" b="1" dirty="0"/>
              <a:t>Quick question: </a:t>
            </a:r>
            <a:r>
              <a:rPr lang="en-GB" dirty="0"/>
              <a:t>Does it makes sense to perform this data augmentation transformation on all pictures?</a:t>
            </a:r>
            <a:br>
              <a:rPr lang="en-GB" dirty="0"/>
            </a:br>
            <a:r>
              <a:rPr lang="en-GB" dirty="0"/>
              <a:t>Can all digits be flipped horizontally to generate new valid images?</a:t>
            </a:r>
            <a:endParaRPr lang="en-SG" dirty="0"/>
          </a:p>
        </p:txBody>
      </p:sp>
      <p:pic>
        <p:nvPicPr>
          <p:cNvPr id="5" name="Picture 4">
            <a:extLst>
              <a:ext uri="{FF2B5EF4-FFF2-40B4-BE49-F238E27FC236}">
                <a16:creationId xmlns:a16="http://schemas.microsoft.com/office/drawing/2014/main" id="{23868C2F-C496-3216-EE02-15ACAC017AAA}"/>
              </a:ext>
            </a:extLst>
          </p:cNvPr>
          <p:cNvPicPr>
            <a:picLocks noChangeAspect="1"/>
          </p:cNvPicPr>
          <p:nvPr/>
        </p:nvPicPr>
        <p:blipFill>
          <a:blip r:embed="rId2"/>
          <a:stretch>
            <a:fillRect/>
          </a:stretch>
        </p:blipFill>
        <p:spPr>
          <a:xfrm>
            <a:off x="764911" y="4482915"/>
            <a:ext cx="10662178" cy="2375085"/>
          </a:xfrm>
          <a:prstGeom prst="rect">
            <a:avLst/>
          </a:prstGeom>
        </p:spPr>
      </p:pic>
      <p:sp>
        <p:nvSpPr>
          <p:cNvPr id="6" name="Title 1">
            <a:extLst>
              <a:ext uri="{FF2B5EF4-FFF2-40B4-BE49-F238E27FC236}">
                <a16:creationId xmlns:a16="http://schemas.microsoft.com/office/drawing/2014/main" id="{A9251247-E54C-33CB-A573-9E3DE79BB99B}"/>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Tree>
    <p:extLst>
      <p:ext uri="{BB962C8B-B14F-4D97-AF65-F5344CB8AC3E}">
        <p14:creationId xmlns:p14="http://schemas.microsoft.com/office/powerpoint/2010/main" val="237137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C1A0-8629-4221-908E-9D7C7F27EAA7}"/>
              </a:ext>
            </a:extLst>
          </p:cNvPr>
          <p:cNvSpPr>
            <a:spLocks noGrp="1"/>
          </p:cNvSpPr>
          <p:nvPr>
            <p:ph type="title"/>
          </p:nvPr>
        </p:nvSpPr>
        <p:spPr/>
        <p:txBody>
          <a:bodyPr/>
          <a:lstStyle/>
          <a:p>
            <a:r>
              <a:rPr lang="en-GB" dirty="0"/>
              <a:t>Studying remarkable CV models</a:t>
            </a:r>
            <a:endParaRPr lang="en-SG" dirty="0"/>
          </a:p>
        </p:txBody>
      </p:sp>
      <p:sp>
        <p:nvSpPr>
          <p:cNvPr id="3" name="Content Placeholder 2">
            <a:extLst>
              <a:ext uri="{FF2B5EF4-FFF2-40B4-BE49-F238E27FC236}">
                <a16:creationId xmlns:a16="http://schemas.microsoft.com/office/drawing/2014/main" id="{D63D8341-1991-734C-BE1D-851BB3AE4F77}"/>
              </a:ext>
            </a:extLst>
          </p:cNvPr>
          <p:cNvSpPr>
            <a:spLocks noGrp="1"/>
          </p:cNvSpPr>
          <p:nvPr>
            <p:ph idx="1"/>
          </p:nvPr>
        </p:nvSpPr>
        <p:spPr/>
        <p:txBody>
          <a:bodyPr>
            <a:normAutofit/>
          </a:bodyPr>
          <a:lstStyle/>
          <a:p>
            <a:pPr marL="0" indent="0">
              <a:buNone/>
            </a:pPr>
            <a:r>
              <a:rPr lang="en-GB" dirty="0"/>
              <a:t>There are several reasons why it is important to learn about milestone computer vision models like </a:t>
            </a:r>
            <a:r>
              <a:rPr lang="en-GB" dirty="0" err="1"/>
              <a:t>AlexNet</a:t>
            </a:r>
            <a:r>
              <a:rPr lang="en-GB" dirty="0"/>
              <a:t>, Inception, </a:t>
            </a:r>
            <a:r>
              <a:rPr lang="en-GB" dirty="0" err="1"/>
              <a:t>ResNet</a:t>
            </a:r>
            <a:r>
              <a:rPr lang="en-GB" dirty="0"/>
              <a:t>, etc.</a:t>
            </a:r>
          </a:p>
          <a:p>
            <a:pPr marL="514350" indent="-514350">
              <a:buAutoNum type="arabicPeriod"/>
            </a:pPr>
            <a:r>
              <a:rPr lang="en-GB" b="1" dirty="0"/>
              <a:t>Understanding the history of computer vision and preparing for future advancements: </a:t>
            </a:r>
            <a:r>
              <a:rPr lang="en-GB" dirty="0"/>
              <a:t>gives</a:t>
            </a:r>
            <a:r>
              <a:rPr lang="en-GB" b="1" dirty="0"/>
              <a:t> </a:t>
            </a:r>
            <a:r>
              <a:rPr lang="en-GB" dirty="0"/>
              <a:t>appreciation for the progress that has been made in the field and how far it has come.</a:t>
            </a:r>
            <a:br>
              <a:rPr lang="en-GB" dirty="0"/>
            </a:br>
            <a:endParaRPr lang="en-GB" dirty="0"/>
          </a:p>
          <a:p>
            <a:pPr marL="0" indent="0">
              <a:buNone/>
            </a:pPr>
            <a:r>
              <a:rPr lang="en-GB" dirty="0"/>
              <a:t>See how each new model was an improvement upon the previous one and how each model paved the way for new advancements.</a:t>
            </a:r>
          </a:p>
          <a:p>
            <a:pPr marL="0" indent="0">
              <a:buNone/>
            </a:pPr>
            <a:endParaRPr lang="en-GB" dirty="0"/>
          </a:p>
          <a:p>
            <a:endParaRPr lang="en-SG" dirty="0"/>
          </a:p>
        </p:txBody>
      </p:sp>
    </p:spTree>
    <p:extLst>
      <p:ext uri="{BB962C8B-B14F-4D97-AF65-F5344CB8AC3E}">
        <p14:creationId xmlns:p14="http://schemas.microsoft.com/office/powerpoint/2010/main" val="95166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52419-131E-9FB3-292B-4840BCD38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723252-53D4-FA61-D0E3-578D5CF98D4C}"/>
              </a:ext>
            </a:extLst>
          </p:cNvPr>
          <p:cNvSpPr>
            <a:spLocks noGrp="1"/>
          </p:cNvSpPr>
          <p:nvPr>
            <p:ph type="title"/>
          </p:nvPr>
        </p:nvSpPr>
        <p:spPr/>
        <p:txBody>
          <a:bodyPr/>
          <a:lstStyle/>
          <a:p>
            <a:r>
              <a:rPr lang="en-GB" dirty="0"/>
              <a:t>Studying remarkable CV models</a:t>
            </a:r>
            <a:endParaRPr lang="en-SG" dirty="0"/>
          </a:p>
        </p:txBody>
      </p:sp>
      <p:sp>
        <p:nvSpPr>
          <p:cNvPr id="3" name="Content Placeholder 2">
            <a:extLst>
              <a:ext uri="{FF2B5EF4-FFF2-40B4-BE49-F238E27FC236}">
                <a16:creationId xmlns:a16="http://schemas.microsoft.com/office/drawing/2014/main" id="{F721434C-CF3A-E21E-2D48-57F8CAB394C7}"/>
              </a:ext>
            </a:extLst>
          </p:cNvPr>
          <p:cNvSpPr>
            <a:spLocks noGrp="1"/>
          </p:cNvSpPr>
          <p:nvPr>
            <p:ph idx="1"/>
          </p:nvPr>
        </p:nvSpPr>
        <p:spPr/>
        <p:txBody>
          <a:bodyPr>
            <a:normAutofit/>
          </a:bodyPr>
          <a:lstStyle/>
          <a:p>
            <a:pPr marL="0" indent="0">
              <a:buNone/>
            </a:pPr>
            <a:r>
              <a:rPr lang="en-GB" dirty="0"/>
              <a:t>There are several reasons why it is important to learn about milestone computer vision models like </a:t>
            </a:r>
            <a:r>
              <a:rPr lang="en-GB" dirty="0" err="1"/>
              <a:t>AlexNet</a:t>
            </a:r>
            <a:r>
              <a:rPr lang="en-GB" dirty="0"/>
              <a:t>, Inception, </a:t>
            </a:r>
            <a:r>
              <a:rPr lang="en-GB" dirty="0" err="1"/>
              <a:t>ResNet</a:t>
            </a:r>
            <a:r>
              <a:rPr lang="en-GB" dirty="0"/>
              <a:t>, etc.</a:t>
            </a:r>
          </a:p>
          <a:p>
            <a:pPr marL="514350" indent="-514350">
              <a:buFont typeface="+mj-lt"/>
              <a:buAutoNum type="arabicPeriod" startAt="2"/>
            </a:pPr>
            <a:r>
              <a:rPr lang="en-GB" b="1" dirty="0"/>
              <a:t>Understanding the key concepts and techniques: </a:t>
            </a:r>
            <a:r>
              <a:rPr lang="en-GB" dirty="0"/>
              <a:t>These milestone models introduced key concepts and techniques that are still widely used today, such as convolutional neural networks, residual connections, and transfer learning.</a:t>
            </a:r>
            <a:br>
              <a:rPr lang="en-GB" dirty="0"/>
            </a:br>
            <a:br>
              <a:rPr lang="en-GB" dirty="0"/>
            </a:br>
            <a:r>
              <a:rPr lang="en-GB" dirty="0"/>
              <a:t>By understanding these concepts and techniques, you will have a better understanding of how modern computer vision models work.</a:t>
            </a:r>
          </a:p>
          <a:p>
            <a:endParaRPr lang="en-SG" dirty="0"/>
          </a:p>
        </p:txBody>
      </p:sp>
    </p:spTree>
    <p:extLst>
      <p:ext uri="{BB962C8B-B14F-4D97-AF65-F5344CB8AC3E}">
        <p14:creationId xmlns:p14="http://schemas.microsoft.com/office/powerpoint/2010/main" val="738031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6D7FB-85DD-9975-A010-B2D938109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CF9E56-F6CF-9762-0306-A9EE63859318}"/>
              </a:ext>
            </a:extLst>
          </p:cNvPr>
          <p:cNvSpPr>
            <a:spLocks noGrp="1"/>
          </p:cNvSpPr>
          <p:nvPr>
            <p:ph type="title"/>
          </p:nvPr>
        </p:nvSpPr>
        <p:spPr/>
        <p:txBody>
          <a:bodyPr/>
          <a:lstStyle/>
          <a:p>
            <a:r>
              <a:rPr lang="en-GB" dirty="0"/>
              <a:t>Studying remarkable CV models</a:t>
            </a:r>
            <a:endParaRPr lang="en-SG" dirty="0"/>
          </a:p>
        </p:txBody>
      </p:sp>
      <p:sp>
        <p:nvSpPr>
          <p:cNvPr id="3" name="Content Placeholder 2">
            <a:extLst>
              <a:ext uri="{FF2B5EF4-FFF2-40B4-BE49-F238E27FC236}">
                <a16:creationId xmlns:a16="http://schemas.microsoft.com/office/drawing/2014/main" id="{4E4A93E5-5AB9-CE56-7C7A-3EA36899213F}"/>
              </a:ext>
            </a:extLst>
          </p:cNvPr>
          <p:cNvSpPr>
            <a:spLocks noGrp="1"/>
          </p:cNvSpPr>
          <p:nvPr>
            <p:ph idx="1"/>
          </p:nvPr>
        </p:nvSpPr>
        <p:spPr/>
        <p:txBody>
          <a:bodyPr>
            <a:normAutofit/>
          </a:bodyPr>
          <a:lstStyle/>
          <a:p>
            <a:pPr marL="0" indent="0">
              <a:buNone/>
            </a:pPr>
            <a:r>
              <a:rPr lang="en-GB" dirty="0"/>
              <a:t>There are several reasons why it is important to learn about milestone computer vision models like </a:t>
            </a:r>
            <a:r>
              <a:rPr lang="en-GB" dirty="0" err="1"/>
              <a:t>AlexNet</a:t>
            </a:r>
            <a:r>
              <a:rPr lang="en-GB" dirty="0"/>
              <a:t>, Inception, </a:t>
            </a:r>
            <a:r>
              <a:rPr lang="en-GB" dirty="0" err="1"/>
              <a:t>ResNet</a:t>
            </a:r>
            <a:r>
              <a:rPr lang="en-GB" dirty="0"/>
              <a:t>, etc.</a:t>
            </a:r>
          </a:p>
          <a:p>
            <a:pPr marL="514350" indent="-514350">
              <a:buFont typeface="+mj-lt"/>
              <a:buAutoNum type="arabicPeriod" startAt="3"/>
            </a:pPr>
            <a:r>
              <a:rPr lang="en-GB" b="1" dirty="0"/>
              <a:t>Improving your skills: </a:t>
            </a:r>
            <a:r>
              <a:rPr lang="en-GB" dirty="0"/>
              <a:t>Studying these models can help you improve your skills as a practitioner of computer vision. </a:t>
            </a:r>
            <a:br>
              <a:rPr lang="en-GB" dirty="0"/>
            </a:br>
            <a:br>
              <a:rPr lang="en-GB" dirty="0"/>
            </a:br>
            <a:r>
              <a:rPr lang="en-GB" dirty="0"/>
              <a:t>You can learn how to implement these models and use them to solve real-world problems, as well as understand how to adapt and extend these models to fit your own needs (e.g. using a them on a different dataset than the one they were initially trained on).</a:t>
            </a:r>
          </a:p>
          <a:p>
            <a:endParaRPr lang="en-SG" dirty="0"/>
          </a:p>
        </p:txBody>
      </p:sp>
    </p:spTree>
    <p:extLst>
      <p:ext uri="{BB962C8B-B14F-4D97-AF65-F5344CB8AC3E}">
        <p14:creationId xmlns:p14="http://schemas.microsoft.com/office/powerpoint/2010/main" val="2985959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4CC0F-5709-329B-BED1-52496541A4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A1866-05A3-A7F4-6E34-2CA6A64DC1C0}"/>
              </a:ext>
            </a:extLst>
          </p:cNvPr>
          <p:cNvSpPr>
            <a:spLocks noGrp="1"/>
          </p:cNvSpPr>
          <p:nvPr>
            <p:ph type="title"/>
          </p:nvPr>
        </p:nvSpPr>
        <p:spPr/>
        <p:txBody>
          <a:bodyPr/>
          <a:lstStyle/>
          <a:p>
            <a:r>
              <a:rPr lang="en-GB" dirty="0"/>
              <a:t>Studying remarkable CV models</a:t>
            </a:r>
            <a:endParaRPr lang="en-SG" dirty="0"/>
          </a:p>
        </p:txBody>
      </p:sp>
      <p:sp>
        <p:nvSpPr>
          <p:cNvPr id="3" name="Content Placeholder 2">
            <a:extLst>
              <a:ext uri="{FF2B5EF4-FFF2-40B4-BE49-F238E27FC236}">
                <a16:creationId xmlns:a16="http://schemas.microsoft.com/office/drawing/2014/main" id="{3C5B4CE5-C219-AEE6-C266-01E7734BB23B}"/>
              </a:ext>
            </a:extLst>
          </p:cNvPr>
          <p:cNvSpPr>
            <a:spLocks noGrp="1"/>
          </p:cNvSpPr>
          <p:nvPr>
            <p:ph idx="1"/>
          </p:nvPr>
        </p:nvSpPr>
        <p:spPr/>
        <p:txBody>
          <a:bodyPr>
            <a:normAutofit/>
          </a:bodyPr>
          <a:lstStyle/>
          <a:p>
            <a:pPr marL="0" indent="0">
              <a:buNone/>
            </a:pPr>
            <a:r>
              <a:rPr lang="en-GB" dirty="0"/>
              <a:t>Overall, learning about milestone computer vision models is an important part of advancing your knowledge and skills in the field of computer vision.</a:t>
            </a:r>
          </a:p>
          <a:p>
            <a:pPr marL="0" indent="0">
              <a:buNone/>
            </a:pPr>
            <a:endParaRPr lang="en-GB" dirty="0"/>
          </a:p>
          <a:p>
            <a:pPr marL="0" indent="0">
              <a:buNone/>
            </a:pPr>
            <a:r>
              <a:rPr lang="en-GB" dirty="0"/>
              <a:t>We will now discuss, </a:t>
            </a:r>
            <a:r>
              <a:rPr lang="en-GB" b="1" u="sng" dirty="0"/>
              <a:t>very</a:t>
            </a:r>
            <a:r>
              <a:rPr lang="en-GB" dirty="0"/>
              <a:t> </a:t>
            </a:r>
            <a:r>
              <a:rPr lang="en-GB" b="1" u="sng" dirty="0"/>
              <a:t>briefly</a:t>
            </a:r>
            <a:r>
              <a:rPr lang="en-GB" dirty="0"/>
              <a:t>, some of these important milestone problems.</a:t>
            </a:r>
          </a:p>
          <a:p>
            <a:pPr marL="0" indent="0">
              <a:buNone/>
            </a:pPr>
            <a:endParaRPr lang="en-GB" dirty="0"/>
          </a:p>
          <a:p>
            <a:pPr marL="0" indent="0">
              <a:buNone/>
            </a:pPr>
            <a:r>
              <a:rPr lang="en-GB" b="1" dirty="0"/>
              <a:t>We strongly advise to pick the Term 7 Computer Vision course, to continue your learning!</a:t>
            </a:r>
          </a:p>
          <a:p>
            <a:pPr marL="0" indent="0">
              <a:buNone/>
            </a:pPr>
            <a:endParaRPr lang="en-SG" dirty="0"/>
          </a:p>
        </p:txBody>
      </p:sp>
    </p:spTree>
    <p:extLst>
      <p:ext uri="{BB962C8B-B14F-4D97-AF65-F5344CB8AC3E}">
        <p14:creationId xmlns:p14="http://schemas.microsoft.com/office/powerpoint/2010/main" val="2205233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1C55-6F29-886C-5A21-A3C18B71DD51}"/>
              </a:ext>
            </a:extLst>
          </p:cNvPr>
          <p:cNvSpPr>
            <a:spLocks noGrp="1"/>
          </p:cNvSpPr>
          <p:nvPr>
            <p:ph type="title"/>
          </p:nvPr>
        </p:nvSpPr>
        <p:spPr/>
        <p:txBody>
          <a:bodyPr/>
          <a:lstStyle/>
          <a:p>
            <a:r>
              <a:rPr lang="en-GB" dirty="0"/>
              <a:t>The </a:t>
            </a:r>
            <a:r>
              <a:rPr lang="en-GB" dirty="0" err="1"/>
              <a:t>AlexNet</a:t>
            </a:r>
            <a:r>
              <a:rPr lang="en-GB" dirty="0"/>
              <a:t> model</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3F2521-723B-8848-9FA6-FE0E53521333}"/>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GB" b="1" dirty="0"/>
                  <a:t>Definition (The </a:t>
                </a:r>
                <a:r>
                  <a:rPr lang="en-GB" b="1" dirty="0" err="1">
                    <a:solidFill>
                      <a:srgbClr val="00B050"/>
                    </a:solidFill>
                  </a:rPr>
                  <a:t>AlexNet</a:t>
                </a:r>
                <a:r>
                  <a:rPr lang="en-GB" b="1" dirty="0"/>
                  <a:t> model):</a:t>
                </a:r>
              </a:p>
              <a:p>
                <a:pPr marL="0" indent="0">
                  <a:buNone/>
                </a:pPr>
                <a:r>
                  <a:rPr lang="en-GB" b="1" dirty="0" err="1">
                    <a:solidFill>
                      <a:srgbClr val="00B050"/>
                    </a:solidFill>
                  </a:rPr>
                  <a:t>AlexNet</a:t>
                </a:r>
                <a:r>
                  <a:rPr lang="en-GB" dirty="0"/>
                  <a:t> is a model that competed in the "</a:t>
                </a:r>
                <a:r>
                  <a:rPr lang="en-GB" b="1" dirty="0"/>
                  <a:t>ImageNet Large Scale Visual Recognition Challenge</a:t>
                </a:r>
                <a:r>
                  <a:rPr lang="en-GB" dirty="0"/>
                  <a:t>" on September 30, 2012 ([Krizhevsky2012]).</a:t>
                </a:r>
              </a:p>
              <a:p>
                <a:pPr marL="0" indent="0">
                  <a:buNone/>
                </a:pPr>
                <a:r>
                  <a:rPr lang="en-GB" dirty="0"/>
                  <a:t>It was trained on the ImageNet dataset, an image classification dataset consisting of </a:t>
                </a:r>
                <a14:m>
                  <m:oMath xmlns:m="http://schemas.openxmlformats.org/officeDocument/2006/math">
                    <m:r>
                      <a:rPr lang="en-GB" i="1" dirty="0" smtClean="0">
                        <a:latin typeface="Cambria Math" panose="02040503050406030204" pitchFamily="18" charset="0"/>
                      </a:rPr>
                      <m:t>256× 256 </m:t>
                    </m:r>
                  </m:oMath>
                </a14:m>
                <a:r>
                  <a:rPr lang="en-GB" dirty="0"/>
                  <a:t>RGB images (used as inputs), with 1000 classes (used as outputs).</a:t>
                </a:r>
              </a:p>
              <a:p>
                <a:pPr marL="0" indent="0">
                  <a:buNone/>
                </a:pPr>
                <a:r>
                  <a:rPr lang="en-GB" dirty="0" err="1"/>
                  <a:t>AlexNet</a:t>
                </a:r>
                <a:r>
                  <a:rPr lang="en-GB" dirty="0"/>
                  <a:t> consists of a CNN model, similar to the one in Week4, Notebook 5. It was one of the first architectures to combine Conv2d layers with Dropout, Pooling and </a:t>
                </a:r>
                <a:r>
                  <a:rPr lang="en-GB" dirty="0" err="1"/>
                  <a:t>ReLU</a:t>
                </a:r>
                <a:r>
                  <a:rPr lang="en-GB" dirty="0"/>
                  <a:t> layers.</a:t>
                </a:r>
              </a:p>
              <a:p>
                <a:pPr marL="0" indent="0">
                  <a:buNone/>
                </a:pPr>
                <a:r>
                  <a:rPr lang="en-GB" dirty="0"/>
                  <a:t>However, its main innovation at the time was the sheer number of layers and trainable parameters, and </a:t>
                </a:r>
                <a:r>
                  <a:rPr lang="en-GB" b="1" dirty="0"/>
                  <a:t>how the model had been trained on GPUs instead of CPU to improve the computational performance of the training</a:t>
                </a:r>
                <a:r>
                  <a:rPr lang="en-GB" dirty="0"/>
                  <a:t>.</a:t>
                </a:r>
              </a:p>
              <a:p>
                <a:pPr marL="0" indent="0">
                  <a:buNone/>
                </a:pPr>
                <a:r>
                  <a:rPr lang="en-GB" dirty="0"/>
                  <a:t>The pre-trained model, with parameters defined as in 2012, can be loaded directly from </a:t>
                </a:r>
                <a:r>
                  <a:rPr lang="en-GB" dirty="0" err="1"/>
                  <a:t>PyTorch</a:t>
                </a:r>
                <a:r>
                  <a:rPr lang="en-GB" dirty="0"/>
                  <a:t>.</a:t>
                </a:r>
                <a:endParaRPr lang="en-SG" dirty="0"/>
              </a:p>
            </p:txBody>
          </p:sp>
        </mc:Choice>
        <mc:Fallback xmlns="">
          <p:sp>
            <p:nvSpPr>
              <p:cNvPr id="3" name="Content Placeholder 2">
                <a:extLst>
                  <a:ext uri="{FF2B5EF4-FFF2-40B4-BE49-F238E27FC236}">
                    <a16:creationId xmlns:a16="http://schemas.microsoft.com/office/drawing/2014/main" id="{B13F2521-723B-8848-9FA6-FE0E5352133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3027" r="-1391"/>
                </a:stretch>
              </a:blipFill>
            </p:spPr>
            <p:txBody>
              <a:bodyPr/>
              <a:lstStyle/>
              <a:p>
                <a:r>
                  <a:rPr lang="en-SG">
                    <a:noFill/>
                  </a:rPr>
                  <a:t> </a:t>
                </a:r>
              </a:p>
            </p:txBody>
          </p:sp>
        </mc:Fallback>
      </mc:AlternateContent>
    </p:spTree>
    <p:extLst>
      <p:ext uri="{BB962C8B-B14F-4D97-AF65-F5344CB8AC3E}">
        <p14:creationId xmlns:p14="http://schemas.microsoft.com/office/powerpoint/2010/main" val="2027569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1C55-6F29-886C-5A21-A3C18B71DD51}"/>
              </a:ext>
            </a:extLst>
          </p:cNvPr>
          <p:cNvSpPr>
            <a:spLocks noGrp="1"/>
          </p:cNvSpPr>
          <p:nvPr>
            <p:ph type="title"/>
          </p:nvPr>
        </p:nvSpPr>
        <p:spPr/>
        <p:txBody>
          <a:bodyPr/>
          <a:lstStyle/>
          <a:p>
            <a:r>
              <a:rPr lang="en-GB" dirty="0"/>
              <a:t>The </a:t>
            </a:r>
            <a:r>
              <a:rPr lang="en-GB" dirty="0" err="1"/>
              <a:t>AlexNet</a:t>
            </a:r>
            <a:r>
              <a:rPr lang="en-GB" dirty="0"/>
              <a:t> model</a:t>
            </a:r>
            <a:endParaRPr lang="en-SG" dirty="0"/>
          </a:p>
        </p:txBody>
      </p:sp>
      <p:pic>
        <p:nvPicPr>
          <p:cNvPr id="7" name="Picture 6">
            <a:extLst>
              <a:ext uri="{FF2B5EF4-FFF2-40B4-BE49-F238E27FC236}">
                <a16:creationId xmlns:a16="http://schemas.microsoft.com/office/drawing/2014/main" id="{BCDBF882-D477-BF86-848F-C3096A21FE20}"/>
              </a:ext>
            </a:extLst>
          </p:cNvPr>
          <p:cNvPicPr>
            <a:picLocks noChangeAspect="1"/>
          </p:cNvPicPr>
          <p:nvPr/>
        </p:nvPicPr>
        <p:blipFill>
          <a:blip r:embed="rId2"/>
          <a:stretch>
            <a:fillRect/>
          </a:stretch>
        </p:blipFill>
        <p:spPr>
          <a:xfrm>
            <a:off x="537387" y="775917"/>
            <a:ext cx="11117226" cy="5306165"/>
          </a:xfrm>
          <a:prstGeom prst="rect">
            <a:avLst/>
          </a:prstGeom>
        </p:spPr>
      </p:pic>
    </p:spTree>
    <p:extLst>
      <p:ext uri="{BB962C8B-B14F-4D97-AF65-F5344CB8AC3E}">
        <p14:creationId xmlns:p14="http://schemas.microsoft.com/office/powerpoint/2010/main" val="75459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a:pPr>
            <a:r>
              <a:rPr lang="en-US" dirty="0">
                <a:solidFill>
                  <a:schemeClr val="bg1">
                    <a:lumMod val="65000"/>
                  </a:schemeClr>
                </a:solidFill>
              </a:rPr>
              <a:t>What are </a:t>
            </a:r>
            <a:r>
              <a:rPr lang="en-US" b="1" dirty="0">
                <a:solidFill>
                  <a:schemeClr val="bg1">
                    <a:lumMod val="65000"/>
                  </a:schemeClr>
                </a:solidFill>
              </a:rPr>
              <a:t>images</a:t>
            </a:r>
            <a:r>
              <a:rPr lang="en-US" dirty="0">
                <a:solidFill>
                  <a:schemeClr val="bg1">
                    <a:lumMod val="65000"/>
                  </a:schemeClr>
                </a:solidFill>
              </a:rPr>
              <a:t> and how is this datatype represented?</a:t>
            </a:r>
          </a:p>
          <a:p>
            <a:pPr marL="514350" indent="-514350">
              <a:buFont typeface="+mj-lt"/>
              <a:buAutoNum type="arabicPeriod"/>
            </a:pPr>
            <a:r>
              <a:rPr lang="en-US" dirty="0">
                <a:solidFill>
                  <a:schemeClr val="bg1">
                    <a:lumMod val="65000"/>
                  </a:schemeClr>
                </a:solidFill>
              </a:rPr>
              <a:t>What is a </a:t>
            </a:r>
            <a:r>
              <a:rPr lang="en-US" b="1" dirty="0">
                <a:solidFill>
                  <a:schemeClr val="bg1">
                    <a:lumMod val="65000"/>
                  </a:schemeClr>
                </a:solidFill>
              </a:rPr>
              <a:t>pixel</a:t>
            </a:r>
            <a:r>
              <a:rPr lang="en-US" dirty="0">
                <a:solidFill>
                  <a:schemeClr val="bg1">
                    <a:lumMod val="65000"/>
                  </a:schemeClr>
                </a:solidFill>
              </a:rPr>
              <a:t> and how can </a:t>
            </a:r>
            <a:r>
              <a:rPr lang="en-US" b="1" dirty="0">
                <a:solidFill>
                  <a:schemeClr val="bg1">
                    <a:lumMod val="65000"/>
                  </a:schemeClr>
                </a:solidFill>
              </a:rPr>
              <a:t>its information be interpreted</a:t>
            </a:r>
            <a:r>
              <a:rPr lang="en-US"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is the </a:t>
            </a:r>
            <a:r>
              <a:rPr lang="en-GB" b="1" dirty="0">
                <a:solidFill>
                  <a:schemeClr val="bg1">
                    <a:lumMod val="65000"/>
                  </a:schemeClr>
                </a:solidFill>
              </a:rPr>
              <a:t>spatial</a:t>
            </a:r>
            <a:r>
              <a:rPr lang="en-GB" dirty="0">
                <a:solidFill>
                  <a:schemeClr val="bg1">
                    <a:lumMod val="65000"/>
                  </a:schemeClr>
                </a:solidFill>
              </a:rPr>
              <a:t> </a:t>
            </a:r>
            <a:r>
              <a:rPr lang="en-GB" b="1" dirty="0">
                <a:solidFill>
                  <a:schemeClr val="bg1">
                    <a:lumMod val="65000"/>
                  </a:schemeClr>
                </a:solidFill>
              </a:rPr>
              <a:t>dependence</a:t>
            </a:r>
            <a:r>
              <a:rPr lang="en-GB" dirty="0">
                <a:solidFill>
                  <a:schemeClr val="bg1">
                    <a:lumMod val="65000"/>
                  </a:schemeClr>
                </a:solidFill>
              </a:rPr>
              <a:t> </a:t>
            </a:r>
            <a:r>
              <a:rPr lang="en-GB" b="1" dirty="0">
                <a:solidFill>
                  <a:schemeClr val="bg1">
                    <a:lumMod val="65000"/>
                  </a:schemeClr>
                </a:solidFill>
              </a:rPr>
              <a:t>property</a:t>
            </a:r>
            <a:r>
              <a:rPr lang="en-GB" dirty="0">
                <a:solidFill>
                  <a:schemeClr val="bg1">
                    <a:lumMod val="65000"/>
                  </a:schemeClr>
                </a:solidFill>
              </a:rPr>
              <a:t> of pixels?</a:t>
            </a:r>
          </a:p>
          <a:p>
            <a:pPr marL="514350" indent="-514350">
              <a:buFont typeface="+mj-lt"/>
              <a:buAutoNum type="arabicPeriod"/>
            </a:pPr>
            <a:r>
              <a:rPr lang="en-GB" dirty="0">
                <a:solidFill>
                  <a:schemeClr val="bg1">
                    <a:lumMod val="65000"/>
                  </a:schemeClr>
                </a:solidFill>
              </a:rPr>
              <a:t>What is the </a:t>
            </a:r>
            <a:r>
              <a:rPr lang="en-GB" b="1" dirty="0">
                <a:solidFill>
                  <a:schemeClr val="bg1">
                    <a:lumMod val="65000"/>
                  </a:schemeClr>
                </a:solidFill>
              </a:rPr>
              <a:t>homophily</a:t>
            </a:r>
            <a:r>
              <a:rPr lang="en-GB" dirty="0">
                <a:solidFill>
                  <a:schemeClr val="bg1">
                    <a:lumMod val="65000"/>
                  </a:schemeClr>
                </a:solidFill>
              </a:rPr>
              <a:t> </a:t>
            </a:r>
            <a:r>
              <a:rPr lang="en-GB" b="1" dirty="0">
                <a:solidFill>
                  <a:schemeClr val="bg1">
                    <a:lumMod val="65000"/>
                  </a:schemeClr>
                </a:solidFill>
              </a:rPr>
              <a:t>property</a:t>
            </a:r>
            <a:r>
              <a:rPr lang="en-GB" dirty="0">
                <a:solidFill>
                  <a:schemeClr val="bg1">
                    <a:lumMod val="65000"/>
                  </a:schemeClr>
                </a:solidFill>
              </a:rPr>
              <a:t> of pixels?</a:t>
            </a:r>
          </a:p>
          <a:p>
            <a:pPr marL="514350" indent="-514350">
              <a:buFont typeface="+mj-lt"/>
              <a:buAutoNum type="arabicPeriod"/>
            </a:pPr>
            <a:r>
              <a:rPr lang="en-GB" dirty="0">
                <a:solidFill>
                  <a:schemeClr val="bg1">
                    <a:lumMod val="65000"/>
                  </a:schemeClr>
                </a:solidFill>
              </a:rPr>
              <a:t>Why is the </a:t>
            </a:r>
            <a:r>
              <a:rPr lang="en-GB" b="1" dirty="0">
                <a:solidFill>
                  <a:schemeClr val="bg1">
                    <a:lumMod val="65000"/>
                  </a:schemeClr>
                </a:solidFill>
              </a:rPr>
              <a:t>linear</a:t>
            </a:r>
            <a:r>
              <a:rPr lang="en-GB" dirty="0">
                <a:solidFill>
                  <a:schemeClr val="bg1">
                    <a:lumMod val="65000"/>
                  </a:schemeClr>
                </a:solidFill>
              </a:rPr>
              <a:t> </a:t>
            </a:r>
            <a:r>
              <a:rPr lang="en-GB" b="1" dirty="0">
                <a:solidFill>
                  <a:schemeClr val="bg1">
                    <a:lumMod val="65000"/>
                  </a:schemeClr>
                </a:solidFill>
              </a:rPr>
              <a:t>processing</a:t>
            </a:r>
            <a:r>
              <a:rPr lang="en-GB" dirty="0">
                <a:solidFill>
                  <a:schemeClr val="bg1">
                    <a:lumMod val="65000"/>
                  </a:schemeClr>
                </a:solidFill>
              </a:rPr>
              <a:t> </a:t>
            </a:r>
            <a:r>
              <a:rPr lang="en-GB" b="1" dirty="0">
                <a:solidFill>
                  <a:schemeClr val="bg1">
                    <a:lumMod val="65000"/>
                  </a:schemeClr>
                </a:solidFill>
              </a:rPr>
              <a:t>operation</a:t>
            </a:r>
            <a:r>
              <a:rPr lang="en-GB" dirty="0">
                <a:solidFill>
                  <a:schemeClr val="bg1">
                    <a:lumMod val="65000"/>
                  </a:schemeClr>
                </a:solidFill>
              </a:rPr>
              <a:t> </a:t>
            </a:r>
            <a:r>
              <a:rPr lang="en-GB" b="1" dirty="0">
                <a:solidFill>
                  <a:schemeClr val="bg1">
                    <a:lumMod val="65000"/>
                  </a:schemeClr>
                </a:solidFill>
              </a:rPr>
              <a:t>failing</a:t>
            </a:r>
            <a:r>
              <a:rPr lang="en-GB" dirty="0">
                <a:solidFill>
                  <a:schemeClr val="bg1">
                    <a:lumMod val="65000"/>
                  </a:schemeClr>
                </a:solidFill>
              </a:rPr>
              <a:t> on images?</a:t>
            </a:r>
          </a:p>
          <a:p>
            <a:pPr marL="514350" indent="-514350">
              <a:buFont typeface="+mj-lt"/>
              <a:buAutoNum type="arabicPeriod"/>
            </a:pPr>
            <a:r>
              <a:rPr lang="en-GB" dirty="0">
                <a:solidFill>
                  <a:schemeClr val="bg1">
                    <a:lumMod val="65000"/>
                  </a:schemeClr>
                </a:solidFill>
              </a:rPr>
              <a:t>What is the </a:t>
            </a:r>
            <a:r>
              <a:rPr lang="en-GB" b="1" dirty="0">
                <a:solidFill>
                  <a:schemeClr val="bg1">
                    <a:lumMod val="65000"/>
                  </a:schemeClr>
                </a:solidFill>
              </a:rPr>
              <a:t>convolution</a:t>
            </a:r>
            <a:r>
              <a:rPr lang="en-GB" dirty="0">
                <a:solidFill>
                  <a:schemeClr val="bg1">
                    <a:lumMod val="65000"/>
                  </a:schemeClr>
                </a:solidFill>
              </a:rPr>
              <a:t> operation?</a:t>
            </a:r>
          </a:p>
          <a:p>
            <a:pPr marL="514350" indent="-514350">
              <a:buFont typeface="+mj-lt"/>
              <a:buAutoNum type="arabicPeriod"/>
            </a:pPr>
            <a:r>
              <a:rPr lang="en-GB" dirty="0">
                <a:solidFill>
                  <a:schemeClr val="bg1">
                    <a:lumMod val="65000"/>
                  </a:schemeClr>
                </a:solidFill>
              </a:rPr>
              <a:t>How can we perform </a:t>
            </a:r>
            <a:r>
              <a:rPr lang="en-GB" b="1" dirty="0">
                <a:solidFill>
                  <a:schemeClr val="bg1">
                    <a:lumMod val="65000"/>
                  </a:schemeClr>
                </a:solidFill>
              </a:rPr>
              <a:t>image</a:t>
            </a:r>
            <a:r>
              <a:rPr lang="en-GB" dirty="0">
                <a:solidFill>
                  <a:schemeClr val="bg1">
                    <a:lumMod val="65000"/>
                  </a:schemeClr>
                </a:solidFill>
              </a:rPr>
              <a:t> </a:t>
            </a:r>
            <a:r>
              <a:rPr lang="en-GB" b="1" dirty="0">
                <a:solidFill>
                  <a:schemeClr val="bg1">
                    <a:lumMod val="65000"/>
                  </a:schemeClr>
                </a:solidFill>
              </a:rPr>
              <a:t>processing</a:t>
            </a:r>
            <a:r>
              <a:rPr lang="en-GB" dirty="0">
                <a:solidFill>
                  <a:schemeClr val="bg1">
                    <a:lumMod val="65000"/>
                  </a:schemeClr>
                </a:solidFill>
              </a:rPr>
              <a:t> </a:t>
            </a:r>
            <a:r>
              <a:rPr lang="en-GB" b="1" dirty="0">
                <a:solidFill>
                  <a:schemeClr val="bg1">
                    <a:lumMod val="65000"/>
                  </a:schemeClr>
                </a:solidFill>
              </a:rPr>
              <a:t>using</a:t>
            </a:r>
            <a:r>
              <a:rPr lang="en-GB" dirty="0">
                <a:solidFill>
                  <a:schemeClr val="bg1">
                    <a:lumMod val="65000"/>
                  </a:schemeClr>
                </a:solidFill>
              </a:rPr>
              <a:t> </a:t>
            </a:r>
            <a:r>
              <a:rPr lang="en-GB" b="1" dirty="0">
                <a:solidFill>
                  <a:schemeClr val="bg1">
                    <a:lumMod val="65000"/>
                  </a:schemeClr>
                </a:solidFill>
              </a:rPr>
              <a:t>convolutions</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is </a:t>
            </a:r>
            <a:r>
              <a:rPr lang="en-GB" b="1" dirty="0">
                <a:solidFill>
                  <a:schemeClr val="bg1">
                    <a:lumMod val="65000"/>
                  </a:schemeClr>
                </a:solidFill>
              </a:rPr>
              <a:t>padding</a:t>
            </a:r>
            <a:r>
              <a:rPr lang="en-GB" dirty="0">
                <a:solidFill>
                  <a:schemeClr val="bg1">
                    <a:lumMod val="65000"/>
                  </a:schemeClr>
                </a:solidFill>
              </a:rPr>
              <a:t> in convolutions?</a:t>
            </a:r>
          </a:p>
          <a:p>
            <a:pPr marL="514350" indent="-514350">
              <a:buFont typeface="+mj-lt"/>
              <a:buAutoNum type="arabicPeriod"/>
            </a:pPr>
            <a:endParaRPr lang="en-GB" dirty="0">
              <a:solidFill>
                <a:schemeClr val="bg1">
                  <a:lumMod val="65000"/>
                </a:schemeClr>
              </a:solidFill>
            </a:endParaRPr>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F1C70C-A513-C48C-A147-08A25AE40303}"/>
              </a:ext>
            </a:extLst>
          </p:cNvPr>
          <p:cNvPicPr>
            <a:picLocks noChangeAspect="1"/>
          </p:cNvPicPr>
          <p:nvPr/>
        </p:nvPicPr>
        <p:blipFill>
          <a:blip r:embed="rId2"/>
          <a:stretch>
            <a:fillRect/>
          </a:stretch>
        </p:blipFill>
        <p:spPr>
          <a:xfrm>
            <a:off x="302303" y="521555"/>
            <a:ext cx="7773485" cy="6125430"/>
          </a:xfrm>
          <a:prstGeom prst="rect">
            <a:avLst/>
          </a:prstGeom>
        </p:spPr>
      </p:pic>
      <p:pic>
        <p:nvPicPr>
          <p:cNvPr id="10" name="Picture 9">
            <a:extLst>
              <a:ext uri="{FF2B5EF4-FFF2-40B4-BE49-F238E27FC236}">
                <a16:creationId xmlns:a16="http://schemas.microsoft.com/office/drawing/2014/main" id="{9D15ED75-2BEC-C9ED-4DA1-3217FE28F78E}"/>
              </a:ext>
            </a:extLst>
          </p:cNvPr>
          <p:cNvPicPr>
            <a:picLocks noChangeAspect="1"/>
          </p:cNvPicPr>
          <p:nvPr/>
        </p:nvPicPr>
        <p:blipFill>
          <a:blip r:embed="rId3"/>
          <a:stretch>
            <a:fillRect/>
          </a:stretch>
        </p:blipFill>
        <p:spPr>
          <a:xfrm>
            <a:off x="7152156" y="4532924"/>
            <a:ext cx="4588426" cy="2190020"/>
          </a:xfrm>
          <a:prstGeom prst="rect">
            <a:avLst/>
          </a:prstGeom>
        </p:spPr>
      </p:pic>
    </p:spTree>
    <p:extLst>
      <p:ext uri="{BB962C8B-B14F-4D97-AF65-F5344CB8AC3E}">
        <p14:creationId xmlns:p14="http://schemas.microsoft.com/office/powerpoint/2010/main" val="1817806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837B-7D03-5C0C-2024-B7A606C032D6}"/>
              </a:ext>
            </a:extLst>
          </p:cNvPr>
          <p:cNvSpPr>
            <a:spLocks noGrp="1"/>
          </p:cNvSpPr>
          <p:nvPr>
            <p:ph type="title"/>
          </p:nvPr>
        </p:nvSpPr>
        <p:spPr/>
        <p:txBody>
          <a:bodyPr/>
          <a:lstStyle/>
          <a:p>
            <a:r>
              <a:rPr lang="en-GB" dirty="0"/>
              <a:t>The VGG model</a:t>
            </a:r>
            <a:endParaRPr lang="en-SG" dirty="0"/>
          </a:p>
        </p:txBody>
      </p:sp>
      <p:sp>
        <p:nvSpPr>
          <p:cNvPr id="3" name="Content Placeholder 2">
            <a:extLst>
              <a:ext uri="{FF2B5EF4-FFF2-40B4-BE49-F238E27FC236}">
                <a16:creationId xmlns:a16="http://schemas.microsoft.com/office/drawing/2014/main" id="{D88A53A5-2211-49ED-A3B9-63024343A178}"/>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(the </a:t>
            </a:r>
            <a:r>
              <a:rPr lang="en-GB" b="1" dirty="0">
                <a:solidFill>
                  <a:srgbClr val="00B050"/>
                </a:solidFill>
              </a:rPr>
              <a:t>VGG</a:t>
            </a:r>
            <a:r>
              <a:rPr lang="en-GB" b="1" dirty="0"/>
              <a:t> model):</a:t>
            </a:r>
          </a:p>
          <a:p>
            <a:pPr marL="0" indent="0">
              <a:buNone/>
            </a:pPr>
            <a:r>
              <a:rPr lang="en-GB" dirty="0"/>
              <a:t>VGG was based off of </a:t>
            </a:r>
            <a:r>
              <a:rPr lang="en-GB" dirty="0" err="1"/>
              <a:t>AlexNet</a:t>
            </a:r>
            <a:r>
              <a:rPr lang="en-GB" dirty="0"/>
              <a:t>, but it has several differences that separated it from other </a:t>
            </a:r>
            <a:r>
              <a:rPr lang="en-GB"/>
              <a:t>models ([Simonyan2014]):</a:t>
            </a:r>
            <a:endParaRPr lang="en-GB" dirty="0"/>
          </a:p>
          <a:p>
            <a:r>
              <a:rPr lang="en-GB" dirty="0"/>
              <a:t>Instead of using 11x11 kernels with a stride of 4, VGG uses smaller 3x3 kernels with a stride of 1. It also uses three </a:t>
            </a:r>
            <a:r>
              <a:rPr lang="en-GB" dirty="0" err="1"/>
              <a:t>ReLU</a:t>
            </a:r>
            <a:r>
              <a:rPr lang="en-GB" dirty="0"/>
              <a:t> units instead of just one. </a:t>
            </a:r>
            <a:r>
              <a:rPr lang="en-GB" b="1" dirty="0"/>
              <a:t>For this reason, the decision function is more discriminative</a:t>
            </a:r>
            <a:r>
              <a:rPr lang="en-GB" dirty="0"/>
              <a:t>, and it has </a:t>
            </a:r>
            <a:r>
              <a:rPr lang="en-GB" b="1" dirty="0"/>
              <a:t>fewer</a:t>
            </a:r>
            <a:r>
              <a:rPr lang="en-GB" dirty="0"/>
              <a:t> </a:t>
            </a:r>
            <a:r>
              <a:rPr lang="en-GB" b="1" dirty="0"/>
              <a:t>parameters</a:t>
            </a:r>
            <a:r>
              <a:rPr lang="en-GB" dirty="0"/>
              <a:t> (27 times the number of channels, instead of </a:t>
            </a:r>
            <a:r>
              <a:rPr lang="en-GB" dirty="0" err="1"/>
              <a:t>AlexNet’s</a:t>
            </a:r>
            <a:r>
              <a:rPr lang="en-GB" dirty="0"/>
              <a:t> 49 times the number of channels).</a:t>
            </a:r>
          </a:p>
          <a:p>
            <a:r>
              <a:rPr lang="en-GB" dirty="0"/>
              <a:t>VGG also incorporates 1x1 convolutional layers to make the decision function more non-linear without changing the receptive fields.</a:t>
            </a:r>
          </a:p>
          <a:p>
            <a:r>
              <a:rPr lang="en-GB" dirty="0"/>
              <a:t>Having less parameters allows to have a </a:t>
            </a:r>
            <a:r>
              <a:rPr lang="en-GB" b="1" dirty="0"/>
              <a:t>larger</a:t>
            </a:r>
            <a:r>
              <a:rPr lang="en-GB" dirty="0"/>
              <a:t> </a:t>
            </a:r>
            <a:r>
              <a:rPr lang="en-GB" b="1" dirty="0"/>
              <a:t>number</a:t>
            </a:r>
            <a:r>
              <a:rPr lang="en-GB" dirty="0"/>
              <a:t> </a:t>
            </a:r>
            <a:r>
              <a:rPr lang="en-GB" b="1" dirty="0"/>
              <a:t>of</a:t>
            </a:r>
            <a:r>
              <a:rPr lang="en-GB" dirty="0"/>
              <a:t> </a:t>
            </a:r>
            <a:r>
              <a:rPr lang="en-GB" b="1" dirty="0"/>
              <a:t>layers</a:t>
            </a:r>
            <a:r>
              <a:rPr lang="en-GB" dirty="0"/>
              <a:t>, leading to improved performance.</a:t>
            </a:r>
          </a:p>
        </p:txBody>
      </p:sp>
    </p:spTree>
    <p:extLst>
      <p:ext uri="{BB962C8B-B14F-4D97-AF65-F5344CB8AC3E}">
        <p14:creationId xmlns:p14="http://schemas.microsoft.com/office/powerpoint/2010/main" val="1994190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AB22-A3B3-A677-5C71-F8AD9FEB73AB}"/>
              </a:ext>
            </a:extLst>
          </p:cNvPr>
          <p:cNvSpPr>
            <a:spLocks noGrp="1"/>
          </p:cNvSpPr>
          <p:nvPr>
            <p:ph type="title"/>
          </p:nvPr>
        </p:nvSpPr>
        <p:spPr/>
        <p:txBody>
          <a:bodyPr/>
          <a:lstStyle/>
          <a:p>
            <a:r>
              <a:rPr lang="en-GB" dirty="0"/>
              <a:t>The VGG model</a:t>
            </a:r>
            <a:endParaRPr lang="en-SG" dirty="0"/>
          </a:p>
        </p:txBody>
      </p:sp>
      <p:pic>
        <p:nvPicPr>
          <p:cNvPr id="5" name="Picture 4">
            <a:extLst>
              <a:ext uri="{FF2B5EF4-FFF2-40B4-BE49-F238E27FC236}">
                <a16:creationId xmlns:a16="http://schemas.microsoft.com/office/drawing/2014/main" id="{D99C765E-74BC-42A2-9868-47A7E8A76039}"/>
              </a:ext>
            </a:extLst>
          </p:cNvPr>
          <p:cNvPicPr>
            <a:picLocks noChangeAspect="1"/>
          </p:cNvPicPr>
          <p:nvPr/>
        </p:nvPicPr>
        <p:blipFill>
          <a:blip r:embed="rId2"/>
          <a:stretch>
            <a:fillRect/>
          </a:stretch>
        </p:blipFill>
        <p:spPr>
          <a:xfrm>
            <a:off x="832703" y="542522"/>
            <a:ext cx="10526594" cy="5772956"/>
          </a:xfrm>
          <a:prstGeom prst="rect">
            <a:avLst/>
          </a:prstGeom>
        </p:spPr>
      </p:pic>
    </p:spTree>
    <p:extLst>
      <p:ext uri="{BB962C8B-B14F-4D97-AF65-F5344CB8AC3E}">
        <p14:creationId xmlns:p14="http://schemas.microsoft.com/office/powerpoint/2010/main" val="17357299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276860-B2D8-780A-E857-FDF7AB3BF3F7}"/>
              </a:ext>
            </a:extLst>
          </p:cNvPr>
          <p:cNvPicPr>
            <a:picLocks noChangeAspect="1"/>
          </p:cNvPicPr>
          <p:nvPr/>
        </p:nvPicPr>
        <p:blipFill>
          <a:blip r:embed="rId2"/>
          <a:stretch>
            <a:fillRect/>
          </a:stretch>
        </p:blipFill>
        <p:spPr>
          <a:xfrm>
            <a:off x="1072707" y="413811"/>
            <a:ext cx="10046585" cy="5869758"/>
          </a:xfrm>
          <a:prstGeom prst="rect">
            <a:avLst/>
          </a:prstGeom>
        </p:spPr>
      </p:pic>
    </p:spTree>
    <p:extLst>
      <p:ext uri="{BB962C8B-B14F-4D97-AF65-F5344CB8AC3E}">
        <p14:creationId xmlns:p14="http://schemas.microsoft.com/office/powerpoint/2010/main" val="19267375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D06A2C-6C21-F750-74A7-A603031AB5E1}"/>
              </a:ext>
            </a:extLst>
          </p:cNvPr>
          <p:cNvPicPr>
            <a:picLocks noChangeAspect="1"/>
          </p:cNvPicPr>
          <p:nvPr/>
        </p:nvPicPr>
        <p:blipFill>
          <a:blip r:embed="rId2"/>
          <a:stretch>
            <a:fillRect/>
          </a:stretch>
        </p:blipFill>
        <p:spPr>
          <a:xfrm>
            <a:off x="3407664" y="0"/>
            <a:ext cx="5376672" cy="6858000"/>
          </a:xfrm>
          <a:prstGeom prst="rect">
            <a:avLst/>
          </a:prstGeom>
        </p:spPr>
      </p:pic>
    </p:spTree>
    <p:extLst>
      <p:ext uri="{BB962C8B-B14F-4D97-AF65-F5344CB8AC3E}">
        <p14:creationId xmlns:p14="http://schemas.microsoft.com/office/powerpoint/2010/main" val="3922996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p:txBody>
      </p:sp>
    </p:spTree>
    <p:extLst>
      <p:ext uri="{BB962C8B-B14F-4D97-AF65-F5344CB8AC3E}">
        <p14:creationId xmlns:p14="http://schemas.microsoft.com/office/powerpoint/2010/main" val="2169816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a:p>
                <a:r>
                  <a:rPr lang="en-GB" b="1" dirty="0"/>
                  <a:t>Reason: </a:t>
                </a:r>
                <a:r>
                  <a:rPr lang="en-GB" dirty="0"/>
                  <a:t>using the chain rule many times in a row, multiplying partial derivatives with small values eventually leads to a very small, close to zero value for those partial derivatives.</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𝐿</m:t>
                          </m:r>
                        </m:num>
                        <m:den>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𝐿</m:t>
                          </m:r>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den>
                      </m:f>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num>
                        <m:den>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24</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sub>
                          </m:sSub>
                        </m:den>
                      </m:f>
                    </m:oMath>
                  </m:oMathPara>
                </a14:m>
                <a:endParaRPr lang="en-SG" dirty="0"/>
              </a:p>
            </p:txBody>
          </p:sp>
        </mc:Choice>
        <mc:Fallback xmlns="">
          <p:sp>
            <p:nvSpPr>
              <p:cNvPr id="3" name="Content Placeholder 2">
                <a:extLst>
                  <a:ext uri="{FF2B5EF4-FFF2-40B4-BE49-F238E27FC236}">
                    <a16:creationId xmlns:a16="http://schemas.microsoft.com/office/drawing/2014/main" id="{9DB10A62-F718-C209-487F-9A204C929FB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754"/>
                </a:stretch>
              </a:blipFill>
            </p:spPr>
            <p:txBody>
              <a:bodyPr/>
              <a:lstStyle/>
              <a:p>
                <a:r>
                  <a:rPr lang="en-SG">
                    <a:noFill/>
                  </a:rPr>
                  <a:t> </a:t>
                </a:r>
              </a:p>
            </p:txBody>
          </p:sp>
        </mc:Fallback>
      </mc:AlternateContent>
      <p:sp>
        <p:nvSpPr>
          <p:cNvPr id="4" name="Right Brace 3">
            <a:extLst>
              <a:ext uri="{FF2B5EF4-FFF2-40B4-BE49-F238E27FC236}">
                <a16:creationId xmlns:a16="http://schemas.microsoft.com/office/drawing/2014/main" id="{445E698A-8CC6-4953-68D9-E56971FBF912}"/>
              </a:ext>
            </a:extLst>
          </p:cNvPr>
          <p:cNvSpPr/>
          <p:nvPr/>
        </p:nvSpPr>
        <p:spPr>
          <a:xfrm rot="5400000">
            <a:off x="5588000"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 name="Right Brace 4">
            <a:extLst>
              <a:ext uri="{FF2B5EF4-FFF2-40B4-BE49-F238E27FC236}">
                <a16:creationId xmlns:a16="http://schemas.microsoft.com/office/drawing/2014/main" id="{CB951079-40AB-15C2-A5CD-B3B2E7C80263}"/>
              </a:ext>
            </a:extLst>
          </p:cNvPr>
          <p:cNvSpPr/>
          <p:nvPr/>
        </p:nvSpPr>
        <p:spPr>
          <a:xfrm rot="5400000">
            <a:off x="6396893"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 name="Right Brace 5">
            <a:extLst>
              <a:ext uri="{FF2B5EF4-FFF2-40B4-BE49-F238E27FC236}">
                <a16:creationId xmlns:a16="http://schemas.microsoft.com/office/drawing/2014/main" id="{57F6A0E2-525E-FF74-7EEC-ECED2AB2F63C}"/>
              </a:ext>
            </a:extLst>
          </p:cNvPr>
          <p:cNvSpPr/>
          <p:nvPr/>
        </p:nvSpPr>
        <p:spPr>
          <a:xfrm rot="5400000">
            <a:off x="7480299"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a:extLst>
              <a:ext uri="{FF2B5EF4-FFF2-40B4-BE49-F238E27FC236}">
                <a16:creationId xmlns:a16="http://schemas.microsoft.com/office/drawing/2014/main" id="{0CE76A98-F8D7-AE2D-8E2E-449033D3A060}"/>
              </a:ext>
            </a:extLst>
          </p:cNvPr>
          <p:cNvSpPr txBox="1"/>
          <p:nvPr/>
        </p:nvSpPr>
        <p:spPr>
          <a:xfrm>
            <a:off x="5361354" y="5973859"/>
            <a:ext cx="2868246" cy="369332"/>
          </a:xfrm>
          <a:prstGeom prst="rect">
            <a:avLst/>
          </a:prstGeom>
          <a:noFill/>
        </p:spPr>
        <p:txBody>
          <a:bodyPr wrap="square" rtlCol="0">
            <a:spAutoFit/>
          </a:bodyPr>
          <a:lstStyle/>
          <a:p>
            <a:pPr algn="ctr"/>
            <a:r>
              <a:rPr lang="en-GB" b="1" dirty="0">
                <a:solidFill>
                  <a:schemeClr val="accent1"/>
                </a:solidFill>
              </a:rPr>
              <a:t>If all have values in [-1,1]</a:t>
            </a:r>
            <a:endParaRPr lang="en-SG" b="1" dirty="0">
              <a:solidFill>
                <a:schemeClr val="accent1"/>
              </a:solidFill>
            </a:endParaRPr>
          </a:p>
        </p:txBody>
      </p:sp>
    </p:spTree>
    <p:extLst>
      <p:ext uri="{BB962C8B-B14F-4D97-AF65-F5344CB8AC3E}">
        <p14:creationId xmlns:p14="http://schemas.microsoft.com/office/powerpoint/2010/main" val="1934366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a:p>
                <a:r>
                  <a:rPr lang="en-GB" b="1" dirty="0"/>
                  <a:t>Reason: </a:t>
                </a:r>
                <a:r>
                  <a:rPr lang="en-GB" dirty="0"/>
                  <a:t>using the chain rule many times in a row, multiplying partial derivatives with small values eventually leads to a very small, close to zero value for those partial derivatives.</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𝐿</m:t>
                          </m:r>
                        </m:num>
                        <m:den>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𝐿</m:t>
                          </m:r>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den>
                      </m:f>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num>
                        <m:den>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24</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sub>
                          </m:sSub>
                        </m:den>
                      </m:f>
                    </m:oMath>
                  </m:oMathPara>
                </a14:m>
                <a:endParaRPr lang="en-SG" dirty="0"/>
              </a:p>
            </p:txBody>
          </p:sp>
        </mc:Choice>
        <mc:Fallback xmlns="">
          <p:sp>
            <p:nvSpPr>
              <p:cNvPr id="3" name="Content Placeholder 2">
                <a:extLst>
                  <a:ext uri="{FF2B5EF4-FFF2-40B4-BE49-F238E27FC236}">
                    <a16:creationId xmlns:a16="http://schemas.microsoft.com/office/drawing/2014/main" id="{9DB10A62-F718-C209-487F-9A204C929FB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754"/>
                </a:stretch>
              </a:blipFill>
            </p:spPr>
            <p:txBody>
              <a:bodyPr/>
              <a:lstStyle/>
              <a:p>
                <a:r>
                  <a:rPr lang="en-SG">
                    <a:noFill/>
                  </a:rPr>
                  <a:t> </a:t>
                </a:r>
              </a:p>
            </p:txBody>
          </p:sp>
        </mc:Fallback>
      </mc:AlternateContent>
      <p:sp>
        <p:nvSpPr>
          <p:cNvPr id="4" name="Right Brace 3">
            <a:extLst>
              <a:ext uri="{FF2B5EF4-FFF2-40B4-BE49-F238E27FC236}">
                <a16:creationId xmlns:a16="http://schemas.microsoft.com/office/drawing/2014/main" id="{445E698A-8CC6-4953-68D9-E56971FBF912}"/>
              </a:ext>
            </a:extLst>
          </p:cNvPr>
          <p:cNvSpPr/>
          <p:nvPr/>
        </p:nvSpPr>
        <p:spPr>
          <a:xfrm rot="5400000">
            <a:off x="5588000"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 name="Right Brace 4">
            <a:extLst>
              <a:ext uri="{FF2B5EF4-FFF2-40B4-BE49-F238E27FC236}">
                <a16:creationId xmlns:a16="http://schemas.microsoft.com/office/drawing/2014/main" id="{CB951079-40AB-15C2-A5CD-B3B2E7C80263}"/>
              </a:ext>
            </a:extLst>
          </p:cNvPr>
          <p:cNvSpPr/>
          <p:nvPr/>
        </p:nvSpPr>
        <p:spPr>
          <a:xfrm rot="5400000">
            <a:off x="6396893"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 name="Right Brace 5">
            <a:extLst>
              <a:ext uri="{FF2B5EF4-FFF2-40B4-BE49-F238E27FC236}">
                <a16:creationId xmlns:a16="http://schemas.microsoft.com/office/drawing/2014/main" id="{57F6A0E2-525E-FF74-7EEC-ECED2AB2F63C}"/>
              </a:ext>
            </a:extLst>
          </p:cNvPr>
          <p:cNvSpPr/>
          <p:nvPr/>
        </p:nvSpPr>
        <p:spPr>
          <a:xfrm rot="5400000">
            <a:off x="7480299"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a:extLst>
              <a:ext uri="{FF2B5EF4-FFF2-40B4-BE49-F238E27FC236}">
                <a16:creationId xmlns:a16="http://schemas.microsoft.com/office/drawing/2014/main" id="{0CE76A98-F8D7-AE2D-8E2E-449033D3A060}"/>
              </a:ext>
            </a:extLst>
          </p:cNvPr>
          <p:cNvSpPr txBox="1"/>
          <p:nvPr/>
        </p:nvSpPr>
        <p:spPr>
          <a:xfrm>
            <a:off x="5361354" y="5973859"/>
            <a:ext cx="2868246" cy="369332"/>
          </a:xfrm>
          <a:prstGeom prst="rect">
            <a:avLst/>
          </a:prstGeom>
          <a:noFill/>
        </p:spPr>
        <p:txBody>
          <a:bodyPr wrap="square" rtlCol="0">
            <a:spAutoFit/>
          </a:bodyPr>
          <a:lstStyle/>
          <a:p>
            <a:pPr algn="ctr"/>
            <a:r>
              <a:rPr lang="en-GB" b="1" dirty="0">
                <a:solidFill>
                  <a:schemeClr val="accent1"/>
                </a:solidFill>
              </a:rPr>
              <a:t>If all have values in [-1,1]</a:t>
            </a:r>
            <a:endParaRPr lang="en-SG" b="1" dirty="0">
              <a:solidFill>
                <a:schemeClr val="accent1"/>
              </a:solidFill>
            </a:endParaRPr>
          </a:p>
        </p:txBody>
      </p:sp>
      <p:sp>
        <p:nvSpPr>
          <p:cNvPr id="8" name="Right Brace 7">
            <a:extLst>
              <a:ext uri="{FF2B5EF4-FFF2-40B4-BE49-F238E27FC236}">
                <a16:creationId xmlns:a16="http://schemas.microsoft.com/office/drawing/2014/main" id="{1085B43F-827F-9AE6-10C0-46D0371C8CA1}"/>
              </a:ext>
            </a:extLst>
          </p:cNvPr>
          <p:cNvSpPr/>
          <p:nvPr/>
        </p:nvSpPr>
        <p:spPr>
          <a:xfrm rot="5400000">
            <a:off x="4448908" y="5506804"/>
            <a:ext cx="281354" cy="73464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4DE7BDDA-E948-7A5D-79C3-636020FF3451}"/>
              </a:ext>
            </a:extLst>
          </p:cNvPr>
          <p:cNvSpPr txBox="1"/>
          <p:nvPr/>
        </p:nvSpPr>
        <p:spPr>
          <a:xfrm>
            <a:off x="1995854" y="5973859"/>
            <a:ext cx="3365500" cy="646331"/>
          </a:xfrm>
          <a:prstGeom prst="rect">
            <a:avLst/>
          </a:prstGeom>
          <a:noFill/>
        </p:spPr>
        <p:txBody>
          <a:bodyPr wrap="square" rtlCol="0">
            <a:spAutoFit/>
          </a:bodyPr>
          <a:lstStyle/>
          <a:p>
            <a:pPr algn="ctr"/>
            <a:r>
              <a:rPr lang="en-GB" b="1" dirty="0">
                <a:solidFill>
                  <a:srgbClr val="7030A0"/>
                </a:solidFill>
              </a:rPr>
              <a:t>Then, multiplication of all these values gives something close to 0</a:t>
            </a:r>
            <a:endParaRPr lang="en-SG" b="1" dirty="0">
              <a:solidFill>
                <a:srgbClr val="7030A0"/>
              </a:solidFill>
            </a:endParaRPr>
          </a:p>
        </p:txBody>
      </p:sp>
    </p:spTree>
    <p:extLst>
      <p:ext uri="{BB962C8B-B14F-4D97-AF65-F5344CB8AC3E}">
        <p14:creationId xmlns:p14="http://schemas.microsoft.com/office/powerpoint/2010/main" val="38994949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BEBD-5BB9-80B5-74C9-4AACF1F63CFF}"/>
              </a:ext>
            </a:extLst>
          </p:cNvPr>
          <p:cNvSpPr>
            <a:spLocks noGrp="1"/>
          </p:cNvSpPr>
          <p:nvPr>
            <p:ph type="title"/>
          </p:nvPr>
        </p:nvSpPr>
        <p:spPr/>
        <p:txBody>
          <a:bodyPr/>
          <a:lstStyle/>
          <a:p>
            <a:r>
              <a:rPr lang="en-GB" dirty="0"/>
              <a:t>Skip connections</a:t>
            </a:r>
            <a:endParaRPr lang="en-SG" dirty="0"/>
          </a:p>
        </p:txBody>
      </p:sp>
      <p:sp>
        <p:nvSpPr>
          <p:cNvPr id="3" name="Content Placeholder 2">
            <a:extLst>
              <a:ext uri="{FF2B5EF4-FFF2-40B4-BE49-F238E27FC236}">
                <a16:creationId xmlns:a16="http://schemas.microsoft.com/office/drawing/2014/main" id="{3F999405-5248-AC32-AA84-B211A7527C6D}"/>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Definition (</a:t>
            </a:r>
            <a:r>
              <a:rPr lang="en-GB" b="1" dirty="0">
                <a:solidFill>
                  <a:srgbClr val="00B050"/>
                </a:solidFill>
              </a:rPr>
              <a:t>skip connections</a:t>
            </a:r>
            <a:r>
              <a:rPr lang="en-GB" b="1" dirty="0"/>
              <a:t>):</a:t>
            </a:r>
          </a:p>
          <a:p>
            <a:pPr marL="0" indent="0">
              <a:buNone/>
            </a:pPr>
            <a:r>
              <a:rPr lang="en-GB" b="1" dirty="0">
                <a:solidFill>
                  <a:srgbClr val="00B050"/>
                </a:solidFill>
              </a:rPr>
              <a:t>Skip connections</a:t>
            </a:r>
            <a:r>
              <a:rPr lang="en-GB" dirty="0"/>
              <a:t> (or shortcut connections) refer to the direct connections between non-adjacent layers in a neural network architecture, bypassing one or more intermediate layers.</a:t>
            </a:r>
          </a:p>
          <a:p>
            <a:pPr marL="0" indent="0">
              <a:buNone/>
            </a:pPr>
            <a:r>
              <a:rPr lang="en-GB" dirty="0"/>
              <a:t>The purpose is to allow information to flow rapidly from the input of the network to its output, without being transformed or lost in the intermediate layers.</a:t>
            </a:r>
          </a:p>
        </p:txBody>
      </p:sp>
      <p:pic>
        <p:nvPicPr>
          <p:cNvPr id="6" name="Picture 5">
            <a:extLst>
              <a:ext uri="{FF2B5EF4-FFF2-40B4-BE49-F238E27FC236}">
                <a16:creationId xmlns:a16="http://schemas.microsoft.com/office/drawing/2014/main" id="{B7473C6E-2B0F-0B62-E201-429F92581A99}"/>
              </a:ext>
            </a:extLst>
          </p:cNvPr>
          <p:cNvPicPr>
            <a:picLocks noChangeAspect="1"/>
          </p:cNvPicPr>
          <p:nvPr/>
        </p:nvPicPr>
        <p:blipFill rotWithShape="1">
          <a:blip r:embed="rId2"/>
          <a:srcRect l="8406" r="6173"/>
          <a:stretch/>
        </p:blipFill>
        <p:spPr>
          <a:xfrm>
            <a:off x="6172202" y="2031673"/>
            <a:ext cx="5908937" cy="3775158"/>
          </a:xfrm>
          <a:prstGeom prst="rect">
            <a:avLst/>
          </a:prstGeom>
        </p:spPr>
      </p:pic>
      <p:sp>
        <p:nvSpPr>
          <p:cNvPr id="9" name="Left Brace 8">
            <a:extLst>
              <a:ext uri="{FF2B5EF4-FFF2-40B4-BE49-F238E27FC236}">
                <a16:creationId xmlns:a16="http://schemas.microsoft.com/office/drawing/2014/main" id="{23426246-F94D-00B4-9E8A-397A3B90B78C}"/>
              </a:ext>
            </a:extLst>
          </p:cNvPr>
          <p:cNvSpPr/>
          <p:nvPr/>
        </p:nvSpPr>
        <p:spPr>
          <a:xfrm>
            <a:off x="7182338" y="2852615"/>
            <a:ext cx="273539" cy="186006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1567279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BEBD-5BB9-80B5-74C9-4AACF1F63CFF}"/>
              </a:ext>
            </a:extLst>
          </p:cNvPr>
          <p:cNvSpPr>
            <a:spLocks noGrp="1"/>
          </p:cNvSpPr>
          <p:nvPr>
            <p:ph type="title"/>
          </p:nvPr>
        </p:nvSpPr>
        <p:spPr/>
        <p:txBody>
          <a:bodyPr/>
          <a:lstStyle/>
          <a:p>
            <a:r>
              <a:rPr lang="en-GB" dirty="0"/>
              <a:t>Skip connections</a:t>
            </a:r>
            <a:endParaRPr lang="en-SG" dirty="0"/>
          </a:p>
        </p:txBody>
      </p:sp>
      <p:sp>
        <p:nvSpPr>
          <p:cNvPr id="3" name="Content Placeholder 2">
            <a:extLst>
              <a:ext uri="{FF2B5EF4-FFF2-40B4-BE49-F238E27FC236}">
                <a16:creationId xmlns:a16="http://schemas.microsoft.com/office/drawing/2014/main" id="{3F999405-5248-AC32-AA84-B211A7527C6D}"/>
              </a:ext>
            </a:extLst>
          </p:cNvPr>
          <p:cNvSpPr>
            <a:spLocks noGrp="1"/>
          </p:cNvSpPr>
          <p:nvPr>
            <p:ph sz="half" idx="1"/>
          </p:nvPr>
        </p:nvSpPr>
        <p:spPr>
          <a:xfrm>
            <a:off x="838200" y="1825624"/>
            <a:ext cx="5181600" cy="5032375"/>
          </a:xfrm>
        </p:spPr>
        <p:txBody>
          <a:bodyPr>
            <a:normAutofit lnSpcReduction="10000"/>
          </a:bodyPr>
          <a:lstStyle/>
          <a:p>
            <a:endParaRPr lang="en-GB" dirty="0"/>
          </a:p>
          <a:p>
            <a:endParaRPr lang="en-GB" dirty="0"/>
          </a:p>
          <a:p>
            <a:endParaRPr lang="en-GB" dirty="0"/>
          </a:p>
          <a:p>
            <a:r>
              <a:rPr lang="en-GB" dirty="0"/>
              <a:t>First, it enables the network to </a:t>
            </a:r>
            <a:r>
              <a:rPr lang="en-GB" b="1" dirty="0"/>
              <a:t>retain information from the input layer</a:t>
            </a:r>
            <a:r>
              <a:rPr lang="en-GB" dirty="0"/>
              <a:t>, which can be particularly useful in the case of deep neural networks, where </a:t>
            </a:r>
            <a:r>
              <a:rPr lang="en-GB" b="1" dirty="0"/>
              <a:t>the information can get transformed multiple times, hence losing its original information, as it passes through the hidden layers</a:t>
            </a:r>
            <a:r>
              <a:rPr lang="en-GB" dirty="0"/>
              <a:t>.</a:t>
            </a:r>
          </a:p>
        </p:txBody>
      </p:sp>
      <p:sp>
        <p:nvSpPr>
          <p:cNvPr id="4" name="Content Placeholder 3">
            <a:extLst>
              <a:ext uri="{FF2B5EF4-FFF2-40B4-BE49-F238E27FC236}">
                <a16:creationId xmlns:a16="http://schemas.microsoft.com/office/drawing/2014/main" id="{4342AFF4-07CC-916A-B11C-EA4400493FA7}"/>
              </a:ext>
            </a:extLst>
          </p:cNvPr>
          <p:cNvSpPr>
            <a:spLocks noGrp="1"/>
          </p:cNvSpPr>
          <p:nvPr>
            <p:ph sz="half" idx="2"/>
          </p:nvPr>
        </p:nvSpPr>
        <p:spPr/>
        <p:txBody>
          <a:bodyPr>
            <a:normAutofit lnSpcReduction="10000"/>
          </a:bodyPr>
          <a:lstStyle/>
          <a:p>
            <a:endParaRPr lang="en-GB" dirty="0"/>
          </a:p>
          <a:p>
            <a:endParaRPr lang="en-GB" dirty="0"/>
          </a:p>
          <a:p>
            <a:endParaRPr lang="en-GB" dirty="0"/>
          </a:p>
          <a:p>
            <a:r>
              <a:rPr lang="en-GB" dirty="0"/>
              <a:t>Second, skip connections are also mechanisms that </a:t>
            </a:r>
            <a:r>
              <a:rPr lang="en-GB" b="1" dirty="0"/>
              <a:t>facilitate information flow across many layers</a:t>
            </a:r>
            <a:r>
              <a:rPr lang="en-GB" dirty="0"/>
              <a:t> and help to </a:t>
            </a:r>
            <a:r>
              <a:rPr lang="en-GB" b="1" dirty="0"/>
              <a:t>mitigate the degradation/vanishing gradient </a:t>
            </a:r>
            <a:r>
              <a:rPr lang="en-GB" dirty="0"/>
              <a:t>problem that appears on large models with many layers and that we have discussed earlier.</a:t>
            </a:r>
            <a:endParaRPr lang="en-SG" dirty="0"/>
          </a:p>
        </p:txBody>
      </p:sp>
      <p:sp>
        <p:nvSpPr>
          <p:cNvPr id="5" name="TextBox 4">
            <a:extLst>
              <a:ext uri="{FF2B5EF4-FFF2-40B4-BE49-F238E27FC236}">
                <a16:creationId xmlns:a16="http://schemas.microsoft.com/office/drawing/2014/main" id="{BBC490E9-72FF-883E-205B-2895FF683402}"/>
              </a:ext>
            </a:extLst>
          </p:cNvPr>
          <p:cNvSpPr txBox="1"/>
          <p:nvPr/>
        </p:nvSpPr>
        <p:spPr>
          <a:xfrm>
            <a:off x="838200" y="1977293"/>
            <a:ext cx="10988430" cy="1384995"/>
          </a:xfrm>
          <a:prstGeom prst="rect">
            <a:avLst/>
          </a:prstGeom>
          <a:noFill/>
        </p:spPr>
        <p:txBody>
          <a:bodyPr wrap="square" rtlCol="0">
            <a:spAutoFit/>
          </a:bodyPr>
          <a:lstStyle/>
          <a:p>
            <a:r>
              <a:rPr lang="en-GB" sz="2800" dirty="0"/>
              <a:t>Skip connections allow information to flow rapidly from the input to the output, without being transformed or lost in the intermediate layers.</a:t>
            </a:r>
          </a:p>
          <a:p>
            <a:endParaRPr lang="en-SG" sz="2800" dirty="0"/>
          </a:p>
        </p:txBody>
      </p:sp>
    </p:spTree>
    <p:extLst>
      <p:ext uri="{BB962C8B-B14F-4D97-AF65-F5344CB8AC3E}">
        <p14:creationId xmlns:p14="http://schemas.microsoft.com/office/powerpoint/2010/main" val="4050874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9"/>
            </a:pPr>
            <a:r>
              <a:rPr lang="en-US" dirty="0">
                <a:solidFill>
                  <a:schemeClr val="bg1">
                    <a:lumMod val="65000"/>
                  </a:schemeClr>
                </a:solidFill>
              </a:rPr>
              <a:t>What </a:t>
            </a:r>
            <a:r>
              <a:rPr lang="en-GB" dirty="0">
                <a:solidFill>
                  <a:schemeClr val="bg1">
                    <a:lumMod val="65000"/>
                  </a:schemeClr>
                </a:solidFill>
              </a:rPr>
              <a:t>is </a:t>
            </a:r>
            <a:r>
              <a:rPr lang="en-GB" b="1" dirty="0">
                <a:solidFill>
                  <a:schemeClr val="bg1">
                    <a:lumMod val="65000"/>
                  </a:schemeClr>
                </a:solidFill>
              </a:rPr>
              <a:t>stride</a:t>
            </a:r>
            <a:r>
              <a:rPr lang="en-GB" dirty="0">
                <a:solidFill>
                  <a:schemeClr val="bg1">
                    <a:lumMod val="65000"/>
                  </a:schemeClr>
                </a:solidFill>
              </a:rPr>
              <a:t> in convolution?</a:t>
            </a:r>
          </a:p>
          <a:p>
            <a:pPr marL="514350" indent="-514350">
              <a:buFont typeface="+mj-lt"/>
              <a:buAutoNum type="arabicPeriod" startAt="9"/>
            </a:pPr>
            <a:r>
              <a:rPr lang="en-GB" dirty="0">
                <a:solidFill>
                  <a:schemeClr val="bg1">
                    <a:lumMod val="65000"/>
                  </a:schemeClr>
                </a:solidFill>
              </a:rPr>
              <a:t>What is </a:t>
            </a:r>
            <a:r>
              <a:rPr lang="en-GB" b="1" dirty="0">
                <a:solidFill>
                  <a:schemeClr val="bg1">
                    <a:lumMod val="65000"/>
                  </a:schemeClr>
                </a:solidFill>
              </a:rPr>
              <a:t>dilation</a:t>
            </a:r>
            <a:r>
              <a:rPr lang="en-GB" dirty="0">
                <a:solidFill>
                  <a:schemeClr val="bg1">
                    <a:lumMod val="65000"/>
                  </a:schemeClr>
                </a:solidFill>
              </a:rPr>
              <a:t> in convolution?</a:t>
            </a:r>
          </a:p>
          <a:p>
            <a:pPr marL="514350" indent="-514350">
              <a:buFont typeface="+mj-lt"/>
              <a:buAutoNum type="arabicPeriod" startAt="9"/>
            </a:pPr>
            <a:r>
              <a:rPr lang="en-GB" dirty="0">
                <a:solidFill>
                  <a:schemeClr val="bg1">
                    <a:lumMod val="65000"/>
                  </a:schemeClr>
                </a:solidFill>
              </a:rPr>
              <a:t>How does convolution apply to </a:t>
            </a:r>
            <a:r>
              <a:rPr lang="en-GB" b="1" dirty="0">
                <a:solidFill>
                  <a:schemeClr val="bg1">
                    <a:lumMod val="65000"/>
                  </a:schemeClr>
                </a:solidFill>
              </a:rPr>
              <a:t>higher</a:t>
            </a:r>
            <a:r>
              <a:rPr lang="en-GB" dirty="0">
                <a:solidFill>
                  <a:schemeClr val="bg1">
                    <a:lumMod val="65000"/>
                  </a:schemeClr>
                </a:solidFill>
              </a:rPr>
              <a:t> </a:t>
            </a:r>
            <a:r>
              <a:rPr lang="en-GB" b="1" dirty="0">
                <a:solidFill>
                  <a:schemeClr val="bg1">
                    <a:lumMod val="65000"/>
                  </a:schemeClr>
                </a:solidFill>
              </a:rPr>
              <a:t>dimensional</a:t>
            </a:r>
            <a:r>
              <a:rPr lang="en-GB" dirty="0">
                <a:solidFill>
                  <a:schemeClr val="bg1">
                    <a:lumMod val="65000"/>
                  </a:schemeClr>
                </a:solidFill>
              </a:rPr>
              <a:t> </a:t>
            </a:r>
            <a:r>
              <a:rPr lang="en-GB" b="1" dirty="0">
                <a:solidFill>
                  <a:schemeClr val="bg1">
                    <a:lumMod val="65000"/>
                  </a:schemeClr>
                </a:solidFill>
              </a:rPr>
              <a:t>images</a:t>
            </a:r>
            <a:r>
              <a:rPr lang="en-GB" dirty="0">
                <a:solidFill>
                  <a:schemeClr val="bg1">
                    <a:lumMod val="65000"/>
                  </a:schemeClr>
                </a:solidFill>
              </a:rPr>
              <a:t>?</a:t>
            </a:r>
          </a:p>
          <a:p>
            <a:pPr marL="514350" indent="-514350">
              <a:buFont typeface="+mj-lt"/>
              <a:buAutoNum type="arabicPeriod" startAt="9"/>
            </a:pPr>
            <a:r>
              <a:rPr lang="en-GB" dirty="0">
                <a:solidFill>
                  <a:schemeClr val="bg1">
                    <a:lumMod val="65000"/>
                  </a:schemeClr>
                </a:solidFill>
              </a:rPr>
              <a:t>How to write </a:t>
            </a:r>
            <a:r>
              <a:rPr lang="en-GB" b="1" dirty="0">
                <a:solidFill>
                  <a:schemeClr val="bg1">
                    <a:lumMod val="65000"/>
                  </a:schemeClr>
                </a:solidFill>
              </a:rPr>
              <a:t>our</a:t>
            </a:r>
            <a:r>
              <a:rPr lang="en-GB" dirty="0">
                <a:solidFill>
                  <a:schemeClr val="bg1">
                    <a:lumMod val="65000"/>
                  </a:schemeClr>
                </a:solidFill>
              </a:rPr>
              <a:t> </a:t>
            </a:r>
            <a:r>
              <a:rPr lang="en-GB" b="1" dirty="0">
                <a:solidFill>
                  <a:schemeClr val="bg1">
                    <a:lumMod val="65000"/>
                  </a:schemeClr>
                </a:solidFill>
              </a:rPr>
              <a:t>own</a:t>
            </a:r>
            <a:r>
              <a:rPr lang="en-GB" dirty="0">
                <a:solidFill>
                  <a:schemeClr val="bg1">
                    <a:lumMod val="65000"/>
                  </a:schemeClr>
                </a:solidFill>
              </a:rPr>
              <a:t> </a:t>
            </a:r>
            <a:r>
              <a:rPr lang="en-GB" b="1" dirty="0">
                <a:solidFill>
                  <a:schemeClr val="bg1">
                    <a:lumMod val="65000"/>
                  </a:schemeClr>
                </a:solidFill>
              </a:rPr>
              <a:t>convolutional</a:t>
            </a:r>
            <a:r>
              <a:rPr lang="en-GB" dirty="0">
                <a:solidFill>
                  <a:schemeClr val="bg1">
                    <a:lumMod val="65000"/>
                  </a:schemeClr>
                </a:solidFill>
              </a:rPr>
              <a:t> </a:t>
            </a:r>
            <a:r>
              <a:rPr lang="en-GB" b="1" dirty="0">
                <a:solidFill>
                  <a:schemeClr val="bg1">
                    <a:lumMod val="65000"/>
                  </a:schemeClr>
                </a:solidFill>
              </a:rPr>
              <a:t>processing</a:t>
            </a:r>
            <a:r>
              <a:rPr lang="en-GB" dirty="0">
                <a:solidFill>
                  <a:schemeClr val="bg1">
                    <a:lumMod val="65000"/>
                  </a:schemeClr>
                </a:solidFill>
              </a:rPr>
              <a:t> </a:t>
            </a:r>
            <a:r>
              <a:rPr lang="en-GB" b="1" dirty="0">
                <a:solidFill>
                  <a:schemeClr val="bg1">
                    <a:lumMod val="65000"/>
                  </a:schemeClr>
                </a:solidFill>
              </a:rPr>
              <a:t>layer</a:t>
            </a:r>
            <a:r>
              <a:rPr lang="en-GB" dirty="0">
                <a:solidFill>
                  <a:schemeClr val="bg1">
                    <a:lumMod val="65000"/>
                  </a:schemeClr>
                </a:solidFill>
              </a:rPr>
              <a:t> in </a:t>
            </a:r>
            <a:r>
              <a:rPr lang="en-GB" dirty="0" err="1">
                <a:solidFill>
                  <a:schemeClr val="bg1">
                    <a:lumMod val="65000"/>
                  </a:schemeClr>
                </a:solidFill>
              </a:rPr>
              <a:t>PyTorch</a:t>
            </a:r>
            <a:r>
              <a:rPr lang="en-GB" dirty="0">
                <a:solidFill>
                  <a:schemeClr val="bg1">
                    <a:lumMod val="65000"/>
                  </a:schemeClr>
                </a:solidFill>
              </a:rPr>
              <a:t>?</a:t>
            </a:r>
          </a:p>
          <a:p>
            <a:pPr marL="514350" indent="-514350">
              <a:buFont typeface="+mj-lt"/>
              <a:buAutoNum type="arabicPeriod" startAt="9"/>
            </a:pPr>
            <a:r>
              <a:rPr lang="en-GB" dirty="0">
                <a:solidFill>
                  <a:schemeClr val="bg1">
                    <a:lumMod val="65000"/>
                  </a:schemeClr>
                </a:solidFill>
              </a:rPr>
              <a:t>What is </a:t>
            </a:r>
            <a:r>
              <a:rPr lang="en-GB" b="1" dirty="0">
                <a:solidFill>
                  <a:schemeClr val="bg1">
                    <a:lumMod val="65000"/>
                  </a:schemeClr>
                </a:solidFill>
              </a:rPr>
              <a:t>Conv2d</a:t>
            </a:r>
            <a:r>
              <a:rPr lang="en-GB" dirty="0">
                <a:solidFill>
                  <a:schemeClr val="bg1">
                    <a:lumMod val="65000"/>
                  </a:schemeClr>
                </a:solidFill>
              </a:rPr>
              <a:t> in </a:t>
            </a:r>
            <a:r>
              <a:rPr lang="en-GB" dirty="0" err="1">
                <a:solidFill>
                  <a:schemeClr val="bg1">
                    <a:lumMod val="65000"/>
                  </a:schemeClr>
                </a:solidFill>
              </a:rPr>
              <a:t>PyTorch</a:t>
            </a:r>
            <a:r>
              <a:rPr lang="en-GB" dirty="0">
                <a:solidFill>
                  <a:schemeClr val="bg1">
                    <a:lumMod val="65000"/>
                  </a:schemeClr>
                </a:solidFill>
              </a:rPr>
              <a:t>?</a:t>
            </a:r>
          </a:p>
          <a:p>
            <a:pPr marL="514350" indent="-514350">
              <a:buFont typeface="+mj-lt"/>
              <a:buAutoNum type="arabicPeriod" startAt="9"/>
            </a:pPr>
            <a:r>
              <a:rPr lang="en-GB" dirty="0">
                <a:solidFill>
                  <a:schemeClr val="bg1">
                    <a:lumMod val="65000"/>
                  </a:schemeClr>
                </a:solidFill>
              </a:rPr>
              <a:t>What is a </a:t>
            </a:r>
            <a:r>
              <a:rPr lang="en-GB" b="1" dirty="0">
                <a:solidFill>
                  <a:schemeClr val="bg1">
                    <a:lumMod val="65000"/>
                  </a:schemeClr>
                </a:solidFill>
              </a:rPr>
              <a:t>Convolutional</a:t>
            </a:r>
            <a:r>
              <a:rPr lang="en-GB" dirty="0">
                <a:solidFill>
                  <a:schemeClr val="bg1">
                    <a:lumMod val="65000"/>
                  </a:schemeClr>
                </a:solidFill>
              </a:rPr>
              <a:t> </a:t>
            </a:r>
            <a:r>
              <a:rPr lang="en-GB" b="1" dirty="0">
                <a:solidFill>
                  <a:schemeClr val="bg1">
                    <a:lumMod val="65000"/>
                  </a:schemeClr>
                </a:solidFill>
              </a:rPr>
              <a:t>Neural</a:t>
            </a:r>
            <a:r>
              <a:rPr lang="en-GB" dirty="0">
                <a:solidFill>
                  <a:schemeClr val="bg1">
                    <a:lumMod val="65000"/>
                  </a:schemeClr>
                </a:solidFill>
              </a:rPr>
              <a:t> </a:t>
            </a:r>
            <a:r>
              <a:rPr lang="en-GB" b="1" dirty="0">
                <a:solidFill>
                  <a:schemeClr val="bg1">
                    <a:lumMod val="65000"/>
                  </a:schemeClr>
                </a:solidFill>
              </a:rPr>
              <a:t>Network</a:t>
            </a:r>
            <a:r>
              <a:rPr lang="en-GB" dirty="0">
                <a:solidFill>
                  <a:schemeClr val="bg1">
                    <a:lumMod val="65000"/>
                  </a:schemeClr>
                </a:solidFill>
              </a:rPr>
              <a:t> (CNN)?</a:t>
            </a:r>
          </a:p>
          <a:p>
            <a:pPr marL="514350" indent="-514350">
              <a:buFont typeface="+mj-lt"/>
              <a:buAutoNum type="arabicPeriod" startAt="9"/>
            </a:pPr>
            <a:r>
              <a:rPr lang="en-GB" dirty="0">
                <a:solidFill>
                  <a:schemeClr val="bg1">
                    <a:lumMod val="65000"/>
                  </a:schemeClr>
                </a:solidFill>
              </a:rPr>
              <a:t>What is the </a:t>
            </a:r>
            <a:r>
              <a:rPr lang="en-GB" b="1" dirty="0">
                <a:solidFill>
                  <a:schemeClr val="bg1">
                    <a:lumMod val="65000"/>
                  </a:schemeClr>
                </a:solidFill>
              </a:rPr>
              <a:t>intuition</a:t>
            </a:r>
            <a:r>
              <a:rPr lang="en-GB" dirty="0">
                <a:solidFill>
                  <a:schemeClr val="bg1">
                    <a:lumMod val="65000"/>
                  </a:schemeClr>
                </a:solidFill>
              </a:rPr>
              <a:t> behind using Convolutional layers in a Convolutional Neural Network?</a:t>
            </a:r>
          </a:p>
          <a:p>
            <a:pPr marL="514350" indent="-514350">
              <a:buFont typeface="+mj-lt"/>
              <a:buAutoNum type="arabicPeriod" startAt="9"/>
            </a:pPr>
            <a:endParaRPr lang="en-GB" dirty="0">
              <a:solidFill>
                <a:schemeClr val="bg1">
                  <a:lumMod val="65000"/>
                </a:schemeClr>
              </a:solidFill>
            </a:endParaRPr>
          </a:p>
          <a:p>
            <a:pPr marL="514350" indent="-514350">
              <a:buFont typeface="+mj-lt"/>
              <a:buAutoNum type="arabicPeriod" startAt="9"/>
            </a:pPr>
            <a:endParaRPr lang="en-GB" dirty="0">
              <a:solidFill>
                <a:schemeClr val="bg1">
                  <a:lumMod val="65000"/>
                </a:schemeClr>
              </a:solidFill>
            </a:endParaRPr>
          </a:p>
        </p:txBody>
      </p:sp>
    </p:spTree>
    <p:extLst>
      <p:ext uri="{BB962C8B-B14F-4D97-AF65-F5344CB8AC3E}">
        <p14:creationId xmlns:p14="http://schemas.microsoft.com/office/powerpoint/2010/main" val="87726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7B87-6AC3-5F3F-642D-0110D8AB8DFC}"/>
              </a:ext>
            </a:extLst>
          </p:cNvPr>
          <p:cNvSpPr>
            <a:spLocks noGrp="1"/>
          </p:cNvSpPr>
          <p:nvPr>
            <p:ph type="title"/>
          </p:nvPr>
        </p:nvSpPr>
        <p:spPr/>
        <p:txBody>
          <a:bodyPr/>
          <a:lstStyle/>
          <a:p>
            <a:r>
              <a:rPr lang="en-GB" dirty="0"/>
              <a:t>The </a:t>
            </a:r>
            <a:r>
              <a:rPr lang="en-GB" dirty="0" err="1"/>
              <a:t>ResNet</a:t>
            </a:r>
            <a:r>
              <a:rPr lang="en-GB" dirty="0"/>
              <a:t> model</a:t>
            </a:r>
            <a:endParaRPr lang="en-SG" dirty="0"/>
          </a:p>
        </p:txBody>
      </p:sp>
      <p:sp>
        <p:nvSpPr>
          <p:cNvPr id="3" name="Content Placeholder 2">
            <a:extLst>
              <a:ext uri="{FF2B5EF4-FFF2-40B4-BE49-F238E27FC236}">
                <a16:creationId xmlns:a16="http://schemas.microsoft.com/office/drawing/2014/main" id="{AD3F2BDA-E08A-1CBF-703F-17E85C532E34}"/>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err="1">
                <a:solidFill>
                  <a:srgbClr val="00B050"/>
                </a:solidFill>
              </a:rPr>
              <a:t>ResNet</a:t>
            </a:r>
            <a:r>
              <a:rPr lang="en-GB" b="1" dirty="0"/>
              <a:t> model):</a:t>
            </a:r>
          </a:p>
          <a:p>
            <a:pPr marL="0" indent="0">
              <a:buNone/>
            </a:pPr>
            <a:r>
              <a:rPr lang="en-GB" dirty="0"/>
              <a:t>Skip connections effectively simplifies the network, helping the information flow in the network.</a:t>
            </a:r>
          </a:p>
          <a:p>
            <a:pPr marL="0" indent="0">
              <a:buNone/>
            </a:pPr>
            <a:r>
              <a:rPr lang="en-GB" dirty="0"/>
              <a:t>This speeds learning by </a:t>
            </a:r>
            <a:r>
              <a:rPr lang="en-GB" b="1" dirty="0"/>
              <a:t>reducing</a:t>
            </a:r>
            <a:r>
              <a:rPr lang="en-GB" dirty="0"/>
              <a:t> </a:t>
            </a:r>
            <a:r>
              <a:rPr lang="en-GB" b="1" dirty="0"/>
              <a:t>the</a:t>
            </a:r>
            <a:r>
              <a:rPr lang="en-GB" dirty="0"/>
              <a:t> </a:t>
            </a:r>
            <a:r>
              <a:rPr lang="en-GB" b="1" dirty="0"/>
              <a:t>impact</a:t>
            </a:r>
            <a:r>
              <a:rPr lang="en-GB" dirty="0"/>
              <a:t> </a:t>
            </a:r>
            <a:r>
              <a:rPr lang="en-GB" b="1" dirty="0"/>
              <a:t>of</a:t>
            </a:r>
            <a:r>
              <a:rPr lang="en-GB" dirty="0"/>
              <a:t> </a:t>
            </a:r>
            <a:r>
              <a:rPr lang="en-GB" b="1" dirty="0"/>
              <a:t>vanishing</a:t>
            </a:r>
            <a:r>
              <a:rPr lang="en-GB" dirty="0"/>
              <a:t> </a:t>
            </a:r>
            <a:r>
              <a:rPr lang="en-GB" b="1" dirty="0"/>
              <a:t>gradients</a:t>
            </a:r>
            <a:r>
              <a:rPr lang="en-GB" dirty="0"/>
              <a:t>.</a:t>
            </a:r>
          </a:p>
          <a:p>
            <a:pPr marL="0" indent="0">
              <a:buNone/>
            </a:pPr>
            <a:r>
              <a:rPr lang="en-GB" dirty="0"/>
              <a:t>The network also gradually restores the skipped layers as it learns the feature space, reusing previous inputs in deeper layers.</a:t>
            </a:r>
          </a:p>
          <a:p>
            <a:pPr marL="0" indent="0">
              <a:buNone/>
            </a:pPr>
            <a:r>
              <a:rPr lang="en-GB" dirty="0"/>
              <a:t>Eventually, </a:t>
            </a:r>
            <a:r>
              <a:rPr lang="en-GB" b="1" dirty="0"/>
              <a:t>this allows to train VERY large models, </a:t>
            </a:r>
            <a:r>
              <a:rPr lang="en-GB" dirty="0"/>
              <a:t>called</a:t>
            </a:r>
            <a:r>
              <a:rPr lang="en-GB" b="1" dirty="0"/>
              <a:t> </a:t>
            </a:r>
            <a:r>
              <a:rPr lang="en-GB" b="1" dirty="0">
                <a:solidFill>
                  <a:srgbClr val="00B050"/>
                </a:solidFill>
              </a:rPr>
              <a:t>Residual</a:t>
            </a:r>
            <a:r>
              <a:rPr lang="en-GB" b="1" dirty="0"/>
              <a:t> </a:t>
            </a:r>
            <a:r>
              <a:rPr lang="en-GB" b="1" dirty="0">
                <a:solidFill>
                  <a:srgbClr val="00B050"/>
                </a:solidFill>
              </a:rPr>
              <a:t>Networks</a:t>
            </a:r>
            <a:r>
              <a:rPr lang="en-GB" b="1" dirty="0"/>
              <a:t> or </a:t>
            </a:r>
            <a:r>
              <a:rPr lang="en-GB" b="1" dirty="0" err="1">
                <a:solidFill>
                  <a:srgbClr val="00B050"/>
                </a:solidFill>
              </a:rPr>
              <a:t>ResNets</a:t>
            </a:r>
            <a:r>
              <a:rPr lang="en-GB" b="1" dirty="0"/>
              <a:t>:</a:t>
            </a:r>
            <a:r>
              <a:rPr lang="en-GB" b="1" dirty="0">
                <a:solidFill>
                  <a:srgbClr val="00B050"/>
                </a:solidFill>
              </a:rPr>
              <a:t> </a:t>
            </a:r>
            <a:r>
              <a:rPr lang="en-GB" b="1" dirty="0" err="1"/>
              <a:t>Milesone</a:t>
            </a:r>
            <a:r>
              <a:rPr lang="en-GB" b="1" dirty="0">
                <a:solidFill>
                  <a:srgbClr val="00B050"/>
                </a:solidFill>
              </a:rPr>
              <a:t> </a:t>
            </a:r>
            <a:r>
              <a:rPr lang="en-GB" b="1" dirty="0" err="1"/>
              <a:t>ResNets</a:t>
            </a:r>
            <a:r>
              <a:rPr lang="en-GB" dirty="0"/>
              <a:t> can have up to </a:t>
            </a:r>
            <a:r>
              <a:rPr lang="en-GB" b="1" dirty="0"/>
              <a:t>152</a:t>
            </a:r>
            <a:r>
              <a:rPr lang="en-GB" dirty="0"/>
              <a:t> </a:t>
            </a:r>
            <a:r>
              <a:rPr lang="en-GB" b="1" dirty="0"/>
              <a:t>layers </a:t>
            </a:r>
            <a:r>
              <a:rPr lang="en-GB" dirty="0"/>
              <a:t>(!), compared to the previous VGG models, which only had up to 19 layers.</a:t>
            </a:r>
          </a:p>
          <a:p>
            <a:pPr marL="0" indent="0">
              <a:buNone/>
            </a:pPr>
            <a:r>
              <a:rPr lang="en-GB" b="1" dirty="0" err="1">
                <a:solidFill>
                  <a:srgbClr val="00B050"/>
                </a:solidFill>
              </a:rPr>
              <a:t>ResNet</a:t>
            </a:r>
            <a:r>
              <a:rPr lang="en-GB" dirty="0"/>
              <a:t> (introduced in [He2015]) has become the most cited neural network of the 21st century.</a:t>
            </a:r>
            <a:endParaRPr lang="en-SG" dirty="0"/>
          </a:p>
        </p:txBody>
      </p:sp>
    </p:spTree>
    <p:extLst>
      <p:ext uri="{BB962C8B-B14F-4D97-AF65-F5344CB8AC3E}">
        <p14:creationId xmlns:p14="http://schemas.microsoft.com/office/powerpoint/2010/main" val="2246674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D53978-F47F-78D4-9FAD-5E30824FC89D}"/>
              </a:ext>
            </a:extLst>
          </p:cNvPr>
          <p:cNvPicPr>
            <a:picLocks noChangeAspect="1"/>
          </p:cNvPicPr>
          <p:nvPr/>
        </p:nvPicPr>
        <p:blipFill>
          <a:blip r:embed="rId2"/>
          <a:stretch>
            <a:fillRect/>
          </a:stretch>
        </p:blipFill>
        <p:spPr>
          <a:xfrm>
            <a:off x="3610804" y="0"/>
            <a:ext cx="4970391" cy="6858000"/>
          </a:xfrm>
          <a:prstGeom prst="rect">
            <a:avLst/>
          </a:prstGeom>
        </p:spPr>
      </p:pic>
    </p:spTree>
    <p:extLst>
      <p:ext uri="{BB962C8B-B14F-4D97-AF65-F5344CB8AC3E}">
        <p14:creationId xmlns:p14="http://schemas.microsoft.com/office/powerpoint/2010/main" val="2119276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116ABC-654D-259C-EFB3-E804FE9B0083}"/>
              </a:ext>
            </a:extLst>
          </p:cNvPr>
          <p:cNvSpPr>
            <a:spLocks noGrp="1"/>
          </p:cNvSpPr>
          <p:nvPr>
            <p:ph type="title"/>
          </p:nvPr>
        </p:nvSpPr>
        <p:spPr/>
        <p:txBody>
          <a:bodyPr/>
          <a:lstStyle/>
          <a:p>
            <a:r>
              <a:rPr lang="en-GB" dirty="0"/>
              <a:t>The </a:t>
            </a:r>
            <a:r>
              <a:rPr lang="en-GB" dirty="0" err="1"/>
              <a:t>ResNet</a:t>
            </a:r>
            <a:r>
              <a:rPr lang="en-GB" dirty="0"/>
              <a:t> model</a:t>
            </a:r>
            <a:endParaRPr lang="en-SG" dirty="0"/>
          </a:p>
        </p:txBody>
      </p:sp>
      <p:pic>
        <p:nvPicPr>
          <p:cNvPr id="5" name="Picture 4">
            <a:extLst>
              <a:ext uri="{FF2B5EF4-FFF2-40B4-BE49-F238E27FC236}">
                <a16:creationId xmlns:a16="http://schemas.microsoft.com/office/drawing/2014/main" id="{86DF28A2-1556-A66E-5F84-2BD217FC926E}"/>
              </a:ext>
            </a:extLst>
          </p:cNvPr>
          <p:cNvPicPr>
            <a:picLocks noChangeAspect="1"/>
          </p:cNvPicPr>
          <p:nvPr/>
        </p:nvPicPr>
        <p:blipFill>
          <a:blip r:embed="rId2"/>
          <a:stretch>
            <a:fillRect/>
          </a:stretch>
        </p:blipFill>
        <p:spPr>
          <a:xfrm>
            <a:off x="219413" y="1951985"/>
            <a:ext cx="11972587" cy="4906015"/>
          </a:xfrm>
          <a:prstGeom prst="rect">
            <a:avLst/>
          </a:prstGeom>
        </p:spPr>
      </p:pic>
    </p:spTree>
    <p:extLst>
      <p:ext uri="{BB962C8B-B14F-4D97-AF65-F5344CB8AC3E}">
        <p14:creationId xmlns:p14="http://schemas.microsoft.com/office/powerpoint/2010/main" val="1845508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CC500A-91EA-A8FC-C124-79F1D2CB4EEA}"/>
              </a:ext>
            </a:extLst>
          </p:cNvPr>
          <p:cNvSpPr>
            <a:spLocks noGrp="1"/>
          </p:cNvSpPr>
          <p:nvPr>
            <p:ph type="title"/>
          </p:nvPr>
        </p:nvSpPr>
        <p:spPr/>
        <p:txBody>
          <a:bodyPr/>
          <a:lstStyle/>
          <a:p>
            <a:r>
              <a:rPr lang="en-GB" dirty="0"/>
              <a:t>Implementing a skip connection/residual</a:t>
            </a:r>
            <a:endParaRPr lang="en-SG" dirty="0"/>
          </a:p>
        </p:txBody>
      </p:sp>
      <p:sp>
        <p:nvSpPr>
          <p:cNvPr id="4" name="Content Placeholder 3">
            <a:extLst>
              <a:ext uri="{FF2B5EF4-FFF2-40B4-BE49-F238E27FC236}">
                <a16:creationId xmlns:a16="http://schemas.microsoft.com/office/drawing/2014/main" id="{FD50CCF7-E6BE-6851-F71F-A8DE3E696AFF}"/>
              </a:ext>
            </a:extLst>
          </p:cNvPr>
          <p:cNvSpPr>
            <a:spLocks noGrp="1"/>
          </p:cNvSpPr>
          <p:nvPr>
            <p:ph sz="half" idx="1"/>
          </p:nvPr>
        </p:nvSpPr>
        <p:spPr/>
        <p:txBody>
          <a:bodyPr>
            <a:normAutofit/>
          </a:bodyPr>
          <a:lstStyle/>
          <a:p>
            <a:r>
              <a:rPr lang="en-GB" dirty="0"/>
              <a:t>A residual is simply implemented in the forward method of a Residual block.</a:t>
            </a:r>
          </a:p>
          <a:p>
            <a:r>
              <a:rPr lang="en-GB" dirty="0"/>
              <a:t>Pay attention to the line below, and notice how we add the input x to the output of the second Conv block (but not the first one).</a:t>
            </a:r>
          </a:p>
          <a:p>
            <a:pPr marL="0" indent="0">
              <a:buNone/>
            </a:pPr>
            <a:r>
              <a:rPr lang="en-GB" i="1" dirty="0"/>
              <a:t>out = </a:t>
            </a:r>
            <a:r>
              <a:rPr lang="en-GB" i="1" dirty="0" err="1"/>
              <a:t>F.relu</a:t>
            </a:r>
            <a:r>
              <a:rPr lang="en-GB" i="1" dirty="0"/>
              <a:t>(self.conv2(out)) + x</a:t>
            </a:r>
          </a:p>
        </p:txBody>
      </p:sp>
      <p:pic>
        <p:nvPicPr>
          <p:cNvPr id="7" name="Picture 6">
            <a:extLst>
              <a:ext uri="{FF2B5EF4-FFF2-40B4-BE49-F238E27FC236}">
                <a16:creationId xmlns:a16="http://schemas.microsoft.com/office/drawing/2014/main" id="{F653F03C-1E5F-D8EC-698C-0BECFC148A6C}"/>
              </a:ext>
            </a:extLst>
          </p:cNvPr>
          <p:cNvPicPr>
            <a:picLocks noChangeAspect="1"/>
          </p:cNvPicPr>
          <p:nvPr/>
        </p:nvPicPr>
        <p:blipFill>
          <a:blip r:embed="rId2"/>
          <a:stretch>
            <a:fillRect/>
          </a:stretch>
        </p:blipFill>
        <p:spPr>
          <a:xfrm>
            <a:off x="6252735" y="1690688"/>
            <a:ext cx="5642268" cy="4868732"/>
          </a:xfrm>
          <a:prstGeom prst="rect">
            <a:avLst/>
          </a:prstGeom>
        </p:spPr>
      </p:pic>
    </p:spTree>
    <p:extLst>
      <p:ext uri="{BB962C8B-B14F-4D97-AF65-F5344CB8AC3E}">
        <p14:creationId xmlns:p14="http://schemas.microsoft.com/office/powerpoint/2010/main" val="29994906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a:xfrm>
            <a:off x="838199" y="1825625"/>
            <a:ext cx="10759831" cy="4351338"/>
          </a:xfrm>
        </p:spPr>
        <p:txBody>
          <a:bodyPr/>
          <a:lstStyle/>
          <a:p>
            <a:pPr marL="0" indent="0">
              <a:buNone/>
            </a:pPr>
            <a:r>
              <a:rPr lang="en-GB" b="1" dirty="0"/>
              <a:t>Definition (the </a:t>
            </a:r>
            <a:r>
              <a:rPr lang="en-GB" b="1" dirty="0" err="1">
                <a:solidFill>
                  <a:srgbClr val="00B050"/>
                </a:solidFill>
              </a:rPr>
              <a:t>DenseNet</a:t>
            </a:r>
            <a:r>
              <a:rPr lang="en-GB" b="1" dirty="0"/>
              <a:t> model):</a:t>
            </a:r>
          </a:p>
          <a:p>
            <a:pPr marL="0" indent="0">
              <a:buNone/>
            </a:pPr>
            <a:r>
              <a:rPr lang="en-GB" dirty="0"/>
              <a:t>A </a:t>
            </a:r>
            <a:r>
              <a:rPr lang="en-GB" b="1" dirty="0" err="1">
                <a:solidFill>
                  <a:srgbClr val="00B050"/>
                </a:solidFill>
              </a:rPr>
              <a:t>DenseNet</a:t>
            </a:r>
            <a:r>
              <a:rPr lang="en-GB" dirty="0"/>
              <a:t> is a type of </a:t>
            </a:r>
            <a:r>
              <a:rPr lang="en-GB" dirty="0" err="1"/>
              <a:t>ResNet</a:t>
            </a:r>
            <a:r>
              <a:rPr lang="en-GB" dirty="0"/>
              <a:t> that utilises dense connections between layers, through </a:t>
            </a:r>
            <a:r>
              <a:rPr lang="en-GB" dirty="0" err="1"/>
              <a:t>DenseBlocks</a:t>
            </a:r>
            <a:r>
              <a:rPr lang="en-GB" dirty="0"/>
              <a:t>, where </a:t>
            </a:r>
            <a:r>
              <a:rPr lang="en-GB" b="1" dirty="0"/>
              <a:t>all layers </a:t>
            </a:r>
            <a:r>
              <a:rPr lang="en-GB" dirty="0"/>
              <a:t>(with matching feature-map sizes) </a:t>
            </a:r>
            <a:r>
              <a:rPr lang="en-GB" b="1" dirty="0"/>
              <a:t>are connected directly with each other, as in </a:t>
            </a:r>
            <a:r>
              <a:rPr lang="en-GB" b="1" dirty="0" err="1"/>
              <a:t>ResNet</a:t>
            </a:r>
            <a:r>
              <a:rPr lang="en-GB" dirty="0"/>
              <a:t>. </a:t>
            </a:r>
          </a:p>
          <a:p>
            <a:pPr marL="0" indent="0">
              <a:buNone/>
            </a:pPr>
            <a:r>
              <a:rPr lang="en-GB" dirty="0"/>
              <a:t>In Layman terms, a </a:t>
            </a:r>
            <a:r>
              <a:rPr lang="en-GB" b="1" dirty="0" err="1">
                <a:solidFill>
                  <a:srgbClr val="00B050"/>
                </a:solidFill>
              </a:rPr>
              <a:t>DenseNet</a:t>
            </a:r>
            <a:r>
              <a:rPr lang="en-GB" dirty="0"/>
              <a:t> is a </a:t>
            </a:r>
            <a:r>
              <a:rPr lang="en-GB" b="1" dirty="0"/>
              <a:t>Resnet</a:t>
            </a:r>
            <a:r>
              <a:rPr lang="en-GB" dirty="0"/>
              <a:t>, where </a:t>
            </a:r>
            <a:r>
              <a:rPr lang="en-GB" b="1" u="sng" dirty="0"/>
              <a:t>all possible skip connections have been drawn in every </a:t>
            </a:r>
            <a:r>
              <a:rPr lang="en-GB" b="1" u="sng" dirty="0" err="1"/>
              <a:t>ResidualBlock</a:t>
            </a:r>
            <a:r>
              <a:rPr lang="en-GB" dirty="0"/>
              <a:t>, boosting the benefits of </a:t>
            </a:r>
            <a:r>
              <a:rPr lang="en-GB" dirty="0" err="1"/>
              <a:t>ResNets</a:t>
            </a:r>
            <a:r>
              <a:rPr lang="en-GB" dirty="0"/>
              <a:t> even more ([Huang2016]).</a:t>
            </a:r>
          </a:p>
        </p:txBody>
      </p:sp>
      <p:pic>
        <p:nvPicPr>
          <p:cNvPr id="5" name="Picture 4">
            <a:extLst>
              <a:ext uri="{FF2B5EF4-FFF2-40B4-BE49-F238E27FC236}">
                <a16:creationId xmlns:a16="http://schemas.microsoft.com/office/drawing/2014/main" id="{75856D0E-CCEE-CCFB-DDA2-D996DD976A93}"/>
              </a:ext>
            </a:extLst>
          </p:cNvPr>
          <p:cNvPicPr>
            <a:picLocks noChangeAspect="1"/>
          </p:cNvPicPr>
          <p:nvPr/>
        </p:nvPicPr>
        <p:blipFill>
          <a:blip r:embed="rId2"/>
          <a:stretch>
            <a:fillRect/>
          </a:stretch>
        </p:blipFill>
        <p:spPr>
          <a:xfrm>
            <a:off x="321133" y="4902875"/>
            <a:ext cx="11701326" cy="1652524"/>
          </a:xfrm>
          <a:prstGeom prst="rect">
            <a:avLst/>
          </a:prstGeom>
        </p:spPr>
      </p:pic>
    </p:spTree>
    <p:extLst>
      <p:ext uri="{BB962C8B-B14F-4D97-AF65-F5344CB8AC3E}">
        <p14:creationId xmlns:p14="http://schemas.microsoft.com/office/powerpoint/2010/main" val="2463962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a:xfrm>
            <a:off x="838199" y="1825625"/>
            <a:ext cx="10759831" cy="4351338"/>
          </a:xfrm>
        </p:spPr>
        <p:txBody>
          <a:bodyPr/>
          <a:lstStyle/>
          <a:p>
            <a:pPr marL="0" indent="0">
              <a:buNone/>
            </a:pPr>
            <a:r>
              <a:rPr lang="en-GB" b="1" dirty="0"/>
              <a:t>Definition (the </a:t>
            </a:r>
            <a:r>
              <a:rPr lang="en-GB" b="1" dirty="0" err="1">
                <a:solidFill>
                  <a:srgbClr val="00B050"/>
                </a:solidFill>
              </a:rPr>
              <a:t>DenseNet</a:t>
            </a:r>
            <a:r>
              <a:rPr lang="en-GB" b="1" dirty="0"/>
              <a:t> model):</a:t>
            </a:r>
          </a:p>
          <a:p>
            <a:pPr marL="0" indent="0">
              <a:buNone/>
            </a:pPr>
            <a:r>
              <a:rPr lang="en-GB" dirty="0"/>
              <a:t>A </a:t>
            </a:r>
            <a:r>
              <a:rPr lang="en-GB" b="1" dirty="0" err="1">
                <a:solidFill>
                  <a:srgbClr val="00B050"/>
                </a:solidFill>
              </a:rPr>
              <a:t>DenseNet</a:t>
            </a:r>
            <a:r>
              <a:rPr lang="en-GB" dirty="0"/>
              <a:t> is a type of </a:t>
            </a:r>
            <a:r>
              <a:rPr lang="en-GB" dirty="0" err="1"/>
              <a:t>ResNet</a:t>
            </a:r>
            <a:r>
              <a:rPr lang="en-GB" dirty="0"/>
              <a:t> that utilises dense connections between layers, through </a:t>
            </a:r>
            <a:r>
              <a:rPr lang="en-GB" dirty="0" err="1"/>
              <a:t>DenseBlocks</a:t>
            </a:r>
            <a:r>
              <a:rPr lang="en-GB" dirty="0"/>
              <a:t>, where </a:t>
            </a:r>
            <a:r>
              <a:rPr lang="en-GB" b="1" dirty="0"/>
              <a:t>all layers </a:t>
            </a:r>
            <a:r>
              <a:rPr lang="en-GB" dirty="0"/>
              <a:t>(with matching feature-map sizes) </a:t>
            </a:r>
            <a:r>
              <a:rPr lang="en-GB" b="1" dirty="0"/>
              <a:t>are connected directly with each other, as in </a:t>
            </a:r>
            <a:r>
              <a:rPr lang="en-GB" b="1" dirty="0" err="1"/>
              <a:t>ResNet</a:t>
            </a:r>
            <a:r>
              <a:rPr lang="en-GB" dirty="0"/>
              <a:t>. </a:t>
            </a:r>
          </a:p>
          <a:p>
            <a:pPr marL="0" indent="0">
              <a:buNone/>
            </a:pPr>
            <a:r>
              <a:rPr lang="en-GB" dirty="0"/>
              <a:t>In Layman terms, a </a:t>
            </a:r>
            <a:r>
              <a:rPr lang="en-GB" b="1" dirty="0" err="1">
                <a:solidFill>
                  <a:srgbClr val="00B050"/>
                </a:solidFill>
              </a:rPr>
              <a:t>DenseNet</a:t>
            </a:r>
            <a:r>
              <a:rPr lang="en-GB" dirty="0"/>
              <a:t> is a </a:t>
            </a:r>
            <a:r>
              <a:rPr lang="en-GB" b="1" dirty="0"/>
              <a:t>Resnet</a:t>
            </a:r>
            <a:r>
              <a:rPr lang="en-GB" dirty="0"/>
              <a:t>, where </a:t>
            </a:r>
            <a:r>
              <a:rPr lang="en-GB" b="1" u="sng" dirty="0"/>
              <a:t>all possible skip connections have been drawn in every </a:t>
            </a:r>
            <a:r>
              <a:rPr lang="en-GB" b="1" u="sng" dirty="0" err="1"/>
              <a:t>ResidualBlock</a:t>
            </a:r>
            <a:r>
              <a:rPr lang="en-GB" dirty="0"/>
              <a:t>, boosting the benefits of </a:t>
            </a:r>
            <a:r>
              <a:rPr lang="en-GB" dirty="0" err="1"/>
              <a:t>ResNets</a:t>
            </a:r>
            <a:r>
              <a:rPr lang="en-GB" dirty="0"/>
              <a:t> even more ([Huang2016]).</a:t>
            </a:r>
          </a:p>
        </p:txBody>
      </p:sp>
      <p:pic>
        <p:nvPicPr>
          <p:cNvPr id="5" name="Picture 4">
            <a:extLst>
              <a:ext uri="{FF2B5EF4-FFF2-40B4-BE49-F238E27FC236}">
                <a16:creationId xmlns:a16="http://schemas.microsoft.com/office/drawing/2014/main" id="{75856D0E-CCEE-CCFB-DDA2-D996DD976A93}"/>
              </a:ext>
            </a:extLst>
          </p:cNvPr>
          <p:cNvPicPr>
            <a:picLocks noChangeAspect="1"/>
          </p:cNvPicPr>
          <p:nvPr/>
        </p:nvPicPr>
        <p:blipFill>
          <a:blip r:embed="rId2"/>
          <a:stretch>
            <a:fillRect/>
          </a:stretch>
        </p:blipFill>
        <p:spPr>
          <a:xfrm>
            <a:off x="321133" y="4902875"/>
            <a:ext cx="11701326" cy="1652524"/>
          </a:xfrm>
          <a:prstGeom prst="rect">
            <a:avLst/>
          </a:prstGeom>
        </p:spPr>
      </p:pic>
      <p:pic>
        <p:nvPicPr>
          <p:cNvPr id="6" name="Picture 5">
            <a:extLst>
              <a:ext uri="{FF2B5EF4-FFF2-40B4-BE49-F238E27FC236}">
                <a16:creationId xmlns:a16="http://schemas.microsoft.com/office/drawing/2014/main" id="{5D2BFBA6-C5AF-9D3F-EF65-EC651950596F}"/>
              </a:ext>
            </a:extLst>
          </p:cNvPr>
          <p:cNvPicPr>
            <a:picLocks noChangeAspect="1"/>
          </p:cNvPicPr>
          <p:nvPr/>
        </p:nvPicPr>
        <p:blipFill>
          <a:blip r:embed="rId3"/>
          <a:stretch>
            <a:fillRect/>
          </a:stretch>
        </p:blipFill>
        <p:spPr>
          <a:xfrm>
            <a:off x="3113959" y="1387581"/>
            <a:ext cx="5964081" cy="5378430"/>
          </a:xfrm>
          <a:prstGeom prst="rect">
            <a:avLst/>
          </a:prstGeom>
        </p:spPr>
      </p:pic>
    </p:spTree>
    <p:extLst>
      <p:ext uri="{BB962C8B-B14F-4D97-AF65-F5344CB8AC3E}">
        <p14:creationId xmlns:p14="http://schemas.microsoft.com/office/powerpoint/2010/main" val="3562276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9" name="Content Placeholder 8">
            <a:extLst>
              <a:ext uri="{FF2B5EF4-FFF2-40B4-BE49-F238E27FC236}">
                <a16:creationId xmlns:a16="http://schemas.microsoft.com/office/drawing/2014/main" id="{615F9809-56E9-2910-BADA-6F9D3284C819}"/>
              </a:ext>
            </a:extLst>
          </p:cNvPr>
          <p:cNvSpPr>
            <a:spLocks noGrp="1"/>
          </p:cNvSpPr>
          <p:nvPr>
            <p:ph idx="1"/>
          </p:nvPr>
        </p:nvSpPr>
        <p:spPr/>
        <p:txBody>
          <a:bodyPr/>
          <a:lstStyle/>
          <a:p>
            <a:pPr marL="0" indent="0">
              <a:buNone/>
            </a:pPr>
            <a:r>
              <a:rPr lang="en-GB" dirty="0"/>
              <a:t>Best part? It works, you can use this to train even bigger models…!</a:t>
            </a:r>
            <a:br>
              <a:rPr lang="en-GB" dirty="0"/>
            </a:br>
            <a:r>
              <a:rPr lang="en-GB" dirty="0"/>
              <a:t>For instance, </a:t>
            </a:r>
            <a:r>
              <a:rPr lang="en-GB" b="1" dirty="0" err="1"/>
              <a:t>DenseNet</a:t>
            </a:r>
            <a:r>
              <a:rPr lang="en-GB" dirty="0"/>
              <a:t>, below, has </a:t>
            </a:r>
            <a:r>
              <a:rPr lang="en-GB" b="1" dirty="0"/>
              <a:t>201 (!) layers</a:t>
            </a:r>
            <a:r>
              <a:rPr lang="en-GB" dirty="0"/>
              <a:t>.</a:t>
            </a:r>
            <a:endParaRPr lang="en-SG" dirty="0"/>
          </a:p>
        </p:txBody>
      </p:sp>
      <p:pic>
        <p:nvPicPr>
          <p:cNvPr id="8" name="Picture 7">
            <a:extLst>
              <a:ext uri="{FF2B5EF4-FFF2-40B4-BE49-F238E27FC236}">
                <a16:creationId xmlns:a16="http://schemas.microsoft.com/office/drawing/2014/main" id="{B891E7E7-E66A-5B39-9C05-76B799DCFF70}"/>
              </a:ext>
            </a:extLst>
          </p:cNvPr>
          <p:cNvPicPr>
            <a:picLocks noChangeAspect="1"/>
          </p:cNvPicPr>
          <p:nvPr/>
        </p:nvPicPr>
        <p:blipFill>
          <a:blip r:embed="rId2"/>
          <a:stretch>
            <a:fillRect/>
          </a:stretch>
        </p:blipFill>
        <p:spPr>
          <a:xfrm>
            <a:off x="1104786" y="2777446"/>
            <a:ext cx="9982427" cy="4080554"/>
          </a:xfrm>
          <a:prstGeom prst="rect">
            <a:avLst/>
          </a:prstGeom>
        </p:spPr>
      </p:pic>
    </p:spTree>
    <p:extLst>
      <p:ext uri="{BB962C8B-B14F-4D97-AF65-F5344CB8AC3E}">
        <p14:creationId xmlns:p14="http://schemas.microsoft.com/office/powerpoint/2010/main" val="6861755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B1A9-8B6A-0A63-E009-5698736B8986}"/>
              </a:ext>
            </a:extLst>
          </p:cNvPr>
          <p:cNvSpPr>
            <a:spLocks noGrp="1"/>
          </p:cNvSpPr>
          <p:nvPr>
            <p:ph type="title"/>
          </p:nvPr>
        </p:nvSpPr>
        <p:spPr/>
        <p:txBody>
          <a:bodyPr/>
          <a:lstStyle/>
          <a:p>
            <a:r>
              <a:rPr lang="en-GB" dirty="0"/>
              <a:t>Starting with a problem</a:t>
            </a:r>
            <a:endParaRPr lang="en-SG" dirty="0"/>
          </a:p>
        </p:txBody>
      </p:sp>
      <p:sp>
        <p:nvSpPr>
          <p:cNvPr id="3" name="Content Placeholder 2">
            <a:extLst>
              <a:ext uri="{FF2B5EF4-FFF2-40B4-BE49-F238E27FC236}">
                <a16:creationId xmlns:a16="http://schemas.microsoft.com/office/drawing/2014/main" id="{F37D3207-C2B0-A3FA-73D1-1A72E7288F96}"/>
              </a:ext>
            </a:extLst>
          </p:cNvPr>
          <p:cNvSpPr>
            <a:spLocks noGrp="1"/>
          </p:cNvSpPr>
          <p:nvPr>
            <p:ph idx="1"/>
          </p:nvPr>
        </p:nvSpPr>
        <p:spPr/>
        <p:txBody>
          <a:bodyPr>
            <a:normAutofit/>
          </a:bodyPr>
          <a:lstStyle/>
          <a:p>
            <a:pPr marL="0" indent="0">
              <a:buNone/>
            </a:pPr>
            <a:r>
              <a:rPr lang="en-GB" dirty="0"/>
              <a:t>Inception models were created to address the following </a:t>
            </a:r>
            <a:r>
              <a:rPr lang="en-GB" b="1" dirty="0"/>
              <a:t>problem</a:t>
            </a:r>
            <a:r>
              <a:rPr lang="en-GB" dirty="0"/>
              <a:t>: </a:t>
            </a:r>
            <a:r>
              <a:rPr lang="en-GB" b="1" dirty="0"/>
              <a:t>salient parts in the image sometimes have large variations in size</a:t>
            </a:r>
            <a:r>
              <a:rPr lang="en-GB" dirty="0"/>
              <a:t>.</a:t>
            </a:r>
          </a:p>
          <a:p>
            <a:pPr marL="0" indent="0">
              <a:buNone/>
            </a:pPr>
            <a:r>
              <a:rPr lang="en-GB" dirty="0"/>
              <a:t>For instance, an image with a dog can be either of the ones shown below. </a:t>
            </a:r>
            <a:r>
              <a:rPr lang="en-GB" b="1" dirty="0"/>
              <a:t>The area occupied by the dog is different in each image, which might make learning difficult for networks</a:t>
            </a:r>
            <a:r>
              <a:rPr lang="en-GB" dirty="0"/>
              <a:t>.</a:t>
            </a:r>
          </a:p>
          <a:p>
            <a:endParaRPr lang="en-GB" dirty="0"/>
          </a:p>
        </p:txBody>
      </p:sp>
      <p:pic>
        <p:nvPicPr>
          <p:cNvPr id="5" name="Picture 4">
            <a:extLst>
              <a:ext uri="{FF2B5EF4-FFF2-40B4-BE49-F238E27FC236}">
                <a16:creationId xmlns:a16="http://schemas.microsoft.com/office/drawing/2014/main" id="{22B3C720-04CB-D69D-9DD0-B7C1BCEFD334}"/>
              </a:ext>
            </a:extLst>
          </p:cNvPr>
          <p:cNvPicPr>
            <a:picLocks noChangeAspect="1"/>
          </p:cNvPicPr>
          <p:nvPr/>
        </p:nvPicPr>
        <p:blipFill>
          <a:blip r:embed="rId2"/>
          <a:stretch>
            <a:fillRect/>
          </a:stretch>
        </p:blipFill>
        <p:spPr>
          <a:xfrm>
            <a:off x="2055255" y="4170973"/>
            <a:ext cx="8081489" cy="2687027"/>
          </a:xfrm>
          <a:prstGeom prst="rect">
            <a:avLst/>
          </a:prstGeom>
        </p:spPr>
      </p:pic>
    </p:spTree>
    <p:extLst>
      <p:ext uri="{BB962C8B-B14F-4D97-AF65-F5344CB8AC3E}">
        <p14:creationId xmlns:p14="http://schemas.microsoft.com/office/powerpoint/2010/main" val="10756447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B1A9-8B6A-0A63-E009-5698736B8986}"/>
              </a:ext>
            </a:extLst>
          </p:cNvPr>
          <p:cNvSpPr>
            <a:spLocks noGrp="1"/>
          </p:cNvSpPr>
          <p:nvPr>
            <p:ph type="title"/>
          </p:nvPr>
        </p:nvSpPr>
        <p:spPr/>
        <p:txBody>
          <a:bodyPr/>
          <a:lstStyle/>
          <a:p>
            <a:r>
              <a:rPr lang="en-GB" dirty="0"/>
              <a:t>The reason for Inception models</a:t>
            </a:r>
            <a:endParaRPr lang="en-SG" dirty="0"/>
          </a:p>
        </p:txBody>
      </p:sp>
      <p:sp>
        <p:nvSpPr>
          <p:cNvPr id="3" name="Content Placeholder 2">
            <a:extLst>
              <a:ext uri="{FF2B5EF4-FFF2-40B4-BE49-F238E27FC236}">
                <a16:creationId xmlns:a16="http://schemas.microsoft.com/office/drawing/2014/main" id="{F37D3207-C2B0-A3FA-73D1-1A72E7288F96}"/>
              </a:ext>
            </a:extLst>
          </p:cNvPr>
          <p:cNvSpPr>
            <a:spLocks noGrp="1"/>
          </p:cNvSpPr>
          <p:nvPr>
            <p:ph idx="1"/>
          </p:nvPr>
        </p:nvSpPr>
        <p:spPr>
          <a:xfrm>
            <a:off x="838200" y="1825624"/>
            <a:ext cx="10515600" cy="5032375"/>
          </a:xfrm>
        </p:spPr>
        <p:txBody>
          <a:bodyPr>
            <a:normAutofit/>
          </a:bodyPr>
          <a:lstStyle/>
          <a:p>
            <a:pPr marL="0" indent="0">
              <a:buNone/>
            </a:pPr>
            <a:r>
              <a:rPr lang="en-GB" dirty="0"/>
              <a:t>Because of this, choosing the right kernel size for the convolution operation becomes tough:</a:t>
            </a:r>
          </a:p>
          <a:p>
            <a:r>
              <a:rPr lang="en-GB" dirty="0"/>
              <a:t>A larger kernel is preferred for information that is distributed more globally (e.g. a zoomed-in picture),</a:t>
            </a:r>
          </a:p>
          <a:p>
            <a:r>
              <a:rPr lang="en-GB" dirty="0"/>
              <a:t>and a smaller kernel is preferred for information that is distributed more locally (e.g. a zoomed-out picture).</a:t>
            </a:r>
          </a:p>
          <a:p>
            <a:pPr marL="0" indent="0">
              <a:buNone/>
            </a:pPr>
            <a:endParaRPr lang="en-GB" dirty="0"/>
          </a:p>
          <a:p>
            <a:pPr marL="0" indent="0">
              <a:buNone/>
            </a:pPr>
            <a:r>
              <a:rPr lang="en-GB" b="1" dirty="0"/>
              <a:t>Proposed solution: </a:t>
            </a:r>
            <a:r>
              <a:rPr lang="en-GB" dirty="0"/>
              <a:t>to address this problem, Inception proposes to use </a:t>
            </a:r>
            <a:r>
              <a:rPr lang="en-GB" b="1" dirty="0"/>
              <a:t>multiple Convolution filters, with different sizes, in parallel</a:t>
            </a:r>
            <a:r>
              <a:rPr lang="en-GB" dirty="0"/>
              <a:t>.</a:t>
            </a:r>
            <a:endParaRPr lang="en-SG" dirty="0"/>
          </a:p>
        </p:txBody>
      </p:sp>
    </p:spTree>
    <p:extLst>
      <p:ext uri="{BB962C8B-B14F-4D97-AF65-F5344CB8AC3E}">
        <p14:creationId xmlns:p14="http://schemas.microsoft.com/office/powerpoint/2010/main" val="23670706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sz="half" idx="1"/>
          </p:nvPr>
        </p:nvSpPr>
        <p:spPr>
          <a:xfrm>
            <a:off x="838200" y="1825624"/>
            <a:ext cx="5181600" cy="5032375"/>
          </a:xfrm>
        </p:spPr>
        <p:txBody>
          <a:bodyPr/>
          <a:lstStyle/>
          <a:p>
            <a:pPr marL="0" indent="0">
              <a:buNone/>
            </a:pPr>
            <a:r>
              <a:rPr lang="en-GB" b="1" dirty="0"/>
              <a:t>Definition (the </a:t>
            </a:r>
            <a:r>
              <a:rPr lang="en-GB" b="1" dirty="0">
                <a:solidFill>
                  <a:srgbClr val="00B050"/>
                </a:solidFill>
              </a:rPr>
              <a:t>Inception</a:t>
            </a:r>
            <a:r>
              <a:rPr lang="en-GB" b="1" dirty="0"/>
              <a:t> block):</a:t>
            </a:r>
          </a:p>
          <a:p>
            <a:pPr marL="0" indent="0">
              <a:buNone/>
            </a:pPr>
            <a:r>
              <a:rPr lang="en-GB" dirty="0"/>
              <a:t>Introduced in [</a:t>
            </a:r>
            <a:r>
              <a:rPr lang="en-SG" dirty="0"/>
              <a:t>Szegedy2014</a:t>
            </a:r>
            <a:r>
              <a:rPr lang="en-GB" dirty="0"/>
              <a:t>], the </a:t>
            </a:r>
            <a:r>
              <a:rPr lang="en-GB" b="1" dirty="0">
                <a:solidFill>
                  <a:srgbClr val="00B050"/>
                </a:solidFill>
              </a:rPr>
              <a:t>Inception</a:t>
            </a:r>
            <a:r>
              <a:rPr lang="en-GB" dirty="0"/>
              <a:t> </a:t>
            </a:r>
            <a:r>
              <a:rPr lang="en-GB" b="1" dirty="0"/>
              <a:t>model</a:t>
            </a:r>
            <a:r>
              <a:rPr lang="en-GB" dirty="0"/>
              <a:t> proposes to use </a:t>
            </a:r>
            <a:r>
              <a:rPr lang="en-GB" b="1" dirty="0"/>
              <a:t>multiple Convolution filters, with different sizes, in parallel</a:t>
            </a:r>
            <a:r>
              <a:rPr lang="en-GB" dirty="0"/>
              <a:t>.</a:t>
            </a:r>
          </a:p>
          <a:p>
            <a:pPr marL="0" indent="0">
              <a:buNone/>
            </a:pPr>
            <a:r>
              <a:rPr lang="en-GB" dirty="0"/>
              <a:t>Having different kernel sizes in parallel allows to process images with different salient sizes with the same network.</a:t>
            </a:r>
          </a:p>
          <a:p>
            <a:pPr marL="0" indent="0">
              <a:buNone/>
            </a:pPr>
            <a:r>
              <a:rPr lang="en-GB" dirty="0"/>
              <a:t>A typical Inception block is shown on the right.</a:t>
            </a:r>
            <a:endParaRPr lang="en-SG" dirty="0"/>
          </a:p>
        </p:txBody>
      </p:sp>
      <p:pic>
        <p:nvPicPr>
          <p:cNvPr id="7" name="Picture 6">
            <a:extLst>
              <a:ext uri="{FF2B5EF4-FFF2-40B4-BE49-F238E27FC236}">
                <a16:creationId xmlns:a16="http://schemas.microsoft.com/office/drawing/2014/main" id="{E0024D9D-2CE7-C710-C32F-A7E433FBCCFC}"/>
              </a:ext>
            </a:extLst>
          </p:cNvPr>
          <p:cNvPicPr>
            <a:picLocks noChangeAspect="1"/>
          </p:cNvPicPr>
          <p:nvPr/>
        </p:nvPicPr>
        <p:blipFill>
          <a:blip r:embed="rId2"/>
          <a:stretch>
            <a:fillRect/>
          </a:stretch>
        </p:blipFill>
        <p:spPr>
          <a:xfrm>
            <a:off x="6019800" y="2879266"/>
            <a:ext cx="6054999" cy="2925090"/>
          </a:xfrm>
          <a:prstGeom prst="rect">
            <a:avLst/>
          </a:prstGeom>
        </p:spPr>
      </p:pic>
    </p:spTree>
    <p:extLst>
      <p:ext uri="{BB962C8B-B14F-4D97-AF65-F5344CB8AC3E}">
        <p14:creationId xmlns:p14="http://schemas.microsoft.com/office/powerpoint/2010/main" val="2997330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16"/>
            </a:pPr>
            <a:r>
              <a:rPr lang="en-GB" dirty="0">
                <a:solidFill>
                  <a:schemeClr val="bg1">
                    <a:lumMod val="65000"/>
                  </a:schemeClr>
                </a:solidFill>
              </a:rPr>
              <a:t>How to </a:t>
            </a:r>
            <a:r>
              <a:rPr lang="en-GB" b="1" dirty="0">
                <a:solidFill>
                  <a:schemeClr val="bg1">
                    <a:lumMod val="65000"/>
                  </a:schemeClr>
                </a:solidFill>
              </a:rPr>
              <a:t>train</a:t>
            </a:r>
            <a:r>
              <a:rPr lang="en-GB" dirty="0">
                <a:solidFill>
                  <a:schemeClr val="bg1">
                    <a:lumMod val="65000"/>
                  </a:schemeClr>
                </a:solidFill>
              </a:rPr>
              <a:t> our first Convolutional Neural Network on MNIST?</a:t>
            </a:r>
          </a:p>
          <a:p>
            <a:pPr marL="514350" indent="-514350">
              <a:buFont typeface="+mj-lt"/>
              <a:buAutoNum type="arabicPeriod" startAt="16"/>
            </a:pPr>
            <a:r>
              <a:rPr lang="en-GB" dirty="0">
                <a:solidFill>
                  <a:schemeClr val="bg1">
                    <a:lumMod val="65000"/>
                  </a:schemeClr>
                </a:solidFill>
              </a:rPr>
              <a:t>What are </a:t>
            </a:r>
            <a:r>
              <a:rPr lang="en-GB" b="1" dirty="0">
                <a:solidFill>
                  <a:schemeClr val="bg1">
                    <a:lumMod val="65000"/>
                  </a:schemeClr>
                </a:solidFill>
              </a:rPr>
              <a:t>other typical image processing layers </a:t>
            </a:r>
            <a:r>
              <a:rPr lang="en-GB" dirty="0">
                <a:solidFill>
                  <a:schemeClr val="bg1">
                    <a:lumMod val="65000"/>
                  </a:schemeClr>
                </a:solidFill>
              </a:rPr>
              <a:t>in Computer Vision and how are they implemented?</a:t>
            </a:r>
          </a:p>
          <a:p>
            <a:pPr marL="514350" indent="-514350">
              <a:buFont typeface="+mj-lt"/>
              <a:buAutoNum type="arabicPeriod" startAt="16"/>
            </a:pPr>
            <a:r>
              <a:rPr lang="en-GB" dirty="0">
                <a:solidFill>
                  <a:schemeClr val="bg1">
                    <a:lumMod val="65000"/>
                  </a:schemeClr>
                </a:solidFill>
              </a:rPr>
              <a:t>What is the </a:t>
            </a:r>
            <a:r>
              <a:rPr lang="en-GB" b="1" dirty="0">
                <a:solidFill>
                  <a:schemeClr val="bg1">
                    <a:lumMod val="65000"/>
                  </a:schemeClr>
                </a:solidFill>
              </a:rPr>
              <a:t>pooling layer</a:t>
            </a:r>
            <a:r>
              <a:rPr lang="en-GB" dirty="0">
                <a:solidFill>
                  <a:schemeClr val="bg1">
                    <a:lumMod val="65000"/>
                  </a:schemeClr>
                </a:solidFill>
              </a:rPr>
              <a:t>?</a:t>
            </a:r>
          </a:p>
          <a:p>
            <a:pPr marL="514350" indent="-514350">
              <a:buFont typeface="+mj-lt"/>
              <a:buAutoNum type="arabicPeriod" startAt="16"/>
            </a:pPr>
            <a:r>
              <a:rPr lang="en-GB" dirty="0">
                <a:solidFill>
                  <a:schemeClr val="bg1">
                    <a:lumMod val="65000"/>
                  </a:schemeClr>
                </a:solidFill>
              </a:rPr>
              <a:t>What is the </a:t>
            </a:r>
            <a:r>
              <a:rPr lang="en-GB" b="1" dirty="0" err="1">
                <a:solidFill>
                  <a:schemeClr val="bg1">
                    <a:lumMod val="65000"/>
                  </a:schemeClr>
                </a:solidFill>
              </a:rPr>
              <a:t>batchnorm</a:t>
            </a:r>
            <a:r>
              <a:rPr lang="en-GB" dirty="0">
                <a:solidFill>
                  <a:schemeClr val="bg1">
                    <a:lumMod val="65000"/>
                  </a:schemeClr>
                </a:solidFill>
              </a:rPr>
              <a:t> </a:t>
            </a:r>
            <a:r>
              <a:rPr lang="en-GB" b="1" dirty="0">
                <a:solidFill>
                  <a:schemeClr val="bg1">
                    <a:lumMod val="65000"/>
                  </a:schemeClr>
                </a:solidFill>
              </a:rPr>
              <a:t>layer</a:t>
            </a:r>
            <a:r>
              <a:rPr lang="en-GB" dirty="0">
                <a:solidFill>
                  <a:schemeClr val="bg1">
                    <a:lumMod val="65000"/>
                  </a:schemeClr>
                </a:solidFill>
              </a:rPr>
              <a:t>?</a:t>
            </a:r>
          </a:p>
          <a:p>
            <a:pPr marL="514350" indent="-514350">
              <a:buFont typeface="+mj-lt"/>
              <a:buAutoNum type="arabicPeriod" startAt="16"/>
            </a:pPr>
            <a:r>
              <a:rPr lang="en-GB" dirty="0">
                <a:solidFill>
                  <a:schemeClr val="bg1">
                    <a:lumMod val="65000"/>
                  </a:schemeClr>
                </a:solidFill>
              </a:rPr>
              <a:t>What is the </a:t>
            </a:r>
            <a:r>
              <a:rPr lang="en-GB" b="1" dirty="0">
                <a:solidFill>
                  <a:schemeClr val="bg1">
                    <a:lumMod val="65000"/>
                  </a:schemeClr>
                </a:solidFill>
              </a:rPr>
              <a:t>dropout</a:t>
            </a:r>
            <a:r>
              <a:rPr lang="en-GB" dirty="0">
                <a:solidFill>
                  <a:schemeClr val="bg1">
                    <a:lumMod val="65000"/>
                  </a:schemeClr>
                </a:solidFill>
              </a:rPr>
              <a:t> </a:t>
            </a:r>
            <a:r>
              <a:rPr lang="en-GB" b="1" dirty="0">
                <a:solidFill>
                  <a:schemeClr val="bg1">
                    <a:lumMod val="65000"/>
                  </a:schemeClr>
                </a:solidFill>
              </a:rPr>
              <a:t>layer</a:t>
            </a:r>
            <a:r>
              <a:rPr lang="en-GB" dirty="0">
                <a:solidFill>
                  <a:schemeClr val="bg1">
                    <a:lumMod val="65000"/>
                  </a:schemeClr>
                </a:solidFill>
              </a:rPr>
              <a:t>?</a:t>
            </a:r>
          </a:p>
          <a:p>
            <a:pPr marL="514350" indent="-514350">
              <a:buFont typeface="+mj-lt"/>
              <a:buAutoNum type="arabicPeriod" startAt="16"/>
            </a:pPr>
            <a:r>
              <a:rPr lang="en-GB" dirty="0"/>
              <a:t>What is </a:t>
            </a:r>
            <a:r>
              <a:rPr lang="en-GB" b="1" dirty="0"/>
              <a:t>data</a:t>
            </a:r>
            <a:r>
              <a:rPr lang="en-GB" dirty="0"/>
              <a:t> </a:t>
            </a:r>
            <a:r>
              <a:rPr lang="en-GB" b="1" dirty="0"/>
              <a:t>augmentation</a:t>
            </a:r>
            <a:r>
              <a:rPr lang="en-GB" dirty="0"/>
              <a:t> in Computer Vision?</a:t>
            </a:r>
          </a:p>
          <a:p>
            <a:pPr marL="514350" indent="-514350">
              <a:buFont typeface="+mj-lt"/>
              <a:buAutoNum type="arabicPeriod" startAt="16"/>
            </a:pPr>
            <a:r>
              <a:rPr lang="en-GB" dirty="0"/>
              <a:t>What are some </a:t>
            </a:r>
            <a:r>
              <a:rPr lang="en-GB" b="1" dirty="0"/>
              <a:t>milestone Computer Vision models </a:t>
            </a:r>
            <a:r>
              <a:rPr lang="en-GB" dirty="0"/>
              <a:t>and their </a:t>
            </a:r>
            <a:r>
              <a:rPr lang="en-GB" b="1" dirty="0"/>
              <a:t>contributions</a:t>
            </a:r>
            <a:r>
              <a:rPr lang="en-GB" dirty="0"/>
              <a:t> to the field of Deep Learning?</a:t>
            </a:r>
          </a:p>
          <a:p>
            <a:pPr marL="514350" indent="-514350">
              <a:buFont typeface="+mj-lt"/>
              <a:buAutoNum type="arabicPeriod" startAt="16"/>
            </a:pPr>
            <a:endParaRPr lang="en-GB" dirty="0"/>
          </a:p>
          <a:p>
            <a:pPr marL="514350" indent="-514350">
              <a:buFont typeface="+mj-lt"/>
              <a:buAutoNum type="arabicPeriod" startAt="16"/>
            </a:pPr>
            <a:endParaRPr lang="en-GB" dirty="0"/>
          </a:p>
        </p:txBody>
      </p:sp>
    </p:spTree>
    <p:extLst>
      <p:ext uri="{BB962C8B-B14F-4D97-AF65-F5344CB8AC3E}">
        <p14:creationId xmlns:p14="http://schemas.microsoft.com/office/powerpoint/2010/main" val="2274204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idx="1"/>
          </p:nvPr>
        </p:nvSpPr>
        <p:spPr/>
        <p:txBody>
          <a:bodyPr/>
          <a:lstStyle/>
          <a:p>
            <a:pPr marL="0" indent="0">
              <a:buNone/>
            </a:pPr>
            <a:r>
              <a:rPr lang="en-GB" b="1" dirty="0"/>
              <a:t>Definition (the </a:t>
            </a:r>
            <a:r>
              <a:rPr lang="en-GB" b="1" dirty="0">
                <a:solidFill>
                  <a:srgbClr val="00B050"/>
                </a:solidFill>
              </a:rPr>
              <a:t>Inception</a:t>
            </a:r>
            <a:r>
              <a:rPr lang="en-GB" b="1" dirty="0"/>
              <a:t> model):</a:t>
            </a:r>
          </a:p>
          <a:p>
            <a:pPr marL="0" indent="0">
              <a:buNone/>
            </a:pPr>
            <a:r>
              <a:rPr lang="en-GB" dirty="0"/>
              <a:t>The </a:t>
            </a:r>
            <a:r>
              <a:rPr lang="en-GB" b="1" dirty="0">
                <a:solidFill>
                  <a:srgbClr val="00B050"/>
                </a:solidFill>
              </a:rPr>
              <a:t>Inception</a:t>
            </a:r>
            <a:r>
              <a:rPr lang="en-GB" dirty="0"/>
              <a:t> </a:t>
            </a:r>
            <a:r>
              <a:rPr lang="en-GB" b="1" dirty="0"/>
              <a:t>model</a:t>
            </a:r>
            <a:r>
              <a:rPr lang="en-GB" dirty="0"/>
              <a:t> then </a:t>
            </a:r>
            <a:r>
              <a:rPr lang="en-GB" b="1" dirty="0"/>
              <a:t>assembles</a:t>
            </a:r>
            <a:r>
              <a:rPr lang="en-GB" dirty="0"/>
              <a:t> </a:t>
            </a:r>
            <a:r>
              <a:rPr lang="en-GB" b="1" dirty="0"/>
              <a:t>multiple</a:t>
            </a:r>
            <a:r>
              <a:rPr lang="en-GB" dirty="0"/>
              <a:t> </a:t>
            </a:r>
            <a:r>
              <a:rPr lang="en-GB" b="1" dirty="0"/>
              <a:t>Inception</a:t>
            </a:r>
            <a:r>
              <a:rPr lang="en-GB" dirty="0"/>
              <a:t> </a:t>
            </a:r>
            <a:r>
              <a:rPr lang="en-GB" b="1" dirty="0"/>
              <a:t>blocks</a:t>
            </a:r>
            <a:r>
              <a:rPr lang="en-GB" dirty="0"/>
              <a:t>,</a:t>
            </a:r>
            <a:r>
              <a:rPr lang="en-GB" b="1" dirty="0"/>
              <a:t> in </a:t>
            </a:r>
            <a:r>
              <a:rPr lang="en-GB" dirty="0"/>
              <a:t>sequence, also reusing the Pooling, </a:t>
            </a:r>
            <a:r>
              <a:rPr lang="en-GB" dirty="0" err="1"/>
              <a:t>BatchNorm</a:t>
            </a:r>
            <a:r>
              <a:rPr lang="en-GB" dirty="0"/>
              <a:t>, Dropout and Skip Connection concepts from the previous models.</a:t>
            </a:r>
          </a:p>
          <a:p>
            <a:pPr marL="0" indent="0">
              <a:buNone/>
            </a:pPr>
            <a:endParaRPr lang="en-SG" dirty="0"/>
          </a:p>
        </p:txBody>
      </p:sp>
      <p:pic>
        <p:nvPicPr>
          <p:cNvPr id="8" name="Picture 7" descr="Chart&#10;&#10;Description automatically generated">
            <a:extLst>
              <a:ext uri="{FF2B5EF4-FFF2-40B4-BE49-F238E27FC236}">
                <a16:creationId xmlns:a16="http://schemas.microsoft.com/office/drawing/2014/main" id="{BE387871-3556-4202-619C-E05AD463E5F9}"/>
              </a:ext>
            </a:extLst>
          </p:cNvPr>
          <p:cNvPicPr>
            <a:picLocks noChangeAspect="1"/>
          </p:cNvPicPr>
          <p:nvPr/>
        </p:nvPicPr>
        <p:blipFill rotWithShape="1">
          <a:blip r:embed="rId2">
            <a:extLst>
              <a:ext uri="{28A0092B-C50C-407E-A947-70E740481C1C}">
                <a14:useLocalDpi xmlns:a14="http://schemas.microsoft.com/office/drawing/2010/main" val="0"/>
              </a:ext>
            </a:extLst>
          </a:blip>
          <a:srcRect t="10784" b="15300"/>
          <a:stretch/>
        </p:blipFill>
        <p:spPr>
          <a:xfrm>
            <a:off x="0" y="3656934"/>
            <a:ext cx="12202590" cy="2654966"/>
          </a:xfrm>
          <a:prstGeom prst="rect">
            <a:avLst/>
          </a:prstGeom>
        </p:spPr>
      </p:pic>
    </p:spTree>
    <p:extLst>
      <p:ext uri="{BB962C8B-B14F-4D97-AF65-F5344CB8AC3E}">
        <p14:creationId xmlns:p14="http://schemas.microsoft.com/office/powerpoint/2010/main" val="2043300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idx="1"/>
          </p:nvPr>
        </p:nvSpPr>
        <p:spPr/>
        <p:txBody>
          <a:bodyPr/>
          <a:lstStyle/>
          <a:p>
            <a:pPr marL="0" indent="0">
              <a:buNone/>
            </a:pPr>
            <a:r>
              <a:rPr lang="en-GB" dirty="0"/>
              <a:t>Several version of Inception models were released, with various number of layers and operations.</a:t>
            </a:r>
          </a:p>
          <a:p>
            <a:pPr marL="0" indent="0">
              <a:buNone/>
            </a:pPr>
            <a:endParaRPr lang="en-SG" dirty="0"/>
          </a:p>
        </p:txBody>
      </p:sp>
      <p:pic>
        <p:nvPicPr>
          <p:cNvPr id="5" name="Picture 4">
            <a:extLst>
              <a:ext uri="{FF2B5EF4-FFF2-40B4-BE49-F238E27FC236}">
                <a16:creationId xmlns:a16="http://schemas.microsoft.com/office/drawing/2014/main" id="{FC11B337-8E8D-DD76-22F2-49035225F5ED}"/>
              </a:ext>
            </a:extLst>
          </p:cNvPr>
          <p:cNvPicPr>
            <a:picLocks noChangeAspect="1"/>
          </p:cNvPicPr>
          <p:nvPr/>
        </p:nvPicPr>
        <p:blipFill>
          <a:blip r:embed="rId2"/>
          <a:stretch>
            <a:fillRect/>
          </a:stretch>
        </p:blipFill>
        <p:spPr>
          <a:xfrm>
            <a:off x="1074616" y="2780986"/>
            <a:ext cx="10042768" cy="4077014"/>
          </a:xfrm>
          <a:prstGeom prst="rect">
            <a:avLst/>
          </a:prstGeom>
        </p:spPr>
      </p:pic>
    </p:spTree>
    <p:extLst>
      <p:ext uri="{BB962C8B-B14F-4D97-AF65-F5344CB8AC3E}">
        <p14:creationId xmlns:p14="http://schemas.microsoft.com/office/powerpoint/2010/main" val="40049383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sp>
        <p:nvSpPr>
          <p:cNvPr id="3" name="Content Placeholder 2">
            <a:extLst>
              <a:ext uri="{FF2B5EF4-FFF2-40B4-BE49-F238E27FC236}">
                <a16:creationId xmlns:a16="http://schemas.microsoft.com/office/drawing/2014/main" id="{76CC8A9E-3FA2-3F63-119F-498C8E48D3FA}"/>
              </a:ext>
            </a:extLst>
          </p:cNvPr>
          <p:cNvSpPr>
            <a:spLocks noGrp="1"/>
          </p:cNvSpPr>
          <p:nvPr>
            <p:ph idx="1"/>
          </p:nvPr>
        </p:nvSpPr>
        <p:spPr>
          <a:xfrm>
            <a:off x="838200" y="1825624"/>
            <a:ext cx="10515600" cy="5032375"/>
          </a:xfrm>
        </p:spPr>
        <p:txBody>
          <a:bodyPr>
            <a:normAutofit/>
          </a:bodyPr>
          <a:lstStyle/>
          <a:p>
            <a:pPr marL="0" indent="0">
              <a:buNone/>
            </a:pPr>
            <a:r>
              <a:rPr lang="en-GB" dirty="0" err="1"/>
              <a:t>EfficientNet</a:t>
            </a:r>
            <a:r>
              <a:rPr lang="en-GB" dirty="0"/>
              <a:t> followed up on the salient problem by proposing </a:t>
            </a:r>
            <a:r>
              <a:rPr lang="en-GB" b="1" dirty="0"/>
              <a:t>a scaling method that uniformly scales all dimensions of depth, width and resolution </a:t>
            </a:r>
            <a:r>
              <a:rPr lang="en-GB" dirty="0"/>
              <a:t>using a compound coefficient.</a:t>
            </a:r>
          </a:p>
          <a:p>
            <a:pPr marL="0" indent="0">
              <a:buNone/>
            </a:pPr>
            <a:r>
              <a:rPr lang="en-GB" dirty="0"/>
              <a:t>The compound scaling method is justified by the intuition that </a:t>
            </a:r>
            <a:r>
              <a:rPr lang="en-GB" b="1" dirty="0"/>
              <a:t>if the input image is bigger, then the network needs more layers to increase the receptive field and more channels are needed to capture more fine-grained patterns on the bigger image</a:t>
            </a:r>
            <a:r>
              <a:rPr lang="en-GB" dirty="0"/>
              <a:t>.</a:t>
            </a:r>
          </a:p>
          <a:p>
            <a:pPr marL="0" indent="0">
              <a:buNone/>
            </a:pPr>
            <a:r>
              <a:rPr lang="en-GB" dirty="0"/>
              <a:t>Different sizes for the pre-trained model were released, ranging from b0 (smaller) to b7 (larger).</a:t>
            </a:r>
          </a:p>
        </p:txBody>
      </p:sp>
    </p:spTree>
    <p:extLst>
      <p:ext uri="{BB962C8B-B14F-4D97-AF65-F5344CB8AC3E}">
        <p14:creationId xmlns:p14="http://schemas.microsoft.com/office/powerpoint/2010/main" val="3707245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sp>
        <p:nvSpPr>
          <p:cNvPr id="3" name="Content Placeholder 2">
            <a:extLst>
              <a:ext uri="{FF2B5EF4-FFF2-40B4-BE49-F238E27FC236}">
                <a16:creationId xmlns:a16="http://schemas.microsoft.com/office/drawing/2014/main" id="{76CC8A9E-3FA2-3F63-119F-498C8E48D3FA}"/>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err="1">
                <a:solidFill>
                  <a:srgbClr val="00B050"/>
                </a:solidFill>
              </a:rPr>
              <a:t>EfficientNet</a:t>
            </a:r>
            <a:r>
              <a:rPr lang="en-GB" b="1" dirty="0"/>
              <a:t> model):</a:t>
            </a:r>
          </a:p>
          <a:p>
            <a:pPr marL="0" indent="0">
              <a:buNone/>
            </a:pPr>
            <a:r>
              <a:rPr lang="en-GB" dirty="0"/>
              <a:t>Introduced in [Tan2019], the </a:t>
            </a:r>
            <a:r>
              <a:rPr lang="en-GB" dirty="0" err="1"/>
              <a:t>EfficientNet</a:t>
            </a:r>
            <a:r>
              <a:rPr lang="en-GB" dirty="0"/>
              <a:t> model proposed a compound scaling method to adjust the size of the layers and the number of trainable parameters of the Neural Network, dynamically.</a:t>
            </a:r>
          </a:p>
          <a:p>
            <a:pPr marL="0" indent="0">
              <a:buNone/>
            </a:pPr>
            <a:r>
              <a:rPr lang="en-GB" dirty="0"/>
              <a:t>This is justified by the intuition that if the input image is bigger, then the network needs more layers to increase the receptive field and more channels to capture more fine-grained patterns on the bigger image.</a:t>
            </a:r>
          </a:p>
          <a:p>
            <a:pPr marL="0" indent="0">
              <a:buNone/>
            </a:pPr>
            <a:r>
              <a:rPr lang="en-GB" dirty="0"/>
              <a:t>The implementation of this dynamic scaling is </a:t>
            </a:r>
            <a:r>
              <a:rPr lang="en-GB" u="sng" dirty="0"/>
              <a:t>out-of-scope</a:t>
            </a:r>
            <a:r>
              <a:rPr lang="en-GB" dirty="0"/>
              <a:t>.</a:t>
            </a:r>
          </a:p>
        </p:txBody>
      </p:sp>
    </p:spTree>
    <p:extLst>
      <p:ext uri="{BB962C8B-B14F-4D97-AF65-F5344CB8AC3E}">
        <p14:creationId xmlns:p14="http://schemas.microsoft.com/office/powerpoint/2010/main" val="76977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pic>
        <p:nvPicPr>
          <p:cNvPr id="7" name="Picture 6">
            <a:extLst>
              <a:ext uri="{FF2B5EF4-FFF2-40B4-BE49-F238E27FC236}">
                <a16:creationId xmlns:a16="http://schemas.microsoft.com/office/drawing/2014/main" id="{82FE1877-E7DD-B1DE-92E9-8151A7D92F1B}"/>
              </a:ext>
            </a:extLst>
          </p:cNvPr>
          <p:cNvPicPr>
            <a:picLocks noChangeAspect="1"/>
          </p:cNvPicPr>
          <p:nvPr/>
        </p:nvPicPr>
        <p:blipFill>
          <a:blip r:embed="rId2"/>
          <a:stretch>
            <a:fillRect/>
          </a:stretch>
        </p:blipFill>
        <p:spPr>
          <a:xfrm>
            <a:off x="8918" y="1728601"/>
            <a:ext cx="12179497" cy="4867584"/>
          </a:xfrm>
          <a:prstGeom prst="rect">
            <a:avLst/>
          </a:prstGeom>
        </p:spPr>
      </p:pic>
    </p:spTree>
    <p:extLst>
      <p:ext uri="{BB962C8B-B14F-4D97-AF65-F5344CB8AC3E}">
        <p14:creationId xmlns:p14="http://schemas.microsoft.com/office/powerpoint/2010/main" val="21187791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7773-1C8C-985B-957C-EE20089179CB}"/>
              </a:ext>
            </a:extLst>
          </p:cNvPr>
          <p:cNvSpPr>
            <a:spLocks noGrp="1"/>
          </p:cNvSpPr>
          <p:nvPr>
            <p:ph type="title"/>
          </p:nvPr>
        </p:nvSpPr>
        <p:spPr/>
        <p:txBody>
          <a:bodyPr/>
          <a:lstStyle/>
          <a:p>
            <a:r>
              <a:rPr lang="en-GB" dirty="0"/>
              <a:t>More on Computer Vision</a:t>
            </a:r>
            <a:endParaRPr lang="en-SG" dirty="0"/>
          </a:p>
        </p:txBody>
      </p:sp>
      <p:sp>
        <p:nvSpPr>
          <p:cNvPr id="3" name="Content Placeholder 2">
            <a:extLst>
              <a:ext uri="{FF2B5EF4-FFF2-40B4-BE49-F238E27FC236}">
                <a16:creationId xmlns:a16="http://schemas.microsoft.com/office/drawing/2014/main" id="{CC15B02E-4FC8-0A0E-E6EB-850476F34791}"/>
              </a:ext>
            </a:extLst>
          </p:cNvPr>
          <p:cNvSpPr>
            <a:spLocks noGrp="1"/>
          </p:cNvSpPr>
          <p:nvPr>
            <p:ph idx="1"/>
          </p:nvPr>
        </p:nvSpPr>
        <p:spPr>
          <a:xfrm>
            <a:off x="838200" y="1825624"/>
            <a:ext cx="10947400" cy="5032375"/>
          </a:xfrm>
        </p:spPr>
        <p:txBody>
          <a:bodyPr>
            <a:normAutofit/>
          </a:bodyPr>
          <a:lstStyle/>
          <a:p>
            <a:pPr marL="0" indent="0">
              <a:buNone/>
            </a:pPr>
            <a:r>
              <a:rPr lang="en-GB" dirty="0"/>
              <a:t>The previous milestone models have a very large number of layers and parameters: </a:t>
            </a:r>
            <a:r>
              <a:rPr lang="en-GB" b="1" dirty="0"/>
              <a:t>training them from scratch on a laptop is a bad idea</a:t>
            </a:r>
            <a:r>
              <a:rPr lang="en-GB" dirty="0"/>
              <a:t>.</a:t>
            </a:r>
          </a:p>
          <a:p>
            <a:r>
              <a:rPr lang="en-GB" dirty="0"/>
              <a:t>Instead, we gladly </a:t>
            </a:r>
            <a:r>
              <a:rPr lang="en-GB" b="1" dirty="0"/>
              <a:t>rely on the pre-trained versions </a:t>
            </a:r>
            <a:r>
              <a:rPr lang="en-GB" dirty="0"/>
              <a:t>of these models that have been released by their creators, on GitHub repositories, and sometimes added to </a:t>
            </a:r>
            <a:r>
              <a:rPr lang="en-GB" dirty="0" err="1"/>
              <a:t>PyTorch</a:t>
            </a:r>
            <a:r>
              <a:rPr lang="en-GB" dirty="0"/>
              <a:t>.</a:t>
            </a:r>
          </a:p>
          <a:p>
            <a:r>
              <a:rPr lang="en-GB" dirty="0"/>
              <a:t>In fact, there are many more models that have marked the history of computer vision, but we have only covered the most famous ones.</a:t>
            </a:r>
          </a:p>
          <a:p>
            <a:r>
              <a:rPr lang="en-GB" dirty="0"/>
              <a:t>These days, however, these models are no longer considered best performance state-of-the-art. Some of these models, e.g. Inception, have even gone through many variations (Inception v1 was released in 2014, Inception v4 in 2016).</a:t>
            </a:r>
          </a:p>
          <a:p>
            <a:endParaRPr lang="en-GB" dirty="0"/>
          </a:p>
          <a:p>
            <a:endParaRPr lang="en-SG" dirty="0"/>
          </a:p>
        </p:txBody>
      </p:sp>
    </p:spTree>
    <p:extLst>
      <p:ext uri="{BB962C8B-B14F-4D97-AF65-F5344CB8AC3E}">
        <p14:creationId xmlns:p14="http://schemas.microsoft.com/office/powerpoint/2010/main" val="29611551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7773-1C8C-985B-957C-EE20089179CB}"/>
              </a:ext>
            </a:extLst>
          </p:cNvPr>
          <p:cNvSpPr>
            <a:spLocks noGrp="1"/>
          </p:cNvSpPr>
          <p:nvPr>
            <p:ph type="title"/>
          </p:nvPr>
        </p:nvSpPr>
        <p:spPr/>
        <p:txBody>
          <a:bodyPr/>
          <a:lstStyle/>
          <a:p>
            <a:r>
              <a:rPr lang="en-GB" dirty="0"/>
              <a:t>More on Computer Vision</a:t>
            </a:r>
            <a:endParaRPr lang="en-SG" dirty="0"/>
          </a:p>
        </p:txBody>
      </p:sp>
      <p:sp>
        <p:nvSpPr>
          <p:cNvPr id="3" name="Content Placeholder 2">
            <a:extLst>
              <a:ext uri="{FF2B5EF4-FFF2-40B4-BE49-F238E27FC236}">
                <a16:creationId xmlns:a16="http://schemas.microsoft.com/office/drawing/2014/main" id="{CC15B02E-4FC8-0A0E-E6EB-850476F34791}"/>
              </a:ext>
            </a:extLst>
          </p:cNvPr>
          <p:cNvSpPr>
            <a:spLocks noGrp="1"/>
          </p:cNvSpPr>
          <p:nvPr>
            <p:ph idx="1"/>
          </p:nvPr>
        </p:nvSpPr>
        <p:spPr>
          <a:xfrm>
            <a:off x="838200" y="1825624"/>
            <a:ext cx="10947400" cy="5032375"/>
          </a:xfrm>
        </p:spPr>
        <p:txBody>
          <a:bodyPr>
            <a:normAutofit/>
          </a:bodyPr>
          <a:lstStyle/>
          <a:p>
            <a:r>
              <a:rPr lang="en-GB" dirty="0"/>
              <a:t>If you are curious about the different versions of these milestone models and their more recent implementations, we invite the reader to have a look at the following list/</a:t>
            </a:r>
            <a:r>
              <a:rPr lang="en-GB" dirty="0" err="1"/>
              <a:t>github</a:t>
            </a:r>
            <a:r>
              <a:rPr lang="en-GB" dirty="0"/>
              <a:t> repo.</a:t>
            </a:r>
          </a:p>
          <a:p>
            <a:pPr marL="0" indent="0">
              <a:buNone/>
            </a:pPr>
            <a:r>
              <a:rPr lang="en-GB" dirty="0">
                <a:hlinkClick r:id="rId2"/>
              </a:rPr>
              <a:t>https://github.com/gmalivenko/awesome-computer-vision-models</a:t>
            </a:r>
            <a:endParaRPr lang="en-GB" dirty="0"/>
          </a:p>
          <a:p>
            <a:endParaRPr lang="en-GB" dirty="0"/>
          </a:p>
          <a:p>
            <a:r>
              <a:rPr lang="en-GB" dirty="0"/>
              <a:t>We will NOT discuss the practical implementation of previous models, and gladly leave it to the Term 7 Computer Vision course at SUTD!</a:t>
            </a:r>
          </a:p>
          <a:p>
            <a:r>
              <a:rPr lang="en-GB" dirty="0"/>
              <a:t>Strongly advise you to continue your training on Term 7!</a:t>
            </a:r>
          </a:p>
          <a:p>
            <a:pPr marL="0" indent="0">
              <a:buNone/>
            </a:pPr>
            <a:r>
              <a:rPr lang="en-GB" dirty="0">
                <a:hlinkClick r:id="rId3"/>
              </a:rPr>
              <a:t>https://istd.sutd.edu.sg/undergraduate/courses/50035-computer-vision</a:t>
            </a:r>
            <a:endParaRPr lang="en-GB" dirty="0"/>
          </a:p>
        </p:txBody>
      </p:sp>
    </p:spTree>
    <p:extLst>
      <p:ext uri="{BB962C8B-B14F-4D97-AF65-F5344CB8AC3E}">
        <p14:creationId xmlns:p14="http://schemas.microsoft.com/office/powerpoint/2010/main" val="4054278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7773-1C8C-985B-957C-EE20089179CB}"/>
              </a:ext>
            </a:extLst>
          </p:cNvPr>
          <p:cNvSpPr>
            <a:spLocks noGrp="1"/>
          </p:cNvSpPr>
          <p:nvPr>
            <p:ph type="title"/>
          </p:nvPr>
        </p:nvSpPr>
        <p:spPr/>
        <p:txBody>
          <a:bodyPr/>
          <a:lstStyle/>
          <a:p>
            <a:r>
              <a:rPr lang="en-GB" dirty="0"/>
              <a:t>More on Computer Vision</a:t>
            </a:r>
            <a:endParaRPr lang="en-SG" dirty="0"/>
          </a:p>
        </p:txBody>
      </p:sp>
      <p:sp>
        <p:nvSpPr>
          <p:cNvPr id="3" name="Content Placeholder 2">
            <a:extLst>
              <a:ext uri="{FF2B5EF4-FFF2-40B4-BE49-F238E27FC236}">
                <a16:creationId xmlns:a16="http://schemas.microsoft.com/office/drawing/2014/main" id="{CC15B02E-4FC8-0A0E-E6EB-850476F34791}"/>
              </a:ext>
            </a:extLst>
          </p:cNvPr>
          <p:cNvSpPr>
            <a:spLocks noGrp="1"/>
          </p:cNvSpPr>
          <p:nvPr>
            <p:ph idx="1"/>
          </p:nvPr>
        </p:nvSpPr>
        <p:spPr>
          <a:xfrm>
            <a:off x="838200" y="1825624"/>
            <a:ext cx="10947400" cy="5032375"/>
          </a:xfrm>
        </p:spPr>
        <p:txBody>
          <a:bodyPr>
            <a:normAutofit/>
          </a:bodyPr>
          <a:lstStyle/>
          <a:p>
            <a:r>
              <a:rPr lang="en-GB" dirty="0">
                <a:solidFill>
                  <a:schemeClr val="bg1">
                    <a:lumMod val="50000"/>
                  </a:schemeClr>
                </a:solidFill>
              </a:rPr>
              <a:t>If you are curious about the different versions of these milestone models and their more recent implementations, we invite the reader to have a look at the following list/</a:t>
            </a:r>
            <a:r>
              <a:rPr lang="en-GB" dirty="0" err="1">
                <a:solidFill>
                  <a:schemeClr val="bg1">
                    <a:lumMod val="50000"/>
                  </a:schemeClr>
                </a:solidFill>
              </a:rPr>
              <a:t>github</a:t>
            </a:r>
            <a:r>
              <a:rPr lang="en-GB" dirty="0">
                <a:solidFill>
                  <a:schemeClr val="bg1">
                    <a:lumMod val="50000"/>
                  </a:schemeClr>
                </a:solidFill>
              </a:rPr>
              <a:t> repo.</a:t>
            </a:r>
          </a:p>
          <a:p>
            <a:pPr marL="0" indent="0">
              <a:buNone/>
            </a:pPr>
            <a:r>
              <a:rPr lang="en-GB" dirty="0">
                <a:solidFill>
                  <a:schemeClr val="bg1">
                    <a:lumMod val="50000"/>
                  </a:schemeClr>
                </a:solidFill>
                <a:hlinkClick r:id="rId2">
                  <a:extLst>
                    <a:ext uri="{A12FA001-AC4F-418D-AE19-62706E023703}">
                      <ahyp:hlinkClr xmlns:ahyp="http://schemas.microsoft.com/office/drawing/2018/hyperlinkcolor" val="tx"/>
                    </a:ext>
                  </a:extLst>
                </a:hlinkClick>
              </a:rPr>
              <a:t>https://github.com/gmalivenko/awesome-computer-vision-models</a:t>
            </a:r>
            <a:endParaRPr lang="en-GB" dirty="0">
              <a:solidFill>
                <a:schemeClr val="bg1">
                  <a:lumMod val="50000"/>
                </a:schemeClr>
              </a:solidFill>
            </a:endParaRPr>
          </a:p>
          <a:p>
            <a:endParaRPr lang="en-GB" dirty="0">
              <a:solidFill>
                <a:schemeClr val="bg1">
                  <a:lumMod val="50000"/>
                </a:schemeClr>
              </a:solidFill>
            </a:endParaRPr>
          </a:p>
          <a:p>
            <a:r>
              <a:rPr lang="en-GB" dirty="0">
                <a:solidFill>
                  <a:schemeClr val="bg1">
                    <a:lumMod val="50000"/>
                  </a:schemeClr>
                </a:solidFill>
              </a:rPr>
              <a:t>We will NOT discuss the practical implementation of previous models, and gladly leave it to the Term 7 Computer Vision course at SUTD!</a:t>
            </a:r>
          </a:p>
          <a:p>
            <a:r>
              <a:rPr lang="en-GB" dirty="0">
                <a:solidFill>
                  <a:schemeClr val="bg1">
                    <a:lumMod val="50000"/>
                  </a:schemeClr>
                </a:solidFill>
              </a:rPr>
              <a:t>Strongly advise you to continue your training on Term 7!</a:t>
            </a:r>
          </a:p>
          <a:p>
            <a:pPr marL="0" indent="0">
              <a:buNone/>
            </a:pPr>
            <a:r>
              <a:rPr lang="en-GB" dirty="0">
                <a:solidFill>
                  <a:schemeClr val="bg1">
                    <a:lumMod val="50000"/>
                  </a:schemeClr>
                </a:solidFill>
                <a:hlinkClick r:id="rId3">
                  <a:extLst>
                    <a:ext uri="{A12FA001-AC4F-418D-AE19-62706E023703}">
                      <ahyp:hlinkClr xmlns:ahyp="http://schemas.microsoft.com/office/drawing/2018/hyperlinkcolor" val="tx"/>
                    </a:ext>
                  </a:extLst>
                </a:hlinkClick>
              </a:rPr>
              <a:t>https://istd.sutd.edu.sg/undergraduate/courses/50035-computer-vision</a:t>
            </a:r>
            <a:endParaRPr lang="en-GB" dirty="0">
              <a:solidFill>
                <a:schemeClr val="bg1">
                  <a:lumMod val="50000"/>
                </a:schemeClr>
              </a:solidFill>
            </a:endParaRPr>
          </a:p>
        </p:txBody>
      </p:sp>
      <p:pic>
        <p:nvPicPr>
          <p:cNvPr id="5" name="Picture 4">
            <a:extLst>
              <a:ext uri="{FF2B5EF4-FFF2-40B4-BE49-F238E27FC236}">
                <a16:creationId xmlns:a16="http://schemas.microsoft.com/office/drawing/2014/main" id="{B7A6F6A9-98E7-D934-9F36-C456C5ABDBA8}"/>
              </a:ext>
            </a:extLst>
          </p:cNvPr>
          <p:cNvPicPr>
            <a:picLocks noChangeAspect="1"/>
          </p:cNvPicPr>
          <p:nvPr/>
        </p:nvPicPr>
        <p:blipFill>
          <a:blip r:embed="rId4"/>
          <a:stretch>
            <a:fillRect/>
          </a:stretch>
        </p:blipFill>
        <p:spPr>
          <a:xfrm>
            <a:off x="1523149" y="365125"/>
            <a:ext cx="9145702" cy="6258038"/>
          </a:xfrm>
          <a:prstGeom prst="rect">
            <a:avLst/>
          </a:prstGeom>
        </p:spPr>
      </p:pic>
    </p:spTree>
    <p:extLst>
      <p:ext uri="{BB962C8B-B14F-4D97-AF65-F5344CB8AC3E}">
        <p14:creationId xmlns:p14="http://schemas.microsoft.com/office/powerpoint/2010/main" val="3312885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6009-3674-2F33-40E3-5F7C88BA63AF}"/>
              </a:ext>
            </a:extLst>
          </p:cNvPr>
          <p:cNvSpPr>
            <a:spLocks noGrp="1"/>
          </p:cNvSpPr>
          <p:nvPr>
            <p:ph type="title"/>
          </p:nvPr>
        </p:nvSpPr>
        <p:spPr/>
        <p:txBody>
          <a:bodyPr/>
          <a:lstStyle/>
          <a:p>
            <a:r>
              <a:rPr lang="en-GB" dirty="0"/>
              <a:t>Transfer Learning</a:t>
            </a:r>
            <a:endParaRPr lang="en-SG" dirty="0"/>
          </a:p>
        </p:txBody>
      </p:sp>
      <p:sp>
        <p:nvSpPr>
          <p:cNvPr id="3" name="Content Placeholder 2">
            <a:extLst>
              <a:ext uri="{FF2B5EF4-FFF2-40B4-BE49-F238E27FC236}">
                <a16:creationId xmlns:a16="http://schemas.microsoft.com/office/drawing/2014/main" id="{4A258188-2E67-0A0F-ED1D-5D5836CBE650}"/>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Transfer</a:t>
            </a:r>
            <a:r>
              <a:rPr lang="en-GB" b="1" dirty="0"/>
              <a:t> </a:t>
            </a:r>
            <a:r>
              <a:rPr lang="en-GB" b="1" dirty="0">
                <a:solidFill>
                  <a:srgbClr val="00B050"/>
                </a:solidFill>
              </a:rPr>
              <a:t>Learning</a:t>
            </a:r>
            <a:r>
              <a:rPr lang="en-GB" b="1" dirty="0"/>
              <a:t>):</a:t>
            </a:r>
          </a:p>
          <a:p>
            <a:pPr marL="0" indent="0">
              <a:buNone/>
            </a:pPr>
            <a:r>
              <a:rPr lang="en-GB" dirty="0"/>
              <a:t>Many milestone models discussed earlier have been trained for long periods of time. Most of the time, their training cannot be easily replicated, from scratch, without a super-calculator.</a:t>
            </a:r>
          </a:p>
          <a:p>
            <a:pPr marL="0" indent="0">
              <a:buNone/>
            </a:pPr>
            <a:r>
              <a:rPr lang="en-GB" b="1" dirty="0"/>
              <a:t>Transfer</a:t>
            </a:r>
            <a:r>
              <a:rPr lang="en-GB" dirty="0"/>
              <a:t> </a:t>
            </a:r>
            <a:r>
              <a:rPr lang="en-GB" b="1" dirty="0"/>
              <a:t>learning</a:t>
            </a:r>
            <a:r>
              <a:rPr lang="en-GB" dirty="0"/>
              <a:t> suggests to download and reuse the trained versions of said models: </a:t>
            </a:r>
            <a:r>
              <a:rPr lang="en-GB" b="1" dirty="0"/>
              <a:t>with “minor adjustments”</a:t>
            </a:r>
            <a:r>
              <a:rPr lang="en-GB" dirty="0"/>
              <a:t>, </a:t>
            </a:r>
            <a:r>
              <a:rPr lang="en-GB" b="1" dirty="0"/>
              <a:t>they can potentially be reused on any dataset, even ones that are not even close to the original dataset they were trained on</a:t>
            </a:r>
            <a:r>
              <a:rPr lang="en-GB" dirty="0"/>
              <a:t>.</a:t>
            </a:r>
          </a:p>
          <a:p>
            <a:pPr marL="0" indent="0">
              <a:buNone/>
            </a:pPr>
            <a:r>
              <a:rPr lang="en-GB" dirty="0"/>
              <a:t>For instance, </a:t>
            </a:r>
            <a:r>
              <a:rPr lang="en-GB" dirty="0" err="1"/>
              <a:t>ResNet</a:t>
            </a:r>
            <a:r>
              <a:rPr lang="en-GB" dirty="0"/>
              <a:t> models were trained on the ImageNet dataset, but with minor adjustments, we could use them on the MNIST dataset.</a:t>
            </a:r>
            <a:endParaRPr lang="en-SG" dirty="0"/>
          </a:p>
        </p:txBody>
      </p:sp>
    </p:spTree>
    <p:extLst>
      <p:ext uri="{BB962C8B-B14F-4D97-AF65-F5344CB8AC3E}">
        <p14:creationId xmlns:p14="http://schemas.microsoft.com/office/powerpoint/2010/main" val="39528884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endParaRPr lang="en-SG" dirty="0"/>
          </a:p>
        </p:txBody>
      </p:sp>
      <p:pic>
        <p:nvPicPr>
          <p:cNvPr id="7" name="Picture 6">
            <a:extLst>
              <a:ext uri="{FF2B5EF4-FFF2-40B4-BE49-F238E27FC236}">
                <a16:creationId xmlns:a16="http://schemas.microsoft.com/office/drawing/2014/main" id="{72D86FFE-A1C6-7C36-0C7D-2A1128C06097}"/>
              </a:ext>
            </a:extLst>
          </p:cNvPr>
          <p:cNvPicPr>
            <a:picLocks noChangeAspect="1"/>
          </p:cNvPicPr>
          <p:nvPr/>
        </p:nvPicPr>
        <p:blipFill>
          <a:blip r:embed="rId2"/>
          <a:stretch>
            <a:fillRect/>
          </a:stretch>
        </p:blipFill>
        <p:spPr>
          <a:xfrm>
            <a:off x="1618636" y="3881118"/>
            <a:ext cx="8802328" cy="2295845"/>
          </a:xfrm>
          <a:prstGeom prst="rect">
            <a:avLst/>
          </a:prstGeom>
        </p:spPr>
      </p:pic>
    </p:spTree>
    <p:extLst>
      <p:ext uri="{BB962C8B-B14F-4D97-AF65-F5344CB8AC3E}">
        <p14:creationId xmlns:p14="http://schemas.microsoft.com/office/powerpoint/2010/main" val="712150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23"/>
            </a:pPr>
            <a:r>
              <a:rPr lang="en-GB" dirty="0"/>
              <a:t>What are the </a:t>
            </a:r>
            <a:r>
              <a:rPr lang="en-GB" b="1" dirty="0" err="1"/>
              <a:t>AlexNet</a:t>
            </a:r>
            <a:r>
              <a:rPr lang="en-GB" dirty="0"/>
              <a:t> and </a:t>
            </a:r>
            <a:r>
              <a:rPr lang="en-GB" b="1" dirty="0"/>
              <a:t>VGG</a:t>
            </a:r>
            <a:r>
              <a:rPr lang="en-GB" dirty="0"/>
              <a:t> </a:t>
            </a:r>
            <a:r>
              <a:rPr lang="en-GB" b="1" dirty="0"/>
              <a:t>models</a:t>
            </a:r>
            <a:r>
              <a:rPr lang="en-GB" dirty="0"/>
              <a:t>?</a:t>
            </a:r>
          </a:p>
          <a:p>
            <a:pPr marL="514350" indent="-514350">
              <a:buFont typeface="+mj-lt"/>
              <a:buAutoNum type="arabicPeriod" startAt="23"/>
            </a:pPr>
            <a:r>
              <a:rPr lang="en-GB" dirty="0"/>
              <a:t>What is a </a:t>
            </a:r>
            <a:r>
              <a:rPr lang="en-GB" b="1" dirty="0"/>
              <a:t>skip</a:t>
            </a:r>
            <a:r>
              <a:rPr lang="en-GB" dirty="0"/>
              <a:t> </a:t>
            </a:r>
            <a:r>
              <a:rPr lang="en-GB" b="1" dirty="0"/>
              <a:t>connection</a:t>
            </a:r>
            <a:r>
              <a:rPr lang="en-GB" dirty="0"/>
              <a:t>/</a:t>
            </a:r>
            <a:r>
              <a:rPr lang="en-GB" b="1" dirty="0"/>
              <a:t>residual</a:t>
            </a:r>
            <a:r>
              <a:rPr lang="en-GB" dirty="0"/>
              <a:t>? What is its effect on a Neural Network and </a:t>
            </a:r>
            <a:r>
              <a:rPr lang="en-GB" b="1" dirty="0"/>
              <a:t>how does it help with vanishing gradient problems</a:t>
            </a:r>
            <a:r>
              <a:rPr lang="en-GB" dirty="0"/>
              <a:t>?</a:t>
            </a:r>
          </a:p>
          <a:p>
            <a:pPr marL="514350" indent="-514350">
              <a:buFont typeface="+mj-lt"/>
              <a:buAutoNum type="arabicPeriod" startAt="23"/>
            </a:pPr>
            <a:r>
              <a:rPr lang="en-GB" dirty="0"/>
              <a:t>What are </a:t>
            </a:r>
            <a:r>
              <a:rPr lang="en-GB" b="1" dirty="0" err="1"/>
              <a:t>ResNet</a:t>
            </a:r>
            <a:r>
              <a:rPr lang="en-GB" dirty="0"/>
              <a:t> and </a:t>
            </a:r>
            <a:r>
              <a:rPr lang="en-GB" b="1" dirty="0" err="1"/>
              <a:t>DenseNet</a:t>
            </a:r>
            <a:r>
              <a:rPr lang="en-GB" dirty="0"/>
              <a:t> </a:t>
            </a:r>
            <a:r>
              <a:rPr lang="en-GB" b="1" dirty="0"/>
              <a:t>models</a:t>
            </a:r>
            <a:r>
              <a:rPr lang="en-GB" dirty="0"/>
              <a:t>?</a:t>
            </a:r>
          </a:p>
          <a:p>
            <a:pPr marL="514350" indent="-514350">
              <a:buFont typeface="+mj-lt"/>
              <a:buAutoNum type="arabicPeriod" startAt="23"/>
            </a:pPr>
            <a:r>
              <a:rPr lang="en-GB" dirty="0"/>
              <a:t>What is the </a:t>
            </a:r>
            <a:r>
              <a:rPr lang="en-GB" b="1" dirty="0"/>
              <a:t>Inception</a:t>
            </a:r>
            <a:r>
              <a:rPr lang="en-GB" dirty="0"/>
              <a:t> </a:t>
            </a:r>
            <a:r>
              <a:rPr lang="en-GB" b="1" dirty="0"/>
              <a:t>model</a:t>
            </a:r>
            <a:r>
              <a:rPr lang="en-GB" dirty="0"/>
              <a:t>?</a:t>
            </a:r>
          </a:p>
          <a:p>
            <a:pPr marL="514350" indent="-514350">
              <a:buFont typeface="+mj-lt"/>
              <a:buAutoNum type="arabicPeriod" startAt="23"/>
            </a:pPr>
            <a:r>
              <a:rPr lang="en-GB" dirty="0"/>
              <a:t>What is the </a:t>
            </a:r>
            <a:r>
              <a:rPr lang="en-GB" b="1" dirty="0" err="1"/>
              <a:t>EfficientNet</a:t>
            </a:r>
            <a:r>
              <a:rPr lang="en-GB" dirty="0"/>
              <a:t> </a:t>
            </a:r>
            <a:r>
              <a:rPr lang="en-GB" b="1" dirty="0"/>
              <a:t>model</a:t>
            </a:r>
            <a:r>
              <a:rPr lang="en-GB" dirty="0"/>
              <a:t>?</a:t>
            </a:r>
          </a:p>
          <a:p>
            <a:pPr marL="514350" indent="-514350">
              <a:buFont typeface="+mj-lt"/>
              <a:buAutoNum type="arabicPeriod" startAt="23"/>
            </a:pPr>
            <a:r>
              <a:rPr lang="en-GB" dirty="0"/>
              <a:t>What is </a:t>
            </a:r>
            <a:r>
              <a:rPr lang="en-GB" b="1" dirty="0"/>
              <a:t>transfer</a:t>
            </a:r>
            <a:r>
              <a:rPr lang="en-GB" dirty="0"/>
              <a:t> </a:t>
            </a:r>
            <a:r>
              <a:rPr lang="en-GB" b="1" dirty="0"/>
              <a:t>learning</a:t>
            </a:r>
            <a:r>
              <a:rPr lang="en-GB" dirty="0"/>
              <a:t> and its uses?</a:t>
            </a:r>
          </a:p>
          <a:p>
            <a:pPr marL="514350" indent="-514350">
              <a:buFont typeface="+mj-lt"/>
              <a:buAutoNum type="arabicPeriod" startAt="23"/>
            </a:pPr>
            <a:r>
              <a:rPr lang="en-GB" dirty="0"/>
              <a:t>How to </a:t>
            </a:r>
            <a:r>
              <a:rPr lang="en-GB" b="1" dirty="0"/>
              <a:t>freeze</a:t>
            </a:r>
            <a:r>
              <a:rPr lang="en-GB" dirty="0"/>
              <a:t> and </a:t>
            </a:r>
            <a:r>
              <a:rPr lang="en-GB" b="1" dirty="0"/>
              <a:t>fine-tune</a:t>
            </a:r>
            <a:r>
              <a:rPr lang="en-GB" dirty="0"/>
              <a:t> </a:t>
            </a:r>
            <a:r>
              <a:rPr lang="en-GB" b="1" dirty="0"/>
              <a:t>layers</a:t>
            </a:r>
            <a:r>
              <a:rPr lang="en-GB" dirty="0"/>
              <a:t> in a Neural Network?</a:t>
            </a:r>
          </a:p>
        </p:txBody>
      </p:sp>
    </p:spTree>
    <p:extLst>
      <p:ext uri="{BB962C8B-B14F-4D97-AF65-F5344CB8AC3E}">
        <p14:creationId xmlns:p14="http://schemas.microsoft.com/office/powerpoint/2010/main" val="2868029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endParaRPr lang="en-SG" dirty="0"/>
          </a:p>
        </p:txBody>
      </p:sp>
      <p:pic>
        <p:nvPicPr>
          <p:cNvPr id="5" name="Picture 4">
            <a:extLst>
              <a:ext uri="{FF2B5EF4-FFF2-40B4-BE49-F238E27FC236}">
                <a16:creationId xmlns:a16="http://schemas.microsoft.com/office/drawing/2014/main" id="{F3BBC7B3-B876-CFBC-B7BE-751230026375}"/>
              </a:ext>
            </a:extLst>
          </p:cNvPr>
          <p:cNvPicPr>
            <a:picLocks noChangeAspect="1"/>
          </p:cNvPicPr>
          <p:nvPr/>
        </p:nvPicPr>
        <p:blipFill rotWithShape="1">
          <a:blip r:embed="rId2"/>
          <a:srcRect b="84058"/>
          <a:stretch/>
        </p:blipFill>
        <p:spPr>
          <a:xfrm>
            <a:off x="389027" y="3691360"/>
            <a:ext cx="11514412" cy="768669"/>
          </a:xfrm>
          <a:prstGeom prst="rect">
            <a:avLst/>
          </a:prstGeom>
        </p:spPr>
      </p:pic>
      <p:pic>
        <p:nvPicPr>
          <p:cNvPr id="8" name="Picture 7">
            <a:extLst>
              <a:ext uri="{FF2B5EF4-FFF2-40B4-BE49-F238E27FC236}">
                <a16:creationId xmlns:a16="http://schemas.microsoft.com/office/drawing/2014/main" id="{2965E0F8-94AF-4F43-227A-8A808F62CB08}"/>
              </a:ext>
            </a:extLst>
          </p:cNvPr>
          <p:cNvPicPr>
            <a:picLocks noChangeAspect="1"/>
          </p:cNvPicPr>
          <p:nvPr/>
        </p:nvPicPr>
        <p:blipFill rotWithShape="1">
          <a:blip r:embed="rId2"/>
          <a:srcRect t="50000"/>
          <a:stretch/>
        </p:blipFill>
        <p:spPr>
          <a:xfrm>
            <a:off x="414686" y="4460029"/>
            <a:ext cx="11488753" cy="2405398"/>
          </a:xfrm>
          <a:prstGeom prst="rect">
            <a:avLst/>
          </a:prstGeom>
        </p:spPr>
      </p:pic>
    </p:spTree>
    <p:extLst>
      <p:ext uri="{BB962C8B-B14F-4D97-AF65-F5344CB8AC3E}">
        <p14:creationId xmlns:p14="http://schemas.microsoft.com/office/powerpoint/2010/main" val="3906826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initial layer so network uses MNIST images,</a:t>
            </a:r>
            <a:endParaRPr lang="en-SG" dirty="0"/>
          </a:p>
        </p:txBody>
      </p:sp>
      <p:sp>
        <p:nvSpPr>
          <p:cNvPr id="3" name="Content Placeholder 2">
            <a:extLst>
              <a:ext uri="{FF2B5EF4-FFF2-40B4-BE49-F238E27FC236}">
                <a16:creationId xmlns:a16="http://schemas.microsoft.com/office/drawing/2014/main" id="{E80DD1FC-892D-6828-628A-D424AA621005}"/>
              </a:ext>
            </a:extLst>
          </p:cNvPr>
          <p:cNvSpPr>
            <a:spLocks noGrp="1"/>
          </p:cNvSpPr>
          <p:nvPr>
            <p:ph sz="half" idx="2"/>
          </p:nvPr>
        </p:nvSpPr>
        <p:spPr/>
        <p:txBody>
          <a:bodyPr/>
          <a:lstStyle/>
          <a:p>
            <a:pPr marL="0" indent="0">
              <a:buNone/>
            </a:pPr>
            <a:r>
              <a:rPr lang="en-GB" dirty="0"/>
              <a:t>ImageNet is a RGB dataset, but MNIST is a greyscale one.</a:t>
            </a:r>
          </a:p>
          <a:p>
            <a:pPr marL="0" indent="0">
              <a:buNone/>
            </a:pPr>
            <a:r>
              <a:rPr lang="en-GB" dirty="0"/>
              <a:t>We simply remove the initial layer and replace it with an untrained layer that takes images with 1 channel instead of 3 and produces 64 channels just like before.</a:t>
            </a:r>
            <a:endParaRPr lang="en-SG" dirty="0"/>
          </a:p>
        </p:txBody>
      </p:sp>
      <p:pic>
        <p:nvPicPr>
          <p:cNvPr id="10" name="Picture 9">
            <a:extLst>
              <a:ext uri="{FF2B5EF4-FFF2-40B4-BE49-F238E27FC236}">
                <a16:creationId xmlns:a16="http://schemas.microsoft.com/office/drawing/2014/main" id="{3EA27EAD-0666-D7DD-369D-20192E2712D4}"/>
              </a:ext>
            </a:extLst>
          </p:cNvPr>
          <p:cNvPicPr>
            <a:picLocks noChangeAspect="1"/>
          </p:cNvPicPr>
          <p:nvPr/>
        </p:nvPicPr>
        <p:blipFill>
          <a:blip r:embed="rId2"/>
          <a:stretch>
            <a:fillRect/>
          </a:stretch>
        </p:blipFill>
        <p:spPr>
          <a:xfrm>
            <a:off x="248387" y="5420033"/>
            <a:ext cx="11234007" cy="1072842"/>
          </a:xfrm>
          <a:prstGeom prst="rect">
            <a:avLst/>
          </a:prstGeom>
        </p:spPr>
      </p:pic>
    </p:spTree>
    <p:extLst>
      <p:ext uri="{BB962C8B-B14F-4D97-AF65-F5344CB8AC3E}">
        <p14:creationId xmlns:p14="http://schemas.microsoft.com/office/powerpoint/2010/main" val="18606380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a:xfrm>
            <a:off x="838200" y="1825625"/>
            <a:ext cx="5181600" cy="4351338"/>
          </a:xfrm>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initial layer so network uses MNIST images,</a:t>
            </a:r>
          </a:p>
          <a:p>
            <a:pPr marL="514350" indent="-514350">
              <a:buFont typeface="+mj-lt"/>
              <a:buAutoNum type="arabicPeriod"/>
            </a:pPr>
            <a:r>
              <a:rPr lang="en-GB" dirty="0"/>
              <a:t>Replace final layer to match number of MNIST classes,</a:t>
            </a:r>
            <a:endParaRPr lang="en-SG" dirty="0"/>
          </a:p>
        </p:txBody>
      </p:sp>
      <p:sp>
        <p:nvSpPr>
          <p:cNvPr id="3" name="Content Placeholder 2">
            <a:extLst>
              <a:ext uri="{FF2B5EF4-FFF2-40B4-BE49-F238E27FC236}">
                <a16:creationId xmlns:a16="http://schemas.microsoft.com/office/drawing/2014/main" id="{E80DD1FC-892D-6828-628A-D424AA621005}"/>
              </a:ext>
            </a:extLst>
          </p:cNvPr>
          <p:cNvSpPr>
            <a:spLocks noGrp="1"/>
          </p:cNvSpPr>
          <p:nvPr>
            <p:ph sz="half" idx="2"/>
          </p:nvPr>
        </p:nvSpPr>
        <p:spPr/>
        <p:txBody>
          <a:bodyPr>
            <a:normAutofit/>
          </a:bodyPr>
          <a:lstStyle/>
          <a:p>
            <a:pPr marL="0" indent="0">
              <a:buNone/>
            </a:pPr>
            <a:r>
              <a:rPr lang="en-GB" dirty="0"/>
              <a:t>ImageNet had 1000 different classes, but MNIST only has 10.</a:t>
            </a:r>
          </a:p>
          <a:p>
            <a:pPr marL="0" indent="0">
              <a:buNone/>
            </a:pPr>
            <a:r>
              <a:rPr lang="en-GB" dirty="0"/>
              <a:t>We then add an extra Linear layer, which will reduce the size of the output vector from a 1D vector with 1000 elements to a 1D vector with only 10 elements.</a:t>
            </a:r>
            <a:endParaRPr lang="en-SG" dirty="0"/>
          </a:p>
        </p:txBody>
      </p:sp>
      <p:pic>
        <p:nvPicPr>
          <p:cNvPr id="6" name="Picture 5">
            <a:extLst>
              <a:ext uri="{FF2B5EF4-FFF2-40B4-BE49-F238E27FC236}">
                <a16:creationId xmlns:a16="http://schemas.microsoft.com/office/drawing/2014/main" id="{C2331443-FEDD-6D47-268D-4A736C2A60E4}"/>
              </a:ext>
            </a:extLst>
          </p:cNvPr>
          <p:cNvPicPr>
            <a:picLocks noChangeAspect="1"/>
          </p:cNvPicPr>
          <p:nvPr/>
        </p:nvPicPr>
        <p:blipFill rotWithShape="1">
          <a:blip r:embed="rId2"/>
          <a:srcRect b="4068"/>
          <a:stretch/>
        </p:blipFill>
        <p:spPr>
          <a:xfrm>
            <a:off x="452706" y="5479724"/>
            <a:ext cx="11243597" cy="1382181"/>
          </a:xfrm>
          <a:prstGeom prst="rect">
            <a:avLst/>
          </a:prstGeom>
        </p:spPr>
      </p:pic>
    </p:spTree>
    <p:extLst>
      <p:ext uri="{BB962C8B-B14F-4D97-AF65-F5344CB8AC3E}">
        <p14:creationId xmlns:p14="http://schemas.microsoft.com/office/powerpoint/2010/main" val="3114303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idx="1"/>
          </p:nvPr>
        </p:nvSpPr>
        <p:spPr>
          <a:xfrm>
            <a:off x="838200" y="1825624"/>
            <a:ext cx="10515600" cy="5032375"/>
          </a:xfrm>
        </p:spPr>
        <p:txBody>
          <a:bodyPr>
            <a:normAutofit/>
          </a:bodyPr>
          <a:lstStyle/>
          <a:p>
            <a:pPr marL="0" indent="0">
              <a:buNone/>
            </a:pPr>
            <a:r>
              <a:rPr lang="en-GB" dirty="0"/>
              <a:t>Our new model can now take greyscale images,</a:t>
            </a:r>
          </a:p>
          <a:p>
            <a:pPr marL="0" indent="0">
              <a:buNone/>
            </a:pPr>
            <a:endParaRPr lang="en-GB" dirty="0"/>
          </a:p>
          <a:p>
            <a:pPr marL="0" indent="0">
              <a:buNone/>
            </a:pPr>
            <a:endParaRPr lang="en-GB" dirty="0"/>
          </a:p>
          <a:p>
            <a:pPr marL="0" indent="0">
              <a:buNone/>
            </a:pPr>
            <a:endParaRPr lang="en-GB" dirty="0"/>
          </a:p>
          <a:p>
            <a:pPr marL="0" indent="0">
              <a:buNone/>
            </a:pPr>
            <a:r>
              <a:rPr lang="en-GB" dirty="0"/>
              <a:t>And it will output a 1D vector of 10 probabilities,</a:t>
            </a:r>
          </a:p>
          <a:p>
            <a:pPr marL="0" indent="0">
              <a:buNone/>
            </a:pPr>
            <a:endParaRPr lang="en-GB" dirty="0"/>
          </a:p>
          <a:p>
            <a:pPr marL="0" indent="0">
              <a:buNone/>
            </a:pPr>
            <a:endParaRPr lang="en-GB" dirty="0"/>
          </a:p>
          <a:p>
            <a:pPr marL="0" indent="0">
              <a:buNone/>
            </a:pPr>
            <a:endParaRPr lang="en-GB" dirty="0"/>
          </a:p>
          <a:p>
            <a:pPr marL="0" indent="0">
              <a:buNone/>
            </a:pPr>
            <a:r>
              <a:rPr lang="en-GB" dirty="0"/>
              <a:t>And – in the middle – all the layers will remain the same and will reuse most trained layers/parameters from the original </a:t>
            </a:r>
            <a:r>
              <a:rPr lang="en-GB" dirty="0" err="1"/>
              <a:t>ResNet</a:t>
            </a:r>
            <a:r>
              <a:rPr lang="en-GB" dirty="0"/>
              <a:t> model!</a:t>
            </a:r>
            <a:endParaRPr lang="en-SG" dirty="0"/>
          </a:p>
        </p:txBody>
      </p:sp>
      <p:pic>
        <p:nvPicPr>
          <p:cNvPr id="7" name="Picture 6">
            <a:extLst>
              <a:ext uri="{FF2B5EF4-FFF2-40B4-BE49-F238E27FC236}">
                <a16:creationId xmlns:a16="http://schemas.microsoft.com/office/drawing/2014/main" id="{F4D72618-43BC-B4CA-68D8-169C69B91502}"/>
              </a:ext>
            </a:extLst>
          </p:cNvPr>
          <p:cNvPicPr>
            <a:picLocks noChangeAspect="1"/>
          </p:cNvPicPr>
          <p:nvPr/>
        </p:nvPicPr>
        <p:blipFill>
          <a:blip r:embed="rId2"/>
          <a:stretch>
            <a:fillRect/>
          </a:stretch>
        </p:blipFill>
        <p:spPr>
          <a:xfrm>
            <a:off x="1909178" y="2367363"/>
            <a:ext cx="8373644" cy="1247949"/>
          </a:xfrm>
          <a:prstGeom prst="rect">
            <a:avLst/>
          </a:prstGeom>
        </p:spPr>
      </p:pic>
      <p:pic>
        <p:nvPicPr>
          <p:cNvPr id="9" name="Picture 8">
            <a:extLst>
              <a:ext uri="{FF2B5EF4-FFF2-40B4-BE49-F238E27FC236}">
                <a16:creationId xmlns:a16="http://schemas.microsoft.com/office/drawing/2014/main" id="{B5AAE78D-AE26-B565-D5FB-35356824311A}"/>
              </a:ext>
            </a:extLst>
          </p:cNvPr>
          <p:cNvPicPr>
            <a:picLocks noChangeAspect="1"/>
          </p:cNvPicPr>
          <p:nvPr/>
        </p:nvPicPr>
        <p:blipFill>
          <a:blip r:embed="rId3"/>
          <a:stretch>
            <a:fillRect/>
          </a:stretch>
        </p:blipFill>
        <p:spPr>
          <a:xfrm>
            <a:off x="2390755" y="4384102"/>
            <a:ext cx="5534797" cy="1200318"/>
          </a:xfrm>
          <a:prstGeom prst="rect">
            <a:avLst/>
          </a:prstGeom>
        </p:spPr>
      </p:pic>
    </p:spTree>
    <p:extLst>
      <p:ext uri="{BB962C8B-B14F-4D97-AF65-F5344CB8AC3E}">
        <p14:creationId xmlns:p14="http://schemas.microsoft.com/office/powerpoint/2010/main" val="3311459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a:xfrm>
            <a:off x="838200" y="1825624"/>
            <a:ext cx="5181600" cy="5032375"/>
          </a:xfrm>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a:t>Replace initial </a:t>
            </a:r>
            <a:r>
              <a:rPr lang="en-GB" dirty="0"/>
              <a:t>layer so network uses MNIST images,</a:t>
            </a:r>
          </a:p>
          <a:p>
            <a:pPr marL="514350" indent="-514350">
              <a:buFont typeface="+mj-lt"/>
              <a:buAutoNum type="arabicPeriod"/>
            </a:pPr>
            <a:r>
              <a:rPr lang="en-GB" dirty="0"/>
              <a:t>Replace final layer to match number of MNIST classes,</a:t>
            </a:r>
          </a:p>
          <a:p>
            <a:pPr marL="514350" indent="-514350">
              <a:buFont typeface="+mj-lt"/>
              <a:buAutoNum type="arabicPeriod"/>
            </a:pPr>
            <a:r>
              <a:rPr lang="en-SG" b="1" dirty="0"/>
              <a:t>Freeze</a:t>
            </a:r>
            <a:r>
              <a:rPr lang="en-SG" dirty="0"/>
              <a:t> all layers except the new ones!</a:t>
            </a:r>
          </a:p>
        </p:txBody>
      </p:sp>
      <p:sp>
        <p:nvSpPr>
          <p:cNvPr id="7" name="Content Placeholder 6">
            <a:extLst>
              <a:ext uri="{FF2B5EF4-FFF2-40B4-BE49-F238E27FC236}">
                <a16:creationId xmlns:a16="http://schemas.microsoft.com/office/drawing/2014/main" id="{75C1F860-85BD-A03B-AF25-C7AE8458FD58}"/>
              </a:ext>
            </a:extLst>
          </p:cNvPr>
          <p:cNvSpPr>
            <a:spLocks noGrp="1"/>
          </p:cNvSpPr>
          <p:nvPr>
            <p:ph sz="half" idx="2"/>
          </p:nvPr>
        </p:nvSpPr>
        <p:spPr/>
        <p:txBody>
          <a:bodyPr/>
          <a:lstStyle/>
          <a:p>
            <a:r>
              <a:rPr lang="en-GB" b="1" dirty="0"/>
              <a:t>Freezing</a:t>
            </a:r>
            <a:r>
              <a:rPr lang="en-GB" dirty="0"/>
              <a:t> prevents parameters from being changed during training.</a:t>
            </a:r>
          </a:p>
          <a:p>
            <a:r>
              <a:rPr lang="en-GB" dirty="0"/>
              <a:t>Let us only train the new layers (very few parameters then, so should not take too long to train these layers only!).</a:t>
            </a:r>
            <a:endParaRPr lang="en-SG" dirty="0"/>
          </a:p>
        </p:txBody>
      </p:sp>
      <p:pic>
        <p:nvPicPr>
          <p:cNvPr id="9" name="Picture 8">
            <a:extLst>
              <a:ext uri="{FF2B5EF4-FFF2-40B4-BE49-F238E27FC236}">
                <a16:creationId xmlns:a16="http://schemas.microsoft.com/office/drawing/2014/main" id="{C22F08D9-A86C-AA43-48BE-889D7B164094}"/>
              </a:ext>
            </a:extLst>
          </p:cNvPr>
          <p:cNvPicPr>
            <a:picLocks noChangeAspect="1"/>
          </p:cNvPicPr>
          <p:nvPr/>
        </p:nvPicPr>
        <p:blipFill>
          <a:blip r:embed="rId2"/>
          <a:stretch>
            <a:fillRect/>
          </a:stretch>
        </p:blipFill>
        <p:spPr>
          <a:xfrm>
            <a:off x="6019800" y="4986336"/>
            <a:ext cx="5975390" cy="1325563"/>
          </a:xfrm>
          <a:prstGeom prst="rect">
            <a:avLst/>
          </a:prstGeom>
        </p:spPr>
      </p:pic>
    </p:spTree>
    <p:extLst>
      <p:ext uri="{BB962C8B-B14F-4D97-AF65-F5344CB8AC3E}">
        <p14:creationId xmlns:p14="http://schemas.microsoft.com/office/powerpoint/2010/main" val="30126618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a:xfrm>
            <a:off x="838200" y="1825624"/>
            <a:ext cx="5181600" cy="5032375"/>
          </a:xfrm>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p>
          <a:p>
            <a:pPr marL="514350" indent="-514350">
              <a:buFont typeface="+mj-lt"/>
              <a:buAutoNum type="arabicPeriod"/>
            </a:pPr>
            <a:r>
              <a:rPr lang="en-GB" dirty="0"/>
              <a:t>Replace final layer to match number of MNIST classes,</a:t>
            </a:r>
          </a:p>
          <a:p>
            <a:pPr marL="514350" indent="-514350">
              <a:buFont typeface="+mj-lt"/>
              <a:buAutoNum type="arabicPeriod"/>
            </a:pPr>
            <a:r>
              <a:rPr lang="en-SG" b="1" dirty="0"/>
              <a:t>Freeze</a:t>
            </a:r>
            <a:r>
              <a:rPr lang="en-SG" dirty="0"/>
              <a:t> all layers except the new ones!</a:t>
            </a:r>
          </a:p>
          <a:p>
            <a:pPr marL="0" indent="0">
              <a:buNone/>
            </a:pPr>
            <a:endParaRPr lang="en-SG" dirty="0"/>
          </a:p>
        </p:txBody>
      </p:sp>
      <p:sp>
        <p:nvSpPr>
          <p:cNvPr id="7" name="Content Placeholder 6">
            <a:extLst>
              <a:ext uri="{FF2B5EF4-FFF2-40B4-BE49-F238E27FC236}">
                <a16:creationId xmlns:a16="http://schemas.microsoft.com/office/drawing/2014/main" id="{75C1F860-85BD-A03B-AF25-C7AE8458FD58}"/>
              </a:ext>
            </a:extLst>
          </p:cNvPr>
          <p:cNvSpPr>
            <a:spLocks noGrp="1"/>
          </p:cNvSpPr>
          <p:nvPr>
            <p:ph sz="half" idx="2"/>
          </p:nvPr>
        </p:nvSpPr>
        <p:spPr/>
        <p:txBody>
          <a:bodyPr>
            <a:normAutofit/>
          </a:bodyPr>
          <a:lstStyle/>
          <a:p>
            <a:pPr marL="514350" indent="-514350">
              <a:buFont typeface="+mj-lt"/>
              <a:buAutoNum type="arabicPeriod" startAt="6"/>
            </a:pPr>
            <a:r>
              <a:rPr lang="en-GB" b="1" dirty="0"/>
              <a:t>And finally, train these new layers that currently have random values in their trainable parameters, using the MNIST dataset!</a:t>
            </a:r>
          </a:p>
          <a:p>
            <a:pPr marL="0" indent="0">
              <a:buNone/>
            </a:pPr>
            <a:endParaRPr lang="en-SG" dirty="0"/>
          </a:p>
        </p:txBody>
      </p:sp>
    </p:spTree>
    <p:extLst>
      <p:ext uri="{BB962C8B-B14F-4D97-AF65-F5344CB8AC3E}">
        <p14:creationId xmlns:p14="http://schemas.microsoft.com/office/powerpoint/2010/main" val="20000862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83BC96-1309-6EBF-7307-A16A308242A3}"/>
              </a:ext>
            </a:extLst>
          </p:cNvPr>
          <p:cNvPicPr>
            <a:picLocks noChangeAspect="1"/>
          </p:cNvPicPr>
          <p:nvPr/>
        </p:nvPicPr>
        <p:blipFill>
          <a:blip r:embed="rId2"/>
          <a:stretch>
            <a:fillRect/>
          </a:stretch>
        </p:blipFill>
        <p:spPr>
          <a:xfrm>
            <a:off x="1287567" y="0"/>
            <a:ext cx="9616865" cy="6858000"/>
          </a:xfrm>
          <a:prstGeom prst="rect">
            <a:avLst/>
          </a:prstGeom>
        </p:spPr>
      </p:pic>
      <p:pic>
        <p:nvPicPr>
          <p:cNvPr id="14" name="Picture 13">
            <a:extLst>
              <a:ext uri="{FF2B5EF4-FFF2-40B4-BE49-F238E27FC236}">
                <a16:creationId xmlns:a16="http://schemas.microsoft.com/office/drawing/2014/main" id="{643A04D3-C578-F514-E7D3-1A76D2B5A513}"/>
              </a:ext>
            </a:extLst>
          </p:cNvPr>
          <p:cNvPicPr>
            <a:picLocks noChangeAspect="1"/>
          </p:cNvPicPr>
          <p:nvPr/>
        </p:nvPicPr>
        <p:blipFill>
          <a:blip r:embed="rId3"/>
          <a:stretch>
            <a:fillRect/>
          </a:stretch>
        </p:blipFill>
        <p:spPr>
          <a:xfrm>
            <a:off x="6838461" y="5447966"/>
            <a:ext cx="3953427" cy="1276528"/>
          </a:xfrm>
          <a:prstGeom prst="rect">
            <a:avLst/>
          </a:prstGeom>
        </p:spPr>
      </p:pic>
      <p:sp>
        <p:nvSpPr>
          <p:cNvPr id="15" name="TextBox 14">
            <a:extLst>
              <a:ext uri="{FF2B5EF4-FFF2-40B4-BE49-F238E27FC236}">
                <a16:creationId xmlns:a16="http://schemas.microsoft.com/office/drawing/2014/main" id="{E6BCB383-605C-A7E9-70CB-A41DD640BCA9}"/>
              </a:ext>
            </a:extLst>
          </p:cNvPr>
          <p:cNvSpPr txBox="1"/>
          <p:nvPr/>
        </p:nvSpPr>
        <p:spPr>
          <a:xfrm>
            <a:off x="6966837" y="4483463"/>
            <a:ext cx="3759200" cy="830997"/>
          </a:xfrm>
          <a:prstGeom prst="rect">
            <a:avLst/>
          </a:prstGeom>
          <a:noFill/>
        </p:spPr>
        <p:txBody>
          <a:bodyPr wrap="square" rtlCol="0">
            <a:spAutoFit/>
          </a:bodyPr>
          <a:lstStyle/>
          <a:p>
            <a:pPr algn="ctr"/>
            <a:r>
              <a:rPr lang="en-GB" sz="2400" b="1" dirty="0">
                <a:solidFill>
                  <a:schemeClr val="accent2"/>
                </a:solidFill>
              </a:rPr>
              <a:t>Wait that works?!</a:t>
            </a:r>
          </a:p>
          <a:p>
            <a:pPr algn="ctr"/>
            <a:r>
              <a:rPr lang="en-GB" sz="2400" b="1" dirty="0">
                <a:solidFill>
                  <a:schemeClr val="accent2"/>
                </a:solidFill>
              </a:rPr>
              <a:t>That feels borderline illegal!</a:t>
            </a:r>
            <a:endParaRPr lang="en-SG" sz="2400" b="1" dirty="0">
              <a:solidFill>
                <a:schemeClr val="accent2"/>
              </a:solidFill>
            </a:endParaRPr>
          </a:p>
        </p:txBody>
      </p:sp>
    </p:spTree>
    <p:extLst>
      <p:ext uri="{BB962C8B-B14F-4D97-AF65-F5344CB8AC3E}">
        <p14:creationId xmlns:p14="http://schemas.microsoft.com/office/powerpoint/2010/main" val="21430404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D4A4-02EB-726C-FC94-DD69E4E76295}"/>
              </a:ext>
            </a:extLst>
          </p:cNvPr>
          <p:cNvSpPr>
            <a:spLocks noGrp="1"/>
          </p:cNvSpPr>
          <p:nvPr>
            <p:ph type="title"/>
          </p:nvPr>
        </p:nvSpPr>
        <p:spPr/>
        <p:txBody>
          <a:bodyPr/>
          <a:lstStyle/>
          <a:p>
            <a:r>
              <a:rPr lang="en-GB" dirty="0"/>
              <a:t>Finetuning and unfreezing layers</a:t>
            </a:r>
            <a:endParaRPr lang="en-SG" dirty="0"/>
          </a:p>
        </p:txBody>
      </p:sp>
      <p:sp>
        <p:nvSpPr>
          <p:cNvPr id="3" name="Content Placeholder 2">
            <a:extLst>
              <a:ext uri="{FF2B5EF4-FFF2-40B4-BE49-F238E27FC236}">
                <a16:creationId xmlns:a16="http://schemas.microsoft.com/office/drawing/2014/main" id="{9BBF8595-437B-05D4-0FCE-C31C3FD4C3C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fine-tuning</a:t>
            </a:r>
            <a:r>
              <a:rPr lang="en-GB" b="1" dirty="0"/>
              <a:t> and </a:t>
            </a:r>
            <a:r>
              <a:rPr lang="en-GB" b="1" dirty="0">
                <a:solidFill>
                  <a:srgbClr val="00B050"/>
                </a:solidFill>
              </a:rPr>
              <a:t>unfreezing</a:t>
            </a:r>
            <a:r>
              <a:rPr lang="en-GB" b="1" dirty="0"/>
              <a:t> layers):</a:t>
            </a:r>
          </a:p>
          <a:p>
            <a:pPr marL="0" indent="0">
              <a:buNone/>
            </a:pPr>
            <a:r>
              <a:rPr lang="en-GB" dirty="0"/>
              <a:t>Introduced in [Yosinski2014], </a:t>
            </a:r>
            <a:r>
              <a:rPr lang="en-GB" b="1" dirty="0">
                <a:solidFill>
                  <a:srgbClr val="00B050"/>
                </a:solidFill>
              </a:rPr>
              <a:t>fine-tuning</a:t>
            </a:r>
            <a:r>
              <a:rPr lang="en-GB" dirty="0"/>
              <a:t>, suggests to use a pre-trained network as a starting point, as before.</a:t>
            </a:r>
          </a:p>
          <a:p>
            <a:pPr marL="0" indent="0">
              <a:buNone/>
            </a:pPr>
            <a:r>
              <a:rPr lang="en-GB" dirty="0"/>
              <a:t>However, the network is further trained by progressively </a:t>
            </a:r>
            <a:r>
              <a:rPr lang="en-GB" b="1" dirty="0"/>
              <a:t>unfreezing</a:t>
            </a:r>
            <a:r>
              <a:rPr lang="en-GB" dirty="0"/>
              <a:t> </a:t>
            </a:r>
            <a:r>
              <a:rPr lang="en-GB" b="1" dirty="0"/>
              <a:t>some</a:t>
            </a:r>
            <a:r>
              <a:rPr lang="en-GB" dirty="0"/>
              <a:t> </a:t>
            </a:r>
            <a:r>
              <a:rPr lang="en-GB" b="1" dirty="0"/>
              <a:t>of</a:t>
            </a:r>
            <a:r>
              <a:rPr lang="en-GB" dirty="0"/>
              <a:t> </a:t>
            </a:r>
            <a:r>
              <a:rPr lang="en-GB" b="1" dirty="0"/>
              <a:t>its</a:t>
            </a:r>
            <a:r>
              <a:rPr lang="en-GB" dirty="0"/>
              <a:t> </a:t>
            </a:r>
            <a:r>
              <a:rPr lang="en-GB" b="1" dirty="0"/>
              <a:t>layers</a:t>
            </a:r>
            <a:r>
              <a:rPr lang="en-GB" dirty="0"/>
              <a:t>, therefore allowing the weights in those layers to be updated during re-training.</a:t>
            </a:r>
          </a:p>
          <a:p>
            <a:pPr marL="0" indent="0">
              <a:buNone/>
            </a:pPr>
            <a:r>
              <a:rPr lang="en-GB" dirty="0"/>
              <a:t>Usually, we will start by freezing all layers except the last few ones, and will progressively retrain layers, unfreezing more and more of them.</a:t>
            </a:r>
          </a:p>
          <a:p>
            <a:pPr marL="0" indent="0">
              <a:buNone/>
            </a:pPr>
            <a:r>
              <a:rPr lang="en-GB" dirty="0"/>
              <a:t>Doing so, the network can be adapted to the new problem and often achieve better performance.</a:t>
            </a:r>
          </a:p>
          <a:p>
            <a:pPr marL="0" indent="0">
              <a:buNone/>
            </a:pPr>
            <a:r>
              <a:rPr lang="en-GB" i="1" dirty="0"/>
              <a:t>(Works, but we leave it to students to try it out!)</a:t>
            </a:r>
            <a:endParaRPr lang="en-SG" i="1" dirty="0"/>
          </a:p>
        </p:txBody>
      </p:sp>
    </p:spTree>
    <p:extLst>
      <p:ext uri="{BB962C8B-B14F-4D97-AF65-F5344CB8AC3E}">
        <p14:creationId xmlns:p14="http://schemas.microsoft.com/office/powerpoint/2010/main" val="40638617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4)</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Encoding images as matrices and tensors</a:t>
            </a:r>
          </a:p>
          <a:p>
            <a:r>
              <a:rPr lang="en-US" dirty="0"/>
              <a:t>The convolution operation, in full (kernel, padding, stride, dilation)</a:t>
            </a:r>
          </a:p>
          <a:p>
            <a:r>
              <a:rPr lang="en-US" dirty="0"/>
              <a:t>Image processing using convolutions</a:t>
            </a:r>
          </a:p>
          <a:p>
            <a:r>
              <a:rPr lang="en-US" dirty="0"/>
              <a:t>Building a convolutional layer and a Convolution Neural Network.</a:t>
            </a:r>
          </a:p>
          <a:p>
            <a:r>
              <a:rPr lang="en-US" dirty="0"/>
              <a:t>On the performance of Convolution vs. Linear</a:t>
            </a:r>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More operations on images (pooling, </a:t>
            </a:r>
            <a:r>
              <a:rPr lang="en-US" dirty="0" err="1"/>
              <a:t>batchnorm</a:t>
            </a:r>
            <a:r>
              <a:rPr lang="en-US" dirty="0"/>
              <a:t>, dropout)</a:t>
            </a:r>
          </a:p>
          <a:p>
            <a:r>
              <a:rPr lang="en-US" dirty="0"/>
              <a:t>Data augmentation</a:t>
            </a:r>
          </a:p>
          <a:p>
            <a:r>
              <a:rPr lang="en-US" dirty="0"/>
              <a:t>Some milestone models and their key ideas (residuals, parallelizing, dynamic scaling, etc.)</a:t>
            </a:r>
          </a:p>
          <a:p>
            <a:r>
              <a:rPr lang="en-US" dirty="0"/>
              <a:t>A ramp to 50.035 Computer Vision on Term 7!</a:t>
            </a:r>
          </a:p>
          <a:p>
            <a:r>
              <a:rPr lang="en-US" dirty="0"/>
              <a:t>Transfer learning and fine-tuning</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916138" cy="5032375"/>
          </a:xfrm>
        </p:spPr>
        <p:txBody>
          <a:bodyPr>
            <a:normAutofit/>
          </a:bodyPr>
          <a:lstStyle/>
          <a:p>
            <a:pPr marL="0" indent="0">
              <a:buNone/>
            </a:pPr>
            <a:r>
              <a:rPr lang="en-US" dirty="0"/>
              <a:t>Out of class, supporting papers, for those of you who are curious.</a:t>
            </a:r>
          </a:p>
          <a:p>
            <a:r>
              <a:rPr lang="en-GB" dirty="0"/>
              <a:t>[Krizhevsky2012] A. </a:t>
            </a:r>
            <a:r>
              <a:rPr lang="en-GB" b="1" dirty="0" err="1">
                <a:solidFill>
                  <a:schemeClr val="accent2">
                    <a:lumMod val="50000"/>
                  </a:schemeClr>
                </a:solidFill>
              </a:rPr>
              <a:t>Krizhevsky</a:t>
            </a:r>
            <a:r>
              <a:rPr lang="en-GB" dirty="0"/>
              <a:t>, I. </a:t>
            </a:r>
            <a:r>
              <a:rPr lang="en-GB" b="1" dirty="0" err="1">
                <a:solidFill>
                  <a:schemeClr val="accent2">
                    <a:lumMod val="50000"/>
                  </a:schemeClr>
                </a:solidFill>
              </a:rPr>
              <a:t>Sutskever</a:t>
            </a:r>
            <a:r>
              <a:rPr lang="en-GB" dirty="0"/>
              <a:t>, and G. </a:t>
            </a:r>
            <a:r>
              <a:rPr lang="en-GB" b="1" dirty="0">
                <a:solidFill>
                  <a:schemeClr val="accent2">
                    <a:lumMod val="50000"/>
                  </a:schemeClr>
                </a:solidFill>
              </a:rPr>
              <a:t>Hinton</a:t>
            </a:r>
            <a:r>
              <a:rPr lang="en-GB" dirty="0"/>
              <a:t>, “ImageNet Classification with Deep Convolutional Neural Networks”, 2012.</a:t>
            </a:r>
            <a:endParaRPr lang="en-US" dirty="0"/>
          </a:p>
          <a:p>
            <a:r>
              <a:rPr lang="en-US" dirty="0"/>
              <a:t>[</a:t>
            </a:r>
            <a:r>
              <a:rPr lang="en-GB" dirty="0"/>
              <a:t>Simonyan2014</a:t>
            </a:r>
            <a:r>
              <a:rPr lang="en-US" dirty="0"/>
              <a:t>] </a:t>
            </a:r>
            <a:r>
              <a:rPr lang="en-GB" dirty="0"/>
              <a:t>K. </a:t>
            </a:r>
            <a:r>
              <a:rPr lang="en-GB" b="1" dirty="0" err="1">
                <a:solidFill>
                  <a:schemeClr val="accent2">
                    <a:lumMod val="50000"/>
                  </a:schemeClr>
                </a:solidFill>
              </a:rPr>
              <a:t>Simonyan</a:t>
            </a:r>
            <a:r>
              <a:rPr lang="en-GB" dirty="0"/>
              <a:t> and A. </a:t>
            </a:r>
            <a:r>
              <a:rPr lang="en-GB" b="1" dirty="0">
                <a:solidFill>
                  <a:schemeClr val="accent2">
                    <a:lumMod val="50000"/>
                  </a:schemeClr>
                </a:solidFill>
              </a:rPr>
              <a:t>Zisserman</a:t>
            </a:r>
            <a:r>
              <a:rPr lang="en-GB" dirty="0"/>
              <a:t> “Very Deep Convolutional Networks for Large-Scale Image Recognition”, 2014.</a:t>
            </a:r>
          </a:p>
          <a:p>
            <a:r>
              <a:rPr lang="en-GB" dirty="0"/>
              <a:t>[He2015] K. </a:t>
            </a:r>
            <a:r>
              <a:rPr lang="en-GB" b="1" dirty="0">
                <a:solidFill>
                  <a:schemeClr val="accent2">
                    <a:lumMod val="50000"/>
                  </a:schemeClr>
                </a:solidFill>
              </a:rPr>
              <a:t>He</a:t>
            </a:r>
            <a:r>
              <a:rPr lang="en-GB" dirty="0"/>
              <a:t>, X. Zhang, S. </a:t>
            </a:r>
            <a:r>
              <a:rPr lang="en-GB" b="1" dirty="0">
                <a:solidFill>
                  <a:schemeClr val="accent2">
                    <a:lumMod val="50000"/>
                  </a:schemeClr>
                </a:solidFill>
              </a:rPr>
              <a:t>Ren</a:t>
            </a:r>
            <a:r>
              <a:rPr lang="en-GB" dirty="0"/>
              <a:t>, and J. </a:t>
            </a:r>
            <a:r>
              <a:rPr lang="en-GB" b="1" dirty="0">
                <a:solidFill>
                  <a:schemeClr val="accent2">
                    <a:lumMod val="50000"/>
                  </a:schemeClr>
                </a:solidFill>
              </a:rPr>
              <a:t>Sun</a:t>
            </a:r>
            <a:r>
              <a:rPr lang="en-GB" dirty="0"/>
              <a:t> “Deep Residual Learning for Image Recognition”, 2015.</a:t>
            </a:r>
          </a:p>
          <a:p>
            <a:endParaRPr lang="en-GB" dirty="0"/>
          </a:p>
          <a:p>
            <a:endParaRPr lang="en-GB" dirty="0"/>
          </a:p>
        </p:txBody>
      </p:sp>
    </p:spTree>
    <p:extLst>
      <p:ext uri="{BB962C8B-B14F-4D97-AF65-F5344CB8AC3E}">
        <p14:creationId xmlns:p14="http://schemas.microsoft.com/office/powerpoint/2010/main" val="1782110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sp>
        <p:nvSpPr>
          <p:cNvPr id="7" name="Content Placeholder 6">
            <a:extLst>
              <a:ext uri="{FF2B5EF4-FFF2-40B4-BE49-F238E27FC236}">
                <a16:creationId xmlns:a16="http://schemas.microsoft.com/office/drawing/2014/main" id="{E57EC111-C610-6F3E-A59C-3D72651E9396}"/>
              </a:ext>
            </a:extLst>
          </p:cNvPr>
          <p:cNvSpPr>
            <a:spLocks noGrp="1"/>
          </p:cNvSpPr>
          <p:nvPr>
            <p:ph idx="1"/>
          </p:nvPr>
        </p:nvSpPr>
        <p:spPr>
          <a:xfrm>
            <a:off x="838199" y="1825625"/>
            <a:ext cx="10694437" cy="4351338"/>
          </a:xfrm>
        </p:spPr>
        <p:txBody>
          <a:bodyPr/>
          <a:lstStyle/>
          <a:p>
            <a:pPr marL="0" indent="0">
              <a:buNone/>
            </a:pPr>
            <a:r>
              <a:rPr lang="en-GB" dirty="0"/>
              <a:t>Let us first define </a:t>
            </a:r>
            <a:r>
              <a:rPr lang="en-GB" dirty="0" err="1"/>
              <a:t>Batchnorm</a:t>
            </a:r>
            <a:r>
              <a:rPr lang="en-GB" dirty="0"/>
              <a:t>, dropout and </a:t>
            </a:r>
            <a:r>
              <a:rPr lang="en-GB" dirty="0" err="1"/>
              <a:t>maxpool</a:t>
            </a:r>
            <a:r>
              <a:rPr lang="en-GB" dirty="0"/>
              <a:t> layers in __</a:t>
            </a:r>
            <a:r>
              <a:rPr lang="en-GB" dirty="0" err="1"/>
              <a:t>init</a:t>
            </a:r>
            <a:r>
              <a:rPr lang="en-GB" dirty="0"/>
              <a:t>__.</a:t>
            </a:r>
          </a:p>
          <a:p>
            <a:pPr marL="0" indent="0">
              <a:buNone/>
            </a:pPr>
            <a:r>
              <a:rPr lang="en-GB" dirty="0"/>
              <a:t>Arbitrarily fixing the dropout probabilities (should be hyperparameter?).</a:t>
            </a:r>
            <a:endParaRPr lang="en-SG" dirty="0"/>
          </a:p>
        </p:txBody>
      </p:sp>
      <p:pic>
        <p:nvPicPr>
          <p:cNvPr id="9" name="Picture 8">
            <a:extLst>
              <a:ext uri="{FF2B5EF4-FFF2-40B4-BE49-F238E27FC236}">
                <a16:creationId xmlns:a16="http://schemas.microsoft.com/office/drawing/2014/main" id="{71683B4A-4342-174A-AB1E-88B9946AB02A}"/>
              </a:ext>
            </a:extLst>
          </p:cNvPr>
          <p:cNvPicPr>
            <a:picLocks noChangeAspect="1"/>
          </p:cNvPicPr>
          <p:nvPr/>
        </p:nvPicPr>
        <p:blipFill>
          <a:blip r:embed="rId2"/>
          <a:stretch>
            <a:fillRect/>
          </a:stretch>
        </p:blipFill>
        <p:spPr>
          <a:xfrm>
            <a:off x="2190205" y="2990310"/>
            <a:ext cx="7811590" cy="3867690"/>
          </a:xfrm>
          <a:prstGeom prst="rect">
            <a:avLst/>
          </a:prstGeom>
        </p:spPr>
      </p:pic>
    </p:spTree>
    <p:extLst>
      <p:ext uri="{BB962C8B-B14F-4D97-AF65-F5344CB8AC3E}">
        <p14:creationId xmlns:p14="http://schemas.microsoft.com/office/powerpoint/2010/main" val="3943850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916138" cy="5032375"/>
          </a:xfrm>
        </p:spPr>
        <p:txBody>
          <a:bodyPr>
            <a:normAutofit/>
          </a:bodyPr>
          <a:lstStyle/>
          <a:p>
            <a:pPr marL="0" indent="0">
              <a:buNone/>
            </a:pPr>
            <a:r>
              <a:rPr lang="en-US" dirty="0"/>
              <a:t>Out of class, supporting papers, for those of you who are curious.</a:t>
            </a:r>
          </a:p>
          <a:p>
            <a:r>
              <a:rPr lang="en-SG" dirty="0"/>
              <a:t>[Huang2016] G. Huang, Z. Liu, L. van der </a:t>
            </a:r>
            <a:r>
              <a:rPr lang="en-SG" dirty="0" err="1"/>
              <a:t>Maaten</a:t>
            </a:r>
            <a:r>
              <a:rPr lang="en-SG" dirty="0"/>
              <a:t>, K. Q. Weinberger, “Densely Connected Convolutional Networks”, 2016.</a:t>
            </a:r>
          </a:p>
          <a:p>
            <a:r>
              <a:rPr lang="en-SG" dirty="0"/>
              <a:t>[Szegedy2014] C. </a:t>
            </a:r>
            <a:r>
              <a:rPr lang="en-SG" b="1" dirty="0" err="1">
                <a:solidFill>
                  <a:schemeClr val="accent2">
                    <a:lumMod val="50000"/>
                  </a:schemeClr>
                </a:solidFill>
              </a:rPr>
              <a:t>Szegedy</a:t>
            </a:r>
            <a:r>
              <a:rPr lang="en-SG" dirty="0"/>
              <a:t> et al., “Going deeper with convolutions”, 2014.</a:t>
            </a:r>
          </a:p>
          <a:p>
            <a:r>
              <a:rPr lang="en-GB" dirty="0"/>
              <a:t>[Tan2019] M. Tan and Q. V. </a:t>
            </a:r>
            <a:r>
              <a:rPr lang="en-GB" b="1" dirty="0">
                <a:solidFill>
                  <a:schemeClr val="accent2">
                    <a:lumMod val="50000"/>
                  </a:schemeClr>
                </a:solidFill>
              </a:rPr>
              <a:t>Le</a:t>
            </a:r>
            <a:r>
              <a:rPr lang="en-GB" dirty="0"/>
              <a:t>, “</a:t>
            </a:r>
            <a:r>
              <a:rPr lang="en-GB" dirty="0" err="1"/>
              <a:t>EfficientNet</a:t>
            </a:r>
            <a:r>
              <a:rPr lang="en-GB" dirty="0"/>
              <a:t>: Rethinking Model Scaling for Convolutional Neural Networks”, 2019.</a:t>
            </a:r>
          </a:p>
          <a:p>
            <a:r>
              <a:rPr lang="en-GB" dirty="0"/>
              <a:t>[Yosinski2014] J. </a:t>
            </a:r>
            <a:r>
              <a:rPr lang="en-GB" dirty="0" err="1"/>
              <a:t>Yosinski</a:t>
            </a:r>
            <a:r>
              <a:rPr lang="en-GB" dirty="0"/>
              <a:t> et al., “How transferable are features in deep neural networks?” 2014.</a:t>
            </a:r>
          </a:p>
          <a:p>
            <a:endParaRPr lang="en-GB" dirty="0"/>
          </a:p>
          <a:p>
            <a:endParaRPr lang="en-GB" dirty="0"/>
          </a:p>
        </p:txBody>
      </p:sp>
    </p:spTree>
    <p:extLst>
      <p:ext uri="{BB962C8B-B14F-4D97-AF65-F5344CB8AC3E}">
        <p14:creationId xmlns:p14="http://schemas.microsoft.com/office/powerpoint/2010/main" val="24007586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Karen </a:t>
            </a:r>
            <a:r>
              <a:rPr lang="en-GB" b="1" dirty="0" err="1">
                <a:solidFill>
                  <a:schemeClr val="accent2">
                    <a:lumMod val="50000"/>
                  </a:schemeClr>
                </a:solidFill>
              </a:rPr>
              <a:t>Simonyan</a:t>
            </a:r>
            <a:r>
              <a:rPr lang="en-GB" b="1" dirty="0"/>
              <a:t>: </a:t>
            </a:r>
            <a:r>
              <a:rPr lang="en-GB" b="1" dirty="0" err="1"/>
              <a:t>Fromer</a:t>
            </a:r>
            <a:r>
              <a:rPr lang="en-GB" b="1" dirty="0"/>
              <a:t> researcher</a:t>
            </a:r>
            <a:r>
              <a:rPr lang="en-GB" dirty="0"/>
              <a:t> at </a:t>
            </a:r>
            <a:r>
              <a:rPr lang="en-GB" b="1" dirty="0"/>
              <a:t>Facebook</a:t>
            </a:r>
            <a:r>
              <a:rPr lang="en-GB" dirty="0"/>
              <a:t> </a:t>
            </a:r>
            <a:r>
              <a:rPr lang="en-GB" b="1" dirty="0"/>
              <a:t>AI, </a:t>
            </a:r>
            <a:r>
              <a:rPr lang="en-GB" dirty="0"/>
              <a:t>now</a:t>
            </a:r>
            <a:r>
              <a:rPr lang="en-GB" b="1" dirty="0"/>
              <a:t> Co-Founder</a:t>
            </a:r>
            <a:r>
              <a:rPr lang="en-GB" dirty="0"/>
              <a:t> and </a:t>
            </a:r>
            <a:r>
              <a:rPr lang="en-GB" b="1" dirty="0"/>
              <a:t>Chief</a:t>
            </a:r>
            <a:r>
              <a:rPr lang="en-GB" dirty="0"/>
              <a:t> </a:t>
            </a:r>
            <a:r>
              <a:rPr lang="en-GB" b="1" dirty="0"/>
              <a:t>Scientist</a:t>
            </a:r>
            <a:r>
              <a:rPr lang="en-GB" dirty="0"/>
              <a:t> at </a:t>
            </a:r>
            <a:r>
              <a:rPr lang="en-GB" b="1" dirty="0"/>
              <a:t>Inflection</a:t>
            </a:r>
            <a:r>
              <a:rPr lang="en-GB" dirty="0"/>
              <a:t> </a:t>
            </a:r>
            <a:r>
              <a:rPr lang="en-GB" b="1" dirty="0"/>
              <a:t>AI</a:t>
            </a:r>
            <a:r>
              <a:rPr lang="en-GB" dirty="0"/>
              <a:t>.</a:t>
            </a:r>
            <a:br>
              <a:rPr lang="en-GB" dirty="0"/>
            </a:br>
            <a:r>
              <a:rPr lang="en-GB" dirty="0">
                <a:hlinkClick r:id="rId2"/>
              </a:rPr>
              <a:t>https://scholar.google.com/citations?user=L7lMQkQAAAAJ&amp;hl=fr</a:t>
            </a:r>
            <a:br>
              <a:rPr lang="en-GB" dirty="0"/>
            </a:br>
            <a:r>
              <a:rPr lang="en-GB" dirty="0">
                <a:hlinkClick r:id="rId3"/>
              </a:rPr>
              <a:t>https://www.robots.ox.ac.uk/~karen/</a:t>
            </a:r>
            <a:r>
              <a:rPr lang="en-GB" dirty="0"/>
              <a:t> </a:t>
            </a:r>
          </a:p>
          <a:p>
            <a:r>
              <a:rPr lang="en-GB" b="1" dirty="0"/>
              <a:t>Andrew</a:t>
            </a:r>
            <a:r>
              <a:rPr lang="en-GB" dirty="0"/>
              <a:t> </a:t>
            </a:r>
            <a:r>
              <a:rPr lang="en-GB" b="1" dirty="0">
                <a:solidFill>
                  <a:schemeClr val="accent2">
                    <a:lumMod val="50000"/>
                  </a:schemeClr>
                </a:solidFill>
              </a:rPr>
              <a:t>Zisserman</a:t>
            </a:r>
            <a:r>
              <a:rPr lang="en-GB" b="1" dirty="0"/>
              <a:t>:</a:t>
            </a:r>
            <a:r>
              <a:rPr lang="en-GB" dirty="0"/>
              <a:t> </a:t>
            </a:r>
            <a:r>
              <a:rPr lang="en-GB" b="1" dirty="0"/>
              <a:t>Professor</a:t>
            </a:r>
            <a:r>
              <a:rPr lang="en-GB" dirty="0"/>
              <a:t> at the </a:t>
            </a:r>
            <a:r>
              <a:rPr lang="en-GB" b="1" dirty="0"/>
              <a:t>University</a:t>
            </a:r>
            <a:r>
              <a:rPr lang="en-GB" dirty="0"/>
              <a:t> </a:t>
            </a:r>
            <a:r>
              <a:rPr lang="en-GB" b="1" dirty="0"/>
              <a:t>of</a:t>
            </a:r>
            <a:r>
              <a:rPr lang="en-GB" dirty="0"/>
              <a:t> </a:t>
            </a:r>
            <a:r>
              <a:rPr lang="en-GB" b="1" dirty="0"/>
              <a:t>Oxford</a:t>
            </a:r>
            <a:r>
              <a:rPr lang="en-GB" dirty="0"/>
              <a:t> and </a:t>
            </a:r>
            <a:r>
              <a:rPr lang="en-GB" b="1" dirty="0"/>
              <a:t>Principal</a:t>
            </a:r>
            <a:r>
              <a:rPr lang="en-GB" dirty="0"/>
              <a:t> </a:t>
            </a:r>
            <a:r>
              <a:rPr lang="en-GB" b="1" dirty="0"/>
              <a:t>Researcher</a:t>
            </a:r>
            <a:r>
              <a:rPr lang="en-GB" dirty="0"/>
              <a:t> at </a:t>
            </a:r>
            <a:r>
              <a:rPr lang="en-GB" b="1" dirty="0">
                <a:solidFill>
                  <a:schemeClr val="accent2">
                    <a:lumMod val="50000"/>
                  </a:schemeClr>
                </a:solidFill>
              </a:rPr>
              <a:t>DeepMind</a:t>
            </a:r>
            <a:r>
              <a:rPr lang="en-GB" dirty="0"/>
              <a:t>.</a:t>
            </a:r>
            <a:br>
              <a:rPr lang="en-GB" dirty="0"/>
            </a:br>
            <a:r>
              <a:rPr lang="en-GB" dirty="0">
                <a:hlinkClick r:id="rId4"/>
              </a:rPr>
              <a:t>https://scholar.google.com/citations?user=UZ5wscMAAAAJ&amp;hl=en</a:t>
            </a:r>
            <a:br>
              <a:rPr lang="en-GB" dirty="0"/>
            </a:br>
            <a:r>
              <a:rPr lang="en-GB" dirty="0">
                <a:hlinkClick r:id="rId5"/>
              </a:rPr>
              <a:t>https://www.robots.ox.ac.uk/~az/</a:t>
            </a:r>
            <a:r>
              <a:rPr lang="en-GB" dirty="0"/>
              <a:t> </a:t>
            </a:r>
          </a:p>
          <a:p>
            <a:endParaRPr lang="en-SG" dirty="0"/>
          </a:p>
        </p:txBody>
      </p:sp>
    </p:spTree>
    <p:extLst>
      <p:ext uri="{BB962C8B-B14F-4D97-AF65-F5344CB8AC3E}">
        <p14:creationId xmlns:p14="http://schemas.microsoft.com/office/powerpoint/2010/main" val="23378812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1049000" cy="5032375"/>
          </a:xfrm>
        </p:spPr>
        <p:txBody>
          <a:bodyPr>
            <a:normAutofit/>
          </a:bodyPr>
          <a:lstStyle/>
          <a:p>
            <a:pPr marL="0" indent="0">
              <a:buNone/>
            </a:pPr>
            <a:r>
              <a:rPr lang="en-US" dirty="0"/>
              <a:t>Tracking important names (Track their works and follow them on Scholar, Twitter, or whatever works for you!)</a:t>
            </a:r>
          </a:p>
          <a:p>
            <a:r>
              <a:rPr lang="en-GB" b="1" dirty="0" err="1"/>
              <a:t>Shaoqing</a:t>
            </a:r>
            <a:r>
              <a:rPr lang="en-GB" b="1" dirty="0"/>
              <a:t> </a:t>
            </a:r>
            <a:r>
              <a:rPr lang="en-GB" b="1" dirty="0">
                <a:solidFill>
                  <a:schemeClr val="accent2">
                    <a:lumMod val="50000"/>
                  </a:schemeClr>
                </a:solidFill>
              </a:rPr>
              <a:t>Ren</a:t>
            </a:r>
            <a:r>
              <a:rPr lang="en-GB" b="1" dirty="0"/>
              <a:t>: </a:t>
            </a:r>
            <a:r>
              <a:rPr lang="en-GB" dirty="0"/>
              <a:t>Working</a:t>
            </a:r>
            <a:r>
              <a:rPr lang="en-GB" b="1" dirty="0"/>
              <a:t> </a:t>
            </a:r>
            <a:r>
              <a:rPr lang="en-GB" dirty="0"/>
              <a:t>at NIO and </a:t>
            </a:r>
            <a:r>
              <a:rPr lang="en-GB" b="1" dirty="0"/>
              <a:t>University</a:t>
            </a:r>
            <a:r>
              <a:rPr lang="en-GB" dirty="0"/>
              <a:t> </a:t>
            </a:r>
            <a:r>
              <a:rPr lang="en-GB" b="1" dirty="0"/>
              <a:t>of</a:t>
            </a:r>
            <a:r>
              <a:rPr lang="en-GB" dirty="0"/>
              <a:t> </a:t>
            </a:r>
            <a:r>
              <a:rPr lang="en-GB" b="1" dirty="0"/>
              <a:t>Science</a:t>
            </a:r>
            <a:r>
              <a:rPr lang="en-GB" dirty="0"/>
              <a:t> </a:t>
            </a:r>
            <a:r>
              <a:rPr lang="en-GB" b="1" dirty="0"/>
              <a:t>and</a:t>
            </a:r>
            <a:r>
              <a:rPr lang="en-GB" dirty="0"/>
              <a:t> </a:t>
            </a:r>
            <a:r>
              <a:rPr lang="en-GB" b="1" dirty="0"/>
              <a:t>Technology</a:t>
            </a:r>
            <a:r>
              <a:rPr lang="en-GB" dirty="0"/>
              <a:t> </a:t>
            </a:r>
            <a:r>
              <a:rPr lang="en-GB" b="1" dirty="0"/>
              <a:t>in</a:t>
            </a:r>
            <a:r>
              <a:rPr lang="en-GB" dirty="0"/>
              <a:t> </a:t>
            </a:r>
            <a:r>
              <a:rPr lang="en-GB" b="1" dirty="0"/>
              <a:t>China (USTC)</a:t>
            </a:r>
            <a:r>
              <a:rPr lang="en-GB" dirty="0"/>
              <a:t>.</a:t>
            </a:r>
            <a:br>
              <a:rPr lang="en-GB" dirty="0"/>
            </a:br>
            <a:r>
              <a:rPr lang="en-GB" dirty="0">
                <a:hlinkClick r:id="rId2"/>
              </a:rPr>
              <a:t>https://scholar.google.com.hk/citations?user=AUhj438AAAAJ&amp;hl=zh-CN</a:t>
            </a:r>
            <a:r>
              <a:rPr lang="en-GB" dirty="0"/>
              <a:t> </a:t>
            </a:r>
          </a:p>
          <a:p>
            <a:r>
              <a:rPr lang="en-GB" b="1" dirty="0"/>
              <a:t>Jian </a:t>
            </a:r>
            <a:r>
              <a:rPr lang="en-GB" b="1" dirty="0">
                <a:solidFill>
                  <a:schemeClr val="accent2">
                    <a:lumMod val="50000"/>
                  </a:schemeClr>
                </a:solidFill>
              </a:rPr>
              <a:t>Sun</a:t>
            </a:r>
            <a:r>
              <a:rPr lang="en-GB" b="1" dirty="0"/>
              <a:t>: </a:t>
            </a:r>
            <a:r>
              <a:rPr lang="en-GB" dirty="0"/>
              <a:t>Worked as </a:t>
            </a:r>
            <a:r>
              <a:rPr lang="en-GB" b="1" dirty="0"/>
              <a:t>Microsoft</a:t>
            </a:r>
            <a:r>
              <a:rPr lang="en-GB" dirty="0"/>
              <a:t>, now </a:t>
            </a:r>
            <a:r>
              <a:rPr lang="en-GB" b="1" dirty="0"/>
              <a:t>Director</a:t>
            </a:r>
            <a:r>
              <a:rPr lang="en-GB" dirty="0"/>
              <a:t> </a:t>
            </a:r>
            <a:r>
              <a:rPr lang="en-GB" b="1" dirty="0"/>
              <a:t>of</a:t>
            </a:r>
            <a:r>
              <a:rPr lang="en-GB" dirty="0"/>
              <a:t> </a:t>
            </a:r>
            <a:r>
              <a:rPr lang="en-GB" b="1" dirty="0"/>
              <a:t>Research </a:t>
            </a:r>
            <a:r>
              <a:rPr lang="en-GB" dirty="0"/>
              <a:t>at </a:t>
            </a:r>
            <a:r>
              <a:rPr lang="en-GB" b="1" dirty="0"/>
              <a:t>MEGVII</a:t>
            </a:r>
            <a:r>
              <a:rPr lang="en-GB" dirty="0"/>
              <a:t> </a:t>
            </a:r>
            <a:r>
              <a:rPr lang="en-GB" b="1" dirty="0"/>
              <a:t>Technology</a:t>
            </a:r>
            <a:r>
              <a:rPr lang="en-GB" dirty="0"/>
              <a:t>.</a:t>
            </a:r>
            <a:br>
              <a:rPr lang="en-GB" dirty="0"/>
            </a:br>
            <a:r>
              <a:rPr lang="en-GB" dirty="0">
                <a:hlinkClick r:id="rId3"/>
              </a:rPr>
              <a:t>https://scholar.google.com/citations?user=ALVSZAYAAAAJ&amp;hl=en</a:t>
            </a:r>
            <a:r>
              <a:rPr lang="en-GB" dirty="0"/>
              <a:t> </a:t>
            </a:r>
            <a:br>
              <a:rPr lang="en-GB" dirty="0"/>
            </a:br>
            <a:r>
              <a:rPr lang="en-GB" dirty="0">
                <a:hlinkClick r:id="rId4"/>
              </a:rPr>
              <a:t>http://www.jiansun.org/</a:t>
            </a:r>
            <a:endParaRPr lang="en-GB" dirty="0"/>
          </a:p>
          <a:p>
            <a:r>
              <a:rPr lang="en-GB" b="1" dirty="0" err="1"/>
              <a:t>Quov</a:t>
            </a:r>
            <a:r>
              <a:rPr lang="en-GB" b="1" dirty="0"/>
              <a:t> V. </a:t>
            </a:r>
            <a:r>
              <a:rPr lang="en-GB" b="1" dirty="0">
                <a:solidFill>
                  <a:schemeClr val="accent2">
                    <a:lumMod val="50000"/>
                  </a:schemeClr>
                </a:solidFill>
              </a:rPr>
              <a:t>Le</a:t>
            </a:r>
            <a:r>
              <a:rPr lang="en-GB" b="1" dirty="0"/>
              <a:t>: Research</a:t>
            </a:r>
            <a:r>
              <a:rPr lang="en-GB" dirty="0"/>
              <a:t> </a:t>
            </a:r>
            <a:r>
              <a:rPr lang="en-GB" b="1" dirty="0"/>
              <a:t>Scientist</a:t>
            </a:r>
            <a:r>
              <a:rPr lang="en-GB" dirty="0"/>
              <a:t> at </a:t>
            </a:r>
            <a:r>
              <a:rPr lang="en-GB" b="1" dirty="0"/>
              <a:t>Google</a:t>
            </a:r>
            <a:r>
              <a:rPr lang="en-GB" dirty="0"/>
              <a:t> </a:t>
            </a:r>
            <a:r>
              <a:rPr lang="en-GB" b="1" dirty="0"/>
              <a:t>Brain</a:t>
            </a:r>
            <a:r>
              <a:rPr lang="en-GB" dirty="0"/>
              <a:t>.</a:t>
            </a:r>
            <a:br>
              <a:rPr lang="en-GB" dirty="0"/>
            </a:br>
            <a:r>
              <a:rPr lang="en-GB" dirty="0">
                <a:hlinkClick r:id="rId5"/>
              </a:rPr>
              <a:t>https://scholar.google.com/citations?user=vfT6-XIAAAAJ&amp;hl=en</a:t>
            </a:r>
            <a:endParaRPr lang="en-GB" dirty="0"/>
          </a:p>
          <a:p>
            <a:endParaRPr lang="en-GB" dirty="0"/>
          </a:p>
          <a:p>
            <a:endParaRPr lang="en-GB" dirty="0"/>
          </a:p>
          <a:p>
            <a:endParaRPr lang="en-GB" dirty="0"/>
          </a:p>
          <a:p>
            <a:endParaRPr lang="en-SG" dirty="0"/>
          </a:p>
        </p:txBody>
      </p:sp>
    </p:spTree>
    <p:extLst>
      <p:ext uri="{BB962C8B-B14F-4D97-AF65-F5344CB8AC3E}">
        <p14:creationId xmlns:p14="http://schemas.microsoft.com/office/powerpoint/2010/main" val="3210392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199" y="1825624"/>
            <a:ext cx="10736385" cy="5032375"/>
          </a:xfrm>
        </p:spPr>
        <p:txBody>
          <a:bodyPr>
            <a:normAutofit/>
          </a:bodyPr>
          <a:lstStyle/>
          <a:p>
            <a:pPr marL="0" indent="0">
              <a:buNone/>
            </a:pPr>
            <a:r>
              <a:rPr lang="en-GB" dirty="0"/>
              <a:t>Some extra (easy) reading and videos for those of you who are curious.</a:t>
            </a:r>
          </a:p>
          <a:p>
            <a:r>
              <a:rPr lang="en-GB" dirty="0"/>
              <a:t>[</a:t>
            </a:r>
            <a:r>
              <a:rPr lang="en-GB" dirty="0" err="1"/>
              <a:t>VisualisingConv</a:t>
            </a:r>
            <a:r>
              <a:rPr lang="en-GB" dirty="0"/>
              <a:t>] A good article explaining Convolution on images with animated GIFs to visualise operations.</a:t>
            </a:r>
            <a:br>
              <a:rPr lang="en-GB" dirty="0"/>
            </a:br>
            <a:r>
              <a:rPr lang="en-GB" dirty="0">
                <a:hlinkClick r:id="rId2"/>
              </a:rPr>
              <a:t>https://towardsdatascience.com/intuitively-understanding-convolutions-for-deep-learning-1f6f42faee1</a:t>
            </a:r>
            <a:r>
              <a:rPr lang="en-GB" dirty="0"/>
              <a:t> </a:t>
            </a:r>
          </a:p>
          <a:p>
            <a:r>
              <a:rPr lang="en-GB" dirty="0"/>
              <a:t>[</a:t>
            </a:r>
            <a:r>
              <a:rPr lang="en-GB" dirty="0" err="1"/>
              <a:t>ExplainConv</a:t>
            </a:r>
            <a:r>
              <a:rPr lang="en-GB" dirty="0"/>
              <a:t>] A good guide on how Convolution works, from Mathematics to images convolutions (will typically explain the reason for flipping kernels!)</a:t>
            </a:r>
            <a:br>
              <a:rPr lang="en-GB" dirty="0"/>
            </a:br>
            <a:r>
              <a:rPr lang="en-GB" dirty="0">
                <a:hlinkClick r:id="rId3"/>
              </a:rPr>
              <a:t>https://betterexplained.com/articles/intuitive-convolution/</a:t>
            </a:r>
            <a:endParaRPr lang="en-GB" dirty="0"/>
          </a:p>
          <a:p>
            <a:r>
              <a:rPr lang="en-GB" dirty="0"/>
              <a:t>[MIT2022] The CNN lecture at MIT (high-level, but should be ok </a:t>
            </a:r>
            <a:r>
              <a:rPr lang="en-GB"/>
              <a:t>now?)</a:t>
            </a:r>
            <a:br>
              <a:rPr lang="en-GB"/>
            </a:br>
            <a:r>
              <a:rPr lang="en-GB">
                <a:hlinkClick r:id="rId4"/>
              </a:rPr>
              <a:t>https://www.youtube.com/watch?v=uapdILWYTzE</a:t>
            </a:r>
            <a:r>
              <a:rPr lang="en-GB"/>
              <a:t> </a:t>
            </a:r>
            <a:endParaRPr lang="en-GB" dirty="0"/>
          </a:p>
          <a:p>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sp>
        <p:nvSpPr>
          <p:cNvPr id="7" name="Content Placeholder 6">
            <a:extLst>
              <a:ext uri="{FF2B5EF4-FFF2-40B4-BE49-F238E27FC236}">
                <a16:creationId xmlns:a16="http://schemas.microsoft.com/office/drawing/2014/main" id="{E57EC111-C610-6F3E-A59C-3D72651E9396}"/>
              </a:ext>
            </a:extLst>
          </p:cNvPr>
          <p:cNvSpPr>
            <a:spLocks noGrp="1"/>
          </p:cNvSpPr>
          <p:nvPr>
            <p:ph idx="1"/>
          </p:nvPr>
        </p:nvSpPr>
        <p:spPr>
          <a:xfrm>
            <a:off x="838200" y="1825624"/>
            <a:ext cx="3313922" cy="5032375"/>
          </a:xfrm>
        </p:spPr>
        <p:txBody>
          <a:bodyPr>
            <a:normAutofit/>
          </a:bodyPr>
          <a:lstStyle/>
          <a:p>
            <a:r>
              <a:rPr lang="en-GB" dirty="0"/>
              <a:t>Using each layer in correct sequence of the forward() method.</a:t>
            </a:r>
          </a:p>
          <a:p>
            <a:r>
              <a:rPr lang="en-GB" dirty="0"/>
              <a:t>Also, one </a:t>
            </a:r>
            <a:r>
              <a:rPr lang="en-GB" dirty="0" err="1"/>
              <a:t>MaxPool</a:t>
            </a:r>
            <a:r>
              <a:rPr lang="en-GB" dirty="0"/>
              <a:t> layer after last Conv2d.</a:t>
            </a:r>
          </a:p>
          <a:p>
            <a:r>
              <a:rPr lang="en-GB" dirty="0"/>
              <a:t>64*14*14 instead of 64*28*28 in Flatten due to </a:t>
            </a:r>
            <a:r>
              <a:rPr lang="en-GB" dirty="0" err="1"/>
              <a:t>MaxPool</a:t>
            </a:r>
            <a:endParaRPr lang="en-SG" dirty="0"/>
          </a:p>
        </p:txBody>
      </p:sp>
      <p:pic>
        <p:nvPicPr>
          <p:cNvPr id="8" name="Picture 7">
            <a:extLst>
              <a:ext uri="{FF2B5EF4-FFF2-40B4-BE49-F238E27FC236}">
                <a16:creationId xmlns:a16="http://schemas.microsoft.com/office/drawing/2014/main" id="{C2AA7A77-4EC2-8245-7851-68E0CAFCB265}"/>
              </a:ext>
            </a:extLst>
          </p:cNvPr>
          <p:cNvPicPr>
            <a:picLocks noChangeAspect="1"/>
          </p:cNvPicPr>
          <p:nvPr/>
        </p:nvPicPr>
        <p:blipFill>
          <a:blip r:embed="rId2"/>
          <a:stretch>
            <a:fillRect/>
          </a:stretch>
        </p:blipFill>
        <p:spPr>
          <a:xfrm>
            <a:off x="4343357" y="1690688"/>
            <a:ext cx="7573432" cy="4582164"/>
          </a:xfrm>
          <a:prstGeom prst="rect">
            <a:avLst/>
          </a:prstGeom>
        </p:spPr>
      </p:pic>
    </p:spTree>
    <p:extLst>
      <p:ext uri="{BB962C8B-B14F-4D97-AF65-F5344CB8AC3E}">
        <p14:creationId xmlns:p14="http://schemas.microsoft.com/office/powerpoint/2010/main" val="426947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pic>
        <p:nvPicPr>
          <p:cNvPr id="6" name="Picture 5">
            <a:extLst>
              <a:ext uri="{FF2B5EF4-FFF2-40B4-BE49-F238E27FC236}">
                <a16:creationId xmlns:a16="http://schemas.microsoft.com/office/drawing/2014/main" id="{1C6E88CD-6681-F70E-7816-03838B8DC273}"/>
              </a:ext>
            </a:extLst>
          </p:cNvPr>
          <p:cNvPicPr>
            <a:picLocks noChangeAspect="1"/>
          </p:cNvPicPr>
          <p:nvPr/>
        </p:nvPicPr>
        <p:blipFill>
          <a:blip r:embed="rId2"/>
          <a:stretch>
            <a:fillRect/>
          </a:stretch>
        </p:blipFill>
        <p:spPr>
          <a:xfrm>
            <a:off x="1301943" y="1564455"/>
            <a:ext cx="9588114" cy="5293545"/>
          </a:xfrm>
          <a:prstGeom prst="rect">
            <a:avLst/>
          </a:prstGeom>
        </p:spPr>
      </p:pic>
    </p:spTree>
    <p:extLst>
      <p:ext uri="{BB962C8B-B14F-4D97-AF65-F5344CB8AC3E}">
        <p14:creationId xmlns:p14="http://schemas.microsoft.com/office/powerpoint/2010/main" val="401134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0A25-8EDB-722F-3B1B-6D6AFF11C334}"/>
              </a:ext>
            </a:extLst>
          </p:cNvPr>
          <p:cNvSpPr>
            <a:spLocks noGrp="1"/>
          </p:cNvSpPr>
          <p:nvPr>
            <p:ph type="title"/>
          </p:nvPr>
        </p:nvSpPr>
        <p:spPr/>
        <p:txBody>
          <a:bodyPr/>
          <a:lstStyle/>
          <a:p>
            <a:r>
              <a:rPr lang="en-GB" dirty="0"/>
              <a:t>A final note</a:t>
            </a:r>
            <a:endParaRPr lang="en-SG" dirty="0"/>
          </a:p>
        </p:txBody>
      </p:sp>
      <p:sp>
        <p:nvSpPr>
          <p:cNvPr id="3" name="Content Placeholder 2">
            <a:extLst>
              <a:ext uri="{FF2B5EF4-FFF2-40B4-BE49-F238E27FC236}">
                <a16:creationId xmlns:a16="http://schemas.microsoft.com/office/drawing/2014/main" id="{A0FBECCB-32B1-3CF0-906B-6B0252C87D40}"/>
              </a:ext>
            </a:extLst>
          </p:cNvPr>
          <p:cNvSpPr>
            <a:spLocks noGrp="1"/>
          </p:cNvSpPr>
          <p:nvPr>
            <p:ph idx="1"/>
          </p:nvPr>
        </p:nvSpPr>
        <p:spPr/>
        <p:txBody>
          <a:bodyPr/>
          <a:lstStyle/>
          <a:p>
            <a:pPr marL="0" indent="0">
              <a:buNone/>
            </a:pPr>
            <a:r>
              <a:rPr lang="en-GB" dirty="0"/>
              <a:t>The Dropout, </a:t>
            </a:r>
            <a:r>
              <a:rPr lang="en-GB" dirty="0" err="1"/>
              <a:t>Batchnorm</a:t>
            </a:r>
            <a:r>
              <a:rPr lang="en-GB" dirty="0"/>
              <a:t> and Pooling layers have been introduced in the Computer Vision field.</a:t>
            </a:r>
          </a:p>
          <a:p>
            <a:pPr marL="0" indent="0">
              <a:buNone/>
            </a:pPr>
            <a:endParaRPr lang="en-GB" dirty="0"/>
          </a:p>
          <a:p>
            <a:pPr marL="0" indent="0">
              <a:buNone/>
            </a:pPr>
            <a:r>
              <a:rPr lang="en-GB" dirty="0"/>
              <a:t>However, these days, every other field of Deep Learning (e.g. Natural Language Processing) is reusing them in their own models.</a:t>
            </a:r>
          </a:p>
          <a:p>
            <a:pPr marL="0" indent="0">
              <a:buNone/>
            </a:pPr>
            <a:endParaRPr lang="en-SG" dirty="0"/>
          </a:p>
          <a:p>
            <a:pPr marL="0" indent="0">
              <a:buNone/>
            </a:pPr>
            <a:r>
              <a:rPr lang="en-SG" b="1" dirty="0"/>
              <a:t>Important lesson: </a:t>
            </a:r>
            <a:r>
              <a:rPr lang="en-SG" dirty="0"/>
              <a:t>you might not necessarily be interested in Computer Vision, but you should still consider learning about it, as many intuitions and tools could be reused in other problems.</a:t>
            </a:r>
            <a:endParaRPr lang="en-GB" dirty="0"/>
          </a:p>
        </p:txBody>
      </p:sp>
    </p:spTree>
    <p:extLst>
      <p:ext uri="{BB962C8B-B14F-4D97-AF65-F5344CB8AC3E}">
        <p14:creationId xmlns:p14="http://schemas.microsoft.com/office/powerpoint/2010/main" val="2540300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2493</TotalTime>
  <Words>4412</Words>
  <Application>Microsoft Office PowerPoint</Application>
  <PresentationFormat>Widescreen</PresentationFormat>
  <Paragraphs>307</Paragraphs>
  <Slides>63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63</vt:i4>
      </vt:variant>
    </vt:vector>
  </HeadingPairs>
  <TitlesOfParts>
    <vt:vector size="68" baseType="lpstr">
      <vt:lpstr>Arial</vt:lpstr>
      <vt:lpstr>Calibri</vt:lpstr>
      <vt:lpstr>Calibri Light</vt:lpstr>
      <vt:lpstr>Cambria Math</vt:lpstr>
      <vt:lpstr>Office Theme</vt:lpstr>
      <vt:lpstr>50.039 Theory and Practice of Deep Learning W4-S3 Introduction to Computer Vision and Convolutional Neural Networks</vt:lpstr>
      <vt:lpstr>About this week (Week 4)</vt:lpstr>
      <vt:lpstr>About this week (Week 4)</vt:lpstr>
      <vt:lpstr>About this week (Week 4)</vt:lpstr>
      <vt:lpstr>About this week (Week 4)</vt:lpstr>
      <vt:lpstr>Implementing all layers in our CNN</vt:lpstr>
      <vt:lpstr>Implementing all layers in our CNN</vt:lpstr>
      <vt:lpstr>Implementing all layers in our CNN</vt:lpstr>
      <vt:lpstr>A final note</vt:lpstr>
      <vt:lpstr>A quick word about Data Augmentation</vt:lpstr>
      <vt:lpstr>Some examples of data augmentation/transform</vt:lpstr>
      <vt:lpstr>Some examples of data augmentation/transform</vt:lpstr>
      <vt:lpstr>Some examples of data augmentation/transform</vt:lpstr>
      <vt:lpstr>Studying remarkable CV models</vt:lpstr>
      <vt:lpstr>Studying remarkable CV models</vt:lpstr>
      <vt:lpstr>Studying remarkable CV models</vt:lpstr>
      <vt:lpstr>Studying remarkable CV models</vt:lpstr>
      <vt:lpstr>The AlexNet model</vt:lpstr>
      <vt:lpstr>The AlexNet model</vt:lpstr>
      <vt:lpstr>PowerPoint Presentation</vt:lpstr>
      <vt:lpstr>The VGG model</vt:lpstr>
      <vt:lpstr>The VGG model</vt:lpstr>
      <vt:lpstr>PowerPoint Presentation</vt:lpstr>
      <vt:lpstr>PowerPoint Presentation</vt:lpstr>
      <vt:lpstr>The problem with very deep models</vt:lpstr>
      <vt:lpstr>The problem with very deep models</vt:lpstr>
      <vt:lpstr>The problem with very deep models</vt:lpstr>
      <vt:lpstr>Skip connections</vt:lpstr>
      <vt:lpstr>Skip connections</vt:lpstr>
      <vt:lpstr>The ResNet model</vt:lpstr>
      <vt:lpstr>PowerPoint Presentation</vt:lpstr>
      <vt:lpstr>The ResNet model</vt:lpstr>
      <vt:lpstr>Implementing a skip connection/residual</vt:lpstr>
      <vt:lpstr>The DenseNet model</vt:lpstr>
      <vt:lpstr>The DenseNet model</vt:lpstr>
      <vt:lpstr>The DenseNet model</vt:lpstr>
      <vt:lpstr>Starting with a problem</vt:lpstr>
      <vt:lpstr>The reason for Inception models</vt:lpstr>
      <vt:lpstr>The Inception model</vt:lpstr>
      <vt:lpstr>The Inception model</vt:lpstr>
      <vt:lpstr>The Inception model</vt:lpstr>
      <vt:lpstr>The EfficientNet model</vt:lpstr>
      <vt:lpstr>The EfficientNet model</vt:lpstr>
      <vt:lpstr>The EfficientNet model</vt:lpstr>
      <vt:lpstr>More on Computer Vision</vt:lpstr>
      <vt:lpstr>More on Computer Vision</vt:lpstr>
      <vt:lpstr>More on Computer Vision</vt:lpstr>
      <vt:lpstr>Transfer Learning</vt:lpstr>
      <vt:lpstr>Transfer Learning of ResNet to MNIST</vt:lpstr>
      <vt:lpstr>Transfer Learning of ResNet to MNIST</vt:lpstr>
      <vt:lpstr>Transfer Learning of ResNet to MNIST</vt:lpstr>
      <vt:lpstr>Transfer Learning of ResNet to MNIST</vt:lpstr>
      <vt:lpstr>Transfer Learning of ResNet to MNIST</vt:lpstr>
      <vt:lpstr>Transfer Learning of ResNet to MNIST</vt:lpstr>
      <vt:lpstr>Transfer Learning of ResNet to MNIST</vt:lpstr>
      <vt:lpstr>PowerPoint Presentation</vt:lpstr>
      <vt:lpstr>Finetuning and unfreezing layers</vt:lpstr>
      <vt:lpstr>Conclusion (Week 4)</vt:lpstr>
      <vt:lpstr>Learn more about these topics</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2025-02-20T07:25:46Z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