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77" r:id="rId2"/>
    <p:sldId id="257" r:id="rId3"/>
    <p:sldId id="405" r:id="rId4"/>
    <p:sldId id="378" r:id="rId5"/>
    <p:sldId id="406" r:id="rId6"/>
    <p:sldId id="379" r:id="rId7"/>
    <p:sldId id="407" r:id="rId8"/>
    <p:sldId id="408" r:id="rId9"/>
    <p:sldId id="409" r:id="rId10"/>
    <p:sldId id="410" r:id="rId11"/>
    <p:sldId id="411" r:id="rId12"/>
    <p:sldId id="413" r:id="rId13"/>
    <p:sldId id="412" r:id="rId14"/>
    <p:sldId id="414" r:id="rId15"/>
    <p:sldId id="415" r:id="rId16"/>
    <p:sldId id="416" r:id="rId17"/>
    <p:sldId id="417" r:id="rId18"/>
    <p:sldId id="380" r:id="rId19"/>
    <p:sldId id="418" r:id="rId20"/>
    <p:sldId id="419" r:id="rId21"/>
    <p:sldId id="420" r:id="rId22"/>
    <p:sldId id="381" r:id="rId23"/>
    <p:sldId id="421" r:id="rId24"/>
    <p:sldId id="422" r:id="rId25"/>
    <p:sldId id="382" r:id="rId26"/>
    <p:sldId id="423" r:id="rId27"/>
    <p:sldId id="425" r:id="rId28"/>
    <p:sldId id="424" r:id="rId29"/>
    <p:sldId id="426" r:id="rId30"/>
    <p:sldId id="404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3" r:id="rId52"/>
    <p:sldId id="346" r:id="rId53"/>
    <p:sldId id="267" r:id="rId54"/>
    <p:sldId id="26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</p14:sldIdLst>
        </p14:section>
        <p14:section name="0. Introduction" id="{2FD0FF71-F5FC-4EB7-B2CB-B31E4CBECD79}">
          <p14:sldIdLst>
            <p14:sldId id="257"/>
          </p14:sldIdLst>
        </p14:section>
        <p14:section name="I.1. The PyTorch framework and its benefits" id="{3DB4E890-7E90-4FB2-B232-A4CA3E58405F}">
          <p14:sldIdLst>
            <p14:sldId id="405"/>
            <p14:sldId id="378"/>
            <p14:sldId id="406"/>
          </p14:sldIdLst>
        </p14:section>
        <p14:section name="I.2. The PyTorch Tensor object" id="{1768638D-70DA-424F-8896-144E38C20B7E}">
          <p14:sldIdLst>
            <p14:sldId id="379"/>
            <p14:sldId id="407"/>
            <p14:sldId id="408"/>
            <p14:sldId id="409"/>
            <p14:sldId id="410"/>
            <p14:sldId id="411"/>
            <p14:sldId id="413"/>
            <p14:sldId id="412"/>
          </p14:sldIdLst>
        </p14:section>
        <p14:section name="I.3. Basic operations on Tensors" id="{D24780B9-223D-471E-BEA1-2E21C247BAE1}">
          <p14:sldIdLst>
            <p14:sldId id="414"/>
            <p14:sldId id="415"/>
            <p14:sldId id="416"/>
            <p14:sldId id="417"/>
            <p14:sldId id="380"/>
            <p14:sldId id="418"/>
            <p14:sldId id="419"/>
            <p14:sldId id="420"/>
          </p14:sldIdLst>
        </p14:section>
        <p14:section name="I.4. A quick note on broadcasting" id="{3C6B118A-E43B-4020-95D5-D22B27E8CE6F}">
          <p14:sldIdLst>
            <p14:sldId id="381"/>
            <p14:sldId id="421"/>
            <p14:sldId id="422"/>
          </p14:sldIdLst>
        </p14:section>
        <p14:section name="I.5. Tensor locations" id="{771AE218-AC06-4FBC-B137-8E732849AA6C}">
          <p14:sldIdLst>
            <p14:sldId id="382"/>
            <p14:sldId id="423"/>
            <p14:sldId id="425"/>
            <p14:sldId id="424"/>
            <p14:sldId id="426"/>
          </p14:sldIdLst>
        </p14:section>
        <p14:section name="I.6. A bit of practice" id="{7E6DFD35-08C1-4CD1-A069-3CEB97555F1B}">
          <p14:sldIdLst>
            <p14:sldId id="404"/>
          </p14:sldIdLst>
        </p14:section>
        <p14:section name="II.1. Converting our model into PyTorch" id="{A7F7FB4A-93A3-4669-8DFC-6DF59244797C}">
          <p14:sldIdLst>
            <p14:sldId id="383"/>
          </p14:sldIdLst>
        </p14:section>
        <p14:section name="II.2. Writing a forward method" id="{EE78A32E-26E9-4654-8BBF-1E279E6C714E}">
          <p14:sldIdLst>
            <p14:sldId id="384"/>
          </p14:sldIdLst>
        </p14:section>
        <p14:section name="II.3. Implementing a loss and accuracy" id="{D114062D-C6B3-459C-BCC8-5DE3703BF52F}">
          <p14:sldIdLst>
            <p14:sldId id="385"/>
          </p14:sldIdLst>
        </p14:section>
        <p14:section name="II.4. Computation times: GPU vs. CPU" id="{66311FC7-18C1-4097-8DBA-A5161CD65364}">
          <p14:sldIdLst>
            <p14:sldId id="386"/>
          </p14:sldIdLst>
        </p14:section>
        <p14:section name="III.1. Autograd the beast" id="{19687F76-71BB-45E7-B8C7-38B1A65DDA6A}">
          <p14:sldIdLst>
            <p14:sldId id="387"/>
          </p14:sldIdLst>
        </p14:section>
        <p14:section name="III.2. Implementing a simple gradient descent" id="{76A3535D-AB29-4E9E-8C0A-231B2FE96A38}">
          <p14:sldIdLst>
            <p14:sldId id="388"/>
          </p14:sldIdLst>
        </p14:section>
        <p14:section name="III.3. Backpropagation and no_grad()" id="{CB5D7E1A-1513-4D06-AD0A-63CEC9F8E7C4}">
          <p14:sldIdLst>
            <p14:sldId id="389"/>
          </p14:sldIdLst>
        </p14:section>
        <p14:section name="IV.1. Losses and Metrics in PyTorch" id="{E2BC7EF5-C7D5-492D-A438-4E9ED9694EF7}">
          <p14:sldIdLst>
            <p14:sldId id="390"/>
          </p14:sldIdLst>
        </p14:section>
        <p14:section name="IV.2. Advanced Optimizers in PyTorch" id="{6BC0117F-1D0C-409A-833E-C7EE3E9502E3}">
          <p14:sldIdLst>
            <p14:sldId id="391"/>
          </p14:sldIdLst>
        </p14:section>
        <p14:section name="IV.3. Revising our Backprop and Train" id="{8B7915C0-3DB5-44B3-8880-9D9BEF380E16}">
          <p14:sldIdLst>
            <p14:sldId id="392"/>
          </p14:sldIdLst>
        </p14:section>
        <p14:section name="V.1. Dataloaders for mini-batches" id="{4E3A828C-E499-48C2-BA63-F36EF42F7E48}">
          <p14:sldIdLst>
            <p14:sldId id="393"/>
          </p14:sldIdLst>
        </p14:section>
        <p14:section name="V.2. Initializers" id="{074E8EDD-F3DA-4195-AAA1-EBB4E429D0DE}">
          <p14:sldIdLst>
            <p14:sldId id="394"/>
          </p14:sldIdLst>
        </p14:section>
        <p14:section name="V.3. Regularization" id="{FC804AC1-DACD-4AFE-AF3D-8D0DC3116991}">
          <p14:sldIdLst>
            <p14:sldId id="395"/>
          </p14:sldIdLst>
        </p14:section>
        <p14:section name="VI.1. Loading Datasets from PyTorch" id="{029F27C1-5003-42D3-8F05-DA9DEB96D345}">
          <p14:sldIdLst>
            <p14:sldId id="396"/>
          </p14:sldIdLst>
        </p14:section>
        <p14:section name="VI.2. Writing a custom Dataset object" id="{10E169D6-B6C7-473D-9387-FE616ABEAF92}">
          <p14:sldIdLst>
            <p14:sldId id="397"/>
          </p14:sldIdLst>
        </p14:section>
        <p14:section name="VI.3. Writing a Custom Dataloader object" id="{A40E12A9-5236-4289-82D5-A3E0185A78F2}">
          <p14:sldIdLst>
            <p14:sldId id="398"/>
          </p14:sldIdLst>
        </p14:section>
        <p14:section name="VII.1. Demo - A multi-classification task" id="{8C55ED7A-A682-4B9E-8418-647BCC6E8F0F}">
          <p14:sldIdLst>
            <p14:sldId id="399"/>
          </p14:sldIdLst>
        </p14:section>
        <p14:section name="VII.2. Demo - Implementing the forward method" id="{5AC1EE76-9E14-486C-96FA-03FA5B870426}">
          <p14:sldIdLst>
            <p14:sldId id="400"/>
          </p14:sldIdLst>
        </p14:section>
        <p14:section name="VII.3. Demo - Writing custom Layers and Blocks" id="{F7361A3F-5077-458D-B652-9816D9CE48F5}">
          <p14:sldIdLst>
            <p14:sldId id="401"/>
          </p14:sldIdLst>
        </p14:section>
        <p14:section name="VII.4. Demo - Cross Entropy function extension" id="{D15E91CF-E527-45F6-9837-5D5BFB3B5CF7}">
          <p14:sldIdLst>
            <p14:sldId id="402"/>
          </p14:sldIdLst>
        </p14:section>
        <p14:section name="VII.5. Demo - Training a Deep Neural Network" id="{477257E7-571E-4412-9E06-E0B848366484}">
          <p14:sldIdLst>
            <p14:sldId id="403"/>
          </p14:sldIdLst>
        </p14:section>
        <p14:section name="Conclusion" id="{09807B6E-2B76-45C8-B103-96D5021B68A6}">
          <p14:sldIdLst>
            <p14:sldId id="346"/>
          </p14:sldIdLst>
        </p14:section>
        <p14:section name="References and watchlist" id="{217B8593-1CA5-408D-B198-A5E6ACAB5948}">
          <p14:sldIdLst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FDBEB2-E663-41FC-8A3C-AC79657DF6AB}" v="20" dt="2023-02-03T06:49:51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92" autoAdjust="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D2FDBEB2-E663-41FC-8A3C-AC79657DF6AB}"/>
    <pc:docChg chg="undo custSel addSld modSld sldOrd addSection modSection">
      <pc:chgData name="Matthieu De Mari" userId="dfb708c9-d8dc-439f-9a3b-c772bf4a311c" providerId="ADAL" clId="{D2FDBEB2-E663-41FC-8A3C-AC79657DF6AB}" dt="2023-02-03T06:54:09.367" v="2541" actId="20577"/>
      <pc:docMkLst>
        <pc:docMk/>
      </pc:docMkLst>
      <pc:sldChg chg="modSp mod">
        <pc:chgData name="Matthieu De Mari" userId="dfb708c9-d8dc-439f-9a3b-c772bf4a311c" providerId="ADAL" clId="{D2FDBEB2-E663-41FC-8A3C-AC79657DF6AB}" dt="2023-01-31T09:38:27.909" v="1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D2FDBEB2-E663-41FC-8A3C-AC79657DF6AB}" dt="2023-01-31T09:38:27.909" v="1" actId="20577"/>
          <ac:spMkLst>
            <pc:docMk/>
            <pc:sldMk cId="3442501962" sldId="257"/>
            <ac:spMk id="2" creationId="{49D40417-A4D3-4CE8-96E7-708E2439AE7B}"/>
          </ac:spMkLst>
        </pc:spChg>
      </pc:sldChg>
      <pc:sldChg chg="modSp mod">
        <pc:chgData name="Matthieu De Mari" userId="dfb708c9-d8dc-439f-9a3b-c772bf4a311c" providerId="ADAL" clId="{D2FDBEB2-E663-41FC-8A3C-AC79657DF6AB}" dt="2023-01-31T09:38:33.645" v="7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D2FDBEB2-E663-41FC-8A3C-AC79657DF6AB}" dt="2023-01-31T09:38:33.645" v="7" actId="20577"/>
          <ac:spMkLst>
            <pc:docMk/>
            <pc:sldMk cId="1036081419" sldId="346"/>
            <ac:spMk id="2" creationId="{11A08BA8-9DEC-4471-8590-434E8D8BB4A0}"/>
          </ac:spMkLst>
        </pc:spChg>
      </pc:sldChg>
      <pc:sldChg chg="modSp mod">
        <pc:chgData name="Matthieu De Mari" userId="dfb708c9-d8dc-439f-9a3b-c772bf4a311c" providerId="ADAL" clId="{D2FDBEB2-E663-41FC-8A3C-AC79657DF6AB}" dt="2023-01-31T09:39:03.009" v="7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D2FDBEB2-E663-41FC-8A3C-AC79657DF6AB}" dt="2023-01-31T09:39:03.009" v="7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08:42.324" v="707" actId="20577"/>
        <pc:sldMkLst>
          <pc:docMk/>
          <pc:sldMk cId="380766058" sldId="378"/>
        </pc:sldMkLst>
        <pc:spChg chg="del mod ord">
          <ac:chgData name="Matthieu De Mari" userId="dfb708c9-d8dc-439f-9a3b-c772bf4a311c" providerId="ADAL" clId="{D2FDBEB2-E663-41FC-8A3C-AC79657DF6AB}" dt="2023-02-03T06:04:00.097" v="327" actId="700"/>
          <ac:spMkLst>
            <pc:docMk/>
            <pc:sldMk cId="380766058" sldId="378"/>
            <ac:spMk id="2" creationId="{994AE3DB-EF76-E311-EBF2-7EA1ECA377EA}"/>
          </ac:spMkLst>
        </pc:spChg>
        <pc:spChg chg="mod ord">
          <ac:chgData name="Matthieu De Mari" userId="dfb708c9-d8dc-439f-9a3b-c772bf4a311c" providerId="ADAL" clId="{D2FDBEB2-E663-41FC-8A3C-AC79657DF6AB}" dt="2023-02-03T06:08:30.465" v="663" actId="20577"/>
          <ac:spMkLst>
            <pc:docMk/>
            <pc:sldMk cId="380766058" sldId="378"/>
            <ac:spMk id="3" creationId="{65399E50-9E84-8D67-B55F-073C06C3D10E}"/>
          </ac:spMkLst>
        </pc:spChg>
        <pc:spChg chg="add mod ord">
          <ac:chgData name="Matthieu De Mari" userId="dfb708c9-d8dc-439f-9a3b-c772bf4a311c" providerId="ADAL" clId="{D2FDBEB2-E663-41FC-8A3C-AC79657DF6AB}" dt="2023-02-03T06:08:42.324" v="707" actId="20577"/>
          <ac:spMkLst>
            <pc:docMk/>
            <pc:sldMk cId="380766058" sldId="378"/>
            <ac:spMk id="4" creationId="{0DC6A3F0-334F-9B7D-CECA-321756F77DD7}"/>
          </ac:spMkLst>
        </pc:spChg>
        <pc:spChg chg="add mod ord">
          <ac:chgData name="Matthieu De Mari" userId="dfb708c9-d8dc-439f-9a3b-c772bf4a311c" providerId="ADAL" clId="{D2FDBEB2-E663-41FC-8A3C-AC79657DF6AB}" dt="2023-02-03T06:07:40.631" v="545" actId="27636"/>
          <ac:spMkLst>
            <pc:docMk/>
            <pc:sldMk cId="380766058" sldId="378"/>
            <ac:spMk id="5" creationId="{E85979EA-F014-A9DE-13D1-EA9A2099FCA3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12:18.186" v="801" actId="1076"/>
        <pc:sldMkLst>
          <pc:docMk/>
          <pc:sldMk cId="1970187575" sldId="379"/>
        </pc:sldMkLst>
        <pc:spChg chg="del mod ord">
          <ac:chgData name="Matthieu De Mari" userId="dfb708c9-d8dc-439f-9a3b-c772bf4a311c" providerId="ADAL" clId="{D2FDBEB2-E663-41FC-8A3C-AC79657DF6AB}" dt="2023-02-03T06:09:52.530" v="721" actId="700"/>
          <ac:spMkLst>
            <pc:docMk/>
            <pc:sldMk cId="1970187575" sldId="379"/>
            <ac:spMk id="2" creationId="{8E8C2158-1B5F-49B1-EFBA-C654B2C7E327}"/>
          </ac:spMkLst>
        </pc:spChg>
        <pc:spChg chg="del mod ord">
          <ac:chgData name="Matthieu De Mari" userId="dfb708c9-d8dc-439f-9a3b-c772bf4a311c" providerId="ADAL" clId="{D2FDBEB2-E663-41FC-8A3C-AC79657DF6AB}" dt="2023-02-03T06:09:52.530" v="721" actId="700"/>
          <ac:spMkLst>
            <pc:docMk/>
            <pc:sldMk cId="1970187575" sldId="379"/>
            <ac:spMk id="3" creationId="{350410A3-AA46-4D57-BBE4-7C2245269B80}"/>
          </ac:spMkLst>
        </pc:spChg>
        <pc:spChg chg="add mod ord">
          <ac:chgData name="Matthieu De Mari" userId="dfb708c9-d8dc-439f-9a3b-c772bf4a311c" providerId="ADAL" clId="{D2FDBEB2-E663-41FC-8A3C-AC79657DF6AB}" dt="2023-02-03T06:09:56.595" v="738" actId="20577"/>
          <ac:spMkLst>
            <pc:docMk/>
            <pc:sldMk cId="1970187575" sldId="379"/>
            <ac:spMk id="4" creationId="{35AF26F8-A3EF-1DA4-0F08-821904720C49}"/>
          </ac:spMkLst>
        </pc:spChg>
        <pc:spChg chg="add mod ord">
          <ac:chgData name="Matthieu De Mari" userId="dfb708c9-d8dc-439f-9a3b-c772bf4a311c" providerId="ADAL" clId="{D2FDBEB2-E663-41FC-8A3C-AC79657DF6AB}" dt="2023-02-03T06:11:03.285" v="798" actId="20577"/>
          <ac:spMkLst>
            <pc:docMk/>
            <pc:sldMk cId="1970187575" sldId="379"/>
            <ac:spMk id="5" creationId="{DF664FFA-9452-2803-1619-F2562904679D}"/>
          </ac:spMkLst>
        </pc:spChg>
        <pc:spChg chg="add del mod ord">
          <ac:chgData name="Matthieu De Mari" userId="dfb708c9-d8dc-439f-9a3b-c772bf4a311c" providerId="ADAL" clId="{D2FDBEB2-E663-41FC-8A3C-AC79657DF6AB}" dt="2023-02-03T06:11:06.947" v="799" actId="478"/>
          <ac:spMkLst>
            <pc:docMk/>
            <pc:sldMk cId="1970187575" sldId="379"/>
            <ac:spMk id="6" creationId="{54FAFB93-0158-7B14-C177-779BCF8BEC15}"/>
          </ac:spMkLst>
        </pc:spChg>
        <pc:picChg chg="add mod">
          <ac:chgData name="Matthieu De Mari" userId="dfb708c9-d8dc-439f-9a3b-c772bf4a311c" providerId="ADAL" clId="{D2FDBEB2-E663-41FC-8A3C-AC79657DF6AB}" dt="2023-02-03T06:12:18.186" v="801" actId="1076"/>
          <ac:picMkLst>
            <pc:docMk/>
            <pc:sldMk cId="1970187575" sldId="379"/>
            <ac:picMk id="8" creationId="{38396DA0-ACDE-2CF1-5318-A812A302B91F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6:39:40.751" v="2139" actId="207"/>
        <pc:sldMkLst>
          <pc:docMk/>
          <pc:sldMk cId="2100436947" sldId="380"/>
        </pc:sldMkLst>
        <pc:spChg chg="mod ord">
          <ac:chgData name="Matthieu De Mari" userId="dfb708c9-d8dc-439f-9a3b-c772bf4a311c" providerId="ADAL" clId="{D2FDBEB2-E663-41FC-8A3C-AC79657DF6AB}" dt="2023-02-03T06:36:43.027" v="1970" actId="700"/>
          <ac:spMkLst>
            <pc:docMk/>
            <pc:sldMk cId="2100436947" sldId="380"/>
            <ac:spMk id="2" creationId="{77126354-C35C-9E58-34D0-5861FBC9E6D5}"/>
          </ac:spMkLst>
        </pc:spChg>
        <pc:spChg chg="del mod ord">
          <ac:chgData name="Matthieu De Mari" userId="dfb708c9-d8dc-439f-9a3b-c772bf4a311c" providerId="ADAL" clId="{D2FDBEB2-E663-41FC-8A3C-AC79657DF6AB}" dt="2023-02-03T06:36:43.027" v="1970" actId="700"/>
          <ac:spMkLst>
            <pc:docMk/>
            <pc:sldMk cId="2100436947" sldId="380"/>
            <ac:spMk id="3" creationId="{AE633EF7-FE8D-5712-4111-81D6DAA3DCD5}"/>
          </ac:spMkLst>
        </pc:spChg>
        <pc:spChg chg="add mod ord">
          <ac:chgData name="Matthieu De Mari" userId="dfb708c9-d8dc-439f-9a3b-c772bf4a311c" providerId="ADAL" clId="{D2FDBEB2-E663-41FC-8A3C-AC79657DF6AB}" dt="2023-02-03T06:39:40.751" v="2139" actId="207"/>
          <ac:spMkLst>
            <pc:docMk/>
            <pc:sldMk cId="2100436947" sldId="380"/>
            <ac:spMk id="4" creationId="{11F8287B-68F9-6307-9899-F1C2672A4FC6}"/>
          </ac:spMkLst>
        </pc:spChg>
        <pc:spChg chg="add del mod ord">
          <ac:chgData name="Matthieu De Mari" userId="dfb708c9-d8dc-439f-9a3b-c772bf4a311c" providerId="ADAL" clId="{D2FDBEB2-E663-41FC-8A3C-AC79657DF6AB}" dt="2023-02-03T06:37:09.502" v="1971" actId="478"/>
          <ac:spMkLst>
            <pc:docMk/>
            <pc:sldMk cId="2100436947" sldId="380"/>
            <ac:spMk id="5" creationId="{446D88DD-65EC-951A-F5A9-40ABB1237F28}"/>
          </ac:spMkLst>
        </pc:spChg>
        <pc:picChg chg="add del mod">
          <ac:chgData name="Matthieu De Mari" userId="dfb708c9-d8dc-439f-9a3b-c772bf4a311c" providerId="ADAL" clId="{D2FDBEB2-E663-41FC-8A3C-AC79657DF6AB}" dt="2023-02-03T06:38:23.552" v="2051" actId="478"/>
          <ac:picMkLst>
            <pc:docMk/>
            <pc:sldMk cId="2100436947" sldId="380"/>
            <ac:picMk id="7" creationId="{93AE3261-9FCE-E201-2461-9CBC53BDD1C6}"/>
          </ac:picMkLst>
        </pc:picChg>
        <pc:picChg chg="add mod modCrop">
          <ac:chgData name="Matthieu De Mari" userId="dfb708c9-d8dc-439f-9a3b-c772bf4a311c" providerId="ADAL" clId="{D2FDBEB2-E663-41FC-8A3C-AC79657DF6AB}" dt="2023-02-03T06:38:45.501" v="2060" actId="1076"/>
          <ac:picMkLst>
            <pc:docMk/>
            <pc:sldMk cId="2100436947" sldId="380"/>
            <ac:picMk id="9" creationId="{56F683A9-058D-AF33-0AA8-27120C94D3E3}"/>
          </ac:picMkLst>
        </pc:picChg>
        <pc:picChg chg="add mod">
          <ac:chgData name="Matthieu De Mari" userId="dfb708c9-d8dc-439f-9a3b-c772bf4a311c" providerId="ADAL" clId="{D2FDBEB2-E663-41FC-8A3C-AC79657DF6AB}" dt="2023-02-03T06:38:40.424" v="2056" actId="1076"/>
          <ac:picMkLst>
            <pc:docMk/>
            <pc:sldMk cId="2100436947" sldId="380"/>
            <ac:picMk id="11" creationId="{546EFE0C-C1D6-FB5D-CFDC-E9D49F2BEFDE}"/>
          </ac:picMkLst>
        </pc:picChg>
      </pc:sldChg>
      <pc:sldChg chg="addSp modSp new mod modClrScheme chgLayout">
        <pc:chgData name="Matthieu De Mari" userId="dfb708c9-d8dc-439f-9a3b-c772bf4a311c" providerId="ADAL" clId="{D2FDBEB2-E663-41FC-8A3C-AC79657DF6AB}" dt="2023-02-03T06:43:16.501" v="2260" actId="20577"/>
        <pc:sldMkLst>
          <pc:docMk/>
          <pc:sldMk cId="3251402422" sldId="381"/>
        </pc:sldMkLst>
        <pc:spChg chg="mod ord">
          <ac:chgData name="Matthieu De Mari" userId="dfb708c9-d8dc-439f-9a3b-c772bf4a311c" providerId="ADAL" clId="{D2FDBEB2-E663-41FC-8A3C-AC79657DF6AB}" dt="2023-02-03T06:42:51.710" v="2241" actId="700"/>
          <ac:spMkLst>
            <pc:docMk/>
            <pc:sldMk cId="3251402422" sldId="381"/>
            <ac:spMk id="2" creationId="{D5C2C212-E261-A521-5A07-4F79BEE7D615}"/>
          </ac:spMkLst>
        </pc:spChg>
        <pc:spChg chg="mod ord">
          <ac:chgData name="Matthieu De Mari" userId="dfb708c9-d8dc-439f-9a3b-c772bf4a311c" providerId="ADAL" clId="{D2FDBEB2-E663-41FC-8A3C-AC79657DF6AB}" dt="2023-02-03T06:43:16.501" v="2260" actId="20577"/>
          <ac:spMkLst>
            <pc:docMk/>
            <pc:sldMk cId="3251402422" sldId="381"/>
            <ac:spMk id="3" creationId="{EB875A09-F649-0453-782D-77AD08503234}"/>
          </ac:spMkLst>
        </pc:spChg>
        <pc:spChg chg="add mod ord">
          <ac:chgData name="Matthieu De Mari" userId="dfb708c9-d8dc-439f-9a3b-c772bf4a311c" providerId="ADAL" clId="{D2FDBEB2-E663-41FC-8A3C-AC79657DF6AB}" dt="2023-02-03T06:43:05.116" v="2258" actId="20577"/>
          <ac:spMkLst>
            <pc:docMk/>
            <pc:sldMk cId="3251402422" sldId="381"/>
            <ac:spMk id="4" creationId="{953DB814-D545-5828-A2A0-FEEF73BDC2D8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48:14.770" v="2345" actId="14100"/>
        <pc:sldMkLst>
          <pc:docMk/>
          <pc:sldMk cId="1017635827" sldId="382"/>
        </pc:sldMkLst>
        <pc:spChg chg="mod ord">
          <ac:chgData name="Matthieu De Mari" userId="dfb708c9-d8dc-439f-9a3b-c772bf4a311c" providerId="ADAL" clId="{D2FDBEB2-E663-41FC-8A3C-AC79657DF6AB}" dt="2023-02-03T06:45:47.810" v="2310" actId="700"/>
          <ac:spMkLst>
            <pc:docMk/>
            <pc:sldMk cId="1017635827" sldId="382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47:20.609" v="2338"/>
          <ac:spMkLst>
            <pc:docMk/>
            <pc:sldMk cId="1017635827" sldId="382"/>
            <ac:spMk id="3" creationId="{FA1F1CE6-06FF-6DD6-265C-39A26CC7DB57}"/>
          </ac:spMkLst>
        </pc:spChg>
        <pc:spChg chg="add del mod ord">
          <ac:chgData name="Matthieu De Mari" userId="dfb708c9-d8dc-439f-9a3b-c772bf4a311c" providerId="ADAL" clId="{D2FDBEB2-E663-41FC-8A3C-AC79657DF6AB}" dt="2023-02-03T06:45:33.252" v="2308" actId="478"/>
          <ac:spMkLst>
            <pc:docMk/>
            <pc:sldMk cId="1017635827" sldId="382"/>
            <ac:spMk id="4" creationId="{5843D25B-9D04-4D41-556D-2F94CE141136}"/>
          </ac:spMkLst>
        </pc:spChg>
        <pc:spChg chg="add del mod ord">
          <ac:chgData name="Matthieu De Mari" userId="dfb708c9-d8dc-439f-9a3b-c772bf4a311c" providerId="ADAL" clId="{D2FDBEB2-E663-41FC-8A3C-AC79657DF6AB}" dt="2023-02-03T06:47:23.986" v="2339" actId="478"/>
          <ac:spMkLst>
            <pc:docMk/>
            <pc:sldMk cId="1017635827" sldId="382"/>
            <ac:spMk id="5" creationId="{9CC08854-D3E9-2AA4-3B21-DA2728469A18}"/>
          </ac:spMkLst>
        </pc:spChg>
        <pc:picChg chg="add mod">
          <ac:chgData name="Matthieu De Mari" userId="dfb708c9-d8dc-439f-9a3b-c772bf4a311c" providerId="ADAL" clId="{D2FDBEB2-E663-41FC-8A3C-AC79657DF6AB}" dt="2023-02-03T06:48:14.770" v="2345" actId="14100"/>
          <ac:picMkLst>
            <pc:docMk/>
            <pc:sldMk cId="1017635827" sldId="382"/>
            <ac:picMk id="7" creationId="{6AF5739C-A62C-69DB-A2FB-542D29AC8C09}"/>
          </ac:picMkLst>
        </pc:picChg>
      </pc:sldChg>
      <pc:sldChg chg="modSp new mod">
        <pc:chgData name="Matthieu De Mari" userId="dfb708c9-d8dc-439f-9a3b-c772bf4a311c" providerId="ADAL" clId="{D2FDBEB2-E663-41FC-8A3C-AC79657DF6AB}" dt="2023-02-03T02:53:21.438" v="136" actId="20577"/>
        <pc:sldMkLst>
          <pc:docMk/>
          <pc:sldMk cId="1921397945" sldId="383"/>
        </pc:sldMkLst>
        <pc:spChg chg="mod">
          <ac:chgData name="Matthieu De Mari" userId="dfb708c9-d8dc-439f-9a3b-c772bf4a311c" providerId="ADAL" clId="{D2FDBEB2-E663-41FC-8A3C-AC79657DF6AB}" dt="2023-02-03T02:53:21.438" v="136" actId="20577"/>
          <ac:spMkLst>
            <pc:docMk/>
            <pc:sldMk cId="1921397945" sldId="383"/>
            <ac:spMk id="2" creationId="{FBC36228-8F7A-1389-12CE-514215337F1A}"/>
          </ac:spMkLst>
        </pc:spChg>
      </pc:sldChg>
      <pc:sldChg chg="new">
        <pc:chgData name="Matthieu De Mari" userId="dfb708c9-d8dc-439f-9a3b-c772bf4a311c" providerId="ADAL" clId="{D2FDBEB2-E663-41FC-8A3C-AC79657DF6AB}" dt="2023-02-03T02:53:23.892" v="137" actId="680"/>
        <pc:sldMkLst>
          <pc:docMk/>
          <pc:sldMk cId="1420298135" sldId="384"/>
        </pc:sldMkLst>
      </pc:sldChg>
      <pc:sldChg chg="new">
        <pc:chgData name="Matthieu De Mari" userId="dfb708c9-d8dc-439f-9a3b-c772bf4a311c" providerId="ADAL" clId="{D2FDBEB2-E663-41FC-8A3C-AC79657DF6AB}" dt="2023-02-03T02:53:52.250" v="141" actId="680"/>
        <pc:sldMkLst>
          <pc:docMk/>
          <pc:sldMk cId="2560511070" sldId="385"/>
        </pc:sldMkLst>
      </pc:sldChg>
      <pc:sldChg chg="new">
        <pc:chgData name="Matthieu De Mari" userId="dfb708c9-d8dc-439f-9a3b-c772bf4a311c" providerId="ADAL" clId="{D2FDBEB2-E663-41FC-8A3C-AC79657DF6AB}" dt="2023-02-03T02:54:08.690" v="144" actId="680"/>
        <pc:sldMkLst>
          <pc:docMk/>
          <pc:sldMk cId="1116470923" sldId="386"/>
        </pc:sldMkLst>
      </pc:sldChg>
      <pc:sldChg chg="new">
        <pc:chgData name="Matthieu De Mari" userId="dfb708c9-d8dc-439f-9a3b-c772bf4a311c" providerId="ADAL" clId="{D2FDBEB2-E663-41FC-8A3C-AC79657DF6AB}" dt="2023-02-03T02:54:29.781" v="146" actId="680"/>
        <pc:sldMkLst>
          <pc:docMk/>
          <pc:sldMk cId="2474697269" sldId="387"/>
        </pc:sldMkLst>
      </pc:sldChg>
      <pc:sldChg chg="new">
        <pc:chgData name="Matthieu De Mari" userId="dfb708c9-d8dc-439f-9a3b-c772bf4a311c" providerId="ADAL" clId="{D2FDBEB2-E663-41FC-8A3C-AC79657DF6AB}" dt="2023-02-03T02:55:13.393" v="151" actId="680"/>
        <pc:sldMkLst>
          <pc:docMk/>
          <pc:sldMk cId="4198773114" sldId="388"/>
        </pc:sldMkLst>
      </pc:sldChg>
      <pc:sldChg chg="new">
        <pc:chgData name="Matthieu De Mari" userId="dfb708c9-d8dc-439f-9a3b-c772bf4a311c" providerId="ADAL" clId="{D2FDBEB2-E663-41FC-8A3C-AC79657DF6AB}" dt="2023-02-03T02:55:46.912" v="154" actId="680"/>
        <pc:sldMkLst>
          <pc:docMk/>
          <pc:sldMk cId="481628505" sldId="389"/>
        </pc:sldMkLst>
      </pc:sldChg>
      <pc:sldChg chg="new">
        <pc:chgData name="Matthieu De Mari" userId="dfb708c9-d8dc-439f-9a3b-c772bf4a311c" providerId="ADAL" clId="{D2FDBEB2-E663-41FC-8A3C-AC79657DF6AB}" dt="2023-02-03T02:56:14.767" v="157" actId="680"/>
        <pc:sldMkLst>
          <pc:docMk/>
          <pc:sldMk cId="2128707751" sldId="390"/>
        </pc:sldMkLst>
      </pc:sldChg>
      <pc:sldChg chg="new">
        <pc:chgData name="Matthieu De Mari" userId="dfb708c9-d8dc-439f-9a3b-c772bf4a311c" providerId="ADAL" clId="{D2FDBEB2-E663-41FC-8A3C-AC79657DF6AB}" dt="2023-02-03T02:56:29.261" v="160" actId="680"/>
        <pc:sldMkLst>
          <pc:docMk/>
          <pc:sldMk cId="1283478655" sldId="391"/>
        </pc:sldMkLst>
      </pc:sldChg>
      <pc:sldChg chg="new">
        <pc:chgData name="Matthieu De Mari" userId="dfb708c9-d8dc-439f-9a3b-c772bf4a311c" providerId="ADAL" clId="{D2FDBEB2-E663-41FC-8A3C-AC79657DF6AB}" dt="2023-02-03T02:56:49.133" v="163" actId="680"/>
        <pc:sldMkLst>
          <pc:docMk/>
          <pc:sldMk cId="1341638402" sldId="392"/>
        </pc:sldMkLst>
      </pc:sldChg>
      <pc:sldChg chg="new">
        <pc:chgData name="Matthieu De Mari" userId="dfb708c9-d8dc-439f-9a3b-c772bf4a311c" providerId="ADAL" clId="{D2FDBEB2-E663-41FC-8A3C-AC79657DF6AB}" dt="2023-02-03T02:57:16.857" v="166" actId="680"/>
        <pc:sldMkLst>
          <pc:docMk/>
          <pc:sldMk cId="949620911" sldId="393"/>
        </pc:sldMkLst>
      </pc:sldChg>
      <pc:sldChg chg="new">
        <pc:chgData name="Matthieu De Mari" userId="dfb708c9-d8dc-439f-9a3b-c772bf4a311c" providerId="ADAL" clId="{D2FDBEB2-E663-41FC-8A3C-AC79657DF6AB}" dt="2023-02-03T02:57:26.264" v="169" actId="680"/>
        <pc:sldMkLst>
          <pc:docMk/>
          <pc:sldMk cId="164097668" sldId="394"/>
        </pc:sldMkLst>
      </pc:sldChg>
      <pc:sldChg chg="new">
        <pc:chgData name="Matthieu De Mari" userId="dfb708c9-d8dc-439f-9a3b-c772bf4a311c" providerId="ADAL" clId="{D2FDBEB2-E663-41FC-8A3C-AC79657DF6AB}" dt="2023-02-03T02:57:39.760" v="172" actId="680"/>
        <pc:sldMkLst>
          <pc:docMk/>
          <pc:sldMk cId="3048177291" sldId="395"/>
        </pc:sldMkLst>
      </pc:sldChg>
      <pc:sldChg chg="new">
        <pc:chgData name="Matthieu De Mari" userId="dfb708c9-d8dc-439f-9a3b-c772bf4a311c" providerId="ADAL" clId="{D2FDBEB2-E663-41FC-8A3C-AC79657DF6AB}" dt="2023-02-03T02:58:04.050" v="175" actId="680"/>
        <pc:sldMkLst>
          <pc:docMk/>
          <pc:sldMk cId="1458730680" sldId="396"/>
        </pc:sldMkLst>
      </pc:sldChg>
      <pc:sldChg chg="new">
        <pc:chgData name="Matthieu De Mari" userId="dfb708c9-d8dc-439f-9a3b-c772bf4a311c" providerId="ADAL" clId="{D2FDBEB2-E663-41FC-8A3C-AC79657DF6AB}" dt="2023-02-03T02:58:18.676" v="178" actId="680"/>
        <pc:sldMkLst>
          <pc:docMk/>
          <pc:sldMk cId="1451434589" sldId="397"/>
        </pc:sldMkLst>
      </pc:sldChg>
      <pc:sldChg chg="new">
        <pc:chgData name="Matthieu De Mari" userId="dfb708c9-d8dc-439f-9a3b-c772bf4a311c" providerId="ADAL" clId="{D2FDBEB2-E663-41FC-8A3C-AC79657DF6AB}" dt="2023-02-03T02:58:36.414" v="181" actId="680"/>
        <pc:sldMkLst>
          <pc:docMk/>
          <pc:sldMk cId="2867637474" sldId="398"/>
        </pc:sldMkLst>
      </pc:sldChg>
      <pc:sldChg chg="modSp new mod">
        <pc:chgData name="Matthieu De Mari" userId="dfb708c9-d8dc-439f-9a3b-c772bf4a311c" providerId="ADAL" clId="{D2FDBEB2-E663-41FC-8A3C-AC79657DF6AB}" dt="2023-02-03T02:59:22.033" v="235" actId="20577"/>
        <pc:sldMkLst>
          <pc:docMk/>
          <pc:sldMk cId="122423608" sldId="399"/>
        </pc:sldMkLst>
        <pc:spChg chg="mod">
          <ac:chgData name="Matthieu De Mari" userId="dfb708c9-d8dc-439f-9a3b-c772bf4a311c" providerId="ADAL" clId="{D2FDBEB2-E663-41FC-8A3C-AC79657DF6AB}" dt="2023-02-03T02:59:22.033" v="235" actId="20577"/>
          <ac:spMkLst>
            <pc:docMk/>
            <pc:sldMk cId="122423608" sldId="399"/>
            <ac:spMk id="2" creationId="{A8C99902-2A36-9C91-5F2C-9819DE23FB0C}"/>
          </ac:spMkLst>
        </pc:spChg>
      </pc:sldChg>
      <pc:sldChg chg="new">
        <pc:chgData name="Matthieu De Mari" userId="dfb708c9-d8dc-439f-9a3b-c772bf4a311c" providerId="ADAL" clId="{D2FDBEB2-E663-41FC-8A3C-AC79657DF6AB}" dt="2023-02-03T02:59:37.988" v="238" actId="680"/>
        <pc:sldMkLst>
          <pc:docMk/>
          <pc:sldMk cId="2642959288" sldId="400"/>
        </pc:sldMkLst>
      </pc:sldChg>
      <pc:sldChg chg="new">
        <pc:chgData name="Matthieu De Mari" userId="dfb708c9-d8dc-439f-9a3b-c772bf4a311c" providerId="ADAL" clId="{D2FDBEB2-E663-41FC-8A3C-AC79657DF6AB}" dt="2023-02-03T03:00:18.961" v="243" actId="680"/>
        <pc:sldMkLst>
          <pc:docMk/>
          <pc:sldMk cId="4039171501" sldId="401"/>
        </pc:sldMkLst>
      </pc:sldChg>
      <pc:sldChg chg="new">
        <pc:chgData name="Matthieu De Mari" userId="dfb708c9-d8dc-439f-9a3b-c772bf4a311c" providerId="ADAL" clId="{D2FDBEB2-E663-41FC-8A3C-AC79657DF6AB}" dt="2023-02-03T03:00:44.919" v="246" actId="680"/>
        <pc:sldMkLst>
          <pc:docMk/>
          <pc:sldMk cId="3163596145" sldId="402"/>
        </pc:sldMkLst>
      </pc:sldChg>
      <pc:sldChg chg="new">
        <pc:chgData name="Matthieu De Mari" userId="dfb708c9-d8dc-439f-9a3b-c772bf4a311c" providerId="ADAL" clId="{D2FDBEB2-E663-41FC-8A3C-AC79657DF6AB}" dt="2023-02-03T03:01:15.486" v="251" actId="680"/>
        <pc:sldMkLst>
          <pc:docMk/>
          <pc:sldMk cId="101927766" sldId="403"/>
        </pc:sldMkLst>
      </pc:sldChg>
      <pc:sldChg chg="modSp new mod">
        <pc:chgData name="Matthieu De Mari" userId="dfb708c9-d8dc-439f-9a3b-c772bf4a311c" providerId="ADAL" clId="{D2FDBEB2-E663-41FC-8A3C-AC79657DF6AB}" dt="2023-02-03T06:54:09.367" v="2541" actId="20577"/>
        <pc:sldMkLst>
          <pc:docMk/>
          <pc:sldMk cId="3140288791" sldId="404"/>
        </pc:sldMkLst>
        <pc:spChg chg="mod">
          <ac:chgData name="Matthieu De Mari" userId="dfb708c9-d8dc-439f-9a3b-c772bf4a311c" providerId="ADAL" clId="{D2FDBEB2-E663-41FC-8A3C-AC79657DF6AB}" dt="2023-02-03T06:54:09.367" v="2541" actId="20577"/>
          <ac:spMkLst>
            <pc:docMk/>
            <pc:sldMk cId="3140288791" sldId="404"/>
            <ac:spMk id="2" creationId="{581B7E6E-252F-1AB6-6445-27D0020E0280}"/>
          </ac:spMkLst>
        </pc:spChg>
        <pc:spChg chg="mod">
          <ac:chgData name="Matthieu De Mari" userId="dfb708c9-d8dc-439f-9a3b-c772bf4a311c" providerId="ADAL" clId="{D2FDBEB2-E663-41FC-8A3C-AC79657DF6AB}" dt="2023-02-03T06:53:43.723" v="2499" actId="20577"/>
          <ac:spMkLst>
            <pc:docMk/>
            <pc:sldMk cId="3140288791" sldId="404"/>
            <ac:spMk id="3" creationId="{088657BF-BB53-D488-1F2B-77F25EDE3A56}"/>
          </ac:spMkLst>
        </pc:spChg>
      </pc:sldChg>
      <pc:sldChg chg="add">
        <pc:chgData name="Matthieu De Mari" userId="dfb708c9-d8dc-439f-9a3b-c772bf4a311c" providerId="ADAL" clId="{D2FDBEB2-E663-41FC-8A3C-AC79657DF6AB}" dt="2023-02-03T06:03:02.893" v="259"/>
        <pc:sldMkLst>
          <pc:docMk/>
          <pc:sldMk cId="3843402283" sldId="405"/>
        </pc:sldMkLst>
      </pc:sldChg>
      <pc:sldChg chg="addSp delSp modSp add mod ord modClrScheme chgLayout">
        <pc:chgData name="Matthieu De Mari" userId="dfb708c9-d8dc-439f-9a3b-c772bf4a311c" providerId="ADAL" clId="{D2FDBEB2-E663-41FC-8A3C-AC79657DF6AB}" dt="2023-02-03T06:09:42.334" v="720" actId="1076"/>
        <pc:sldMkLst>
          <pc:docMk/>
          <pc:sldMk cId="3358927626" sldId="406"/>
        </pc:sldMkLst>
        <pc:spChg chg="mod ord">
          <ac:chgData name="Matthieu De Mari" userId="dfb708c9-d8dc-439f-9a3b-c772bf4a311c" providerId="ADAL" clId="{D2FDBEB2-E663-41FC-8A3C-AC79657DF6AB}" dt="2023-02-03T06:09:12.869" v="710" actId="700"/>
          <ac:spMkLst>
            <pc:docMk/>
            <pc:sldMk cId="3358927626" sldId="406"/>
            <ac:spMk id="2" creationId="{28C8E2B8-16B2-DFEB-21E8-D5EA9B09A62A}"/>
          </ac:spMkLst>
        </pc:spChg>
        <pc:spChg chg="mod ord">
          <ac:chgData name="Matthieu De Mari" userId="dfb708c9-d8dc-439f-9a3b-c772bf4a311c" providerId="ADAL" clId="{D2FDBEB2-E663-41FC-8A3C-AC79657DF6AB}" dt="2023-02-03T06:09:18.627" v="715"/>
          <ac:spMkLst>
            <pc:docMk/>
            <pc:sldMk cId="3358927626" sldId="406"/>
            <ac:spMk id="3" creationId="{40B01D2C-4BE4-C6CD-31D7-3F2E182779DF}"/>
          </ac:spMkLst>
        </pc:spChg>
        <pc:spChg chg="del mod ord">
          <ac:chgData name="Matthieu De Mari" userId="dfb708c9-d8dc-439f-9a3b-c772bf4a311c" providerId="ADAL" clId="{D2FDBEB2-E663-41FC-8A3C-AC79657DF6AB}" dt="2023-02-03T06:09:15.196" v="711" actId="478"/>
          <ac:spMkLst>
            <pc:docMk/>
            <pc:sldMk cId="3358927626" sldId="406"/>
            <ac:spMk id="4" creationId="{D0D29EA2-9996-8782-66AE-561B2D472B85}"/>
          </ac:spMkLst>
        </pc:spChg>
        <pc:picChg chg="del">
          <ac:chgData name="Matthieu De Mari" userId="dfb708c9-d8dc-439f-9a3b-c772bf4a311c" providerId="ADAL" clId="{D2FDBEB2-E663-41FC-8A3C-AC79657DF6AB}" dt="2023-02-03T06:09:17.129" v="714" actId="478"/>
          <ac:picMkLst>
            <pc:docMk/>
            <pc:sldMk cId="3358927626" sldId="406"/>
            <ac:picMk id="6" creationId="{174A9CDE-B0B1-2295-86F9-490D9AEF3493}"/>
          </ac:picMkLst>
        </pc:picChg>
        <pc:picChg chg="add mod">
          <ac:chgData name="Matthieu De Mari" userId="dfb708c9-d8dc-439f-9a3b-c772bf4a311c" providerId="ADAL" clId="{D2FDBEB2-E663-41FC-8A3C-AC79657DF6AB}" dt="2023-02-03T06:09:42.334" v="720" actId="1076"/>
          <ac:picMkLst>
            <pc:docMk/>
            <pc:sldMk cId="3358927626" sldId="406"/>
            <ac:picMk id="7" creationId="{442DA575-615D-9EA0-0B63-D1F67373C130}"/>
          </ac:picMkLst>
        </pc:picChg>
        <pc:picChg chg="del">
          <ac:chgData name="Matthieu De Mari" userId="dfb708c9-d8dc-439f-9a3b-c772bf4a311c" providerId="ADAL" clId="{D2FDBEB2-E663-41FC-8A3C-AC79657DF6AB}" dt="2023-02-03T06:09:16.476" v="713" actId="478"/>
          <ac:picMkLst>
            <pc:docMk/>
            <pc:sldMk cId="3358927626" sldId="406"/>
            <ac:picMk id="8" creationId="{8642BB61-5547-E779-25BC-07029F6867D4}"/>
          </ac:picMkLst>
        </pc:picChg>
        <pc:picChg chg="del">
          <ac:chgData name="Matthieu De Mari" userId="dfb708c9-d8dc-439f-9a3b-c772bf4a311c" providerId="ADAL" clId="{D2FDBEB2-E663-41FC-8A3C-AC79657DF6AB}" dt="2023-02-03T06:09:16.210" v="712" actId="478"/>
          <ac:picMkLst>
            <pc:docMk/>
            <pc:sldMk cId="3358927626" sldId="406"/>
            <ac:picMk id="10" creationId="{AAA21B2A-5B1A-3237-C1A9-541D91EEB57A}"/>
          </ac:picMkLst>
        </pc:picChg>
      </pc:sldChg>
      <pc:sldChg chg="addSp delSp modSp new mod">
        <pc:chgData name="Matthieu De Mari" userId="dfb708c9-d8dc-439f-9a3b-c772bf4a311c" providerId="ADAL" clId="{D2FDBEB2-E663-41FC-8A3C-AC79657DF6AB}" dt="2023-02-03T06:15:37.685" v="1099" actId="12"/>
        <pc:sldMkLst>
          <pc:docMk/>
          <pc:sldMk cId="1925028509" sldId="407"/>
        </pc:sldMkLst>
        <pc:spChg chg="mod">
          <ac:chgData name="Matthieu De Mari" userId="dfb708c9-d8dc-439f-9a3b-c772bf4a311c" providerId="ADAL" clId="{D2FDBEB2-E663-41FC-8A3C-AC79657DF6AB}" dt="2023-02-03T06:12:32.138" v="819" actId="20577"/>
          <ac:spMkLst>
            <pc:docMk/>
            <pc:sldMk cId="1925028509" sldId="407"/>
            <ac:spMk id="2" creationId="{445434E9-6928-73A0-43A5-8E0EEE693F2D}"/>
          </ac:spMkLst>
        </pc:spChg>
        <pc:spChg chg="mod">
          <ac:chgData name="Matthieu De Mari" userId="dfb708c9-d8dc-439f-9a3b-c772bf4a311c" providerId="ADAL" clId="{D2FDBEB2-E663-41FC-8A3C-AC79657DF6AB}" dt="2023-02-03T06:15:37.685" v="1099" actId="12"/>
          <ac:spMkLst>
            <pc:docMk/>
            <pc:sldMk cId="1925028509" sldId="407"/>
            <ac:spMk id="3" creationId="{8A7D9A86-7C7C-734B-80A4-FB642FF10042}"/>
          </ac:spMkLst>
        </pc:spChg>
        <pc:spChg chg="del">
          <ac:chgData name="Matthieu De Mari" userId="dfb708c9-d8dc-439f-9a3b-c772bf4a311c" providerId="ADAL" clId="{D2FDBEB2-E663-41FC-8A3C-AC79657DF6AB}" dt="2023-02-03T06:12:53.688" v="851" actId="478"/>
          <ac:spMkLst>
            <pc:docMk/>
            <pc:sldMk cId="1925028509" sldId="407"/>
            <ac:spMk id="4" creationId="{41CB767C-6FF7-8F08-6225-F27E17B15552}"/>
          </ac:spMkLst>
        </pc:spChg>
        <pc:picChg chg="add mod">
          <ac:chgData name="Matthieu De Mari" userId="dfb708c9-d8dc-439f-9a3b-c772bf4a311c" providerId="ADAL" clId="{D2FDBEB2-E663-41FC-8A3C-AC79657DF6AB}" dt="2023-02-03T06:13:51.073" v="887" actId="1076"/>
          <ac:picMkLst>
            <pc:docMk/>
            <pc:sldMk cId="1925028509" sldId="407"/>
            <ac:picMk id="6" creationId="{70EEA628-810A-AF2E-00EE-DF691CE1657B}"/>
          </ac:picMkLst>
        </pc:picChg>
        <pc:picChg chg="add mod">
          <ac:chgData name="Matthieu De Mari" userId="dfb708c9-d8dc-439f-9a3b-c772bf4a311c" providerId="ADAL" clId="{D2FDBEB2-E663-41FC-8A3C-AC79657DF6AB}" dt="2023-02-03T06:14:22.735" v="957" actId="1076"/>
          <ac:picMkLst>
            <pc:docMk/>
            <pc:sldMk cId="1925028509" sldId="407"/>
            <ac:picMk id="8" creationId="{C543654B-55A4-7D2C-64C1-EA7202FE615D}"/>
          </ac:picMkLst>
        </pc:picChg>
        <pc:picChg chg="add mod">
          <ac:chgData name="Matthieu De Mari" userId="dfb708c9-d8dc-439f-9a3b-c772bf4a311c" providerId="ADAL" clId="{D2FDBEB2-E663-41FC-8A3C-AC79657DF6AB}" dt="2023-02-03T06:14:41.466" v="991" actId="1076"/>
          <ac:picMkLst>
            <pc:docMk/>
            <pc:sldMk cId="1925028509" sldId="407"/>
            <ac:picMk id="10" creationId="{6D8B9614-48EF-8437-0E5E-9FEF509AB4A6}"/>
          </ac:picMkLst>
        </pc:picChg>
      </pc:sldChg>
      <pc:sldChg chg="addSp delSp modSp new mod">
        <pc:chgData name="Matthieu De Mari" userId="dfb708c9-d8dc-439f-9a3b-c772bf4a311c" providerId="ADAL" clId="{D2FDBEB2-E663-41FC-8A3C-AC79657DF6AB}" dt="2023-02-03T06:27:00.107" v="1534" actId="20577"/>
        <pc:sldMkLst>
          <pc:docMk/>
          <pc:sldMk cId="3458396453" sldId="408"/>
        </pc:sldMkLst>
        <pc:spChg chg="mod">
          <ac:chgData name="Matthieu De Mari" userId="dfb708c9-d8dc-439f-9a3b-c772bf4a311c" providerId="ADAL" clId="{D2FDBEB2-E663-41FC-8A3C-AC79657DF6AB}" dt="2023-02-03T06:16:07.244" v="1137" actId="20577"/>
          <ac:spMkLst>
            <pc:docMk/>
            <pc:sldMk cId="3458396453" sldId="408"/>
            <ac:spMk id="2" creationId="{1038DBA5-CB9C-9AAA-DA24-A5BB82454158}"/>
          </ac:spMkLst>
        </pc:spChg>
        <pc:spChg chg="mod">
          <ac:chgData name="Matthieu De Mari" userId="dfb708c9-d8dc-439f-9a3b-c772bf4a311c" providerId="ADAL" clId="{D2FDBEB2-E663-41FC-8A3C-AC79657DF6AB}" dt="2023-02-03T06:19:37.550" v="1395" actId="20577"/>
          <ac:spMkLst>
            <pc:docMk/>
            <pc:sldMk cId="3458396453" sldId="408"/>
            <ac:spMk id="3" creationId="{A2C1AD02-2B23-3037-9908-FF09B3499297}"/>
          </ac:spMkLst>
        </pc:spChg>
        <pc:spChg chg="mod">
          <ac:chgData name="Matthieu De Mari" userId="dfb708c9-d8dc-439f-9a3b-c772bf4a311c" providerId="ADAL" clId="{D2FDBEB2-E663-41FC-8A3C-AC79657DF6AB}" dt="2023-02-03T06:27:00.107" v="1534" actId="20577"/>
          <ac:spMkLst>
            <pc:docMk/>
            <pc:sldMk cId="3458396453" sldId="408"/>
            <ac:spMk id="4" creationId="{6F2769B1-E04C-7731-027E-A37C8AAEBCC0}"/>
          </ac:spMkLst>
        </pc:spChg>
        <pc:picChg chg="add del mod">
          <ac:chgData name="Matthieu De Mari" userId="dfb708c9-d8dc-439f-9a3b-c772bf4a311c" providerId="ADAL" clId="{D2FDBEB2-E663-41FC-8A3C-AC79657DF6AB}" dt="2023-02-03T06:19:43.688" v="1397" actId="478"/>
          <ac:picMkLst>
            <pc:docMk/>
            <pc:sldMk cId="3458396453" sldId="408"/>
            <ac:picMk id="6" creationId="{8D74613D-DF48-BF6C-AB43-CCE9EB512E84}"/>
          </ac:picMkLst>
        </pc:picChg>
        <pc:picChg chg="add mod">
          <ac:chgData name="Matthieu De Mari" userId="dfb708c9-d8dc-439f-9a3b-c772bf4a311c" providerId="ADAL" clId="{D2FDBEB2-E663-41FC-8A3C-AC79657DF6AB}" dt="2023-02-03T06:26:53.312" v="1522" actId="1076"/>
          <ac:picMkLst>
            <pc:docMk/>
            <pc:sldMk cId="3458396453" sldId="408"/>
            <ac:picMk id="8" creationId="{F0E0B423-3A8C-32D4-141D-C55B53A72E1E}"/>
          </ac:picMkLst>
        </pc:picChg>
      </pc:sldChg>
      <pc:sldChg chg="modSp add mod">
        <pc:chgData name="Matthieu De Mari" userId="dfb708c9-d8dc-439f-9a3b-c772bf4a311c" providerId="ADAL" clId="{D2FDBEB2-E663-41FC-8A3C-AC79657DF6AB}" dt="2023-02-03T06:27:25.758" v="1541" actId="20577"/>
        <pc:sldMkLst>
          <pc:docMk/>
          <pc:sldMk cId="1339110510" sldId="409"/>
        </pc:sldMkLst>
        <pc:spChg chg="mod">
          <ac:chgData name="Matthieu De Mari" userId="dfb708c9-d8dc-439f-9a3b-c772bf4a311c" providerId="ADAL" clId="{D2FDBEB2-E663-41FC-8A3C-AC79657DF6AB}" dt="2023-02-03T06:27:25.758" v="1541" actId="20577"/>
          <ac:spMkLst>
            <pc:docMk/>
            <pc:sldMk cId="1339110510" sldId="409"/>
            <ac:spMk id="4" creationId="{6F2769B1-E04C-7731-027E-A37C8AAEBCC0}"/>
          </ac:spMkLst>
        </pc:spChg>
      </pc:sldChg>
      <pc:sldChg chg="addSp delSp modSp add mod chgLayout">
        <pc:chgData name="Matthieu De Mari" userId="dfb708c9-d8dc-439f-9a3b-c772bf4a311c" providerId="ADAL" clId="{D2FDBEB2-E663-41FC-8A3C-AC79657DF6AB}" dt="2023-02-03T06:29:45.592" v="1649" actId="1076"/>
        <pc:sldMkLst>
          <pc:docMk/>
          <pc:sldMk cId="1178350440" sldId="410"/>
        </pc:sldMkLst>
        <pc:spChg chg="mod ord">
          <ac:chgData name="Matthieu De Mari" userId="dfb708c9-d8dc-439f-9a3b-c772bf4a311c" providerId="ADAL" clId="{D2FDBEB2-E663-41FC-8A3C-AC79657DF6AB}" dt="2023-02-03T06:29:22.216" v="1638" actId="700"/>
          <ac:spMkLst>
            <pc:docMk/>
            <pc:sldMk cId="1178350440" sldId="410"/>
            <ac:spMk id="2" creationId="{1038DBA5-CB9C-9AAA-DA24-A5BB82454158}"/>
          </ac:spMkLst>
        </pc:spChg>
        <pc:spChg chg="mod ord">
          <ac:chgData name="Matthieu De Mari" userId="dfb708c9-d8dc-439f-9a3b-c772bf4a311c" providerId="ADAL" clId="{D2FDBEB2-E663-41FC-8A3C-AC79657DF6AB}" dt="2023-02-03T06:29:25.246" v="1643" actId="27636"/>
          <ac:spMkLst>
            <pc:docMk/>
            <pc:sldMk cId="1178350440" sldId="410"/>
            <ac:spMk id="3" creationId="{A2C1AD02-2B23-3037-9908-FF09B3499297}"/>
          </ac:spMkLst>
        </pc:spChg>
        <pc:spChg chg="del mod">
          <ac:chgData name="Matthieu De Mari" userId="dfb708c9-d8dc-439f-9a3b-c772bf4a311c" providerId="ADAL" clId="{D2FDBEB2-E663-41FC-8A3C-AC79657DF6AB}" dt="2023-02-03T06:29:11.798" v="1633" actId="478"/>
          <ac:spMkLst>
            <pc:docMk/>
            <pc:sldMk cId="1178350440" sldId="410"/>
            <ac:spMk id="4" creationId="{6F2769B1-E04C-7731-027E-A37C8AAEBCC0}"/>
          </ac:spMkLst>
        </pc:spChg>
        <pc:spChg chg="add del mod">
          <ac:chgData name="Matthieu De Mari" userId="dfb708c9-d8dc-439f-9a3b-c772bf4a311c" providerId="ADAL" clId="{D2FDBEB2-E663-41FC-8A3C-AC79657DF6AB}" dt="2023-02-03T06:29:14.905" v="1635" actId="478"/>
          <ac:spMkLst>
            <pc:docMk/>
            <pc:sldMk cId="1178350440" sldId="410"/>
            <ac:spMk id="7" creationId="{53F5514B-170E-F61A-E21B-B5208500309F}"/>
          </ac:spMkLst>
        </pc:spChg>
        <pc:spChg chg="add mod ord">
          <ac:chgData name="Matthieu De Mari" userId="dfb708c9-d8dc-439f-9a3b-c772bf4a311c" providerId="ADAL" clId="{D2FDBEB2-E663-41FC-8A3C-AC79657DF6AB}" dt="2023-02-03T06:29:28.688" v="1645" actId="14100"/>
          <ac:spMkLst>
            <pc:docMk/>
            <pc:sldMk cId="1178350440" sldId="410"/>
            <ac:spMk id="8" creationId="{E77BD23E-F56C-1A2A-8041-A46EFC48D255}"/>
          </ac:spMkLst>
        </pc:spChg>
        <pc:picChg chg="del">
          <ac:chgData name="Matthieu De Mari" userId="dfb708c9-d8dc-439f-9a3b-c772bf4a311c" providerId="ADAL" clId="{D2FDBEB2-E663-41FC-8A3C-AC79657DF6AB}" dt="2023-02-03T06:29:13.689" v="1634" actId="478"/>
          <ac:picMkLst>
            <pc:docMk/>
            <pc:sldMk cId="1178350440" sldId="410"/>
            <ac:picMk id="6" creationId="{8D74613D-DF48-BF6C-AB43-CCE9EB512E84}"/>
          </ac:picMkLst>
        </pc:picChg>
        <pc:picChg chg="add mod">
          <ac:chgData name="Matthieu De Mari" userId="dfb708c9-d8dc-439f-9a3b-c772bf4a311c" providerId="ADAL" clId="{D2FDBEB2-E663-41FC-8A3C-AC79657DF6AB}" dt="2023-02-03T06:29:45.592" v="1649" actId="1076"/>
          <ac:picMkLst>
            <pc:docMk/>
            <pc:sldMk cId="1178350440" sldId="410"/>
            <ac:picMk id="10" creationId="{C608F0D5-1AC9-5C59-E1F6-A4F9915E446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0:43.564" v="1656" actId="1076"/>
        <pc:sldMkLst>
          <pc:docMk/>
          <pc:sldMk cId="2149409242" sldId="411"/>
        </pc:sldMkLst>
        <pc:picChg chg="add mod">
          <ac:chgData name="Matthieu De Mari" userId="dfb708c9-d8dc-439f-9a3b-c772bf4a311c" providerId="ADAL" clId="{D2FDBEB2-E663-41FC-8A3C-AC79657DF6AB}" dt="2023-02-03T06:30:43.564" v="1656" actId="1076"/>
          <ac:picMkLst>
            <pc:docMk/>
            <pc:sldMk cId="2149409242" sldId="411"/>
            <ac:picMk id="5" creationId="{C7C2A4C7-E8B8-6EB6-8E8D-628C46CE1128}"/>
          </ac:picMkLst>
        </pc:picChg>
        <pc:picChg chg="del">
          <ac:chgData name="Matthieu De Mari" userId="dfb708c9-d8dc-439f-9a3b-c772bf4a311c" providerId="ADAL" clId="{D2FDBEB2-E663-41FC-8A3C-AC79657DF6AB}" dt="2023-02-03T06:30:36.125" v="1651" actId="478"/>
          <ac:picMkLst>
            <pc:docMk/>
            <pc:sldMk cId="2149409242" sldId="411"/>
            <ac:picMk id="10" creationId="{C608F0D5-1AC9-5C59-E1F6-A4F9915E4462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6:32:52.063" v="1839" actId="1076"/>
        <pc:sldMkLst>
          <pc:docMk/>
          <pc:sldMk cId="1857929555" sldId="412"/>
        </pc:sldMkLst>
        <pc:spChg chg="mod ord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2" creationId="{99E8E432-407E-8907-4328-C2E9EDFC3166}"/>
          </ac:spMkLst>
        </pc:spChg>
        <pc:spChg chg="del mod ord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3" creationId="{DCE93DEF-D823-A16A-13C0-DA7DA936A773}"/>
          </ac:spMkLst>
        </pc:spChg>
        <pc:spChg chg="del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4" creationId="{A8F2F000-8414-6A36-4A69-6166C0867D69}"/>
          </ac:spMkLst>
        </pc:spChg>
        <pc:spChg chg="add mod ord">
          <ac:chgData name="Matthieu De Mari" userId="dfb708c9-d8dc-439f-9a3b-c772bf4a311c" providerId="ADAL" clId="{D2FDBEB2-E663-41FC-8A3C-AC79657DF6AB}" dt="2023-02-03T06:32:09.913" v="1830" actId="113"/>
          <ac:spMkLst>
            <pc:docMk/>
            <pc:sldMk cId="1857929555" sldId="412"/>
            <ac:spMk id="5" creationId="{4BC25369-B12F-4AC1-0A2A-B7362924B819}"/>
          </ac:spMkLst>
        </pc:spChg>
        <pc:picChg chg="add del mod">
          <ac:chgData name="Matthieu De Mari" userId="dfb708c9-d8dc-439f-9a3b-c772bf4a311c" providerId="ADAL" clId="{D2FDBEB2-E663-41FC-8A3C-AC79657DF6AB}" dt="2023-02-03T06:32:50.322" v="1838" actId="478"/>
          <ac:picMkLst>
            <pc:docMk/>
            <pc:sldMk cId="1857929555" sldId="412"/>
            <ac:picMk id="7" creationId="{8A2A851B-519D-6246-1325-49AE148D423B}"/>
          </ac:picMkLst>
        </pc:picChg>
        <pc:picChg chg="add mod modCrop">
          <ac:chgData name="Matthieu De Mari" userId="dfb708c9-d8dc-439f-9a3b-c772bf4a311c" providerId="ADAL" clId="{D2FDBEB2-E663-41FC-8A3C-AC79657DF6AB}" dt="2023-02-03T06:32:52.063" v="1839" actId="1076"/>
          <ac:picMkLst>
            <pc:docMk/>
            <pc:sldMk cId="1857929555" sldId="412"/>
            <ac:picMk id="9" creationId="{80A4B957-7E20-0025-8F44-1A1D4A3195B1}"/>
          </ac:picMkLst>
        </pc:picChg>
      </pc:sldChg>
      <pc:sldChg chg="delSp modSp add mod">
        <pc:chgData name="Matthieu De Mari" userId="dfb708c9-d8dc-439f-9a3b-c772bf4a311c" providerId="ADAL" clId="{D2FDBEB2-E663-41FC-8A3C-AC79657DF6AB}" dt="2023-02-03T06:32:48.411" v="1837" actId="1076"/>
        <pc:sldMkLst>
          <pc:docMk/>
          <pc:sldMk cId="3179138343" sldId="413"/>
        </pc:sldMkLst>
        <pc:spChg chg="mod">
          <ac:chgData name="Matthieu De Mari" userId="dfb708c9-d8dc-439f-9a3b-c772bf4a311c" providerId="ADAL" clId="{D2FDBEB2-E663-41FC-8A3C-AC79657DF6AB}" dt="2023-02-03T06:32:40.694" v="1835" actId="20577"/>
          <ac:spMkLst>
            <pc:docMk/>
            <pc:sldMk cId="3179138343" sldId="413"/>
            <ac:spMk id="5" creationId="{4BC25369-B12F-4AC1-0A2A-B7362924B819}"/>
          </ac:spMkLst>
        </pc:spChg>
        <pc:picChg chg="mod">
          <ac:chgData name="Matthieu De Mari" userId="dfb708c9-d8dc-439f-9a3b-c772bf4a311c" providerId="ADAL" clId="{D2FDBEB2-E663-41FC-8A3C-AC79657DF6AB}" dt="2023-02-03T06:32:48.411" v="1837" actId="1076"/>
          <ac:picMkLst>
            <pc:docMk/>
            <pc:sldMk cId="3179138343" sldId="413"/>
            <ac:picMk id="7" creationId="{8A2A851B-519D-6246-1325-49AE148D423B}"/>
          </ac:picMkLst>
        </pc:picChg>
        <pc:picChg chg="del">
          <ac:chgData name="Matthieu De Mari" userId="dfb708c9-d8dc-439f-9a3b-c772bf4a311c" providerId="ADAL" clId="{D2FDBEB2-E663-41FC-8A3C-AC79657DF6AB}" dt="2023-02-03T06:32:41.388" v="1836" actId="478"/>
          <ac:picMkLst>
            <pc:docMk/>
            <pc:sldMk cId="3179138343" sldId="413"/>
            <ac:picMk id="9" creationId="{80A4B957-7E20-0025-8F44-1A1D4A3195B1}"/>
          </ac:picMkLst>
        </pc:picChg>
      </pc:sldChg>
      <pc:sldChg chg="addSp delSp modSp new mod ord modClrScheme chgLayout">
        <pc:chgData name="Matthieu De Mari" userId="dfb708c9-d8dc-439f-9a3b-c772bf4a311c" providerId="ADAL" clId="{D2FDBEB2-E663-41FC-8A3C-AC79657DF6AB}" dt="2023-02-03T06:35:33.161" v="1926" actId="207"/>
        <pc:sldMkLst>
          <pc:docMk/>
          <pc:sldMk cId="1324969895" sldId="414"/>
        </pc:sldMkLst>
        <pc:spChg chg="del mod ord">
          <ac:chgData name="Matthieu De Mari" userId="dfb708c9-d8dc-439f-9a3b-c772bf4a311c" providerId="ADAL" clId="{D2FDBEB2-E663-41FC-8A3C-AC79657DF6AB}" dt="2023-02-03T06:33:11.620" v="1841" actId="700"/>
          <ac:spMkLst>
            <pc:docMk/>
            <pc:sldMk cId="1324969895" sldId="414"/>
            <ac:spMk id="2" creationId="{C9AED7BB-3BC0-54A9-0717-DE80AF55F38C}"/>
          </ac:spMkLst>
        </pc:spChg>
        <pc:spChg chg="del mod ord">
          <ac:chgData name="Matthieu De Mari" userId="dfb708c9-d8dc-439f-9a3b-c772bf4a311c" providerId="ADAL" clId="{D2FDBEB2-E663-41FC-8A3C-AC79657DF6AB}" dt="2023-02-03T06:33:11.620" v="1841" actId="700"/>
          <ac:spMkLst>
            <pc:docMk/>
            <pc:sldMk cId="1324969895" sldId="414"/>
            <ac:spMk id="3" creationId="{ECB73B5E-BC47-D9FF-87B7-F7CC37D611BF}"/>
          </ac:spMkLst>
        </pc:spChg>
        <pc:spChg chg="add mod ord">
          <ac:chgData name="Matthieu De Mari" userId="dfb708c9-d8dc-439f-9a3b-c772bf4a311c" providerId="ADAL" clId="{D2FDBEB2-E663-41FC-8A3C-AC79657DF6AB}" dt="2023-02-03T06:35:10.497" v="1910" actId="20577"/>
          <ac:spMkLst>
            <pc:docMk/>
            <pc:sldMk cId="1324969895" sldId="414"/>
            <ac:spMk id="4" creationId="{705EEE8A-9864-C894-ADC1-D56F795F9E62}"/>
          </ac:spMkLst>
        </pc:spChg>
        <pc:spChg chg="add mod ord">
          <ac:chgData name="Matthieu De Mari" userId="dfb708c9-d8dc-439f-9a3b-c772bf4a311c" providerId="ADAL" clId="{D2FDBEB2-E663-41FC-8A3C-AC79657DF6AB}" dt="2023-02-03T06:35:33.161" v="1926" actId="207"/>
          <ac:spMkLst>
            <pc:docMk/>
            <pc:sldMk cId="1324969895" sldId="414"/>
            <ac:spMk id="5" creationId="{60D93335-8A92-D60B-8902-7A5CD0AD4E90}"/>
          </ac:spMkLst>
        </pc:spChg>
        <pc:spChg chg="add del mod ord">
          <ac:chgData name="Matthieu De Mari" userId="dfb708c9-d8dc-439f-9a3b-c772bf4a311c" providerId="ADAL" clId="{D2FDBEB2-E663-41FC-8A3C-AC79657DF6AB}" dt="2023-02-03T06:33:32.715" v="1843" actId="478"/>
          <ac:spMkLst>
            <pc:docMk/>
            <pc:sldMk cId="1324969895" sldId="414"/>
            <ac:spMk id="6" creationId="{A74000C4-8422-A27D-8C3D-416CF00DB4AB}"/>
          </ac:spMkLst>
        </pc:spChg>
        <pc:picChg chg="add mod">
          <ac:chgData name="Matthieu De Mari" userId="dfb708c9-d8dc-439f-9a3b-c772bf4a311c" providerId="ADAL" clId="{D2FDBEB2-E663-41FC-8A3C-AC79657DF6AB}" dt="2023-02-03T06:33:46.761" v="1882" actId="1076"/>
          <ac:picMkLst>
            <pc:docMk/>
            <pc:sldMk cId="1324969895" sldId="414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5:36.345" v="1927" actId="207"/>
        <pc:sldMkLst>
          <pc:docMk/>
          <pc:sldMk cId="481166971" sldId="415"/>
        </pc:sldMkLst>
        <pc:spChg chg="mod">
          <ac:chgData name="Matthieu De Mari" userId="dfb708c9-d8dc-439f-9a3b-c772bf4a311c" providerId="ADAL" clId="{D2FDBEB2-E663-41FC-8A3C-AC79657DF6AB}" dt="2023-02-03T06:35:12.478" v="1912" actId="20577"/>
          <ac:spMkLst>
            <pc:docMk/>
            <pc:sldMk cId="481166971" sldId="415"/>
            <ac:spMk id="4" creationId="{705EEE8A-9864-C894-ADC1-D56F795F9E62}"/>
          </ac:spMkLst>
        </pc:spChg>
        <pc:spChg chg="mod">
          <ac:chgData name="Matthieu De Mari" userId="dfb708c9-d8dc-439f-9a3b-c772bf4a311c" providerId="ADAL" clId="{D2FDBEB2-E663-41FC-8A3C-AC79657DF6AB}" dt="2023-02-03T06:35:36.345" v="1927" actId="207"/>
          <ac:spMkLst>
            <pc:docMk/>
            <pc:sldMk cId="481166971" sldId="415"/>
            <ac:spMk id="5" creationId="{60D93335-8A92-D60B-8902-7A5CD0AD4E90}"/>
          </ac:spMkLst>
        </pc:spChg>
        <pc:picChg chg="add mod">
          <ac:chgData name="Matthieu De Mari" userId="dfb708c9-d8dc-439f-9a3b-c772bf4a311c" providerId="ADAL" clId="{D2FDBEB2-E663-41FC-8A3C-AC79657DF6AB}" dt="2023-02-03T06:35:22.311" v="1919" actId="1076"/>
          <ac:picMkLst>
            <pc:docMk/>
            <pc:sldMk cId="481166971" sldId="415"/>
            <ac:picMk id="3" creationId="{E82D5729-698A-A7DC-C629-2FC57EFE14AD}"/>
          </ac:picMkLst>
        </pc:picChg>
        <pc:picChg chg="del">
          <ac:chgData name="Matthieu De Mari" userId="dfb708c9-d8dc-439f-9a3b-c772bf4a311c" providerId="ADAL" clId="{D2FDBEB2-E663-41FC-8A3C-AC79657DF6AB}" dt="2023-02-03T06:35:18.287" v="1917" actId="478"/>
          <ac:picMkLst>
            <pc:docMk/>
            <pc:sldMk cId="481166971" sldId="415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5:57.022" v="1933" actId="14100"/>
        <pc:sldMkLst>
          <pc:docMk/>
          <pc:sldMk cId="4050702309" sldId="416"/>
        </pc:sldMkLst>
        <pc:spChg chg="mod">
          <ac:chgData name="Matthieu De Mari" userId="dfb708c9-d8dc-439f-9a3b-c772bf4a311c" providerId="ADAL" clId="{D2FDBEB2-E663-41FC-8A3C-AC79657DF6AB}" dt="2023-02-03T06:35:14.457" v="1914" actId="20577"/>
          <ac:spMkLst>
            <pc:docMk/>
            <pc:sldMk cId="4050702309" sldId="416"/>
            <ac:spMk id="4" creationId="{705EEE8A-9864-C894-ADC1-D56F795F9E62}"/>
          </ac:spMkLst>
        </pc:spChg>
        <pc:spChg chg="mod">
          <ac:chgData name="Matthieu De Mari" userId="dfb708c9-d8dc-439f-9a3b-c772bf4a311c" providerId="ADAL" clId="{D2FDBEB2-E663-41FC-8A3C-AC79657DF6AB}" dt="2023-02-03T06:35:39.886" v="1928" actId="207"/>
          <ac:spMkLst>
            <pc:docMk/>
            <pc:sldMk cId="4050702309" sldId="416"/>
            <ac:spMk id="5" creationId="{60D93335-8A92-D60B-8902-7A5CD0AD4E90}"/>
          </ac:spMkLst>
        </pc:spChg>
        <pc:picChg chg="add mod">
          <ac:chgData name="Matthieu De Mari" userId="dfb708c9-d8dc-439f-9a3b-c772bf4a311c" providerId="ADAL" clId="{D2FDBEB2-E663-41FC-8A3C-AC79657DF6AB}" dt="2023-02-03T06:35:57.022" v="1933" actId="14100"/>
          <ac:picMkLst>
            <pc:docMk/>
            <pc:sldMk cId="4050702309" sldId="416"/>
            <ac:picMk id="3" creationId="{08F2A61E-8AF7-2870-14E3-5A5BC11E7310}"/>
          </ac:picMkLst>
        </pc:picChg>
        <pc:picChg chg="del">
          <ac:chgData name="Matthieu De Mari" userId="dfb708c9-d8dc-439f-9a3b-c772bf4a311c" providerId="ADAL" clId="{D2FDBEB2-E663-41FC-8A3C-AC79657DF6AB}" dt="2023-02-03T06:35:41.294" v="1929" actId="478"/>
          <ac:picMkLst>
            <pc:docMk/>
            <pc:sldMk cId="4050702309" sldId="416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6:16.380" v="1937" actId="1076"/>
        <pc:sldMkLst>
          <pc:docMk/>
          <pc:sldMk cId="4249457938" sldId="417"/>
        </pc:sldMkLst>
        <pc:spChg chg="mod">
          <ac:chgData name="Matthieu De Mari" userId="dfb708c9-d8dc-439f-9a3b-c772bf4a311c" providerId="ADAL" clId="{D2FDBEB2-E663-41FC-8A3C-AC79657DF6AB}" dt="2023-02-03T06:35:16.348" v="1916" actId="20577"/>
          <ac:spMkLst>
            <pc:docMk/>
            <pc:sldMk cId="4249457938" sldId="417"/>
            <ac:spMk id="4" creationId="{705EEE8A-9864-C894-ADC1-D56F795F9E62}"/>
          </ac:spMkLst>
        </pc:spChg>
        <pc:picChg chg="add mod">
          <ac:chgData name="Matthieu De Mari" userId="dfb708c9-d8dc-439f-9a3b-c772bf4a311c" providerId="ADAL" clId="{D2FDBEB2-E663-41FC-8A3C-AC79657DF6AB}" dt="2023-02-03T06:36:16.380" v="1937" actId="1076"/>
          <ac:picMkLst>
            <pc:docMk/>
            <pc:sldMk cId="4249457938" sldId="417"/>
            <ac:picMk id="3" creationId="{C64189C2-2B91-CB7B-E738-0ED6B5D213A3}"/>
          </ac:picMkLst>
        </pc:picChg>
        <pc:picChg chg="del">
          <ac:chgData name="Matthieu De Mari" userId="dfb708c9-d8dc-439f-9a3b-c772bf4a311c" providerId="ADAL" clId="{D2FDBEB2-E663-41FC-8A3C-AC79657DF6AB}" dt="2023-02-03T06:35:42.200" v="1930" actId="478"/>
          <ac:picMkLst>
            <pc:docMk/>
            <pc:sldMk cId="4249457938" sldId="417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0:11.228" v="2148" actId="1076"/>
        <pc:sldMkLst>
          <pc:docMk/>
          <pc:sldMk cId="3310153579" sldId="418"/>
        </pc:sldMkLst>
        <pc:spChg chg="mod">
          <ac:chgData name="Matthieu De Mari" userId="dfb708c9-d8dc-439f-9a3b-c772bf4a311c" providerId="ADAL" clId="{D2FDBEB2-E663-41FC-8A3C-AC79657DF6AB}" dt="2023-02-03T06:39:44.479" v="2140" actId="207"/>
          <ac:spMkLst>
            <pc:docMk/>
            <pc:sldMk cId="3310153579" sldId="418"/>
            <ac:spMk id="4" creationId="{11F8287B-68F9-6307-9899-F1C2672A4FC6}"/>
          </ac:spMkLst>
        </pc:spChg>
        <pc:picChg chg="add mod">
          <ac:chgData name="Matthieu De Mari" userId="dfb708c9-d8dc-439f-9a3b-c772bf4a311c" providerId="ADAL" clId="{D2FDBEB2-E663-41FC-8A3C-AC79657DF6AB}" dt="2023-02-03T06:40:11.228" v="2148" actId="1076"/>
          <ac:picMkLst>
            <pc:docMk/>
            <pc:sldMk cId="3310153579" sldId="418"/>
            <ac:picMk id="5" creationId="{A99F3982-AD07-F3C7-01A6-EB93F8940636}"/>
          </ac:picMkLst>
        </pc:picChg>
        <pc:picChg chg="del">
          <ac:chgData name="Matthieu De Mari" userId="dfb708c9-d8dc-439f-9a3b-c772bf4a311c" providerId="ADAL" clId="{D2FDBEB2-E663-41FC-8A3C-AC79657DF6AB}" dt="2023-02-03T06:39:53.768" v="2144" actId="478"/>
          <ac:picMkLst>
            <pc:docMk/>
            <pc:sldMk cId="3310153579" sldId="418"/>
            <ac:picMk id="9" creationId="{56F683A9-058D-AF33-0AA8-27120C94D3E3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0:35.066" v="2150" actId="1076"/>
        <pc:sldMkLst>
          <pc:docMk/>
          <pc:sldMk cId="1163891923" sldId="419"/>
        </pc:sldMkLst>
        <pc:spChg chg="mod">
          <ac:chgData name="Matthieu De Mari" userId="dfb708c9-d8dc-439f-9a3b-c772bf4a311c" providerId="ADAL" clId="{D2FDBEB2-E663-41FC-8A3C-AC79657DF6AB}" dt="2023-02-03T06:39:47.649" v="2141" actId="207"/>
          <ac:spMkLst>
            <pc:docMk/>
            <pc:sldMk cId="1163891923" sldId="419"/>
            <ac:spMk id="4" creationId="{11F8287B-68F9-6307-9899-F1C2672A4FC6}"/>
          </ac:spMkLst>
        </pc:spChg>
        <pc:picChg chg="add mod">
          <ac:chgData name="Matthieu De Mari" userId="dfb708c9-d8dc-439f-9a3b-c772bf4a311c" providerId="ADAL" clId="{D2FDBEB2-E663-41FC-8A3C-AC79657DF6AB}" dt="2023-02-03T06:40:35.066" v="2150" actId="1076"/>
          <ac:picMkLst>
            <pc:docMk/>
            <pc:sldMk cId="1163891923" sldId="419"/>
            <ac:picMk id="5" creationId="{82DC9D72-D860-714E-4315-84A729841977}"/>
          </ac:picMkLst>
        </pc:picChg>
        <pc:picChg chg="del">
          <ac:chgData name="Matthieu De Mari" userId="dfb708c9-d8dc-439f-9a3b-c772bf4a311c" providerId="ADAL" clId="{D2FDBEB2-E663-41FC-8A3C-AC79657DF6AB}" dt="2023-02-03T06:39:51.254" v="2143" actId="478"/>
          <ac:picMkLst>
            <pc:docMk/>
            <pc:sldMk cId="1163891923" sldId="419"/>
            <ac:picMk id="9" creationId="{56F683A9-058D-AF33-0AA8-27120C94D3E3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2:16.251" v="2202" actId="1037"/>
        <pc:sldMkLst>
          <pc:docMk/>
          <pc:sldMk cId="1773283043" sldId="420"/>
        </pc:sldMkLst>
        <pc:picChg chg="add mod">
          <ac:chgData name="Matthieu De Mari" userId="dfb708c9-d8dc-439f-9a3b-c772bf4a311c" providerId="ADAL" clId="{D2FDBEB2-E663-41FC-8A3C-AC79657DF6AB}" dt="2023-02-03T06:42:16.251" v="2202" actId="1037"/>
          <ac:picMkLst>
            <pc:docMk/>
            <pc:sldMk cId="1773283043" sldId="420"/>
            <ac:picMk id="5" creationId="{BF3A71BB-E43D-61AE-122C-4A8C0D315FD0}"/>
          </ac:picMkLst>
        </pc:picChg>
        <pc:picChg chg="add mod">
          <ac:chgData name="Matthieu De Mari" userId="dfb708c9-d8dc-439f-9a3b-c772bf4a311c" providerId="ADAL" clId="{D2FDBEB2-E663-41FC-8A3C-AC79657DF6AB}" dt="2023-02-03T06:42:12.825" v="2188" actId="1038"/>
          <ac:picMkLst>
            <pc:docMk/>
            <pc:sldMk cId="1773283043" sldId="420"/>
            <ac:picMk id="7" creationId="{5F383FA4-4E5E-B38F-E7AB-7A2F11CE2D51}"/>
          </ac:picMkLst>
        </pc:picChg>
        <pc:picChg chg="del">
          <ac:chgData name="Matthieu De Mari" userId="dfb708c9-d8dc-439f-9a3b-c772bf4a311c" providerId="ADAL" clId="{D2FDBEB2-E663-41FC-8A3C-AC79657DF6AB}" dt="2023-02-03T06:39:50.236" v="2142" actId="478"/>
          <ac:picMkLst>
            <pc:docMk/>
            <pc:sldMk cId="1773283043" sldId="420"/>
            <ac:picMk id="9" creationId="{56F683A9-058D-AF33-0AA8-27120C94D3E3}"/>
          </ac:picMkLst>
        </pc:picChg>
        <pc:picChg chg="mod">
          <ac:chgData name="Matthieu De Mari" userId="dfb708c9-d8dc-439f-9a3b-c772bf4a311c" providerId="ADAL" clId="{D2FDBEB2-E663-41FC-8A3C-AC79657DF6AB}" dt="2023-02-03T06:41:45.173" v="2157" actId="1076"/>
          <ac:picMkLst>
            <pc:docMk/>
            <pc:sldMk cId="1773283043" sldId="420"/>
            <ac:picMk id="11" creationId="{546EFE0C-C1D6-FB5D-CFDC-E9D49F2BEFDE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4:22.777" v="2273" actId="1076"/>
        <pc:sldMkLst>
          <pc:docMk/>
          <pc:sldMk cId="346749718" sldId="421"/>
        </pc:sldMkLst>
        <pc:spChg chg="del">
          <ac:chgData name="Matthieu De Mari" userId="dfb708c9-d8dc-439f-9a3b-c772bf4a311c" providerId="ADAL" clId="{D2FDBEB2-E663-41FC-8A3C-AC79657DF6AB}" dt="2023-02-03T06:43:51.987" v="2262" actId="478"/>
          <ac:spMkLst>
            <pc:docMk/>
            <pc:sldMk cId="346749718" sldId="421"/>
            <ac:spMk id="3" creationId="{EB875A09-F649-0453-782D-77AD08503234}"/>
          </ac:spMkLst>
        </pc:spChg>
        <pc:spChg chg="del">
          <ac:chgData name="Matthieu De Mari" userId="dfb708c9-d8dc-439f-9a3b-c772bf4a311c" providerId="ADAL" clId="{D2FDBEB2-E663-41FC-8A3C-AC79657DF6AB}" dt="2023-02-03T06:43:53.560" v="2264" actId="478"/>
          <ac:spMkLst>
            <pc:docMk/>
            <pc:sldMk cId="346749718" sldId="421"/>
            <ac:spMk id="4" creationId="{953DB814-D545-5828-A2A0-FEEF73BDC2D8}"/>
          </ac:spMkLst>
        </pc:spChg>
        <pc:spChg chg="add del mod">
          <ac:chgData name="Matthieu De Mari" userId="dfb708c9-d8dc-439f-9a3b-c772bf4a311c" providerId="ADAL" clId="{D2FDBEB2-E663-41FC-8A3C-AC79657DF6AB}" dt="2023-02-03T06:43:52.681" v="2263" actId="478"/>
          <ac:spMkLst>
            <pc:docMk/>
            <pc:sldMk cId="346749718" sldId="421"/>
            <ac:spMk id="6" creationId="{A36F33AF-80AD-8574-F6A2-C210FA7D75E7}"/>
          </ac:spMkLst>
        </pc:spChg>
        <pc:spChg chg="add del mod">
          <ac:chgData name="Matthieu De Mari" userId="dfb708c9-d8dc-439f-9a3b-c772bf4a311c" providerId="ADAL" clId="{D2FDBEB2-E663-41FC-8A3C-AC79657DF6AB}" dt="2023-02-03T06:43:55.651" v="2265" actId="478"/>
          <ac:spMkLst>
            <pc:docMk/>
            <pc:sldMk cId="346749718" sldId="421"/>
            <ac:spMk id="8" creationId="{F338E3D4-9F00-A3E7-BFEB-F88E4B017685}"/>
          </ac:spMkLst>
        </pc:spChg>
        <pc:picChg chg="add mod">
          <ac:chgData name="Matthieu De Mari" userId="dfb708c9-d8dc-439f-9a3b-c772bf4a311c" providerId="ADAL" clId="{D2FDBEB2-E663-41FC-8A3C-AC79657DF6AB}" dt="2023-02-03T06:44:22.777" v="2273" actId="1076"/>
          <ac:picMkLst>
            <pc:docMk/>
            <pc:sldMk cId="346749718" sldId="421"/>
            <ac:picMk id="10" creationId="{B0491ECF-EDBF-3CF4-5952-E94FBAFD0638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4:28.223" v="2274" actId="1076"/>
        <pc:sldMkLst>
          <pc:docMk/>
          <pc:sldMk cId="2747530419" sldId="422"/>
        </pc:sldMkLst>
        <pc:picChg chg="add mod">
          <ac:chgData name="Matthieu De Mari" userId="dfb708c9-d8dc-439f-9a3b-c772bf4a311c" providerId="ADAL" clId="{D2FDBEB2-E663-41FC-8A3C-AC79657DF6AB}" dt="2023-02-03T06:44:28.223" v="2274" actId="1076"/>
          <ac:picMkLst>
            <pc:docMk/>
            <pc:sldMk cId="2747530419" sldId="422"/>
            <ac:picMk id="4" creationId="{FB2C1911-B846-8662-232B-3361BF75D4FD}"/>
          </ac:picMkLst>
        </pc:picChg>
        <pc:picChg chg="del">
          <ac:chgData name="Matthieu De Mari" userId="dfb708c9-d8dc-439f-9a3b-c772bf4a311c" providerId="ADAL" clId="{D2FDBEB2-E663-41FC-8A3C-AC79657DF6AB}" dt="2023-02-03T06:44:02.238" v="2269" actId="478"/>
          <ac:picMkLst>
            <pc:docMk/>
            <pc:sldMk cId="2747530419" sldId="422"/>
            <ac:picMk id="10" creationId="{B0491ECF-EDBF-3CF4-5952-E94FBAFD0638}"/>
          </ac:picMkLst>
        </pc:picChg>
      </pc:sldChg>
      <pc:sldChg chg="addSp delSp modSp add mod chgLayout">
        <pc:chgData name="Matthieu De Mari" userId="dfb708c9-d8dc-439f-9a3b-c772bf4a311c" providerId="ADAL" clId="{D2FDBEB2-E663-41FC-8A3C-AC79657DF6AB}" dt="2023-02-03T06:50:11.938" v="2380" actId="14100"/>
        <pc:sldMkLst>
          <pc:docMk/>
          <pc:sldMk cId="4145254973" sldId="423"/>
        </pc:sldMkLst>
        <pc:spChg chg="mod ord">
          <ac:chgData name="Matthieu De Mari" userId="dfb708c9-d8dc-439f-9a3b-c772bf4a311c" providerId="ADAL" clId="{D2FDBEB2-E663-41FC-8A3C-AC79657DF6AB}" dt="2023-02-03T06:48:35.742" v="2348" actId="700"/>
          <ac:spMkLst>
            <pc:docMk/>
            <pc:sldMk cId="4145254973" sldId="423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49:45.611" v="2372"/>
          <ac:spMkLst>
            <pc:docMk/>
            <pc:sldMk cId="4145254973" sldId="423"/>
            <ac:spMk id="3" creationId="{FA1F1CE6-06FF-6DD6-265C-39A26CC7DB57}"/>
          </ac:spMkLst>
        </pc:spChg>
        <pc:spChg chg="add del mod ord">
          <ac:chgData name="Matthieu De Mari" userId="dfb708c9-d8dc-439f-9a3b-c772bf4a311c" providerId="ADAL" clId="{D2FDBEB2-E663-41FC-8A3C-AC79657DF6AB}" dt="2023-02-03T06:48:56.074" v="2360" actId="478"/>
          <ac:spMkLst>
            <pc:docMk/>
            <pc:sldMk cId="4145254973" sldId="423"/>
            <ac:spMk id="4" creationId="{E64791F5-A404-78DF-C026-D4C294EB6D13}"/>
          </ac:spMkLst>
        </pc:spChg>
        <pc:picChg chg="add mod">
          <ac:chgData name="Matthieu De Mari" userId="dfb708c9-d8dc-439f-9a3b-c772bf4a311c" providerId="ADAL" clId="{D2FDBEB2-E663-41FC-8A3C-AC79657DF6AB}" dt="2023-02-03T06:50:11.938" v="2380" actId="14100"/>
          <ac:picMkLst>
            <pc:docMk/>
            <pc:sldMk cId="4145254973" sldId="423"/>
            <ac:picMk id="5" creationId="{F6D4CA45-334A-7101-22BC-2B329A4C4387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51:22.484" v="2410" actId="20577"/>
        <pc:sldMkLst>
          <pc:docMk/>
          <pc:sldMk cId="1513778887" sldId="424"/>
        </pc:sldMkLst>
        <pc:spChg chg="mod">
          <ac:chgData name="Matthieu De Mari" userId="dfb708c9-d8dc-439f-9a3b-c772bf4a311c" providerId="ADAL" clId="{D2FDBEB2-E663-41FC-8A3C-AC79657DF6AB}" dt="2023-02-03T06:49:40.222" v="2371"/>
          <ac:spMkLst>
            <pc:docMk/>
            <pc:sldMk cId="1513778887" sldId="424"/>
            <ac:spMk id="3" creationId="{FA1F1CE6-06FF-6DD6-265C-39A26CC7DB57}"/>
          </ac:spMkLst>
        </pc:spChg>
        <pc:spChg chg="mod">
          <ac:chgData name="Matthieu De Mari" userId="dfb708c9-d8dc-439f-9a3b-c772bf4a311c" providerId="ADAL" clId="{D2FDBEB2-E663-41FC-8A3C-AC79657DF6AB}" dt="2023-02-03T06:51:22.484" v="2410" actId="20577"/>
          <ac:spMkLst>
            <pc:docMk/>
            <pc:sldMk cId="1513778887" sldId="424"/>
            <ac:spMk id="4" creationId="{E64791F5-A404-78DF-C026-D4C294EB6D13}"/>
          </ac:spMkLst>
        </pc:spChg>
        <pc:picChg chg="add del mod modCrop">
          <ac:chgData name="Matthieu De Mari" userId="dfb708c9-d8dc-439f-9a3b-c772bf4a311c" providerId="ADAL" clId="{D2FDBEB2-E663-41FC-8A3C-AC79657DF6AB}" dt="2023-02-03T06:50:38.792" v="2386" actId="478"/>
          <ac:picMkLst>
            <pc:docMk/>
            <pc:sldMk cId="1513778887" sldId="424"/>
            <ac:picMk id="6" creationId="{DA719D5C-F926-019C-A83E-0C4DFF147004}"/>
          </ac:picMkLst>
        </pc:picChg>
        <pc:picChg chg="add mod">
          <ac:chgData name="Matthieu De Mari" userId="dfb708c9-d8dc-439f-9a3b-c772bf4a311c" providerId="ADAL" clId="{D2FDBEB2-E663-41FC-8A3C-AC79657DF6AB}" dt="2023-02-03T06:50:58.458" v="2395" actId="1076"/>
          <ac:picMkLst>
            <pc:docMk/>
            <pc:sldMk cId="1513778887" sldId="424"/>
            <ac:picMk id="8" creationId="{65211D6B-6ABB-A3D9-3EA0-559457E53E30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50:07.197" v="2378" actId="1076"/>
        <pc:sldMkLst>
          <pc:docMk/>
          <pc:sldMk cId="548772636" sldId="425"/>
        </pc:sldMkLst>
        <pc:spChg chg="mod">
          <ac:chgData name="Matthieu De Mari" userId="dfb708c9-d8dc-439f-9a3b-c772bf4a311c" providerId="ADAL" clId="{D2FDBEB2-E663-41FC-8A3C-AC79657DF6AB}" dt="2023-02-03T06:49:31.713" v="2370" actId="20577"/>
          <ac:spMkLst>
            <pc:docMk/>
            <pc:sldMk cId="548772636" sldId="425"/>
            <ac:spMk id="3" creationId="{FA1F1CE6-06FF-6DD6-265C-39A26CC7DB57}"/>
          </ac:spMkLst>
        </pc:spChg>
        <pc:spChg chg="del">
          <ac:chgData name="Matthieu De Mari" userId="dfb708c9-d8dc-439f-9a3b-c772bf4a311c" providerId="ADAL" clId="{D2FDBEB2-E663-41FC-8A3C-AC79657DF6AB}" dt="2023-02-03T06:48:58.254" v="2361" actId="478"/>
          <ac:spMkLst>
            <pc:docMk/>
            <pc:sldMk cId="548772636" sldId="425"/>
            <ac:spMk id="4" creationId="{E64791F5-A404-78DF-C026-D4C294EB6D13}"/>
          </ac:spMkLst>
        </pc:spChg>
        <pc:spChg chg="add del mod">
          <ac:chgData name="Matthieu De Mari" userId="dfb708c9-d8dc-439f-9a3b-c772bf4a311c" providerId="ADAL" clId="{D2FDBEB2-E663-41FC-8A3C-AC79657DF6AB}" dt="2023-02-03T06:48:58.819" v="2362" actId="478"/>
          <ac:spMkLst>
            <pc:docMk/>
            <pc:sldMk cId="548772636" sldId="425"/>
            <ac:spMk id="6" creationId="{EB4BC416-2C35-FF0F-141A-D7D9C0B83BFB}"/>
          </ac:spMkLst>
        </pc:spChg>
        <pc:picChg chg="add del mod">
          <ac:chgData name="Matthieu De Mari" userId="dfb708c9-d8dc-439f-9a3b-c772bf4a311c" providerId="ADAL" clId="{D2FDBEB2-E663-41FC-8A3C-AC79657DF6AB}" dt="2023-02-03T06:49:50.252" v="2373" actId="21"/>
          <ac:picMkLst>
            <pc:docMk/>
            <pc:sldMk cId="548772636" sldId="425"/>
            <ac:picMk id="8" creationId="{2CD2AF1E-1512-7239-B2FC-D80FFD4B4C8D}"/>
          </ac:picMkLst>
        </pc:picChg>
        <pc:picChg chg="add mod">
          <ac:chgData name="Matthieu De Mari" userId="dfb708c9-d8dc-439f-9a3b-c772bf4a311c" providerId="ADAL" clId="{D2FDBEB2-E663-41FC-8A3C-AC79657DF6AB}" dt="2023-02-03T06:50:07.197" v="2378" actId="1076"/>
          <ac:picMkLst>
            <pc:docMk/>
            <pc:sldMk cId="548772636" sldId="425"/>
            <ac:picMk id="10" creationId="{FB8FD1AB-C7BC-2282-E03B-0783B8994BE6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3T06:52:56.286" v="2468" actId="20577"/>
        <pc:sldMkLst>
          <pc:docMk/>
          <pc:sldMk cId="995336806" sldId="426"/>
        </pc:sldMkLst>
        <pc:spChg chg="mod ord">
          <ac:chgData name="Matthieu De Mari" userId="dfb708c9-d8dc-439f-9a3b-c772bf4a311c" providerId="ADAL" clId="{D2FDBEB2-E663-41FC-8A3C-AC79657DF6AB}" dt="2023-02-03T06:52:34.480" v="2436" actId="700"/>
          <ac:spMkLst>
            <pc:docMk/>
            <pc:sldMk cId="995336806" sldId="426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52:56.286" v="2468" actId="20577"/>
          <ac:spMkLst>
            <pc:docMk/>
            <pc:sldMk cId="995336806" sldId="426"/>
            <ac:spMk id="3" creationId="{FA1F1CE6-06FF-6DD6-265C-39A26CC7DB57}"/>
          </ac:spMkLst>
        </pc:spChg>
        <pc:spChg chg="del mod ord">
          <ac:chgData name="Matthieu De Mari" userId="dfb708c9-d8dc-439f-9a3b-c772bf4a311c" providerId="ADAL" clId="{D2FDBEB2-E663-41FC-8A3C-AC79657DF6AB}" dt="2023-02-03T06:52:41.189" v="2441" actId="478"/>
          <ac:spMkLst>
            <pc:docMk/>
            <pc:sldMk cId="995336806" sldId="426"/>
            <ac:spMk id="4" creationId="{E64791F5-A404-78DF-C026-D4C294EB6D13}"/>
          </ac:spMkLst>
        </pc:spChg>
        <pc:picChg chg="add mod">
          <ac:chgData name="Matthieu De Mari" userId="dfb708c9-d8dc-439f-9a3b-c772bf4a311c" providerId="ADAL" clId="{D2FDBEB2-E663-41FC-8A3C-AC79657DF6AB}" dt="2023-02-03T06:52:49.074" v="2444" actId="1076"/>
          <ac:picMkLst>
            <pc:docMk/>
            <pc:sldMk cId="995336806" sldId="426"/>
            <ac:picMk id="6" creationId="{7E2FF5A8-41F2-D417-514A-60422BEB1F37}"/>
          </ac:picMkLst>
        </pc:picChg>
        <pc:picChg chg="del">
          <ac:chgData name="Matthieu De Mari" userId="dfb708c9-d8dc-439f-9a3b-c772bf4a311c" providerId="ADAL" clId="{D2FDBEB2-E663-41FC-8A3C-AC79657DF6AB}" dt="2023-02-03T06:51:24.512" v="2411" actId="478"/>
          <ac:picMkLst>
            <pc:docMk/>
            <pc:sldMk cId="995336806" sldId="426"/>
            <ac:picMk id="8" creationId="{65211D6B-6ABB-A3D9-3EA0-559457E53E30}"/>
          </ac:picMkLst>
        </pc:picChg>
      </pc:sldChg>
    </pc:docChg>
  </pc:docChgLst>
  <pc:docChgLst>
    <pc:chgData name="Matthieu De Mari" userId="dfb708c9-d8dc-439f-9a3b-c772bf4a311c" providerId="ADAL" clId="{8EE40018-26BD-4A7B-8D17-70AC8417C2D0}"/>
    <pc:docChg chg="undo custSel addSld delSld modSld addSection delSection modSection">
      <pc:chgData name="Matthieu De Mari" userId="dfb708c9-d8dc-439f-9a3b-c772bf4a311c" providerId="ADAL" clId="{8EE40018-26BD-4A7B-8D17-70AC8417C2D0}" dt="2022-11-16T06:55:05.435" v="67" actId="47"/>
      <pc:docMkLst>
        <pc:docMk/>
      </pc:docMkLst>
      <pc:sldChg chg="modSp mod">
        <pc:chgData name="Matthieu De Mari" userId="dfb708c9-d8dc-439f-9a3b-c772bf4a311c" providerId="ADAL" clId="{8EE40018-26BD-4A7B-8D17-70AC8417C2D0}" dt="2022-11-16T06:55:04.205" v="66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8EE40018-26BD-4A7B-8D17-70AC8417C2D0}" dt="2022-11-16T06:53:53.988" v="14" actId="20577"/>
          <ac:spMkLst>
            <pc:docMk/>
            <pc:sldMk cId="3442501962" sldId="257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4.205" v="66" actId="20577"/>
          <ac:spMkLst>
            <pc:docMk/>
            <pc:sldMk cId="3442501962" sldId="257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556835968" sldId="261"/>
        </pc:sldMkLst>
      </pc:sldChg>
      <pc:sldChg chg="modSp mod">
        <pc:chgData name="Matthieu De Mari" userId="dfb708c9-d8dc-439f-9a3b-c772bf4a311c" providerId="ADAL" clId="{8EE40018-26BD-4A7B-8D17-70AC8417C2D0}" dt="2022-11-16T06:54:47.612" v="47" actId="20577"/>
        <pc:sldMkLst>
          <pc:docMk/>
          <pc:sldMk cId="1893873068" sldId="266"/>
        </pc:sldMkLst>
        <pc:spChg chg="mod">
          <ac:chgData name="Matthieu De Mari" userId="dfb708c9-d8dc-439f-9a3b-c772bf4a311c" providerId="ADAL" clId="{8EE40018-26BD-4A7B-8D17-70AC8417C2D0}" dt="2022-11-16T06:54:47.612" v="47" actId="20577"/>
          <ac:spMkLst>
            <pc:docMk/>
            <pc:sldMk cId="1893873068" sldId="266"/>
            <ac:spMk id="5" creationId="{7D0CB248-82F3-414A-84E4-14EF63C7FB27}"/>
          </ac:spMkLst>
        </pc:spChg>
      </pc:sldChg>
      <pc:sldChg chg="modSp mod">
        <pc:chgData name="Matthieu De Mari" userId="dfb708c9-d8dc-439f-9a3b-c772bf4a311c" providerId="ADAL" clId="{8EE40018-26BD-4A7B-8D17-70AC8417C2D0}" dt="2022-11-16T06:54:56.797" v="60" actId="20577"/>
        <pc:sldMkLst>
          <pc:docMk/>
          <pc:sldMk cId="3880949074" sldId="267"/>
        </pc:sldMkLst>
        <pc:spChg chg="mod">
          <ac:chgData name="Matthieu De Mari" userId="dfb708c9-d8dc-439f-9a3b-c772bf4a311c" providerId="ADAL" clId="{8EE40018-26BD-4A7B-8D17-70AC8417C2D0}" dt="2022-11-16T06:54:56.797" v="60" actId="20577"/>
          <ac:spMkLst>
            <pc:docMk/>
            <pc:sldMk cId="3880949074" sldId="267"/>
            <ac:spMk id="3" creationId="{C71C8DD6-14D1-44DF-9843-EFEDF44E39A2}"/>
          </ac:spMkLst>
        </pc:spChg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969289828" sldId="27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543657650" sldId="273"/>
        </pc:sldMkLst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687792543" sldId="275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1852878019" sldId="276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55509003" sldId="278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873470932" sldId="280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477464442" sldId="28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4219540979" sldId="282"/>
        </pc:sldMkLst>
      </pc:sldChg>
      <pc:sldChg chg="modSp del mod">
        <pc:chgData name="Matthieu De Mari" userId="dfb708c9-d8dc-439f-9a3b-c772bf4a311c" providerId="ADAL" clId="{8EE40018-26BD-4A7B-8D17-70AC8417C2D0}" dt="2022-11-16T06:55:05.435" v="67" actId="47"/>
        <pc:sldMkLst>
          <pc:docMk/>
          <pc:sldMk cId="2071167148" sldId="284"/>
        </pc:sldMkLst>
        <pc:spChg chg="mod">
          <ac:chgData name="Matthieu De Mari" userId="dfb708c9-d8dc-439f-9a3b-c772bf4a311c" providerId="ADAL" clId="{8EE40018-26BD-4A7B-8D17-70AC8417C2D0}" dt="2022-11-16T06:53:55.915" v="16" actId="20577"/>
          <ac:spMkLst>
            <pc:docMk/>
            <pc:sldMk cId="2071167148" sldId="284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1.339" v="63" actId="20577"/>
          <ac:spMkLst>
            <pc:docMk/>
            <pc:sldMk cId="2071167148" sldId="284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3743280645" sldId="285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2640130553" sldId="286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356285317" sldId="289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473860244" sldId="290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90213158" sldId="291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717810270" sldId="292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783948156" sldId="293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4179829315" sldId="29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709624762" sldId="29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76857052" sldId="297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1885656403" sldId="298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768793426" sldId="29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02380433" sldId="300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02284175" sldId="301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1547433389" sldId="302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335250243" sldId="303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49456406" sldId="305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917974936" sldId="307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2278752964" sldId="309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317882412" sldId="310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051144984" sldId="311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666448182" sldId="313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701431758" sldId="314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813469429" sldId="31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19476332" sldId="31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133188960" sldId="317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13491245" sldId="31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9927457" sldId="31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868347224" sldId="320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901421326" sldId="32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86318379" sldId="322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35785749" sldId="323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73807039" sldId="324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026304390" sldId="32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4144845603" sldId="32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128704617" sldId="32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228181526" sldId="32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086607777" sldId="331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3744088925" sldId="332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1824898086" sldId="33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704706604" sldId="33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503014896" sldId="33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757180629" sldId="338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251712844" sldId="339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00047863" sldId="341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607475250" sldId="34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202386436" sldId="343"/>
        </pc:sldMkLst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4222503966" sldId="345"/>
        </pc:sldMkLst>
      </pc:sldChg>
      <pc:sldChg chg="modSp add del mod">
        <pc:chgData name="Matthieu De Mari" userId="dfb708c9-d8dc-439f-9a3b-c772bf4a311c" providerId="ADAL" clId="{8EE40018-26BD-4A7B-8D17-70AC8417C2D0}" dt="2022-11-16T06:54:26.067" v="39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8EE40018-26BD-4A7B-8D17-70AC8417C2D0}" dt="2022-11-16T06:54:19.175" v="32" actId="20577"/>
          <ac:spMkLst>
            <pc:docMk/>
            <pc:sldMk cId="1036081419" sldId="346"/>
            <ac:spMk id="2" creationId="{11A08BA8-9DEC-4471-8590-434E8D8BB4A0}"/>
          </ac:spMkLst>
        </pc:spChg>
        <pc:spChg chg="mod">
          <ac:chgData name="Matthieu De Mari" userId="dfb708c9-d8dc-439f-9a3b-c772bf4a311c" providerId="ADAL" clId="{8EE40018-26BD-4A7B-8D17-70AC8417C2D0}" dt="2022-11-16T06:54:21.725" v="35" actId="20577"/>
          <ac:spMkLst>
            <pc:docMk/>
            <pc:sldMk cId="1036081419" sldId="346"/>
            <ac:spMk id="3" creationId="{47E3549C-D723-41E6-8478-270ACE043694}"/>
          </ac:spMkLst>
        </pc:spChg>
        <pc:spChg chg="mod">
          <ac:chgData name="Matthieu De Mari" userId="dfb708c9-d8dc-439f-9a3b-c772bf4a311c" providerId="ADAL" clId="{8EE40018-26BD-4A7B-8D17-70AC8417C2D0}" dt="2022-11-16T06:54:26.067" v="39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2606749" sldId="350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8855396" sldId="35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5123530" sldId="35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4430080" sldId="354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30765258" sldId="35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0566505" sldId="35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51041797" sldId="357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341017383" sldId="35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843036564" sldId="360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543635220" sldId="36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67323081" sldId="36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557491043" sldId="365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137941" sldId="366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759705435" sldId="367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578341878" sldId="36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979488587" sldId="369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954723006" sldId="371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007393074" sldId="372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039951211" sldId="37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74715825" sldId="37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1113800729" sldId="376"/>
        </pc:sldMkLst>
      </pc:sldChg>
      <pc:sldChg chg="modSp mod">
        <pc:chgData name="Matthieu De Mari" userId="dfb708c9-d8dc-439f-9a3b-c772bf4a311c" providerId="ADAL" clId="{8EE40018-26BD-4A7B-8D17-70AC8417C2D0}" dt="2022-11-16T06:53:49.572" v="1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8EE40018-26BD-4A7B-8D17-70AC8417C2D0}" dt="2022-11-16T06:53:49.572" v="1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36780210" sldId="378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3686470996" sldId="37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5897880" sldId="380"/>
        </pc:sldMkLst>
      </pc:sldChg>
      <pc:sldChg chg="del">
        <pc:chgData name="Matthieu De Mari" userId="dfb708c9-d8dc-439f-9a3b-c772bf4a311c" providerId="ADAL" clId="{8EE40018-26BD-4A7B-8D17-70AC8417C2D0}" dt="2022-11-16T06:54:42.327" v="41" actId="47"/>
        <pc:sldMkLst>
          <pc:docMk/>
          <pc:sldMk cId="1174542860" sldId="38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70210852" sldId="382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654187078" sldId="38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145882535" sldId="38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609241577" sldId="385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448415676" sldId="387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993695443" sldId="388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051477034" sldId="38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3658166" sldId="390"/>
        </pc:sldMkLst>
      </pc:sldChg>
      <pc:sldChg chg="del">
        <pc:chgData name="Matthieu De Mari" userId="dfb708c9-d8dc-439f-9a3b-c772bf4a311c" providerId="ADAL" clId="{8EE40018-26BD-4A7B-8D17-70AC8417C2D0}" dt="2022-11-16T06:54:39.791" v="40" actId="47"/>
        <pc:sldMkLst>
          <pc:docMk/>
          <pc:sldMk cId="1682911312" sldId="391"/>
        </pc:sldMkLst>
      </pc:sldChg>
    </pc:docChg>
  </pc:docChgLst>
  <pc:docChgLst>
    <pc:chgData name="Matthieu De Mari" userId="dfb708c9-d8dc-439f-9a3b-c772bf4a311c" providerId="ADAL" clId="{1002CE28-12E1-453F-8E06-90F32FAF9697}"/>
    <pc:docChg chg="mod delSld modSld sldOrd modMainMaster delSection modSection">
      <pc:chgData name="Matthieu De Mari" userId="dfb708c9-d8dc-439f-9a3b-c772bf4a311c" providerId="ADAL" clId="{1002CE28-12E1-453F-8E06-90F32FAF9697}" dt="2022-10-19T06:32:13.307" v="17" actId="20577"/>
      <pc:docMkLst>
        <pc:docMk/>
      </pc:docMkLst>
      <pc:sldChg chg="modSp del mod">
        <pc:chgData name="Matthieu De Mari" userId="dfb708c9-d8dc-439f-9a3b-c772bf4a311c" providerId="ADAL" clId="{1002CE28-12E1-453F-8E06-90F32FAF9697}" dt="2022-10-19T06:32:10.067" v="8" actId="47"/>
        <pc:sldMkLst>
          <pc:docMk/>
          <pc:sldMk cId="4221035150" sldId="256"/>
        </pc:sldMkLst>
        <pc:spChg chg="mod">
          <ac:chgData name="Matthieu De Mari" userId="dfb708c9-d8dc-439f-9a3b-c772bf4a311c" providerId="ADAL" clId="{1002CE28-12E1-453F-8E06-90F32FAF9697}" dt="2022-10-19T06:31:01.123" v="4" actId="20577"/>
          <ac:spMkLst>
            <pc:docMk/>
            <pc:sldMk cId="4221035150" sldId="256"/>
            <ac:spMk id="3" creationId="{816ABDE1-A047-4B53-92F2-67282914DD77}"/>
          </ac:spMkLst>
        </pc:spChg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2169851104" sldId="258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1814682152" sldId="259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753975277" sldId="260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968033501" sldId="268"/>
        </pc:sldMkLst>
      </pc:sldChg>
      <pc:sldChg chg="modSp mod ord">
        <pc:chgData name="Matthieu De Mari" userId="dfb708c9-d8dc-439f-9a3b-c772bf4a311c" providerId="ADAL" clId="{1002CE28-12E1-453F-8E06-90F32FAF9697}" dt="2022-10-19T06:32:13.307" v="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002CE28-12E1-453F-8E06-90F32FAF9697}" dt="2022-10-19T06:32:13.307" v="17" actId="20577"/>
          <ac:spMkLst>
            <pc:docMk/>
            <pc:sldMk cId="1040156172" sldId="377"/>
            <ac:spMk id="3" creationId="{816ABDE1-A047-4B53-92F2-67282914DD77}"/>
          </ac:spMkLst>
        </pc:spChg>
      </pc:sldChg>
      <pc:sldMasterChg chg="addSp mod">
        <pc:chgData name="Matthieu De Mari" userId="dfb708c9-d8dc-439f-9a3b-c772bf4a311c" providerId="ADAL" clId="{1002CE28-12E1-453F-8E06-90F32FAF9697}" dt="2022-10-19T06:30:58.618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9" creationId="{27504F79-603A-6F7A-93E7-C9CABA0FF303}"/>
          </ac:spMkLst>
        </pc:spChg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10" creationId="{99872183-7F29-FB0F-D3D7-53204406A33F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4F79-603A-6F7A-93E7-C9CABA0FF3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72183-7F29-FB0F-D3D7-53204406A33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ssemblyai.com/blog/pytorch-vs-tensorflow-in-2022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ensorflow.org/api_docs/python/tf/dtype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ensorflow.org/api_docs/python/tf/dtype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W3-S1 Introduction to Deep Learning using the </a:t>
            </a:r>
            <a:r>
              <a:rPr lang="en-US" dirty="0" err="1"/>
              <a:t>PyTorch</a:t>
            </a:r>
            <a:r>
              <a:rPr lang="en-US"/>
              <a:t> framework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</a:t>
            </a:r>
            <a:r>
              <a:rPr lang="en-US"/>
              <a:t>De Mari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random initializers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Tensors can also be </a:t>
                </a:r>
                <a:r>
                  <a:rPr lang="en-GB" b="1" dirty="0"/>
                  <a:t>initialized</a:t>
                </a:r>
                <a:r>
                  <a:rPr lang="en-GB" dirty="0"/>
                  <a:t> </a:t>
                </a:r>
                <a:r>
                  <a:rPr lang="en-GB" b="1" dirty="0"/>
                  <a:t>using</a:t>
                </a:r>
                <a:r>
                  <a:rPr lang="en-GB" dirty="0"/>
                  <a:t> </a:t>
                </a:r>
                <a:r>
                  <a:rPr lang="en-GB" b="1" dirty="0"/>
                  <a:t>random</a:t>
                </a:r>
                <a:r>
                  <a:rPr lang="en-GB" dirty="0"/>
                  <a:t> </a:t>
                </a:r>
                <a:r>
                  <a:rPr lang="en-GB" b="1" dirty="0"/>
                  <a:t>generators</a:t>
                </a:r>
                <a:r>
                  <a:rPr lang="en-GB" dirty="0"/>
                  <a:t>, as in NumPy.</a:t>
                </a:r>
              </a:p>
              <a:p>
                <a:pPr marL="0" indent="0">
                  <a:buNone/>
                </a:pPr>
                <a:r>
                  <a:rPr lang="en-GB" dirty="0"/>
                  <a:t>For instance we can:</a:t>
                </a:r>
              </a:p>
              <a:p>
                <a:r>
                  <a:rPr lang="en-GB" dirty="0"/>
                  <a:t>use </a:t>
                </a:r>
                <a:r>
                  <a:rPr lang="en-GB" b="1" dirty="0"/>
                  <a:t>rand()</a:t>
                </a:r>
                <a:r>
                  <a:rPr lang="en-GB" dirty="0"/>
                  <a:t> for drawing random values in a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b="1" dirty="0"/>
                  <a:t>uniform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,</a:t>
                </a:r>
              </a:p>
              <a:p>
                <a:r>
                  <a:rPr lang="en-GB" dirty="0"/>
                  <a:t>or use </a:t>
                </a:r>
                <a:r>
                  <a:rPr lang="en-GB" b="1" dirty="0" err="1"/>
                  <a:t>randn</a:t>
                </a:r>
                <a:r>
                  <a:rPr lang="en-GB" b="1" dirty="0"/>
                  <a:t>()</a:t>
                </a:r>
                <a:r>
                  <a:rPr lang="en-GB" dirty="0"/>
                  <a:t> to draw values from a </a:t>
                </a:r>
                <a:r>
                  <a:rPr lang="en-GB" b="1" dirty="0"/>
                  <a:t>normal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 </a:t>
                </a:r>
                <a:r>
                  <a:rPr lang="en-GB" b="1" dirty="0"/>
                  <a:t>with</a:t>
                </a:r>
                <a:r>
                  <a:rPr lang="en-GB" dirty="0"/>
                  <a:t> </a:t>
                </a:r>
                <a:r>
                  <a:rPr lang="en-GB" b="1" dirty="0"/>
                  <a:t>zero</a:t>
                </a:r>
                <a:r>
                  <a:rPr lang="en-GB" dirty="0"/>
                  <a:t> </a:t>
                </a:r>
                <a:r>
                  <a:rPr lang="en-GB" b="1" dirty="0"/>
                  <a:t>mean</a:t>
                </a:r>
                <a:r>
                  <a:rPr lang="en-GB" dirty="0"/>
                  <a:t> </a:t>
                </a:r>
                <a:r>
                  <a:rPr lang="en-GB" b="1" dirty="0"/>
                  <a:t>and</a:t>
                </a:r>
                <a:r>
                  <a:rPr lang="en-GB" dirty="0"/>
                  <a:t> </a:t>
                </a:r>
                <a:r>
                  <a:rPr lang="en-GB" b="1" dirty="0"/>
                  <a:t>variance</a:t>
                </a:r>
                <a:r>
                  <a:rPr lang="en-GB" dirty="0"/>
                  <a:t> </a:t>
                </a:r>
                <a:r>
                  <a:rPr lang="en-GB" b="1" dirty="0"/>
                  <a:t>one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Seeding is done with </a:t>
                </a:r>
                <a:r>
                  <a:rPr lang="en-GB" b="1" dirty="0" err="1"/>
                  <a:t>torch.manual_seed</a:t>
                </a:r>
                <a:r>
                  <a:rPr lang="en-GB" b="1" dirty="0"/>
                  <a:t>().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BD23E-F56C-1A2A-8041-A46EFC48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3492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Functions and methods exist for calculating mean values of a tensor, its standard deviation/variance, etc.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8F0D5-1AC9-5C59-E1F6-A4F9915E4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02" y="3328450"/>
            <a:ext cx="5613487" cy="29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5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random initializers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Tensors can also be </a:t>
                </a:r>
                <a:r>
                  <a:rPr lang="en-GB" b="1" dirty="0"/>
                  <a:t>initialized</a:t>
                </a:r>
                <a:r>
                  <a:rPr lang="en-GB" dirty="0"/>
                  <a:t> </a:t>
                </a:r>
                <a:r>
                  <a:rPr lang="en-GB" b="1" dirty="0"/>
                  <a:t>using</a:t>
                </a:r>
                <a:r>
                  <a:rPr lang="en-GB" dirty="0"/>
                  <a:t> </a:t>
                </a:r>
                <a:r>
                  <a:rPr lang="en-GB" b="1" dirty="0"/>
                  <a:t>random</a:t>
                </a:r>
                <a:r>
                  <a:rPr lang="en-GB" dirty="0"/>
                  <a:t> </a:t>
                </a:r>
                <a:r>
                  <a:rPr lang="en-GB" b="1" dirty="0"/>
                  <a:t>generators</a:t>
                </a:r>
                <a:r>
                  <a:rPr lang="en-GB" dirty="0"/>
                  <a:t>, as in NumPy.</a:t>
                </a:r>
              </a:p>
              <a:p>
                <a:pPr marL="0" indent="0">
                  <a:buNone/>
                </a:pPr>
                <a:r>
                  <a:rPr lang="en-GB" dirty="0"/>
                  <a:t>For instance we can:</a:t>
                </a:r>
              </a:p>
              <a:p>
                <a:r>
                  <a:rPr lang="en-GB" dirty="0"/>
                  <a:t>use </a:t>
                </a:r>
                <a:r>
                  <a:rPr lang="en-GB" b="1" dirty="0"/>
                  <a:t>rand()</a:t>
                </a:r>
                <a:r>
                  <a:rPr lang="en-GB" dirty="0"/>
                  <a:t> for drawing random values in a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b="1" dirty="0"/>
                  <a:t>uniform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,</a:t>
                </a:r>
              </a:p>
              <a:p>
                <a:r>
                  <a:rPr lang="en-GB" dirty="0"/>
                  <a:t>or use </a:t>
                </a:r>
                <a:r>
                  <a:rPr lang="en-GB" b="1" dirty="0" err="1"/>
                  <a:t>randn</a:t>
                </a:r>
                <a:r>
                  <a:rPr lang="en-GB" b="1" dirty="0"/>
                  <a:t>()</a:t>
                </a:r>
                <a:r>
                  <a:rPr lang="en-GB" dirty="0"/>
                  <a:t> to draw values from a </a:t>
                </a:r>
                <a:r>
                  <a:rPr lang="en-GB" b="1" dirty="0"/>
                  <a:t>normal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 </a:t>
                </a:r>
                <a:r>
                  <a:rPr lang="en-GB" b="1" dirty="0"/>
                  <a:t>with</a:t>
                </a:r>
                <a:r>
                  <a:rPr lang="en-GB" dirty="0"/>
                  <a:t> </a:t>
                </a:r>
                <a:r>
                  <a:rPr lang="en-GB" b="1" dirty="0"/>
                  <a:t>zero</a:t>
                </a:r>
                <a:r>
                  <a:rPr lang="en-GB" dirty="0"/>
                  <a:t> </a:t>
                </a:r>
                <a:r>
                  <a:rPr lang="en-GB" b="1" dirty="0"/>
                  <a:t>mean</a:t>
                </a:r>
                <a:r>
                  <a:rPr lang="en-GB" dirty="0"/>
                  <a:t> </a:t>
                </a:r>
                <a:r>
                  <a:rPr lang="en-GB" b="1" dirty="0"/>
                  <a:t>and</a:t>
                </a:r>
                <a:r>
                  <a:rPr lang="en-GB" dirty="0"/>
                  <a:t> </a:t>
                </a:r>
                <a:r>
                  <a:rPr lang="en-GB" b="1" dirty="0"/>
                  <a:t>variance</a:t>
                </a:r>
                <a:r>
                  <a:rPr lang="en-GB" dirty="0"/>
                  <a:t> </a:t>
                </a:r>
                <a:r>
                  <a:rPr lang="en-GB" b="1" dirty="0"/>
                  <a:t>one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Seeding is done with </a:t>
                </a:r>
                <a:r>
                  <a:rPr lang="en-GB" b="1" dirty="0" err="1"/>
                  <a:t>torch.manual_seed</a:t>
                </a:r>
                <a:r>
                  <a:rPr lang="en-GB" b="1" dirty="0"/>
                  <a:t>().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BD23E-F56C-1A2A-8041-A46EFC48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3492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Functions and methods exist for calculating mean values of a tensor, its standard deviation/variance, etc.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2A4C7-E8B8-6EB6-8E8D-628C46CE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83881"/>
            <a:ext cx="5887083" cy="26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0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E432-407E-8907-4328-C2E9EDFC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attributes of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25369-B12F-4AC1-0A2A-B7362924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Tensors come with many attributes and methods, e.g. asking the shape of a tensor, like in NumPy, is done using the </a:t>
            </a:r>
            <a:r>
              <a:rPr lang="en-GB" b="1" dirty="0"/>
              <a:t>shape</a:t>
            </a:r>
            <a:r>
              <a:rPr lang="en-GB" dirty="0"/>
              <a:t> attribute.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A851B-519D-6246-1325-49AE148D4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5" y="2883455"/>
            <a:ext cx="3296110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38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E432-407E-8907-4328-C2E9EDFC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attributes of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25369-B12F-4AC1-0A2A-B7362924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Tensors come with many attributes and methods, e.g. asking the shape of a tensor, like in NumPy, is done using the </a:t>
            </a:r>
            <a:r>
              <a:rPr lang="en-GB" b="1" dirty="0"/>
              <a:t>shape</a:t>
            </a:r>
            <a:r>
              <a:rPr lang="en-GB" dirty="0"/>
              <a:t> attribute.</a:t>
            </a:r>
          </a:p>
          <a:p>
            <a:r>
              <a:rPr lang="en-GB" dirty="0"/>
              <a:t>Too many of them for me to cover, so </a:t>
            </a:r>
            <a:r>
              <a:rPr lang="en-GB" b="1" dirty="0"/>
              <a:t>RTFM</a:t>
            </a:r>
            <a:r>
              <a:rPr lang="en-GB" dirty="0"/>
              <a:t>!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A4B957-7E20-0025-8F44-1A1D4A319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768"/>
          <a:stretch/>
        </p:blipFill>
        <p:spPr>
          <a:xfrm>
            <a:off x="337334" y="3429000"/>
            <a:ext cx="11517332" cy="33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2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>
                <a:solidFill>
                  <a:schemeClr val="bg1"/>
                </a:solidFill>
              </a:rPr>
              <a:t>slice a tensor</a:t>
            </a:r>
            <a:r>
              <a:rPr lang="en-GB" dirty="0">
                <a:solidFill>
                  <a:schemeClr val="bg1"/>
                </a:solidFill>
              </a:rPr>
              <a:t> using the square bracket notation and colon symbol;</a:t>
            </a:r>
          </a:p>
          <a:p>
            <a:r>
              <a:rPr lang="en-GB" b="1" dirty="0">
                <a:solidFill>
                  <a:schemeClr val="bg1"/>
                </a:solidFill>
              </a:rPr>
              <a:t>update elements </a:t>
            </a:r>
            <a:r>
              <a:rPr lang="en-GB" dirty="0">
                <a:solidFill>
                  <a:schemeClr val="bg1"/>
                </a:solidFill>
              </a:rPr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F9878A-DE25-3093-AE99-5BACE4EE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870" y="1509713"/>
            <a:ext cx="5810598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6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>
                <a:solidFill>
                  <a:schemeClr val="bg1"/>
                </a:solidFill>
              </a:rPr>
              <a:t>update elements </a:t>
            </a:r>
            <a:r>
              <a:rPr lang="en-GB" dirty="0">
                <a:solidFill>
                  <a:schemeClr val="bg1"/>
                </a:solidFill>
              </a:rPr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D5729-698A-A7DC-C629-2FC57EFE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375" y="-1"/>
            <a:ext cx="5515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66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/>
              <a:t>update elements </a:t>
            </a:r>
            <a:r>
              <a:rPr lang="en-GB" dirty="0"/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2A61E-8AF7-2870-14E3-5A5BC11E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058" y="1258276"/>
            <a:ext cx="6110942" cy="468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02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/>
              <a:t>update elements </a:t>
            </a:r>
            <a:r>
              <a:rPr lang="en-GB" dirty="0"/>
              <a:t>of a tensor using the square bracket notation;</a:t>
            </a:r>
          </a:p>
          <a:p>
            <a:r>
              <a:rPr lang="en-GB" b="1" dirty="0"/>
              <a:t>browse through elements of a tensor </a:t>
            </a:r>
            <a:r>
              <a:rPr lang="en-GB" dirty="0"/>
              <a:t>using a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loop</a:t>
            </a:r>
            <a:r>
              <a:rPr lang="en-GB" dirty="0"/>
              <a:t>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189C2-2B91-CB7B-E738-0ED6B5D2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6038053" cy="51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57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>
                <a:solidFill>
                  <a:schemeClr val="bg1"/>
                </a:solidFill>
              </a:rPr>
              <a:t>Element-wise Multiplication/Division,</a:t>
            </a:r>
          </a:p>
          <a:p>
            <a:r>
              <a:rPr lang="en-GB" dirty="0">
                <a:solidFill>
                  <a:schemeClr val="bg1"/>
                </a:solidFill>
              </a:rPr>
              <a:t>Transposition,</a:t>
            </a:r>
          </a:p>
          <a:p>
            <a:r>
              <a:rPr lang="en-GB" dirty="0">
                <a:solidFill>
                  <a:schemeClr val="bg1"/>
                </a:solidFill>
              </a:rPr>
              <a:t>Matrix multiplication and dot product,</a:t>
            </a:r>
          </a:p>
          <a:p>
            <a:r>
              <a:rPr lang="en-GB" dirty="0">
                <a:solidFill>
                  <a:schemeClr val="bg1"/>
                </a:solidFill>
              </a:rPr>
              <a:t>Etc.</a:t>
            </a:r>
          </a:p>
          <a:p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F683A9-058D-AF33-0AA8-27120C94D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27"/>
          <a:stretch/>
        </p:blipFill>
        <p:spPr>
          <a:xfrm>
            <a:off x="6886501" y="1381268"/>
            <a:ext cx="4805314" cy="5111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6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>
                <a:solidFill>
                  <a:schemeClr val="bg1"/>
                </a:solidFill>
              </a:rPr>
              <a:t>Transposition,</a:t>
            </a:r>
          </a:p>
          <a:p>
            <a:r>
              <a:rPr lang="en-GB" dirty="0">
                <a:solidFill>
                  <a:schemeClr val="bg1"/>
                </a:solidFill>
              </a:rPr>
              <a:t>Matrix multiplication and dot product,</a:t>
            </a:r>
          </a:p>
          <a:p>
            <a:r>
              <a:rPr lang="en-GB" dirty="0">
                <a:solidFill>
                  <a:schemeClr val="bg1"/>
                </a:solidFill>
              </a:rPr>
              <a:t>Etc.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F3982-AD07-F3C7-01A6-EB93F894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58" y="1298705"/>
            <a:ext cx="4057165" cy="53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5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0417-A4D3-4CE8-96E7-708E2439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week (Week 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5840-A9D9-479A-A34F-EA7DC229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50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/>
              <a:t>Transposition,</a:t>
            </a:r>
          </a:p>
          <a:p>
            <a:r>
              <a:rPr lang="en-GB" dirty="0">
                <a:solidFill>
                  <a:schemeClr val="bg1"/>
                </a:solidFill>
              </a:rPr>
              <a:t>Matrix multiplication and dot product,</a:t>
            </a:r>
          </a:p>
          <a:p>
            <a:r>
              <a:rPr lang="en-GB" dirty="0">
                <a:solidFill>
                  <a:schemeClr val="bg1"/>
                </a:solidFill>
              </a:rPr>
              <a:t>Etc.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DC9D72-D860-714E-4315-84A729841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04" y="1761807"/>
            <a:ext cx="4696480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91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/>
              <a:t>Transposition,</a:t>
            </a:r>
          </a:p>
          <a:p>
            <a:r>
              <a:rPr lang="en-GB" dirty="0"/>
              <a:t>Matrix multiplication and dot product,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3A71BB-E43D-61AE-122C-4A8C0D315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160" y="2394079"/>
            <a:ext cx="4146269" cy="4469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83FA4-4E5E-B38F-E7AB-7A2F11CE2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699" y="1161971"/>
            <a:ext cx="5181600" cy="13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83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5A09-F649-0453-782D-77AD08503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Tensors, just like NumPy arrays, support broadcasting.</a:t>
            </a:r>
          </a:p>
          <a:p>
            <a:pPr marL="0" indent="0">
              <a:buNone/>
            </a:pPr>
            <a:r>
              <a:rPr lang="en-GB" dirty="0"/>
              <a:t>Two tensors are “</a:t>
            </a:r>
            <a:r>
              <a:rPr lang="en-GB" dirty="0" err="1"/>
              <a:t>broadcastable</a:t>
            </a:r>
            <a:r>
              <a:rPr lang="en-GB" dirty="0"/>
              <a:t>” if the following rules hold:</a:t>
            </a:r>
          </a:p>
          <a:p>
            <a:r>
              <a:rPr lang="en-GB" dirty="0"/>
              <a:t>Each tensor has at least one dimension.</a:t>
            </a:r>
          </a:p>
          <a:p>
            <a:r>
              <a:rPr lang="en-GB" dirty="0"/>
              <a:t>When iterating over the dimension sizes, starting at the trailing dimension, the dimension sizes must either be equal, one of them is 1, or one of them does not exist.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DB814-D545-5828-A2A0-FEEF73BD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 two tensors x, y are “</a:t>
            </a:r>
            <a:r>
              <a:rPr lang="en-GB" dirty="0" err="1"/>
              <a:t>broadcastable</a:t>
            </a:r>
            <a:r>
              <a:rPr lang="en-GB" dirty="0"/>
              <a:t>”, the resulting tensor size is calculated as follows:</a:t>
            </a:r>
          </a:p>
          <a:p>
            <a:r>
              <a:rPr lang="en-GB" dirty="0"/>
              <a:t>If the number of dimensions of x and y are not equal, prepend 1 to the dimensions of the tensor with fewer dimensions to make them equal length.</a:t>
            </a:r>
          </a:p>
          <a:p>
            <a:r>
              <a:rPr lang="en-GB" dirty="0"/>
              <a:t>Then, for each dimension size, the resulting dimension size is the max of the sizes of x and y along that dimension.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1402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491ECF-EDBF-3CF4-5952-E94FBAFD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1526701"/>
            <a:ext cx="9211961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9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C1911-B846-8662-232B-3361BF75D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08" y="1433579"/>
            <a:ext cx="8632984" cy="542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30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Recall:</a:t>
            </a:r>
            <a:r>
              <a:rPr lang="en-GB" b="1" dirty="0"/>
              <a:t> </a:t>
            </a:r>
            <a:r>
              <a:rPr lang="en-GB" dirty="0" err="1"/>
              <a:t>PyTorch</a:t>
            </a:r>
            <a:r>
              <a:rPr lang="en-GB" dirty="0"/>
              <a:t> has </a:t>
            </a:r>
            <a:r>
              <a:rPr lang="en-GB" b="1" dirty="0"/>
              <a:t>better</a:t>
            </a:r>
            <a:r>
              <a:rPr lang="en-GB" dirty="0"/>
              <a:t> </a:t>
            </a:r>
            <a:r>
              <a:rPr lang="en-GB" b="1" dirty="0"/>
              <a:t>support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GPU</a:t>
            </a:r>
            <a:r>
              <a:rPr lang="en-GB" dirty="0"/>
              <a:t> </a:t>
            </a:r>
            <a:r>
              <a:rPr lang="en-GB" b="1" dirty="0"/>
              <a:t>acceleration</a:t>
            </a:r>
            <a:r>
              <a:rPr lang="en-GB" dirty="0"/>
              <a:t> than NumPy.</a:t>
            </a:r>
          </a:p>
          <a:p>
            <a:r>
              <a:rPr lang="en-GB" dirty="0"/>
              <a:t>If a GPU is available, significantly </a:t>
            </a:r>
            <a:r>
              <a:rPr lang="en-GB" b="1" dirty="0"/>
              <a:t>speed</a:t>
            </a:r>
            <a:r>
              <a:rPr lang="en-GB" dirty="0"/>
              <a:t> </a:t>
            </a:r>
            <a:r>
              <a:rPr lang="en-GB" b="1" dirty="0"/>
              <a:t>up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training</a:t>
            </a:r>
            <a:r>
              <a:rPr lang="en-GB" dirty="0"/>
              <a:t> of our neural network by performing the computations on the GPU using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r>
              <a:rPr lang="en-GB" dirty="0"/>
              <a:t>Especially useful for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complex</a:t>
            </a:r>
            <a:r>
              <a:rPr lang="en-GB" dirty="0"/>
              <a:t> </a:t>
            </a:r>
            <a:r>
              <a:rPr lang="en-GB" b="1" dirty="0"/>
              <a:t>models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SG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6AF5739C-A62C-69DB-A2FB-542D29AC8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523" y="2571984"/>
            <a:ext cx="5293115" cy="22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35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Using 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dirty="0" err="1">
                <a:solidFill>
                  <a:schemeClr val="bg1"/>
                </a:solidFill>
              </a:rPr>
              <a:t>cpu</a:t>
            </a:r>
            <a:r>
              <a:rPr lang="en-GB" b="1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dirty="0" err="1">
                <a:solidFill>
                  <a:schemeClr val="bg1"/>
                </a:solidFill>
              </a:rPr>
              <a:t>cuda</a:t>
            </a:r>
            <a:r>
              <a:rPr lang="en-GB" b="1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will force transfer to the </a:t>
            </a:r>
            <a:r>
              <a:rPr lang="en-GB" dirty="0" err="1">
                <a:solidFill>
                  <a:schemeClr val="bg1"/>
                </a:solidFill>
              </a:rPr>
              <a:t>cpu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dirty="0" err="1">
                <a:solidFill>
                  <a:schemeClr val="bg1"/>
                </a:solidFill>
              </a:rPr>
              <a:t>cuda</a:t>
            </a:r>
            <a:r>
              <a:rPr lang="en-GB" dirty="0">
                <a:solidFill>
                  <a:schemeClr val="bg1"/>
                </a:solidFill>
              </a:rPr>
              <a:t> respectively. Note that it might fail if you machine is not CUDA compatible.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4CA45-334A-7101-22BC-2B329A4C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99" y="1626580"/>
            <a:ext cx="6148339" cy="38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4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</a:t>
            </a:r>
            <a:r>
              <a:rPr lang="en-GB" b="1" dirty="0" err="1"/>
              <a:t>cpu</a:t>
            </a:r>
            <a:r>
              <a:rPr lang="en-GB" b="1" dirty="0"/>
              <a:t>()</a:t>
            </a:r>
            <a:r>
              <a:rPr lang="en-GB" dirty="0"/>
              <a:t> or </a:t>
            </a:r>
            <a:r>
              <a:rPr lang="en-GB" b="1" dirty="0"/>
              <a:t>.</a:t>
            </a:r>
            <a:r>
              <a:rPr lang="en-GB" b="1" dirty="0" err="1"/>
              <a:t>cuda</a:t>
            </a:r>
            <a:r>
              <a:rPr lang="en-GB" b="1" dirty="0"/>
              <a:t>()</a:t>
            </a:r>
            <a:r>
              <a:rPr lang="en-GB" dirty="0"/>
              <a:t> will force transfer to the </a:t>
            </a:r>
            <a:r>
              <a:rPr lang="en-GB" dirty="0" err="1"/>
              <a:t>cpu</a:t>
            </a:r>
            <a:r>
              <a:rPr lang="en-GB" dirty="0"/>
              <a:t> or </a:t>
            </a:r>
            <a:r>
              <a:rPr lang="en-GB" dirty="0" err="1"/>
              <a:t>cuda</a:t>
            </a:r>
            <a:r>
              <a:rPr lang="en-GB" dirty="0"/>
              <a:t> respectively. Note that it might fail if you machine is not CUDA compatible.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8FD1AB-C7BC-2282-E03B-0783B899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352" y="1690688"/>
            <a:ext cx="4855817" cy="46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72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</a:t>
            </a:r>
            <a:r>
              <a:rPr lang="en-GB" b="1" dirty="0" err="1"/>
              <a:t>cpu</a:t>
            </a:r>
            <a:r>
              <a:rPr lang="en-GB" b="1" dirty="0"/>
              <a:t>()</a:t>
            </a:r>
            <a:r>
              <a:rPr lang="en-GB" dirty="0"/>
              <a:t> or </a:t>
            </a:r>
            <a:r>
              <a:rPr lang="en-GB" b="1" dirty="0"/>
              <a:t>.</a:t>
            </a:r>
            <a:r>
              <a:rPr lang="en-GB" b="1" dirty="0" err="1"/>
              <a:t>cuda</a:t>
            </a:r>
            <a:r>
              <a:rPr lang="en-GB" b="1" dirty="0"/>
              <a:t>()</a:t>
            </a:r>
            <a:r>
              <a:rPr lang="en-GB" dirty="0"/>
              <a:t> will force transfer to the </a:t>
            </a:r>
            <a:r>
              <a:rPr lang="en-GB" dirty="0" err="1"/>
              <a:t>cpu</a:t>
            </a:r>
            <a:r>
              <a:rPr lang="en-GB" dirty="0"/>
              <a:t> or </a:t>
            </a:r>
            <a:r>
              <a:rPr lang="en-GB" dirty="0" err="1"/>
              <a:t>cuda</a:t>
            </a:r>
            <a:r>
              <a:rPr lang="en-GB" dirty="0"/>
              <a:t> respectively. Note that it might fail if you machine is not CUDA compatible.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791F5-A404-78DF-C026-D4C294EB6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 doubt, you can check the </a:t>
            </a:r>
            <a:r>
              <a:rPr lang="en-GB" b="1" dirty="0"/>
              <a:t>device</a:t>
            </a:r>
            <a:r>
              <a:rPr lang="en-GB" dirty="0"/>
              <a:t> attribute of your tensors to find where their computations will occur.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211D6B-6ABB-A3D9-3EA0-559457E5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69" y="4770077"/>
            <a:ext cx="5497546" cy="17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78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Keep in mind: two tensors with different devices cannot be used in the same operation! (same logic as </a:t>
            </a:r>
            <a:r>
              <a:rPr lang="en-GB" b="1" dirty="0" err="1"/>
              <a:t>dtypes</a:t>
            </a:r>
            <a:r>
              <a:rPr lang="en-GB" b="1"/>
              <a:t>).</a:t>
            </a:r>
            <a:endParaRPr lang="en-GB" b="1" dirty="0"/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FF5A8-41F2-D417-514A-60422BEB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728" y="2732741"/>
            <a:ext cx="7652544" cy="412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3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4693-5090-BB52-ECF3-0666AAD2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pre-requisites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6CDA-C22E-B272-5CB5-BE1E309AA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/>
              <a:t>Framework of choice will be </a:t>
            </a:r>
            <a:r>
              <a:rPr lang="en-GB" b="1" dirty="0" err="1"/>
              <a:t>PyTorch</a:t>
            </a:r>
            <a:r>
              <a:rPr lang="en-GB" b="1" dirty="0"/>
              <a:t>! </a:t>
            </a:r>
            <a:r>
              <a:rPr lang="en-GB" dirty="0"/>
              <a:t>(not </a:t>
            </a:r>
            <a:r>
              <a:rPr lang="en-GB" dirty="0" err="1"/>
              <a:t>Tensorflow</a:t>
            </a:r>
            <a:r>
              <a:rPr lang="en-GB" dirty="0"/>
              <a:t>, not </a:t>
            </a:r>
            <a:r>
              <a:rPr lang="en-GB" dirty="0" err="1"/>
              <a:t>Keras</a:t>
            </a:r>
            <a:r>
              <a:rPr lang="en-GB" dirty="0"/>
              <a:t>, not </a:t>
            </a:r>
            <a:r>
              <a:rPr lang="en-GB" dirty="0" err="1"/>
              <a:t>MXNet</a:t>
            </a:r>
            <a:r>
              <a:rPr lang="en-GB" dirty="0"/>
              <a:t>, etc.)</a:t>
            </a:r>
          </a:p>
          <a:p>
            <a:r>
              <a:rPr lang="en-GB" dirty="0"/>
              <a:t>Increasing popularity and preferred to Google’s </a:t>
            </a:r>
            <a:r>
              <a:rPr lang="en-GB" dirty="0" err="1"/>
              <a:t>Tensorflow</a:t>
            </a:r>
            <a:r>
              <a:rPr lang="en-GB" dirty="0"/>
              <a:t> these days for many reasons.</a:t>
            </a:r>
          </a:p>
          <a:p>
            <a:r>
              <a:rPr lang="en-GB" dirty="0"/>
              <a:t>Learn more, if curious: </a:t>
            </a:r>
            <a:r>
              <a:rPr lang="en-GB" dirty="0">
                <a:hlinkClick r:id="rId2"/>
              </a:rPr>
              <a:t>https://www.assemblyai.com/blog/pytorch-vs-tensorflow-in-2022/</a:t>
            </a:r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5EAB954-957E-D4B7-7CEA-B5B5FA43A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81" y="3328011"/>
            <a:ext cx="5719960" cy="3529989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0EC893D-A9C0-E3AD-91DA-F3EAD655B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157" y="1219994"/>
            <a:ext cx="4216034" cy="21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02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7E6E-252F-1AB6-6445-27D0020E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of practice for you to try </a:t>
            </a:r>
            <a:r>
              <a:rPr lang="en-GB"/>
              <a:t>at home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57BF-BB53-D488-1F2B-77F25EDE3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In order to practice your </a:t>
            </a:r>
            <a:r>
              <a:rPr lang="en-GB" dirty="0" err="1"/>
              <a:t>PyTorch</a:t>
            </a:r>
            <a:r>
              <a:rPr lang="en-GB" dirty="0"/>
              <a:t> Tensor skills, you may try to manually implement your own version of typical algorithms we ran on lists/</a:t>
            </a:r>
            <a:r>
              <a:rPr lang="en-GB" dirty="0" err="1"/>
              <a:t>Numpy</a:t>
            </a:r>
            <a:r>
              <a:rPr lang="en-GB" dirty="0"/>
              <a:t> arrays in previous classes, using the basic operations on </a:t>
            </a:r>
            <a:r>
              <a:rPr lang="en-GB" dirty="0" err="1"/>
              <a:t>PyTorch</a:t>
            </a:r>
            <a:r>
              <a:rPr lang="en-GB" dirty="0"/>
              <a:t> tensors.</a:t>
            </a:r>
          </a:p>
          <a:p>
            <a:pPr marL="0" indent="0">
              <a:buNone/>
            </a:pPr>
            <a:r>
              <a:rPr lang="en-GB" dirty="0"/>
              <a:t>For instance, try writing algorithms:</a:t>
            </a:r>
          </a:p>
          <a:p>
            <a:r>
              <a:rPr lang="en-GB" dirty="0"/>
              <a:t>Finding the maximum, minimum, average, median values of a given 1D tensor,</a:t>
            </a:r>
          </a:p>
          <a:p>
            <a:r>
              <a:rPr lang="en-GB" dirty="0"/>
              <a:t>Transposing a given 2D tensor,</a:t>
            </a:r>
          </a:p>
          <a:p>
            <a:r>
              <a:rPr lang="en-GB" dirty="0"/>
              <a:t>Sorting a given 1D tensor (bubble sort, insertion sort, selection sort, quick sort, merge sort),</a:t>
            </a:r>
          </a:p>
          <a:p>
            <a:r>
              <a:rPr lang="en-GB" dirty="0"/>
              <a:t>Generating a 1D array containing the first K Fibonacci numbers with K given,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dirty="0"/>
              <a:t>Later, you can check their performance times compared to their </a:t>
            </a:r>
            <a:r>
              <a:rPr lang="en-GB" dirty="0" err="1"/>
              <a:t>numpy</a:t>
            </a:r>
            <a:r>
              <a:rPr lang="en-GB" dirty="0"/>
              <a:t>/</a:t>
            </a:r>
            <a:r>
              <a:rPr lang="en-GB" dirty="0" err="1"/>
              <a:t>pytorch</a:t>
            </a:r>
            <a:r>
              <a:rPr lang="en-GB" dirty="0"/>
              <a:t> implementations when running them on both CPU and CUDA (if available).</a:t>
            </a:r>
          </a:p>
          <a:p>
            <a:pPr marL="0" indent="0">
              <a:buNone/>
            </a:pPr>
            <a:r>
              <a:rPr lang="en-GB" dirty="0"/>
              <a:t>In which scenarios is it slower to implement said functions and run them on GPU?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0288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6228-8F7A-1389-12CE-51421533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Class, </a:t>
            </a:r>
            <a:r>
              <a:rPr lang="en-GB" dirty="0" err="1"/>
              <a:t>nn.module</a:t>
            </a:r>
            <a:r>
              <a:rPr lang="en-GB" dirty="0"/>
              <a:t>, </a:t>
            </a:r>
            <a:r>
              <a:rPr lang="en-GB" dirty="0" err="1"/>
              <a:t>init</a:t>
            </a:r>
            <a:r>
              <a:rPr lang="en-GB" dirty="0"/>
              <a:t>, retain grad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B5A2-1EBE-6555-85E5-4CA6DEF3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1397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A423-E77E-C7F5-72AD-FB770192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6571-05A8-834D-E8F0-712DFB2A1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0298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7535-1088-B797-5883-502EDFA1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5D00-1AA4-E710-F652-A7E165C1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0511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2A6B-552C-9A92-9B5D-5DB89702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8F03-1D5E-5E62-5A70-1B8EB17D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6470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FA90-DB7E-A390-9716-D81708D8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2CA9-163D-B4B0-71B2-AEA1EC81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4697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A521-96F3-C600-A042-370E3F36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8AA4-084D-50F6-7F5E-69051FD9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8773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8571-F31A-11B4-26C7-2C202A57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42A3-3578-C842-742A-3495AD72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1628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DDAE-7B18-E047-726C-A4619D10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7AC5-542C-30AE-22EA-34F02B102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8707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E9E4-1AEF-6408-1465-D1DC917D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7932-752D-FABC-76EF-38023409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347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6A3F0-334F-9B7D-CECA-321756F7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the benefits of using </a:t>
            </a:r>
            <a:r>
              <a:rPr lang="en-GB" dirty="0" err="1"/>
              <a:t>PyTorch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9E50-9E84-8D67-B55F-073C06C3D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There are several benefits to using </a:t>
            </a:r>
            <a:r>
              <a:rPr lang="en-GB" dirty="0" err="1"/>
              <a:t>PyTorch</a:t>
            </a:r>
            <a:r>
              <a:rPr lang="en-GB" dirty="0"/>
              <a:t> over NumPy for implementing neural networks: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More</a:t>
            </a:r>
            <a:r>
              <a:rPr lang="en-GB" dirty="0"/>
              <a:t> </a:t>
            </a:r>
            <a:r>
              <a:rPr lang="en-GB" b="1" dirty="0"/>
              <a:t>intuitive</a:t>
            </a:r>
            <a:r>
              <a:rPr lang="en-GB" dirty="0"/>
              <a:t> </a:t>
            </a:r>
            <a:r>
              <a:rPr lang="en-GB" b="1" dirty="0"/>
              <a:t>interface</a:t>
            </a:r>
            <a:r>
              <a:rPr lang="en-GB" dirty="0"/>
              <a:t> for working with tensors and neural networks.</a:t>
            </a:r>
          </a:p>
          <a:p>
            <a:pPr lvl="1"/>
            <a:r>
              <a:rPr lang="en-GB" dirty="0"/>
              <a:t>NumPy is primarily a numerical computing library.</a:t>
            </a:r>
          </a:p>
          <a:p>
            <a:pPr lvl="1"/>
            <a:r>
              <a:rPr lang="en-GB" dirty="0" err="1"/>
              <a:t>PyTorch</a:t>
            </a:r>
            <a:r>
              <a:rPr lang="en-GB" dirty="0"/>
              <a:t> is specifically designed with deep learning, and provides a more natural and convenient interface.</a:t>
            </a:r>
          </a:p>
          <a:p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active</a:t>
            </a:r>
            <a:r>
              <a:rPr lang="en-GB" dirty="0"/>
              <a:t> </a:t>
            </a:r>
            <a:r>
              <a:rPr lang="en-GB" b="1" dirty="0"/>
              <a:t>community</a:t>
            </a:r>
            <a:r>
              <a:rPr lang="en-GB" dirty="0"/>
              <a:t> of users.</a:t>
            </a:r>
          </a:p>
          <a:p>
            <a:pPr lvl="1"/>
            <a:r>
              <a:rPr lang="en-GB" dirty="0"/>
              <a:t>Many tutorials, detailed documentations and implementations on </a:t>
            </a:r>
            <a:r>
              <a:rPr lang="en-GB" dirty="0" err="1"/>
              <a:t>Github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Stack overflow equivalent.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979EA-F014-A9DE-13D1-EA9A2099F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PyTorch</a:t>
            </a:r>
            <a:r>
              <a:rPr lang="en-GB" dirty="0"/>
              <a:t> has </a:t>
            </a:r>
            <a:r>
              <a:rPr lang="en-GB" b="1" dirty="0"/>
              <a:t>better</a:t>
            </a:r>
            <a:r>
              <a:rPr lang="en-GB" dirty="0"/>
              <a:t> </a:t>
            </a:r>
            <a:r>
              <a:rPr lang="en-GB" b="1" dirty="0"/>
              <a:t>support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GPU</a:t>
            </a:r>
            <a:r>
              <a:rPr lang="en-GB" dirty="0"/>
              <a:t> </a:t>
            </a:r>
            <a:r>
              <a:rPr lang="en-GB" b="1" dirty="0"/>
              <a:t>acceleration</a:t>
            </a:r>
            <a:r>
              <a:rPr lang="en-GB" dirty="0"/>
              <a:t> than NumPy.</a:t>
            </a:r>
          </a:p>
          <a:p>
            <a:pPr lvl="1"/>
            <a:r>
              <a:rPr lang="en-GB" dirty="0"/>
              <a:t>If a GPU is available, significantly </a:t>
            </a:r>
            <a:r>
              <a:rPr lang="en-GB" b="1" dirty="0"/>
              <a:t>speed</a:t>
            </a:r>
            <a:r>
              <a:rPr lang="en-GB" dirty="0"/>
              <a:t> </a:t>
            </a:r>
            <a:r>
              <a:rPr lang="en-GB" b="1" dirty="0"/>
              <a:t>up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training</a:t>
            </a:r>
            <a:r>
              <a:rPr lang="en-GB" dirty="0"/>
              <a:t> of our neural network by performing the computations on the GPU using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Especially useful for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complex</a:t>
            </a:r>
            <a:r>
              <a:rPr lang="en-GB" dirty="0"/>
              <a:t> </a:t>
            </a:r>
            <a:r>
              <a:rPr lang="en-GB" b="1" dirty="0"/>
              <a:t>models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High-level</a:t>
            </a:r>
            <a:r>
              <a:rPr lang="en-GB" dirty="0"/>
              <a:t> </a:t>
            </a:r>
            <a:r>
              <a:rPr lang="en-GB" b="1" dirty="0"/>
              <a:t>abstractions</a:t>
            </a:r>
            <a:r>
              <a:rPr lang="en-GB" dirty="0"/>
              <a:t> for building and training neural networks.</a:t>
            </a:r>
          </a:p>
          <a:p>
            <a:pPr lvl="1"/>
            <a:r>
              <a:rPr lang="en-GB" dirty="0"/>
              <a:t>Easier to write and debug code, </a:t>
            </a:r>
          </a:p>
          <a:p>
            <a:pPr lvl="1"/>
            <a:r>
              <a:rPr lang="en-GB" dirty="0"/>
              <a:t>Improve the performance of our model by allowing </a:t>
            </a:r>
            <a:r>
              <a:rPr lang="en-GB" dirty="0" err="1"/>
              <a:t>PyTorch</a:t>
            </a:r>
            <a:r>
              <a:rPr lang="en-GB" dirty="0"/>
              <a:t> to apply optimization techniques</a:t>
            </a:r>
          </a:p>
          <a:p>
            <a:pPr lvl="1"/>
            <a:r>
              <a:rPr lang="en-GB" dirty="0"/>
              <a:t>More specifically, </a:t>
            </a:r>
            <a:r>
              <a:rPr lang="en-GB" b="1" dirty="0">
                <a:solidFill>
                  <a:srgbClr val="FF0000"/>
                </a:solidFill>
              </a:rPr>
              <a:t>automatic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differentiation</a:t>
            </a:r>
            <a:r>
              <a:rPr lang="en-GB" dirty="0"/>
              <a:t>!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0766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3FB9-E5B8-3718-1677-AF583B62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FC24-2AC7-CCB3-CB3F-C8FDA0223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638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AAF3-190A-9E92-5AC6-9C5B1FE2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2B6F-30FC-B3C8-3D09-B7E43EC2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9620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B6C1-D583-A692-9831-4EBA5FFC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9050B-66A5-FB92-C341-496FFC67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097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B798-137F-1C5F-D3F8-E3004962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9501-56C2-23F3-214C-C91AB506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8177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840A-9158-1C9B-1451-026D2AA9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D511-85EE-1F9B-89D9-7815B51B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730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0416-0B18-CDD3-9A37-B441AE8FA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1434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2A57-EC1A-2D3E-0000-4B064C5B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6A95-7961-91A1-EB76-E5751005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7637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Dataset, </a:t>
            </a:r>
            <a:r>
              <a:rPr lang="en-GB" dirty="0" err="1"/>
              <a:t>softmax</a:t>
            </a:r>
            <a:r>
              <a:rPr lang="en-GB" dirty="0"/>
              <a:t> on predictions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4AA9-339A-72D8-E8A9-C066A3ED5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423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2658-0B0F-0C48-8E3F-952658D2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48F5A-731F-19B8-49B8-314E96AF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29592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17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2B8-16B2-DFEB-21E8-D5EA9B09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this point, you should have installed </a:t>
            </a:r>
            <a:r>
              <a:rPr lang="en-GB" dirty="0" err="1"/>
              <a:t>PyTorch</a:t>
            </a:r>
            <a:r>
              <a:rPr lang="en-GB" dirty="0"/>
              <a:t>, and if possible, CUDA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1D2C-4BE4-C6CD-31D7-3F2E1827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check for CUDA/GPU capabilities, using the line below. If the CUDA has not been properly installed or the GPU is not compatible, you will be using a CPU instead.</a:t>
            </a:r>
          </a:p>
          <a:p>
            <a:r>
              <a:rPr lang="en-GB" dirty="0"/>
              <a:t>We strongly advise to take a moment to make sure your machine is CUDA enabled, assuming your GPU is compatible. When CUDA is properly installed on a compatible GPU, the line below should display </a:t>
            </a:r>
            <a:r>
              <a:rPr lang="en-GB" i="1" dirty="0" err="1"/>
              <a:t>cuda</a:t>
            </a:r>
            <a:r>
              <a:rPr lang="en-GB" dirty="0"/>
              <a:t>, otherwise it will print </a:t>
            </a:r>
            <a:r>
              <a:rPr lang="en-GB" i="1" dirty="0" err="1"/>
              <a:t>cpu</a:t>
            </a:r>
            <a:r>
              <a:rPr lang="en-GB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DA575-615D-9EA0-0B63-D1F67373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42" y="4925814"/>
            <a:ext cx="9567315" cy="15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27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99F1-D18C-ED8D-1EF1-E2042C47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478A-0975-EE46-490C-B98DC55AC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5961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9AFD-C750-A12B-B155-F8426594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6C32-2754-00A2-7A8E-EF46AD4E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9277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8BA8-9DEC-4471-8590-434E8D8B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(Week 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549C-D723-41E6-8478-270ACE043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r>
              <a:rPr lang="en-US" dirty="0"/>
              <a:t>XXX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0A50-DCDA-4FEF-986F-775F53063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US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0814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F64-ACBF-414C-8E71-06E4F951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these topics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8DD6-14D1-44DF-9843-EFEDF44E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Out of class, supporting papers, for those of you who are curious.</a:t>
            </a:r>
          </a:p>
          <a:p>
            <a:endParaRPr lang="en-US" dirty="0"/>
          </a:p>
          <a:p>
            <a:r>
              <a:rPr lang="en-US" dirty="0"/>
              <a:t>[XXX] XXX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949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9715-ECD1-470D-B523-53C9DD5C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these topics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CB248-82F3-414A-84E4-14EF63C7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extra (easy) reading and videos for those of you who are curious.</a:t>
            </a:r>
          </a:p>
          <a:p>
            <a:r>
              <a:rPr lang="en-GB" dirty="0"/>
              <a:t>[XXX] XXX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87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AF26F8-A3EF-1DA4-0F08-82190472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Tensor object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664FFA-9452-2803-1619-F25629046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Tensor</a:t>
            </a:r>
            <a:r>
              <a:rPr lang="en-GB" b="1" dirty="0"/>
              <a:t>): </a:t>
            </a:r>
          </a:p>
          <a:p>
            <a:pPr marL="0" indent="0">
              <a:buNone/>
            </a:pPr>
            <a:r>
              <a:rPr lang="en-GB" dirty="0"/>
              <a:t>The tensor is </a:t>
            </a:r>
            <a:r>
              <a:rPr lang="en-GB" dirty="0" err="1"/>
              <a:t>PyTorch's</a:t>
            </a:r>
            <a:r>
              <a:rPr lang="en-GB" dirty="0"/>
              <a:t> basic building block and is similar to NumPy arrays.</a:t>
            </a:r>
          </a:p>
          <a:p>
            <a:pPr marL="0" indent="0">
              <a:buNone/>
            </a:pPr>
            <a:r>
              <a:rPr lang="en-GB" dirty="0"/>
              <a:t>This is why most of the concepts and methods will look similar</a:t>
            </a:r>
          </a:p>
          <a:p>
            <a:pPr marL="0" indent="0">
              <a:buNone/>
            </a:pPr>
            <a:r>
              <a:rPr lang="en-GB" dirty="0"/>
              <a:t> However, these come with additional features, which will be useful later on when building Neural Networks with these tensors.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396DA0-ACDE-2CF1-5318-A812A302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019" y="2674898"/>
            <a:ext cx="462027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34E9-6928-73A0-43A5-8E0EEE69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Tensor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9A86-7C7C-734B-80A4-FB642FF10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GB" dirty="0"/>
              <a:t>Tensors can be simply created as in NumPy, by using </a:t>
            </a:r>
            <a:r>
              <a:rPr lang="en-GB" b="1" dirty="0"/>
              <a:t>zeros()</a:t>
            </a:r>
            <a:r>
              <a:rPr lang="en-GB" dirty="0"/>
              <a:t> or </a:t>
            </a:r>
            <a:r>
              <a:rPr lang="en-GB" b="1" dirty="0"/>
              <a:t>ones()</a:t>
            </a:r>
            <a:r>
              <a:rPr lang="en-GB" dirty="0"/>
              <a:t> functions, specifying dimensions of the expected Tensor, with tuples.</a:t>
            </a:r>
          </a:p>
          <a:p>
            <a:r>
              <a:rPr lang="en-GB" dirty="0"/>
              <a:t>They can also be created from a </a:t>
            </a:r>
            <a:r>
              <a:rPr lang="en-GB" b="1" dirty="0"/>
              <a:t>list</a:t>
            </a:r>
            <a:r>
              <a:rPr lang="en-GB" dirty="0"/>
              <a:t> (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lists</a:t>
            </a:r>
            <a:r>
              <a:rPr lang="en-GB" dirty="0"/>
              <a:t>) of values, by passing it to the </a:t>
            </a:r>
            <a:r>
              <a:rPr lang="en-GB" b="1" dirty="0"/>
              <a:t>tensor() </a:t>
            </a:r>
            <a:r>
              <a:rPr lang="en-GB" dirty="0"/>
              <a:t>function.</a:t>
            </a:r>
          </a:p>
          <a:p>
            <a:r>
              <a:rPr lang="en-GB" dirty="0"/>
              <a:t>Or from a </a:t>
            </a:r>
            <a:r>
              <a:rPr lang="en-GB" b="1" dirty="0" err="1"/>
              <a:t>Numpy</a:t>
            </a:r>
            <a:r>
              <a:rPr lang="en-GB" dirty="0"/>
              <a:t> </a:t>
            </a:r>
            <a:r>
              <a:rPr lang="en-GB" b="1" dirty="0"/>
              <a:t>array</a:t>
            </a:r>
            <a:r>
              <a:rPr lang="en-GB" dirty="0"/>
              <a:t>, using the </a:t>
            </a:r>
            <a:r>
              <a:rPr lang="en-GB" b="1" dirty="0" err="1"/>
              <a:t>from_numpy</a:t>
            </a:r>
            <a:r>
              <a:rPr lang="en-GB" b="1" dirty="0"/>
              <a:t>()</a:t>
            </a:r>
            <a:r>
              <a:rPr lang="en-GB" dirty="0"/>
              <a:t> method. 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EA628-810A-AF2E-00EE-DF691CE16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26" y="90610"/>
            <a:ext cx="5029902" cy="3724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43654B-55A4-7D2C-64C1-EA7202FE6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26" y="3829082"/>
            <a:ext cx="4048690" cy="1352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B9614-48EF-8437-0E5E-9FEF509AB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326" y="5370748"/>
            <a:ext cx="490606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2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datatypes (</a:t>
            </a:r>
            <a:r>
              <a:rPr lang="en-GB" dirty="0" err="1"/>
              <a:t>dtypes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AD02-2B23-3037-9908-FF09B3499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 err="1">
                <a:solidFill>
                  <a:srgbClr val="00B050"/>
                </a:solidFill>
              </a:rPr>
              <a:t>dtypes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 err="1"/>
              <a:t>PyTorch</a:t>
            </a:r>
            <a:r>
              <a:rPr lang="en-GB" dirty="0"/>
              <a:t> tensors have an attribute called </a:t>
            </a:r>
            <a:r>
              <a:rPr lang="en-GB" b="1" dirty="0" err="1">
                <a:solidFill>
                  <a:srgbClr val="00B050"/>
                </a:solidFill>
              </a:rPr>
              <a:t>dtype</a:t>
            </a:r>
            <a:r>
              <a:rPr lang="en-GB" dirty="0"/>
              <a:t>, which tracks the </a:t>
            </a:r>
            <a:r>
              <a:rPr lang="en-GB" b="1" dirty="0"/>
              <a:t>datatype of values stored in the tensor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See link below for more details on the possible </a:t>
            </a:r>
            <a:r>
              <a:rPr lang="en-GB" dirty="0" err="1"/>
              <a:t>dtypes</a:t>
            </a:r>
            <a:r>
              <a:rPr lang="en-GB" dirty="0"/>
              <a:t>. </a:t>
            </a:r>
            <a:r>
              <a:rPr lang="en-GB" dirty="0">
                <a:hlinkClick r:id="rId2"/>
              </a:rPr>
              <a:t>https://www.tensorflow.org/api_docs/python/tf/dtypes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operations between tensors require compatible, and sometimes identical </a:t>
            </a:r>
            <a:r>
              <a:rPr lang="en-GB" b="1" dirty="0" err="1"/>
              <a:t>dtypes</a:t>
            </a:r>
            <a:r>
              <a:rPr lang="en-GB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69B1-E04C-7731-027E-A37C8AAE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0097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Here, the dot product failed because one tensor was int, and the other was float/double.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0B423-3A8C-32D4-141D-C55B53A72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277" y="3070000"/>
            <a:ext cx="5720305" cy="36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9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datatypes (</a:t>
            </a:r>
            <a:r>
              <a:rPr lang="en-GB" dirty="0" err="1"/>
              <a:t>dtypes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AD02-2B23-3037-9908-FF09B3499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 err="1">
                <a:solidFill>
                  <a:srgbClr val="00B050"/>
                </a:solidFill>
              </a:rPr>
              <a:t>dtypes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 err="1"/>
              <a:t>PyTorch</a:t>
            </a:r>
            <a:r>
              <a:rPr lang="en-GB" dirty="0"/>
              <a:t> tensors have an attribute called </a:t>
            </a:r>
            <a:r>
              <a:rPr lang="en-GB" b="1" dirty="0" err="1">
                <a:solidFill>
                  <a:srgbClr val="00B050"/>
                </a:solidFill>
              </a:rPr>
              <a:t>dtype</a:t>
            </a:r>
            <a:r>
              <a:rPr lang="en-GB" dirty="0"/>
              <a:t>, which tracks the </a:t>
            </a:r>
            <a:r>
              <a:rPr lang="en-GB" b="1" dirty="0"/>
              <a:t>datatype of values stored in the tensor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See link below for more details on the possible </a:t>
            </a:r>
            <a:r>
              <a:rPr lang="en-GB" dirty="0" err="1"/>
              <a:t>dtypes</a:t>
            </a:r>
            <a:r>
              <a:rPr lang="en-GB" dirty="0"/>
              <a:t>. </a:t>
            </a:r>
            <a:r>
              <a:rPr lang="en-GB" dirty="0">
                <a:hlinkClick r:id="rId2"/>
              </a:rPr>
              <a:t>https://www.tensorflow.org/api_docs/python/tf/dtypes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operations between tensors require compatible, and sometimes identical </a:t>
            </a:r>
            <a:r>
              <a:rPr lang="en-GB" b="1" dirty="0" err="1"/>
              <a:t>dtypes</a:t>
            </a:r>
            <a:r>
              <a:rPr lang="en-GB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69B1-E04C-7731-027E-A37C8AAE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0097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You can change the </a:t>
            </a:r>
            <a:r>
              <a:rPr lang="en-GB" dirty="0" err="1"/>
              <a:t>dtype</a:t>
            </a:r>
            <a:r>
              <a:rPr lang="en-GB" dirty="0"/>
              <a:t> of a tensor</a:t>
            </a:r>
          </a:p>
          <a:p>
            <a:pPr marL="0" indent="0">
              <a:buNone/>
            </a:pPr>
            <a:r>
              <a:rPr lang="en-GB" dirty="0"/>
              <a:t>- by either </a:t>
            </a:r>
            <a:r>
              <a:rPr lang="en-GB" b="1" dirty="0"/>
              <a:t>specifying</a:t>
            </a:r>
            <a:r>
              <a:rPr lang="en-GB" dirty="0"/>
              <a:t> </a:t>
            </a:r>
            <a:r>
              <a:rPr lang="en-GB" b="1" dirty="0"/>
              <a:t>it</a:t>
            </a:r>
            <a:r>
              <a:rPr lang="en-GB" dirty="0"/>
              <a:t> </a:t>
            </a:r>
            <a:r>
              <a:rPr lang="en-GB" b="1" dirty="0"/>
              <a:t>explicitly</a:t>
            </a:r>
            <a:r>
              <a:rPr lang="en-GB" dirty="0"/>
              <a:t> </a:t>
            </a:r>
            <a:r>
              <a:rPr lang="en-GB" b="1" dirty="0"/>
              <a:t>during</a:t>
            </a:r>
            <a:r>
              <a:rPr lang="en-GB" dirty="0"/>
              <a:t> </a:t>
            </a:r>
            <a:r>
              <a:rPr lang="en-GB" b="1" dirty="0"/>
              <a:t>its</a:t>
            </a:r>
            <a:r>
              <a:rPr lang="en-GB" dirty="0"/>
              <a:t> </a:t>
            </a:r>
            <a:r>
              <a:rPr lang="en-GB" b="1" dirty="0"/>
              <a:t>creation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- or by using the </a:t>
            </a:r>
            <a:r>
              <a:rPr lang="en-GB" b="1" dirty="0"/>
              <a:t>type()</a:t>
            </a:r>
            <a:r>
              <a:rPr lang="en-GB" dirty="0"/>
              <a:t> method on the tensor, casting a new </a:t>
            </a:r>
            <a:r>
              <a:rPr lang="en-GB" dirty="0" err="1"/>
              <a:t>dtype</a:t>
            </a:r>
            <a:r>
              <a:rPr lang="en-GB" dirty="0"/>
              <a:t>.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4613D-DF48-BF6C-AB43-CCE9EB512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53" y="4225609"/>
            <a:ext cx="5001323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2154</Words>
  <Application>Microsoft Office PowerPoint</Application>
  <PresentationFormat>Widescreen</PresentationFormat>
  <Paragraphs>174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Office Theme</vt:lpstr>
      <vt:lpstr>50.039 Theory and Practice of Deep Learning W3-S1 Introduction to Deep Learning using the PyTorch framework</vt:lpstr>
      <vt:lpstr>About this week (Week 3)</vt:lpstr>
      <vt:lpstr>Technical pre-requisites</vt:lpstr>
      <vt:lpstr>On the benefits of using PyTorch</vt:lpstr>
      <vt:lpstr>At this point, you should have installed PyTorch, and if possible, CUDA</vt:lpstr>
      <vt:lpstr>The Tensor object</vt:lpstr>
      <vt:lpstr>Creating a Tensor</vt:lpstr>
      <vt:lpstr>Tensor datatypes (dtypes)</vt:lpstr>
      <vt:lpstr>Tensor datatypes (dtypes)</vt:lpstr>
      <vt:lpstr>Tensor random initializers</vt:lpstr>
      <vt:lpstr>Tensor random initializers</vt:lpstr>
      <vt:lpstr>Additional attributes of Tensors</vt:lpstr>
      <vt:lpstr>Additional attributes of Tensors</vt:lpstr>
      <vt:lpstr>Basic operations on Tensors</vt:lpstr>
      <vt:lpstr>Basic operations on Tensors</vt:lpstr>
      <vt:lpstr>Basic operations on Tensors</vt:lpstr>
      <vt:lpstr>Basic operations on Tensors</vt:lpstr>
      <vt:lpstr>Arithmetic operations on Tensors</vt:lpstr>
      <vt:lpstr>Arithmetic operations on Tensors</vt:lpstr>
      <vt:lpstr>Arithmetic operations on Tensors</vt:lpstr>
      <vt:lpstr>Arithmetic operations on Tensors</vt:lpstr>
      <vt:lpstr>A quick note on broadcasting</vt:lpstr>
      <vt:lpstr>A quick note on broadcasting</vt:lpstr>
      <vt:lpstr>A quick note on broadcasting</vt:lpstr>
      <vt:lpstr>Tensor locations</vt:lpstr>
      <vt:lpstr>Tensor locations</vt:lpstr>
      <vt:lpstr>Tensor locations</vt:lpstr>
      <vt:lpstr>Tensor locations</vt:lpstr>
      <vt:lpstr>Tensor locations</vt:lpstr>
      <vt:lpstr>A bit of practice for you to try at home</vt:lpstr>
      <vt:lpstr>Class, nn.module, init, retain grad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Dataset, softmax on predictions</vt:lpstr>
      <vt:lpstr>PowerPoint Presentation</vt:lpstr>
      <vt:lpstr>PowerPoint Presentation</vt:lpstr>
      <vt:lpstr>PowerPoint Presentation</vt:lpstr>
      <vt:lpstr>PowerPoint Presentation</vt:lpstr>
      <vt:lpstr>Conclusion (Week 3)</vt:lpstr>
      <vt:lpstr>Learn more about these topics</vt:lpstr>
      <vt:lpstr>Learn more about these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108</cp:revision>
  <dcterms:created xsi:type="dcterms:W3CDTF">2021-03-10T09:35:15Z</dcterms:created>
  <dcterms:modified xsi:type="dcterms:W3CDTF">2023-02-03T06:54:10Z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2022-10-19T06:30:58Z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0e56de01-4734-4bb5-8abe-0837a2dfdfb0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