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7" r:id="rId2"/>
    <p:sldId id="257" r:id="rId3"/>
    <p:sldId id="346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I.1. Introduction" id="{2FD0FF71-F5FC-4EB7-B2CB-B31E4CBECD79}">
          <p14:sldIdLst>
            <p14:sldId id="257"/>
          </p14:sldIdLst>
        </p14:section>
        <p14:section name="Conclusion" id="{09807B6E-2B76-45C8-B103-96D5021B68A6}">
          <p14:sldIdLst>
            <p14:sldId id="346"/>
          </p14:sldIdLst>
        </p14:section>
        <p14:section name="References and watchlist" id="{217B8593-1CA5-408D-B198-A5E6ACAB5948}">
          <p14:sldIdLst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2FDBEB2-E663-41FC-8A3C-AC79657DF6AB}"/>
    <pc:docChg chg="modSld">
      <pc:chgData name="Matthieu De Mari" userId="dfb708c9-d8dc-439f-9a3b-c772bf4a311c" providerId="ADAL" clId="{D2FDBEB2-E663-41FC-8A3C-AC79657DF6AB}" dt="2023-01-31T09:39:03.009" v="70" actId="20577"/>
      <pc:docMkLst>
        <pc:docMk/>
      </pc:docMkLst>
      <pc:sldChg chg="modSp mod">
        <pc:chgData name="Matthieu De Mari" userId="dfb708c9-d8dc-439f-9a3b-c772bf4a311c" providerId="ADAL" clId="{D2FDBEB2-E663-41FC-8A3C-AC79657DF6AB}" dt="2023-01-31T09:38:27.909" v="1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modSp mod">
        <pc:chgData name="Matthieu De Mari" userId="dfb708c9-d8dc-439f-9a3b-c772bf4a311c" providerId="ADAL" clId="{D2FDBEB2-E663-41FC-8A3C-AC79657DF6AB}" dt="2023-01-31T09:38:33.645" v="7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</pc:sldChg>
      <pc:sldChg chg="modSp mod">
        <pc:chgData name="Matthieu De Mari" userId="dfb708c9-d8dc-439f-9a3b-c772bf4a311c" providerId="ADAL" clId="{D2FDBEB2-E663-41FC-8A3C-AC79657DF6AB}" dt="2023-01-31T09:39:03.009" v="7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1-31T09:39:03.009" v="7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W3-S1 Introduction to Deep Learning using the </a:t>
            </a:r>
            <a:r>
              <a:rPr lang="en-US" dirty="0" err="1"/>
              <a:t>PyTorch</a:t>
            </a:r>
            <a:r>
              <a:rPr lang="en-US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week (Week 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0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(Week 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 of class, supporting papers, for those of you who are curious.</a:t>
            </a:r>
          </a:p>
          <a:p>
            <a:endParaRPr lang="en-US" dirty="0"/>
          </a:p>
          <a:p>
            <a:r>
              <a:rPr lang="en-US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94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715-ECD1-470D-B523-53C9DD5C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CB248-82F3-414A-84E4-14EF63C7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extra (easy) reading and videos for those of you who are curious.</a:t>
            </a:r>
          </a:p>
          <a:p>
            <a:r>
              <a:rPr lang="en-GB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87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85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50.039 Theory and Practice of Deep Learning W3-S1 Introduction to Deep Learning using the PyTorch framework</vt:lpstr>
      <vt:lpstr>About this week (Week 3)</vt:lpstr>
      <vt:lpstr>Conclusion (Week 3)</vt:lpstr>
      <vt:lpstr>Learn more about these topics</vt:lpstr>
      <vt:lpstr>Learn more about these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2023-01-31T09:39:03Z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