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77" r:id="rId2"/>
    <p:sldId id="783" r:id="rId3"/>
    <p:sldId id="784" r:id="rId4"/>
    <p:sldId id="785" r:id="rId5"/>
    <p:sldId id="782" r:id="rId6"/>
    <p:sldId id="781" r:id="rId7"/>
    <p:sldId id="396" r:id="rId8"/>
    <p:sldId id="786" r:id="rId9"/>
    <p:sldId id="788" r:id="rId10"/>
    <p:sldId id="397" r:id="rId11"/>
    <p:sldId id="790" r:id="rId12"/>
    <p:sldId id="789" r:id="rId13"/>
    <p:sldId id="791" r:id="rId14"/>
    <p:sldId id="792" r:id="rId15"/>
    <p:sldId id="793" r:id="rId16"/>
    <p:sldId id="794" r:id="rId17"/>
    <p:sldId id="398" r:id="rId18"/>
    <p:sldId id="795" r:id="rId19"/>
    <p:sldId id="796" r:id="rId20"/>
    <p:sldId id="399" r:id="rId21"/>
    <p:sldId id="799" r:id="rId22"/>
    <p:sldId id="798" r:id="rId23"/>
    <p:sldId id="797" r:id="rId24"/>
    <p:sldId id="802" r:id="rId25"/>
    <p:sldId id="801" r:id="rId26"/>
    <p:sldId id="804" r:id="rId27"/>
    <p:sldId id="805" r:id="rId28"/>
    <p:sldId id="803" r:id="rId29"/>
    <p:sldId id="806" r:id="rId30"/>
    <p:sldId id="807" r:id="rId31"/>
    <p:sldId id="808" r:id="rId32"/>
    <p:sldId id="809" r:id="rId33"/>
    <p:sldId id="810" r:id="rId34"/>
    <p:sldId id="811" r:id="rId35"/>
    <p:sldId id="812" r:id="rId36"/>
    <p:sldId id="402" r:id="rId37"/>
    <p:sldId id="814" r:id="rId38"/>
    <p:sldId id="813" r:id="rId39"/>
    <p:sldId id="815" r:id="rId40"/>
    <p:sldId id="401" r:id="rId41"/>
    <p:sldId id="816" r:id="rId42"/>
    <p:sldId id="817" r:id="rId43"/>
    <p:sldId id="818" r:id="rId44"/>
    <p:sldId id="820" r:id="rId45"/>
    <p:sldId id="403" r:id="rId46"/>
    <p:sldId id="819" r:id="rId47"/>
    <p:sldId id="821" r:id="rId48"/>
    <p:sldId id="822" r:id="rId49"/>
    <p:sldId id="823" r:id="rId50"/>
    <p:sldId id="824" r:id="rId51"/>
    <p:sldId id="825" r:id="rId52"/>
    <p:sldId id="346" r:id="rId53"/>
    <p:sldId id="82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782"/>
            <p14:sldId id="781"/>
          </p14:sldIdLst>
        </p14:section>
        <p14:section name="VI.1. Loading Datasets from PyTorch" id="{029F27C1-5003-42D3-8F05-DA9DEB96D345}">
          <p14:sldIdLst>
            <p14:sldId id="396"/>
            <p14:sldId id="786"/>
            <p14:sldId id="788"/>
          </p14:sldIdLst>
        </p14:section>
        <p14:section name="VI.2. Writing a custom Dataset object" id="{10E169D6-B6C7-473D-9387-FE616ABEAF92}">
          <p14:sldIdLst>
            <p14:sldId id="397"/>
            <p14:sldId id="790"/>
            <p14:sldId id="789"/>
            <p14:sldId id="791"/>
            <p14:sldId id="792"/>
            <p14:sldId id="793"/>
            <p14:sldId id="794"/>
          </p14:sldIdLst>
        </p14:section>
        <p14:section name="VI.3. Writing a Custom Dataloader object" id="{A40E12A9-5236-4289-82D5-A3E0185A78F2}">
          <p14:sldIdLst>
            <p14:sldId id="398"/>
            <p14:sldId id="795"/>
            <p14:sldId id="796"/>
          </p14:sldIdLst>
        </p14:section>
        <p14:section name="VII.1. Demo - A multi-classification task" id="{8C55ED7A-A682-4B9E-8418-647BCC6E8F0F}">
          <p14:sldIdLst>
            <p14:sldId id="399"/>
            <p14:sldId id="799"/>
            <p14:sldId id="798"/>
            <p14:sldId id="797"/>
            <p14:sldId id="802"/>
            <p14:sldId id="801"/>
            <p14:sldId id="804"/>
            <p14:sldId id="805"/>
          </p14:sldIdLst>
        </p14:section>
        <p14:section name="VII.2. Demo - Implementing the forward method" id="{5AC1EE76-9E14-486C-96FA-03FA5B870426}">
          <p14:sldIdLst>
            <p14:sldId id="803"/>
            <p14:sldId id="806"/>
            <p14:sldId id="807"/>
            <p14:sldId id="808"/>
            <p14:sldId id="809"/>
            <p14:sldId id="810"/>
            <p14:sldId id="811"/>
          </p14:sldIdLst>
        </p14:section>
        <p14:section name="VII.3. Demo - Cross Entropy function extension" id="{D15E91CF-E527-45F6-9837-5D5BFB3B5CF7}">
          <p14:sldIdLst>
            <p14:sldId id="812"/>
            <p14:sldId id="402"/>
            <p14:sldId id="814"/>
            <p14:sldId id="813"/>
            <p14:sldId id="815"/>
          </p14:sldIdLst>
        </p14:section>
        <p14:section name="VII.4. Demo - Writing custom Layers and Blocks" id="{F7361A3F-5077-458D-B652-9816D9CE48F5}">
          <p14:sldIdLst>
            <p14:sldId id="401"/>
            <p14:sldId id="816"/>
            <p14:sldId id="817"/>
            <p14:sldId id="818"/>
          </p14:sldIdLst>
        </p14:section>
        <p14:section name="VII.5. Demo - Training a Deep Neural Network" id="{477257E7-571E-4412-9E06-E0B848366484}">
          <p14:sldIdLst>
            <p14:sldId id="820"/>
            <p14:sldId id="403"/>
            <p14:sldId id="819"/>
            <p14:sldId id="821"/>
            <p14:sldId id="822"/>
          </p14:sldIdLst>
        </p14:section>
        <p14:section name="Conclusion" id="{09807B6E-2B76-45C8-B103-96D5021B68A6}">
          <p14:sldIdLst>
            <p14:sldId id="823"/>
            <p14:sldId id="824"/>
            <p14:sldId id="825"/>
            <p14:sldId id="346"/>
          </p14:sldIdLst>
        </p14:section>
        <p14:section name="Homework and Project announcement" id="{B6606B35-10EA-4179-AB4A-AA18317FCF47}">
          <p14:sldIdLst>
            <p14:sldId id="8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FDBEB2-E663-41FC-8A3C-AC79657DF6AB}" v="1281" dt="2023-02-07T06:52:15.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03" d="100"/>
          <a:sy n="103" d="100"/>
        </p:scale>
        <p:origin x="14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7T06:56:13.154" v="16712" actId="20577"/>
      <pc:docMkLst>
        <pc:docMk/>
      </pc:docMkLst>
      <pc:sldChg chg="modSp del mod">
        <pc:chgData name="Matthieu De Mari" userId="dfb708c9-d8dc-439f-9a3b-c772bf4a311c" providerId="ADAL" clId="{D2FDBEB2-E663-41FC-8A3C-AC79657DF6AB}" dt="2023-02-07T04:59:33.507" v="10526" actId="4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del">
        <pc:chgData name="Matthieu De Mari" userId="dfb708c9-d8dc-439f-9a3b-c772bf4a311c" providerId="ADAL" clId="{D2FDBEB2-E663-41FC-8A3C-AC79657DF6AB}" dt="2023-02-07T06:52:05.212" v="16012" actId="47"/>
        <pc:sldMkLst>
          <pc:docMk/>
          <pc:sldMk cId="1893873068" sldId="266"/>
        </pc:sldMkLst>
      </pc:sldChg>
      <pc:sldChg chg="del">
        <pc:chgData name="Matthieu De Mari" userId="dfb708c9-d8dc-439f-9a3b-c772bf4a311c" providerId="ADAL" clId="{D2FDBEB2-E663-41FC-8A3C-AC79657DF6AB}" dt="2023-02-07T06:52:05.212" v="16012" actId="47"/>
        <pc:sldMkLst>
          <pc:docMk/>
          <pc:sldMk cId="3880949074" sldId="267"/>
        </pc:sldMkLst>
      </pc:sldChg>
      <pc:sldChg chg="modSp mod">
        <pc:chgData name="Matthieu De Mari" userId="dfb708c9-d8dc-439f-9a3b-c772bf4a311c" providerId="ADAL" clId="{D2FDBEB2-E663-41FC-8A3C-AC79657DF6AB}" dt="2023-02-07T06:55:26.623" v="16650"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pChg chg="mod">
          <ac:chgData name="Matthieu De Mari" userId="dfb708c9-d8dc-439f-9a3b-c772bf4a311c" providerId="ADAL" clId="{D2FDBEB2-E663-41FC-8A3C-AC79657DF6AB}" dt="2023-02-07T06:53:41.149" v="16314" actId="20577"/>
          <ac:spMkLst>
            <pc:docMk/>
            <pc:sldMk cId="1036081419" sldId="346"/>
            <ac:spMk id="3" creationId="{47E3549C-D723-41E6-8478-270ACE043694}"/>
          </ac:spMkLst>
        </pc:spChg>
        <pc:spChg chg="mod">
          <ac:chgData name="Matthieu De Mari" userId="dfb708c9-d8dc-439f-9a3b-c772bf4a311c" providerId="ADAL" clId="{D2FDBEB2-E663-41FC-8A3C-AC79657DF6AB}" dt="2023-02-07T06:55:26.623" v="16650" actId="20577"/>
          <ac:spMkLst>
            <pc:docMk/>
            <pc:sldMk cId="1036081419" sldId="346"/>
            <ac:spMk id="4" creationId="{7E420A50-DCDA-4FEF-986F-775F53063E3A}"/>
          </ac:spMkLst>
        </pc:spChg>
      </pc:sldChg>
      <pc:sldChg chg="modSp mod">
        <pc:chgData name="Matthieu De Mari" userId="dfb708c9-d8dc-439f-9a3b-c772bf4a311c" providerId="ADAL" clId="{D2FDBEB2-E663-41FC-8A3C-AC79657DF6AB}" dt="2023-02-07T01:27:23.451" v="8353" actId="20577"/>
        <pc:sldMkLst>
          <pc:docMk/>
          <pc:sldMk cId="1040156172" sldId="377"/>
        </pc:sldMkLst>
        <pc:spChg chg="mod">
          <ac:chgData name="Matthieu De Mari" userId="dfb708c9-d8dc-439f-9a3b-c772bf4a311c" providerId="ADAL" clId="{D2FDBEB2-E663-41FC-8A3C-AC79657DF6AB}" dt="2023-02-07T01:27:23.451" v="8353" actId="20577"/>
          <ac:spMkLst>
            <pc:docMk/>
            <pc:sldMk cId="1040156172" sldId="377"/>
            <ac:spMk id="2" creationId="{080CEB46-CC16-4D19-8C2C-AEE9471D8168}"/>
          </ac:spMkLst>
        </pc:spChg>
      </pc:sldChg>
      <pc:sldChg chg="addSp delSp modSp new del mod modClrScheme chgLayout">
        <pc:chgData name="Matthieu De Mari" userId="dfb708c9-d8dc-439f-9a3b-c772bf4a311c" providerId="ADAL" clId="{D2FDBEB2-E663-41FC-8A3C-AC79657DF6AB}" dt="2023-02-07T04:59:34.735" v="10527" actId="4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del mod modClrScheme chgLayout">
        <pc:chgData name="Matthieu De Mari" userId="dfb708c9-d8dc-439f-9a3b-c772bf4a311c" providerId="ADAL" clId="{D2FDBEB2-E663-41FC-8A3C-AC79657DF6AB}" dt="2023-02-07T04:59:37.360" v="10528" actId="47"/>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del mod modClrScheme chgLayout">
        <pc:chgData name="Matthieu De Mari" userId="dfb708c9-d8dc-439f-9a3b-c772bf4a311c" providerId="ADAL" clId="{D2FDBEB2-E663-41FC-8A3C-AC79657DF6AB}" dt="2023-02-07T04:59:38.213" v="10529" actId="4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del mod modClrScheme chgLayout">
        <pc:chgData name="Matthieu De Mari" userId="dfb708c9-d8dc-439f-9a3b-c772bf4a311c" providerId="ADAL" clId="{D2FDBEB2-E663-41FC-8A3C-AC79657DF6AB}" dt="2023-02-07T04:59:38.925" v="10530" actId="4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del mod modClrScheme chgLayout">
        <pc:chgData name="Matthieu De Mari" userId="dfb708c9-d8dc-439f-9a3b-c772bf4a311c" providerId="ADAL" clId="{D2FDBEB2-E663-41FC-8A3C-AC79657DF6AB}" dt="2023-02-07T04:59:39.758" v="10531" actId="47"/>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del mod">
        <pc:chgData name="Matthieu De Mari" userId="dfb708c9-d8dc-439f-9a3b-c772bf4a311c" providerId="ADAL" clId="{D2FDBEB2-E663-41FC-8A3C-AC79657DF6AB}" dt="2023-02-07T04:59:41.215" v="10533" actId="4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del mod modClrScheme chgLayout">
        <pc:chgData name="Matthieu De Mari" userId="dfb708c9-d8dc-439f-9a3b-c772bf4a311c" providerId="ADAL" clId="{D2FDBEB2-E663-41FC-8A3C-AC79657DF6AB}" dt="2023-02-07T04:59:41.977" v="10534" actId="4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del mod">
        <pc:chgData name="Matthieu De Mari" userId="dfb708c9-d8dc-439f-9a3b-c772bf4a311c" providerId="ADAL" clId="{D2FDBEB2-E663-41FC-8A3C-AC79657DF6AB}" dt="2023-02-07T04:59:42.948" v="10535" actId="4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del mod modClrScheme chgLayout">
        <pc:chgData name="Matthieu De Mari" userId="dfb708c9-d8dc-439f-9a3b-c772bf4a311c" providerId="ADAL" clId="{D2FDBEB2-E663-41FC-8A3C-AC79657DF6AB}" dt="2023-02-07T04:59:44.161" v="10536" actId="4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del mod">
        <pc:chgData name="Matthieu De Mari" userId="dfb708c9-d8dc-439f-9a3b-c772bf4a311c" providerId="ADAL" clId="{D2FDBEB2-E663-41FC-8A3C-AC79657DF6AB}" dt="2023-02-07T04:59:45.573" v="10537" actId="4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del mod">
        <pc:chgData name="Matthieu De Mari" userId="dfb708c9-d8dc-439f-9a3b-c772bf4a311c" providerId="ADAL" clId="{D2FDBEB2-E663-41FC-8A3C-AC79657DF6AB}" dt="2023-02-07T04:59:46.969" v="10538" actId="47"/>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del mod">
        <pc:chgData name="Matthieu De Mari" userId="dfb708c9-d8dc-439f-9a3b-c772bf4a311c" providerId="ADAL" clId="{D2FDBEB2-E663-41FC-8A3C-AC79657DF6AB}" dt="2023-02-07T04:59:48.349" v="10539" actId="4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del mod">
        <pc:chgData name="Matthieu De Mari" userId="dfb708c9-d8dc-439f-9a3b-c772bf4a311c" providerId="ADAL" clId="{D2FDBEB2-E663-41FC-8A3C-AC79657DF6AB}" dt="2023-02-07T04:59:52.952" v="10540" actId="47"/>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del mod modClrScheme chgLayout">
        <pc:chgData name="Matthieu De Mari" userId="dfb708c9-d8dc-439f-9a3b-c772bf4a311c" providerId="ADAL" clId="{D2FDBEB2-E663-41FC-8A3C-AC79657DF6AB}" dt="2023-02-07T04:59:55.043" v="10541" actId="4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del mod ord">
        <pc:chgData name="Matthieu De Mari" userId="dfb708c9-d8dc-439f-9a3b-c772bf4a311c" providerId="ADAL" clId="{D2FDBEB2-E663-41FC-8A3C-AC79657DF6AB}" dt="2023-02-07T04:59:58.428" v="10542" actId="47"/>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del mod modClrScheme chgLayout">
        <pc:chgData name="Matthieu De Mari" userId="dfb708c9-d8dc-439f-9a3b-c772bf4a311c" providerId="ADAL" clId="{D2FDBEB2-E663-41FC-8A3C-AC79657DF6AB}" dt="2023-02-07T05:00:00.747" v="10543" actId="47"/>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del mod modClrScheme chgLayout">
        <pc:chgData name="Matthieu De Mari" userId="dfb708c9-d8dc-439f-9a3b-c772bf4a311c" providerId="ADAL" clId="{D2FDBEB2-E663-41FC-8A3C-AC79657DF6AB}" dt="2023-02-07T05:00:12.629" v="10550" actId="47"/>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addSp delSp modSp new mod modClrScheme chgLayout">
        <pc:chgData name="Matthieu De Mari" userId="dfb708c9-d8dc-439f-9a3b-c772bf4a311c" providerId="ADAL" clId="{D2FDBEB2-E663-41FC-8A3C-AC79657DF6AB}" dt="2023-02-07T05:01:25.761" v="10608" actId="113"/>
        <pc:sldMkLst>
          <pc:docMk/>
          <pc:sldMk cId="1458730680" sldId="396"/>
        </pc:sldMkLst>
        <pc:spChg chg="mod ord">
          <ac:chgData name="Matthieu De Mari" userId="dfb708c9-d8dc-439f-9a3b-c772bf4a311c" providerId="ADAL" clId="{D2FDBEB2-E663-41FC-8A3C-AC79657DF6AB}" dt="2023-02-07T01:33:53.204" v="8444" actId="700"/>
          <ac:spMkLst>
            <pc:docMk/>
            <pc:sldMk cId="1458730680" sldId="396"/>
            <ac:spMk id="2" creationId="{AB0F840A-9158-1C9B-1451-026D2AA9FE34}"/>
          </ac:spMkLst>
        </pc:spChg>
        <pc:spChg chg="mod ord">
          <ac:chgData name="Matthieu De Mari" userId="dfb708c9-d8dc-439f-9a3b-c772bf4a311c" providerId="ADAL" clId="{D2FDBEB2-E663-41FC-8A3C-AC79657DF6AB}" dt="2023-02-07T05:01:25.761" v="10608" actId="113"/>
          <ac:spMkLst>
            <pc:docMk/>
            <pc:sldMk cId="1458730680" sldId="396"/>
            <ac:spMk id="3" creationId="{54C2D511-85EE-1F9B-89D9-7815B51B2B8B}"/>
          </ac:spMkLst>
        </pc:spChg>
        <pc:spChg chg="add del mod ord">
          <ac:chgData name="Matthieu De Mari" userId="dfb708c9-d8dc-439f-9a3b-c772bf4a311c" providerId="ADAL" clId="{D2FDBEB2-E663-41FC-8A3C-AC79657DF6AB}" dt="2023-02-07T01:33:57.854" v="8450" actId="478"/>
          <ac:spMkLst>
            <pc:docMk/>
            <pc:sldMk cId="1458730680" sldId="396"/>
            <ac:spMk id="4" creationId="{C7E597D8-CF30-A816-937C-1F85310B86E1}"/>
          </ac:spMkLst>
        </pc:spChg>
      </pc:sldChg>
      <pc:sldChg chg="modSp new mod">
        <pc:chgData name="Matthieu De Mari" userId="dfb708c9-d8dc-439f-9a3b-c772bf4a311c" providerId="ADAL" clId="{D2FDBEB2-E663-41FC-8A3C-AC79657DF6AB}" dt="2023-02-07T01:51:56.913" v="9258" actId="20577"/>
        <pc:sldMkLst>
          <pc:docMk/>
          <pc:sldMk cId="1451434589" sldId="397"/>
        </pc:sldMkLst>
        <pc:spChg chg="mod">
          <ac:chgData name="Matthieu De Mari" userId="dfb708c9-d8dc-439f-9a3b-c772bf4a311c" providerId="ADAL" clId="{D2FDBEB2-E663-41FC-8A3C-AC79657DF6AB}" dt="2023-02-07T01:51:56.913" v="9258" actId="20577"/>
          <ac:spMkLst>
            <pc:docMk/>
            <pc:sldMk cId="1451434589" sldId="397"/>
            <ac:spMk id="2" creationId="{E28D0FA9-852F-88EB-13B7-0F25F1E909EF}"/>
          </ac:spMkLst>
        </pc:spChg>
        <pc:spChg chg="mod">
          <ac:chgData name="Matthieu De Mari" userId="dfb708c9-d8dc-439f-9a3b-c772bf4a311c" providerId="ADAL" clId="{D2FDBEB2-E663-41FC-8A3C-AC79657DF6AB}" dt="2023-02-07T01:38:33.241" v="8561" actId="113"/>
          <ac:spMkLst>
            <pc:docMk/>
            <pc:sldMk cId="1451434589" sldId="397"/>
            <ac:spMk id="3" creationId="{BA2A0416-0B18-CDD3-9A37-B441AE8FAEC0}"/>
          </ac:spMkLst>
        </pc:spChg>
      </pc:sldChg>
      <pc:sldChg chg="addSp delSp modSp new mod modClrScheme chgLayout">
        <pc:chgData name="Matthieu De Mari" userId="dfb708c9-d8dc-439f-9a3b-c772bf4a311c" providerId="ADAL" clId="{D2FDBEB2-E663-41FC-8A3C-AC79657DF6AB}" dt="2023-02-07T01:54:47.237" v="9359" actId="1076"/>
        <pc:sldMkLst>
          <pc:docMk/>
          <pc:sldMk cId="2867637474" sldId="398"/>
        </pc:sldMkLst>
        <pc:spChg chg="mod ord">
          <ac:chgData name="Matthieu De Mari" userId="dfb708c9-d8dc-439f-9a3b-c772bf4a311c" providerId="ADAL" clId="{D2FDBEB2-E663-41FC-8A3C-AC79657DF6AB}" dt="2023-02-07T01:53:55.081" v="9350" actId="700"/>
          <ac:spMkLst>
            <pc:docMk/>
            <pc:sldMk cId="2867637474" sldId="398"/>
            <ac:spMk id="2" creationId="{35BA2A57-EC1A-2D3E-0000-4B064C5BA278}"/>
          </ac:spMkLst>
        </pc:spChg>
        <pc:spChg chg="mod ord">
          <ac:chgData name="Matthieu De Mari" userId="dfb708c9-d8dc-439f-9a3b-c772bf4a311c" providerId="ADAL" clId="{D2FDBEB2-E663-41FC-8A3C-AC79657DF6AB}" dt="2023-02-07T01:53:58.219" v="9355" actId="27636"/>
          <ac:spMkLst>
            <pc:docMk/>
            <pc:sldMk cId="2867637474" sldId="398"/>
            <ac:spMk id="3" creationId="{77496A95-7961-91A1-EB76-E57510055A38}"/>
          </ac:spMkLst>
        </pc:spChg>
        <pc:spChg chg="add del mod ord">
          <ac:chgData name="Matthieu De Mari" userId="dfb708c9-d8dc-439f-9a3b-c772bf4a311c" providerId="ADAL" clId="{D2FDBEB2-E663-41FC-8A3C-AC79657DF6AB}" dt="2023-02-07T01:53:59.966" v="9356" actId="478"/>
          <ac:spMkLst>
            <pc:docMk/>
            <pc:sldMk cId="2867637474" sldId="398"/>
            <ac:spMk id="4" creationId="{108B2C3D-D3E2-AA41-4236-EC05469D104B}"/>
          </ac:spMkLst>
        </pc:spChg>
        <pc:picChg chg="add mod">
          <ac:chgData name="Matthieu De Mari" userId="dfb708c9-d8dc-439f-9a3b-c772bf4a311c" providerId="ADAL" clId="{D2FDBEB2-E663-41FC-8A3C-AC79657DF6AB}" dt="2023-02-07T01:54:47.237" v="9359" actId="1076"/>
          <ac:picMkLst>
            <pc:docMk/>
            <pc:sldMk cId="2867637474" sldId="398"/>
            <ac:picMk id="6" creationId="{700EFD81-BD83-5CC8-06BA-C13D969EB108}"/>
          </ac:picMkLst>
        </pc:picChg>
      </pc:sldChg>
      <pc:sldChg chg="addSp delSp modSp new mod modClrScheme chgLayout">
        <pc:chgData name="Matthieu De Mari" userId="dfb708c9-d8dc-439f-9a3b-c772bf4a311c" providerId="ADAL" clId="{D2FDBEB2-E663-41FC-8A3C-AC79657DF6AB}" dt="2023-02-07T02:09:25.670" v="10072" actId="1076"/>
        <pc:sldMkLst>
          <pc:docMk/>
          <pc:sldMk cId="122423608" sldId="399"/>
        </pc:sldMkLst>
        <pc:spChg chg="mod ord">
          <ac:chgData name="Matthieu De Mari" userId="dfb708c9-d8dc-439f-9a3b-c772bf4a311c" providerId="ADAL" clId="{D2FDBEB2-E663-41FC-8A3C-AC79657DF6AB}" dt="2023-02-07T02:02:10.840" v="9808" actId="700"/>
          <ac:spMkLst>
            <pc:docMk/>
            <pc:sldMk cId="122423608" sldId="399"/>
            <ac:spMk id="2" creationId="{A8C99902-2A36-9C91-5F2C-9819DE23FB0C}"/>
          </ac:spMkLst>
        </pc:spChg>
        <pc:spChg chg="mod ord">
          <ac:chgData name="Matthieu De Mari" userId="dfb708c9-d8dc-439f-9a3b-c772bf4a311c" providerId="ADAL" clId="{D2FDBEB2-E663-41FC-8A3C-AC79657DF6AB}" dt="2023-02-07T02:03:07.731" v="9851" actId="20577"/>
          <ac:spMkLst>
            <pc:docMk/>
            <pc:sldMk cId="122423608" sldId="399"/>
            <ac:spMk id="3" creationId="{F0814AA9-339A-72D8-E8A9-C066A3ED5800}"/>
          </ac:spMkLst>
        </pc:spChg>
        <pc:spChg chg="add mod ord">
          <ac:chgData name="Matthieu De Mari" userId="dfb708c9-d8dc-439f-9a3b-c772bf4a311c" providerId="ADAL" clId="{D2FDBEB2-E663-41FC-8A3C-AC79657DF6AB}" dt="2023-02-07T02:02:58.696" v="9846" actId="27636"/>
          <ac:spMkLst>
            <pc:docMk/>
            <pc:sldMk cId="122423608" sldId="399"/>
            <ac:spMk id="4" creationId="{3D8906E9-3F26-1680-6CF9-CC0314375949}"/>
          </ac:spMkLst>
        </pc:spChg>
        <pc:picChg chg="add del mod">
          <ac:chgData name="Matthieu De Mari" userId="dfb708c9-d8dc-439f-9a3b-c772bf4a311c" providerId="ADAL" clId="{D2FDBEB2-E663-41FC-8A3C-AC79657DF6AB}" dt="2023-02-07T02:09:01.927" v="10065" actId="478"/>
          <ac:picMkLst>
            <pc:docMk/>
            <pc:sldMk cId="122423608" sldId="399"/>
            <ac:picMk id="6" creationId="{5F1CA5DA-BBDC-B1F1-22A7-C8B1B6EB8884}"/>
          </ac:picMkLst>
        </pc:picChg>
        <pc:picChg chg="add mod">
          <ac:chgData name="Matthieu De Mari" userId="dfb708c9-d8dc-439f-9a3b-c772bf4a311c" providerId="ADAL" clId="{D2FDBEB2-E663-41FC-8A3C-AC79657DF6AB}" dt="2023-02-07T02:09:25.670" v="10072" actId="1076"/>
          <ac:picMkLst>
            <pc:docMk/>
            <pc:sldMk cId="122423608" sldId="399"/>
            <ac:picMk id="8" creationId="{9C7CDEBC-DB21-8D7A-280E-73E78224C247}"/>
          </ac:picMkLst>
        </pc:picChg>
      </pc:sldChg>
      <pc:sldChg chg="new del">
        <pc:chgData name="Matthieu De Mari" userId="dfb708c9-d8dc-439f-9a3b-c772bf4a311c" providerId="ADAL" clId="{D2FDBEB2-E663-41FC-8A3C-AC79657DF6AB}" dt="2023-02-07T05:55:34.968" v="12912" actId="47"/>
        <pc:sldMkLst>
          <pc:docMk/>
          <pc:sldMk cId="2642959288" sldId="400"/>
        </pc:sldMkLst>
      </pc:sldChg>
      <pc:sldChg chg="addSp modSp new mod modClrScheme chgLayout">
        <pc:chgData name="Matthieu De Mari" userId="dfb708c9-d8dc-439f-9a3b-c772bf4a311c" providerId="ADAL" clId="{D2FDBEB2-E663-41FC-8A3C-AC79657DF6AB}" dt="2023-02-07T06:20:43.284" v="14427" actId="27636"/>
        <pc:sldMkLst>
          <pc:docMk/>
          <pc:sldMk cId="4039171501" sldId="401"/>
        </pc:sldMkLst>
        <pc:spChg chg="mod ord">
          <ac:chgData name="Matthieu De Mari" userId="dfb708c9-d8dc-439f-9a3b-c772bf4a311c" providerId="ADAL" clId="{D2FDBEB2-E663-41FC-8A3C-AC79657DF6AB}" dt="2023-02-07T06:18:47.342" v="14329" actId="700"/>
          <ac:spMkLst>
            <pc:docMk/>
            <pc:sldMk cId="4039171501" sldId="401"/>
            <ac:spMk id="2" creationId="{AC1D82E3-0CF1-4CB6-B079-94D3470FB21B}"/>
          </ac:spMkLst>
        </pc:spChg>
        <pc:spChg chg="mod ord">
          <ac:chgData name="Matthieu De Mari" userId="dfb708c9-d8dc-439f-9a3b-c772bf4a311c" providerId="ADAL" clId="{D2FDBEB2-E663-41FC-8A3C-AC79657DF6AB}" dt="2023-02-07T06:20:43.282" v="14426" actId="27636"/>
          <ac:spMkLst>
            <pc:docMk/>
            <pc:sldMk cId="4039171501" sldId="401"/>
            <ac:spMk id="3" creationId="{63E638E1-0E19-7F02-7FE0-49EBCE47EBFA}"/>
          </ac:spMkLst>
        </pc:spChg>
        <pc:spChg chg="add mod ord">
          <ac:chgData name="Matthieu De Mari" userId="dfb708c9-d8dc-439f-9a3b-c772bf4a311c" providerId="ADAL" clId="{D2FDBEB2-E663-41FC-8A3C-AC79657DF6AB}" dt="2023-02-07T06:20:43.284" v="14427" actId="27636"/>
          <ac:spMkLst>
            <pc:docMk/>
            <pc:sldMk cId="4039171501" sldId="401"/>
            <ac:spMk id="4" creationId="{77147CE6-9948-1412-0650-A43164C7A53D}"/>
          </ac:spMkLst>
        </pc:spChg>
      </pc:sldChg>
      <pc:sldChg chg="modSp new mod ord">
        <pc:chgData name="Matthieu De Mari" userId="dfb708c9-d8dc-439f-9a3b-c772bf4a311c" providerId="ADAL" clId="{D2FDBEB2-E663-41FC-8A3C-AC79657DF6AB}" dt="2023-02-07T05:59:15.562" v="13137" actId="20577"/>
        <pc:sldMkLst>
          <pc:docMk/>
          <pc:sldMk cId="3163596145" sldId="402"/>
        </pc:sldMkLst>
        <pc:spChg chg="mod">
          <ac:chgData name="Matthieu De Mari" userId="dfb708c9-d8dc-439f-9a3b-c772bf4a311c" providerId="ADAL" clId="{D2FDBEB2-E663-41FC-8A3C-AC79657DF6AB}" dt="2023-02-07T05:56:10.372" v="12990" actId="5793"/>
          <ac:spMkLst>
            <pc:docMk/>
            <pc:sldMk cId="3163596145" sldId="402"/>
            <ac:spMk id="2" creationId="{DD4299F1-D18C-ED8D-1EF1-E2042C474C45}"/>
          </ac:spMkLst>
        </pc:spChg>
        <pc:spChg chg="mod">
          <ac:chgData name="Matthieu De Mari" userId="dfb708c9-d8dc-439f-9a3b-c772bf4a311c" providerId="ADAL" clId="{D2FDBEB2-E663-41FC-8A3C-AC79657DF6AB}" dt="2023-02-07T05:59:15.562" v="13137" actId="20577"/>
          <ac:spMkLst>
            <pc:docMk/>
            <pc:sldMk cId="3163596145" sldId="402"/>
            <ac:spMk id="3" creationId="{CF1D478A-0975-EE46-490C-B98DC55AC938}"/>
          </ac:spMkLst>
        </pc:spChg>
      </pc:sldChg>
      <pc:sldChg chg="modSp new mod">
        <pc:chgData name="Matthieu De Mari" userId="dfb708c9-d8dc-439f-9a3b-c772bf4a311c" providerId="ADAL" clId="{D2FDBEB2-E663-41FC-8A3C-AC79657DF6AB}" dt="2023-02-07T06:43:50.414" v="15436" actId="27636"/>
        <pc:sldMkLst>
          <pc:docMk/>
          <pc:sldMk cId="101927766" sldId="403"/>
        </pc:sldMkLst>
        <pc:spChg chg="mod">
          <ac:chgData name="Matthieu De Mari" userId="dfb708c9-d8dc-439f-9a3b-c772bf4a311c" providerId="ADAL" clId="{D2FDBEB2-E663-41FC-8A3C-AC79657DF6AB}" dt="2023-02-07T06:39:47.312" v="14877" actId="20577"/>
          <ac:spMkLst>
            <pc:docMk/>
            <pc:sldMk cId="101927766" sldId="403"/>
            <ac:spMk id="2" creationId="{6B379AFD-C750-A12B-B155-F8426594D91F}"/>
          </ac:spMkLst>
        </pc:spChg>
        <pc:spChg chg="mod">
          <ac:chgData name="Matthieu De Mari" userId="dfb708c9-d8dc-439f-9a3b-c772bf4a311c" providerId="ADAL" clId="{D2FDBEB2-E663-41FC-8A3C-AC79657DF6AB}" dt="2023-02-07T06:43:50.414" v="15436" actId="27636"/>
          <ac:spMkLst>
            <pc:docMk/>
            <pc:sldMk cId="101927766" sldId="403"/>
            <ac:spMk id="3" creationId="{593B6C32-2754-00A2-7A8E-EF46AD4E3535}"/>
          </ac:spMkLst>
        </pc:spChg>
      </pc:sldChg>
      <pc:sldChg chg="modSp new del mod">
        <pc:chgData name="Matthieu De Mari" userId="dfb708c9-d8dc-439f-9a3b-c772bf4a311c" providerId="ADAL" clId="{D2FDBEB2-E663-41FC-8A3C-AC79657DF6AB}" dt="2023-02-07T04:59:40.513" v="10532" actId="4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del">
        <pc:chgData name="Matthieu De Mari" userId="dfb708c9-d8dc-439f-9a3b-c772bf4a311c" providerId="ADAL" clId="{D2FDBEB2-E663-41FC-8A3C-AC79657DF6AB}" dt="2023-02-07T04:59:34.735" v="10527" actId="47"/>
        <pc:sldMkLst>
          <pc:docMk/>
          <pc:sldMk cId="3843402283" sldId="405"/>
        </pc:sldMkLst>
      </pc:sldChg>
      <pc:sldChg chg="addSp delSp modSp add del mod ord modClrScheme chgLayout">
        <pc:chgData name="Matthieu De Mari" userId="dfb708c9-d8dc-439f-9a3b-c772bf4a311c" providerId="ADAL" clId="{D2FDBEB2-E663-41FC-8A3C-AC79657DF6AB}" dt="2023-02-07T04:59:34.735" v="10527" actId="47"/>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del mod">
        <pc:chgData name="Matthieu De Mari" userId="dfb708c9-d8dc-439f-9a3b-c772bf4a311c" providerId="ADAL" clId="{D2FDBEB2-E663-41FC-8A3C-AC79657DF6AB}" dt="2023-02-07T04:59:37.360" v="10528" actId="47"/>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del mod">
        <pc:chgData name="Matthieu De Mari" userId="dfb708c9-d8dc-439f-9a3b-c772bf4a311c" providerId="ADAL" clId="{D2FDBEB2-E663-41FC-8A3C-AC79657DF6AB}" dt="2023-02-07T04:59:37.360" v="10528" actId="4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del mod">
        <pc:chgData name="Matthieu De Mari" userId="dfb708c9-d8dc-439f-9a3b-c772bf4a311c" providerId="ADAL" clId="{D2FDBEB2-E663-41FC-8A3C-AC79657DF6AB}" dt="2023-02-07T04:59:37.360" v="10528" actId="4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del mod chgLayout">
        <pc:chgData name="Matthieu De Mari" userId="dfb708c9-d8dc-439f-9a3b-c772bf4a311c" providerId="ADAL" clId="{D2FDBEB2-E663-41FC-8A3C-AC79657DF6AB}" dt="2023-02-07T04:59:37.360" v="10528" actId="47"/>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del mod">
        <pc:chgData name="Matthieu De Mari" userId="dfb708c9-d8dc-439f-9a3b-c772bf4a311c" providerId="ADAL" clId="{D2FDBEB2-E663-41FC-8A3C-AC79657DF6AB}" dt="2023-02-07T04:59:37.360" v="10528" actId="47"/>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del mod modClrScheme chgLayout">
        <pc:chgData name="Matthieu De Mari" userId="dfb708c9-d8dc-439f-9a3b-c772bf4a311c" providerId="ADAL" clId="{D2FDBEB2-E663-41FC-8A3C-AC79657DF6AB}" dt="2023-02-07T04:59:37.360" v="10528" actId="47"/>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del mod">
        <pc:chgData name="Matthieu De Mari" userId="dfb708c9-d8dc-439f-9a3b-c772bf4a311c" providerId="ADAL" clId="{D2FDBEB2-E663-41FC-8A3C-AC79657DF6AB}" dt="2023-02-07T04:59:37.360" v="10528" actId="47"/>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del mod ord modClrScheme chgLayout">
        <pc:chgData name="Matthieu De Mari" userId="dfb708c9-d8dc-439f-9a3b-c772bf4a311c" providerId="ADAL" clId="{D2FDBEB2-E663-41FC-8A3C-AC79657DF6AB}" dt="2023-02-07T04:59:38.213" v="10529" actId="4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del mod">
        <pc:chgData name="Matthieu De Mari" userId="dfb708c9-d8dc-439f-9a3b-c772bf4a311c" providerId="ADAL" clId="{D2FDBEB2-E663-41FC-8A3C-AC79657DF6AB}" dt="2023-02-07T04:59:38.925" v="10530" actId="47"/>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del mod">
        <pc:chgData name="Matthieu De Mari" userId="dfb708c9-d8dc-439f-9a3b-c772bf4a311c" providerId="ADAL" clId="{D2FDBEB2-E663-41FC-8A3C-AC79657DF6AB}" dt="2023-02-07T04:59:38.925" v="10530" actId="47"/>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del mod chgLayout">
        <pc:chgData name="Matthieu De Mari" userId="dfb708c9-d8dc-439f-9a3b-c772bf4a311c" providerId="ADAL" clId="{D2FDBEB2-E663-41FC-8A3C-AC79657DF6AB}" dt="2023-02-07T04:59:39.758" v="10531" actId="47"/>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del mod">
        <pc:chgData name="Matthieu De Mari" userId="dfb708c9-d8dc-439f-9a3b-c772bf4a311c" providerId="ADAL" clId="{D2FDBEB2-E663-41FC-8A3C-AC79657DF6AB}" dt="2023-02-07T04:59:39.758" v="10531" actId="4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del mod">
        <pc:chgData name="Matthieu De Mari" userId="dfb708c9-d8dc-439f-9a3b-c772bf4a311c" providerId="ADAL" clId="{D2FDBEB2-E663-41FC-8A3C-AC79657DF6AB}" dt="2023-02-07T04:59:39.758" v="10531" actId="47"/>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del mod modClrScheme chgLayout">
        <pc:chgData name="Matthieu De Mari" userId="dfb708c9-d8dc-439f-9a3b-c772bf4a311c" providerId="ADAL" clId="{D2FDBEB2-E663-41FC-8A3C-AC79657DF6AB}" dt="2023-02-07T04:59:39.758" v="10531" actId="4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del">
        <pc:chgData name="Matthieu De Mari" userId="dfb708c9-d8dc-439f-9a3b-c772bf4a311c" providerId="ADAL" clId="{D2FDBEB2-E663-41FC-8A3C-AC79657DF6AB}" dt="2023-02-07T04:59:33.507" v="10526" actId="47"/>
        <pc:sldMkLst>
          <pc:docMk/>
          <pc:sldMk cId="1567954153" sldId="608"/>
        </pc:sldMkLst>
      </pc:sldChg>
      <pc:sldChg chg="modSp add del mod">
        <pc:chgData name="Matthieu De Mari" userId="dfb708c9-d8dc-439f-9a3b-c772bf4a311c" providerId="ADAL" clId="{D2FDBEB2-E663-41FC-8A3C-AC79657DF6AB}" dt="2023-02-07T04:59:41.215" v="10533" actId="4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del mod">
        <pc:chgData name="Matthieu De Mari" userId="dfb708c9-d8dc-439f-9a3b-c772bf4a311c" providerId="ADAL" clId="{D2FDBEB2-E663-41FC-8A3C-AC79657DF6AB}" dt="2023-02-07T04:59:41.215" v="10533" actId="4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del mod">
        <pc:chgData name="Matthieu De Mari" userId="dfb708c9-d8dc-439f-9a3b-c772bf4a311c" providerId="ADAL" clId="{D2FDBEB2-E663-41FC-8A3C-AC79657DF6AB}" dt="2023-02-07T04:59:41.215" v="10533" actId="47"/>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del mod ord">
        <pc:chgData name="Matthieu De Mari" userId="dfb708c9-d8dc-439f-9a3b-c772bf4a311c" providerId="ADAL" clId="{D2FDBEB2-E663-41FC-8A3C-AC79657DF6AB}" dt="2023-02-07T04:59:41.215" v="10533" actId="4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del mod">
        <pc:chgData name="Matthieu De Mari" userId="dfb708c9-d8dc-439f-9a3b-c772bf4a311c" providerId="ADAL" clId="{D2FDBEB2-E663-41FC-8A3C-AC79657DF6AB}" dt="2023-02-07T04:59:42.948" v="10535" actId="47"/>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del mod chgLayout">
        <pc:chgData name="Matthieu De Mari" userId="dfb708c9-d8dc-439f-9a3b-c772bf4a311c" providerId="ADAL" clId="{D2FDBEB2-E663-41FC-8A3C-AC79657DF6AB}" dt="2023-02-07T04:59:42.948" v="10535" actId="47"/>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del mod">
        <pc:chgData name="Matthieu De Mari" userId="dfb708c9-d8dc-439f-9a3b-c772bf4a311c" providerId="ADAL" clId="{D2FDBEB2-E663-41FC-8A3C-AC79657DF6AB}" dt="2023-02-07T04:59:44.161" v="10536" actId="47"/>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del">
        <pc:chgData name="Matthieu De Mari" userId="dfb708c9-d8dc-439f-9a3b-c772bf4a311c" providerId="ADAL" clId="{D2FDBEB2-E663-41FC-8A3C-AC79657DF6AB}" dt="2023-02-07T04:59:33.507" v="10526" actId="47"/>
        <pc:sldMkLst>
          <pc:docMk/>
          <pc:sldMk cId="2525469962" sldId="757"/>
        </pc:sldMkLst>
      </pc:sldChg>
      <pc:sldChg chg="add del">
        <pc:chgData name="Matthieu De Mari" userId="dfb708c9-d8dc-439f-9a3b-c772bf4a311c" providerId="ADAL" clId="{D2FDBEB2-E663-41FC-8A3C-AC79657DF6AB}" dt="2023-02-07T04:59:33.507" v="10526" actId="47"/>
        <pc:sldMkLst>
          <pc:docMk/>
          <pc:sldMk cId="571242276" sldId="758"/>
        </pc:sldMkLst>
      </pc:sldChg>
      <pc:sldChg chg="add del">
        <pc:chgData name="Matthieu De Mari" userId="dfb708c9-d8dc-439f-9a3b-c772bf4a311c" providerId="ADAL" clId="{D2FDBEB2-E663-41FC-8A3C-AC79657DF6AB}" dt="2023-02-07T04:59:33.507" v="10526" actId="47"/>
        <pc:sldMkLst>
          <pc:docMk/>
          <pc:sldMk cId="1598131875" sldId="759"/>
        </pc:sldMkLst>
      </pc:sldChg>
      <pc:sldChg chg="new del">
        <pc:chgData name="Matthieu De Mari" userId="dfb708c9-d8dc-439f-9a3b-c772bf4a311c" providerId="ADAL" clId="{D2FDBEB2-E663-41FC-8A3C-AC79657DF6AB}" dt="2023-02-07T01:27:15.744" v="8351" actId="47"/>
        <pc:sldMkLst>
          <pc:docMk/>
          <pc:sldMk cId="2917324732" sldId="760"/>
        </pc:sldMkLst>
      </pc:sldChg>
      <pc:sldChg chg="addSp delSp modSp add del mod modClrScheme chgLayout">
        <pc:chgData name="Matthieu De Mari" userId="dfb708c9-d8dc-439f-9a3b-c772bf4a311c" providerId="ADAL" clId="{D2FDBEB2-E663-41FC-8A3C-AC79657DF6AB}" dt="2023-02-07T04:59:45.573" v="10537" actId="4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del mod">
        <pc:chgData name="Matthieu De Mari" userId="dfb708c9-d8dc-439f-9a3b-c772bf4a311c" providerId="ADAL" clId="{D2FDBEB2-E663-41FC-8A3C-AC79657DF6AB}" dt="2023-02-07T04:59:45.573" v="10537" actId="47"/>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del mod modClrScheme chgLayout">
        <pc:chgData name="Matthieu De Mari" userId="dfb708c9-d8dc-439f-9a3b-c772bf4a311c" providerId="ADAL" clId="{D2FDBEB2-E663-41FC-8A3C-AC79657DF6AB}" dt="2023-02-07T04:59:45.573" v="10537" actId="4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del mod">
        <pc:chgData name="Matthieu De Mari" userId="dfb708c9-d8dc-439f-9a3b-c772bf4a311c" providerId="ADAL" clId="{D2FDBEB2-E663-41FC-8A3C-AC79657DF6AB}" dt="2023-02-07T04:59:45.573" v="10537" actId="4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del mod modClrScheme chgLayout">
        <pc:chgData name="Matthieu De Mari" userId="dfb708c9-d8dc-439f-9a3b-c772bf4a311c" providerId="ADAL" clId="{D2FDBEB2-E663-41FC-8A3C-AC79657DF6AB}" dt="2023-02-07T04:59:46.969" v="10538" actId="47"/>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del mod modClrScheme chgLayout">
        <pc:chgData name="Matthieu De Mari" userId="dfb708c9-d8dc-439f-9a3b-c772bf4a311c" providerId="ADAL" clId="{D2FDBEB2-E663-41FC-8A3C-AC79657DF6AB}" dt="2023-02-07T04:59:48.349" v="10539" actId="4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del mod">
        <pc:chgData name="Matthieu De Mari" userId="dfb708c9-d8dc-439f-9a3b-c772bf4a311c" providerId="ADAL" clId="{D2FDBEB2-E663-41FC-8A3C-AC79657DF6AB}" dt="2023-02-07T04:59:48.349" v="10539" actId="47"/>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del mod">
        <pc:chgData name="Matthieu De Mari" userId="dfb708c9-d8dc-439f-9a3b-c772bf4a311c" providerId="ADAL" clId="{D2FDBEB2-E663-41FC-8A3C-AC79657DF6AB}" dt="2023-02-07T04:59:48.349" v="10539" actId="4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del mod">
        <pc:chgData name="Matthieu De Mari" userId="dfb708c9-d8dc-439f-9a3b-c772bf4a311c" providerId="ADAL" clId="{D2FDBEB2-E663-41FC-8A3C-AC79657DF6AB}" dt="2023-02-07T04:59:52.952" v="10540" actId="4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del mod">
        <pc:chgData name="Matthieu De Mari" userId="dfb708c9-d8dc-439f-9a3b-c772bf4a311c" providerId="ADAL" clId="{D2FDBEB2-E663-41FC-8A3C-AC79657DF6AB}" dt="2023-02-07T04:59:52.952" v="10540" actId="47"/>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del mod">
        <pc:chgData name="Matthieu De Mari" userId="dfb708c9-d8dc-439f-9a3b-c772bf4a311c" providerId="ADAL" clId="{D2FDBEB2-E663-41FC-8A3C-AC79657DF6AB}" dt="2023-02-07T04:59:52.952" v="10540" actId="47"/>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del mod">
        <pc:chgData name="Matthieu De Mari" userId="dfb708c9-d8dc-439f-9a3b-c772bf4a311c" providerId="ADAL" clId="{D2FDBEB2-E663-41FC-8A3C-AC79657DF6AB}" dt="2023-02-07T04:59:52.952" v="10540" actId="47"/>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del mod">
        <pc:chgData name="Matthieu De Mari" userId="dfb708c9-d8dc-439f-9a3b-c772bf4a311c" providerId="ADAL" clId="{D2FDBEB2-E663-41FC-8A3C-AC79657DF6AB}" dt="2023-02-07T04:59:52.952" v="10540" actId="47"/>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del mod">
        <pc:chgData name="Matthieu De Mari" userId="dfb708c9-d8dc-439f-9a3b-c772bf4a311c" providerId="ADAL" clId="{D2FDBEB2-E663-41FC-8A3C-AC79657DF6AB}" dt="2023-02-07T04:59:52.952" v="10540" actId="47"/>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del mod">
        <pc:chgData name="Matthieu De Mari" userId="dfb708c9-d8dc-439f-9a3b-c772bf4a311c" providerId="ADAL" clId="{D2FDBEB2-E663-41FC-8A3C-AC79657DF6AB}" dt="2023-02-07T04:59:55.043" v="10541" actId="4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del mod modClrScheme chgLayout">
        <pc:chgData name="Matthieu De Mari" userId="dfb708c9-d8dc-439f-9a3b-c772bf4a311c" providerId="ADAL" clId="{D2FDBEB2-E663-41FC-8A3C-AC79657DF6AB}" dt="2023-02-07T04:59:55.043" v="10541" actId="47"/>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del mod">
        <pc:chgData name="Matthieu De Mari" userId="dfb708c9-d8dc-439f-9a3b-c772bf4a311c" providerId="ADAL" clId="{D2FDBEB2-E663-41FC-8A3C-AC79657DF6AB}" dt="2023-02-07T04:59:55.043" v="10541" actId="47"/>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del mod ord">
        <pc:chgData name="Matthieu De Mari" userId="dfb708c9-d8dc-439f-9a3b-c772bf4a311c" providerId="ADAL" clId="{D2FDBEB2-E663-41FC-8A3C-AC79657DF6AB}" dt="2023-02-07T04:59:58.428" v="10542" actId="47"/>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del mod ord modClrScheme chgLayout">
        <pc:chgData name="Matthieu De Mari" userId="dfb708c9-d8dc-439f-9a3b-c772bf4a311c" providerId="ADAL" clId="{D2FDBEB2-E663-41FC-8A3C-AC79657DF6AB}" dt="2023-02-07T04:59:58.428" v="10542" actId="47"/>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del mod">
        <pc:chgData name="Matthieu De Mari" userId="dfb708c9-d8dc-439f-9a3b-c772bf4a311c" providerId="ADAL" clId="{D2FDBEB2-E663-41FC-8A3C-AC79657DF6AB}" dt="2023-02-07T05:00:00.747" v="10543" actId="4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ord">
        <pc:chgData name="Matthieu De Mari" userId="dfb708c9-d8dc-439f-9a3b-c772bf4a311c" providerId="ADAL" clId="{D2FDBEB2-E663-41FC-8A3C-AC79657DF6AB}" dt="2023-02-07T05:00:11.539" v="10549"/>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ord modClrScheme chgLayout">
        <pc:chgData name="Matthieu De Mari" userId="dfb708c9-d8dc-439f-9a3b-c772bf4a311c" providerId="ADAL" clId="{D2FDBEB2-E663-41FC-8A3C-AC79657DF6AB}" dt="2023-02-07T05:00:19.295" v="10572"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7T05:00:19.295" v="10572"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sldChg chg="add">
        <pc:chgData name="Matthieu De Mari" userId="dfb708c9-d8dc-439f-9a3b-c772bf4a311c" providerId="ADAL" clId="{D2FDBEB2-E663-41FC-8A3C-AC79657DF6AB}" dt="2023-02-07T01:27:14.215" v="8350"/>
        <pc:sldMkLst>
          <pc:docMk/>
          <pc:sldMk cId="1783907351" sldId="783"/>
        </pc:sldMkLst>
      </pc:sldChg>
      <pc:sldChg chg="add">
        <pc:chgData name="Matthieu De Mari" userId="dfb708c9-d8dc-439f-9a3b-c772bf4a311c" providerId="ADAL" clId="{D2FDBEB2-E663-41FC-8A3C-AC79657DF6AB}" dt="2023-02-07T01:27:14.215" v="8350"/>
        <pc:sldMkLst>
          <pc:docMk/>
          <pc:sldMk cId="2670805330" sldId="784"/>
        </pc:sldMkLst>
      </pc:sldChg>
      <pc:sldChg chg="add">
        <pc:chgData name="Matthieu De Mari" userId="dfb708c9-d8dc-439f-9a3b-c772bf4a311c" providerId="ADAL" clId="{D2FDBEB2-E663-41FC-8A3C-AC79657DF6AB}" dt="2023-02-07T01:27:14.215" v="8350"/>
        <pc:sldMkLst>
          <pc:docMk/>
          <pc:sldMk cId="636279122" sldId="785"/>
        </pc:sldMkLst>
      </pc:sldChg>
      <pc:sldChg chg="addSp delSp modSp new mod modClrScheme chgLayout">
        <pc:chgData name="Matthieu De Mari" userId="dfb708c9-d8dc-439f-9a3b-c772bf4a311c" providerId="ADAL" clId="{D2FDBEB2-E663-41FC-8A3C-AC79657DF6AB}" dt="2023-02-07T05:01:36.515" v="10614" actId="20577"/>
        <pc:sldMkLst>
          <pc:docMk/>
          <pc:sldMk cId="2278534749" sldId="786"/>
        </pc:sldMkLst>
        <pc:spChg chg="mod ord">
          <ac:chgData name="Matthieu De Mari" userId="dfb708c9-d8dc-439f-9a3b-c772bf4a311c" providerId="ADAL" clId="{D2FDBEB2-E663-41FC-8A3C-AC79657DF6AB}" dt="2023-02-07T01:34:02.938" v="8453" actId="700"/>
          <ac:spMkLst>
            <pc:docMk/>
            <pc:sldMk cId="2278534749" sldId="786"/>
            <ac:spMk id="2" creationId="{A1F5DED8-1848-0002-E469-F5D37BAA3656}"/>
          </ac:spMkLst>
        </pc:spChg>
        <pc:spChg chg="del">
          <ac:chgData name="Matthieu De Mari" userId="dfb708c9-d8dc-439f-9a3b-c772bf4a311c" providerId="ADAL" clId="{D2FDBEB2-E663-41FC-8A3C-AC79657DF6AB}" dt="2023-02-07T01:33:27.325" v="8431" actId="478"/>
          <ac:spMkLst>
            <pc:docMk/>
            <pc:sldMk cId="2278534749" sldId="786"/>
            <ac:spMk id="3" creationId="{BAEEA7E0-9E53-4F70-27CB-67C590C8227F}"/>
          </ac:spMkLst>
        </pc:spChg>
        <pc:spChg chg="add del">
          <ac:chgData name="Matthieu De Mari" userId="dfb708c9-d8dc-439f-9a3b-c772bf4a311c" providerId="ADAL" clId="{D2FDBEB2-E663-41FC-8A3C-AC79657DF6AB}" dt="2023-02-07T01:34:00.784" v="8452" actId="22"/>
          <ac:spMkLst>
            <pc:docMk/>
            <pc:sldMk cId="2278534749" sldId="786"/>
            <ac:spMk id="7" creationId="{D42BB0C3-A3FF-BEB4-C302-C50A6B255A3D}"/>
          </ac:spMkLst>
        </pc:spChg>
        <pc:spChg chg="add mod ord">
          <ac:chgData name="Matthieu De Mari" userId="dfb708c9-d8dc-439f-9a3b-c772bf4a311c" providerId="ADAL" clId="{D2FDBEB2-E663-41FC-8A3C-AC79657DF6AB}" dt="2023-02-07T05:01:36.515" v="10614" actId="20577"/>
          <ac:spMkLst>
            <pc:docMk/>
            <pc:sldMk cId="2278534749" sldId="786"/>
            <ac:spMk id="8" creationId="{668F32F8-5E46-06D2-D714-2FC1D4FB60B1}"/>
          </ac:spMkLst>
        </pc:spChg>
        <pc:spChg chg="add mod ord">
          <ac:chgData name="Matthieu De Mari" userId="dfb708c9-d8dc-439f-9a3b-c772bf4a311c" providerId="ADAL" clId="{D2FDBEB2-E663-41FC-8A3C-AC79657DF6AB}" dt="2023-02-07T01:34:19.851" v="8469" actId="27636"/>
          <ac:spMkLst>
            <pc:docMk/>
            <pc:sldMk cId="2278534749" sldId="786"/>
            <ac:spMk id="9" creationId="{D1FCD4B3-93A8-4B52-6945-EBC375EB5059}"/>
          </ac:spMkLst>
        </pc:spChg>
        <pc:picChg chg="add mod">
          <ac:chgData name="Matthieu De Mari" userId="dfb708c9-d8dc-439f-9a3b-c772bf4a311c" providerId="ADAL" clId="{D2FDBEB2-E663-41FC-8A3C-AC79657DF6AB}" dt="2023-02-07T01:33:34.706" v="8439" actId="1076"/>
          <ac:picMkLst>
            <pc:docMk/>
            <pc:sldMk cId="2278534749" sldId="786"/>
            <ac:picMk id="5" creationId="{83CB5528-7C51-5308-DBB6-1E1FA3308F70}"/>
          </ac:picMkLst>
        </pc:picChg>
      </pc:sldChg>
      <pc:sldChg chg="new del">
        <pc:chgData name="Matthieu De Mari" userId="dfb708c9-d8dc-439f-9a3b-c772bf4a311c" providerId="ADAL" clId="{D2FDBEB2-E663-41FC-8A3C-AC79657DF6AB}" dt="2023-02-07T01:35:22.692" v="8485" actId="47"/>
        <pc:sldMkLst>
          <pc:docMk/>
          <pc:sldMk cId="1824397358" sldId="787"/>
        </pc:sldMkLst>
      </pc:sldChg>
      <pc:sldChg chg="addSp delSp modSp add mod">
        <pc:chgData name="Matthieu De Mari" userId="dfb708c9-d8dc-439f-9a3b-c772bf4a311c" providerId="ADAL" clId="{D2FDBEB2-E663-41FC-8A3C-AC79657DF6AB}" dt="2023-02-07T01:36:14.320" v="8489" actId="1076"/>
        <pc:sldMkLst>
          <pc:docMk/>
          <pc:sldMk cId="3381120192" sldId="788"/>
        </pc:sldMkLst>
        <pc:spChg chg="del">
          <ac:chgData name="Matthieu De Mari" userId="dfb708c9-d8dc-439f-9a3b-c772bf4a311c" providerId="ADAL" clId="{D2FDBEB2-E663-41FC-8A3C-AC79657DF6AB}" dt="2023-02-07T01:36:09.164" v="8488" actId="478"/>
          <ac:spMkLst>
            <pc:docMk/>
            <pc:sldMk cId="3381120192" sldId="788"/>
            <ac:spMk id="9" creationId="{D1FCD4B3-93A8-4B52-6945-EBC375EB5059}"/>
          </ac:spMkLst>
        </pc:spChg>
        <pc:picChg chg="add mod">
          <ac:chgData name="Matthieu De Mari" userId="dfb708c9-d8dc-439f-9a3b-c772bf4a311c" providerId="ADAL" clId="{D2FDBEB2-E663-41FC-8A3C-AC79657DF6AB}" dt="2023-02-07T01:36:14.320" v="8489" actId="1076"/>
          <ac:picMkLst>
            <pc:docMk/>
            <pc:sldMk cId="3381120192" sldId="788"/>
            <ac:picMk id="4" creationId="{790F151B-791F-EF2F-32AC-195B46831CA1}"/>
          </ac:picMkLst>
        </pc:picChg>
        <pc:picChg chg="del">
          <ac:chgData name="Matthieu De Mari" userId="dfb708c9-d8dc-439f-9a3b-c772bf4a311c" providerId="ADAL" clId="{D2FDBEB2-E663-41FC-8A3C-AC79657DF6AB}" dt="2023-02-07T01:36:06.915" v="8486" actId="478"/>
          <ac:picMkLst>
            <pc:docMk/>
            <pc:sldMk cId="3381120192" sldId="788"/>
            <ac:picMk id="5" creationId="{83CB5528-7C51-5308-DBB6-1E1FA3308F70}"/>
          </ac:picMkLst>
        </pc:picChg>
      </pc:sldChg>
      <pc:sldChg chg="modSp add mod">
        <pc:chgData name="Matthieu De Mari" userId="dfb708c9-d8dc-439f-9a3b-c772bf4a311c" providerId="ADAL" clId="{D2FDBEB2-E663-41FC-8A3C-AC79657DF6AB}" dt="2023-02-07T01:52:07.397" v="9260"/>
        <pc:sldMkLst>
          <pc:docMk/>
          <pc:sldMk cId="473408429" sldId="789"/>
        </pc:sldMkLst>
        <pc:spChg chg="mod">
          <ac:chgData name="Matthieu De Mari" userId="dfb708c9-d8dc-439f-9a3b-c772bf4a311c" providerId="ADAL" clId="{D2FDBEB2-E663-41FC-8A3C-AC79657DF6AB}" dt="2023-02-07T01:52:07.397" v="9260"/>
          <ac:spMkLst>
            <pc:docMk/>
            <pc:sldMk cId="473408429" sldId="789"/>
            <ac:spMk id="2" creationId="{E28D0FA9-852F-88EB-13B7-0F25F1E909EF}"/>
          </ac:spMkLst>
        </pc:spChg>
        <pc:spChg chg="mod">
          <ac:chgData name="Matthieu De Mari" userId="dfb708c9-d8dc-439f-9a3b-c772bf4a311c" providerId="ADAL" clId="{D2FDBEB2-E663-41FC-8A3C-AC79657DF6AB}" dt="2023-02-07T01:42:37.219" v="8666" actId="20577"/>
          <ac:spMkLst>
            <pc:docMk/>
            <pc:sldMk cId="473408429" sldId="789"/>
            <ac:spMk id="3" creationId="{BA2A0416-0B18-CDD3-9A37-B441AE8FAEC0}"/>
          </ac:spMkLst>
        </pc:spChg>
      </pc:sldChg>
      <pc:sldChg chg="addSp delSp modSp new mod">
        <pc:chgData name="Matthieu De Mari" userId="dfb708c9-d8dc-439f-9a3b-c772bf4a311c" providerId="ADAL" clId="{D2FDBEB2-E663-41FC-8A3C-AC79657DF6AB}" dt="2023-02-07T01:39:29.738" v="8572" actId="1076"/>
        <pc:sldMkLst>
          <pc:docMk/>
          <pc:sldMk cId="592329134" sldId="790"/>
        </pc:sldMkLst>
        <pc:spChg chg="del">
          <ac:chgData name="Matthieu De Mari" userId="dfb708c9-d8dc-439f-9a3b-c772bf4a311c" providerId="ADAL" clId="{D2FDBEB2-E663-41FC-8A3C-AC79657DF6AB}" dt="2023-02-07T01:38:58.659" v="8563" actId="478"/>
          <ac:spMkLst>
            <pc:docMk/>
            <pc:sldMk cId="592329134" sldId="790"/>
            <ac:spMk id="2" creationId="{E66DB602-E699-E444-8974-1384BF8820F4}"/>
          </ac:spMkLst>
        </pc:spChg>
        <pc:spChg chg="del">
          <ac:chgData name="Matthieu De Mari" userId="dfb708c9-d8dc-439f-9a3b-c772bf4a311c" providerId="ADAL" clId="{D2FDBEB2-E663-41FC-8A3C-AC79657DF6AB}" dt="2023-02-07T01:38:59.850" v="8564" actId="478"/>
          <ac:spMkLst>
            <pc:docMk/>
            <pc:sldMk cId="592329134" sldId="790"/>
            <ac:spMk id="3" creationId="{7BCDD571-4DDA-DFD4-8BDA-A4DDAAD3A518}"/>
          </ac:spMkLst>
        </pc:spChg>
        <pc:picChg chg="add mod modCrop">
          <ac:chgData name="Matthieu De Mari" userId="dfb708c9-d8dc-439f-9a3b-c772bf4a311c" providerId="ADAL" clId="{D2FDBEB2-E663-41FC-8A3C-AC79657DF6AB}" dt="2023-02-07T01:39:29.738" v="8572" actId="1076"/>
          <ac:picMkLst>
            <pc:docMk/>
            <pc:sldMk cId="592329134" sldId="790"/>
            <ac:picMk id="5" creationId="{05E37773-793F-F9CF-20C7-080A12533352}"/>
          </ac:picMkLst>
        </pc:picChg>
      </pc:sldChg>
      <pc:sldChg chg="addSp modSp add mod modClrScheme chgLayout">
        <pc:chgData name="Matthieu De Mari" userId="dfb708c9-d8dc-439f-9a3b-c772bf4a311c" providerId="ADAL" clId="{D2FDBEB2-E663-41FC-8A3C-AC79657DF6AB}" dt="2023-02-07T01:52:11.876" v="9261"/>
        <pc:sldMkLst>
          <pc:docMk/>
          <pc:sldMk cId="2530178653" sldId="791"/>
        </pc:sldMkLst>
        <pc:spChg chg="mod ord">
          <ac:chgData name="Matthieu De Mari" userId="dfb708c9-d8dc-439f-9a3b-c772bf4a311c" providerId="ADAL" clId="{D2FDBEB2-E663-41FC-8A3C-AC79657DF6AB}" dt="2023-02-07T01:52:11.876" v="9261"/>
          <ac:spMkLst>
            <pc:docMk/>
            <pc:sldMk cId="2530178653" sldId="791"/>
            <ac:spMk id="2" creationId="{E28D0FA9-852F-88EB-13B7-0F25F1E909EF}"/>
          </ac:spMkLst>
        </pc:spChg>
        <pc:spChg chg="mod ord">
          <ac:chgData name="Matthieu De Mari" userId="dfb708c9-d8dc-439f-9a3b-c772bf4a311c" providerId="ADAL" clId="{D2FDBEB2-E663-41FC-8A3C-AC79657DF6AB}" dt="2023-02-07T01:44:03.087" v="8761" actId="113"/>
          <ac:spMkLst>
            <pc:docMk/>
            <pc:sldMk cId="2530178653" sldId="791"/>
            <ac:spMk id="3" creationId="{BA2A0416-0B18-CDD3-9A37-B441AE8FAEC0}"/>
          </ac:spMkLst>
        </pc:spChg>
        <pc:spChg chg="add mod ord">
          <ac:chgData name="Matthieu De Mari" userId="dfb708c9-d8dc-439f-9a3b-c772bf4a311c" providerId="ADAL" clId="{D2FDBEB2-E663-41FC-8A3C-AC79657DF6AB}" dt="2023-02-07T01:44:40.952" v="8796" actId="20577"/>
          <ac:spMkLst>
            <pc:docMk/>
            <pc:sldMk cId="2530178653" sldId="791"/>
            <ac:spMk id="4" creationId="{49276FDB-CE05-E81B-BB86-25B5F782B1F5}"/>
          </ac:spMkLst>
        </pc:spChg>
      </pc:sldChg>
      <pc:sldChg chg="addSp delSp modSp add mod">
        <pc:chgData name="Matthieu De Mari" userId="dfb708c9-d8dc-439f-9a3b-c772bf4a311c" providerId="ADAL" clId="{D2FDBEB2-E663-41FC-8A3C-AC79657DF6AB}" dt="2023-02-07T05:02:15.014" v="10617" actId="113"/>
        <pc:sldMkLst>
          <pc:docMk/>
          <pc:sldMk cId="2330822039" sldId="792"/>
        </pc:sldMkLst>
        <pc:spChg chg="mod">
          <ac:chgData name="Matthieu De Mari" userId="dfb708c9-d8dc-439f-9a3b-c772bf4a311c" providerId="ADAL" clId="{D2FDBEB2-E663-41FC-8A3C-AC79657DF6AB}" dt="2023-02-07T01:52:34.669" v="9280" actId="20577"/>
          <ac:spMkLst>
            <pc:docMk/>
            <pc:sldMk cId="2330822039" sldId="792"/>
            <ac:spMk id="2" creationId="{E28D0FA9-852F-88EB-13B7-0F25F1E909EF}"/>
          </ac:spMkLst>
        </pc:spChg>
        <pc:spChg chg="mod">
          <ac:chgData name="Matthieu De Mari" userId="dfb708c9-d8dc-439f-9a3b-c772bf4a311c" providerId="ADAL" clId="{D2FDBEB2-E663-41FC-8A3C-AC79657DF6AB}" dt="2023-02-07T05:02:15.014" v="10617" actId="113"/>
          <ac:spMkLst>
            <pc:docMk/>
            <pc:sldMk cId="2330822039" sldId="792"/>
            <ac:spMk id="3" creationId="{BA2A0416-0B18-CDD3-9A37-B441AE8FAEC0}"/>
          </ac:spMkLst>
        </pc:spChg>
        <pc:spChg chg="del mod">
          <ac:chgData name="Matthieu De Mari" userId="dfb708c9-d8dc-439f-9a3b-c772bf4a311c" providerId="ADAL" clId="{D2FDBEB2-E663-41FC-8A3C-AC79657DF6AB}" dt="2023-02-07T01:45:19.543" v="8871" actId="478"/>
          <ac:spMkLst>
            <pc:docMk/>
            <pc:sldMk cId="2330822039" sldId="792"/>
            <ac:spMk id="4" creationId="{49276FDB-CE05-E81B-BB86-25B5F782B1F5}"/>
          </ac:spMkLst>
        </pc:spChg>
        <pc:spChg chg="add del mod">
          <ac:chgData name="Matthieu De Mari" userId="dfb708c9-d8dc-439f-9a3b-c772bf4a311c" providerId="ADAL" clId="{D2FDBEB2-E663-41FC-8A3C-AC79657DF6AB}" dt="2023-02-07T01:45:20.035" v="8872" actId="478"/>
          <ac:spMkLst>
            <pc:docMk/>
            <pc:sldMk cId="2330822039" sldId="792"/>
            <ac:spMk id="6" creationId="{5A805D0A-0415-7B5D-7D62-FBA83AAB32D8}"/>
          </ac:spMkLst>
        </pc:spChg>
        <pc:picChg chg="add mod">
          <ac:chgData name="Matthieu De Mari" userId="dfb708c9-d8dc-439f-9a3b-c772bf4a311c" providerId="ADAL" clId="{D2FDBEB2-E663-41FC-8A3C-AC79657DF6AB}" dt="2023-02-07T01:45:26.353" v="8876" actId="1076"/>
          <ac:picMkLst>
            <pc:docMk/>
            <pc:sldMk cId="2330822039" sldId="792"/>
            <ac:picMk id="8" creationId="{D76780B6-213C-112E-4BD5-2725031AF61A}"/>
          </ac:picMkLst>
        </pc:picChg>
      </pc:sldChg>
      <pc:sldChg chg="addSp delSp modSp add mod modClrScheme chgLayout">
        <pc:chgData name="Matthieu De Mari" userId="dfb708c9-d8dc-439f-9a3b-c772bf4a311c" providerId="ADAL" clId="{D2FDBEB2-E663-41FC-8A3C-AC79657DF6AB}" dt="2023-02-07T05:02:19.492" v="10619" actId="113"/>
        <pc:sldMkLst>
          <pc:docMk/>
          <pc:sldMk cId="260742946" sldId="793"/>
        </pc:sldMkLst>
        <pc:spChg chg="mod ord">
          <ac:chgData name="Matthieu De Mari" userId="dfb708c9-d8dc-439f-9a3b-c772bf4a311c" providerId="ADAL" clId="{D2FDBEB2-E663-41FC-8A3C-AC79657DF6AB}" dt="2023-02-07T01:52:39.505" v="9281"/>
          <ac:spMkLst>
            <pc:docMk/>
            <pc:sldMk cId="260742946" sldId="793"/>
            <ac:spMk id="2" creationId="{E28D0FA9-852F-88EB-13B7-0F25F1E909EF}"/>
          </ac:spMkLst>
        </pc:spChg>
        <pc:spChg chg="mod ord">
          <ac:chgData name="Matthieu De Mari" userId="dfb708c9-d8dc-439f-9a3b-c772bf4a311c" providerId="ADAL" clId="{D2FDBEB2-E663-41FC-8A3C-AC79657DF6AB}" dt="2023-02-07T05:02:19.492" v="10619" actId="113"/>
          <ac:spMkLst>
            <pc:docMk/>
            <pc:sldMk cId="260742946" sldId="793"/>
            <ac:spMk id="3" creationId="{BA2A0416-0B18-CDD3-9A37-B441AE8FAEC0}"/>
          </ac:spMkLst>
        </pc:spChg>
        <pc:spChg chg="add del mod ord">
          <ac:chgData name="Matthieu De Mari" userId="dfb708c9-d8dc-439f-9a3b-c772bf4a311c" providerId="ADAL" clId="{D2FDBEB2-E663-41FC-8A3C-AC79657DF6AB}" dt="2023-02-07T01:47:17.395" v="9034" actId="478"/>
          <ac:spMkLst>
            <pc:docMk/>
            <pc:sldMk cId="260742946" sldId="793"/>
            <ac:spMk id="4" creationId="{A6EB0776-833D-9309-7A23-1A357EB93BE3}"/>
          </ac:spMkLst>
        </pc:spChg>
        <pc:picChg chg="add mod">
          <ac:chgData name="Matthieu De Mari" userId="dfb708c9-d8dc-439f-9a3b-c772bf4a311c" providerId="ADAL" clId="{D2FDBEB2-E663-41FC-8A3C-AC79657DF6AB}" dt="2023-02-07T01:50:16.161" v="9190" actId="14100"/>
          <ac:picMkLst>
            <pc:docMk/>
            <pc:sldMk cId="260742946" sldId="793"/>
            <ac:picMk id="6" creationId="{5C49F6DB-60AD-A397-D7ED-293A3E804B56}"/>
          </ac:picMkLst>
        </pc:picChg>
        <pc:picChg chg="del">
          <ac:chgData name="Matthieu De Mari" userId="dfb708c9-d8dc-439f-9a3b-c772bf4a311c" providerId="ADAL" clId="{D2FDBEB2-E663-41FC-8A3C-AC79657DF6AB}" dt="2023-02-07T01:47:09.924" v="9029" actId="478"/>
          <ac:picMkLst>
            <pc:docMk/>
            <pc:sldMk cId="260742946" sldId="793"/>
            <ac:picMk id="8" creationId="{D76780B6-213C-112E-4BD5-2725031AF61A}"/>
          </ac:picMkLst>
        </pc:picChg>
      </pc:sldChg>
      <pc:sldChg chg="addSp delSp modSp add mod">
        <pc:chgData name="Matthieu De Mari" userId="dfb708c9-d8dc-439f-9a3b-c772bf4a311c" providerId="ADAL" clId="{D2FDBEB2-E663-41FC-8A3C-AC79657DF6AB}" dt="2023-02-07T05:03:00.308" v="10622" actId="113"/>
        <pc:sldMkLst>
          <pc:docMk/>
          <pc:sldMk cId="1577144882" sldId="794"/>
        </pc:sldMkLst>
        <pc:spChg chg="mod">
          <ac:chgData name="Matthieu De Mari" userId="dfb708c9-d8dc-439f-9a3b-c772bf4a311c" providerId="ADAL" clId="{D2FDBEB2-E663-41FC-8A3C-AC79657DF6AB}" dt="2023-02-07T05:02:53.447" v="10620"/>
          <ac:spMkLst>
            <pc:docMk/>
            <pc:sldMk cId="1577144882" sldId="794"/>
            <ac:spMk id="2" creationId="{E28D0FA9-852F-88EB-13B7-0F25F1E909EF}"/>
          </ac:spMkLst>
        </pc:spChg>
        <pc:spChg chg="mod">
          <ac:chgData name="Matthieu De Mari" userId="dfb708c9-d8dc-439f-9a3b-c772bf4a311c" providerId="ADAL" clId="{D2FDBEB2-E663-41FC-8A3C-AC79657DF6AB}" dt="2023-02-07T05:03:00.308" v="10622" actId="113"/>
          <ac:spMkLst>
            <pc:docMk/>
            <pc:sldMk cId="1577144882" sldId="794"/>
            <ac:spMk id="3" creationId="{BA2A0416-0B18-CDD3-9A37-B441AE8FAEC0}"/>
          </ac:spMkLst>
        </pc:spChg>
        <pc:picChg chg="add mod">
          <ac:chgData name="Matthieu De Mari" userId="dfb708c9-d8dc-439f-9a3b-c772bf4a311c" providerId="ADAL" clId="{D2FDBEB2-E663-41FC-8A3C-AC79657DF6AB}" dt="2023-02-07T01:51:05.257" v="9197" actId="14100"/>
          <ac:picMkLst>
            <pc:docMk/>
            <pc:sldMk cId="1577144882" sldId="794"/>
            <ac:picMk id="5" creationId="{6B0AD40C-3E64-86C3-7D31-7B8684468BD0}"/>
          </ac:picMkLst>
        </pc:picChg>
        <pc:picChg chg="del">
          <ac:chgData name="Matthieu De Mari" userId="dfb708c9-d8dc-439f-9a3b-c772bf4a311c" providerId="ADAL" clId="{D2FDBEB2-E663-41FC-8A3C-AC79657DF6AB}" dt="2023-02-07T01:50:58.211" v="9192" actId="478"/>
          <ac:picMkLst>
            <pc:docMk/>
            <pc:sldMk cId="1577144882" sldId="794"/>
            <ac:picMk id="6" creationId="{5C49F6DB-60AD-A397-D7ED-293A3E804B56}"/>
          </ac:picMkLst>
        </pc:picChg>
      </pc:sldChg>
      <pc:sldChg chg="addSp delSp modSp add mod">
        <pc:chgData name="Matthieu De Mari" userId="dfb708c9-d8dc-439f-9a3b-c772bf4a311c" providerId="ADAL" clId="{D2FDBEB2-E663-41FC-8A3C-AC79657DF6AB}" dt="2023-02-07T01:58:29.608" v="9501" actId="20577"/>
        <pc:sldMkLst>
          <pc:docMk/>
          <pc:sldMk cId="2353942002" sldId="795"/>
        </pc:sldMkLst>
        <pc:spChg chg="mod">
          <ac:chgData name="Matthieu De Mari" userId="dfb708c9-d8dc-439f-9a3b-c772bf4a311c" providerId="ADAL" clId="{D2FDBEB2-E663-41FC-8A3C-AC79657DF6AB}" dt="2023-02-07T01:57:04.198" v="9452" actId="20577"/>
          <ac:spMkLst>
            <pc:docMk/>
            <pc:sldMk cId="2353942002" sldId="795"/>
            <ac:spMk id="2" creationId="{35BA2A57-EC1A-2D3E-0000-4B064C5BA278}"/>
          </ac:spMkLst>
        </pc:spChg>
        <pc:spChg chg="mod">
          <ac:chgData name="Matthieu De Mari" userId="dfb708c9-d8dc-439f-9a3b-c772bf4a311c" providerId="ADAL" clId="{D2FDBEB2-E663-41FC-8A3C-AC79657DF6AB}" dt="2023-02-07T01:58:29.608" v="9501" actId="20577"/>
          <ac:spMkLst>
            <pc:docMk/>
            <pc:sldMk cId="2353942002" sldId="795"/>
            <ac:spMk id="3" creationId="{77496A95-7961-91A1-EB76-E57510055A38}"/>
          </ac:spMkLst>
        </pc:spChg>
        <pc:picChg chg="add mod">
          <ac:chgData name="Matthieu De Mari" userId="dfb708c9-d8dc-439f-9a3b-c772bf4a311c" providerId="ADAL" clId="{D2FDBEB2-E663-41FC-8A3C-AC79657DF6AB}" dt="2023-02-07T01:57:11.423" v="9454" actId="1076"/>
          <ac:picMkLst>
            <pc:docMk/>
            <pc:sldMk cId="2353942002" sldId="795"/>
            <ac:picMk id="5" creationId="{9B9B0F9D-FEBD-2A8B-C385-DC251D42C652}"/>
          </ac:picMkLst>
        </pc:picChg>
        <pc:picChg chg="del">
          <ac:chgData name="Matthieu De Mari" userId="dfb708c9-d8dc-439f-9a3b-c772bf4a311c" providerId="ADAL" clId="{D2FDBEB2-E663-41FC-8A3C-AC79657DF6AB}" dt="2023-02-07T01:55:05.241" v="9363" actId="478"/>
          <ac:picMkLst>
            <pc:docMk/>
            <pc:sldMk cId="2353942002" sldId="795"/>
            <ac:picMk id="6" creationId="{700EFD81-BD83-5CC8-06BA-C13D969EB108}"/>
          </ac:picMkLst>
        </pc:picChg>
        <pc:picChg chg="add mod">
          <ac:chgData name="Matthieu De Mari" userId="dfb708c9-d8dc-439f-9a3b-c772bf4a311c" providerId="ADAL" clId="{D2FDBEB2-E663-41FC-8A3C-AC79657DF6AB}" dt="2023-02-07T01:57:24.872" v="9460" actId="1076"/>
          <ac:picMkLst>
            <pc:docMk/>
            <pc:sldMk cId="2353942002" sldId="795"/>
            <ac:picMk id="8" creationId="{7BBC4712-EF9F-3388-F417-3805C2C777A3}"/>
          </ac:picMkLst>
        </pc:picChg>
      </pc:sldChg>
      <pc:sldChg chg="modSp add mod">
        <pc:chgData name="Matthieu De Mari" userId="dfb708c9-d8dc-439f-9a3b-c772bf4a311c" providerId="ADAL" clId="{D2FDBEB2-E663-41FC-8A3C-AC79657DF6AB}" dt="2023-02-07T05:03:56.737" v="10667" actId="113"/>
        <pc:sldMkLst>
          <pc:docMk/>
          <pc:sldMk cId="1414932605" sldId="796"/>
        </pc:sldMkLst>
        <pc:spChg chg="mod">
          <ac:chgData name="Matthieu De Mari" userId="dfb708c9-d8dc-439f-9a3b-c772bf4a311c" providerId="ADAL" clId="{D2FDBEB2-E663-41FC-8A3C-AC79657DF6AB}" dt="2023-02-07T05:03:56.737" v="10667" actId="113"/>
          <ac:spMkLst>
            <pc:docMk/>
            <pc:sldMk cId="1414932605" sldId="796"/>
            <ac:spMk id="3" creationId="{77496A95-7961-91A1-EB76-E57510055A38}"/>
          </ac:spMkLst>
        </pc:spChg>
      </pc:sldChg>
      <pc:sldChg chg="addSp delSp modSp add mod">
        <pc:chgData name="Matthieu De Mari" userId="dfb708c9-d8dc-439f-9a3b-c772bf4a311c" providerId="ADAL" clId="{D2FDBEB2-E663-41FC-8A3C-AC79657DF6AB}" dt="2023-02-07T02:12:04.493" v="10148" actId="478"/>
        <pc:sldMkLst>
          <pc:docMk/>
          <pc:sldMk cId="326589634" sldId="797"/>
        </pc:sldMkLst>
        <pc:spChg chg="mod">
          <ac:chgData name="Matthieu De Mari" userId="dfb708c9-d8dc-439f-9a3b-c772bf4a311c" providerId="ADAL" clId="{D2FDBEB2-E663-41FC-8A3C-AC79657DF6AB}" dt="2023-02-07T02:10:43.560" v="10138" actId="20577"/>
          <ac:spMkLst>
            <pc:docMk/>
            <pc:sldMk cId="326589634" sldId="797"/>
            <ac:spMk id="2" creationId="{A8C99902-2A36-9C91-5F2C-9819DE23FB0C}"/>
          </ac:spMkLst>
        </pc:spChg>
        <pc:spChg chg="del">
          <ac:chgData name="Matthieu De Mari" userId="dfb708c9-d8dc-439f-9a3b-c772bf4a311c" providerId="ADAL" clId="{D2FDBEB2-E663-41FC-8A3C-AC79657DF6AB}" dt="2023-02-07T02:10:45.517" v="10139" actId="478"/>
          <ac:spMkLst>
            <pc:docMk/>
            <pc:sldMk cId="326589634" sldId="797"/>
            <ac:spMk id="3" creationId="{F0814AA9-339A-72D8-E8A9-C066A3ED5800}"/>
          </ac:spMkLst>
        </pc:spChg>
        <pc:spChg chg="add del mod">
          <ac:chgData name="Matthieu De Mari" userId="dfb708c9-d8dc-439f-9a3b-c772bf4a311c" providerId="ADAL" clId="{D2FDBEB2-E663-41FC-8A3C-AC79657DF6AB}" dt="2023-02-07T02:12:04.493" v="10148" actId="478"/>
          <ac:spMkLst>
            <pc:docMk/>
            <pc:sldMk cId="326589634" sldId="797"/>
            <ac:spMk id="6" creationId="{6FC90F2E-4954-7047-E445-5288415F563C}"/>
          </ac:spMkLst>
        </pc:spChg>
        <pc:spChg chg="add del">
          <ac:chgData name="Matthieu De Mari" userId="dfb708c9-d8dc-439f-9a3b-c772bf4a311c" providerId="ADAL" clId="{D2FDBEB2-E663-41FC-8A3C-AC79657DF6AB}" dt="2023-02-07T02:12:02.083" v="10147"/>
          <ac:spMkLst>
            <pc:docMk/>
            <pc:sldMk cId="326589634" sldId="797"/>
            <ac:spMk id="7" creationId="{AEC2CED9-5900-A19C-8208-654DDAE7BEFB}"/>
          </ac:spMkLst>
        </pc:spChg>
        <pc:picChg chg="add mod">
          <ac:chgData name="Matthieu De Mari" userId="dfb708c9-d8dc-439f-9a3b-c772bf4a311c" providerId="ADAL" clId="{D2FDBEB2-E663-41FC-8A3C-AC79657DF6AB}" dt="2023-02-07T02:10:52.118" v="10143" actId="1076"/>
          <ac:picMkLst>
            <pc:docMk/>
            <pc:sldMk cId="326589634" sldId="797"/>
            <ac:picMk id="5" creationId="{C29EB49C-8D7A-C4C0-665A-5DDD43CC7B12}"/>
          </ac:picMkLst>
        </pc:picChg>
      </pc:sldChg>
      <pc:sldChg chg="addSp delSp modSp add mod">
        <pc:chgData name="Matthieu De Mari" userId="dfb708c9-d8dc-439f-9a3b-c772bf4a311c" providerId="ADAL" clId="{D2FDBEB2-E663-41FC-8A3C-AC79657DF6AB}" dt="2023-02-07T02:09:43.326" v="10079" actId="1076"/>
        <pc:sldMkLst>
          <pc:docMk/>
          <pc:sldMk cId="567883404" sldId="798"/>
        </pc:sldMkLst>
        <pc:spChg chg="mod">
          <ac:chgData name="Matthieu De Mari" userId="dfb708c9-d8dc-439f-9a3b-c772bf4a311c" providerId="ADAL" clId="{D2FDBEB2-E663-41FC-8A3C-AC79657DF6AB}" dt="2023-02-07T02:03:47.424" v="9858" actId="27636"/>
          <ac:spMkLst>
            <pc:docMk/>
            <pc:sldMk cId="567883404" sldId="798"/>
            <ac:spMk id="3" creationId="{F0814AA9-339A-72D8-E8A9-C066A3ED5800}"/>
          </ac:spMkLst>
        </pc:spChg>
        <pc:spChg chg="mod">
          <ac:chgData name="Matthieu De Mari" userId="dfb708c9-d8dc-439f-9a3b-c772bf4a311c" providerId="ADAL" clId="{D2FDBEB2-E663-41FC-8A3C-AC79657DF6AB}" dt="2023-02-07T02:04:13.634" v="9894" actId="20577"/>
          <ac:spMkLst>
            <pc:docMk/>
            <pc:sldMk cId="567883404" sldId="798"/>
            <ac:spMk id="4" creationId="{3D8906E9-3F26-1680-6CF9-CC0314375949}"/>
          </ac:spMkLst>
        </pc:spChg>
        <pc:picChg chg="add del mod">
          <ac:chgData name="Matthieu De Mari" userId="dfb708c9-d8dc-439f-9a3b-c772bf4a311c" providerId="ADAL" clId="{D2FDBEB2-E663-41FC-8A3C-AC79657DF6AB}" dt="2023-02-07T02:09:32.529" v="10076" actId="478"/>
          <ac:picMkLst>
            <pc:docMk/>
            <pc:sldMk cId="567883404" sldId="798"/>
            <ac:picMk id="6" creationId="{C33FB19E-186B-3339-F77E-6DC3CD321686}"/>
          </ac:picMkLst>
        </pc:picChg>
        <pc:picChg chg="add mod">
          <ac:chgData name="Matthieu De Mari" userId="dfb708c9-d8dc-439f-9a3b-c772bf4a311c" providerId="ADAL" clId="{D2FDBEB2-E663-41FC-8A3C-AC79657DF6AB}" dt="2023-02-07T02:09:43.326" v="10079" actId="1076"/>
          <ac:picMkLst>
            <pc:docMk/>
            <pc:sldMk cId="567883404" sldId="798"/>
            <ac:picMk id="7" creationId="{349FAB0E-66A1-6AB7-392C-4CF215863D74}"/>
          </ac:picMkLst>
        </pc:picChg>
      </pc:sldChg>
      <pc:sldChg chg="modSp add mod">
        <pc:chgData name="Matthieu De Mari" userId="dfb708c9-d8dc-439f-9a3b-c772bf4a311c" providerId="ADAL" clId="{D2FDBEB2-E663-41FC-8A3C-AC79657DF6AB}" dt="2023-02-07T02:08:59.725" v="10064" actId="113"/>
        <pc:sldMkLst>
          <pc:docMk/>
          <pc:sldMk cId="703353227" sldId="799"/>
        </pc:sldMkLst>
        <pc:spChg chg="mod">
          <ac:chgData name="Matthieu De Mari" userId="dfb708c9-d8dc-439f-9a3b-c772bf4a311c" providerId="ADAL" clId="{D2FDBEB2-E663-41FC-8A3C-AC79657DF6AB}" dt="2023-02-07T02:08:59.725" v="10064" actId="113"/>
          <ac:spMkLst>
            <pc:docMk/>
            <pc:sldMk cId="703353227" sldId="799"/>
            <ac:spMk id="4" creationId="{3D8906E9-3F26-1680-6CF9-CC0314375949}"/>
          </ac:spMkLst>
        </pc:spChg>
      </pc:sldChg>
      <pc:sldChg chg="addSp modSp add del mod modClrScheme chgLayout">
        <pc:chgData name="Matthieu De Mari" userId="dfb708c9-d8dc-439f-9a3b-c772bf4a311c" providerId="ADAL" clId="{D2FDBEB2-E663-41FC-8A3C-AC79657DF6AB}" dt="2023-02-07T05:12:54.389" v="11078" actId="47"/>
        <pc:sldMkLst>
          <pc:docMk/>
          <pc:sldMk cId="4239393154" sldId="800"/>
        </pc:sldMkLst>
        <pc:spChg chg="mod ord">
          <ac:chgData name="Matthieu De Mari" userId="dfb708c9-d8dc-439f-9a3b-c772bf4a311c" providerId="ADAL" clId="{D2FDBEB2-E663-41FC-8A3C-AC79657DF6AB}" dt="2023-02-07T05:08:17.018" v="10832" actId="700"/>
          <ac:spMkLst>
            <pc:docMk/>
            <pc:sldMk cId="4239393154" sldId="800"/>
            <ac:spMk id="2" creationId="{A8C99902-2A36-9C91-5F2C-9819DE23FB0C}"/>
          </ac:spMkLst>
        </pc:spChg>
        <pc:spChg chg="mod ord">
          <ac:chgData name="Matthieu De Mari" userId="dfb708c9-d8dc-439f-9a3b-c772bf4a311c" providerId="ADAL" clId="{D2FDBEB2-E663-41FC-8A3C-AC79657DF6AB}" dt="2023-02-07T05:12:39.189" v="11077" actId="20577"/>
          <ac:spMkLst>
            <pc:docMk/>
            <pc:sldMk cId="4239393154" sldId="800"/>
            <ac:spMk id="3" creationId="{F0814AA9-339A-72D8-E8A9-C066A3ED5800}"/>
          </ac:spMkLst>
        </pc:spChg>
        <pc:spChg chg="add mod ord">
          <ac:chgData name="Matthieu De Mari" userId="dfb708c9-d8dc-439f-9a3b-c772bf4a311c" providerId="ADAL" clId="{D2FDBEB2-E663-41FC-8A3C-AC79657DF6AB}" dt="2023-02-07T05:12:35.104" v="11075" actId="27636"/>
          <ac:spMkLst>
            <pc:docMk/>
            <pc:sldMk cId="4239393154" sldId="800"/>
            <ac:spMk id="4" creationId="{15BEAB5D-AB3A-F568-D233-06BE7D5FEE10}"/>
          </ac:spMkLst>
        </pc:spChg>
      </pc:sldChg>
      <pc:sldChg chg="add">
        <pc:chgData name="Matthieu De Mari" userId="dfb708c9-d8dc-439f-9a3b-c772bf4a311c" providerId="ADAL" clId="{D2FDBEB2-E663-41FC-8A3C-AC79657DF6AB}" dt="2023-02-07T02:11:44.897" v="10144" actId="2890"/>
        <pc:sldMkLst>
          <pc:docMk/>
          <pc:sldMk cId="51924387" sldId="801"/>
        </pc:sldMkLst>
      </pc:sldChg>
      <pc:sldChg chg="addSp delSp modSp add mod ord">
        <pc:chgData name="Matthieu De Mari" userId="dfb708c9-d8dc-439f-9a3b-c772bf4a311c" providerId="ADAL" clId="{D2FDBEB2-E663-41FC-8A3C-AC79657DF6AB}" dt="2023-02-07T02:13:55.223" v="10292" actId="1076"/>
        <pc:sldMkLst>
          <pc:docMk/>
          <pc:sldMk cId="253262496" sldId="802"/>
        </pc:sldMkLst>
        <pc:spChg chg="mod">
          <ac:chgData name="Matthieu De Mari" userId="dfb708c9-d8dc-439f-9a3b-c772bf4a311c" providerId="ADAL" clId="{D2FDBEB2-E663-41FC-8A3C-AC79657DF6AB}" dt="2023-02-07T02:13:44.910" v="10285" actId="21"/>
          <ac:spMkLst>
            <pc:docMk/>
            <pc:sldMk cId="253262496" sldId="802"/>
            <ac:spMk id="3" creationId="{F0814AA9-339A-72D8-E8A9-C066A3ED5800}"/>
          </ac:spMkLst>
        </pc:spChg>
        <pc:spChg chg="mod">
          <ac:chgData name="Matthieu De Mari" userId="dfb708c9-d8dc-439f-9a3b-c772bf4a311c" providerId="ADAL" clId="{D2FDBEB2-E663-41FC-8A3C-AC79657DF6AB}" dt="2023-02-07T02:13:50.627" v="10289" actId="20577"/>
          <ac:spMkLst>
            <pc:docMk/>
            <pc:sldMk cId="253262496" sldId="802"/>
            <ac:spMk id="4" creationId="{3D8906E9-3F26-1680-6CF9-CC0314375949}"/>
          </ac:spMkLst>
        </pc:spChg>
        <pc:spChg chg="add del">
          <ac:chgData name="Matthieu De Mari" userId="dfb708c9-d8dc-439f-9a3b-c772bf4a311c" providerId="ADAL" clId="{D2FDBEB2-E663-41FC-8A3C-AC79657DF6AB}" dt="2023-02-07T02:12:16.258" v="10153"/>
          <ac:spMkLst>
            <pc:docMk/>
            <pc:sldMk cId="253262496" sldId="802"/>
            <ac:spMk id="5" creationId="{C8FC8BAF-A974-988D-7E5E-8A2100DD99D0}"/>
          </ac:spMkLst>
        </pc:spChg>
        <pc:picChg chg="del">
          <ac:chgData name="Matthieu De Mari" userId="dfb708c9-d8dc-439f-9a3b-c772bf4a311c" providerId="ADAL" clId="{D2FDBEB2-E663-41FC-8A3C-AC79657DF6AB}" dt="2023-02-07T02:13:29.812" v="10282" actId="478"/>
          <ac:picMkLst>
            <pc:docMk/>
            <pc:sldMk cId="253262496" sldId="802"/>
            <ac:picMk id="7" creationId="{349FAB0E-66A1-6AB7-392C-4CF215863D74}"/>
          </ac:picMkLst>
        </pc:picChg>
        <pc:picChg chg="add mod">
          <ac:chgData name="Matthieu De Mari" userId="dfb708c9-d8dc-439f-9a3b-c772bf4a311c" providerId="ADAL" clId="{D2FDBEB2-E663-41FC-8A3C-AC79657DF6AB}" dt="2023-02-07T02:13:55.223" v="10292" actId="1076"/>
          <ac:picMkLst>
            <pc:docMk/>
            <pc:sldMk cId="253262496" sldId="802"/>
            <ac:picMk id="8" creationId="{B218346F-EA55-D870-F021-BC9E70E78162}"/>
          </ac:picMkLst>
        </pc:picChg>
      </pc:sldChg>
      <pc:sldChg chg="addSp delSp modSp add mod ord modClrScheme chgLayout">
        <pc:chgData name="Matthieu De Mari" userId="dfb708c9-d8dc-439f-9a3b-c772bf4a311c" providerId="ADAL" clId="{D2FDBEB2-E663-41FC-8A3C-AC79657DF6AB}" dt="2023-02-07T06:01:28.677" v="13203"/>
        <pc:sldMkLst>
          <pc:docMk/>
          <pc:sldMk cId="232544569" sldId="803"/>
        </pc:sldMkLst>
        <pc:spChg chg="mod ord">
          <ac:chgData name="Matthieu De Mari" userId="dfb708c9-d8dc-439f-9a3b-c772bf4a311c" providerId="ADAL" clId="{D2FDBEB2-E663-41FC-8A3C-AC79657DF6AB}" dt="2023-02-07T05:27:26.390" v="11870" actId="20577"/>
          <ac:spMkLst>
            <pc:docMk/>
            <pc:sldMk cId="232544569" sldId="803"/>
            <ac:spMk id="2" creationId="{A8C99902-2A36-9C91-5F2C-9819DE23FB0C}"/>
          </ac:spMkLst>
        </pc:spChg>
        <pc:spChg chg="mod ord">
          <ac:chgData name="Matthieu De Mari" userId="dfb708c9-d8dc-439f-9a3b-c772bf4a311c" providerId="ADAL" clId="{D2FDBEB2-E663-41FC-8A3C-AC79657DF6AB}" dt="2023-02-07T05:21:48.834" v="11595" actId="113"/>
          <ac:spMkLst>
            <pc:docMk/>
            <pc:sldMk cId="232544569" sldId="803"/>
            <ac:spMk id="3" creationId="{F0814AA9-339A-72D8-E8A9-C066A3ED5800}"/>
          </ac:spMkLst>
        </pc:spChg>
        <pc:spChg chg="add del">
          <ac:chgData name="Matthieu De Mari" userId="dfb708c9-d8dc-439f-9a3b-c772bf4a311c" providerId="ADAL" clId="{D2FDBEB2-E663-41FC-8A3C-AC79657DF6AB}" dt="2023-02-07T05:13:27.817" v="11122"/>
          <ac:spMkLst>
            <pc:docMk/>
            <pc:sldMk cId="232544569" sldId="803"/>
            <ac:spMk id="4" creationId="{3542201C-5590-7418-4E73-445B01D54C74}"/>
          </ac:spMkLst>
        </pc:spChg>
        <pc:spChg chg="add mod ord">
          <ac:chgData name="Matthieu De Mari" userId="dfb708c9-d8dc-439f-9a3b-c772bf4a311c" providerId="ADAL" clId="{D2FDBEB2-E663-41FC-8A3C-AC79657DF6AB}" dt="2023-02-07T05:21:56.170" v="11596" actId="20577"/>
          <ac:spMkLst>
            <pc:docMk/>
            <pc:sldMk cId="232544569" sldId="803"/>
            <ac:spMk id="5" creationId="{66EACFFC-77D9-FFF7-F013-E5C19F4A5D72}"/>
          </ac:spMkLst>
        </pc:spChg>
      </pc:sldChg>
      <pc:sldChg chg="addSp modSp add mod ord modClrScheme chgLayout">
        <pc:chgData name="Matthieu De Mari" userId="dfb708c9-d8dc-439f-9a3b-c772bf4a311c" providerId="ADAL" clId="{D2FDBEB2-E663-41FC-8A3C-AC79657DF6AB}" dt="2023-02-07T05:07:19.124" v="10781" actId="20577"/>
        <pc:sldMkLst>
          <pc:docMk/>
          <pc:sldMk cId="165715628" sldId="804"/>
        </pc:sldMkLst>
        <pc:spChg chg="mod ord">
          <ac:chgData name="Matthieu De Mari" userId="dfb708c9-d8dc-439f-9a3b-c772bf4a311c" providerId="ADAL" clId="{D2FDBEB2-E663-41FC-8A3C-AC79657DF6AB}" dt="2023-02-07T05:07:19.124" v="10781" actId="20577"/>
          <ac:spMkLst>
            <pc:docMk/>
            <pc:sldMk cId="165715628" sldId="804"/>
            <ac:spMk id="2" creationId="{A8C99902-2A36-9C91-5F2C-9819DE23FB0C}"/>
          </ac:spMkLst>
        </pc:spChg>
        <pc:spChg chg="mod ord">
          <ac:chgData name="Matthieu De Mari" userId="dfb708c9-d8dc-439f-9a3b-c772bf4a311c" providerId="ADAL" clId="{D2FDBEB2-E663-41FC-8A3C-AC79657DF6AB}" dt="2023-02-07T05:06:59.145" v="10728" actId="27636"/>
          <ac:spMkLst>
            <pc:docMk/>
            <pc:sldMk cId="165715628" sldId="804"/>
            <ac:spMk id="3" creationId="{F0814AA9-339A-72D8-E8A9-C066A3ED5800}"/>
          </ac:spMkLst>
        </pc:spChg>
        <pc:spChg chg="add mod ord">
          <ac:chgData name="Matthieu De Mari" userId="dfb708c9-d8dc-439f-9a3b-c772bf4a311c" providerId="ADAL" clId="{D2FDBEB2-E663-41FC-8A3C-AC79657DF6AB}" dt="2023-02-07T05:07:00.346" v="10738" actId="20577"/>
          <ac:spMkLst>
            <pc:docMk/>
            <pc:sldMk cId="165715628" sldId="804"/>
            <ac:spMk id="4" creationId="{73645EA5-24B1-2D96-6660-3C5A2AEA5B3E}"/>
          </ac:spMkLst>
        </pc:spChg>
      </pc:sldChg>
      <pc:sldChg chg="modSp add mod ord">
        <pc:chgData name="Matthieu De Mari" userId="dfb708c9-d8dc-439f-9a3b-c772bf4a311c" providerId="ADAL" clId="{D2FDBEB2-E663-41FC-8A3C-AC79657DF6AB}" dt="2023-02-07T05:08:06.757" v="10831" actId="20577"/>
        <pc:sldMkLst>
          <pc:docMk/>
          <pc:sldMk cId="1145967515" sldId="805"/>
        </pc:sldMkLst>
        <pc:spChg chg="mod">
          <ac:chgData name="Matthieu De Mari" userId="dfb708c9-d8dc-439f-9a3b-c772bf4a311c" providerId="ADAL" clId="{D2FDBEB2-E663-41FC-8A3C-AC79657DF6AB}" dt="2023-02-07T05:07:38.360" v="10786"/>
          <ac:spMkLst>
            <pc:docMk/>
            <pc:sldMk cId="1145967515" sldId="805"/>
            <ac:spMk id="2" creationId="{A8C99902-2A36-9C91-5F2C-9819DE23FB0C}"/>
          </ac:spMkLst>
        </pc:spChg>
        <pc:spChg chg="mod">
          <ac:chgData name="Matthieu De Mari" userId="dfb708c9-d8dc-439f-9a3b-c772bf4a311c" providerId="ADAL" clId="{D2FDBEB2-E663-41FC-8A3C-AC79657DF6AB}" dt="2023-02-07T05:07:54.976" v="10789" actId="27636"/>
          <ac:spMkLst>
            <pc:docMk/>
            <pc:sldMk cId="1145967515" sldId="805"/>
            <ac:spMk id="3" creationId="{F0814AA9-339A-72D8-E8A9-C066A3ED5800}"/>
          </ac:spMkLst>
        </pc:spChg>
        <pc:spChg chg="mod">
          <ac:chgData name="Matthieu De Mari" userId="dfb708c9-d8dc-439f-9a3b-c772bf4a311c" providerId="ADAL" clId="{D2FDBEB2-E663-41FC-8A3C-AC79657DF6AB}" dt="2023-02-07T05:08:06.757" v="10831" actId="20577"/>
          <ac:spMkLst>
            <pc:docMk/>
            <pc:sldMk cId="1145967515" sldId="805"/>
            <ac:spMk id="4" creationId="{73645EA5-24B1-2D96-6660-3C5A2AEA5B3E}"/>
          </ac:spMkLst>
        </pc:spChg>
      </pc:sldChg>
      <pc:sldChg chg="addSp delSp modSp add mod ord">
        <pc:chgData name="Matthieu De Mari" userId="dfb708c9-d8dc-439f-9a3b-c772bf4a311c" providerId="ADAL" clId="{D2FDBEB2-E663-41FC-8A3C-AC79657DF6AB}" dt="2023-02-07T06:01:28.677" v="13203"/>
        <pc:sldMkLst>
          <pc:docMk/>
          <pc:sldMk cId="3590245027" sldId="806"/>
        </pc:sldMkLst>
        <pc:spChg chg="mod">
          <ac:chgData name="Matthieu De Mari" userId="dfb708c9-d8dc-439f-9a3b-c772bf4a311c" providerId="ADAL" clId="{D2FDBEB2-E663-41FC-8A3C-AC79657DF6AB}" dt="2023-02-07T05:27:31.908" v="11871"/>
          <ac:spMkLst>
            <pc:docMk/>
            <pc:sldMk cId="3590245027" sldId="806"/>
            <ac:spMk id="2" creationId="{A8C99902-2A36-9C91-5F2C-9819DE23FB0C}"/>
          </ac:spMkLst>
        </pc:spChg>
        <pc:spChg chg="del">
          <ac:chgData name="Matthieu De Mari" userId="dfb708c9-d8dc-439f-9a3b-c772bf4a311c" providerId="ADAL" clId="{D2FDBEB2-E663-41FC-8A3C-AC79657DF6AB}" dt="2023-02-07T05:22:06.014" v="11597" actId="478"/>
          <ac:spMkLst>
            <pc:docMk/>
            <pc:sldMk cId="3590245027" sldId="806"/>
            <ac:spMk id="3" creationId="{F0814AA9-339A-72D8-E8A9-C066A3ED5800}"/>
          </ac:spMkLst>
        </pc:spChg>
        <pc:spChg chg="del">
          <ac:chgData name="Matthieu De Mari" userId="dfb708c9-d8dc-439f-9a3b-c772bf4a311c" providerId="ADAL" clId="{D2FDBEB2-E663-41FC-8A3C-AC79657DF6AB}" dt="2023-02-07T05:22:07.723" v="11598" actId="478"/>
          <ac:spMkLst>
            <pc:docMk/>
            <pc:sldMk cId="3590245027" sldId="806"/>
            <ac:spMk id="5" creationId="{66EACFFC-77D9-FFF7-F013-E5C19F4A5D72}"/>
          </ac:spMkLst>
        </pc:spChg>
        <pc:spChg chg="add mod">
          <ac:chgData name="Matthieu De Mari" userId="dfb708c9-d8dc-439f-9a3b-c772bf4a311c" providerId="ADAL" clId="{D2FDBEB2-E663-41FC-8A3C-AC79657DF6AB}" dt="2023-02-07T05:22:19.331" v="11644" actId="20577"/>
          <ac:spMkLst>
            <pc:docMk/>
            <pc:sldMk cId="3590245027" sldId="806"/>
            <ac:spMk id="6" creationId="{3FD01ED2-F704-9071-69AE-32BD0F75DDB1}"/>
          </ac:spMkLst>
        </pc:spChg>
        <pc:spChg chg="add mod">
          <ac:chgData name="Matthieu De Mari" userId="dfb708c9-d8dc-439f-9a3b-c772bf4a311c" providerId="ADAL" clId="{D2FDBEB2-E663-41FC-8A3C-AC79657DF6AB}" dt="2023-02-07T05:22:55.512" v="11745" actId="20577"/>
          <ac:spMkLst>
            <pc:docMk/>
            <pc:sldMk cId="3590245027" sldId="806"/>
            <ac:spMk id="8" creationId="{FB399317-C624-3FED-3E47-E308708DE390}"/>
          </ac:spMkLst>
        </pc:spChg>
        <pc:picChg chg="add mod">
          <ac:chgData name="Matthieu De Mari" userId="dfb708c9-d8dc-439f-9a3b-c772bf4a311c" providerId="ADAL" clId="{D2FDBEB2-E663-41FC-8A3C-AC79657DF6AB}" dt="2023-02-07T05:22:32.185" v="11652" actId="1076"/>
          <ac:picMkLst>
            <pc:docMk/>
            <pc:sldMk cId="3590245027" sldId="806"/>
            <ac:picMk id="10" creationId="{E5F42E19-8CDC-EBB9-0859-16939903CF74}"/>
          </ac:picMkLst>
        </pc:picChg>
        <pc:picChg chg="add mod">
          <ac:chgData name="Matthieu De Mari" userId="dfb708c9-d8dc-439f-9a3b-c772bf4a311c" providerId="ADAL" clId="{D2FDBEB2-E663-41FC-8A3C-AC79657DF6AB}" dt="2023-02-07T05:23:14.974" v="11749" actId="1076"/>
          <ac:picMkLst>
            <pc:docMk/>
            <pc:sldMk cId="3590245027" sldId="806"/>
            <ac:picMk id="12" creationId="{ACC5BBC9-8E38-C676-ABB4-829048660C5C}"/>
          </ac:picMkLst>
        </pc:picChg>
      </pc:sldChg>
      <pc:sldChg chg="addSp delSp modSp add mod ord modClrScheme chgLayout">
        <pc:chgData name="Matthieu De Mari" userId="dfb708c9-d8dc-439f-9a3b-c772bf4a311c" providerId="ADAL" clId="{D2FDBEB2-E663-41FC-8A3C-AC79657DF6AB}" dt="2023-02-07T06:01:28.677" v="13203"/>
        <pc:sldMkLst>
          <pc:docMk/>
          <pc:sldMk cId="609329699" sldId="807"/>
        </pc:sldMkLst>
        <pc:spChg chg="mod ord">
          <ac:chgData name="Matthieu De Mari" userId="dfb708c9-d8dc-439f-9a3b-c772bf4a311c" providerId="ADAL" clId="{D2FDBEB2-E663-41FC-8A3C-AC79657DF6AB}" dt="2023-02-07T05:27:35.411" v="11872"/>
          <ac:spMkLst>
            <pc:docMk/>
            <pc:sldMk cId="609329699" sldId="807"/>
            <ac:spMk id="2" creationId="{A8C99902-2A36-9C91-5F2C-9819DE23FB0C}"/>
          </ac:spMkLst>
        </pc:spChg>
        <pc:spChg chg="mod ord">
          <ac:chgData name="Matthieu De Mari" userId="dfb708c9-d8dc-439f-9a3b-c772bf4a311c" providerId="ADAL" clId="{D2FDBEB2-E663-41FC-8A3C-AC79657DF6AB}" dt="2023-02-07T05:27:53.176" v="11884" actId="20577"/>
          <ac:spMkLst>
            <pc:docMk/>
            <pc:sldMk cId="609329699" sldId="807"/>
            <ac:spMk id="3" creationId="{F0814AA9-339A-72D8-E8A9-C066A3ED5800}"/>
          </ac:spMkLst>
        </pc:spChg>
        <pc:spChg chg="add del">
          <ac:chgData name="Matthieu De Mari" userId="dfb708c9-d8dc-439f-9a3b-c772bf4a311c" providerId="ADAL" clId="{D2FDBEB2-E663-41FC-8A3C-AC79657DF6AB}" dt="2023-02-07T05:23:49.258" v="11754"/>
          <ac:spMkLst>
            <pc:docMk/>
            <pc:sldMk cId="609329699" sldId="807"/>
            <ac:spMk id="4" creationId="{BFE9F07B-49F8-DBA2-F94B-8A4EB05CF386}"/>
          </ac:spMkLst>
        </pc:spChg>
        <pc:spChg chg="del mod">
          <ac:chgData name="Matthieu De Mari" userId="dfb708c9-d8dc-439f-9a3b-c772bf4a311c" providerId="ADAL" clId="{D2FDBEB2-E663-41FC-8A3C-AC79657DF6AB}" dt="2023-02-07T05:23:55.385" v="11760" actId="478"/>
          <ac:spMkLst>
            <pc:docMk/>
            <pc:sldMk cId="609329699" sldId="807"/>
            <ac:spMk id="5" creationId="{66EACFFC-77D9-FFF7-F013-E5C19F4A5D72}"/>
          </ac:spMkLst>
        </pc:spChg>
      </pc:sldChg>
      <pc:sldChg chg="addSp delSp modSp add mod ord modClrScheme chgLayout">
        <pc:chgData name="Matthieu De Mari" userId="dfb708c9-d8dc-439f-9a3b-c772bf4a311c" providerId="ADAL" clId="{D2FDBEB2-E663-41FC-8A3C-AC79657DF6AB}" dt="2023-02-07T06:01:28.677" v="13203"/>
        <pc:sldMkLst>
          <pc:docMk/>
          <pc:sldMk cId="741808374" sldId="808"/>
        </pc:sldMkLst>
        <pc:spChg chg="mod ord">
          <ac:chgData name="Matthieu De Mari" userId="dfb708c9-d8dc-439f-9a3b-c772bf4a311c" providerId="ADAL" clId="{D2FDBEB2-E663-41FC-8A3C-AC79657DF6AB}" dt="2023-02-07T05:34:59.727" v="12468" actId="20577"/>
          <ac:spMkLst>
            <pc:docMk/>
            <pc:sldMk cId="741808374" sldId="808"/>
            <ac:spMk id="2" creationId="{A8C99902-2A36-9C91-5F2C-9819DE23FB0C}"/>
          </ac:spMkLst>
        </pc:spChg>
        <pc:spChg chg="mod ord">
          <ac:chgData name="Matthieu De Mari" userId="dfb708c9-d8dc-439f-9a3b-c772bf4a311c" providerId="ADAL" clId="{D2FDBEB2-E663-41FC-8A3C-AC79657DF6AB}" dt="2023-02-07T05:31:30.942" v="12313" actId="27636"/>
          <ac:spMkLst>
            <pc:docMk/>
            <pc:sldMk cId="741808374" sldId="808"/>
            <ac:spMk id="3" creationId="{F0814AA9-339A-72D8-E8A9-C066A3ED5800}"/>
          </ac:spMkLst>
        </pc:spChg>
        <pc:spChg chg="add del mod ord">
          <ac:chgData name="Matthieu De Mari" userId="dfb708c9-d8dc-439f-9a3b-c772bf4a311c" providerId="ADAL" clId="{D2FDBEB2-E663-41FC-8A3C-AC79657DF6AB}" dt="2023-02-07T05:29:40.880" v="12175" actId="478"/>
          <ac:spMkLst>
            <pc:docMk/>
            <pc:sldMk cId="741808374" sldId="808"/>
            <ac:spMk id="4" creationId="{C32DAF48-6006-7D14-95A4-61898E9BA56C}"/>
          </ac:spMkLst>
        </pc:spChg>
        <pc:picChg chg="add mod">
          <ac:chgData name="Matthieu De Mari" userId="dfb708c9-d8dc-439f-9a3b-c772bf4a311c" providerId="ADAL" clId="{D2FDBEB2-E663-41FC-8A3C-AC79657DF6AB}" dt="2023-02-07T05:30:31.358" v="12265" actId="1076"/>
          <ac:picMkLst>
            <pc:docMk/>
            <pc:sldMk cId="741808374" sldId="808"/>
            <ac:picMk id="6" creationId="{43FEE3A1-ADDB-4F63-2385-B5D5C129283D}"/>
          </ac:picMkLst>
        </pc:picChg>
      </pc:sldChg>
      <pc:sldChg chg="addSp delSp modSp new mod ord modClrScheme chgLayout">
        <pc:chgData name="Matthieu De Mari" userId="dfb708c9-d8dc-439f-9a3b-c772bf4a311c" providerId="ADAL" clId="{D2FDBEB2-E663-41FC-8A3C-AC79657DF6AB}" dt="2023-02-07T06:01:28.677" v="13203"/>
        <pc:sldMkLst>
          <pc:docMk/>
          <pc:sldMk cId="4127253414" sldId="809"/>
        </pc:sldMkLst>
        <pc:spChg chg="del mod ord">
          <ac:chgData name="Matthieu De Mari" userId="dfb708c9-d8dc-439f-9a3b-c772bf4a311c" providerId="ADAL" clId="{D2FDBEB2-E663-41FC-8A3C-AC79657DF6AB}" dt="2023-02-07T05:32:08.620" v="12318" actId="700"/>
          <ac:spMkLst>
            <pc:docMk/>
            <pc:sldMk cId="4127253414" sldId="809"/>
            <ac:spMk id="2" creationId="{109197C5-D031-0528-08EE-57FF295B1061}"/>
          </ac:spMkLst>
        </pc:spChg>
        <pc:spChg chg="mod ord">
          <ac:chgData name="Matthieu De Mari" userId="dfb708c9-d8dc-439f-9a3b-c772bf4a311c" providerId="ADAL" clId="{D2FDBEB2-E663-41FC-8A3C-AC79657DF6AB}" dt="2023-02-07T05:35:37.367" v="12492" actId="20577"/>
          <ac:spMkLst>
            <pc:docMk/>
            <pc:sldMk cId="4127253414" sldId="809"/>
            <ac:spMk id="3" creationId="{F03B80B8-F02F-81A4-905C-A12A73155D58}"/>
          </ac:spMkLst>
        </pc:spChg>
        <pc:spChg chg="del mod">
          <ac:chgData name="Matthieu De Mari" userId="dfb708c9-d8dc-439f-9a3b-c772bf4a311c" providerId="ADAL" clId="{D2FDBEB2-E663-41FC-8A3C-AC79657DF6AB}" dt="2023-02-07T05:32:08.620" v="12318" actId="700"/>
          <ac:spMkLst>
            <pc:docMk/>
            <pc:sldMk cId="4127253414" sldId="809"/>
            <ac:spMk id="4" creationId="{03662540-76A9-4DAA-2A25-171AE60265EF}"/>
          </ac:spMkLst>
        </pc:spChg>
        <pc:spChg chg="add del mod ord">
          <ac:chgData name="Matthieu De Mari" userId="dfb708c9-d8dc-439f-9a3b-c772bf4a311c" providerId="ADAL" clId="{D2FDBEB2-E663-41FC-8A3C-AC79657DF6AB}" dt="2023-02-07T05:32:40.980" v="12349" actId="700"/>
          <ac:spMkLst>
            <pc:docMk/>
            <pc:sldMk cId="4127253414" sldId="809"/>
            <ac:spMk id="5" creationId="{0A33742D-F9F0-D788-CC2F-607F9ABE707A}"/>
          </ac:spMkLst>
        </pc:spChg>
        <pc:spChg chg="add mod ord">
          <ac:chgData name="Matthieu De Mari" userId="dfb708c9-d8dc-439f-9a3b-c772bf4a311c" providerId="ADAL" clId="{D2FDBEB2-E663-41FC-8A3C-AC79657DF6AB}" dt="2023-02-07T05:34:57.337" v="12467" actId="20577"/>
          <ac:spMkLst>
            <pc:docMk/>
            <pc:sldMk cId="4127253414" sldId="809"/>
            <ac:spMk id="6" creationId="{2394B781-4127-18BD-0A62-15A963EFE6A0}"/>
          </ac:spMkLst>
        </pc:spChg>
        <pc:spChg chg="add del mod ord">
          <ac:chgData name="Matthieu De Mari" userId="dfb708c9-d8dc-439f-9a3b-c772bf4a311c" providerId="ADAL" clId="{D2FDBEB2-E663-41FC-8A3C-AC79657DF6AB}" dt="2023-02-07T05:34:24.176" v="12463" actId="478"/>
          <ac:spMkLst>
            <pc:docMk/>
            <pc:sldMk cId="4127253414" sldId="809"/>
            <ac:spMk id="7" creationId="{092A6CB7-0B00-1E35-7004-83CABBDE7FBE}"/>
          </ac:spMkLst>
        </pc:spChg>
        <pc:picChg chg="add mod">
          <ac:chgData name="Matthieu De Mari" userId="dfb708c9-d8dc-439f-9a3b-c772bf4a311c" providerId="ADAL" clId="{D2FDBEB2-E663-41FC-8A3C-AC79657DF6AB}" dt="2023-02-07T05:35:07.980" v="12471" actId="1076"/>
          <ac:picMkLst>
            <pc:docMk/>
            <pc:sldMk cId="4127253414" sldId="809"/>
            <ac:picMk id="9" creationId="{080B4763-EFF8-7A15-EF7C-DB3468C4D436}"/>
          </ac:picMkLst>
        </pc:picChg>
      </pc:sldChg>
      <pc:sldChg chg="add del">
        <pc:chgData name="Matthieu De Mari" userId="dfb708c9-d8dc-439f-9a3b-c772bf4a311c" providerId="ADAL" clId="{D2FDBEB2-E663-41FC-8A3C-AC79657DF6AB}" dt="2023-02-07T05:32:44.602" v="12353" actId="47"/>
        <pc:sldMkLst>
          <pc:docMk/>
          <pc:sldMk cId="1531495493" sldId="810"/>
        </pc:sldMkLst>
      </pc:sldChg>
      <pc:sldChg chg="addSp delSp modSp add mod ord">
        <pc:chgData name="Matthieu De Mari" userId="dfb708c9-d8dc-439f-9a3b-c772bf4a311c" providerId="ADAL" clId="{D2FDBEB2-E663-41FC-8A3C-AC79657DF6AB}" dt="2023-02-07T06:01:28.677" v="13203"/>
        <pc:sldMkLst>
          <pc:docMk/>
          <pc:sldMk cId="3415879044" sldId="810"/>
        </pc:sldMkLst>
        <pc:spChg chg="mod">
          <ac:chgData name="Matthieu De Mari" userId="dfb708c9-d8dc-439f-9a3b-c772bf4a311c" providerId="ADAL" clId="{D2FDBEB2-E663-41FC-8A3C-AC79657DF6AB}" dt="2023-02-07T05:45:00.408" v="12621" actId="20577"/>
          <ac:spMkLst>
            <pc:docMk/>
            <pc:sldMk cId="3415879044" sldId="810"/>
            <ac:spMk id="3" creationId="{F03B80B8-F02F-81A4-905C-A12A73155D58}"/>
          </ac:spMkLst>
        </pc:spChg>
        <pc:spChg chg="mod">
          <ac:chgData name="Matthieu De Mari" userId="dfb708c9-d8dc-439f-9a3b-c772bf4a311c" providerId="ADAL" clId="{D2FDBEB2-E663-41FC-8A3C-AC79657DF6AB}" dt="2023-02-07T05:35:02.516" v="12469" actId="20577"/>
          <ac:spMkLst>
            <pc:docMk/>
            <pc:sldMk cId="3415879044" sldId="810"/>
            <ac:spMk id="6" creationId="{2394B781-4127-18BD-0A62-15A963EFE6A0}"/>
          </ac:spMkLst>
        </pc:spChg>
        <pc:spChg chg="del mod">
          <ac:chgData name="Matthieu De Mari" userId="dfb708c9-d8dc-439f-9a3b-c772bf4a311c" providerId="ADAL" clId="{D2FDBEB2-E663-41FC-8A3C-AC79657DF6AB}" dt="2023-02-07T05:35:55.905" v="12495" actId="478"/>
          <ac:spMkLst>
            <pc:docMk/>
            <pc:sldMk cId="3415879044" sldId="810"/>
            <ac:spMk id="7" creationId="{092A6CB7-0B00-1E35-7004-83CABBDE7FBE}"/>
          </ac:spMkLst>
        </pc:spChg>
        <pc:picChg chg="add del mod">
          <ac:chgData name="Matthieu De Mari" userId="dfb708c9-d8dc-439f-9a3b-c772bf4a311c" providerId="ADAL" clId="{D2FDBEB2-E663-41FC-8A3C-AC79657DF6AB}" dt="2023-02-07T05:35:52.076" v="12494"/>
          <ac:picMkLst>
            <pc:docMk/>
            <pc:sldMk cId="3415879044" sldId="810"/>
            <ac:picMk id="2" creationId="{2973AF73-5087-2518-47F1-08194EED5B9F}"/>
          </ac:picMkLst>
        </pc:picChg>
        <pc:picChg chg="add mod">
          <ac:chgData name="Matthieu De Mari" userId="dfb708c9-d8dc-439f-9a3b-c772bf4a311c" providerId="ADAL" clId="{D2FDBEB2-E663-41FC-8A3C-AC79657DF6AB}" dt="2023-02-07T05:35:56.227" v="12496"/>
          <ac:picMkLst>
            <pc:docMk/>
            <pc:sldMk cId="3415879044" sldId="810"/>
            <ac:picMk id="4" creationId="{C38EAAD4-D459-DB3F-C0FA-6588AC11F815}"/>
          </ac:picMkLst>
        </pc:picChg>
      </pc:sldChg>
      <pc:sldChg chg="addSp delSp modSp new mod modClrScheme chgLayout">
        <pc:chgData name="Matthieu De Mari" userId="dfb708c9-d8dc-439f-9a3b-c772bf4a311c" providerId="ADAL" clId="{D2FDBEB2-E663-41FC-8A3C-AC79657DF6AB}" dt="2023-02-07T06:02:08.291" v="13210" actId="122"/>
        <pc:sldMkLst>
          <pc:docMk/>
          <pc:sldMk cId="2804082923" sldId="811"/>
        </pc:sldMkLst>
        <pc:spChg chg="del mod ord">
          <ac:chgData name="Matthieu De Mari" userId="dfb708c9-d8dc-439f-9a3b-c772bf4a311c" providerId="ADAL" clId="{D2FDBEB2-E663-41FC-8A3C-AC79657DF6AB}" dt="2023-02-07T05:49:12.774" v="12627" actId="700"/>
          <ac:spMkLst>
            <pc:docMk/>
            <pc:sldMk cId="2804082923" sldId="811"/>
            <ac:spMk id="2" creationId="{CC845554-ED6F-5296-6DA7-531623EE667E}"/>
          </ac:spMkLst>
        </pc:spChg>
        <pc:spChg chg="del mod ord">
          <ac:chgData name="Matthieu De Mari" userId="dfb708c9-d8dc-439f-9a3b-c772bf4a311c" providerId="ADAL" clId="{D2FDBEB2-E663-41FC-8A3C-AC79657DF6AB}" dt="2023-02-07T05:49:12.774" v="12627" actId="700"/>
          <ac:spMkLst>
            <pc:docMk/>
            <pc:sldMk cId="2804082923" sldId="811"/>
            <ac:spMk id="3" creationId="{26162A77-96CC-31C1-8138-17F490A94F01}"/>
          </ac:spMkLst>
        </pc:spChg>
        <pc:spChg chg="add mod ord">
          <ac:chgData name="Matthieu De Mari" userId="dfb708c9-d8dc-439f-9a3b-c772bf4a311c" providerId="ADAL" clId="{D2FDBEB2-E663-41FC-8A3C-AC79657DF6AB}" dt="2023-02-07T05:49:19.788" v="12652" actId="20577"/>
          <ac:spMkLst>
            <pc:docMk/>
            <pc:sldMk cId="2804082923" sldId="811"/>
            <ac:spMk id="4" creationId="{84852659-0D91-C13B-6A9F-B688CF7A081D}"/>
          </ac:spMkLst>
        </pc:spChg>
        <pc:spChg chg="add mod ord">
          <ac:chgData name="Matthieu De Mari" userId="dfb708c9-d8dc-439f-9a3b-c772bf4a311c" providerId="ADAL" clId="{D2FDBEB2-E663-41FC-8A3C-AC79657DF6AB}" dt="2023-02-07T06:02:08.291" v="13210" actId="122"/>
          <ac:spMkLst>
            <pc:docMk/>
            <pc:sldMk cId="2804082923" sldId="811"/>
            <ac:spMk id="5" creationId="{0ABFA246-AA73-67B0-2D31-98CDFA32F1EB}"/>
          </ac:spMkLst>
        </pc:spChg>
        <pc:spChg chg="add del mod ord">
          <ac:chgData name="Matthieu De Mari" userId="dfb708c9-d8dc-439f-9a3b-c772bf4a311c" providerId="ADAL" clId="{D2FDBEB2-E663-41FC-8A3C-AC79657DF6AB}" dt="2023-02-07T06:00:14.046" v="13138" actId="478"/>
          <ac:spMkLst>
            <pc:docMk/>
            <pc:sldMk cId="2804082923" sldId="811"/>
            <ac:spMk id="6" creationId="{50898327-B072-FF24-4546-CC5F3D54944B}"/>
          </ac:spMkLst>
        </pc:spChg>
        <pc:picChg chg="add mod">
          <ac:chgData name="Matthieu De Mari" userId="dfb708c9-d8dc-439f-9a3b-c772bf4a311c" providerId="ADAL" clId="{D2FDBEB2-E663-41FC-8A3C-AC79657DF6AB}" dt="2023-02-07T06:00:21.020" v="13139"/>
          <ac:picMkLst>
            <pc:docMk/>
            <pc:sldMk cId="2804082923" sldId="811"/>
            <ac:picMk id="7" creationId="{C455250B-5390-28A6-504E-461FA80121B1}"/>
          </ac:picMkLst>
        </pc:picChg>
      </pc:sldChg>
      <pc:sldChg chg="addSp delSp modSp add mod ord modClrScheme chgLayout">
        <pc:chgData name="Matthieu De Mari" userId="dfb708c9-d8dc-439f-9a3b-c772bf4a311c" providerId="ADAL" clId="{D2FDBEB2-E663-41FC-8A3C-AC79657DF6AB}" dt="2023-02-07T05:55:55.296" v="12954" actId="5793"/>
        <pc:sldMkLst>
          <pc:docMk/>
          <pc:sldMk cId="3931571633" sldId="812"/>
        </pc:sldMkLst>
        <pc:spChg chg="add del">
          <ac:chgData name="Matthieu De Mari" userId="dfb708c9-d8dc-439f-9a3b-c772bf4a311c" providerId="ADAL" clId="{D2FDBEB2-E663-41FC-8A3C-AC79657DF6AB}" dt="2023-02-07T05:52:36.485" v="12828"/>
          <ac:spMkLst>
            <pc:docMk/>
            <pc:sldMk cId="3931571633" sldId="812"/>
            <ac:spMk id="2" creationId="{1C3A1845-DF71-35CC-EFA1-E7F927F28E5C}"/>
          </ac:spMkLst>
        </pc:spChg>
        <pc:spChg chg="mod ord">
          <ac:chgData name="Matthieu De Mari" userId="dfb708c9-d8dc-439f-9a3b-c772bf4a311c" providerId="ADAL" clId="{D2FDBEB2-E663-41FC-8A3C-AC79657DF6AB}" dt="2023-02-07T05:55:55.296" v="12954" actId="5793"/>
          <ac:spMkLst>
            <pc:docMk/>
            <pc:sldMk cId="3931571633" sldId="812"/>
            <ac:spMk id="4" creationId="{84852659-0D91-C13B-6A9F-B688CF7A081D}"/>
          </ac:spMkLst>
        </pc:spChg>
        <pc:spChg chg="mod ord">
          <ac:chgData name="Matthieu De Mari" userId="dfb708c9-d8dc-439f-9a3b-c772bf4a311c" providerId="ADAL" clId="{D2FDBEB2-E663-41FC-8A3C-AC79657DF6AB}" dt="2023-02-07T05:55:24.546" v="12909" actId="20577"/>
          <ac:spMkLst>
            <pc:docMk/>
            <pc:sldMk cId="3931571633" sldId="812"/>
            <ac:spMk id="5" creationId="{0ABFA246-AA73-67B0-2D31-98CDFA32F1EB}"/>
          </ac:spMkLst>
        </pc:spChg>
        <pc:spChg chg="del mod">
          <ac:chgData name="Matthieu De Mari" userId="dfb708c9-d8dc-439f-9a3b-c772bf4a311c" providerId="ADAL" clId="{D2FDBEB2-E663-41FC-8A3C-AC79657DF6AB}" dt="2023-02-07T05:52:22.967" v="12825" actId="700"/>
          <ac:spMkLst>
            <pc:docMk/>
            <pc:sldMk cId="3931571633" sldId="812"/>
            <ac:spMk id="6" creationId="{50898327-B072-FF24-4546-CC5F3D54944B}"/>
          </ac:spMkLst>
        </pc:spChg>
      </pc:sldChg>
      <pc:sldChg chg="addSp delSp modSp new mod">
        <pc:chgData name="Matthieu De Mari" userId="dfb708c9-d8dc-439f-9a3b-c772bf4a311c" providerId="ADAL" clId="{D2FDBEB2-E663-41FC-8A3C-AC79657DF6AB}" dt="2023-02-07T06:11:21.969" v="13790" actId="1076"/>
        <pc:sldMkLst>
          <pc:docMk/>
          <pc:sldMk cId="1677488890" sldId="813"/>
        </pc:sldMkLst>
        <pc:spChg chg="mod">
          <ac:chgData name="Matthieu De Mari" userId="dfb708c9-d8dc-439f-9a3b-c772bf4a311c" providerId="ADAL" clId="{D2FDBEB2-E663-41FC-8A3C-AC79657DF6AB}" dt="2023-02-07T06:06:10.876" v="13261" actId="20577"/>
          <ac:spMkLst>
            <pc:docMk/>
            <pc:sldMk cId="1677488890" sldId="813"/>
            <ac:spMk id="2" creationId="{37CAD06D-BD00-566A-9A00-21671B708034}"/>
          </ac:spMkLst>
        </pc:spChg>
        <pc:spChg chg="del">
          <ac:chgData name="Matthieu De Mari" userId="dfb708c9-d8dc-439f-9a3b-c772bf4a311c" providerId="ADAL" clId="{D2FDBEB2-E663-41FC-8A3C-AC79657DF6AB}" dt="2023-02-07T06:05:13.005" v="13244" actId="478"/>
          <ac:spMkLst>
            <pc:docMk/>
            <pc:sldMk cId="1677488890" sldId="813"/>
            <ac:spMk id="3" creationId="{577CC5D0-EA43-0EB3-ACE0-BB5C2663112C}"/>
          </ac:spMkLst>
        </pc:spChg>
        <pc:picChg chg="add del mod modCrop">
          <ac:chgData name="Matthieu De Mari" userId="dfb708c9-d8dc-439f-9a3b-c772bf4a311c" providerId="ADAL" clId="{D2FDBEB2-E663-41FC-8A3C-AC79657DF6AB}" dt="2023-02-07T06:06:42.136" v="13266" actId="478"/>
          <ac:picMkLst>
            <pc:docMk/>
            <pc:sldMk cId="1677488890" sldId="813"/>
            <ac:picMk id="5" creationId="{1460D1F0-93F2-2235-0358-B1C1652E394F}"/>
          </ac:picMkLst>
        </pc:picChg>
        <pc:picChg chg="add del mod">
          <ac:chgData name="Matthieu De Mari" userId="dfb708c9-d8dc-439f-9a3b-c772bf4a311c" providerId="ADAL" clId="{D2FDBEB2-E663-41FC-8A3C-AC79657DF6AB}" dt="2023-02-07T06:06:42.583" v="13267" actId="478"/>
          <ac:picMkLst>
            <pc:docMk/>
            <pc:sldMk cId="1677488890" sldId="813"/>
            <ac:picMk id="7" creationId="{B29CA453-820C-76BA-43EF-74A962A4B217}"/>
          </ac:picMkLst>
        </pc:picChg>
        <pc:picChg chg="add mod">
          <ac:chgData name="Matthieu De Mari" userId="dfb708c9-d8dc-439f-9a3b-c772bf4a311c" providerId="ADAL" clId="{D2FDBEB2-E663-41FC-8A3C-AC79657DF6AB}" dt="2023-02-07T06:11:21.969" v="13790" actId="1076"/>
          <ac:picMkLst>
            <pc:docMk/>
            <pc:sldMk cId="1677488890" sldId="813"/>
            <ac:picMk id="9" creationId="{A82D4A35-E555-1F2A-6430-5DE46FFA85EA}"/>
          </ac:picMkLst>
        </pc:picChg>
      </pc:sldChg>
      <pc:sldChg chg="addSp modSp new mod">
        <pc:chgData name="Matthieu De Mari" userId="dfb708c9-d8dc-439f-9a3b-c772bf4a311c" providerId="ADAL" clId="{D2FDBEB2-E663-41FC-8A3C-AC79657DF6AB}" dt="2023-02-07T06:10:35.915" v="13784" actId="1076"/>
        <pc:sldMkLst>
          <pc:docMk/>
          <pc:sldMk cId="2163984957" sldId="814"/>
        </pc:sldMkLst>
        <pc:spChg chg="mod">
          <ac:chgData name="Matthieu De Mari" userId="dfb708c9-d8dc-439f-9a3b-c772bf4a311c" providerId="ADAL" clId="{D2FDBEB2-E663-41FC-8A3C-AC79657DF6AB}" dt="2023-02-07T06:06:50.521" v="13297" actId="20577"/>
          <ac:spMkLst>
            <pc:docMk/>
            <pc:sldMk cId="2163984957" sldId="814"/>
            <ac:spMk id="2" creationId="{D96AD8A6-B599-B063-57F1-1C39C0DC0740}"/>
          </ac:spMkLst>
        </pc:spChg>
        <pc:spChg chg="mod">
          <ac:chgData name="Matthieu De Mari" userId="dfb708c9-d8dc-439f-9a3b-c772bf4a311c" providerId="ADAL" clId="{D2FDBEB2-E663-41FC-8A3C-AC79657DF6AB}" dt="2023-02-07T06:10:23.172" v="13779" actId="113"/>
          <ac:spMkLst>
            <pc:docMk/>
            <pc:sldMk cId="2163984957" sldId="814"/>
            <ac:spMk id="3" creationId="{E1CD3411-BB5D-79FF-453C-75044757B3B6}"/>
          </ac:spMkLst>
        </pc:spChg>
        <pc:picChg chg="add mod">
          <ac:chgData name="Matthieu De Mari" userId="dfb708c9-d8dc-439f-9a3b-c772bf4a311c" providerId="ADAL" clId="{D2FDBEB2-E663-41FC-8A3C-AC79657DF6AB}" dt="2023-02-07T06:10:35.915" v="13784" actId="1076"/>
          <ac:picMkLst>
            <pc:docMk/>
            <pc:sldMk cId="2163984957" sldId="814"/>
            <ac:picMk id="5" creationId="{85537326-8F63-DA00-EC3D-4F042F042661}"/>
          </ac:picMkLst>
        </pc:picChg>
      </pc:sldChg>
      <pc:sldChg chg="addSp delSp modSp add mod modClrScheme chgLayout">
        <pc:chgData name="Matthieu De Mari" userId="dfb708c9-d8dc-439f-9a3b-c772bf4a311c" providerId="ADAL" clId="{D2FDBEB2-E663-41FC-8A3C-AC79657DF6AB}" dt="2023-02-07T06:14:39.295" v="14155" actId="20577"/>
        <pc:sldMkLst>
          <pc:docMk/>
          <pc:sldMk cId="507741553" sldId="815"/>
        </pc:sldMkLst>
        <pc:spChg chg="mod ord">
          <ac:chgData name="Matthieu De Mari" userId="dfb708c9-d8dc-439f-9a3b-c772bf4a311c" providerId="ADAL" clId="{D2FDBEB2-E663-41FC-8A3C-AC79657DF6AB}" dt="2023-02-07T06:12:49.400" v="13838" actId="700"/>
          <ac:spMkLst>
            <pc:docMk/>
            <pc:sldMk cId="507741553" sldId="815"/>
            <ac:spMk id="2" creationId="{37CAD06D-BD00-566A-9A00-21671B708034}"/>
          </ac:spMkLst>
        </pc:spChg>
        <pc:spChg chg="add mod ord">
          <ac:chgData name="Matthieu De Mari" userId="dfb708c9-d8dc-439f-9a3b-c772bf4a311c" providerId="ADAL" clId="{D2FDBEB2-E663-41FC-8A3C-AC79657DF6AB}" dt="2023-02-07T06:14:39.295" v="14155" actId="20577"/>
          <ac:spMkLst>
            <pc:docMk/>
            <pc:sldMk cId="507741553" sldId="815"/>
            <ac:spMk id="5" creationId="{FD741876-3C5F-A683-C589-99A3ED536B4B}"/>
          </ac:spMkLst>
        </pc:spChg>
        <pc:spChg chg="add del mod ord">
          <ac:chgData name="Matthieu De Mari" userId="dfb708c9-d8dc-439f-9a3b-c772bf4a311c" providerId="ADAL" clId="{D2FDBEB2-E663-41FC-8A3C-AC79657DF6AB}" dt="2023-02-07T06:12:51.489" v="13839" actId="478"/>
          <ac:spMkLst>
            <pc:docMk/>
            <pc:sldMk cId="507741553" sldId="815"/>
            <ac:spMk id="6" creationId="{AF7FC6A2-BA6A-1A4A-535A-AA69FD17453D}"/>
          </ac:spMkLst>
        </pc:spChg>
        <pc:picChg chg="add mod">
          <ac:chgData name="Matthieu De Mari" userId="dfb708c9-d8dc-439f-9a3b-c772bf4a311c" providerId="ADAL" clId="{D2FDBEB2-E663-41FC-8A3C-AC79657DF6AB}" dt="2023-02-07T06:12:53.389" v="13840" actId="1076"/>
          <ac:picMkLst>
            <pc:docMk/>
            <pc:sldMk cId="507741553" sldId="815"/>
            <ac:picMk id="4" creationId="{3F8C9528-03CA-7CE2-2FC1-C6013EF26C04}"/>
          </ac:picMkLst>
        </pc:picChg>
        <pc:picChg chg="del">
          <ac:chgData name="Matthieu De Mari" userId="dfb708c9-d8dc-439f-9a3b-c772bf4a311c" providerId="ADAL" clId="{D2FDBEB2-E663-41FC-8A3C-AC79657DF6AB}" dt="2023-02-07T06:12:33.085" v="13792" actId="478"/>
          <ac:picMkLst>
            <pc:docMk/>
            <pc:sldMk cId="507741553" sldId="815"/>
            <ac:picMk id="9" creationId="{A82D4A35-E555-1F2A-6430-5DE46FFA85EA}"/>
          </ac:picMkLst>
        </pc:picChg>
      </pc:sldChg>
      <pc:sldChg chg="addSp delSp modSp add mod">
        <pc:chgData name="Matthieu De Mari" userId="dfb708c9-d8dc-439f-9a3b-c772bf4a311c" providerId="ADAL" clId="{D2FDBEB2-E663-41FC-8A3C-AC79657DF6AB}" dt="2023-02-07T06:28:15.529" v="14810" actId="20577"/>
        <pc:sldMkLst>
          <pc:docMk/>
          <pc:sldMk cId="1946753280" sldId="816"/>
        </pc:sldMkLst>
        <pc:spChg chg="mod">
          <ac:chgData name="Matthieu De Mari" userId="dfb708c9-d8dc-439f-9a3b-c772bf4a311c" providerId="ADAL" clId="{D2FDBEB2-E663-41FC-8A3C-AC79657DF6AB}" dt="2023-02-07T06:28:15.529" v="14810" actId="20577"/>
          <ac:spMkLst>
            <pc:docMk/>
            <pc:sldMk cId="1946753280" sldId="816"/>
            <ac:spMk id="2" creationId="{AC1D82E3-0CF1-4CB6-B079-94D3470FB21B}"/>
          </ac:spMkLst>
        </pc:spChg>
        <pc:spChg chg="mod">
          <ac:chgData name="Matthieu De Mari" userId="dfb708c9-d8dc-439f-9a3b-c772bf4a311c" providerId="ADAL" clId="{D2FDBEB2-E663-41FC-8A3C-AC79657DF6AB}" dt="2023-02-07T06:24:13.996" v="14619" actId="27636"/>
          <ac:spMkLst>
            <pc:docMk/>
            <pc:sldMk cId="1946753280" sldId="816"/>
            <ac:spMk id="3" creationId="{63E638E1-0E19-7F02-7FE0-49EBCE47EBFA}"/>
          </ac:spMkLst>
        </pc:spChg>
        <pc:spChg chg="del mod">
          <ac:chgData name="Matthieu De Mari" userId="dfb708c9-d8dc-439f-9a3b-c772bf4a311c" providerId="ADAL" clId="{D2FDBEB2-E663-41FC-8A3C-AC79657DF6AB}" dt="2023-02-07T06:21:36.464" v="14454" actId="478"/>
          <ac:spMkLst>
            <pc:docMk/>
            <pc:sldMk cId="1946753280" sldId="816"/>
            <ac:spMk id="4" creationId="{77147CE6-9948-1412-0650-A43164C7A53D}"/>
          </ac:spMkLst>
        </pc:spChg>
        <pc:spChg chg="add del mod">
          <ac:chgData name="Matthieu De Mari" userId="dfb708c9-d8dc-439f-9a3b-c772bf4a311c" providerId="ADAL" clId="{D2FDBEB2-E663-41FC-8A3C-AC79657DF6AB}" dt="2023-02-07T06:21:36.980" v="14455" actId="478"/>
          <ac:spMkLst>
            <pc:docMk/>
            <pc:sldMk cId="1946753280" sldId="816"/>
            <ac:spMk id="6" creationId="{4D39CD20-1DD1-02BF-6F8A-78E795273F98}"/>
          </ac:spMkLst>
        </pc:spChg>
        <pc:picChg chg="add mod">
          <ac:chgData name="Matthieu De Mari" userId="dfb708c9-d8dc-439f-9a3b-c772bf4a311c" providerId="ADAL" clId="{D2FDBEB2-E663-41FC-8A3C-AC79657DF6AB}" dt="2023-02-07T06:23:39.527" v="14605" actId="14100"/>
          <ac:picMkLst>
            <pc:docMk/>
            <pc:sldMk cId="1946753280" sldId="816"/>
            <ac:picMk id="8" creationId="{3497C5F7-862A-F758-549D-0F8847F21F31}"/>
          </ac:picMkLst>
        </pc:picChg>
      </pc:sldChg>
      <pc:sldChg chg="addSp delSp modSp add mod">
        <pc:chgData name="Matthieu De Mari" userId="dfb708c9-d8dc-439f-9a3b-c772bf4a311c" providerId="ADAL" clId="{D2FDBEB2-E663-41FC-8A3C-AC79657DF6AB}" dt="2023-02-07T06:28:48.006" v="14819" actId="1076"/>
        <pc:sldMkLst>
          <pc:docMk/>
          <pc:sldMk cId="4233116706" sldId="817"/>
        </pc:sldMkLst>
        <pc:spChg chg="mod">
          <ac:chgData name="Matthieu De Mari" userId="dfb708c9-d8dc-439f-9a3b-c772bf4a311c" providerId="ADAL" clId="{D2FDBEB2-E663-41FC-8A3C-AC79657DF6AB}" dt="2023-02-07T06:28:17.328" v="14811" actId="20577"/>
          <ac:spMkLst>
            <pc:docMk/>
            <pc:sldMk cId="4233116706" sldId="817"/>
            <ac:spMk id="2" creationId="{AC1D82E3-0CF1-4CB6-B079-94D3470FB21B}"/>
          </ac:spMkLst>
        </pc:spChg>
        <pc:spChg chg="mod">
          <ac:chgData name="Matthieu De Mari" userId="dfb708c9-d8dc-439f-9a3b-c772bf4a311c" providerId="ADAL" clId="{D2FDBEB2-E663-41FC-8A3C-AC79657DF6AB}" dt="2023-02-07T06:25:56.318" v="14717" actId="113"/>
          <ac:spMkLst>
            <pc:docMk/>
            <pc:sldMk cId="4233116706" sldId="817"/>
            <ac:spMk id="3" creationId="{63E638E1-0E19-7F02-7FE0-49EBCE47EBFA}"/>
          </ac:spMkLst>
        </pc:spChg>
        <pc:picChg chg="add del mod">
          <ac:chgData name="Matthieu De Mari" userId="dfb708c9-d8dc-439f-9a3b-c772bf4a311c" providerId="ADAL" clId="{D2FDBEB2-E663-41FC-8A3C-AC79657DF6AB}" dt="2023-02-07T06:28:26.077" v="14815" actId="478"/>
          <ac:picMkLst>
            <pc:docMk/>
            <pc:sldMk cId="4233116706" sldId="817"/>
            <ac:picMk id="5" creationId="{6012976C-9EF2-380C-173F-6389084129BA}"/>
          </ac:picMkLst>
        </pc:picChg>
        <pc:picChg chg="add mod">
          <ac:chgData name="Matthieu De Mari" userId="dfb708c9-d8dc-439f-9a3b-c772bf4a311c" providerId="ADAL" clId="{D2FDBEB2-E663-41FC-8A3C-AC79657DF6AB}" dt="2023-02-07T06:28:26.486" v="14816"/>
          <ac:picMkLst>
            <pc:docMk/>
            <pc:sldMk cId="4233116706" sldId="817"/>
            <ac:picMk id="6" creationId="{FB62D7FC-95F1-CCDC-5A07-03771A459A07}"/>
          </ac:picMkLst>
        </pc:picChg>
        <pc:picChg chg="add mod">
          <ac:chgData name="Matthieu De Mari" userId="dfb708c9-d8dc-439f-9a3b-c772bf4a311c" providerId="ADAL" clId="{D2FDBEB2-E663-41FC-8A3C-AC79657DF6AB}" dt="2023-02-07T06:28:48.006" v="14819" actId="1076"/>
          <ac:picMkLst>
            <pc:docMk/>
            <pc:sldMk cId="4233116706" sldId="817"/>
            <ac:picMk id="8" creationId="{4F49498C-C168-D997-C92B-72ABE1A492B2}"/>
          </ac:picMkLst>
        </pc:picChg>
      </pc:sldChg>
      <pc:sldChg chg="addSp modSp add mod">
        <pc:chgData name="Matthieu De Mari" userId="dfb708c9-d8dc-439f-9a3b-c772bf4a311c" providerId="ADAL" clId="{D2FDBEB2-E663-41FC-8A3C-AC79657DF6AB}" dt="2023-02-07T06:28:50.363" v="14820"/>
        <pc:sldMkLst>
          <pc:docMk/>
          <pc:sldMk cId="182983479" sldId="818"/>
        </pc:sldMkLst>
        <pc:spChg chg="mod">
          <ac:chgData name="Matthieu De Mari" userId="dfb708c9-d8dc-439f-9a3b-c772bf4a311c" providerId="ADAL" clId="{D2FDBEB2-E663-41FC-8A3C-AC79657DF6AB}" dt="2023-02-07T06:28:19.127" v="14812" actId="20577"/>
          <ac:spMkLst>
            <pc:docMk/>
            <pc:sldMk cId="182983479" sldId="818"/>
            <ac:spMk id="2" creationId="{AC1D82E3-0CF1-4CB6-B079-94D3470FB21B}"/>
          </ac:spMkLst>
        </pc:spChg>
        <pc:spChg chg="mod">
          <ac:chgData name="Matthieu De Mari" userId="dfb708c9-d8dc-439f-9a3b-c772bf4a311c" providerId="ADAL" clId="{D2FDBEB2-E663-41FC-8A3C-AC79657DF6AB}" dt="2023-02-07T06:27:57.998" v="14808" actId="20577"/>
          <ac:spMkLst>
            <pc:docMk/>
            <pc:sldMk cId="182983479" sldId="818"/>
            <ac:spMk id="3" creationId="{63E638E1-0E19-7F02-7FE0-49EBCE47EBFA}"/>
          </ac:spMkLst>
        </pc:spChg>
        <pc:picChg chg="add mod">
          <ac:chgData name="Matthieu De Mari" userId="dfb708c9-d8dc-439f-9a3b-c772bf4a311c" providerId="ADAL" clId="{D2FDBEB2-E663-41FC-8A3C-AC79657DF6AB}" dt="2023-02-07T06:28:23.708" v="14814" actId="1076"/>
          <ac:picMkLst>
            <pc:docMk/>
            <pc:sldMk cId="182983479" sldId="818"/>
            <ac:picMk id="4" creationId="{CB5D2652-D490-2FE4-7503-4B66383E7CBD}"/>
          </ac:picMkLst>
        </pc:picChg>
        <pc:picChg chg="add mod">
          <ac:chgData name="Matthieu De Mari" userId="dfb708c9-d8dc-439f-9a3b-c772bf4a311c" providerId="ADAL" clId="{D2FDBEB2-E663-41FC-8A3C-AC79657DF6AB}" dt="2023-02-07T06:28:50.363" v="14820"/>
          <ac:picMkLst>
            <pc:docMk/>
            <pc:sldMk cId="182983479" sldId="818"/>
            <ac:picMk id="5" creationId="{04BE87CC-6D9A-21CA-4052-9CC25E51F1B6}"/>
          </ac:picMkLst>
        </pc:picChg>
      </pc:sldChg>
      <pc:sldChg chg="modSp add mod">
        <pc:chgData name="Matthieu De Mari" userId="dfb708c9-d8dc-439f-9a3b-c772bf4a311c" providerId="ADAL" clId="{D2FDBEB2-E663-41FC-8A3C-AC79657DF6AB}" dt="2023-02-07T06:44:38.599" v="15451" actId="20577"/>
        <pc:sldMkLst>
          <pc:docMk/>
          <pc:sldMk cId="336555302" sldId="819"/>
        </pc:sldMkLst>
        <pc:spChg chg="mod">
          <ac:chgData name="Matthieu De Mari" userId="dfb708c9-d8dc-439f-9a3b-c772bf4a311c" providerId="ADAL" clId="{D2FDBEB2-E663-41FC-8A3C-AC79657DF6AB}" dt="2023-02-07T06:44:38.599" v="15451" actId="20577"/>
          <ac:spMkLst>
            <pc:docMk/>
            <pc:sldMk cId="336555302" sldId="819"/>
            <ac:spMk id="3" creationId="{593B6C32-2754-00A2-7A8E-EF46AD4E3535}"/>
          </ac:spMkLst>
        </pc:spChg>
      </pc:sldChg>
      <pc:sldChg chg="addSp delSp modSp new mod">
        <pc:chgData name="Matthieu De Mari" userId="dfb708c9-d8dc-439f-9a3b-c772bf4a311c" providerId="ADAL" clId="{D2FDBEB2-E663-41FC-8A3C-AC79657DF6AB}" dt="2023-02-07T06:45:30.427" v="15485" actId="1076"/>
        <pc:sldMkLst>
          <pc:docMk/>
          <pc:sldMk cId="651859086" sldId="820"/>
        </pc:sldMkLst>
        <pc:spChg chg="mod">
          <ac:chgData name="Matthieu De Mari" userId="dfb708c9-d8dc-439f-9a3b-c772bf4a311c" providerId="ADAL" clId="{D2FDBEB2-E663-41FC-8A3C-AC79657DF6AB}" dt="2023-02-07T06:45:18.581" v="15480" actId="20577"/>
          <ac:spMkLst>
            <pc:docMk/>
            <pc:sldMk cId="651859086" sldId="820"/>
            <ac:spMk id="2" creationId="{C5C10F7B-FCDE-9FCE-D101-EFA2910E602B}"/>
          </ac:spMkLst>
        </pc:spChg>
        <pc:spChg chg="del">
          <ac:chgData name="Matthieu De Mari" userId="dfb708c9-d8dc-439f-9a3b-c772bf4a311c" providerId="ADAL" clId="{D2FDBEB2-E663-41FC-8A3C-AC79657DF6AB}" dt="2023-02-07T06:45:20.628" v="15481" actId="478"/>
          <ac:spMkLst>
            <pc:docMk/>
            <pc:sldMk cId="651859086" sldId="820"/>
            <ac:spMk id="3" creationId="{94DFA3F5-E59C-74DE-7A14-89C275574F2C}"/>
          </ac:spMkLst>
        </pc:spChg>
        <pc:picChg chg="add mod">
          <ac:chgData name="Matthieu De Mari" userId="dfb708c9-d8dc-439f-9a3b-c772bf4a311c" providerId="ADAL" clId="{D2FDBEB2-E663-41FC-8A3C-AC79657DF6AB}" dt="2023-02-07T06:45:30.427" v="15485" actId="1076"/>
          <ac:picMkLst>
            <pc:docMk/>
            <pc:sldMk cId="651859086" sldId="820"/>
            <ac:picMk id="5" creationId="{E4645792-4524-0575-15DD-9B0C0E7D6234}"/>
          </ac:picMkLst>
        </pc:picChg>
      </pc:sldChg>
      <pc:sldChg chg="addSp delSp modSp new mod modClrScheme chgLayout">
        <pc:chgData name="Matthieu De Mari" userId="dfb708c9-d8dc-439f-9a3b-c772bf4a311c" providerId="ADAL" clId="{D2FDBEB2-E663-41FC-8A3C-AC79657DF6AB}" dt="2023-02-07T06:47:57.544" v="15723" actId="20577"/>
        <pc:sldMkLst>
          <pc:docMk/>
          <pc:sldMk cId="986128993" sldId="821"/>
        </pc:sldMkLst>
        <pc:spChg chg="mod ord">
          <ac:chgData name="Matthieu De Mari" userId="dfb708c9-d8dc-439f-9a3b-c772bf4a311c" providerId="ADAL" clId="{D2FDBEB2-E663-41FC-8A3C-AC79657DF6AB}" dt="2023-02-07T06:46:30.364" v="15543" actId="700"/>
          <ac:spMkLst>
            <pc:docMk/>
            <pc:sldMk cId="986128993" sldId="821"/>
            <ac:spMk id="2" creationId="{D298218B-DBCC-8ECF-CA17-2ECA31EE49FE}"/>
          </ac:spMkLst>
        </pc:spChg>
        <pc:spChg chg="del">
          <ac:chgData name="Matthieu De Mari" userId="dfb708c9-d8dc-439f-9a3b-c772bf4a311c" providerId="ADAL" clId="{D2FDBEB2-E663-41FC-8A3C-AC79657DF6AB}" dt="2023-02-07T06:45:45.603" v="15533" actId="478"/>
          <ac:spMkLst>
            <pc:docMk/>
            <pc:sldMk cId="986128993" sldId="821"/>
            <ac:spMk id="3" creationId="{632CD967-7237-C3F6-0444-4085CF3AA279}"/>
          </ac:spMkLst>
        </pc:spChg>
        <pc:spChg chg="add mod ord">
          <ac:chgData name="Matthieu De Mari" userId="dfb708c9-d8dc-439f-9a3b-c772bf4a311c" providerId="ADAL" clId="{D2FDBEB2-E663-41FC-8A3C-AC79657DF6AB}" dt="2023-02-07T06:47:57.544" v="15723" actId="20577"/>
          <ac:spMkLst>
            <pc:docMk/>
            <pc:sldMk cId="986128993" sldId="821"/>
            <ac:spMk id="8" creationId="{AA7E55B2-99AA-F595-1154-A6F073159D6C}"/>
          </ac:spMkLst>
        </pc:spChg>
        <pc:spChg chg="add del mod ord">
          <ac:chgData name="Matthieu De Mari" userId="dfb708c9-d8dc-439f-9a3b-c772bf4a311c" providerId="ADAL" clId="{D2FDBEB2-E663-41FC-8A3C-AC79657DF6AB}" dt="2023-02-07T06:46:38.681" v="15545" actId="478"/>
          <ac:spMkLst>
            <pc:docMk/>
            <pc:sldMk cId="986128993" sldId="821"/>
            <ac:spMk id="9" creationId="{BA31BB7A-E47F-BA04-EFE2-BB5EF6F6324B}"/>
          </ac:spMkLst>
        </pc:spChg>
        <pc:spChg chg="add mod ord">
          <ac:chgData name="Matthieu De Mari" userId="dfb708c9-d8dc-439f-9a3b-c772bf4a311c" providerId="ADAL" clId="{D2FDBEB2-E663-41FC-8A3C-AC79657DF6AB}" dt="2023-02-07T06:47:49.903" v="15701" actId="27636"/>
          <ac:spMkLst>
            <pc:docMk/>
            <pc:sldMk cId="986128993" sldId="821"/>
            <ac:spMk id="10" creationId="{85B82369-5B36-7EDE-1000-6F2B86EC63E1}"/>
          </ac:spMkLst>
        </pc:spChg>
        <pc:spChg chg="add del mod ord">
          <ac:chgData name="Matthieu De Mari" userId="dfb708c9-d8dc-439f-9a3b-c772bf4a311c" providerId="ADAL" clId="{D2FDBEB2-E663-41FC-8A3C-AC79657DF6AB}" dt="2023-02-07T06:47:17.022" v="15639" actId="478"/>
          <ac:spMkLst>
            <pc:docMk/>
            <pc:sldMk cId="986128993" sldId="821"/>
            <ac:spMk id="11" creationId="{BB5CC61D-DD72-1492-329B-702B3C3EF637}"/>
          </ac:spMkLst>
        </pc:spChg>
        <pc:picChg chg="add mod">
          <ac:chgData name="Matthieu De Mari" userId="dfb708c9-d8dc-439f-9a3b-c772bf4a311c" providerId="ADAL" clId="{D2FDBEB2-E663-41FC-8A3C-AC79657DF6AB}" dt="2023-02-07T06:47:24.529" v="15641" actId="1076"/>
          <ac:picMkLst>
            <pc:docMk/>
            <pc:sldMk cId="986128993" sldId="821"/>
            <ac:picMk id="5" creationId="{C28D90A8-456B-5F58-9651-22FD72D009A9}"/>
          </ac:picMkLst>
        </pc:picChg>
        <pc:picChg chg="add mod">
          <ac:chgData name="Matthieu De Mari" userId="dfb708c9-d8dc-439f-9a3b-c772bf4a311c" providerId="ADAL" clId="{D2FDBEB2-E663-41FC-8A3C-AC79657DF6AB}" dt="2023-02-07T06:47:20.635" v="15640" actId="1076"/>
          <ac:picMkLst>
            <pc:docMk/>
            <pc:sldMk cId="986128993" sldId="821"/>
            <ac:picMk id="7" creationId="{E82D8491-3C63-7CFD-3324-DD862B42E893}"/>
          </ac:picMkLst>
        </pc:picChg>
      </pc:sldChg>
      <pc:sldChg chg="addSp delSp modSp new mod modClrScheme chgLayout">
        <pc:chgData name="Matthieu De Mari" userId="dfb708c9-d8dc-439f-9a3b-c772bf4a311c" providerId="ADAL" clId="{D2FDBEB2-E663-41FC-8A3C-AC79657DF6AB}" dt="2023-02-07T06:51:49.213" v="16011" actId="1076"/>
        <pc:sldMkLst>
          <pc:docMk/>
          <pc:sldMk cId="4216078664" sldId="822"/>
        </pc:sldMkLst>
        <pc:spChg chg="del mod ord">
          <ac:chgData name="Matthieu De Mari" userId="dfb708c9-d8dc-439f-9a3b-c772bf4a311c" providerId="ADAL" clId="{D2FDBEB2-E663-41FC-8A3C-AC79657DF6AB}" dt="2023-02-07T06:48:58.170" v="15725" actId="700"/>
          <ac:spMkLst>
            <pc:docMk/>
            <pc:sldMk cId="4216078664" sldId="822"/>
            <ac:spMk id="2" creationId="{43246067-492A-482A-6740-FDE9E9E71F88}"/>
          </ac:spMkLst>
        </pc:spChg>
        <pc:spChg chg="del">
          <ac:chgData name="Matthieu De Mari" userId="dfb708c9-d8dc-439f-9a3b-c772bf4a311c" providerId="ADAL" clId="{D2FDBEB2-E663-41FC-8A3C-AC79657DF6AB}" dt="2023-02-07T06:48:58.170" v="15725" actId="700"/>
          <ac:spMkLst>
            <pc:docMk/>
            <pc:sldMk cId="4216078664" sldId="822"/>
            <ac:spMk id="3" creationId="{54A69178-DEEF-0E81-5944-739D5200C38B}"/>
          </ac:spMkLst>
        </pc:spChg>
        <pc:spChg chg="del mod ord">
          <ac:chgData name="Matthieu De Mari" userId="dfb708c9-d8dc-439f-9a3b-c772bf4a311c" providerId="ADAL" clId="{D2FDBEB2-E663-41FC-8A3C-AC79657DF6AB}" dt="2023-02-07T06:48:58.170" v="15725" actId="700"/>
          <ac:spMkLst>
            <pc:docMk/>
            <pc:sldMk cId="4216078664" sldId="822"/>
            <ac:spMk id="4" creationId="{1B8B8712-61C7-6A60-3540-AD502FB6576C}"/>
          </ac:spMkLst>
        </pc:spChg>
        <pc:spChg chg="del">
          <ac:chgData name="Matthieu De Mari" userId="dfb708c9-d8dc-439f-9a3b-c772bf4a311c" providerId="ADAL" clId="{D2FDBEB2-E663-41FC-8A3C-AC79657DF6AB}" dt="2023-02-07T06:48:58.170" v="15725" actId="700"/>
          <ac:spMkLst>
            <pc:docMk/>
            <pc:sldMk cId="4216078664" sldId="822"/>
            <ac:spMk id="5" creationId="{94009F11-DCE2-FABA-6EB4-98D704F4EF8B}"/>
          </ac:spMkLst>
        </pc:spChg>
        <pc:spChg chg="del mod ord">
          <ac:chgData name="Matthieu De Mari" userId="dfb708c9-d8dc-439f-9a3b-c772bf4a311c" providerId="ADAL" clId="{D2FDBEB2-E663-41FC-8A3C-AC79657DF6AB}" dt="2023-02-07T06:48:58.170" v="15725" actId="700"/>
          <ac:spMkLst>
            <pc:docMk/>
            <pc:sldMk cId="4216078664" sldId="822"/>
            <ac:spMk id="6" creationId="{9ED34AB3-CD02-9681-6F2C-686F10B34A07}"/>
          </ac:spMkLst>
        </pc:spChg>
        <pc:spChg chg="add mod ord">
          <ac:chgData name="Matthieu De Mari" userId="dfb708c9-d8dc-439f-9a3b-c772bf4a311c" providerId="ADAL" clId="{D2FDBEB2-E663-41FC-8A3C-AC79657DF6AB}" dt="2023-02-07T06:49:20.592" v="15822" actId="20577"/>
          <ac:spMkLst>
            <pc:docMk/>
            <pc:sldMk cId="4216078664" sldId="822"/>
            <ac:spMk id="7" creationId="{729DCB71-F74D-D630-9FB0-C463BCE43672}"/>
          </ac:spMkLst>
        </pc:spChg>
        <pc:spChg chg="add mod ord">
          <ac:chgData name="Matthieu De Mari" userId="dfb708c9-d8dc-439f-9a3b-c772bf4a311c" providerId="ADAL" clId="{D2FDBEB2-E663-41FC-8A3C-AC79657DF6AB}" dt="2023-02-07T06:51:42.713" v="16010" actId="20577"/>
          <ac:spMkLst>
            <pc:docMk/>
            <pc:sldMk cId="4216078664" sldId="822"/>
            <ac:spMk id="8" creationId="{56CF84BB-623D-B616-27C5-F9CC541D2241}"/>
          </ac:spMkLst>
        </pc:spChg>
        <pc:spChg chg="add del mod ord">
          <ac:chgData name="Matthieu De Mari" userId="dfb708c9-d8dc-439f-9a3b-c772bf4a311c" providerId="ADAL" clId="{D2FDBEB2-E663-41FC-8A3C-AC79657DF6AB}" dt="2023-02-07T06:49:23.292" v="15823" actId="478"/>
          <ac:spMkLst>
            <pc:docMk/>
            <pc:sldMk cId="4216078664" sldId="822"/>
            <ac:spMk id="9" creationId="{2C89E04C-AE4C-3E0E-2AF4-6F06BC69AC1E}"/>
          </ac:spMkLst>
        </pc:spChg>
        <pc:picChg chg="add mod">
          <ac:chgData name="Matthieu De Mari" userId="dfb708c9-d8dc-439f-9a3b-c772bf4a311c" providerId="ADAL" clId="{D2FDBEB2-E663-41FC-8A3C-AC79657DF6AB}" dt="2023-02-07T06:51:49.213" v="16011" actId="1076"/>
          <ac:picMkLst>
            <pc:docMk/>
            <pc:sldMk cId="4216078664" sldId="822"/>
            <ac:picMk id="11" creationId="{6F669AF8-B316-44F0-1C56-849775CD44A6}"/>
          </ac:picMkLst>
        </pc:picChg>
      </pc:sldChg>
      <pc:sldChg chg="add">
        <pc:chgData name="Matthieu De Mari" userId="dfb708c9-d8dc-439f-9a3b-c772bf4a311c" providerId="ADAL" clId="{D2FDBEB2-E663-41FC-8A3C-AC79657DF6AB}" dt="2023-02-07T06:52:15.897" v="16013"/>
        <pc:sldMkLst>
          <pc:docMk/>
          <pc:sldMk cId="2532925431" sldId="823"/>
        </pc:sldMkLst>
      </pc:sldChg>
      <pc:sldChg chg="add">
        <pc:chgData name="Matthieu De Mari" userId="dfb708c9-d8dc-439f-9a3b-c772bf4a311c" providerId="ADAL" clId="{D2FDBEB2-E663-41FC-8A3C-AC79657DF6AB}" dt="2023-02-07T06:52:15.897" v="16013"/>
        <pc:sldMkLst>
          <pc:docMk/>
          <pc:sldMk cId="1198396189" sldId="824"/>
        </pc:sldMkLst>
      </pc:sldChg>
      <pc:sldChg chg="add">
        <pc:chgData name="Matthieu De Mari" userId="dfb708c9-d8dc-439f-9a3b-c772bf4a311c" providerId="ADAL" clId="{D2FDBEB2-E663-41FC-8A3C-AC79657DF6AB}" dt="2023-02-07T06:52:15.897" v="16013"/>
        <pc:sldMkLst>
          <pc:docMk/>
          <pc:sldMk cId="1581268848" sldId="825"/>
        </pc:sldMkLst>
      </pc:sldChg>
      <pc:sldChg chg="addSp delSp modSp new mod modClrScheme chgLayout">
        <pc:chgData name="Matthieu De Mari" userId="dfb708c9-d8dc-439f-9a3b-c772bf4a311c" providerId="ADAL" clId="{D2FDBEB2-E663-41FC-8A3C-AC79657DF6AB}" dt="2023-02-07T06:56:13.154" v="16712" actId="20577"/>
        <pc:sldMkLst>
          <pc:docMk/>
          <pc:sldMk cId="3100375267" sldId="826"/>
        </pc:sldMkLst>
        <pc:spChg chg="del mod ord">
          <ac:chgData name="Matthieu De Mari" userId="dfb708c9-d8dc-439f-9a3b-c772bf4a311c" providerId="ADAL" clId="{D2FDBEB2-E663-41FC-8A3C-AC79657DF6AB}" dt="2023-02-07T06:55:58.929" v="16654" actId="700"/>
          <ac:spMkLst>
            <pc:docMk/>
            <pc:sldMk cId="3100375267" sldId="826"/>
            <ac:spMk id="2" creationId="{EACC726D-7A29-3580-C826-4F61E74DB721}"/>
          </ac:spMkLst>
        </pc:spChg>
        <pc:spChg chg="del mod ord">
          <ac:chgData name="Matthieu De Mari" userId="dfb708c9-d8dc-439f-9a3b-c772bf4a311c" providerId="ADAL" clId="{D2FDBEB2-E663-41FC-8A3C-AC79657DF6AB}" dt="2023-02-07T06:55:58.929" v="16654" actId="700"/>
          <ac:spMkLst>
            <pc:docMk/>
            <pc:sldMk cId="3100375267" sldId="826"/>
            <ac:spMk id="3" creationId="{0E7472A0-FD6F-2BA6-EA08-D2B5C4093E16}"/>
          </ac:spMkLst>
        </pc:spChg>
        <pc:spChg chg="del">
          <ac:chgData name="Matthieu De Mari" userId="dfb708c9-d8dc-439f-9a3b-c772bf4a311c" providerId="ADAL" clId="{D2FDBEB2-E663-41FC-8A3C-AC79657DF6AB}" dt="2023-02-07T06:55:58.929" v="16654" actId="700"/>
          <ac:spMkLst>
            <pc:docMk/>
            <pc:sldMk cId="3100375267" sldId="826"/>
            <ac:spMk id="4" creationId="{EE872AC9-05D4-3914-2C2D-0452D3BE904A}"/>
          </ac:spMkLst>
        </pc:spChg>
        <pc:spChg chg="add mod ord">
          <ac:chgData name="Matthieu De Mari" userId="dfb708c9-d8dc-439f-9a3b-c772bf4a311c" providerId="ADAL" clId="{D2FDBEB2-E663-41FC-8A3C-AC79657DF6AB}" dt="2023-02-07T06:56:08.408" v="16690" actId="20577"/>
          <ac:spMkLst>
            <pc:docMk/>
            <pc:sldMk cId="3100375267" sldId="826"/>
            <ac:spMk id="5" creationId="{7ACD5660-3AA0-1773-354B-1B2326A4442B}"/>
          </ac:spMkLst>
        </pc:spChg>
        <pc:spChg chg="add mod ord">
          <ac:chgData name="Matthieu De Mari" userId="dfb708c9-d8dc-439f-9a3b-c772bf4a311c" providerId="ADAL" clId="{D2FDBEB2-E663-41FC-8A3C-AC79657DF6AB}" dt="2023-02-07T06:56:13.154" v="16712" actId="20577"/>
          <ac:spMkLst>
            <pc:docMk/>
            <pc:sldMk cId="3100375267" sldId="826"/>
            <ac:spMk id="6" creationId="{809CF8BE-879B-5BE7-5756-1FE0DC7D50D5}"/>
          </ac:spMkLst>
        </pc:sp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prevek18/ames-housing-dataset?resource=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ndas.pydata.org/docs/user_guide/10min.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torch.org/vision/stable/datasets.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W3-S3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r>
              <a:rPr lang="en-GB" dirty="0"/>
              <a:t>Most of the time, when demonstrating concepts, we will rely on a "simple" </a:t>
            </a:r>
            <a:r>
              <a:rPr lang="en-GB" b="1" dirty="0"/>
              <a:t>built-in</a:t>
            </a:r>
            <a:r>
              <a:rPr lang="en-GB" dirty="0"/>
              <a:t> </a:t>
            </a:r>
            <a:r>
              <a:rPr lang="en-GB" b="1" dirty="0"/>
              <a:t>dataset</a:t>
            </a:r>
            <a:r>
              <a:rPr lang="en-GB" dirty="0"/>
              <a:t>, available in the </a:t>
            </a:r>
            <a:r>
              <a:rPr lang="en-GB" dirty="0" err="1"/>
              <a:t>PyTorch</a:t>
            </a:r>
            <a:r>
              <a:rPr lang="en-GB" dirty="0"/>
              <a:t> library.</a:t>
            </a:r>
          </a:p>
          <a:p>
            <a:r>
              <a:rPr lang="en-GB" dirty="0"/>
              <a:t>In practice, however, you will often play with a </a:t>
            </a:r>
            <a:r>
              <a:rPr lang="en-GB" b="1" dirty="0"/>
              <a:t>custom</a:t>
            </a:r>
            <a:r>
              <a:rPr lang="en-GB" dirty="0"/>
              <a:t> </a:t>
            </a:r>
            <a:r>
              <a:rPr lang="en-GB" b="1" dirty="0"/>
              <a:t>dataset</a:t>
            </a:r>
            <a:r>
              <a:rPr lang="en-GB" dirty="0"/>
              <a:t>, fitting your project needs.</a:t>
            </a:r>
          </a:p>
          <a:p>
            <a:r>
              <a:rPr lang="en-GB" dirty="0"/>
              <a:t>Most datasets will be provided by your future employers, or can be found on dataset search engines, such as </a:t>
            </a:r>
            <a:r>
              <a:rPr lang="en-GB" b="1" dirty="0"/>
              <a:t>Kaggle</a:t>
            </a:r>
            <a:r>
              <a:rPr lang="en-GB" dirty="0"/>
              <a:t>, </a:t>
            </a:r>
            <a:r>
              <a:rPr lang="en-GB" b="1" dirty="0"/>
              <a:t>Google</a:t>
            </a:r>
            <a:r>
              <a:rPr lang="en-GB" dirty="0"/>
              <a:t> </a:t>
            </a:r>
            <a:r>
              <a:rPr lang="en-GB" b="1" dirty="0"/>
              <a:t>Dataset</a:t>
            </a:r>
            <a:r>
              <a:rPr lang="en-GB" dirty="0"/>
              <a:t> </a:t>
            </a:r>
            <a:r>
              <a:rPr lang="en-GB" b="1" dirty="0"/>
              <a:t>Search</a:t>
            </a:r>
            <a:r>
              <a:rPr lang="en-GB" dirty="0"/>
              <a:t>, etc.</a:t>
            </a:r>
          </a:p>
          <a:p>
            <a:r>
              <a:rPr lang="en-GB" dirty="0"/>
              <a:t>Today, we will play with a simplified version of the </a:t>
            </a:r>
            <a:r>
              <a:rPr lang="en-GB" b="1" dirty="0"/>
              <a:t>Ames</a:t>
            </a:r>
            <a:r>
              <a:rPr lang="en-GB" dirty="0"/>
              <a:t> </a:t>
            </a:r>
            <a:r>
              <a:rPr lang="en-GB" b="1" dirty="0"/>
              <a:t>Housing</a:t>
            </a:r>
            <a:r>
              <a:rPr lang="en-GB" dirty="0"/>
              <a:t> </a:t>
            </a:r>
            <a:r>
              <a:rPr lang="en-GB" b="1" dirty="0"/>
              <a:t>Dataset</a:t>
            </a:r>
            <a:r>
              <a:rPr lang="en-GB" dirty="0"/>
              <a:t>, which can be found online, here: </a:t>
            </a:r>
            <a:r>
              <a:rPr lang="en-GB" dirty="0">
                <a:hlinkClick r:id="rId2"/>
              </a:rPr>
              <a:t>https://www.kaggle.com/datasets/prevek18/ames-housing-dataset?resource=download</a:t>
            </a:r>
            <a:endParaRPr lang="en-GB" dirty="0"/>
          </a:p>
          <a:p>
            <a:endParaRPr lang="en-GB" dirty="0"/>
          </a:p>
        </p:txBody>
      </p:sp>
    </p:spTree>
    <p:extLst>
      <p:ext uri="{BB962C8B-B14F-4D97-AF65-F5344CB8AC3E}">
        <p14:creationId xmlns:p14="http://schemas.microsoft.com/office/powerpoint/2010/main" val="145143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E37773-793F-F9CF-20C7-080A12533352}"/>
              </a:ext>
            </a:extLst>
          </p:cNvPr>
          <p:cNvPicPr>
            <a:picLocks noChangeAspect="1"/>
          </p:cNvPicPr>
          <p:nvPr/>
        </p:nvPicPr>
        <p:blipFill rotWithShape="1">
          <a:blip r:embed="rId2"/>
          <a:srcRect r="50000" b="5659"/>
          <a:stretch/>
        </p:blipFill>
        <p:spPr>
          <a:xfrm>
            <a:off x="280534" y="0"/>
            <a:ext cx="11630932" cy="6858000"/>
          </a:xfrm>
          <a:prstGeom prst="rect">
            <a:avLst/>
          </a:prstGeom>
        </p:spPr>
      </p:pic>
    </p:spTree>
    <p:extLst>
      <p:ext uri="{BB962C8B-B14F-4D97-AF65-F5344CB8AC3E}">
        <p14:creationId xmlns:p14="http://schemas.microsoft.com/office/powerpoint/2010/main" val="59232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r>
              <a:rPr lang="en-GB" dirty="0"/>
              <a:t>The Ames dataset includes a variety of features for approximately 2,800 houses in Ames, Iowa.</a:t>
            </a:r>
          </a:p>
          <a:p>
            <a:r>
              <a:rPr lang="en-GB" dirty="0"/>
              <a:t>Features include the size of the house (in square feet), the number of bedrooms and bathrooms, the year the house was built, and more. It also includes the sale price for each house.</a:t>
            </a:r>
          </a:p>
          <a:p>
            <a:r>
              <a:rPr lang="en-GB" dirty="0"/>
              <a:t>The Ames Housing Dataset is a popular choice for machine learning projects, and it has been used to build models for predicting house prices based on various features.</a:t>
            </a:r>
          </a:p>
          <a:p>
            <a:r>
              <a:rPr lang="en-GB" dirty="0"/>
              <a:t>It consists of an Excel file (AmesHousing.xlsx) stored in the ./</a:t>
            </a:r>
            <a:r>
              <a:rPr lang="en-GB" dirty="0" err="1"/>
              <a:t>ames</a:t>
            </a:r>
            <a:r>
              <a:rPr lang="en-GB" dirty="0"/>
              <a:t>/ folder. The original dataset can be found in the  AmesHousing.csv file, but we have simplified it by removing some of its features.</a:t>
            </a:r>
          </a:p>
        </p:txBody>
      </p:sp>
    </p:spTree>
    <p:extLst>
      <p:ext uri="{BB962C8B-B14F-4D97-AF65-F5344CB8AC3E}">
        <p14:creationId xmlns:p14="http://schemas.microsoft.com/office/powerpoint/2010/main" val="47340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838200" y="1825624"/>
            <a:ext cx="5181600" cy="5032375"/>
          </a:xfrm>
        </p:spPr>
        <p:txBody>
          <a:bodyPr>
            <a:normAutofit fontScale="70000" lnSpcReduction="20000"/>
          </a:bodyPr>
          <a:lstStyle/>
          <a:p>
            <a:pPr marL="0" indent="0">
              <a:buNone/>
            </a:pPr>
            <a:r>
              <a:rPr lang="en-GB" dirty="0"/>
              <a:t>The features we are interested in are:</a:t>
            </a:r>
          </a:p>
          <a:p>
            <a:r>
              <a:rPr lang="en-GB" b="1" dirty="0"/>
              <a:t>Lot</a:t>
            </a:r>
            <a:r>
              <a:rPr lang="en-GB" dirty="0"/>
              <a:t> </a:t>
            </a:r>
            <a:r>
              <a:rPr lang="en-GB" b="1" dirty="0"/>
              <a:t>Area</a:t>
            </a:r>
            <a:r>
              <a:rPr lang="en-GB" dirty="0"/>
              <a:t>: The area of the lot in square feet.</a:t>
            </a:r>
          </a:p>
          <a:p>
            <a:r>
              <a:rPr lang="en-GB" b="1" dirty="0"/>
              <a:t>Overall</a:t>
            </a:r>
            <a:r>
              <a:rPr lang="en-GB" dirty="0"/>
              <a:t> </a:t>
            </a:r>
            <a:r>
              <a:rPr lang="en-GB" b="1" dirty="0"/>
              <a:t>Qual</a:t>
            </a:r>
            <a:r>
              <a:rPr lang="en-GB" dirty="0"/>
              <a:t>: A rating of the overall material and finish of the house (1-10).</a:t>
            </a:r>
          </a:p>
          <a:p>
            <a:r>
              <a:rPr lang="en-GB" b="1" dirty="0"/>
              <a:t>Overall</a:t>
            </a:r>
            <a:r>
              <a:rPr lang="en-GB" dirty="0"/>
              <a:t> </a:t>
            </a:r>
            <a:r>
              <a:rPr lang="en-GB" b="1" dirty="0"/>
              <a:t>Cond</a:t>
            </a:r>
            <a:r>
              <a:rPr lang="en-GB" dirty="0"/>
              <a:t>: A rating of the overall condition of the house (1-10).</a:t>
            </a:r>
          </a:p>
          <a:p>
            <a:r>
              <a:rPr lang="en-GB" b="1" dirty="0"/>
              <a:t>Year</a:t>
            </a:r>
            <a:r>
              <a:rPr lang="en-GB" dirty="0"/>
              <a:t> </a:t>
            </a:r>
            <a:r>
              <a:rPr lang="en-GB" b="1" dirty="0"/>
              <a:t>Built</a:t>
            </a:r>
            <a:r>
              <a:rPr lang="en-GB" dirty="0"/>
              <a:t>: The year the house was built.</a:t>
            </a:r>
          </a:p>
          <a:p>
            <a:r>
              <a:rPr lang="en-GB" b="1" dirty="0"/>
              <a:t>Year</a:t>
            </a:r>
            <a:r>
              <a:rPr lang="en-GB" dirty="0"/>
              <a:t> </a:t>
            </a:r>
            <a:r>
              <a:rPr lang="en-GB" b="1" dirty="0" err="1"/>
              <a:t>Remod</a:t>
            </a:r>
            <a:r>
              <a:rPr lang="en-GB" b="1" dirty="0"/>
              <a:t>/Add</a:t>
            </a:r>
            <a:r>
              <a:rPr lang="en-GB" dirty="0"/>
              <a:t>: The year the house was </a:t>
            </a:r>
            <a:r>
              <a:rPr lang="en-GB" dirty="0" err="1"/>
              <a:t>remodeled</a:t>
            </a:r>
            <a:r>
              <a:rPr lang="en-GB" dirty="0"/>
              <a:t> or had an addition added.</a:t>
            </a:r>
          </a:p>
          <a:p>
            <a:r>
              <a:rPr lang="en-GB" b="1" dirty="0"/>
              <a:t>Total</a:t>
            </a:r>
            <a:r>
              <a:rPr lang="en-GB" dirty="0"/>
              <a:t> </a:t>
            </a:r>
            <a:r>
              <a:rPr lang="en-GB" b="1" dirty="0" err="1"/>
              <a:t>Bsmt</a:t>
            </a:r>
            <a:r>
              <a:rPr lang="en-GB" dirty="0"/>
              <a:t> </a:t>
            </a:r>
            <a:r>
              <a:rPr lang="en-GB" b="1" dirty="0"/>
              <a:t>SF</a:t>
            </a:r>
            <a:r>
              <a:rPr lang="en-GB" dirty="0"/>
              <a:t>: The total surface of the basement, in square feet.</a:t>
            </a:r>
          </a:p>
          <a:p>
            <a:r>
              <a:rPr lang="en-GB" b="1" dirty="0"/>
              <a:t>1st</a:t>
            </a:r>
            <a:r>
              <a:rPr lang="en-GB" dirty="0"/>
              <a:t> </a:t>
            </a:r>
            <a:r>
              <a:rPr lang="en-GB" b="1" dirty="0" err="1"/>
              <a:t>Flr</a:t>
            </a:r>
            <a:r>
              <a:rPr lang="en-GB" dirty="0"/>
              <a:t> </a:t>
            </a:r>
            <a:r>
              <a:rPr lang="en-GB" b="1" dirty="0"/>
              <a:t>SF</a:t>
            </a:r>
            <a:r>
              <a:rPr lang="en-GB" dirty="0"/>
              <a:t>: The first floor surface, in square feet.</a:t>
            </a:r>
          </a:p>
          <a:p>
            <a:r>
              <a:rPr lang="en-GB" b="1" dirty="0"/>
              <a:t>2nd</a:t>
            </a:r>
            <a:r>
              <a:rPr lang="en-GB" dirty="0"/>
              <a:t> </a:t>
            </a:r>
            <a:r>
              <a:rPr lang="en-GB" b="1" dirty="0" err="1"/>
              <a:t>Flr</a:t>
            </a:r>
            <a:r>
              <a:rPr lang="en-GB" dirty="0"/>
              <a:t> </a:t>
            </a:r>
            <a:r>
              <a:rPr lang="en-GB" b="1" dirty="0"/>
              <a:t>SF</a:t>
            </a:r>
            <a:r>
              <a:rPr lang="en-GB" dirty="0"/>
              <a:t>: The second floor surface, in square feet.</a:t>
            </a:r>
          </a:p>
          <a:p>
            <a:r>
              <a:rPr lang="en-GB" b="1" dirty="0"/>
              <a:t>Gr</a:t>
            </a:r>
            <a:r>
              <a:rPr lang="en-GB" dirty="0"/>
              <a:t> </a:t>
            </a:r>
            <a:r>
              <a:rPr lang="en-GB" b="1" dirty="0"/>
              <a:t>Liv</a:t>
            </a:r>
            <a:r>
              <a:rPr lang="en-GB" dirty="0"/>
              <a:t> </a:t>
            </a:r>
            <a:r>
              <a:rPr lang="en-GB" b="1" dirty="0"/>
              <a:t>Area</a:t>
            </a:r>
            <a:r>
              <a:rPr lang="en-GB" dirty="0"/>
              <a:t>: The above grade (ground) living area, in square feet.</a:t>
            </a:r>
          </a:p>
        </p:txBody>
      </p:sp>
      <p:sp>
        <p:nvSpPr>
          <p:cNvPr id="4" name="Content Placeholder 3">
            <a:extLst>
              <a:ext uri="{FF2B5EF4-FFF2-40B4-BE49-F238E27FC236}">
                <a16:creationId xmlns:a16="http://schemas.microsoft.com/office/drawing/2014/main" id="{49276FDB-CE05-E81B-BB86-25B5F782B1F5}"/>
              </a:ext>
            </a:extLst>
          </p:cNvPr>
          <p:cNvSpPr>
            <a:spLocks noGrp="1"/>
          </p:cNvSpPr>
          <p:nvPr>
            <p:ph sz="half" idx="2"/>
          </p:nvPr>
        </p:nvSpPr>
        <p:spPr>
          <a:xfrm>
            <a:off x="6172200" y="1825625"/>
            <a:ext cx="5181600" cy="5032374"/>
          </a:xfrm>
        </p:spPr>
        <p:txBody>
          <a:bodyPr>
            <a:normAutofit fontScale="70000" lnSpcReduction="20000"/>
          </a:bodyPr>
          <a:lstStyle/>
          <a:p>
            <a:r>
              <a:rPr lang="en-GB" b="1" dirty="0"/>
              <a:t>Full</a:t>
            </a:r>
            <a:r>
              <a:rPr lang="en-GB" dirty="0"/>
              <a:t> </a:t>
            </a:r>
            <a:r>
              <a:rPr lang="en-GB" b="1" dirty="0"/>
              <a:t>Bath</a:t>
            </a:r>
            <a:r>
              <a:rPr lang="en-GB" dirty="0"/>
              <a:t>: The number of full bathrooms.</a:t>
            </a:r>
          </a:p>
          <a:p>
            <a:r>
              <a:rPr lang="en-GB" b="1" dirty="0"/>
              <a:t>Half</a:t>
            </a:r>
            <a:r>
              <a:rPr lang="en-GB" dirty="0"/>
              <a:t> </a:t>
            </a:r>
            <a:r>
              <a:rPr lang="en-GB" b="1" dirty="0"/>
              <a:t>Bath</a:t>
            </a:r>
            <a:r>
              <a:rPr lang="en-GB" dirty="0"/>
              <a:t>: The number of half bathrooms.</a:t>
            </a:r>
          </a:p>
          <a:p>
            <a:r>
              <a:rPr lang="en-GB" b="1" dirty="0"/>
              <a:t>Bedroom</a:t>
            </a:r>
            <a:r>
              <a:rPr lang="en-GB" dirty="0"/>
              <a:t> </a:t>
            </a:r>
            <a:r>
              <a:rPr lang="en-GB" b="1" dirty="0" err="1"/>
              <a:t>AbvGr</a:t>
            </a:r>
            <a:r>
              <a:rPr lang="en-GB" dirty="0"/>
              <a:t>: The number of bedrooms.</a:t>
            </a:r>
          </a:p>
          <a:p>
            <a:r>
              <a:rPr lang="en-GB" b="1" dirty="0"/>
              <a:t>Kitchen</a:t>
            </a:r>
            <a:r>
              <a:rPr lang="en-GB" dirty="0"/>
              <a:t> </a:t>
            </a:r>
            <a:r>
              <a:rPr lang="en-GB" b="1" dirty="0" err="1"/>
              <a:t>AbvGr</a:t>
            </a:r>
            <a:r>
              <a:rPr lang="en-GB" dirty="0"/>
              <a:t>: The number of kitchens.</a:t>
            </a:r>
          </a:p>
          <a:p>
            <a:r>
              <a:rPr lang="en-GB" b="1" dirty="0" err="1"/>
              <a:t>TotRms</a:t>
            </a:r>
            <a:r>
              <a:rPr lang="en-GB" dirty="0"/>
              <a:t> </a:t>
            </a:r>
            <a:r>
              <a:rPr lang="en-GB" b="1" dirty="0" err="1"/>
              <a:t>AbvGrd</a:t>
            </a:r>
            <a:r>
              <a:rPr lang="en-GB" dirty="0"/>
              <a:t>: The total number of rooms (does not include bathrooms).</a:t>
            </a:r>
          </a:p>
          <a:p>
            <a:r>
              <a:rPr lang="en-GB" b="1" dirty="0"/>
              <a:t>Garage</a:t>
            </a:r>
            <a:r>
              <a:rPr lang="en-GB" dirty="0"/>
              <a:t> Area: The size of the garage, in square feet.</a:t>
            </a:r>
          </a:p>
          <a:p>
            <a:r>
              <a:rPr lang="en-GB" b="1" dirty="0" err="1"/>
              <a:t>Yr</a:t>
            </a:r>
            <a:r>
              <a:rPr lang="en-GB" dirty="0"/>
              <a:t> </a:t>
            </a:r>
            <a:r>
              <a:rPr lang="en-GB" b="1" dirty="0"/>
              <a:t>Sold</a:t>
            </a:r>
            <a:r>
              <a:rPr lang="en-GB" dirty="0"/>
              <a:t>: The year the property was sold.</a:t>
            </a:r>
          </a:p>
          <a:p>
            <a:pPr marL="0" indent="0">
              <a:buNone/>
            </a:pPr>
            <a:endParaRPr lang="en-GB" dirty="0"/>
          </a:p>
          <a:p>
            <a:pPr marL="0" indent="0">
              <a:buNone/>
            </a:pPr>
            <a:r>
              <a:rPr lang="en-GB" dirty="0"/>
              <a:t>These </a:t>
            </a:r>
            <a:r>
              <a:rPr lang="en-GB" b="1" dirty="0"/>
              <a:t>16</a:t>
            </a:r>
            <a:r>
              <a:rPr lang="en-GB" dirty="0"/>
              <a:t> </a:t>
            </a:r>
            <a:r>
              <a:rPr lang="en-GB" b="1" dirty="0"/>
              <a:t>features</a:t>
            </a:r>
            <a:r>
              <a:rPr lang="en-GB" dirty="0"/>
              <a:t> will be used as </a:t>
            </a:r>
            <a:r>
              <a:rPr lang="en-GB" b="1" dirty="0"/>
              <a:t>inputs</a:t>
            </a:r>
            <a:r>
              <a:rPr lang="en-GB" dirty="0"/>
              <a:t>, and the </a:t>
            </a:r>
            <a:r>
              <a:rPr lang="en-GB" b="1" dirty="0"/>
              <a:t>output</a:t>
            </a:r>
            <a:r>
              <a:rPr lang="en-GB" dirty="0"/>
              <a:t> will consist of just </a:t>
            </a:r>
            <a:r>
              <a:rPr lang="en-GB" b="1" dirty="0"/>
              <a:t>1 feature</a:t>
            </a:r>
            <a:r>
              <a:rPr lang="en-GB" dirty="0"/>
              <a:t>, in the final column of the Excel file, which is:</a:t>
            </a:r>
          </a:p>
          <a:p>
            <a:r>
              <a:rPr lang="en-GB" b="1" dirty="0" err="1"/>
              <a:t>SalePrice</a:t>
            </a:r>
            <a:r>
              <a:rPr lang="en-GB" dirty="0"/>
              <a:t>: The sale price, in dollars.</a:t>
            </a:r>
          </a:p>
          <a:p>
            <a:endParaRPr lang="en-SG" dirty="0"/>
          </a:p>
        </p:txBody>
      </p:sp>
    </p:spTree>
    <p:extLst>
      <p:ext uri="{BB962C8B-B14F-4D97-AF65-F5344CB8AC3E}">
        <p14:creationId xmlns:p14="http://schemas.microsoft.com/office/powerpoint/2010/main" val="253017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838200" y="1825624"/>
            <a:ext cx="4015154" cy="5032375"/>
          </a:xfrm>
        </p:spPr>
        <p:txBody>
          <a:bodyPr>
            <a:normAutofit/>
          </a:bodyPr>
          <a:lstStyle/>
          <a:p>
            <a:pPr marL="0" indent="0">
              <a:buNone/>
            </a:pPr>
            <a:r>
              <a:rPr lang="en-GB" dirty="0"/>
              <a:t>Let us start by loading the </a:t>
            </a:r>
            <a:r>
              <a:rPr lang="en-GB" b="1" dirty="0"/>
              <a:t>Excel</a:t>
            </a:r>
            <a:r>
              <a:rPr lang="en-GB" dirty="0"/>
              <a:t> file into a pandas </a:t>
            </a:r>
            <a:r>
              <a:rPr lang="en-GB" b="1" dirty="0" err="1"/>
              <a:t>DataFrame</a:t>
            </a:r>
            <a:r>
              <a:rPr lang="en-GB" dirty="0"/>
              <a:t> first.</a:t>
            </a:r>
          </a:p>
          <a:p>
            <a:pPr marL="0" indent="0">
              <a:buNone/>
            </a:pPr>
            <a:r>
              <a:rPr lang="en-GB" i="1" dirty="0"/>
              <a:t>Note</a:t>
            </a:r>
            <a:r>
              <a:rPr lang="en-GB" b="1" i="1" dirty="0"/>
              <a:t>: </a:t>
            </a:r>
            <a:r>
              <a:rPr lang="en-GB" i="1" dirty="0"/>
              <a:t>Not familiar with the pandas library? Find 10 minutes to pick it up, it will definitely serve you in the long run!</a:t>
            </a:r>
          </a:p>
          <a:p>
            <a:pPr marL="0" indent="0">
              <a:buNone/>
            </a:pPr>
            <a:r>
              <a:rPr lang="en-GB" i="1" dirty="0">
                <a:hlinkClick r:id="rId2"/>
              </a:rPr>
              <a:t>https://pandas.pydata.org/docs/user_guide/10min.html</a:t>
            </a:r>
            <a:endParaRPr lang="en-GB" i="1" dirty="0"/>
          </a:p>
        </p:txBody>
      </p:sp>
      <p:pic>
        <p:nvPicPr>
          <p:cNvPr id="8" name="Picture 7">
            <a:extLst>
              <a:ext uri="{FF2B5EF4-FFF2-40B4-BE49-F238E27FC236}">
                <a16:creationId xmlns:a16="http://schemas.microsoft.com/office/drawing/2014/main" id="{D76780B6-213C-112E-4BD5-2725031AF61A}"/>
              </a:ext>
            </a:extLst>
          </p:cNvPr>
          <p:cNvPicPr>
            <a:picLocks noChangeAspect="1"/>
          </p:cNvPicPr>
          <p:nvPr/>
        </p:nvPicPr>
        <p:blipFill>
          <a:blip r:embed="rId3"/>
          <a:stretch>
            <a:fillRect/>
          </a:stretch>
        </p:blipFill>
        <p:spPr>
          <a:xfrm>
            <a:off x="5152043" y="365125"/>
            <a:ext cx="7039957" cy="6144482"/>
          </a:xfrm>
          <a:prstGeom prst="rect">
            <a:avLst/>
          </a:prstGeom>
        </p:spPr>
      </p:pic>
    </p:spTree>
    <p:extLst>
      <p:ext uri="{BB962C8B-B14F-4D97-AF65-F5344CB8AC3E}">
        <p14:creationId xmlns:p14="http://schemas.microsoft.com/office/powerpoint/2010/main" val="233082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838200" y="1825624"/>
            <a:ext cx="5181600" cy="5032375"/>
          </a:xfrm>
        </p:spPr>
        <p:txBody>
          <a:bodyPr>
            <a:normAutofit fontScale="85000" lnSpcReduction="10000"/>
          </a:bodyPr>
          <a:lstStyle/>
          <a:p>
            <a:pPr marL="0" indent="0">
              <a:buNone/>
            </a:pPr>
            <a:r>
              <a:rPr lang="en-GB" dirty="0"/>
              <a:t>To write a custom </a:t>
            </a:r>
            <a:r>
              <a:rPr lang="en-GB" b="1" dirty="0"/>
              <a:t>dataset</a:t>
            </a:r>
            <a:r>
              <a:rPr lang="en-GB" dirty="0"/>
              <a:t> </a:t>
            </a:r>
            <a:r>
              <a:rPr lang="en-GB" b="1" dirty="0"/>
              <a:t>class</a:t>
            </a:r>
            <a:r>
              <a:rPr lang="en-GB" dirty="0"/>
              <a:t> in </a:t>
            </a:r>
            <a:r>
              <a:rPr lang="en-GB" dirty="0" err="1"/>
              <a:t>PyTorch</a:t>
            </a:r>
            <a:r>
              <a:rPr lang="en-GB" dirty="0"/>
              <a:t>, we need to:</a:t>
            </a:r>
          </a:p>
          <a:p>
            <a:pPr marL="0" indent="0">
              <a:buNone/>
            </a:pPr>
            <a:r>
              <a:rPr lang="en-GB" dirty="0"/>
              <a:t>- Create a </a:t>
            </a:r>
            <a:r>
              <a:rPr lang="en-GB" b="1" dirty="0"/>
              <a:t>class</a:t>
            </a:r>
            <a:r>
              <a:rPr lang="en-GB" dirty="0"/>
              <a:t> that </a:t>
            </a:r>
            <a:r>
              <a:rPr lang="en-GB" b="1" dirty="0"/>
              <a:t>subclasses</a:t>
            </a:r>
            <a:r>
              <a:rPr lang="en-GB" dirty="0"/>
              <a:t> </a:t>
            </a:r>
            <a:r>
              <a:rPr lang="en-GB" b="1" dirty="0" err="1"/>
              <a:t>torch.utils.data.Dataset</a:t>
            </a:r>
            <a:r>
              <a:rPr lang="en-GB" dirty="0"/>
              <a:t>.</a:t>
            </a:r>
          </a:p>
          <a:p>
            <a:pPr marL="0" indent="0">
              <a:buNone/>
            </a:pPr>
            <a:r>
              <a:rPr lang="en-GB" dirty="0"/>
              <a:t>- Define a an </a:t>
            </a:r>
            <a:r>
              <a:rPr lang="en-GB" b="1" dirty="0"/>
              <a:t>__</a:t>
            </a:r>
            <a:r>
              <a:rPr lang="en-GB" b="1" dirty="0" err="1"/>
              <a:t>init</a:t>
            </a:r>
            <a:r>
              <a:rPr lang="en-GB" b="1" dirty="0"/>
              <a:t>__</a:t>
            </a:r>
            <a:r>
              <a:rPr lang="en-GB" dirty="0"/>
              <a:t> that takes in the required arguments, and stores them as member variables.</a:t>
            </a:r>
          </a:p>
          <a:p>
            <a:pPr marL="0" indent="0">
              <a:buNone/>
            </a:pPr>
            <a:r>
              <a:rPr lang="en-GB" dirty="0"/>
              <a:t>- Define a </a:t>
            </a:r>
            <a:r>
              <a:rPr lang="en-GB" b="1" dirty="0"/>
              <a:t>__</a:t>
            </a:r>
            <a:r>
              <a:rPr lang="en-GB" b="1" dirty="0" err="1"/>
              <a:t>getitem</a:t>
            </a:r>
            <a:r>
              <a:rPr lang="en-GB" b="1" dirty="0"/>
              <a:t>__</a:t>
            </a:r>
            <a:r>
              <a:rPr lang="en-GB" dirty="0"/>
              <a:t> that takes </a:t>
            </a:r>
            <a:r>
              <a:rPr lang="en-GB" b="1" dirty="0"/>
              <a:t>index</a:t>
            </a:r>
            <a:r>
              <a:rPr lang="en-GB" dirty="0"/>
              <a:t> as input, and </a:t>
            </a:r>
            <a:r>
              <a:rPr lang="en-GB" b="1" dirty="0"/>
              <a:t>returns</a:t>
            </a:r>
            <a:r>
              <a:rPr lang="en-GB" dirty="0"/>
              <a:t> the </a:t>
            </a:r>
            <a:r>
              <a:rPr lang="en-GB" b="1" dirty="0"/>
              <a:t>data</a:t>
            </a:r>
            <a:r>
              <a:rPr lang="en-GB" dirty="0"/>
              <a:t> and </a:t>
            </a:r>
            <a:r>
              <a:rPr lang="en-GB" b="1" dirty="0"/>
              <a:t>label</a:t>
            </a:r>
            <a:r>
              <a:rPr lang="en-GB" dirty="0"/>
              <a:t> at that index as an array. This will allow to use the square bracket notation on our dataset object.</a:t>
            </a:r>
          </a:p>
          <a:p>
            <a:pPr marL="0" indent="0">
              <a:buNone/>
            </a:pPr>
            <a:r>
              <a:rPr lang="en-GB" dirty="0"/>
              <a:t>- Define a method </a:t>
            </a:r>
            <a:r>
              <a:rPr lang="en-GB" b="1" dirty="0"/>
              <a:t>__</a:t>
            </a:r>
            <a:r>
              <a:rPr lang="en-GB" b="1" dirty="0" err="1"/>
              <a:t>len</a:t>
            </a:r>
            <a:r>
              <a:rPr lang="en-GB" b="1" dirty="0"/>
              <a:t>__</a:t>
            </a:r>
            <a:r>
              <a:rPr lang="en-GB" dirty="0"/>
              <a:t> that returns the </a:t>
            </a:r>
            <a:r>
              <a:rPr lang="en-GB" b="1" dirty="0"/>
              <a:t>number</a:t>
            </a:r>
            <a:r>
              <a:rPr lang="en-GB" dirty="0"/>
              <a:t> </a:t>
            </a:r>
            <a:r>
              <a:rPr lang="en-GB" b="1" dirty="0"/>
              <a:t>of</a:t>
            </a:r>
            <a:r>
              <a:rPr lang="en-GB" dirty="0"/>
              <a:t> </a:t>
            </a:r>
            <a:r>
              <a:rPr lang="en-GB" b="1" dirty="0"/>
              <a:t>samples</a:t>
            </a:r>
            <a:r>
              <a:rPr lang="en-GB" dirty="0"/>
              <a:t> </a:t>
            </a:r>
            <a:r>
              <a:rPr lang="en-GB" b="1" dirty="0"/>
              <a:t>in</a:t>
            </a:r>
            <a:r>
              <a:rPr lang="en-GB" dirty="0"/>
              <a:t> </a:t>
            </a:r>
            <a:r>
              <a:rPr lang="en-GB" b="1" dirty="0"/>
              <a:t>the</a:t>
            </a:r>
            <a:r>
              <a:rPr lang="en-GB" dirty="0"/>
              <a:t> </a:t>
            </a:r>
            <a:r>
              <a:rPr lang="en-GB" b="1" dirty="0"/>
              <a:t>dataset</a:t>
            </a:r>
            <a:r>
              <a:rPr lang="en-GB" dirty="0"/>
              <a:t>.</a:t>
            </a:r>
          </a:p>
        </p:txBody>
      </p:sp>
      <p:pic>
        <p:nvPicPr>
          <p:cNvPr id="6" name="Picture 5">
            <a:extLst>
              <a:ext uri="{FF2B5EF4-FFF2-40B4-BE49-F238E27FC236}">
                <a16:creationId xmlns:a16="http://schemas.microsoft.com/office/drawing/2014/main" id="{5C49F6DB-60AD-A397-D7ED-293A3E804B56}"/>
              </a:ext>
            </a:extLst>
          </p:cNvPr>
          <p:cNvPicPr>
            <a:picLocks noChangeAspect="1"/>
          </p:cNvPicPr>
          <p:nvPr/>
        </p:nvPicPr>
        <p:blipFill>
          <a:blip r:embed="rId2"/>
          <a:stretch>
            <a:fillRect/>
          </a:stretch>
        </p:blipFill>
        <p:spPr>
          <a:xfrm>
            <a:off x="6046776" y="445477"/>
            <a:ext cx="6145224" cy="6047398"/>
          </a:xfrm>
          <a:prstGeom prst="rect">
            <a:avLst/>
          </a:prstGeom>
        </p:spPr>
      </p:pic>
    </p:spTree>
    <p:extLst>
      <p:ext uri="{BB962C8B-B14F-4D97-AF65-F5344CB8AC3E}">
        <p14:creationId xmlns:p14="http://schemas.microsoft.com/office/powerpoint/2010/main" val="26074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838200" y="1825624"/>
            <a:ext cx="5181600" cy="5032375"/>
          </a:xfrm>
        </p:spPr>
        <p:txBody>
          <a:bodyPr>
            <a:normAutofit fontScale="85000" lnSpcReduction="10000"/>
          </a:bodyPr>
          <a:lstStyle/>
          <a:p>
            <a:pPr marL="0" indent="0">
              <a:buNone/>
            </a:pPr>
            <a:r>
              <a:rPr lang="en-GB" dirty="0"/>
              <a:t>To write a custom </a:t>
            </a:r>
            <a:r>
              <a:rPr lang="en-GB" b="1" dirty="0"/>
              <a:t>dataset</a:t>
            </a:r>
            <a:r>
              <a:rPr lang="en-GB" dirty="0"/>
              <a:t> </a:t>
            </a:r>
            <a:r>
              <a:rPr lang="en-GB" b="1" dirty="0"/>
              <a:t>class</a:t>
            </a:r>
            <a:r>
              <a:rPr lang="en-GB" dirty="0"/>
              <a:t> in </a:t>
            </a:r>
            <a:r>
              <a:rPr lang="en-GB" dirty="0" err="1"/>
              <a:t>PyTorch</a:t>
            </a:r>
            <a:r>
              <a:rPr lang="en-GB" dirty="0"/>
              <a:t>, we need to:</a:t>
            </a:r>
          </a:p>
          <a:p>
            <a:pPr marL="0" indent="0">
              <a:buNone/>
            </a:pPr>
            <a:r>
              <a:rPr lang="en-GB" dirty="0"/>
              <a:t>- Create a </a:t>
            </a:r>
            <a:r>
              <a:rPr lang="en-GB" b="1" dirty="0"/>
              <a:t>class</a:t>
            </a:r>
            <a:r>
              <a:rPr lang="en-GB" dirty="0"/>
              <a:t> that </a:t>
            </a:r>
            <a:r>
              <a:rPr lang="en-GB" b="1" dirty="0"/>
              <a:t>subclasses</a:t>
            </a:r>
            <a:r>
              <a:rPr lang="en-GB" dirty="0"/>
              <a:t> </a:t>
            </a:r>
            <a:r>
              <a:rPr lang="en-GB" b="1" dirty="0" err="1"/>
              <a:t>torch.utils.data.Dataset</a:t>
            </a:r>
            <a:r>
              <a:rPr lang="en-GB" dirty="0"/>
              <a:t>.</a:t>
            </a:r>
          </a:p>
          <a:p>
            <a:pPr marL="0" indent="0">
              <a:buNone/>
            </a:pPr>
            <a:r>
              <a:rPr lang="en-GB" dirty="0"/>
              <a:t>- Define a an </a:t>
            </a:r>
            <a:r>
              <a:rPr lang="en-GB" b="1" dirty="0"/>
              <a:t>__</a:t>
            </a:r>
            <a:r>
              <a:rPr lang="en-GB" b="1" dirty="0" err="1"/>
              <a:t>init</a:t>
            </a:r>
            <a:r>
              <a:rPr lang="en-GB" b="1" dirty="0"/>
              <a:t>__</a:t>
            </a:r>
            <a:r>
              <a:rPr lang="en-GB" dirty="0"/>
              <a:t> that takes in the required arguments, and stores them as member variables.</a:t>
            </a:r>
          </a:p>
          <a:p>
            <a:pPr marL="0" indent="0">
              <a:buNone/>
            </a:pPr>
            <a:r>
              <a:rPr lang="en-GB" dirty="0"/>
              <a:t>- Define a </a:t>
            </a:r>
            <a:r>
              <a:rPr lang="en-GB" b="1" dirty="0"/>
              <a:t>__</a:t>
            </a:r>
            <a:r>
              <a:rPr lang="en-GB" b="1" dirty="0" err="1"/>
              <a:t>getitem</a:t>
            </a:r>
            <a:r>
              <a:rPr lang="en-GB" b="1" dirty="0"/>
              <a:t>__</a:t>
            </a:r>
            <a:r>
              <a:rPr lang="en-GB" dirty="0"/>
              <a:t> that takes </a:t>
            </a:r>
            <a:r>
              <a:rPr lang="en-GB" b="1" dirty="0"/>
              <a:t>index</a:t>
            </a:r>
            <a:r>
              <a:rPr lang="en-GB" dirty="0"/>
              <a:t> as input, and </a:t>
            </a:r>
            <a:r>
              <a:rPr lang="en-GB" b="1" dirty="0"/>
              <a:t>returns</a:t>
            </a:r>
            <a:r>
              <a:rPr lang="en-GB" dirty="0"/>
              <a:t> the </a:t>
            </a:r>
            <a:r>
              <a:rPr lang="en-GB" b="1" dirty="0"/>
              <a:t>data</a:t>
            </a:r>
            <a:r>
              <a:rPr lang="en-GB" dirty="0"/>
              <a:t> and </a:t>
            </a:r>
            <a:r>
              <a:rPr lang="en-GB" b="1" dirty="0"/>
              <a:t>label</a:t>
            </a:r>
            <a:r>
              <a:rPr lang="en-GB" dirty="0"/>
              <a:t> at that index as an array. This will allow to use the square bracket notation on our dataset object.</a:t>
            </a:r>
          </a:p>
          <a:p>
            <a:pPr marL="0" indent="0">
              <a:buNone/>
            </a:pPr>
            <a:r>
              <a:rPr lang="en-GB" dirty="0"/>
              <a:t>- Define a method </a:t>
            </a:r>
            <a:r>
              <a:rPr lang="en-GB" b="1" dirty="0"/>
              <a:t>__</a:t>
            </a:r>
            <a:r>
              <a:rPr lang="en-GB" b="1" dirty="0" err="1"/>
              <a:t>len</a:t>
            </a:r>
            <a:r>
              <a:rPr lang="en-GB" b="1" dirty="0"/>
              <a:t>__</a:t>
            </a:r>
            <a:r>
              <a:rPr lang="en-GB" dirty="0"/>
              <a:t> that returns the </a:t>
            </a:r>
            <a:r>
              <a:rPr lang="en-GB" b="1" dirty="0"/>
              <a:t>number</a:t>
            </a:r>
            <a:r>
              <a:rPr lang="en-GB" dirty="0"/>
              <a:t> </a:t>
            </a:r>
            <a:r>
              <a:rPr lang="en-GB" b="1" dirty="0"/>
              <a:t>of</a:t>
            </a:r>
            <a:r>
              <a:rPr lang="en-GB" dirty="0"/>
              <a:t> </a:t>
            </a:r>
            <a:r>
              <a:rPr lang="en-GB" b="1" dirty="0"/>
              <a:t>samples</a:t>
            </a:r>
            <a:r>
              <a:rPr lang="en-GB" dirty="0"/>
              <a:t> </a:t>
            </a:r>
            <a:r>
              <a:rPr lang="en-GB" b="1" dirty="0"/>
              <a:t>in</a:t>
            </a:r>
            <a:r>
              <a:rPr lang="en-GB" dirty="0"/>
              <a:t> </a:t>
            </a:r>
            <a:r>
              <a:rPr lang="en-GB" b="1" dirty="0"/>
              <a:t>the</a:t>
            </a:r>
            <a:r>
              <a:rPr lang="en-GB" dirty="0"/>
              <a:t> </a:t>
            </a:r>
            <a:r>
              <a:rPr lang="en-GB" b="1" dirty="0"/>
              <a:t>dataset</a:t>
            </a:r>
            <a:r>
              <a:rPr lang="en-GB" dirty="0"/>
              <a:t>.</a:t>
            </a:r>
          </a:p>
        </p:txBody>
      </p:sp>
      <p:pic>
        <p:nvPicPr>
          <p:cNvPr id="5" name="Picture 4">
            <a:extLst>
              <a:ext uri="{FF2B5EF4-FFF2-40B4-BE49-F238E27FC236}">
                <a16:creationId xmlns:a16="http://schemas.microsoft.com/office/drawing/2014/main" id="{6B0AD40C-3E64-86C3-7D31-7B8684468BD0}"/>
              </a:ext>
            </a:extLst>
          </p:cNvPr>
          <p:cNvPicPr>
            <a:picLocks noChangeAspect="1"/>
          </p:cNvPicPr>
          <p:nvPr/>
        </p:nvPicPr>
        <p:blipFill>
          <a:blip r:embed="rId2"/>
          <a:stretch>
            <a:fillRect/>
          </a:stretch>
        </p:blipFill>
        <p:spPr>
          <a:xfrm>
            <a:off x="6326994" y="2375877"/>
            <a:ext cx="5809435" cy="3126154"/>
          </a:xfrm>
          <a:prstGeom prst="rect">
            <a:avLst/>
          </a:prstGeom>
        </p:spPr>
      </p:pic>
    </p:spTree>
    <p:extLst>
      <p:ext uri="{BB962C8B-B14F-4D97-AF65-F5344CB8AC3E}">
        <p14:creationId xmlns:p14="http://schemas.microsoft.com/office/powerpoint/2010/main" val="157714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 </a:t>
            </a: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lnSpcReduction="10000"/>
          </a:bodyPr>
          <a:lstStyle/>
          <a:p>
            <a:r>
              <a:rPr lang="en-GB" dirty="0"/>
              <a:t>Before we can feed this dataset object to Neural Networks, we need to supplement it with a </a:t>
            </a:r>
            <a:r>
              <a:rPr lang="en-GB" b="1" dirty="0" err="1"/>
              <a:t>Dataloader</a:t>
            </a:r>
            <a:r>
              <a:rPr lang="en-GB" dirty="0"/>
              <a:t>.</a:t>
            </a:r>
          </a:p>
          <a:p>
            <a:r>
              <a:rPr lang="en-GB" dirty="0"/>
              <a:t>The </a:t>
            </a:r>
            <a:r>
              <a:rPr lang="en-GB" dirty="0" err="1"/>
              <a:t>Dataloader</a:t>
            </a:r>
            <a:r>
              <a:rPr lang="en-GB" dirty="0"/>
              <a:t> will </a:t>
            </a:r>
            <a:r>
              <a:rPr lang="en-GB" b="1" dirty="0"/>
              <a:t>shuffle the samples randomly </a:t>
            </a:r>
            <a:r>
              <a:rPr lang="en-GB" dirty="0"/>
              <a:t>and produce </a:t>
            </a:r>
            <a:r>
              <a:rPr lang="en-GB" b="1" dirty="0"/>
              <a:t>mini-batches</a:t>
            </a:r>
            <a:r>
              <a:rPr lang="en-GB" dirty="0"/>
              <a:t> of a given size.</a:t>
            </a:r>
          </a:p>
          <a:p>
            <a:r>
              <a:rPr lang="en-GB" dirty="0"/>
              <a:t>This </a:t>
            </a:r>
            <a:r>
              <a:rPr lang="en-GB" dirty="0" err="1"/>
              <a:t>Dataloader</a:t>
            </a:r>
            <a:r>
              <a:rPr lang="en-GB" dirty="0"/>
              <a:t> typically allows for </a:t>
            </a:r>
            <a:r>
              <a:rPr lang="en-GB" b="1" dirty="0"/>
              <a:t>stochastic</a:t>
            </a:r>
            <a:r>
              <a:rPr lang="en-GB" dirty="0"/>
              <a:t> </a:t>
            </a:r>
            <a:r>
              <a:rPr lang="en-GB" b="1" dirty="0"/>
              <a:t>mini-batches</a:t>
            </a:r>
            <a:r>
              <a:rPr lang="en-GB" dirty="0"/>
              <a:t>, as discussed in Week 2.</a:t>
            </a:r>
          </a:p>
          <a:p>
            <a:r>
              <a:rPr lang="en-GB" dirty="0"/>
              <a:t>The </a:t>
            </a:r>
            <a:r>
              <a:rPr lang="en-GB" dirty="0" err="1"/>
              <a:t>Dataloader</a:t>
            </a:r>
            <a:r>
              <a:rPr lang="en-GB" dirty="0"/>
              <a:t> will also </a:t>
            </a:r>
            <a:r>
              <a:rPr lang="en-GB" b="1" dirty="0"/>
              <a:t>transform</a:t>
            </a:r>
            <a:r>
              <a:rPr lang="en-GB" dirty="0"/>
              <a:t> </a:t>
            </a:r>
            <a:r>
              <a:rPr lang="en-GB" b="1" dirty="0"/>
              <a:t>arrays</a:t>
            </a:r>
            <a:r>
              <a:rPr lang="en-GB" dirty="0"/>
              <a:t> </a:t>
            </a:r>
            <a:r>
              <a:rPr lang="en-GB" b="1" dirty="0"/>
              <a:t>into</a:t>
            </a:r>
            <a:r>
              <a:rPr lang="en-GB" dirty="0"/>
              <a:t> </a:t>
            </a:r>
            <a:r>
              <a:rPr lang="en-GB" b="1" dirty="0"/>
              <a:t>tensors</a:t>
            </a:r>
            <a:r>
              <a:rPr lang="en-GB" dirty="0"/>
              <a:t>.</a:t>
            </a:r>
            <a:endParaRPr lang="en-SG" dirty="0"/>
          </a:p>
        </p:txBody>
      </p:sp>
      <p:pic>
        <p:nvPicPr>
          <p:cNvPr id="6" name="Picture 5">
            <a:extLst>
              <a:ext uri="{FF2B5EF4-FFF2-40B4-BE49-F238E27FC236}">
                <a16:creationId xmlns:a16="http://schemas.microsoft.com/office/drawing/2014/main" id="{700EFD81-BD83-5CC8-06BA-C13D969EB108}"/>
              </a:ext>
            </a:extLst>
          </p:cNvPr>
          <p:cNvPicPr>
            <a:picLocks noChangeAspect="1"/>
          </p:cNvPicPr>
          <p:nvPr/>
        </p:nvPicPr>
        <p:blipFill>
          <a:blip r:embed="rId2"/>
          <a:stretch>
            <a:fillRect/>
          </a:stretch>
        </p:blipFill>
        <p:spPr>
          <a:xfrm>
            <a:off x="5837938" y="1550135"/>
            <a:ext cx="6354062" cy="1695687"/>
          </a:xfrm>
          <a:prstGeom prst="rect">
            <a:avLst/>
          </a:prstGeom>
        </p:spPr>
      </p:pic>
    </p:spTree>
    <p:extLst>
      <p:ext uri="{BB962C8B-B14F-4D97-AF65-F5344CB8AC3E}">
        <p14:creationId xmlns:p14="http://schemas.microsoft.com/office/powerpoint/2010/main" val="286763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r>
              <a:rPr lang="en-GB" dirty="0"/>
              <a:t>We can then this custom </a:t>
            </a:r>
            <a:r>
              <a:rPr lang="en-GB" dirty="0" err="1"/>
              <a:t>Dataloader</a:t>
            </a:r>
            <a:r>
              <a:rPr lang="en-GB" dirty="0"/>
              <a:t> to generate mini-batches using a </a:t>
            </a:r>
            <a:r>
              <a:rPr lang="en-GB" b="1" dirty="0"/>
              <a:t>for</a:t>
            </a:r>
            <a:r>
              <a:rPr lang="en-GB" dirty="0"/>
              <a:t> loop.</a:t>
            </a:r>
          </a:p>
          <a:p>
            <a:r>
              <a:rPr lang="en-GB" dirty="0"/>
              <a:t>Notice how this </a:t>
            </a:r>
            <a:r>
              <a:rPr lang="en-GB" dirty="0" err="1"/>
              <a:t>Dataloader</a:t>
            </a:r>
            <a:r>
              <a:rPr lang="en-GB" dirty="0"/>
              <a:t> generates </a:t>
            </a:r>
            <a:r>
              <a:rPr lang="en-GB" b="1" dirty="0"/>
              <a:t>92</a:t>
            </a:r>
            <a:r>
              <a:rPr lang="en-GB" dirty="0"/>
              <a:t> (= 2928/32, rounded up) </a:t>
            </a:r>
            <a:r>
              <a:rPr lang="en-GB" b="1" dirty="0"/>
              <a:t>batches</a:t>
            </a:r>
            <a:r>
              <a:rPr lang="en-GB" dirty="0"/>
              <a:t> of </a:t>
            </a:r>
            <a:r>
              <a:rPr lang="en-GB" b="1" dirty="0"/>
              <a:t>32</a:t>
            </a:r>
            <a:r>
              <a:rPr lang="en-GB" dirty="0"/>
              <a:t> </a:t>
            </a:r>
            <a:r>
              <a:rPr lang="en-GB" b="1" dirty="0"/>
              <a:t>samples</a:t>
            </a:r>
            <a:r>
              <a:rPr lang="en-GB" dirty="0"/>
              <a:t>.</a:t>
            </a:r>
          </a:p>
          <a:p>
            <a:r>
              <a:rPr lang="en-GB" dirty="0"/>
              <a:t>With the exception of the </a:t>
            </a:r>
            <a:r>
              <a:rPr lang="en-GB" b="1" dirty="0"/>
              <a:t>last</a:t>
            </a:r>
            <a:r>
              <a:rPr lang="en-GB" dirty="0"/>
              <a:t> </a:t>
            </a:r>
            <a:r>
              <a:rPr lang="en-GB" b="1" dirty="0"/>
              <a:t>batch </a:t>
            </a:r>
            <a:r>
              <a:rPr lang="en-GB" dirty="0"/>
              <a:t>(with index 91), that only contains </a:t>
            </a:r>
            <a:r>
              <a:rPr lang="en-GB" b="1" dirty="0"/>
              <a:t>16</a:t>
            </a:r>
            <a:r>
              <a:rPr lang="en-GB" dirty="0"/>
              <a:t> </a:t>
            </a:r>
            <a:r>
              <a:rPr lang="en-GB" b="1" dirty="0"/>
              <a:t>samples</a:t>
            </a:r>
            <a:r>
              <a:rPr lang="en-GB" dirty="0"/>
              <a:t> (= 2928 % 32).</a:t>
            </a:r>
            <a:endParaRPr lang="en-SG" dirty="0"/>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235394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r>
              <a:rPr lang="en-GB" dirty="0"/>
              <a:t>We can then this custom </a:t>
            </a:r>
            <a:r>
              <a:rPr lang="en-GB" dirty="0" err="1"/>
              <a:t>Dataloader</a:t>
            </a:r>
            <a:r>
              <a:rPr lang="en-GB" dirty="0"/>
              <a:t> to generate mini-batches using a </a:t>
            </a:r>
            <a:r>
              <a:rPr lang="en-GB" b="1" dirty="0"/>
              <a:t>for</a:t>
            </a:r>
            <a:r>
              <a:rPr lang="en-GB" dirty="0"/>
              <a:t> loop.</a:t>
            </a:r>
          </a:p>
          <a:p>
            <a:r>
              <a:rPr lang="en-GB" b="1" dirty="0"/>
              <a:t>Good practice: </a:t>
            </a:r>
            <a:r>
              <a:rPr lang="en-GB" dirty="0"/>
              <a:t>the custom Dataset and custom </a:t>
            </a:r>
            <a:r>
              <a:rPr lang="en-GB" dirty="0" err="1"/>
              <a:t>Dataloader</a:t>
            </a:r>
            <a:r>
              <a:rPr lang="en-GB" dirty="0"/>
              <a:t> definition should be repeated to generate </a:t>
            </a:r>
            <a:r>
              <a:rPr lang="en-GB" b="1" dirty="0"/>
              <a:t>training</a:t>
            </a:r>
            <a:r>
              <a:rPr lang="en-GB" dirty="0"/>
              <a:t>, </a:t>
            </a:r>
            <a:r>
              <a:rPr lang="en-GB" b="1" dirty="0"/>
              <a:t>testing</a:t>
            </a:r>
            <a:r>
              <a:rPr lang="en-GB" dirty="0"/>
              <a:t> and </a:t>
            </a:r>
            <a:r>
              <a:rPr lang="en-GB" b="1" dirty="0"/>
              <a:t>validation</a:t>
            </a:r>
            <a:r>
              <a:rPr lang="en-GB" dirty="0"/>
              <a:t> </a:t>
            </a:r>
            <a:r>
              <a:rPr lang="en-GB" b="1" dirty="0"/>
              <a:t>sets</a:t>
            </a:r>
            <a:r>
              <a:rPr lang="en-GB" dirty="0"/>
              <a:t> </a:t>
            </a:r>
            <a:r>
              <a:rPr lang="en-GB" b="1" dirty="0" err="1"/>
              <a:t>dataloaders</a:t>
            </a:r>
            <a:r>
              <a:rPr lang="en-GB" dirty="0"/>
              <a:t>.</a:t>
            </a:r>
          </a:p>
          <a:p>
            <a:r>
              <a:rPr lang="en-GB" dirty="0"/>
              <a:t>This (or these) </a:t>
            </a:r>
            <a:r>
              <a:rPr lang="en-GB" dirty="0" err="1"/>
              <a:t>Dataloader</a:t>
            </a:r>
            <a:r>
              <a:rPr lang="en-GB" dirty="0"/>
              <a:t>(s) will then be fed to our </a:t>
            </a:r>
            <a:r>
              <a:rPr lang="en-GB" b="1" dirty="0"/>
              <a:t>trainer</a:t>
            </a:r>
            <a:r>
              <a:rPr lang="en-GB" dirty="0"/>
              <a:t> function later on.</a:t>
            </a:r>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141493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178390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dirty="0"/>
              <a:t>MNIST is often used as a "Hello, World!" example, due to its simplicity and the availability of efficient implementations of various learning algorithms.</a:t>
            </a:r>
          </a:p>
        </p:txBody>
      </p:sp>
      <p:pic>
        <p:nvPicPr>
          <p:cNvPr id="8" name="Picture 7" descr="A picture containing text, keyboard, electronics, computer&#10;&#10;Description automatically generated">
            <a:extLst>
              <a:ext uri="{FF2B5EF4-FFF2-40B4-BE49-F238E27FC236}">
                <a16:creationId xmlns:a16="http://schemas.microsoft.com/office/drawing/2014/main" id="{9C7CDEBC-DB21-8D7A-280E-73E78224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029" y="3769183"/>
            <a:ext cx="4936171" cy="2953476"/>
          </a:xfrm>
          <a:prstGeom prst="rect">
            <a:avLst/>
          </a:prstGeom>
        </p:spPr>
      </p:pic>
    </p:spTree>
    <p:extLst>
      <p:ext uri="{BB962C8B-B14F-4D97-AF65-F5344CB8AC3E}">
        <p14:creationId xmlns:p14="http://schemas.microsoft.com/office/powerpoint/2010/main" val="12242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b="1" dirty="0"/>
              <a:t>Careful however: </a:t>
            </a:r>
            <a:r>
              <a:rPr lang="en-GB" dirty="0"/>
              <a:t>the MNIST dataset is often accused of having been </a:t>
            </a:r>
            <a:r>
              <a:rPr lang="en-GB" b="1" dirty="0"/>
              <a:t>overused</a:t>
            </a:r>
            <a:r>
              <a:rPr lang="en-GB" dirty="0"/>
              <a:t> (which is true) and of </a:t>
            </a:r>
            <a:r>
              <a:rPr lang="en-GB" b="1" dirty="0"/>
              <a:t>being</a:t>
            </a:r>
            <a:r>
              <a:rPr lang="en-GB" dirty="0"/>
              <a:t> </a:t>
            </a:r>
            <a:r>
              <a:rPr lang="en-GB" b="1" dirty="0"/>
              <a:t>too</a:t>
            </a:r>
            <a:r>
              <a:rPr lang="en-GB" dirty="0"/>
              <a:t> </a:t>
            </a:r>
            <a:r>
              <a:rPr lang="en-GB" b="1" dirty="0"/>
              <a:t>simple</a:t>
            </a:r>
            <a:r>
              <a:rPr lang="en-GB" dirty="0"/>
              <a:t>.</a:t>
            </a:r>
          </a:p>
        </p:txBody>
      </p:sp>
      <p:pic>
        <p:nvPicPr>
          <p:cNvPr id="6" name="Picture 5">
            <a:extLst>
              <a:ext uri="{FF2B5EF4-FFF2-40B4-BE49-F238E27FC236}">
                <a16:creationId xmlns:a16="http://schemas.microsoft.com/office/drawing/2014/main" id="{5F1CA5DA-BBDC-B1F1-22A7-C8B1B6EB8884}"/>
              </a:ext>
            </a:extLst>
          </p:cNvPr>
          <p:cNvPicPr>
            <a:picLocks noChangeAspect="1"/>
          </p:cNvPicPr>
          <p:nvPr/>
        </p:nvPicPr>
        <p:blipFill>
          <a:blip r:embed="rId2"/>
          <a:stretch>
            <a:fillRect/>
          </a:stretch>
        </p:blipFill>
        <p:spPr>
          <a:xfrm>
            <a:off x="6441806" y="3858770"/>
            <a:ext cx="5591955" cy="2829320"/>
          </a:xfrm>
          <a:prstGeom prst="rect">
            <a:avLst/>
          </a:prstGeom>
        </p:spPr>
      </p:pic>
    </p:spTree>
    <p:extLst>
      <p:ext uri="{BB962C8B-B14F-4D97-AF65-F5344CB8AC3E}">
        <p14:creationId xmlns:p14="http://schemas.microsoft.com/office/powerpoint/2010/main" val="70335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r>
              <a:rPr lang="en-GB" dirty="0"/>
              <a:t>It is a good dataset to use for testing and comparing the performance of different models, as well as for getting familiar with the basics of machine learning and deep learning.</a:t>
            </a:r>
          </a:p>
          <a:p>
            <a:r>
              <a:rPr lang="en-GB" dirty="0"/>
              <a:t>The images serve as inputs, and the task is therefore to predict which of the ten digits appears in the image.</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r>
              <a:rPr lang="en-GB" dirty="0"/>
              <a:t>This is therefore a </a:t>
            </a:r>
            <a:r>
              <a:rPr lang="en-GB" b="1" dirty="0"/>
              <a:t>classification</a:t>
            </a:r>
            <a:r>
              <a:rPr lang="en-GB" dirty="0"/>
              <a:t> </a:t>
            </a:r>
            <a:r>
              <a:rPr lang="en-GB" b="1" dirty="0"/>
              <a:t>task</a:t>
            </a:r>
            <a:r>
              <a:rPr lang="en-GB" dirty="0"/>
              <a:t>, like before, except that it consists of </a:t>
            </a:r>
            <a:r>
              <a:rPr lang="en-GB" b="1" dirty="0"/>
              <a:t>10</a:t>
            </a:r>
            <a:r>
              <a:rPr lang="en-GB" dirty="0"/>
              <a:t> </a:t>
            </a:r>
            <a:r>
              <a:rPr lang="en-GB" b="1" dirty="0"/>
              <a:t>different</a:t>
            </a:r>
            <a:r>
              <a:rPr lang="en-GB" dirty="0"/>
              <a:t> </a:t>
            </a:r>
            <a:r>
              <a:rPr lang="en-GB" b="1" dirty="0"/>
              <a:t>classes</a:t>
            </a:r>
            <a:r>
              <a:rPr lang="en-GB" dirty="0"/>
              <a:t> (corresponding to the 0-9 digits) </a:t>
            </a:r>
            <a:r>
              <a:rPr lang="en-GB" b="1" dirty="0"/>
              <a:t>instead of just two like in binary classification</a:t>
            </a:r>
            <a:r>
              <a:rPr lang="en-GB" dirty="0"/>
              <a:t>.</a:t>
            </a:r>
            <a:endParaRPr lang="en-SG" dirty="0"/>
          </a:p>
          <a:p>
            <a:endParaRPr lang="en-SG" dirty="0"/>
          </a:p>
        </p:txBody>
      </p:sp>
      <p:pic>
        <p:nvPicPr>
          <p:cNvPr id="7" name="Picture 6" descr="A picture containing text, keyboard, electronics, computer&#10;&#10;Description automatically generated">
            <a:extLst>
              <a:ext uri="{FF2B5EF4-FFF2-40B4-BE49-F238E27FC236}">
                <a16:creationId xmlns:a16="http://schemas.microsoft.com/office/drawing/2014/main" id="{349FAB0E-66A1-6AB7-392C-4CF21586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84" y="4341811"/>
            <a:ext cx="4103831" cy="2455459"/>
          </a:xfrm>
          <a:prstGeom prst="rect">
            <a:avLst/>
          </a:prstGeom>
        </p:spPr>
      </p:pic>
    </p:spTree>
    <p:extLst>
      <p:ext uri="{BB962C8B-B14F-4D97-AF65-F5344CB8AC3E}">
        <p14:creationId xmlns:p14="http://schemas.microsoft.com/office/powerpoint/2010/main" val="56788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32658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dirty="0"/>
              <a:t>In general, it is good to do the following:</a:t>
            </a:r>
          </a:p>
          <a:p>
            <a:r>
              <a:rPr lang="en-GB" dirty="0"/>
              <a:t>Scale the data (pixel values) to the [0,1] range.</a:t>
            </a:r>
          </a:p>
          <a:p>
            <a:r>
              <a:rPr lang="en-GB" dirty="0"/>
              <a:t>Normalize the data to have zero mean and unit standard deviation.</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pPr marL="0" indent="0">
              <a:buNone/>
            </a:pPr>
            <a:r>
              <a:rPr lang="en-GB" dirty="0"/>
              <a:t>We will then subtract a mean of 0.1307 and divide by a standard deviation of 0.3081. </a:t>
            </a:r>
          </a:p>
          <a:p>
            <a:pPr marL="0" indent="0">
              <a:buNone/>
            </a:pPr>
            <a:r>
              <a:rPr lang="en-GB" dirty="0"/>
              <a:t>These values are basically the mean and the standard deviation of the dataset divided by 255 (original max pixel value).</a:t>
            </a:r>
            <a:endParaRPr lang="en-SG" dirty="0"/>
          </a:p>
        </p:txBody>
      </p:sp>
      <p:pic>
        <p:nvPicPr>
          <p:cNvPr id="8" name="Picture 7">
            <a:extLst>
              <a:ext uri="{FF2B5EF4-FFF2-40B4-BE49-F238E27FC236}">
                <a16:creationId xmlns:a16="http://schemas.microsoft.com/office/drawing/2014/main" id="{B218346F-EA55-D870-F021-BC9E70E78162}"/>
              </a:ext>
            </a:extLst>
          </p:cNvPr>
          <p:cNvPicPr>
            <a:picLocks noChangeAspect="1"/>
          </p:cNvPicPr>
          <p:nvPr/>
        </p:nvPicPr>
        <p:blipFill>
          <a:blip r:embed="rId2"/>
          <a:stretch>
            <a:fillRect/>
          </a:stretch>
        </p:blipFill>
        <p:spPr>
          <a:xfrm>
            <a:off x="1185195" y="5167313"/>
            <a:ext cx="10097659" cy="1325562"/>
          </a:xfrm>
          <a:prstGeom prst="rect">
            <a:avLst/>
          </a:prstGeom>
        </p:spPr>
      </p:pic>
    </p:spTree>
    <p:extLst>
      <p:ext uri="{BB962C8B-B14F-4D97-AF65-F5344CB8AC3E}">
        <p14:creationId xmlns:p14="http://schemas.microsoft.com/office/powerpoint/2010/main" val="25326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5192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fontScale="92500"/>
              </a:bodyPr>
              <a:lstStyle/>
              <a:p>
                <a:pPr marL="0" indent="0">
                  <a:buNone/>
                </a:pPr>
                <a:r>
                  <a:rPr lang="en-GB" dirty="0"/>
                  <a:t>In </a:t>
                </a:r>
                <a:r>
                  <a:rPr lang="en-GB" b="1" dirty="0"/>
                  <a:t>binary</a:t>
                </a:r>
                <a:r>
                  <a:rPr lang="en-GB" dirty="0"/>
                  <a:t> </a:t>
                </a:r>
                <a:r>
                  <a:rPr lang="en-GB" b="1" dirty="0"/>
                  <a:t>classification</a:t>
                </a:r>
                <a:r>
                  <a:rPr lang="en-GB" dirty="0"/>
                  <a:t>, we would produce </a:t>
                </a:r>
                <a:r>
                  <a:rPr lang="en-GB" b="1" dirty="0"/>
                  <a:t>a single value </a:t>
                </a:r>
                <a14:m>
                  <m:oMath xmlns:m="http://schemas.openxmlformats.org/officeDocument/2006/math">
                    <m:r>
                      <a:rPr lang="en-GB" b="1" i="1" dirty="0" smtClean="0">
                        <a:latin typeface="Cambria Math" panose="02040503050406030204" pitchFamily="18" charset="0"/>
                      </a:rPr>
                      <m:t>𝒑</m:t>
                    </m:r>
                  </m:oMath>
                </a14:m>
                <a:r>
                  <a:rPr lang="en-GB" dirty="0"/>
                  <a:t> as </a:t>
                </a:r>
                <a:r>
                  <a:rPr lang="en-GB" b="1" dirty="0"/>
                  <a:t>output</a:t>
                </a:r>
                <a:r>
                  <a:rPr lang="en-GB" dirty="0"/>
                  <a:t>, with </a:t>
                </a:r>
                <a14:m>
                  <m:oMath xmlns:m="http://schemas.openxmlformats.org/officeDocument/2006/math">
                    <m:r>
                      <a:rPr lang="en-GB" i="1" dirty="0" smtClean="0">
                        <a:latin typeface="Cambria Math" panose="02040503050406030204" pitchFamily="18" charset="0"/>
                      </a:rPr>
                      <m:t>𝑝</m:t>
                    </m:r>
                  </m:oMath>
                </a14:m>
                <a:r>
                  <a:rPr lang="en-GB" dirty="0"/>
                  <a:t> between 0 and 1.</a:t>
                </a:r>
              </a:p>
              <a:p>
                <a:r>
                  <a:rPr lang="en-GB" dirty="0"/>
                  <a:t>This value </a:t>
                </a:r>
                <a14:m>
                  <m:oMath xmlns:m="http://schemas.openxmlformats.org/officeDocument/2006/math">
                    <m:r>
                      <a:rPr lang="en-GB" b="1" i="1" dirty="0" smtClean="0">
                        <a:latin typeface="Cambria Math" panose="02040503050406030204" pitchFamily="18" charset="0"/>
                      </a:rPr>
                      <m:t>𝒑</m:t>
                    </m:r>
                  </m:oMath>
                </a14:m>
                <a:r>
                  <a:rPr lang="en-GB" dirty="0"/>
                  <a:t> would correspond to the </a:t>
                </a:r>
                <a:r>
                  <a:rPr lang="en-GB" b="1" dirty="0"/>
                  <a:t>probability of being of class 1</a:t>
                </a:r>
                <a:r>
                  <a:rPr lang="en-GB" dirty="0"/>
                  <a:t>.</a:t>
                </a:r>
              </a:p>
              <a:p>
                <a:r>
                  <a:rPr lang="en-GB" dirty="0"/>
                  <a:t>The </a:t>
                </a:r>
                <a:r>
                  <a:rPr lang="en-GB" b="1" dirty="0"/>
                  <a:t>probability of being of class 0</a:t>
                </a:r>
                <a:r>
                  <a:rPr lang="en-GB" dirty="0"/>
                  <a:t> would then simply be </a:t>
                </a:r>
                <a14:m>
                  <m:oMath xmlns:m="http://schemas.openxmlformats.org/officeDocument/2006/math">
                    <m:r>
                      <a:rPr lang="en-GB" b="1" i="1" dirty="0" smtClean="0">
                        <a:latin typeface="Cambria Math" panose="02040503050406030204" pitchFamily="18" charset="0"/>
                      </a:rPr>
                      <m:t>𝟏</m:t>
                    </m:r>
                    <m:r>
                      <a:rPr lang="en-GB" b="1" i="1" dirty="0" smtClean="0">
                        <a:latin typeface="Cambria Math" panose="02040503050406030204" pitchFamily="18" charset="0"/>
                      </a:rPr>
                      <m:t> − </m:t>
                    </m:r>
                    <m:r>
                      <a:rPr lang="en-GB" b="1" i="1" dirty="0">
                        <a:latin typeface="Cambria Math" panose="02040503050406030204" pitchFamily="18" charset="0"/>
                      </a:rPr>
                      <m:t>𝒑</m:t>
                    </m:r>
                  </m:oMath>
                </a14:m>
                <a:r>
                  <a:rPr lang="en-GB" dirty="0"/>
                  <a:t>.</a:t>
                </a:r>
              </a:p>
              <a:p>
                <a:r>
                  <a:rPr lang="en-GB" dirty="0"/>
                  <a:t>We would then use a </a:t>
                </a:r>
                <a:r>
                  <a:rPr lang="en-GB" b="1" dirty="0"/>
                  <a:t>threshold</a:t>
                </a:r>
                <a:r>
                  <a:rPr lang="en-GB" dirty="0"/>
                  <a:t> </a:t>
                </a:r>
                <a:r>
                  <a:rPr lang="en-GB" b="1" dirty="0"/>
                  <a:t>0.5</a:t>
                </a:r>
                <a:r>
                  <a:rPr lang="en-GB" dirty="0"/>
                  <a:t> to decide if the sample is predicted of class 0 or 1.</a:t>
                </a:r>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000"/>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3645EA5-24B1-2D96-6660-3C5A2AEA5B3E}"/>
                  </a:ext>
                </a:extLst>
              </p:cNvPr>
              <p:cNvSpPr>
                <a:spLocks noGrp="1"/>
              </p:cNvSpPr>
              <p:nvPr>
                <p:ph sz="half" idx="2"/>
              </p:nvPr>
            </p:nvSpPr>
            <p:spPr>
              <a:xfrm>
                <a:off x="6172200" y="1825624"/>
                <a:ext cx="5181600" cy="5032375"/>
              </a:xfrm>
            </p:spPr>
            <p:txBody>
              <a:bodyPr>
                <a:normAutofit fontScale="92500"/>
              </a:bodyPr>
              <a:lstStyle/>
              <a:p>
                <a:r>
                  <a:rPr lang="en-GB" dirty="0"/>
                  <a:t>Unfortunately, when we have more than 2 classes, </a:t>
                </a:r>
                <a:r>
                  <a:rPr lang="en-GB" b="1" dirty="0"/>
                  <a:t>we can no longer rely on a single output value </a:t>
                </a:r>
                <a14:m>
                  <m:oMath xmlns:m="http://schemas.openxmlformats.org/officeDocument/2006/math">
                    <m:r>
                      <a:rPr lang="en-GB" b="1" i="1" dirty="0" smtClean="0">
                        <a:latin typeface="Cambria Math" panose="02040503050406030204" pitchFamily="18" charset="0"/>
                      </a:rPr>
                      <m:t>𝒑</m:t>
                    </m:r>
                  </m:oMath>
                </a14:m>
                <a:r>
                  <a:rPr lang="en-GB" dirty="0"/>
                  <a:t>.</a:t>
                </a:r>
              </a:p>
              <a:p>
                <a:r>
                  <a:rPr lang="en-GB" dirty="0"/>
                  <a:t>Instead, it is often preferable to have the model output </a:t>
                </a:r>
                <a:r>
                  <a:rPr lang="en-GB" b="1" dirty="0"/>
                  <a:t>10 values</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0</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2</m:t>
                          </m:r>
                        </m:sub>
                      </m:sSub>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9</m:t>
                          </m:r>
                        </m:sub>
                      </m:sSub>
                      <m:r>
                        <a:rPr lang="en-GB" i="1" dirty="0" smtClean="0">
                          <a:latin typeface="Cambria Math" panose="02040503050406030204" pitchFamily="18" charset="0"/>
                        </a:rPr>
                        <m:t>)</m:t>
                      </m:r>
                    </m:oMath>
                  </m:oMathPara>
                </a14:m>
                <a:endParaRPr lang="en-GB" dirty="0"/>
              </a:p>
              <a:p>
                <a:r>
                  <a:rPr lang="en-GB" dirty="0"/>
                  <a:t>Where each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𝒑</m:t>
                        </m:r>
                      </m:e>
                      <m:sub>
                        <m:r>
                          <a:rPr lang="en-GB" b="1" i="1" dirty="0" smtClean="0">
                            <a:latin typeface="Cambria Math" panose="02040503050406030204" pitchFamily="18" charset="0"/>
                          </a:rPr>
                          <m:t>𝒊</m:t>
                        </m:r>
                      </m:sub>
                    </m:sSub>
                  </m:oMath>
                </a14:m>
                <a:r>
                  <a:rPr lang="en-GB" dirty="0"/>
                  <a:t> corresponds to the </a:t>
                </a:r>
                <a:r>
                  <a:rPr lang="en-GB" b="1" dirty="0"/>
                  <a:t>probability of being of class </a:t>
                </a:r>
                <a14:m>
                  <m:oMath xmlns:m="http://schemas.openxmlformats.org/officeDocument/2006/math">
                    <m:r>
                      <a:rPr lang="en-GB" b="1" i="1" dirty="0" smtClean="0">
                        <a:latin typeface="Cambria Math" panose="02040503050406030204" pitchFamily="18" charset="0"/>
                      </a:rPr>
                      <m:t>𝒊</m:t>
                    </m:r>
                  </m:oMath>
                </a14:m>
                <a:r>
                  <a:rPr lang="en-GB" dirty="0"/>
                  <a:t>. </a:t>
                </a:r>
              </a:p>
              <a:p>
                <a:r>
                  <a:rPr lang="en-GB" dirty="0"/>
                  <a:t>This could typically be done by asking for </a:t>
                </a:r>
                <a:r>
                  <a:rPr lang="en-GB" b="1" dirty="0"/>
                  <a:t>the final layer to produce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𝒏</m:t>
                        </m:r>
                      </m:e>
                      <m:sub>
                        <m:r>
                          <a:rPr lang="en-GB" b="1" i="1" dirty="0" smtClean="0">
                            <a:latin typeface="Cambria Math" panose="02040503050406030204" pitchFamily="18" charset="0"/>
                          </a:rPr>
                          <m:t>𝒚</m:t>
                        </m:r>
                      </m:sub>
                    </m:sSub>
                    <m:r>
                      <a:rPr lang="en-GB" b="1" i="1" dirty="0" smtClean="0">
                        <a:latin typeface="Cambria Math" panose="02040503050406030204" pitchFamily="18" charset="0"/>
                      </a:rPr>
                      <m:t>=</m:t>
                    </m:r>
                    <m:r>
                      <a:rPr lang="en-GB" b="1" i="1" dirty="0" smtClean="0">
                        <a:latin typeface="Cambria Math" panose="02040503050406030204" pitchFamily="18" charset="0"/>
                      </a:rPr>
                      <m:t>𝟏𝟎</m:t>
                    </m:r>
                    <m:r>
                      <a:rPr lang="en-GB" b="1" i="1" dirty="0" smtClean="0">
                        <a:latin typeface="Cambria Math" panose="02040503050406030204" pitchFamily="18" charset="0"/>
                      </a:rPr>
                      <m:t> </m:t>
                    </m:r>
                  </m:oMath>
                </a14:m>
                <a:r>
                  <a:rPr lang="en-GB" b="1" dirty="0"/>
                  <a:t>values </a:t>
                </a:r>
                <a:r>
                  <a:rPr lang="en-GB" dirty="0"/>
                  <a:t>instead of just a single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𝑦</m:t>
                        </m:r>
                      </m:sub>
                    </m:sSub>
                    <m:r>
                      <a:rPr lang="en-GB" b="0" i="1" dirty="0" smtClean="0">
                        <a:latin typeface="Cambria Math" panose="02040503050406030204" pitchFamily="18" charset="0"/>
                      </a:rPr>
                      <m:t>=</m:t>
                    </m:r>
                    <m:r>
                      <a:rPr lang="en-GB" i="1" dirty="0" smtClean="0">
                        <a:latin typeface="Cambria Math" panose="02040503050406030204" pitchFamily="18" charset="0"/>
                      </a:rPr>
                      <m:t>1</m:t>
                    </m:r>
                  </m:oMath>
                </a14:m>
                <a:r>
                  <a:rPr lang="en-GB" dirty="0"/>
                  <a:t> value.</a:t>
                </a:r>
              </a:p>
              <a:p>
                <a:endParaRPr lang="en-SG" dirty="0"/>
              </a:p>
            </p:txBody>
          </p:sp>
        </mc:Choice>
        <mc:Fallback>
          <p:sp>
            <p:nvSpPr>
              <p:cNvPr id="4" name="Content Placeholder 3">
                <a:extLst>
                  <a:ext uri="{FF2B5EF4-FFF2-40B4-BE49-F238E27FC236}">
                    <a16:creationId xmlns:a16="http://schemas.microsoft.com/office/drawing/2014/main" id="{73645EA5-24B1-2D96-6660-3C5A2AEA5B3E}"/>
                  </a:ext>
                </a:extLst>
              </p:cNvPr>
              <p:cNvSpPr>
                <a:spLocks noGrp="1" noRot="1" noChangeAspect="1" noMove="1" noResize="1" noEditPoints="1" noAdjustHandles="1" noChangeArrowheads="1" noChangeShapeType="1" noTextEdit="1"/>
              </p:cNvSpPr>
              <p:nvPr>
                <p:ph sz="half" idx="2"/>
              </p:nvPr>
            </p:nvSpPr>
            <p:spPr>
              <a:xfrm>
                <a:off x="6172200" y="1825624"/>
                <a:ext cx="5181600" cy="5032375"/>
              </a:xfrm>
              <a:blipFill>
                <a:blip r:embed="rId3"/>
                <a:stretch>
                  <a:fillRect l="-1882" t="-1816" r="-3059"/>
                </a:stretch>
              </a:blipFill>
            </p:spPr>
            <p:txBody>
              <a:bodyPr/>
              <a:lstStyle/>
              <a:p>
                <a:r>
                  <a:rPr lang="en-SG">
                    <a:noFill/>
                  </a:rPr>
                  <a:t> </a:t>
                </a:r>
              </a:p>
            </p:txBody>
          </p:sp>
        </mc:Fallback>
      </mc:AlternateContent>
    </p:spTree>
    <p:extLst>
      <p:ext uri="{BB962C8B-B14F-4D97-AF65-F5344CB8AC3E}">
        <p14:creationId xmlns:p14="http://schemas.microsoft.com/office/powerpoint/2010/main" val="16571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r>
                  <a:rPr lang="en-GB" dirty="0"/>
                  <a:t>Unfortunately, this is not good enough.</a:t>
                </a:r>
              </a:p>
              <a:p>
                <a:r>
                  <a:rPr lang="en-GB" dirty="0"/>
                  <a:t>The </a:t>
                </a:r>
                <a14:m>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err="1" smtClean="0">
                            <a:latin typeface="Cambria Math" panose="02040503050406030204" pitchFamily="18" charset="0"/>
                          </a:rPr>
                          <m:t>𝑖</m:t>
                        </m:r>
                      </m:sub>
                    </m:sSub>
                    <m:r>
                      <a:rPr lang="en-GB" i="1" dirty="0" smtClean="0">
                        <a:latin typeface="Cambria Math" panose="02040503050406030204" pitchFamily="18" charset="0"/>
                      </a:rPr>
                      <m:t> </m:t>
                    </m:r>
                  </m:oMath>
                </a14:m>
                <a:r>
                  <a:rPr lang="en-GB" dirty="0"/>
                  <a:t>are probabilities and </a:t>
                </a:r>
                <a:r>
                  <a:rPr lang="en-GB" b="1" dirty="0"/>
                  <a:t>their sum should be equal to 1</a:t>
                </a:r>
                <a:r>
                  <a:rPr lang="en-GB"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sub>
                        <m:sup>
                          <m:r>
                            <a:rPr lang="en-GB" i="1" dirty="0">
                              <a:latin typeface="Cambria Math" panose="02040503050406030204" pitchFamily="18" charset="0"/>
                            </a:rPr>
                            <m:t>9</m:t>
                          </m:r>
                        </m:sup>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nary>
                      <m:r>
                        <a:rPr lang="en-GB" i="1" dirty="0">
                          <a:latin typeface="Cambria Math" panose="02040503050406030204" pitchFamily="18" charset="0"/>
                        </a:rPr>
                        <m:t>= 1</m:t>
                      </m:r>
                    </m:oMath>
                  </m:oMathPara>
                </a14:m>
                <a:endParaRPr lang="en-GB" dirty="0"/>
              </a:p>
              <a:p>
                <a:r>
                  <a:rPr lang="en-GB" dirty="0"/>
                  <a:t>A </a:t>
                </a:r>
                <a:r>
                  <a:rPr lang="en-GB" b="1" dirty="0"/>
                  <a:t>fully</a:t>
                </a:r>
                <a:r>
                  <a:rPr lang="en-GB" dirty="0"/>
                  <a:t> </a:t>
                </a:r>
                <a:r>
                  <a:rPr lang="en-GB" b="1" dirty="0"/>
                  <a:t>connected</a:t>
                </a:r>
                <a:r>
                  <a:rPr lang="en-GB" dirty="0"/>
                  <a:t> </a:t>
                </a:r>
                <a:r>
                  <a:rPr lang="en-GB" b="1" dirty="0"/>
                  <a:t>layer</a:t>
                </a:r>
                <a:r>
                  <a:rPr lang="en-GB" dirty="0"/>
                  <a:t> </a:t>
                </a:r>
                <a:r>
                  <a:rPr lang="en-GB"/>
                  <a:t>(WX + b) is </a:t>
                </a:r>
                <a:r>
                  <a:rPr lang="en-GB" dirty="0"/>
                  <a:t>not smart enough to do that on its own: it might produce values that may not sum up to 1.</a:t>
                </a:r>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937" r="-3647"/>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73645EA5-24B1-2D96-6660-3C5A2AEA5B3E}"/>
              </a:ext>
            </a:extLst>
          </p:cNvPr>
          <p:cNvSpPr>
            <a:spLocks noGrp="1"/>
          </p:cNvSpPr>
          <p:nvPr>
            <p:ph sz="half" idx="2"/>
          </p:nvPr>
        </p:nvSpPr>
        <p:spPr>
          <a:xfrm>
            <a:off x="6172200" y="1825625"/>
            <a:ext cx="5181600" cy="5032374"/>
          </a:xfrm>
        </p:spPr>
        <p:txBody>
          <a:bodyPr>
            <a:normAutofit/>
          </a:bodyPr>
          <a:lstStyle/>
          <a:p>
            <a:r>
              <a:rPr lang="en-GB" dirty="0"/>
              <a:t>To normalize the outputs produced by the final fully connected layer, we will use the </a:t>
            </a:r>
            <a:r>
              <a:rPr lang="en-GB" b="1" dirty="0" err="1">
                <a:solidFill>
                  <a:srgbClr val="00B050"/>
                </a:solidFill>
              </a:rPr>
              <a:t>softmax</a:t>
            </a:r>
            <a:r>
              <a:rPr lang="en-GB" dirty="0"/>
              <a:t> operation, which is a special activation function.</a:t>
            </a:r>
          </a:p>
        </p:txBody>
      </p:sp>
    </p:spTree>
    <p:extLst>
      <p:ext uri="{BB962C8B-B14F-4D97-AF65-F5344CB8AC3E}">
        <p14:creationId xmlns:p14="http://schemas.microsoft.com/office/powerpoint/2010/main" val="1145967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a:t>
                </a:r>
                <a:r>
                  <a:rPr lang="en-GB" b="1" dirty="0" err="1">
                    <a:solidFill>
                      <a:srgbClr val="00B050"/>
                    </a:solidFill>
                  </a:rPr>
                  <a:t>softmax</a:t>
                </a:r>
                <a:r>
                  <a:rPr lang="en-GB" b="1" dirty="0"/>
                  <a:t> function):</a:t>
                </a:r>
              </a:p>
              <a:p>
                <a:pPr marL="0" indent="0">
                  <a:buNone/>
                </a:pPr>
                <a:r>
                  <a:rPr lang="en-SG" dirty="0"/>
                  <a:t>The </a:t>
                </a:r>
                <a:r>
                  <a:rPr lang="en-SG" b="1" dirty="0" err="1">
                    <a:solidFill>
                      <a:srgbClr val="00B050"/>
                    </a:solidFill>
                  </a:rPr>
                  <a:t>softmax</a:t>
                </a:r>
                <a:r>
                  <a:rPr lang="en-SG" dirty="0"/>
                  <a:t> </a:t>
                </a:r>
                <a:r>
                  <a:rPr lang="en-SG" b="1" dirty="0"/>
                  <a:t>function</a:t>
                </a:r>
                <a:r>
                  <a:rPr lang="en-SG" dirty="0"/>
                  <a:t> transforms a vector of </a:t>
                </a:r>
                <a14:m>
                  <m:oMath xmlns:m="http://schemas.openxmlformats.org/officeDocument/2006/math">
                    <m:r>
                      <a:rPr lang="en-SG" i="1" dirty="0" smtClean="0">
                        <a:latin typeface="Cambria Math" panose="02040503050406030204" pitchFamily="18" charset="0"/>
                      </a:rPr>
                      <m:t>𝑁</m:t>
                    </m:r>
                  </m:oMath>
                </a14:m>
                <a:r>
                  <a:rPr lang="en-SG" dirty="0"/>
                  <a:t>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𝑌</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SG" i="1" dirty="0" smtClean="0">
                          <a:latin typeface="Cambria Math" panose="02040503050406030204" pitchFamily="18" charset="0"/>
                        </a:rPr>
                        <m:t>),</m:t>
                      </m:r>
                    </m:oMath>
                  </m:oMathPara>
                </a14:m>
                <a:endParaRPr lang="en-SG" dirty="0"/>
              </a:p>
              <a:p>
                <a:pPr marL="0" indent="0">
                  <a:buNone/>
                </a:pPr>
                <a:r>
                  <a:rPr lang="en-SG" dirty="0"/>
                  <a:t>into another vector of 𝑁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𝑃</m:t>
                      </m:r>
                      <m:r>
                        <a:rPr lang="en-SG" i="1" dirty="0" smtClean="0">
                          <a:latin typeface="Cambria Math" panose="02040503050406030204" pitchFamily="18" charset="0"/>
                        </a:rPr>
                        <m:t>=</m:t>
                      </m:r>
                      <m:d>
                        <m:dPr>
                          <m:ctrlPr>
                            <a:rPr lang="en-SG"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GB" b="0" i="1" dirty="0" smtClean="0">
                                  <a:latin typeface="Cambria Math" panose="02040503050406030204" pitchFamily="18" charset="0"/>
                                </a:rPr>
                                <m:t>𝐾</m:t>
                              </m:r>
                            </m:sub>
                          </m:sSub>
                        </m:e>
                      </m:d>
                      <m:r>
                        <a:rPr lang="en-GB" b="0" i="1" dirty="0" smtClean="0">
                          <a:latin typeface="Cambria Math" panose="02040503050406030204" pitchFamily="18" charset="0"/>
                        </a:rPr>
                        <m:t>.</m:t>
                      </m:r>
                    </m:oMath>
                  </m:oMathPara>
                </a14:m>
                <a:endParaRPr lang="en-SG" dirty="0"/>
              </a:p>
              <a:p>
                <a:pPr marL="0" indent="0">
                  <a:buNone/>
                </a:pPr>
                <a:r>
                  <a:rPr lang="en-SG" dirty="0"/>
                  <a:t>The new vector </a:t>
                </a:r>
                <a14:m>
                  <m:oMath xmlns:m="http://schemas.openxmlformats.org/officeDocument/2006/math">
                    <m:r>
                      <a:rPr lang="en-SG" b="1" i="1" dirty="0" smtClean="0">
                        <a:latin typeface="Cambria Math" panose="02040503050406030204" pitchFamily="18" charset="0"/>
                      </a:rPr>
                      <m:t>𝑷</m:t>
                    </m:r>
                  </m:oMath>
                </a14:m>
                <a:r>
                  <a:rPr lang="en-SG" b="1" dirty="0"/>
                  <a:t> is guaranteed to be summing up to 1</a:t>
                </a:r>
                <a:r>
                  <a:rPr lang="en-SG"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𝑘</m:t>
                          </m:r>
                          <m:r>
                            <a:rPr lang="en-GB" b="0" i="1" smtClean="0">
                              <a:latin typeface="Cambria Math" panose="02040503050406030204" pitchFamily="18" charset="0"/>
                            </a:rPr>
                            <m:t>=0</m:t>
                          </m:r>
                        </m:sub>
                        <m:sup>
                          <m:r>
                            <a:rPr lang="en-GB" b="0" i="1" smtClean="0">
                              <a:latin typeface="Cambria Math" panose="02040503050406030204" pitchFamily="18" charset="0"/>
                            </a:rPr>
                            <m:t>𝐾</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nary>
                    </m:oMath>
                  </m:oMathPara>
                </a14:m>
                <a:endParaRPr lang="en-SG" dirty="0"/>
              </a:p>
              <a:p>
                <a:pPr marL="0" indent="0">
                  <a:buNone/>
                </a:pPr>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17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6EACFFC-77D9-FFF7-F013-E5C19F4A5D72}"/>
                  </a:ext>
                </a:extLst>
              </p:cNvPr>
              <p:cNvSpPr>
                <a:spLocks noGrp="1"/>
              </p:cNvSpPr>
              <p:nvPr>
                <p:ph sz="half" idx="2"/>
              </p:nvPr>
            </p:nvSpPr>
            <p:spPr>
              <a:xfrm>
                <a:off x="6281615" y="1825624"/>
                <a:ext cx="5715000" cy="5032376"/>
              </a:xfrm>
            </p:spPr>
            <p:txBody>
              <a:bodyPr>
                <a:normAutofit/>
              </a:bodyPr>
              <a:lstStyle/>
              <a:p>
                <a:pPr marL="0" indent="0">
                  <a:buNone/>
                </a:pPr>
                <a:r>
                  <a:rPr lang="en-SG" dirty="0"/>
                  <a:t>The </a:t>
                </a:r>
                <a:r>
                  <a:rPr lang="en-SG" b="1" dirty="0" err="1">
                    <a:solidFill>
                      <a:srgbClr val="00B050"/>
                    </a:solidFill>
                  </a:rPr>
                  <a:t>softmax</a:t>
                </a:r>
                <a:r>
                  <a:rPr lang="en-SG" dirty="0"/>
                  <a:t> operation</a:t>
                </a: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SG" dirty="0"/>
              </a:p>
              <a:p>
                <a:pPr marL="0" indent="0">
                  <a:buNone/>
                </a:pPr>
                <a:r>
                  <a:rPr lang="en-SG" dirty="0"/>
                  <a:t>is defined, </a:t>
                </a:r>
                <a14:m>
                  <m:oMath xmlns:m="http://schemas.openxmlformats.org/officeDocument/2006/math">
                    <m:r>
                      <a:rPr lang="en-SG" i="1" dirty="0" smtClean="0">
                        <a:latin typeface="Cambria Math" panose="02040503050406030204" pitchFamily="18" charset="0"/>
                      </a:rPr>
                      <m:t>∀</m:t>
                    </m:r>
                    <m:r>
                      <a:rPr lang="en-SG" i="1" dirty="0" smtClean="0">
                        <a:latin typeface="Cambria Math" panose="02040503050406030204" pitchFamily="18" charset="0"/>
                      </a:rPr>
                      <m:t>𝑖</m:t>
                    </m:r>
                  </m:oMath>
                </a14:m>
                <a:r>
                  <a:rPr lang="en-SG" dirty="0"/>
                  <a:t>, as:</a:t>
                </a:r>
              </a:p>
              <a:p>
                <a:pPr marL="0" indent="0">
                  <a:buNone/>
                </a:pPr>
                <a14:m>
                  <m:oMathPara xmlns:m="http://schemas.openxmlformats.org/officeDocument/2006/math">
                    <m:oMathParaPr>
                      <m:jc m:val="center"/>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d>
                        <m:dPr>
                          <m:ctrlPr>
                            <a:rPr lang="en-SG"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e>
                      </m:d>
                      <m:r>
                        <a:rPr lang="en-SG" i="1" dirty="0" smtClean="0">
                          <a:latin typeface="Cambria Math" panose="02040503050406030204" pitchFamily="18" charset="0"/>
                        </a:rPr>
                        <m:t>=</m:t>
                      </m:r>
                      <m:f>
                        <m:fPr>
                          <m:ctrlPr>
                            <a:rPr lang="en-GB" b="0" i="1" dirty="0" smtClean="0">
                              <a:latin typeface="Cambria Math" panose="02040503050406030204" pitchFamily="18" charset="0"/>
                            </a:rPr>
                          </m:ctrlPr>
                        </m:fPr>
                        <m:num>
                          <m:func>
                            <m:funcPr>
                              <m:ctrlPr>
                                <a:rPr lang="en-GB" b="0" i="1" dirty="0" smtClean="0">
                                  <a:latin typeface="Cambria Math" panose="02040503050406030204" pitchFamily="18" charset="0"/>
                                </a:rPr>
                              </m:ctrlPr>
                            </m:funcPr>
                            <m:fName>
                              <m:r>
                                <m:rPr>
                                  <m:sty m:val="p"/>
                                </m:rPr>
                                <a:rPr lang="en-GB" b="0" i="0" dirty="0" smtClean="0">
                                  <a:latin typeface="Cambria Math" panose="02040503050406030204" pitchFamily="18" charset="0"/>
                                </a:rPr>
                                <m:t>exp</m:t>
                              </m:r>
                            </m:fName>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𝑖</m:t>
                                      </m:r>
                                    </m:sub>
                                  </m:sSub>
                                </m:e>
                              </m:d>
                            </m:e>
                          </m:func>
                        </m:num>
                        <m:den>
                          <m:nary>
                            <m:naryPr>
                              <m:chr m:val="∑"/>
                              <m:ctrlPr>
                                <a:rPr lang="en-GB" i="1" dirty="0">
                                  <a:latin typeface="Cambria Math" panose="02040503050406030204" pitchFamily="18" charset="0"/>
                                </a:rPr>
                              </m:ctrlPr>
                            </m:naryPr>
                            <m:sub>
                              <m:r>
                                <a:rPr lang="en-GB" i="1" dirty="0">
                                  <a:latin typeface="Cambria Math" panose="02040503050406030204" pitchFamily="18" charset="0"/>
                                </a:rPr>
                                <m:t>𝑘</m:t>
                              </m:r>
                            </m:sub>
                            <m:sup>
                              <m:r>
                                <a:rPr lang="en-GB" i="1" dirty="0">
                                  <a:latin typeface="Cambria Math" panose="02040503050406030204" pitchFamily="18" charset="0"/>
                                </a:rPr>
                                <m:t>𝐾</m:t>
                              </m:r>
                            </m:sup>
                            <m:e>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exp</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d>
                                </m:e>
                              </m:func>
                            </m:e>
                          </m:nary>
                        </m:den>
                      </m:f>
                    </m:oMath>
                  </m:oMathPara>
                </a14:m>
                <a:endParaRPr lang="en-SG" dirty="0"/>
              </a:p>
              <a:p>
                <a:pPr marL="0" indent="0">
                  <a:buNone/>
                </a:pPr>
                <a:endParaRPr lang="en-SG" dirty="0"/>
              </a:p>
              <a:p>
                <a:pPr marL="0" indent="0">
                  <a:buNone/>
                </a:pPr>
                <a:r>
                  <a:rPr lang="en-SG" b="1" dirty="0"/>
                  <a:t>Note: </a:t>
                </a:r>
                <a:r>
                  <a:rPr lang="en-SG" dirty="0"/>
                  <a:t>the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oMath>
                </a14:m>
                <a:r>
                  <a:rPr lang="en-SG" dirty="0"/>
                  <a:t> notation comes from game theory, and consists of every element in vector </a:t>
                </a:r>
                <a14:m>
                  <m:oMath xmlns:m="http://schemas.openxmlformats.org/officeDocument/2006/math">
                    <m:r>
                      <a:rPr lang="en-SG" i="1" dirty="0" smtClean="0">
                        <a:latin typeface="Cambria Math" panose="02040503050406030204" pitchFamily="18" charset="0"/>
                      </a:rPr>
                      <m:t>𝑌</m:t>
                    </m:r>
                  </m:oMath>
                </a14:m>
                <a:r>
                  <a:rPr lang="en-SG" dirty="0"/>
                  <a:t> except </a:t>
                </a:r>
                <a14:m>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oMath>
                </a14:m>
                <a:r>
                  <a:rPr lang="en-SG" dirty="0"/>
                  <a:t>.</a:t>
                </a:r>
              </a:p>
              <a:p>
                <a:pPr marL="0" indent="0">
                  <a:buNone/>
                </a:pP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m:t>
                          </m:r>
                          <m:r>
                            <a:rPr lang="en-SG" i="1" dirty="0" smtClean="0">
                              <a:latin typeface="Cambria Math" panose="02040503050406030204" pitchFamily="18" charset="0"/>
                            </a:rPr>
                            <m:t>𝑖</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m:t>
                      </m:r>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p:sp>
            <p:nvSpPr>
              <p:cNvPr id="5" name="Content Placeholder 4">
                <a:extLst>
                  <a:ext uri="{FF2B5EF4-FFF2-40B4-BE49-F238E27FC236}">
                    <a16:creationId xmlns:a16="http://schemas.microsoft.com/office/drawing/2014/main" id="{66EACFFC-77D9-FFF7-F013-E5C19F4A5D72}"/>
                  </a:ext>
                </a:extLst>
              </p:cNvPr>
              <p:cNvSpPr>
                <a:spLocks noGrp="1" noRot="1" noChangeAspect="1" noMove="1" noResize="1" noEditPoints="1" noAdjustHandles="1" noChangeArrowheads="1" noChangeShapeType="1" noTextEdit="1"/>
              </p:cNvSpPr>
              <p:nvPr>
                <p:ph sz="half" idx="2"/>
              </p:nvPr>
            </p:nvSpPr>
            <p:spPr>
              <a:xfrm>
                <a:off x="6281615" y="1825624"/>
                <a:ext cx="5715000" cy="5032376"/>
              </a:xfrm>
              <a:blipFill>
                <a:blip r:embed="rId3"/>
                <a:stretch>
                  <a:fillRect l="-2132" t="-1937"/>
                </a:stretch>
              </a:blipFill>
            </p:spPr>
            <p:txBody>
              <a:bodyPr/>
              <a:lstStyle/>
              <a:p>
                <a:r>
                  <a:rPr lang="en-SG">
                    <a:noFill/>
                  </a:rPr>
                  <a:t> </a:t>
                </a:r>
              </a:p>
            </p:txBody>
          </p:sp>
        </mc:Fallback>
      </mc:AlternateContent>
    </p:spTree>
    <p:extLst>
      <p:ext uri="{BB962C8B-B14F-4D97-AF65-F5344CB8AC3E}">
        <p14:creationId xmlns:p14="http://schemas.microsoft.com/office/powerpoint/2010/main" val="232544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p:sp>
        <p:nvSpPr>
          <p:cNvPr id="6" name="Content Placeholder 5">
            <a:extLst>
              <a:ext uri="{FF2B5EF4-FFF2-40B4-BE49-F238E27FC236}">
                <a16:creationId xmlns:a16="http://schemas.microsoft.com/office/drawing/2014/main" id="{3FD01ED2-F704-9071-69AE-32BD0F75DDB1}"/>
              </a:ext>
            </a:extLst>
          </p:cNvPr>
          <p:cNvSpPr>
            <a:spLocks noGrp="1"/>
          </p:cNvSpPr>
          <p:nvPr>
            <p:ph sz="half" idx="1"/>
          </p:nvPr>
        </p:nvSpPr>
        <p:spPr/>
        <p:txBody>
          <a:bodyPr/>
          <a:lstStyle/>
          <a:p>
            <a:pPr marL="0" indent="0">
              <a:buNone/>
            </a:pPr>
            <a:r>
              <a:rPr lang="en-GB" dirty="0" err="1"/>
              <a:t>Softmax</a:t>
            </a:r>
            <a:r>
              <a:rPr lang="en-GB" dirty="0"/>
              <a:t> can be manually implemented as:</a:t>
            </a:r>
            <a:endParaRPr lang="en-SG" dirty="0"/>
          </a:p>
        </p:txBody>
      </p:sp>
      <p:sp>
        <p:nvSpPr>
          <p:cNvPr id="8" name="Content Placeholder 7">
            <a:extLst>
              <a:ext uri="{FF2B5EF4-FFF2-40B4-BE49-F238E27FC236}">
                <a16:creationId xmlns:a16="http://schemas.microsoft.com/office/drawing/2014/main" id="{FB399317-C624-3FED-3E47-E308708DE390}"/>
              </a:ext>
            </a:extLst>
          </p:cNvPr>
          <p:cNvSpPr>
            <a:spLocks noGrp="1"/>
          </p:cNvSpPr>
          <p:nvPr>
            <p:ph sz="half" idx="2"/>
          </p:nvPr>
        </p:nvSpPr>
        <p:spPr/>
        <p:txBody>
          <a:bodyPr/>
          <a:lstStyle/>
          <a:p>
            <a:pPr marL="0" indent="0">
              <a:buNone/>
            </a:pPr>
            <a:r>
              <a:rPr lang="en-GB" dirty="0"/>
              <a:t>It will rescale values so that the trend is preserved, but the new vector sums to 1.</a:t>
            </a:r>
            <a:endParaRPr lang="en-SG" dirty="0"/>
          </a:p>
        </p:txBody>
      </p:sp>
      <p:pic>
        <p:nvPicPr>
          <p:cNvPr id="10" name="Picture 9">
            <a:extLst>
              <a:ext uri="{FF2B5EF4-FFF2-40B4-BE49-F238E27FC236}">
                <a16:creationId xmlns:a16="http://schemas.microsoft.com/office/drawing/2014/main" id="{E5F42E19-8CDC-EBB9-0859-16939903CF74}"/>
              </a:ext>
            </a:extLst>
          </p:cNvPr>
          <p:cNvPicPr>
            <a:picLocks noChangeAspect="1"/>
          </p:cNvPicPr>
          <p:nvPr/>
        </p:nvPicPr>
        <p:blipFill>
          <a:blip r:embed="rId2"/>
          <a:stretch>
            <a:fillRect/>
          </a:stretch>
        </p:blipFill>
        <p:spPr>
          <a:xfrm>
            <a:off x="0" y="2838900"/>
            <a:ext cx="5869859" cy="3473000"/>
          </a:xfrm>
          <a:prstGeom prst="rect">
            <a:avLst/>
          </a:prstGeom>
        </p:spPr>
      </p:pic>
      <p:pic>
        <p:nvPicPr>
          <p:cNvPr id="12" name="Picture 11">
            <a:extLst>
              <a:ext uri="{FF2B5EF4-FFF2-40B4-BE49-F238E27FC236}">
                <a16:creationId xmlns:a16="http://schemas.microsoft.com/office/drawing/2014/main" id="{ACC5BBC9-8E38-C676-ABB4-829048660C5C}"/>
              </a:ext>
            </a:extLst>
          </p:cNvPr>
          <p:cNvPicPr>
            <a:picLocks noChangeAspect="1"/>
          </p:cNvPicPr>
          <p:nvPr/>
        </p:nvPicPr>
        <p:blipFill>
          <a:blip r:embed="rId3"/>
          <a:stretch>
            <a:fillRect/>
          </a:stretch>
        </p:blipFill>
        <p:spPr>
          <a:xfrm>
            <a:off x="6322143" y="3148430"/>
            <a:ext cx="5075143" cy="3473000"/>
          </a:xfrm>
          <a:prstGeom prst="rect">
            <a:avLst/>
          </a:prstGeom>
        </p:spPr>
      </p:pic>
    </p:spTree>
    <p:extLst>
      <p:ext uri="{BB962C8B-B14F-4D97-AF65-F5344CB8AC3E}">
        <p14:creationId xmlns:p14="http://schemas.microsoft.com/office/powerpoint/2010/main" val="359024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dirty="0"/>
                  <a:t>In the case of multi-label classification, we will use the </a:t>
                </a:r>
                <a:r>
                  <a:rPr lang="en-GB" b="1" dirty="0" err="1"/>
                  <a:t>softmax</a:t>
                </a:r>
                <a:r>
                  <a:rPr lang="en-GB" dirty="0"/>
                  <a:t> operation as the final activation after the last fully connected layer.</a:t>
                </a:r>
              </a:p>
              <a:p>
                <a:pPr marL="0" indent="0">
                  <a:buNone/>
                </a:pPr>
                <a:endParaRPr lang="en-GB" dirty="0"/>
              </a:p>
              <a:p>
                <a:pPr marL="0" indent="0">
                  <a:buNone/>
                </a:pPr>
                <a:r>
                  <a:rPr lang="en-GB" dirty="0"/>
                  <a:t>This will produce a vector of 10 values,</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𝑃</m:t>
                      </m:r>
                      <m:r>
                        <a:rPr lang="en-GB" i="1" dirty="0" smtClean="0">
                          <a:latin typeface="Cambria Math" panose="02040503050406030204" pitchFamily="18" charset="0"/>
                        </a:rPr>
                        <m:t>=</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9</m:t>
                              </m:r>
                            </m:sub>
                          </m:sSub>
                        </m:e>
                      </m:d>
                      <m:r>
                        <a:rPr lang="en-GB" b="0" i="0" dirty="0" smtClean="0">
                          <a:latin typeface="Cambria Math" panose="02040503050406030204" pitchFamily="18" charset="0"/>
                        </a:rPr>
                        <m:t>,</m:t>
                      </m:r>
                    </m:oMath>
                  </m:oMathPara>
                </a14:m>
                <a:endParaRPr lang="en-GB" dirty="0"/>
              </a:p>
              <a:p>
                <a:pPr marL="0" indent="0">
                  <a:buNone/>
                </a:pPr>
                <a:r>
                  <a:rPr lang="en-GB" dirty="0"/>
                  <a:t>corresponding to the </a:t>
                </a:r>
                <a:r>
                  <a:rPr lang="en-GB" b="1" dirty="0"/>
                  <a:t>probability for sample of being of each class 𝑖.</a:t>
                </a:r>
              </a:p>
              <a:p>
                <a:pPr marL="0" indent="0">
                  <a:buNone/>
                </a:pPr>
                <a:endParaRPr lang="en-GB" b="1" dirty="0"/>
              </a:p>
              <a:p>
                <a:pPr marL="0" indent="0">
                  <a:buNone/>
                </a:pPr>
                <a:r>
                  <a:rPr lang="en-GB" dirty="0"/>
                  <a:t>The predicted class 𝑝𝑟𝑒𝑑 will be the index </a:t>
                </a:r>
                <a14:m>
                  <m:oMath xmlns:m="http://schemas.openxmlformats.org/officeDocument/2006/math">
                    <m:r>
                      <a:rPr lang="en-GB" b="0" i="1" dirty="0" smtClean="0">
                        <a:latin typeface="Cambria Math" panose="02040503050406030204" pitchFamily="18" charset="0"/>
                      </a:rPr>
                      <m:t>𝑖</m:t>
                    </m:r>
                  </m:oMath>
                </a14:m>
                <a:r>
                  <a:rPr lang="en-GB" dirty="0"/>
                  <a:t> of the highest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oMath>
                </a14:m>
                <a:r>
                  <a:rPr lang="en-GB" dirty="0"/>
                  <a:t> value,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𝑝𝑟𝑒𝑑</m:t>
                      </m:r>
                      <m:r>
                        <a:rPr lang="en-GB" i="1" dirty="0" smtClean="0">
                          <a:latin typeface="Cambria Math" panose="02040503050406030204" pitchFamily="18" charset="0"/>
                        </a:rPr>
                        <m:t>=</m:t>
                      </m:r>
                      <m:r>
                        <m:rPr>
                          <m:sty m:val="p"/>
                        </m:rPr>
                        <a:rPr lang="en-GB" i="1" dirty="0" err="1" smtClean="0">
                          <a:latin typeface="Cambria Math" panose="02040503050406030204" pitchFamily="18" charset="0"/>
                        </a:rPr>
                        <m:t>arg</m:t>
                      </m:r>
                      <m:r>
                        <a:rPr lang="en-GB" i="1" dirty="0" smtClean="0">
                          <a:latin typeface="Cambria Math" panose="02040503050406030204" pitchFamily="18" charset="0"/>
                        </a:rPr>
                        <m:t>⁡</m:t>
                      </m:r>
                      <m:func>
                        <m:funcPr>
                          <m:ctrlPr>
                            <a:rPr lang="en-GB" i="1" dirty="0" smtClean="0">
                              <a:latin typeface="Cambria Math" panose="02040503050406030204" pitchFamily="18" charset="0"/>
                            </a:rPr>
                          </m:ctrlPr>
                        </m:funcPr>
                        <m:fName>
                          <m:limLow>
                            <m:limLowPr>
                              <m:ctrlPr>
                                <a:rPr lang="en-GB" i="1" dirty="0" smtClean="0">
                                  <a:latin typeface="Cambria Math" panose="02040503050406030204" pitchFamily="18" charset="0"/>
                                </a:rPr>
                              </m:ctrlPr>
                            </m:limLowPr>
                            <m:e>
                              <m:r>
                                <m:rPr>
                                  <m:sty m:val="p"/>
                                </m:rPr>
                                <a:rPr lang="en-GB" i="0" dirty="0" smtClean="0">
                                  <a:latin typeface="Cambria Math" panose="02040503050406030204" pitchFamily="18" charset="0"/>
                                </a:rPr>
                                <m:t>max</m:t>
                              </m:r>
                            </m:e>
                            <m:lim>
                              <m:r>
                                <a:rPr lang="en-GB" i="1" dirty="0" smtClean="0">
                                  <a:latin typeface="Cambria Math" panose="02040503050406030204" pitchFamily="18" charset="0"/>
                                </a:rPr>
                                <m:t>𝑖</m:t>
                              </m:r>
                            </m:lim>
                          </m:limLow>
                        </m:fName>
                        <m:e>
                          <m:d>
                            <m:dPr>
                              <m:begChr m:val="["/>
                              <m:endChr m:val="]"/>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d>
                        </m:e>
                      </m:func>
                      <m:r>
                        <a:rPr lang="en-GB" i="1" dirty="0" smtClean="0">
                          <a:latin typeface="Cambria Math" panose="02040503050406030204" pitchFamily="18" charset="0"/>
                        </a:rPr>
                        <m:t>.</m:t>
                      </m:r>
                    </m:oMath>
                  </m:oMathPara>
                </a14:m>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609329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dirty="0"/>
                  <a:t>For instance, this simple neural network consists of </a:t>
                </a:r>
                <a:r>
                  <a:rPr lang="en-GB" b="1" dirty="0"/>
                  <a:t>two fully-connected/linear layers</a:t>
                </a:r>
                <a:r>
                  <a:rPr lang="en-GB" dirty="0"/>
                  <a:t>.</a:t>
                </a:r>
              </a:p>
              <a:p>
                <a:pPr marL="0" indent="0">
                  <a:buNone/>
                </a:pPr>
                <a:r>
                  <a:rPr lang="en-GB" dirty="0"/>
                  <a:t>A </a:t>
                </a:r>
                <a:r>
                  <a:rPr lang="en-GB" b="1" dirty="0"/>
                  <a:t>single </a:t>
                </a:r>
                <a:r>
                  <a:rPr lang="en-GB" b="1" dirty="0" err="1"/>
                  <a:t>ReLU</a:t>
                </a:r>
                <a:r>
                  <a:rPr lang="en-GB" b="1" dirty="0"/>
                  <a:t> activation </a:t>
                </a:r>
                <a:r>
                  <a:rPr lang="en-GB" dirty="0"/>
                  <a:t>is used between both layers.</a:t>
                </a:r>
              </a:p>
              <a:p>
                <a:pPr marL="0" indent="0">
                  <a:buNone/>
                </a:pPr>
                <a:r>
                  <a:rPr lang="en-GB" b="1" dirty="0"/>
                  <a:t>No final activation yet</a:t>
                </a:r>
                <a:r>
                  <a:rPr lang="en-GB" dirty="0"/>
                  <a:t>.</a:t>
                </a:r>
              </a:p>
              <a:p>
                <a:pPr marL="0" indent="0">
                  <a:buNone/>
                </a:pPr>
                <a:r>
                  <a:rPr lang="en-GB" dirty="0"/>
                  <a:t>It also consists of a </a:t>
                </a:r>
                <a:r>
                  <a:rPr lang="en-GB" b="1" dirty="0"/>
                  <a:t>flattening</a:t>
                </a:r>
                <a:r>
                  <a:rPr lang="en-GB" dirty="0"/>
                  <a:t> operation, which will transform our input images (2D tensors, size 28 by 28), into a “flattened” 1D tensor with size 784 (</a:t>
                </a:r>
                <a14:m>
                  <m:oMath xmlns:m="http://schemas.openxmlformats.org/officeDocument/2006/math">
                    <m:r>
                      <a:rPr lang="en-GB" i="1" dirty="0" smtClean="0">
                        <a:latin typeface="Cambria Math" panose="02040503050406030204" pitchFamily="18" charset="0"/>
                      </a:rPr>
                      <m:t>=28×28</m:t>
                    </m:r>
                  </m:oMath>
                </a14:m>
                <a:r>
                  <a:rPr lang="en-GB" dirty="0"/>
                  <a:t>).</a:t>
                </a:r>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412"/>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3FEE3A1-ADDB-4F63-2385-B5D5C129283D}"/>
              </a:ext>
            </a:extLst>
          </p:cNvPr>
          <p:cNvPicPr>
            <a:picLocks noChangeAspect="1"/>
          </p:cNvPicPr>
          <p:nvPr/>
        </p:nvPicPr>
        <p:blipFill>
          <a:blip r:embed="rId3"/>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741808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err="1"/>
              <a:t>Softmax</a:t>
            </a:r>
            <a:r>
              <a:rPr lang="en-GB" dirty="0"/>
              <a:t> function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838200" y="1825624"/>
            <a:ext cx="5181600" cy="5032375"/>
          </a:xfrm>
        </p:spPr>
        <p:txBody>
          <a:bodyPr>
            <a:normAutofit/>
          </a:bodyPr>
          <a:lstStyle/>
          <a:p>
            <a:r>
              <a:rPr lang="en-GB" dirty="0"/>
              <a:t>Consider a neural network model, with </a:t>
            </a:r>
            <a:r>
              <a:rPr lang="en-GB" b="1" dirty="0"/>
              <a:t>784 input size</a:t>
            </a:r>
            <a:r>
              <a:rPr lang="en-GB" dirty="0"/>
              <a:t>, </a:t>
            </a:r>
            <a:r>
              <a:rPr lang="en-GB" b="1" dirty="0"/>
              <a:t>128 hidden size</a:t>
            </a:r>
            <a:r>
              <a:rPr lang="en-GB" dirty="0"/>
              <a:t>, and </a:t>
            </a:r>
            <a:r>
              <a:rPr lang="en-GB" b="1" dirty="0"/>
              <a:t>10 output size</a:t>
            </a:r>
            <a:r>
              <a:rPr lang="en-GB" dirty="0"/>
              <a:t>, eventually transferring the model to a device.</a:t>
            </a:r>
          </a:p>
          <a:p>
            <a:r>
              <a:rPr lang="en-GB" dirty="0"/>
              <a:t>Next, we get </a:t>
            </a:r>
            <a:r>
              <a:rPr lang="en-GB" b="1" dirty="0"/>
              <a:t>a single sample </a:t>
            </a:r>
            <a:r>
              <a:rPr lang="en-GB" dirty="0"/>
              <a:t>from the </a:t>
            </a:r>
            <a:r>
              <a:rPr lang="en-GB" b="1" dirty="0" err="1"/>
              <a:t>train_loader</a:t>
            </a:r>
            <a:r>
              <a:rPr lang="en-GB" dirty="0"/>
              <a:t> iterator and extract sample info in the variables data and target.</a:t>
            </a:r>
          </a:p>
          <a:p>
            <a:r>
              <a:rPr lang="en-GB" dirty="0"/>
              <a:t>This can be simply done with the </a:t>
            </a:r>
            <a:r>
              <a:rPr lang="en-GB" b="1" dirty="0"/>
              <a:t>next</a:t>
            </a:r>
            <a:r>
              <a:rPr lang="en-GB" dirty="0"/>
              <a:t> and </a:t>
            </a:r>
            <a:r>
              <a:rPr lang="en-GB" b="1" dirty="0" err="1"/>
              <a:t>iter</a:t>
            </a:r>
            <a:r>
              <a:rPr lang="en-GB" dirty="0"/>
              <a:t> functions.</a:t>
            </a:r>
          </a:p>
        </p:txBody>
      </p:sp>
      <p:pic>
        <p:nvPicPr>
          <p:cNvPr id="9" name="Picture 8">
            <a:extLst>
              <a:ext uri="{FF2B5EF4-FFF2-40B4-BE49-F238E27FC236}">
                <a16:creationId xmlns:a16="http://schemas.microsoft.com/office/drawing/2014/main" id="{080B4763-EFF8-7A15-EF7C-DB3468C4D436}"/>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4127253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err="1"/>
              <a:t>Softmax</a:t>
            </a:r>
            <a:r>
              <a:rPr lang="en-GB" dirty="0"/>
              <a:t> function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838200" y="1825624"/>
            <a:ext cx="5181600" cy="5032375"/>
          </a:xfrm>
        </p:spPr>
        <p:txBody>
          <a:bodyPr>
            <a:normAutofit/>
          </a:bodyPr>
          <a:lstStyle/>
          <a:p>
            <a:r>
              <a:rPr lang="en-GB" dirty="0"/>
              <a:t>Perform a forward pass through the model, storing the output in the variable out2.</a:t>
            </a:r>
          </a:p>
          <a:p>
            <a:r>
              <a:rPr lang="en-GB" dirty="0"/>
              <a:t>Apply the </a:t>
            </a:r>
            <a:r>
              <a:rPr lang="en-GB" dirty="0" err="1"/>
              <a:t>softmax</a:t>
            </a:r>
            <a:r>
              <a:rPr lang="en-GB" dirty="0"/>
              <a:t> operation on out2., </a:t>
            </a:r>
            <a:r>
              <a:rPr lang="en-GB" dirty="0" err="1"/>
              <a:t>PyTorch</a:t>
            </a:r>
            <a:r>
              <a:rPr lang="en-GB" dirty="0"/>
              <a:t> offers a functional implementation of the </a:t>
            </a:r>
            <a:r>
              <a:rPr lang="en-GB" dirty="0" err="1"/>
              <a:t>softmax</a:t>
            </a:r>
            <a:r>
              <a:rPr lang="en-GB" dirty="0"/>
              <a:t>:</a:t>
            </a:r>
          </a:p>
          <a:p>
            <a:pPr marL="0" indent="0">
              <a:buNone/>
            </a:pPr>
            <a:r>
              <a:rPr lang="en-GB" i="1" dirty="0" err="1"/>
              <a:t>torch.nn.functional.softmax</a:t>
            </a:r>
            <a:r>
              <a:rPr lang="en-GB" i="1" dirty="0"/>
              <a:t>()</a:t>
            </a:r>
          </a:p>
          <a:p>
            <a:r>
              <a:rPr lang="en-GB" dirty="0"/>
              <a:t>We can then verify that </a:t>
            </a:r>
            <a:r>
              <a:rPr lang="en-GB" dirty="0" err="1"/>
              <a:t>softmax</a:t>
            </a:r>
            <a:r>
              <a:rPr lang="en-GB" dirty="0"/>
              <a:t> will adjust the output of the neural network so that it is now summing up to 1.</a:t>
            </a:r>
            <a:endParaRPr lang="en-SG" dirty="0"/>
          </a:p>
        </p:txBody>
      </p:sp>
      <p:pic>
        <p:nvPicPr>
          <p:cNvPr id="4" name="Picture 3">
            <a:extLst>
              <a:ext uri="{FF2B5EF4-FFF2-40B4-BE49-F238E27FC236}">
                <a16:creationId xmlns:a16="http://schemas.microsoft.com/office/drawing/2014/main" id="{C38EAAD4-D459-DB3F-C0FA-6588AC11F815}"/>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3415879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Forward implementation</a:t>
            </a:r>
            <a:endParaRPr lang="en-SG" dirty="0"/>
          </a:p>
        </p:txBody>
      </p:sp>
      <p:sp>
        <p:nvSpPr>
          <p:cNvPr id="5" name="Content Placeholder 4">
            <a:extLst>
              <a:ext uri="{FF2B5EF4-FFF2-40B4-BE49-F238E27FC236}">
                <a16:creationId xmlns:a16="http://schemas.microsoft.com/office/drawing/2014/main" id="{0ABFA246-AA73-67B0-2D31-98CDFA32F1EB}"/>
              </a:ext>
            </a:extLst>
          </p:cNvPr>
          <p:cNvSpPr>
            <a:spLocks noGrp="1"/>
          </p:cNvSpPr>
          <p:nvPr>
            <p:ph sz="half" idx="1"/>
          </p:nvPr>
        </p:nvSpPr>
        <p:spPr>
          <a:xfrm>
            <a:off x="838200" y="1825624"/>
            <a:ext cx="5181600" cy="5032375"/>
          </a:xfrm>
        </p:spPr>
        <p:txBody>
          <a:bodyPr>
            <a:normAutofit/>
          </a:bodyPr>
          <a:lstStyle/>
          <a:p>
            <a:r>
              <a:rPr lang="en-GB" dirty="0"/>
              <a:t>Our model is however the same as before.</a:t>
            </a:r>
          </a:p>
          <a:p>
            <a:endParaRPr lang="en-GB" dirty="0"/>
          </a:p>
          <a:p>
            <a:pPr marL="0" indent="0" algn="ctr">
              <a:buNone/>
            </a:pPr>
            <a:r>
              <a:rPr lang="en-GB" b="1" u="sng" dirty="0">
                <a:solidFill>
                  <a:srgbClr val="7030A0"/>
                </a:solidFill>
              </a:rPr>
              <a:t>We do not use the </a:t>
            </a:r>
            <a:r>
              <a:rPr lang="en-GB" b="1" u="sng" dirty="0" err="1">
                <a:solidFill>
                  <a:srgbClr val="7030A0"/>
                </a:solidFill>
              </a:rPr>
              <a:t>softmax</a:t>
            </a:r>
            <a:r>
              <a:rPr lang="en-GB" b="1" u="sng" dirty="0">
                <a:solidFill>
                  <a:srgbClr val="7030A0"/>
                </a:solidFill>
              </a:rPr>
              <a:t> operation in the forward.</a:t>
            </a:r>
          </a:p>
          <a:p>
            <a:endParaRPr lang="en-GB" dirty="0"/>
          </a:p>
          <a:p>
            <a:r>
              <a:rPr lang="en-GB" dirty="0"/>
              <a:t>This is normal as </a:t>
            </a:r>
            <a:r>
              <a:rPr lang="en-GB" b="1" dirty="0"/>
              <a:t>the </a:t>
            </a:r>
            <a:r>
              <a:rPr lang="en-GB" b="1" dirty="0" err="1"/>
              <a:t>softmax</a:t>
            </a:r>
            <a:r>
              <a:rPr lang="en-GB" b="1" dirty="0"/>
              <a:t> operation will be used </a:t>
            </a:r>
            <a:r>
              <a:rPr lang="en-GB" b="1" u="sng" dirty="0"/>
              <a:t>in</a:t>
            </a:r>
            <a:r>
              <a:rPr lang="en-GB" b="1" dirty="0"/>
              <a:t> the loss function</a:t>
            </a:r>
            <a:r>
              <a:rPr lang="en-GB" dirty="0"/>
              <a:t>, </a:t>
            </a:r>
            <a:r>
              <a:rPr lang="en-GB" b="1" dirty="0" err="1"/>
              <a:t>cross_entropy</a:t>
            </a:r>
            <a:r>
              <a:rPr lang="en-GB" dirty="0"/>
              <a:t>, which will be used in the </a:t>
            </a:r>
            <a:r>
              <a:rPr lang="en-GB" b="1" dirty="0"/>
              <a:t>trainer</a:t>
            </a:r>
            <a:r>
              <a:rPr lang="en-GB" dirty="0"/>
              <a:t>() function later.</a:t>
            </a:r>
          </a:p>
        </p:txBody>
      </p:sp>
      <p:pic>
        <p:nvPicPr>
          <p:cNvPr id="7" name="Picture 6">
            <a:extLst>
              <a:ext uri="{FF2B5EF4-FFF2-40B4-BE49-F238E27FC236}">
                <a16:creationId xmlns:a16="http://schemas.microsoft.com/office/drawing/2014/main" id="{C455250B-5390-28A6-504E-461FA80121B1}"/>
              </a:ext>
            </a:extLst>
          </p:cNvPr>
          <p:cNvPicPr>
            <a:picLocks noChangeAspect="1"/>
          </p:cNvPicPr>
          <p:nvPr/>
        </p:nvPicPr>
        <p:blipFill>
          <a:blip r:embed="rId2"/>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2804082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From binary cross entropy…</a:t>
            </a:r>
            <a:endParaRPr lang="en-SG"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ABFA246-AA73-67B0-2D31-98CDFA32F1EB}"/>
                  </a:ext>
                </a:extLst>
              </p:cNvPr>
              <p:cNvSpPr>
                <a:spLocks noGrp="1"/>
              </p:cNvSpPr>
              <p:nvPr>
                <p:ph idx="1"/>
              </p:nvPr>
            </p:nvSpPr>
            <p:spPr>
              <a:xfrm>
                <a:off x="838200" y="1825624"/>
                <a:ext cx="10515600" cy="5032375"/>
              </a:xfrm>
            </p:spPr>
            <p:txBody>
              <a:bodyPr>
                <a:normAutofit/>
              </a:bodyPr>
              <a:lstStyle/>
              <a:p>
                <a:r>
                  <a:rPr lang="en-GB" dirty="0"/>
                  <a:t>Speaking of, in the case of the </a:t>
                </a:r>
                <a:r>
                  <a:rPr lang="en-GB" b="1" dirty="0"/>
                  <a:t>binary</a:t>
                </a:r>
                <a:r>
                  <a:rPr lang="en-GB" dirty="0"/>
                  <a:t> </a:t>
                </a:r>
                <a:r>
                  <a:rPr lang="en-GB" b="1" dirty="0"/>
                  <a:t>classification</a:t>
                </a:r>
                <a:r>
                  <a:rPr lang="en-GB" dirty="0"/>
                  <a:t>, we used the following loss function, namely the </a:t>
                </a:r>
                <a:r>
                  <a:rPr lang="en-GB" b="1" dirty="0"/>
                  <a:t>log-likelihood function</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r>
                        <a:rPr lang="en-GB" i="1" dirty="0" smtClean="0">
                          <a:latin typeface="Cambria Math" panose="02040503050406030204" pitchFamily="18" charset="0"/>
                        </a:rPr>
                        <m:t>) =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nary>
                      <m:func>
                        <m:funcPr>
                          <m:ctrlPr>
                            <a:rPr lang="en-GB" b="0"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1−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𝑦</m:t>
                              </m:r>
                            </m:e>
                            <m:sub>
                              <m:r>
                                <a:rPr lang="en-GB" i="1" dirty="0" err="1" smtClean="0">
                                  <a:latin typeface="Cambria Math" panose="02040503050406030204" pitchFamily="18" charset="0"/>
                                </a:rPr>
                                <m:t>𝑘</m:t>
                              </m:r>
                            </m:sub>
                          </m:sSub>
                        </m:e>
                      </m:d>
                      <m:func>
                        <m:funcPr>
                          <m:ctrlPr>
                            <a:rPr lang="en-GB"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1 − </m:t>
                              </m:r>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oMath>
                  </m:oMathPara>
                </a14:m>
                <a:endParaRPr lang="en-SG" dirty="0"/>
              </a:p>
              <a:p>
                <a:r>
                  <a:rPr lang="en-GB" dirty="0"/>
                  <a:t>But in the case of MNIST, </a:t>
                </a:r>
                <a:r>
                  <a:rPr lang="en-GB" b="1" dirty="0"/>
                  <a:t>we have more than two classes…</a:t>
                </a:r>
              </a:p>
              <a:p>
                <a:pPr marL="0" indent="0">
                  <a:buNone/>
                </a:pPr>
                <a:endParaRPr lang="en-GB" b="1" dirty="0">
                  <a:solidFill>
                    <a:srgbClr val="7030A0"/>
                  </a:solidFill>
                </a:endParaRPr>
              </a:p>
              <a:p>
                <a:pPr marL="0" indent="0">
                  <a:buNone/>
                </a:pPr>
                <a:r>
                  <a:rPr lang="en-GB" b="1" dirty="0">
                    <a:solidFill>
                      <a:srgbClr val="7030A0"/>
                    </a:solidFill>
                  </a:rPr>
                  <a:t>How does the loss function change now that we have 10 classes?</a:t>
                </a:r>
              </a:p>
            </p:txBody>
          </p:sp>
        </mc:Choice>
        <mc:Fallback>
          <p:sp>
            <p:nvSpPr>
              <p:cNvPr id="5" name="Content Placeholder 4">
                <a:extLst>
                  <a:ext uri="{FF2B5EF4-FFF2-40B4-BE49-F238E27FC236}">
                    <a16:creationId xmlns:a16="http://schemas.microsoft.com/office/drawing/2014/main" id="{0ABFA246-AA73-67B0-2D31-98CDFA32F1E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393157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r>
              <a:rPr lang="en-GB" dirty="0"/>
              <a:t>…To multi-class cross entropy!</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a:xfrm>
                <a:off x="838200" y="1825624"/>
                <a:ext cx="10515600" cy="5032375"/>
              </a:xfrm>
            </p:spPr>
            <p:txBody>
              <a:bodyPr>
                <a:normAutofit/>
              </a:bodyPr>
              <a:lstStyle/>
              <a:p>
                <a:r>
                  <a:rPr lang="en-GB" dirty="0"/>
                  <a:t>The adjustment is actually quite simple, and the </a:t>
                </a:r>
                <a:r>
                  <a:rPr lang="en-GB" b="1" dirty="0"/>
                  <a:t>multi-class cross-entropy loss function </a:t>
                </a:r>
                <a:r>
                  <a:rPr lang="en-GB" dirty="0"/>
                  <a:t>simply rewrites as shown below: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nary>
                            <m:naryPr>
                              <m:chr m:val="∑"/>
                              <m:ctrlPr>
                                <a:rPr lang="en-GB" i="1" dirty="0">
                                  <a:latin typeface="Cambria Math" panose="02040503050406030204" pitchFamily="18" charset="0"/>
                                </a:rPr>
                              </m:ctrlPr>
                            </m:naryPr>
                            <m:sub>
                              <m:r>
                                <a:rPr lang="en-GB" i="1" dirty="0">
                                  <a:latin typeface="Cambria Math" panose="02040503050406030204" pitchFamily="18" charset="0"/>
                                </a:rPr>
                                <m:t>𝑖</m:t>
                              </m:r>
                              <m:r>
                                <a:rPr lang="en-GB" i="1" dirty="0">
                                  <a:latin typeface="Cambria Math" panose="02040503050406030204" pitchFamily="18" charset="0"/>
                                </a:rPr>
                                <m:t>=0</m:t>
                              </m:r>
                            </m:sub>
                            <m:sup>
                              <m:r>
                                <a:rPr lang="en-GB" i="1" dirty="0">
                                  <a:latin typeface="Cambria Math" panose="02040503050406030204" pitchFamily="18" charset="0"/>
                                </a:rPr>
                                <m:t>9</m:t>
                              </m:r>
                            </m:sup>
                            <m:e>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e>
                          </m:nary>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ln</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e>
                                  </m:d>
                                </m:e>
                              </m:d>
                            </m:e>
                          </m:func>
                        </m:e>
                      </m:nary>
                      <m:r>
                        <a:rPr lang="en-GB" b="0" i="1" dirty="0" smtClean="0">
                          <a:latin typeface="Cambria Math" panose="02040503050406030204" pitchFamily="18" charset="0"/>
                        </a:rPr>
                        <m:t>.</m:t>
                      </m:r>
                    </m:oMath>
                  </m:oMathPara>
                </a14:m>
                <a:endParaRPr lang="en-GB" dirty="0"/>
              </a:p>
              <a:p>
                <a:pPr marL="0" indent="0">
                  <a:buNone/>
                </a:pPr>
                <a:r>
                  <a:rPr lang="en-GB" dirty="0"/>
                  <a:t>In the formula above,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denotes the </a:t>
                </a:r>
                <a:r>
                  <a:rPr lang="en-GB" b="1" dirty="0"/>
                  <a:t>probability for sample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𝒌</m:t>
                        </m:r>
                      </m:sub>
                    </m:sSub>
                    <m:r>
                      <a:rPr lang="en-GB" b="1" i="1" dirty="0" smtClean="0">
                        <a:latin typeface="Cambria Math" panose="02040503050406030204" pitchFamily="18" charset="0"/>
                      </a:rPr>
                      <m:t> </m:t>
                    </m:r>
                  </m:oMath>
                </a14:m>
                <a:r>
                  <a:rPr lang="en-GB" b="1" dirty="0"/>
                  <a:t>of being of class </a:t>
                </a:r>
                <a14:m>
                  <m:oMath xmlns:m="http://schemas.openxmlformats.org/officeDocument/2006/math">
                    <m:r>
                      <a:rPr lang="en-GB" b="1" i="1" dirty="0" smtClean="0">
                        <a:latin typeface="Cambria Math" panose="02040503050406030204" pitchFamily="18" charset="0"/>
                      </a:rPr>
                      <m:t>𝒊</m:t>
                    </m:r>
                  </m:oMath>
                </a14:m>
                <a:r>
                  <a:rPr lang="en-GB" dirty="0"/>
                  <a:t>. In other words, it is the </a:t>
                </a:r>
                <a14:m>
                  <m:oMath xmlns:m="http://schemas.openxmlformats.org/officeDocument/2006/math">
                    <m:r>
                      <a:rPr lang="en-GB" i="1" dirty="0" smtClean="0">
                        <a:latin typeface="Cambria Math" panose="02040503050406030204" pitchFamily="18" charset="0"/>
                      </a:rPr>
                      <m:t>𝑖</m:t>
                    </m:r>
                  </m:oMath>
                </a14:m>
                <a:r>
                  <a:rPr lang="en-GB" dirty="0"/>
                  <a:t>-</a:t>
                </a:r>
                <a:r>
                  <a:rPr lang="en-GB" dirty="0" err="1"/>
                  <a:t>th</a:t>
                </a:r>
                <a:r>
                  <a:rPr lang="en-GB" dirty="0"/>
                  <a:t> value of the output vector produced by the model for sample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after </a:t>
                </a:r>
                <a:r>
                  <a:rPr lang="en-GB" dirty="0" err="1"/>
                  <a:t>softmax</a:t>
                </a:r>
                <a:r>
                  <a:rPr lang="en-GB" dirty="0"/>
                  <a:t> has been applied.</a:t>
                </a:r>
              </a:p>
              <a:p>
                <a:pPr marL="0" indent="0">
                  <a:buNone/>
                </a:pPr>
                <a:r>
                  <a:rPr lang="en-GB" dirty="0"/>
                  <a:t>The value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𝑦</m:t>
                        </m:r>
                      </m:e>
                      <m:sub>
                        <m:r>
                          <a:rPr lang="en-GB" i="1" dirty="0" smtClean="0">
                            <a:latin typeface="Cambria Math" panose="02040503050406030204" pitchFamily="18" charset="0"/>
                          </a:rPr>
                          <m:t>𝑘</m:t>
                        </m:r>
                      </m:sub>
                      <m:sup>
                        <m:r>
                          <a:rPr lang="en-GB" i="1" dirty="0" smtClean="0">
                            <a:latin typeface="Cambria Math" panose="02040503050406030204" pitchFamily="18" charset="0"/>
                          </a:rPr>
                          <m:t>𝑖</m:t>
                        </m:r>
                      </m:sup>
                    </m:sSubSup>
                  </m:oMath>
                </a14:m>
                <a:r>
                  <a:rPr lang="en-GB" dirty="0"/>
                  <a:t> is the ground truth value for the probability of being of class </a:t>
                </a:r>
                <a14:m>
                  <m:oMath xmlns:m="http://schemas.openxmlformats.org/officeDocument/2006/math">
                    <m:r>
                      <a:rPr lang="en-GB" b="0" i="1" dirty="0" smtClean="0">
                        <a:latin typeface="Cambria Math" panose="02040503050406030204" pitchFamily="18" charset="0"/>
                      </a:rPr>
                      <m:t>𝑖</m:t>
                    </m:r>
                  </m:oMath>
                </a14:m>
                <a:r>
                  <a:rPr lang="en-GB" dirty="0"/>
                  <a:t> for sample</a:t>
                </a:r>
                <a14:m>
                  <m:oMath xmlns:m="http://schemas.openxmlformats.org/officeDocument/2006/math">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oMath>
                </a14:m>
                <a:r>
                  <a:rPr lang="en-GB" dirty="0"/>
                  <a:t>. For instance, if the sample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is of class 2:</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𝑌</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 (</m:t>
                      </m:r>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𝑦</m:t>
                          </m:r>
                        </m:e>
                        <m:sub>
                          <m:r>
                            <a:rPr lang="en-GB" i="1" dirty="0" smtClean="0">
                              <a:latin typeface="Cambria Math" panose="02040503050406030204" pitchFamily="18" charset="0"/>
                            </a:rPr>
                            <m:t>𝑘</m:t>
                          </m:r>
                        </m:sub>
                        <m:sup>
                          <m:r>
                            <a:rPr lang="en-GB" i="1" dirty="0" smtClean="0">
                              <a:latin typeface="Cambria Math" panose="02040503050406030204" pitchFamily="18" charset="0"/>
                            </a:rPr>
                            <m:t>0</m:t>
                          </m:r>
                        </m:sup>
                      </m:sSubSup>
                      <m:r>
                        <a:rPr lang="en-GB" i="1" dirty="0" smtClean="0">
                          <a:latin typeface="Cambria Math" panose="02040503050406030204" pitchFamily="18" charset="0"/>
                        </a:rPr>
                        <m:t>, </m:t>
                      </m:r>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𝑦</m:t>
                          </m:r>
                        </m:e>
                        <m:sub>
                          <m:r>
                            <a:rPr lang="en-GB" i="1" dirty="0" smtClean="0">
                              <a:latin typeface="Cambria Math" panose="02040503050406030204" pitchFamily="18" charset="0"/>
                            </a:rPr>
                            <m:t>𝑘</m:t>
                          </m:r>
                        </m:sub>
                        <m:sup>
                          <m:r>
                            <a:rPr lang="en-GB" i="1" dirty="0" smtClean="0">
                              <a:latin typeface="Cambria Math" panose="02040503050406030204" pitchFamily="18" charset="0"/>
                            </a:rPr>
                            <m:t>1</m:t>
                          </m:r>
                        </m:sup>
                      </m:sSubSup>
                      <m:r>
                        <a:rPr lang="en-GB" i="1" dirty="0" smtClean="0">
                          <a:latin typeface="Cambria Math" panose="02040503050406030204" pitchFamily="18" charset="0"/>
                        </a:rPr>
                        <m:t>, </m:t>
                      </m:r>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𝑦</m:t>
                          </m:r>
                        </m:e>
                        <m:sub>
                          <m:r>
                            <a:rPr lang="en-GB" i="1" dirty="0" smtClean="0">
                              <a:latin typeface="Cambria Math" panose="02040503050406030204" pitchFamily="18" charset="0"/>
                            </a:rPr>
                            <m:t>𝑘</m:t>
                          </m:r>
                        </m:sub>
                        <m:sup>
                          <m:r>
                            <a:rPr lang="en-GB" i="1" dirty="0" smtClean="0">
                              <a:latin typeface="Cambria Math" panose="02040503050406030204" pitchFamily="18" charset="0"/>
                            </a:rPr>
                            <m:t>2</m:t>
                          </m:r>
                        </m:sup>
                      </m:sSubSup>
                      <m:r>
                        <a:rPr lang="en-GB" i="1" dirty="0" smtClean="0">
                          <a:latin typeface="Cambria Math" panose="02040503050406030204" pitchFamily="18" charset="0"/>
                        </a:rPr>
                        <m:t>, </m:t>
                      </m:r>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𝑦</m:t>
                          </m:r>
                        </m:e>
                        <m:sub>
                          <m:r>
                            <a:rPr lang="en-GB" i="1" dirty="0" smtClean="0">
                              <a:latin typeface="Cambria Math" panose="02040503050406030204" pitchFamily="18" charset="0"/>
                            </a:rPr>
                            <m:t>𝑘</m:t>
                          </m:r>
                        </m:sub>
                        <m:sup>
                          <m:r>
                            <a:rPr lang="en-GB" i="1" dirty="0" smtClean="0">
                              <a:latin typeface="Cambria Math" panose="02040503050406030204" pitchFamily="18" charset="0"/>
                            </a:rPr>
                            <m:t>3</m:t>
                          </m:r>
                        </m:sup>
                      </m:sSubSup>
                      <m:r>
                        <a:rPr lang="en-GB" i="1" dirty="0" smtClean="0">
                          <a:latin typeface="Cambria Math" panose="02040503050406030204" pitchFamily="18" charset="0"/>
                        </a:rPr>
                        <m:t>, … </m:t>
                      </m:r>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𝑦</m:t>
                          </m:r>
                        </m:e>
                        <m:sub>
                          <m:r>
                            <a:rPr lang="en-GB" i="1" dirty="0" smtClean="0">
                              <a:latin typeface="Cambria Math" panose="02040503050406030204" pitchFamily="18" charset="0"/>
                            </a:rPr>
                            <m:t>𝑘</m:t>
                          </m:r>
                        </m:sub>
                        <m:sup>
                          <m:r>
                            <a:rPr lang="en-GB" i="1" dirty="0" smtClean="0">
                              <a:latin typeface="Cambria Math" panose="02040503050406030204" pitchFamily="18" charset="0"/>
                            </a:rPr>
                            <m:t>9</m:t>
                          </m:r>
                        </m:sup>
                      </m:sSubSup>
                      <m:r>
                        <a:rPr lang="en-GB" i="1" dirty="0" smtClean="0">
                          <a:latin typeface="Cambria Math" panose="02040503050406030204" pitchFamily="18" charset="0"/>
                        </a:rPr>
                        <m:t>) = (0, 0, 1, 0, …, 0).</m:t>
                      </m:r>
                    </m:oMath>
                  </m:oMathPara>
                </a14:m>
                <a:endParaRPr lang="en-GB" dirty="0"/>
              </a:p>
              <a:p>
                <a:endParaRPr lang="en-SG" dirty="0"/>
              </a:p>
            </p:txBody>
          </p:sp>
        </mc:Choice>
        <mc:Fallback>
          <p:sp>
            <p:nvSpPr>
              <p:cNvPr id="3" name="Content Placeholder 2">
                <a:extLst>
                  <a:ext uri="{FF2B5EF4-FFF2-40B4-BE49-F238E27FC236}">
                    <a16:creationId xmlns:a16="http://schemas.microsoft.com/office/drawing/2014/main" id="{CF1D478A-0975-EE46-490C-B98DC55AC93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522"/>
                </a:stretch>
              </a:blipFill>
            </p:spPr>
            <p:txBody>
              <a:bodyPr/>
              <a:lstStyle/>
              <a:p>
                <a:r>
                  <a:rPr lang="en-SG">
                    <a:noFill/>
                  </a:rPr>
                  <a:t> </a:t>
                </a:r>
              </a:p>
            </p:txBody>
          </p:sp>
        </mc:Fallback>
      </mc:AlternateContent>
    </p:spTree>
    <p:extLst>
      <p:ext uri="{BB962C8B-B14F-4D97-AF65-F5344CB8AC3E}">
        <p14:creationId xmlns:p14="http://schemas.microsoft.com/office/powerpoint/2010/main" val="3163596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D8A6-B599-B063-57F1-1C39C0DC0740}"/>
              </a:ext>
            </a:extLst>
          </p:cNvPr>
          <p:cNvSpPr>
            <a:spLocks noGrp="1"/>
          </p:cNvSpPr>
          <p:nvPr>
            <p:ph type="title"/>
          </p:nvPr>
        </p:nvSpPr>
        <p:spPr/>
        <p:txBody>
          <a:bodyPr/>
          <a:lstStyle/>
          <a:p>
            <a:r>
              <a:rPr lang="en-GB" dirty="0"/>
              <a:t>Setting a model in train mode</a:t>
            </a:r>
            <a:endParaRPr lang="en-SG" dirty="0"/>
          </a:p>
        </p:txBody>
      </p:sp>
      <p:sp>
        <p:nvSpPr>
          <p:cNvPr id="3" name="Content Placeholder 2">
            <a:extLst>
              <a:ext uri="{FF2B5EF4-FFF2-40B4-BE49-F238E27FC236}">
                <a16:creationId xmlns:a16="http://schemas.microsoft.com/office/drawing/2014/main" id="{E1CD3411-BB5D-79FF-453C-75044757B3B6}"/>
              </a:ext>
            </a:extLst>
          </p:cNvPr>
          <p:cNvSpPr>
            <a:spLocks noGrp="1"/>
          </p:cNvSpPr>
          <p:nvPr>
            <p:ph idx="1"/>
          </p:nvPr>
        </p:nvSpPr>
        <p:spPr/>
        <p:txBody>
          <a:bodyPr/>
          <a:lstStyle/>
          <a:p>
            <a:pPr marL="0" indent="0">
              <a:buNone/>
            </a:pPr>
            <a:r>
              <a:rPr lang="en-GB" b="1" dirty="0"/>
              <a:t>New good practice: </a:t>
            </a:r>
            <a:r>
              <a:rPr lang="en-GB" dirty="0"/>
              <a:t>some operations (layers, activations, etc.) in forward will have </a:t>
            </a:r>
            <a:r>
              <a:rPr lang="en-GB" b="1" dirty="0"/>
              <a:t>two different </a:t>
            </a:r>
            <a:r>
              <a:rPr lang="en-GB" b="1" dirty="0" err="1"/>
              <a:t>behaviors</a:t>
            </a:r>
            <a:r>
              <a:rPr lang="en-GB" dirty="0"/>
              <a:t> depending on whether</a:t>
            </a:r>
          </a:p>
          <a:p>
            <a:r>
              <a:rPr lang="en-GB" dirty="0"/>
              <a:t>the model is currently </a:t>
            </a:r>
            <a:r>
              <a:rPr lang="en-GB" b="1" dirty="0"/>
              <a:t>training</a:t>
            </a:r>
            <a:r>
              <a:rPr lang="en-GB" dirty="0"/>
              <a:t>,</a:t>
            </a:r>
          </a:p>
          <a:p>
            <a:r>
              <a:rPr lang="en-GB" dirty="0"/>
              <a:t>or if we are using its trained version for </a:t>
            </a:r>
            <a:r>
              <a:rPr lang="en-GB" b="1" dirty="0"/>
              <a:t>evaluation</a:t>
            </a:r>
            <a:r>
              <a:rPr lang="en-GB" dirty="0"/>
              <a:t>.</a:t>
            </a:r>
          </a:p>
          <a:p>
            <a:pPr marL="0" indent="0">
              <a:buNone/>
            </a:pPr>
            <a:r>
              <a:rPr lang="en-GB" i="1" dirty="0"/>
              <a:t>(Note: at the moment, we have not seen such operations.)</a:t>
            </a:r>
          </a:p>
          <a:p>
            <a:pPr marL="0" indent="0">
              <a:buNone/>
            </a:pPr>
            <a:r>
              <a:rPr lang="en-GB" dirty="0"/>
              <a:t>But let us keep this in mind, and accept that is good practice to set the model to either </a:t>
            </a:r>
            <a:r>
              <a:rPr lang="en-GB" b="1" dirty="0"/>
              <a:t>train() </a:t>
            </a:r>
            <a:r>
              <a:rPr lang="en-GB" dirty="0"/>
              <a:t>or </a:t>
            </a:r>
            <a:r>
              <a:rPr lang="en-GB" b="1" dirty="0"/>
              <a:t>eval() </a:t>
            </a:r>
            <a:r>
              <a:rPr lang="en-GB" dirty="0"/>
              <a:t>mode.</a:t>
            </a:r>
            <a:endParaRPr lang="en-SG" dirty="0"/>
          </a:p>
        </p:txBody>
      </p:sp>
      <p:pic>
        <p:nvPicPr>
          <p:cNvPr id="5" name="Picture 4">
            <a:extLst>
              <a:ext uri="{FF2B5EF4-FFF2-40B4-BE49-F238E27FC236}">
                <a16:creationId xmlns:a16="http://schemas.microsoft.com/office/drawing/2014/main" id="{85537326-8F63-DA00-EC3D-4F042F042661}"/>
              </a:ext>
            </a:extLst>
          </p:cNvPr>
          <p:cNvPicPr>
            <a:picLocks noChangeAspect="1"/>
          </p:cNvPicPr>
          <p:nvPr/>
        </p:nvPicPr>
        <p:blipFill>
          <a:blip r:embed="rId2"/>
          <a:stretch>
            <a:fillRect/>
          </a:stretch>
        </p:blipFill>
        <p:spPr>
          <a:xfrm>
            <a:off x="2114078" y="5341646"/>
            <a:ext cx="7963843" cy="1516354"/>
          </a:xfrm>
          <a:prstGeom prst="rect">
            <a:avLst/>
          </a:prstGeom>
        </p:spPr>
      </p:pic>
    </p:spTree>
    <p:extLst>
      <p:ext uri="{BB962C8B-B14F-4D97-AF65-F5344CB8AC3E}">
        <p14:creationId xmlns:p14="http://schemas.microsoft.com/office/powerpoint/2010/main" val="2163984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Training our model with Adam GD, as before</a:t>
            </a:r>
            <a:endParaRPr lang="en-SG" dirty="0"/>
          </a:p>
        </p:txBody>
      </p:sp>
      <p:pic>
        <p:nvPicPr>
          <p:cNvPr id="9" name="Picture 8">
            <a:extLst>
              <a:ext uri="{FF2B5EF4-FFF2-40B4-BE49-F238E27FC236}">
                <a16:creationId xmlns:a16="http://schemas.microsoft.com/office/drawing/2014/main" id="{A82D4A35-E555-1F2A-6430-5DE46FFA85EA}"/>
              </a:ext>
            </a:extLst>
          </p:cNvPr>
          <p:cNvPicPr>
            <a:picLocks noChangeAspect="1"/>
          </p:cNvPicPr>
          <p:nvPr/>
        </p:nvPicPr>
        <p:blipFill>
          <a:blip r:embed="rId2"/>
          <a:stretch>
            <a:fillRect/>
          </a:stretch>
        </p:blipFill>
        <p:spPr>
          <a:xfrm>
            <a:off x="1429365" y="1436468"/>
            <a:ext cx="9333270" cy="5421532"/>
          </a:xfrm>
          <a:prstGeom prst="rect">
            <a:avLst/>
          </a:prstGeom>
        </p:spPr>
      </p:pic>
    </p:spTree>
    <p:extLst>
      <p:ext uri="{BB962C8B-B14F-4D97-AF65-F5344CB8AC3E}">
        <p14:creationId xmlns:p14="http://schemas.microsoft.com/office/powerpoint/2010/main" val="1677488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Eval mode and accuracy after training</a:t>
            </a:r>
            <a:endParaRPr lang="en-SG" dirty="0"/>
          </a:p>
        </p:txBody>
      </p:sp>
      <p:sp>
        <p:nvSpPr>
          <p:cNvPr id="5" name="Content Placeholder 4">
            <a:extLst>
              <a:ext uri="{FF2B5EF4-FFF2-40B4-BE49-F238E27FC236}">
                <a16:creationId xmlns:a16="http://schemas.microsoft.com/office/drawing/2014/main" id="{FD741876-3C5F-A683-C589-99A3ED536B4B}"/>
              </a:ext>
            </a:extLst>
          </p:cNvPr>
          <p:cNvSpPr>
            <a:spLocks noGrp="1"/>
          </p:cNvSpPr>
          <p:nvPr>
            <p:ph sz="half" idx="1"/>
          </p:nvPr>
        </p:nvSpPr>
        <p:spPr>
          <a:xfrm>
            <a:off x="838200" y="1825625"/>
            <a:ext cx="5257800" cy="4351338"/>
          </a:xfrm>
        </p:spPr>
        <p:txBody>
          <a:bodyPr/>
          <a:lstStyle/>
          <a:p>
            <a:pPr marL="0" indent="0">
              <a:buNone/>
            </a:pPr>
            <a:r>
              <a:rPr lang="en-GB" dirty="0"/>
              <a:t>After training, we will evaluate our trained model.</a:t>
            </a:r>
          </a:p>
          <a:p>
            <a:r>
              <a:rPr lang="en-GB" dirty="0"/>
              <a:t>Set the model in </a:t>
            </a:r>
            <a:r>
              <a:rPr lang="en-GB" b="1" dirty="0"/>
              <a:t>eval() mode (good practice for later)</a:t>
            </a:r>
            <a:r>
              <a:rPr lang="en-GB" dirty="0"/>
              <a:t>.</a:t>
            </a:r>
          </a:p>
          <a:p>
            <a:r>
              <a:rPr lang="en-GB" dirty="0"/>
              <a:t>Predict on </a:t>
            </a:r>
            <a:r>
              <a:rPr lang="en-GB" b="1" dirty="0"/>
              <a:t>test</a:t>
            </a:r>
            <a:r>
              <a:rPr lang="en-GB" dirty="0"/>
              <a:t> </a:t>
            </a:r>
            <a:r>
              <a:rPr lang="en-GB" b="1" dirty="0" err="1"/>
              <a:t>dataloader</a:t>
            </a:r>
            <a:r>
              <a:rPr lang="en-GB" dirty="0"/>
              <a:t>.</a:t>
            </a:r>
          </a:p>
          <a:p>
            <a:r>
              <a:rPr lang="en-GB" dirty="0"/>
              <a:t>Calculate </a:t>
            </a:r>
            <a:r>
              <a:rPr lang="en-GB" b="1" dirty="0"/>
              <a:t>accuracy</a:t>
            </a:r>
            <a:r>
              <a:rPr lang="en-GB" dirty="0"/>
              <a:t> manually</a:t>
            </a:r>
            <a:br>
              <a:rPr lang="en-GB" dirty="0"/>
            </a:br>
            <a:r>
              <a:rPr lang="en-GB" dirty="0"/>
              <a:t>(we could have probably also used a torch function to do that).</a:t>
            </a:r>
          </a:p>
          <a:p>
            <a:r>
              <a:rPr lang="en-GB" dirty="0"/>
              <a:t>Good trained model!</a:t>
            </a:r>
          </a:p>
          <a:p>
            <a:endParaRPr lang="en-SG" dirty="0"/>
          </a:p>
        </p:txBody>
      </p:sp>
      <p:pic>
        <p:nvPicPr>
          <p:cNvPr id="4" name="Picture 3">
            <a:extLst>
              <a:ext uri="{FF2B5EF4-FFF2-40B4-BE49-F238E27FC236}">
                <a16:creationId xmlns:a16="http://schemas.microsoft.com/office/drawing/2014/main" id="{3F8C9528-03CA-7CE2-2FC1-C6013EF26C04}"/>
              </a:ext>
            </a:extLst>
          </p:cNvPr>
          <p:cNvPicPr>
            <a:picLocks noChangeAspect="1"/>
          </p:cNvPicPr>
          <p:nvPr/>
        </p:nvPicPr>
        <p:blipFill>
          <a:blip r:embed="rId2"/>
          <a:stretch>
            <a:fillRect/>
          </a:stretch>
        </p:blipFill>
        <p:spPr>
          <a:xfrm>
            <a:off x="6172202" y="1769295"/>
            <a:ext cx="5896798" cy="4629796"/>
          </a:xfrm>
          <a:prstGeom prst="rect">
            <a:avLst/>
          </a:prstGeom>
        </p:spPr>
      </p:pic>
    </p:spTree>
    <p:extLst>
      <p:ext uri="{BB962C8B-B14F-4D97-AF65-F5344CB8AC3E}">
        <p14:creationId xmlns:p14="http://schemas.microsoft.com/office/powerpoint/2010/main" val="50774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It is now time…</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fontScale="92500" lnSpcReduction="10000"/>
          </a:bodyPr>
          <a:lstStyle/>
          <a:p>
            <a:pPr marL="0" indent="0">
              <a:buNone/>
            </a:pPr>
            <a:r>
              <a:rPr lang="en-GB" dirty="0"/>
              <a:t>It is now time for us to define and train our first </a:t>
            </a:r>
            <a:r>
              <a:rPr lang="en-GB" b="1" dirty="0">
                <a:solidFill>
                  <a:srgbClr val="7030A0"/>
                </a:solidFill>
              </a:rPr>
              <a:t>Deep</a:t>
            </a:r>
            <a:r>
              <a:rPr lang="en-GB" dirty="0"/>
              <a:t> </a:t>
            </a:r>
            <a:r>
              <a:rPr lang="en-GB" b="1" dirty="0">
                <a:solidFill>
                  <a:srgbClr val="7030A0"/>
                </a:solidFill>
              </a:rPr>
              <a:t>Neural</a:t>
            </a:r>
            <a:r>
              <a:rPr lang="en-GB" dirty="0"/>
              <a:t> </a:t>
            </a:r>
            <a:r>
              <a:rPr lang="en-GB" b="1" dirty="0">
                <a:solidFill>
                  <a:srgbClr val="7030A0"/>
                </a:solidFill>
              </a:rPr>
              <a:t>Network</a:t>
            </a:r>
            <a:r>
              <a:rPr lang="en-GB" dirty="0"/>
              <a:t>.</a:t>
            </a:r>
          </a:p>
          <a:p>
            <a:pPr marL="0" indent="0">
              <a:buNone/>
            </a:pPr>
            <a:r>
              <a:rPr lang="en-GB" b="1" dirty="0"/>
              <a:t>By definition, a deep neural network consists of more than two layers.</a:t>
            </a:r>
          </a:p>
          <a:p>
            <a:pPr marL="0" indent="0">
              <a:buNone/>
            </a:pPr>
            <a:r>
              <a:rPr lang="en-GB" dirty="0"/>
              <a:t>Here we will create a deep neural network with four layers:</a:t>
            </a:r>
          </a:p>
          <a:p>
            <a:r>
              <a:rPr lang="en-GB" b="1" dirty="0"/>
              <a:t>three</a:t>
            </a:r>
            <a:r>
              <a:rPr lang="en-GB" dirty="0"/>
              <a:t> </a:t>
            </a:r>
            <a:r>
              <a:rPr lang="en-GB" b="1" dirty="0"/>
              <a:t>linear</a:t>
            </a:r>
            <a:r>
              <a:rPr lang="en-GB" dirty="0"/>
              <a:t> </a:t>
            </a:r>
            <a:r>
              <a:rPr lang="en-GB" b="1" dirty="0"/>
              <a:t>layers</a:t>
            </a:r>
            <a:r>
              <a:rPr lang="en-GB" dirty="0"/>
              <a:t> with </a:t>
            </a:r>
            <a:r>
              <a:rPr lang="en-GB" b="1" dirty="0" err="1"/>
              <a:t>ReLU</a:t>
            </a:r>
            <a:r>
              <a:rPr lang="en-GB" dirty="0"/>
              <a:t> activation,</a:t>
            </a:r>
          </a:p>
          <a:p>
            <a:r>
              <a:rPr lang="en-GB" dirty="0"/>
              <a:t>followed by </a:t>
            </a:r>
            <a:r>
              <a:rPr lang="en-GB" b="1" dirty="0"/>
              <a:t>one</a:t>
            </a:r>
            <a:r>
              <a:rPr lang="en-GB" dirty="0"/>
              <a:t> </a:t>
            </a:r>
            <a:r>
              <a:rPr lang="en-GB" b="1" dirty="0"/>
              <a:t>linear</a:t>
            </a:r>
            <a:r>
              <a:rPr lang="en-GB" dirty="0"/>
              <a:t> </a:t>
            </a:r>
            <a:r>
              <a:rPr lang="en-GB" b="1" dirty="0"/>
              <a:t>layer</a:t>
            </a:r>
            <a:r>
              <a:rPr lang="en-GB" dirty="0"/>
              <a:t>, finished with a </a:t>
            </a:r>
            <a:r>
              <a:rPr lang="en-GB" b="1" dirty="0" err="1"/>
              <a:t>softmax</a:t>
            </a:r>
            <a:r>
              <a:rPr lang="en-GB" dirty="0"/>
              <a:t> </a:t>
            </a:r>
            <a:r>
              <a:rPr lang="en-GB" b="1" dirty="0"/>
              <a:t>activation</a:t>
            </a:r>
            <a:r>
              <a:rPr lang="en-GB" dirty="0"/>
              <a:t>.</a:t>
            </a:r>
          </a:p>
        </p:txBody>
      </p:sp>
      <p:sp>
        <p:nvSpPr>
          <p:cNvPr id="4" name="Content Placeholder 3">
            <a:extLst>
              <a:ext uri="{FF2B5EF4-FFF2-40B4-BE49-F238E27FC236}">
                <a16:creationId xmlns:a16="http://schemas.microsoft.com/office/drawing/2014/main" id="{77147CE6-9948-1412-0650-A43164C7A53D}"/>
              </a:ext>
            </a:extLst>
          </p:cNvPr>
          <p:cNvSpPr>
            <a:spLocks noGrp="1"/>
          </p:cNvSpPr>
          <p:nvPr>
            <p:ph sz="half" idx="2"/>
          </p:nvPr>
        </p:nvSpPr>
        <p:spPr>
          <a:xfrm>
            <a:off x="6172200" y="1825624"/>
            <a:ext cx="5636846" cy="5032375"/>
          </a:xfrm>
        </p:spPr>
        <p:txBody>
          <a:bodyPr>
            <a:normAutofit fontScale="92500" lnSpcReduction="10000"/>
          </a:bodyPr>
          <a:lstStyle/>
          <a:p>
            <a:pPr marL="0" indent="0">
              <a:buNone/>
            </a:pPr>
            <a:r>
              <a:rPr lang="en-GB" dirty="0"/>
              <a:t>In general, </a:t>
            </a:r>
            <a:r>
              <a:rPr lang="en-GB" b="1" dirty="0"/>
              <a:t>it is good practice to have the size decrease progressively by a factor of at least 2 from one layer to another</a:t>
            </a:r>
            <a:r>
              <a:rPr lang="en-GB" dirty="0"/>
              <a:t>.</a:t>
            </a:r>
          </a:p>
          <a:p>
            <a:pPr marL="0" indent="0">
              <a:buNone/>
            </a:pPr>
            <a:r>
              <a:rPr lang="en-GB" dirty="0"/>
              <a:t>For instance, we decided here, to have</a:t>
            </a:r>
          </a:p>
          <a:p>
            <a:r>
              <a:rPr lang="en-GB" dirty="0"/>
              <a:t>the first layer receive inputs of size 784 and produce outputs of size 80,</a:t>
            </a:r>
          </a:p>
          <a:p>
            <a:r>
              <a:rPr lang="en-GB" dirty="0"/>
              <a:t>the second layer receive inputs of size 80 and produce outputs of size 80,</a:t>
            </a:r>
          </a:p>
          <a:p>
            <a:r>
              <a:rPr lang="en-GB" dirty="0"/>
              <a:t>the third layer receive inputs of size 40 and produce outputs of size 40,</a:t>
            </a:r>
          </a:p>
          <a:p>
            <a:r>
              <a:rPr lang="en-GB" dirty="0"/>
              <a:t>and the fourth layer receive inputs of size 20 and produce outputs of size 10.</a:t>
            </a:r>
            <a:endParaRPr lang="en-SG" dirty="0"/>
          </a:p>
          <a:p>
            <a:endParaRPr lang="en-SG" dirty="0"/>
          </a:p>
        </p:txBody>
      </p:sp>
    </p:spTree>
    <p:extLst>
      <p:ext uri="{BB962C8B-B14F-4D97-AF65-F5344CB8AC3E}">
        <p14:creationId xmlns:p14="http://schemas.microsoft.com/office/powerpoint/2010/main" val="4039171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fontScale="92500"/>
          </a:bodyPr>
          <a:lstStyle/>
          <a:p>
            <a:pPr marL="0" indent="0">
              <a:buNone/>
            </a:pPr>
            <a:r>
              <a:rPr lang="en-GB" b="1" dirty="0"/>
              <a:t>Good practice (another one): create building blocks for modularity in your neural networks.</a:t>
            </a:r>
          </a:p>
          <a:p>
            <a:r>
              <a:rPr lang="en-GB" dirty="0"/>
              <a:t>The </a:t>
            </a:r>
            <a:r>
              <a:rPr lang="en-GB" b="1" dirty="0" err="1"/>
              <a:t>DenseReLU</a:t>
            </a:r>
            <a:r>
              <a:rPr lang="en-GB" dirty="0"/>
              <a:t> class is a custom </a:t>
            </a:r>
            <a:r>
              <a:rPr lang="en-GB" dirty="0" err="1"/>
              <a:t>PyTorch</a:t>
            </a:r>
            <a:r>
              <a:rPr lang="en-GB" dirty="0"/>
              <a:t> module that consists of a </a:t>
            </a:r>
            <a:r>
              <a:rPr lang="en-GB" b="1" dirty="0"/>
              <a:t>linear</a:t>
            </a:r>
            <a:r>
              <a:rPr lang="en-GB" dirty="0"/>
              <a:t> </a:t>
            </a:r>
            <a:r>
              <a:rPr lang="en-GB" b="1" dirty="0"/>
              <a:t>layer</a:t>
            </a:r>
            <a:r>
              <a:rPr lang="en-GB" dirty="0"/>
              <a:t> followed by a </a:t>
            </a:r>
            <a:r>
              <a:rPr lang="en-GB" b="1" dirty="0" err="1"/>
              <a:t>ReLU</a:t>
            </a:r>
            <a:r>
              <a:rPr lang="en-GB" dirty="0"/>
              <a:t> </a:t>
            </a:r>
            <a:r>
              <a:rPr lang="en-GB" b="1" dirty="0"/>
              <a:t>activation</a:t>
            </a:r>
            <a:r>
              <a:rPr lang="en-GB" dirty="0"/>
              <a:t> function.</a:t>
            </a:r>
          </a:p>
          <a:p>
            <a:r>
              <a:rPr lang="en-GB" dirty="0"/>
              <a:t>The </a:t>
            </a:r>
            <a:r>
              <a:rPr lang="en-GB" b="1" dirty="0" err="1"/>
              <a:t>DenseNoRELU</a:t>
            </a:r>
            <a:r>
              <a:rPr lang="en-GB" dirty="0"/>
              <a:t> class is similar, but it applies </a:t>
            </a:r>
            <a:r>
              <a:rPr lang="en-GB" b="1" dirty="0"/>
              <a:t>no</a:t>
            </a:r>
            <a:r>
              <a:rPr lang="en-GB" dirty="0"/>
              <a:t> </a:t>
            </a:r>
            <a:r>
              <a:rPr lang="en-GB" b="1" dirty="0"/>
              <a:t>activation</a:t>
            </a:r>
            <a:r>
              <a:rPr lang="en-GB" dirty="0"/>
              <a:t> </a:t>
            </a:r>
            <a:r>
              <a:rPr lang="en-GB" b="1" dirty="0"/>
              <a:t>function</a:t>
            </a:r>
            <a:r>
              <a:rPr lang="en-GB" dirty="0"/>
              <a:t> </a:t>
            </a:r>
            <a:r>
              <a:rPr lang="en-GB" b="1" dirty="0"/>
              <a:t>after</a:t>
            </a:r>
            <a:r>
              <a:rPr lang="en-GB" dirty="0"/>
              <a:t> </a:t>
            </a:r>
            <a:r>
              <a:rPr lang="en-GB" b="1" dirty="0"/>
              <a:t>the</a:t>
            </a:r>
            <a:r>
              <a:rPr lang="en-GB" dirty="0"/>
              <a:t> </a:t>
            </a:r>
            <a:r>
              <a:rPr lang="en-GB" b="1" dirty="0"/>
              <a:t>linear</a:t>
            </a:r>
            <a:r>
              <a:rPr lang="en-GB" dirty="0"/>
              <a:t> </a:t>
            </a:r>
            <a:r>
              <a:rPr lang="en-GB" b="1" dirty="0"/>
              <a:t>layer</a:t>
            </a:r>
            <a:r>
              <a:rPr lang="en-GB" dirty="0"/>
              <a:t>. </a:t>
            </a:r>
          </a:p>
          <a:p>
            <a:pPr marL="0" indent="0">
              <a:buNone/>
            </a:pPr>
            <a:r>
              <a:rPr lang="en-GB" b="1" dirty="0"/>
              <a:t>Important</a:t>
            </a:r>
            <a:r>
              <a:rPr lang="en-GB" dirty="0"/>
              <a:t> </a:t>
            </a:r>
            <a:r>
              <a:rPr lang="en-GB" b="1" dirty="0"/>
              <a:t>note:</a:t>
            </a:r>
            <a:r>
              <a:rPr lang="en-GB" dirty="0"/>
              <a:t> no </a:t>
            </a:r>
            <a:r>
              <a:rPr lang="en-GB" dirty="0" err="1"/>
              <a:t>softmax</a:t>
            </a:r>
            <a:r>
              <a:rPr lang="en-GB" dirty="0"/>
              <a:t>, for the same reason as before.</a:t>
            </a:r>
          </a:p>
        </p:txBody>
      </p:sp>
      <p:pic>
        <p:nvPicPr>
          <p:cNvPr id="8" name="Picture 7">
            <a:extLst>
              <a:ext uri="{FF2B5EF4-FFF2-40B4-BE49-F238E27FC236}">
                <a16:creationId xmlns:a16="http://schemas.microsoft.com/office/drawing/2014/main" id="{3497C5F7-862A-F758-549D-0F8847F21F31}"/>
              </a:ext>
            </a:extLst>
          </p:cNvPr>
          <p:cNvPicPr>
            <a:picLocks noChangeAspect="1"/>
          </p:cNvPicPr>
          <p:nvPr/>
        </p:nvPicPr>
        <p:blipFill>
          <a:blip r:embed="rId2"/>
          <a:stretch>
            <a:fillRect/>
          </a:stretch>
        </p:blipFill>
        <p:spPr>
          <a:xfrm>
            <a:off x="6263066" y="1573457"/>
            <a:ext cx="5809110" cy="5032374"/>
          </a:xfrm>
          <a:prstGeom prst="rect">
            <a:avLst/>
          </a:prstGeom>
        </p:spPr>
      </p:pic>
    </p:spTree>
    <p:extLst>
      <p:ext uri="{BB962C8B-B14F-4D97-AF65-F5344CB8AC3E}">
        <p14:creationId xmlns:p14="http://schemas.microsoft.com/office/powerpoint/2010/main" val="1946753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a:bodyPr>
          <a:lstStyle/>
          <a:p>
            <a:pPr marL="0" indent="0">
              <a:buNone/>
            </a:pPr>
            <a:r>
              <a:rPr lang="en-GB" dirty="0"/>
              <a:t>The </a:t>
            </a:r>
            <a:r>
              <a:rPr lang="en-GB" dirty="0" err="1"/>
              <a:t>DeepNeuralNet</a:t>
            </a:r>
            <a:r>
              <a:rPr lang="en-GB" dirty="0"/>
              <a:t> class will here represent the overall deep neural network.</a:t>
            </a:r>
          </a:p>
          <a:p>
            <a:pPr marL="0" indent="0">
              <a:buNone/>
            </a:pPr>
            <a:r>
              <a:rPr lang="en-GB" dirty="0"/>
              <a:t>It starts by initializing four layers:</a:t>
            </a:r>
          </a:p>
          <a:p>
            <a:r>
              <a:rPr lang="en-GB" dirty="0"/>
              <a:t>Three </a:t>
            </a:r>
            <a:r>
              <a:rPr lang="en-GB" b="1" dirty="0" err="1"/>
              <a:t>DenseReLU</a:t>
            </a:r>
            <a:r>
              <a:rPr lang="en-GB" dirty="0"/>
              <a:t> layers,</a:t>
            </a:r>
          </a:p>
          <a:p>
            <a:r>
              <a:rPr lang="en-GB" dirty="0"/>
              <a:t>And one </a:t>
            </a:r>
            <a:r>
              <a:rPr lang="en-GB" b="1" dirty="0" err="1"/>
              <a:t>DenseNoReLU</a:t>
            </a:r>
            <a:r>
              <a:rPr lang="en-GB" dirty="0"/>
              <a:t>.</a:t>
            </a:r>
          </a:p>
          <a:p>
            <a:pPr marL="0" indent="0">
              <a:buNone/>
            </a:pPr>
            <a:endParaRPr lang="en-GB" dirty="0"/>
          </a:p>
          <a:p>
            <a:pPr marL="0" indent="0">
              <a:buNone/>
            </a:pPr>
            <a:r>
              <a:rPr lang="en-GB" dirty="0"/>
              <a:t>It then combines them into a single </a:t>
            </a:r>
            <a:r>
              <a:rPr lang="en-GB" dirty="0" err="1"/>
              <a:t>PyTorch</a:t>
            </a:r>
            <a:r>
              <a:rPr lang="en-GB" dirty="0"/>
              <a:t> sequential model using </a:t>
            </a:r>
            <a:r>
              <a:rPr lang="en-GB" b="1" dirty="0" err="1"/>
              <a:t>torch.nn.Sequential</a:t>
            </a:r>
            <a:r>
              <a:rPr lang="en-GB" b="1" dirty="0"/>
              <a:t>()</a:t>
            </a:r>
            <a:r>
              <a:rPr lang="en-GB" dirty="0"/>
              <a:t>.</a:t>
            </a:r>
          </a:p>
        </p:txBody>
      </p:sp>
      <p:pic>
        <p:nvPicPr>
          <p:cNvPr id="6" name="Picture 5">
            <a:extLst>
              <a:ext uri="{FF2B5EF4-FFF2-40B4-BE49-F238E27FC236}">
                <a16:creationId xmlns:a16="http://schemas.microsoft.com/office/drawing/2014/main" id="{FB62D7FC-95F1-CCDC-5A07-03771A459A07}"/>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8" name="Picture 7">
            <a:extLst>
              <a:ext uri="{FF2B5EF4-FFF2-40B4-BE49-F238E27FC236}">
                <a16:creationId xmlns:a16="http://schemas.microsoft.com/office/drawing/2014/main" id="{4F49498C-C168-D997-C92B-72ABE1A492B2}"/>
              </a:ext>
            </a:extLst>
          </p:cNvPr>
          <p:cNvPicPr>
            <a:picLocks noChangeAspect="1"/>
          </p:cNvPicPr>
          <p:nvPr/>
        </p:nvPicPr>
        <p:blipFill>
          <a:blip r:embed="rId3"/>
          <a:stretch>
            <a:fillRect/>
          </a:stretch>
        </p:blipFill>
        <p:spPr>
          <a:xfrm>
            <a:off x="5590262" y="6007086"/>
            <a:ext cx="6525536" cy="838317"/>
          </a:xfrm>
          <a:prstGeom prst="rect">
            <a:avLst/>
          </a:prstGeom>
        </p:spPr>
      </p:pic>
    </p:spTree>
    <p:extLst>
      <p:ext uri="{BB962C8B-B14F-4D97-AF65-F5344CB8AC3E}">
        <p14:creationId xmlns:p14="http://schemas.microsoft.com/office/powerpoint/2010/main" val="4233116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fontScale="92500" lnSpcReduction="10000"/>
          </a:bodyPr>
          <a:lstStyle/>
          <a:p>
            <a:pPr marL="0" indent="0">
              <a:buNone/>
            </a:pPr>
            <a:r>
              <a:rPr lang="en-GB" dirty="0"/>
              <a:t>The forward pass of the network is then simply defined:</a:t>
            </a:r>
          </a:p>
          <a:p>
            <a:r>
              <a:rPr lang="en-GB" dirty="0"/>
              <a:t>The input image is first flattened from a 2D image to a 1D vector,</a:t>
            </a:r>
          </a:p>
          <a:p>
            <a:r>
              <a:rPr lang="en-GB" dirty="0"/>
              <a:t>It is then passed through the combined layers we have assembled in Sequential().</a:t>
            </a:r>
          </a:p>
          <a:p>
            <a:pPr marL="0" indent="0">
              <a:buNone/>
            </a:pPr>
            <a:r>
              <a:rPr lang="en-GB" b="1" dirty="0">
                <a:solidFill>
                  <a:srgbClr val="7030A0"/>
                </a:solidFill>
              </a:rPr>
              <a:t>This modular approach, defining blocks of layers and eventually assembling them in a larger network, is very common in deep neural networks, especially when the architectures are very heavy and include many layers.</a:t>
            </a:r>
          </a:p>
        </p:txBody>
      </p:sp>
      <p:pic>
        <p:nvPicPr>
          <p:cNvPr id="4" name="Picture 3">
            <a:extLst>
              <a:ext uri="{FF2B5EF4-FFF2-40B4-BE49-F238E27FC236}">
                <a16:creationId xmlns:a16="http://schemas.microsoft.com/office/drawing/2014/main" id="{CB5D2652-D490-2FE4-7503-4B66383E7CBD}"/>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5" name="Picture 4">
            <a:extLst>
              <a:ext uri="{FF2B5EF4-FFF2-40B4-BE49-F238E27FC236}">
                <a16:creationId xmlns:a16="http://schemas.microsoft.com/office/drawing/2014/main" id="{04BE87CC-6D9A-21CA-4052-9CC25E51F1B6}"/>
              </a:ext>
            </a:extLst>
          </p:cNvPr>
          <p:cNvPicPr>
            <a:picLocks noChangeAspect="1"/>
          </p:cNvPicPr>
          <p:nvPr/>
        </p:nvPicPr>
        <p:blipFill>
          <a:blip r:embed="rId3"/>
          <a:stretch>
            <a:fillRect/>
          </a:stretch>
        </p:blipFill>
        <p:spPr>
          <a:xfrm>
            <a:off x="5590262" y="6007086"/>
            <a:ext cx="6525536" cy="838317"/>
          </a:xfrm>
          <a:prstGeom prst="rect">
            <a:avLst/>
          </a:prstGeom>
        </p:spPr>
      </p:pic>
    </p:spTree>
    <p:extLst>
      <p:ext uri="{BB962C8B-B14F-4D97-AF65-F5344CB8AC3E}">
        <p14:creationId xmlns:p14="http://schemas.microsoft.com/office/powerpoint/2010/main" val="182983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0F7B-FCDE-9FCE-D101-EFA2910E602B}"/>
              </a:ext>
            </a:extLst>
          </p:cNvPr>
          <p:cNvSpPr>
            <a:spLocks noGrp="1"/>
          </p:cNvSpPr>
          <p:nvPr>
            <p:ph type="title"/>
          </p:nvPr>
        </p:nvSpPr>
        <p:spPr/>
        <p:txBody>
          <a:bodyPr/>
          <a:lstStyle/>
          <a:p>
            <a:r>
              <a:rPr lang="en-GB" dirty="0"/>
              <a:t>Training our model as before</a:t>
            </a:r>
            <a:endParaRPr lang="en-SG" dirty="0"/>
          </a:p>
        </p:txBody>
      </p:sp>
      <p:pic>
        <p:nvPicPr>
          <p:cNvPr id="5" name="Picture 4">
            <a:extLst>
              <a:ext uri="{FF2B5EF4-FFF2-40B4-BE49-F238E27FC236}">
                <a16:creationId xmlns:a16="http://schemas.microsoft.com/office/drawing/2014/main" id="{E4645792-4524-0575-15DD-9B0C0E7D6234}"/>
              </a:ext>
            </a:extLst>
          </p:cNvPr>
          <p:cNvPicPr>
            <a:picLocks noChangeAspect="1"/>
          </p:cNvPicPr>
          <p:nvPr/>
        </p:nvPicPr>
        <p:blipFill>
          <a:blip r:embed="rId2"/>
          <a:stretch>
            <a:fillRect/>
          </a:stretch>
        </p:blipFill>
        <p:spPr>
          <a:xfrm>
            <a:off x="1235810" y="1429159"/>
            <a:ext cx="9720379" cy="5428841"/>
          </a:xfrm>
          <a:prstGeom prst="rect">
            <a:avLst/>
          </a:prstGeom>
        </p:spPr>
      </p:pic>
    </p:spTree>
    <p:extLst>
      <p:ext uri="{BB962C8B-B14F-4D97-AF65-F5344CB8AC3E}">
        <p14:creationId xmlns:p14="http://schemas.microsoft.com/office/powerpoint/2010/main" val="651859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pPr marL="0" indent="0">
              <a:buNone/>
            </a:pPr>
            <a:r>
              <a:rPr lang="en-GB" dirty="0"/>
              <a:t>We can therefore raise a fairly important question:</a:t>
            </a:r>
          </a:p>
          <a:p>
            <a:pPr marL="0" indent="0" algn="ctr">
              <a:buNone/>
            </a:pPr>
            <a:r>
              <a:rPr lang="en-GB" b="1" dirty="0">
                <a:solidFill>
                  <a:srgbClr val="7030A0"/>
                </a:solidFill>
              </a:rPr>
              <a:t>What is the appropriate number of layers to use and how many neurons should we use on each layer?</a:t>
            </a:r>
            <a:endParaRPr lang="en-GB" dirty="0"/>
          </a:p>
          <a:p>
            <a:r>
              <a:rPr lang="en-GB" dirty="0"/>
              <a:t>We established in Week 2 – Notebook 8, that there is no fixed rule for how many layers should be used in a deep neural network.</a:t>
            </a:r>
          </a:p>
          <a:p>
            <a:r>
              <a:rPr lang="en-GB" dirty="0"/>
              <a:t>Instead, the number of layers, as well as the number of neurons in each layer, should be chosen based on the complexity of the task and the amount of available data.</a:t>
            </a:r>
          </a:p>
          <a:p>
            <a:r>
              <a:rPr lang="en-GB" dirty="0"/>
              <a:t>In general, deep neural networks with many layers (hundreds or even thousands) can learn very complex patterns in data, but they will require a large amount of data and computational resources to train.</a:t>
            </a:r>
          </a:p>
        </p:txBody>
      </p:sp>
    </p:spTree>
    <p:extLst>
      <p:ext uri="{BB962C8B-B14F-4D97-AF65-F5344CB8AC3E}">
        <p14:creationId xmlns:p14="http://schemas.microsoft.com/office/powerpoint/2010/main" val="101927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r>
              <a:rPr lang="en-GB" dirty="0"/>
              <a:t>More importantly, if the network is </a:t>
            </a:r>
            <a:r>
              <a:rPr lang="en-GB" b="1" dirty="0"/>
              <a:t>too deep</a:t>
            </a:r>
            <a:r>
              <a:rPr lang="en-GB" dirty="0"/>
              <a:t>, it may also be prone to </a:t>
            </a:r>
            <a:r>
              <a:rPr lang="en-GB" b="1" dirty="0"/>
              <a:t>overfitting</a:t>
            </a:r>
            <a:r>
              <a:rPr lang="en-GB" dirty="0"/>
              <a:t>, which can hinder its generalization performance on unseen data.</a:t>
            </a:r>
          </a:p>
          <a:p>
            <a:r>
              <a:rPr lang="en-GB" dirty="0"/>
              <a:t>On the other hand, </a:t>
            </a:r>
            <a:r>
              <a:rPr lang="en-GB" b="1" dirty="0"/>
              <a:t>shallow</a:t>
            </a:r>
            <a:r>
              <a:rPr lang="en-GB" dirty="0"/>
              <a:t> </a:t>
            </a:r>
            <a:r>
              <a:rPr lang="en-GB" b="1" dirty="0"/>
              <a:t>networks</a:t>
            </a:r>
            <a:r>
              <a:rPr lang="en-GB" dirty="0"/>
              <a:t> with fewer layers may be easier to train and require less data, but </a:t>
            </a:r>
            <a:r>
              <a:rPr lang="en-GB" b="1" dirty="0"/>
              <a:t>they may not be able to learn as complex patterns</a:t>
            </a:r>
            <a:r>
              <a:rPr lang="en-GB" dirty="0"/>
              <a:t>.</a:t>
            </a:r>
          </a:p>
          <a:p>
            <a:endParaRPr lang="en-GB" dirty="0"/>
          </a:p>
          <a:p>
            <a:r>
              <a:rPr lang="en-GB" b="1" dirty="0"/>
              <a:t>NFL: Finding the optimal number of layers and the optimal architecture of a deep neural network is often a trade-off between model complexity, computational resources, and performance, and requires some experimentation and model selection.</a:t>
            </a:r>
            <a:endParaRPr lang="en-SG" b="1" dirty="0"/>
          </a:p>
        </p:txBody>
      </p:sp>
    </p:spTree>
    <p:extLst>
      <p:ext uri="{BB962C8B-B14F-4D97-AF65-F5344CB8AC3E}">
        <p14:creationId xmlns:p14="http://schemas.microsoft.com/office/powerpoint/2010/main" val="336555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218B-DBCC-8ECF-CA17-2ECA31EE49FE}"/>
              </a:ext>
            </a:extLst>
          </p:cNvPr>
          <p:cNvSpPr>
            <a:spLocks noGrp="1"/>
          </p:cNvSpPr>
          <p:nvPr>
            <p:ph type="title"/>
          </p:nvPr>
        </p:nvSpPr>
        <p:spPr/>
        <p:txBody>
          <a:bodyPr/>
          <a:lstStyle/>
          <a:p>
            <a:r>
              <a:rPr lang="en-GB" dirty="0"/>
              <a:t>In fact, our DNN is overfitting at the moment!</a:t>
            </a:r>
            <a:endParaRPr lang="en-SG" dirty="0"/>
          </a:p>
        </p:txBody>
      </p:sp>
      <p:sp>
        <p:nvSpPr>
          <p:cNvPr id="8" name="Text Placeholder 7">
            <a:extLst>
              <a:ext uri="{FF2B5EF4-FFF2-40B4-BE49-F238E27FC236}">
                <a16:creationId xmlns:a16="http://schemas.microsoft.com/office/drawing/2014/main" id="{AA7E55B2-99AA-F595-1154-A6F073159D6C}"/>
              </a:ext>
            </a:extLst>
          </p:cNvPr>
          <p:cNvSpPr>
            <a:spLocks noGrp="1"/>
          </p:cNvSpPr>
          <p:nvPr>
            <p:ph type="body" idx="1"/>
          </p:nvPr>
        </p:nvSpPr>
        <p:spPr/>
        <p:txBody>
          <a:bodyPr>
            <a:normAutofit fontScale="92500"/>
          </a:bodyPr>
          <a:lstStyle/>
          <a:p>
            <a:r>
              <a:rPr lang="en-GB" dirty="0"/>
              <a:t>Shallow Neural Net: 96.5% test </a:t>
            </a:r>
            <a:r>
              <a:rPr lang="en-GB" dirty="0" err="1"/>
              <a:t>acc</a:t>
            </a:r>
            <a:br>
              <a:rPr lang="en-GB" dirty="0"/>
            </a:br>
            <a:r>
              <a:rPr lang="en-GB" dirty="0"/>
              <a:t>(not too bad)</a:t>
            </a:r>
            <a:endParaRPr lang="en-SG" dirty="0"/>
          </a:p>
        </p:txBody>
      </p:sp>
      <p:sp>
        <p:nvSpPr>
          <p:cNvPr id="10" name="Text Placeholder 9">
            <a:extLst>
              <a:ext uri="{FF2B5EF4-FFF2-40B4-BE49-F238E27FC236}">
                <a16:creationId xmlns:a16="http://schemas.microsoft.com/office/drawing/2014/main" id="{85B82369-5B36-7EDE-1000-6F2B86EC63E1}"/>
              </a:ext>
            </a:extLst>
          </p:cNvPr>
          <p:cNvSpPr>
            <a:spLocks noGrp="1"/>
          </p:cNvSpPr>
          <p:nvPr>
            <p:ph type="body" sz="quarter" idx="3"/>
          </p:nvPr>
        </p:nvSpPr>
        <p:spPr/>
        <p:txBody>
          <a:bodyPr>
            <a:normAutofit fontScale="92500"/>
          </a:bodyPr>
          <a:lstStyle/>
          <a:p>
            <a:r>
              <a:rPr lang="en-GB" dirty="0"/>
              <a:t>Deep Neural Net: 93.7% test </a:t>
            </a:r>
            <a:r>
              <a:rPr lang="en-GB" dirty="0" err="1"/>
              <a:t>acc</a:t>
            </a:r>
            <a:br>
              <a:rPr lang="en-GB" dirty="0"/>
            </a:br>
            <a:r>
              <a:rPr lang="en-GB" dirty="0"/>
              <a:t>(lower, even though we had a lower loss!)</a:t>
            </a:r>
            <a:endParaRPr lang="en-SG" dirty="0"/>
          </a:p>
        </p:txBody>
      </p:sp>
      <p:pic>
        <p:nvPicPr>
          <p:cNvPr id="5" name="Picture 4">
            <a:extLst>
              <a:ext uri="{FF2B5EF4-FFF2-40B4-BE49-F238E27FC236}">
                <a16:creationId xmlns:a16="http://schemas.microsoft.com/office/drawing/2014/main" id="{C28D90A8-456B-5F58-9651-22FD72D009A9}"/>
              </a:ext>
            </a:extLst>
          </p:cNvPr>
          <p:cNvPicPr>
            <a:picLocks noChangeAspect="1"/>
          </p:cNvPicPr>
          <p:nvPr/>
        </p:nvPicPr>
        <p:blipFill>
          <a:blip r:embed="rId2"/>
          <a:stretch>
            <a:fillRect/>
          </a:stretch>
        </p:blipFill>
        <p:spPr>
          <a:xfrm>
            <a:off x="6171685" y="2505075"/>
            <a:ext cx="5781263" cy="4182558"/>
          </a:xfrm>
          <a:prstGeom prst="rect">
            <a:avLst/>
          </a:prstGeom>
        </p:spPr>
      </p:pic>
      <p:pic>
        <p:nvPicPr>
          <p:cNvPr id="7" name="Picture 6">
            <a:extLst>
              <a:ext uri="{FF2B5EF4-FFF2-40B4-BE49-F238E27FC236}">
                <a16:creationId xmlns:a16="http://schemas.microsoft.com/office/drawing/2014/main" id="{E82D8491-3C63-7CFD-3324-DD862B42E893}"/>
              </a:ext>
            </a:extLst>
          </p:cNvPr>
          <p:cNvPicPr>
            <a:picLocks noChangeAspect="1"/>
          </p:cNvPicPr>
          <p:nvPr/>
        </p:nvPicPr>
        <p:blipFill>
          <a:blip r:embed="rId3"/>
          <a:stretch>
            <a:fillRect/>
          </a:stretch>
        </p:blipFill>
        <p:spPr>
          <a:xfrm>
            <a:off x="295467" y="2505075"/>
            <a:ext cx="5331897" cy="4165275"/>
          </a:xfrm>
          <a:prstGeom prst="rect">
            <a:avLst/>
          </a:prstGeom>
        </p:spPr>
      </p:pic>
    </p:spTree>
    <p:extLst>
      <p:ext uri="{BB962C8B-B14F-4D97-AF65-F5344CB8AC3E}">
        <p14:creationId xmlns:p14="http://schemas.microsoft.com/office/powerpoint/2010/main" val="986128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9DCB71-F74D-D630-9FB0-C463BCE43672}"/>
              </a:ext>
            </a:extLst>
          </p:cNvPr>
          <p:cNvSpPr>
            <a:spLocks noGrp="1"/>
          </p:cNvSpPr>
          <p:nvPr>
            <p:ph type="title"/>
          </p:nvPr>
        </p:nvSpPr>
        <p:spPr/>
        <p:txBody>
          <a:bodyPr/>
          <a:lstStyle/>
          <a:p>
            <a:r>
              <a:rPr lang="en-GB" dirty="0"/>
              <a:t>Experimenting on layers numbers and sizes</a:t>
            </a:r>
            <a:endParaRPr lang="en-SG"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6CF84BB-623D-B616-27C5-F9CC541D2241}"/>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In fact, in Notebook 7, we trained three DNN models:</a:t>
                </a:r>
              </a:p>
              <a:p>
                <a:r>
                  <a:rPr lang="en-GB" b="1" dirty="0"/>
                  <a:t>Model 1: </a:t>
                </a:r>
                <a:r>
                  <a:rPr lang="en-GB" dirty="0"/>
                  <a:t>6 layers (probably too many layers)</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[320, 160, 80, 40, 20],</m:t>
                      </m:r>
                    </m:oMath>
                  </m:oMathPara>
                </a14:m>
                <a:endParaRPr lang="en-GB" dirty="0"/>
              </a:p>
              <a:p>
                <a:r>
                  <a:rPr lang="en-GB" b="1" dirty="0"/>
                  <a:t>Model 2: </a:t>
                </a:r>
                <a:r>
                  <a:rPr lang="en-GB" dirty="0"/>
                  <a:t>3 layers (layers probably too large)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[400, 200],</m:t>
                      </m:r>
                    </m:oMath>
                  </m:oMathPara>
                </a14:m>
                <a:endParaRPr lang="en-GB" dirty="0"/>
              </a:p>
              <a:p>
                <a:r>
                  <a:rPr lang="en-GB" b="1" dirty="0"/>
                  <a:t>Model 3: </a:t>
                </a:r>
                <a:r>
                  <a:rPr lang="en-GB" dirty="0"/>
                  <a:t>3 layers (just fine?)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 20].</m:t>
                      </m:r>
                    </m:oMath>
                  </m:oMathPara>
                </a14:m>
                <a:endParaRPr lang="en-SG" dirty="0"/>
              </a:p>
              <a:p>
                <a:pPr marL="0" indent="0">
                  <a:buNone/>
                </a:pPr>
                <a:r>
                  <a:rPr lang="en-SG" dirty="0"/>
                  <a:t>While simpler, model 3 has highest test accuracy!</a:t>
                </a:r>
              </a:p>
            </p:txBody>
          </p:sp>
        </mc:Choice>
        <mc:Fallback>
          <p:sp>
            <p:nvSpPr>
              <p:cNvPr id="8" name="Content Placeholder 7">
                <a:extLst>
                  <a:ext uri="{FF2B5EF4-FFF2-40B4-BE49-F238E27FC236}">
                    <a16:creationId xmlns:a16="http://schemas.microsoft.com/office/drawing/2014/main" id="{56CF84BB-623D-B616-27C5-F9CC541D224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588"/>
                </a:stretch>
              </a:blipFill>
            </p:spPr>
            <p:txBody>
              <a:bodyPr/>
              <a:lstStyle/>
              <a:p>
                <a:r>
                  <a:rPr lang="en-SG">
                    <a:noFill/>
                  </a:rPr>
                  <a:t> </a:t>
                </a:r>
              </a:p>
            </p:txBody>
          </p:sp>
        </mc:Fallback>
      </mc:AlternateContent>
      <p:pic>
        <p:nvPicPr>
          <p:cNvPr id="11" name="Picture 10">
            <a:extLst>
              <a:ext uri="{FF2B5EF4-FFF2-40B4-BE49-F238E27FC236}">
                <a16:creationId xmlns:a16="http://schemas.microsoft.com/office/drawing/2014/main" id="{6F669AF8-B316-44F0-1C56-849775CD44A6}"/>
              </a:ext>
            </a:extLst>
          </p:cNvPr>
          <p:cNvPicPr>
            <a:picLocks noChangeAspect="1"/>
          </p:cNvPicPr>
          <p:nvPr/>
        </p:nvPicPr>
        <p:blipFill>
          <a:blip r:embed="rId3"/>
          <a:stretch>
            <a:fillRect/>
          </a:stretch>
        </p:blipFill>
        <p:spPr>
          <a:xfrm>
            <a:off x="6172202" y="2256931"/>
            <a:ext cx="5978042" cy="4169759"/>
          </a:xfrm>
          <a:prstGeom prst="rect">
            <a:avLst/>
          </a:prstGeom>
        </p:spPr>
      </p:pic>
    </p:spTree>
    <p:extLst>
      <p:ext uri="{BB962C8B-B14F-4D97-AF65-F5344CB8AC3E}">
        <p14:creationId xmlns:p14="http://schemas.microsoft.com/office/powerpoint/2010/main" val="4216078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253292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 (last two sessions)</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 entropy loss and accuracies,</a:t>
            </a:r>
          </a:p>
          <a:p>
            <a:r>
              <a:rPr lang="en-SG" dirty="0"/>
              <a:t>L1 regularization.</a:t>
            </a:r>
          </a:p>
          <a:p>
            <a:pPr marL="0" indent="0">
              <a:buNone/>
            </a:pPr>
            <a:r>
              <a:rPr lang="en-SG" dirty="0"/>
              <a:t>And </a:t>
            </a:r>
            <a:r>
              <a:rPr lang="en-SG"/>
              <a:t>it runs/trains </a:t>
            </a:r>
            <a:r>
              <a:rPr lang="en-SG" dirty="0"/>
              <a:t>at the speed of light (</a:t>
            </a:r>
            <a:r>
              <a:rPr lang="en-SG"/>
              <a:t>almost…) on GPU!</a:t>
            </a:r>
            <a:endParaRPr lang="en-SG" dirty="0"/>
          </a:p>
        </p:txBody>
      </p:sp>
    </p:spTree>
    <p:extLst>
      <p:ext uri="{BB962C8B-B14F-4D97-AF65-F5344CB8AC3E}">
        <p14:creationId xmlns:p14="http://schemas.microsoft.com/office/powerpoint/2010/main" val="27853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1198396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1581268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3)</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lnSpcReduction="10000"/>
          </a:bodyPr>
          <a:lstStyle/>
          <a:p>
            <a:r>
              <a:rPr lang="en-US" dirty="0" err="1"/>
              <a:t>PyTorch</a:t>
            </a:r>
            <a:r>
              <a:rPr lang="en-US" dirty="0"/>
              <a:t> library and its benefits</a:t>
            </a:r>
          </a:p>
          <a:p>
            <a:r>
              <a:rPr lang="en-US" dirty="0"/>
              <a:t>Tensor objects, attributes and operations on tensors</a:t>
            </a:r>
          </a:p>
          <a:p>
            <a:r>
              <a:rPr lang="en-US" dirty="0"/>
              <a:t>Converting our NumPy shallow neural network into </a:t>
            </a:r>
            <a:r>
              <a:rPr lang="en-US" dirty="0" err="1"/>
              <a:t>PyTorch</a:t>
            </a:r>
            <a:endParaRPr lang="en-US" dirty="0"/>
          </a:p>
          <a:p>
            <a:r>
              <a:rPr lang="en-US" dirty="0"/>
              <a:t>Parameter objects</a:t>
            </a:r>
          </a:p>
          <a:p>
            <a:r>
              <a:rPr lang="en-US" dirty="0"/>
              <a:t>Forward method implementation</a:t>
            </a:r>
          </a:p>
          <a:p>
            <a:r>
              <a:rPr lang="en-US" dirty="0"/>
              <a:t>Performance benefits of GPU acceleration</a:t>
            </a:r>
          </a:p>
          <a:p>
            <a:r>
              <a:rPr lang="en-US" dirty="0"/>
              <a:t>Using </a:t>
            </a:r>
            <a:r>
              <a:rPr lang="en-US" dirty="0" err="1"/>
              <a:t>autograd</a:t>
            </a:r>
            <a:r>
              <a:rPr lang="en-US" dirty="0"/>
              <a:t> and </a:t>
            </a:r>
            <a:r>
              <a:rPr lang="en-US" dirty="0" err="1"/>
              <a:t>compuitational</a:t>
            </a:r>
            <a:r>
              <a:rPr lang="en-US" dirty="0"/>
              <a:t> graphs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lnSpcReduction="10000"/>
          </a:bodyPr>
          <a:lstStyle/>
          <a:p>
            <a:r>
              <a:rPr lang="en-US" dirty="0"/>
              <a:t>Advanced optimizers in </a:t>
            </a:r>
            <a:r>
              <a:rPr lang="en-US" dirty="0" err="1"/>
              <a:t>PyTorch</a:t>
            </a:r>
            <a:endParaRPr lang="en-US" dirty="0"/>
          </a:p>
          <a:p>
            <a:r>
              <a:rPr lang="en-US" dirty="0"/>
              <a:t>Initializers in </a:t>
            </a:r>
            <a:r>
              <a:rPr lang="en-US" dirty="0" err="1"/>
              <a:t>PyTorch</a:t>
            </a:r>
            <a:endParaRPr lang="en-US" dirty="0"/>
          </a:p>
          <a:p>
            <a:r>
              <a:rPr lang="en-US" dirty="0"/>
              <a:t>Regularization in </a:t>
            </a:r>
            <a:r>
              <a:rPr lang="en-US" dirty="0" err="1"/>
              <a:t>PyTorch</a:t>
            </a:r>
            <a:endParaRPr lang="en-US" dirty="0"/>
          </a:p>
          <a:p>
            <a:r>
              <a:rPr lang="en-US" dirty="0"/>
              <a:t>Dataset and </a:t>
            </a:r>
            <a:r>
              <a:rPr lang="en-US" dirty="0" err="1"/>
              <a:t>Dataloader</a:t>
            </a:r>
            <a:r>
              <a:rPr lang="en-US" dirty="0"/>
              <a:t> objects</a:t>
            </a:r>
          </a:p>
          <a:p>
            <a:r>
              <a:rPr lang="en-US" dirty="0"/>
              <a:t>Multi-class classification</a:t>
            </a:r>
          </a:p>
          <a:p>
            <a:r>
              <a:rPr lang="en-US" dirty="0" err="1"/>
              <a:t>Softmax</a:t>
            </a:r>
            <a:r>
              <a:rPr lang="en-US" dirty="0"/>
              <a:t> function and multi-class cross entropy loss</a:t>
            </a:r>
          </a:p>
          <a:p>
            <a:r>
              <a:rPr lang="en-US" dirty="0"/>
              <a:t>Building blocks in </a:t>
            </a:r>
            <a:r>
              <a:rPr lang="en-US" dirty="0" err="1"/>
              <a:t>PyTorch</a:t>
            </a:r>
            <a:endParaRPr lang="en-US" dirty="0"/>
          </a:p>
          <a:p>
            <a:r>
              <a:rPr lang="en-US" dirty="0"/>
              <a:t>Our first Deep Neural Network!</a:t>
            </a:r>
          </a:p>
          <a:p>
            <a:r>
              <a:rPr lang="en-US" dirty="0"/>
              <a:t>Network size vs. overfitting tradeoff</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D5660-3AA0-1773-354B-1B2326A4442B}"/>
              </a:ext>
            </a:extLst>
          </p:cNvPr>
          <p:cNvSpPr>
            <a:spLocks noGrp="1"/>
          </p:cNvSpPr>
          <p:nvPr>
            <p:ph type="title"/>
          </p:nvPr>
        </p:nvSpPr>
        <p:spPr/>
        <p:txBody>
          <a:bodyPr/>
          <a:lstStyle/>
          <a:p>
            <a:r>
              <a:rPr lang="en-GB" dirty="0"/>
              <a:t>Homework 1 and project announcement!</a:t>
            </a:r>
            <a:endParaRPr lang="en-SG" dirty="0"/>
          </a:p>
        </p:txBody>
      </p:sp>
      <p:sp>
        <p:nvSpPr>
          <p:cNvPr id="6" name="Text Placeholder 5">
            <a:extLst>
              <a:ext uri="{FF2B5EF4-FFF2-40B4-BE49-F238E27FC236}">
                <a16:creationId xmlns:a16="http://schemas.microsoft.com/office/drawing/2014/main" id="{809CF8BE-879B-5BE7-5756-1FE0DC7D50D5}"/>
              </a:ext>
            </a:extLst>
          </p:cNvPr>
          <p:cNvSpPr>
            <a:spLocks noGrp="1"/>
          </p:cNvSpPr>
          <p:nvPr>
            <p:ph type="body" idx="1"/>
          </p:nvPr>
        </p:nvSpPr>
        <p:spPr/>
        <p:txBody>
          <a:bodyPr/>
          <a:lstStyle/>
          <a:p>
            <a:r>
              <a:rPr lang="en-GB" dirty="0"/>
              <a:t>Let us </a:t>
            </a:r>
            <a:r>
              <a:rPr lang="en-GB"/>
              <a:t>discuss it now.</a:t>
            </a:r>
            <a:endParaRPr lang="en-SG"/>
          </a:p>
        </p:txBody>
      </p:sp>
    </p:spTree>
    <p:extLst>
      <p:ext uri="{BB962C8B-B14F-4D97-AF65-F5344CB8AC3E}">
        <p14:creationId xmlns:p14="http://schemas.microsoft.com/office/powerpoint/2010/main" val="310037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840A-9158-1C9B-1451-026D2AA9FE34}"/>
              </a:ext>
            </a:extLst>
          </p:cNvPr>
          <p:cNvSpPr>
            <a:spLocks noGrp="1"/>
          </p:cNvSpPr>
          <p:nvPr>
            <p:ph type="title"/>
          </p:nvPr>
        </p:nvSpPr>
        <p:spPr/>
        <p:txBody>
          <a:bodyPr/>
          <a:lstStyle/>
          <a:p>
            <a:r>
              <a:rPr lang="en-GB" dirty="0"/>
              <a:t>Built-in datasets</a:t>
            </a:r>
            <a:br>
              <a:rPr lang="en-GB" dirty="0"/>
            </a:br>
            <a:endParaRPr lang="en-SG" dirty="0"/>
          </a:p>
        </p:txBody>
      </p:sp>
      <p:sp>
        <p:nvSpPr>
          <p:cNvPr id="3" name="Content Placeholder 2">
            <a:extLst>
              <a:ext uri="{FF2B5EF4-FFF2-40B4-BE49-F238E27FC236}">
                <a16:creationId xmlns:a16="http://schemas.microsoft.com/office/drawing/2014/main" id="{54C2D511-85EE-1F9B-89D9-7815B51B2B8B}"/>
              </a:ext>
            </a:extLst>
          </p:cNvPr>
          <p:cNvSpPr>
            <a:spLocks noGrp="1"/>
          </p:cNvSpPr>
          <p:nvPr>
            <p:ph sz="half" idx="1"/>
          </p:nvPr>
        </p:nvSpPr>
        <p:spPr>
          <a:xfrm>
            <a:off x="838200" y="1825624"/>
            <a:ext cx="5181600" cy="5032375"/>
          </a:xfrm>
        </p:spPr>
        <p:txBody>
          <a:bodyPr>
            <a:normAutofit/>
          </a:bodyPr>
          <a:lstStyle/>
          <a:p>
            <a:r>
              <a:rPr lang="en-GB" dirty="0" err="1"/>
              <a:t>Pytorch</a:t>
            </a:r>
            <a:r>
              <a:rPr lang="en-GB" dirty="0"/>
              <a:t> has a few </a:t>
            </a:r>
            <a:r>
              <a:rPr lang="en-GB" b="1" dirty="0"/>
              <a:t>built-in</a:t>
            </a:r>
            <a:r>
              <a:rPr lang="en-GB" dirty="0"/>
              <a:t> </a:t>
            </a:r>
            <a:r>
              <a:rPr lang="en-GB" b="1" dirty="0"/>
              <a:t>datasets</a:t>
            </a:r>
            <a:r>
              <a:rPr lang="en-GB" dirty="0"/>
              <a:t>, ready to be downloaded and used on models: typically the most common ones that have been used to demonstrate concepts, such as </a:t>
            </a:r>
            <a:r>
              <a:rPr lang="en-GB" b="1" dirty="0"/>
              <a:t>MNIST</a:t>
            </a:r>
            <a:r>
              <a:rPr lang="en-GB" dirty="0"/>
              <a:t> or </a:t>
            </a:r>
            <a:r>
              <a:rPr lang="en-GB" b="1" dirty="0"/>
              <a:t>CIFAR-10</a:t>
            </a:r>
            <a:r>
              <a:rPr lang="en-GB" dirty="0"/>
              <a:t>.</a:t>
            </a:r>
          </a:p>
          <a:p>
            <a:r>
              <a:rPr lang="en-GB" dirty="0"/>
              <a:t>For more details on the available </a:t>
            </a:r>
            <a:r>
              <a:rPr lang="en-GB" b="1" dirty="0"/>
              <a:t>built-in</a:t>
            </a:r>
            <a:r>
              <a:rPr lang="en-GB" dirty="0"/>
              <a:t> </a:t>
            </a:r>
            <a:r>
              <a:rPr lang="en-GB" b="1" dirty="0"/>
              <a:t>datasets</a:t>
            </a:r>
            <a:r>
              <a:rPr lang="en-GB" dirty="0"/>
              <a:t>, have a look at the following page: </a:t>
            </a:r>
            <a:r>
              <a:rPr lang="en-GB" dirty="0">
                <a:hlinkClick r:id="rId2"/>
              </a:rPr>
              <a:t>https://pytorch.org/vision/stable/datasets.html</a:t>
            </a:r>
            <a:r>
              <a:rPr lang="en-GB" dirty="0"/>
              <a:t>.</a:t>
            </a:r>
          </a:p>
        </p:txBody>
      </p:sp>
    </p:spTree>
    <p:extLst>
      <p:ext uri="{BB962C8B-B14F-4D97-AF65-F5344CB8AC3E}">
        <p14:creationId xmlns:p14="http://schemas.microsoft.com/office/powerpoint/2010/main" val="145873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sp>
        <p:nvSpPr>
          <p:cNvPr id="8" name="Content Placeholder 7">
            <a:extLst>
              <a:ext uri="{FF2B5EF4-FFF2-40B4-BE49-F238E27FC236}">
                <a16:creationId xmlns:a16="http://schemas.microsoft.com/office/drawing/2014/main" id="{668F32F8-5E46-06D2-D714-2FC1D4FB60B1}"/>
              </a:ext>
            </a:extLst>
          </p:cNvPr>
          <p:cNvSpPr>
            <a:spLocks noGrp="1"/>
          </p:cNvSpPr>
          <p:nvPr>
            <p:ph sz="half" idx="1"/>
          </p:nvPr>
        </p:nvSpPr>
        <p:spPr>
          <a:xfrm>
            <a:off x="838200" y="1825625"/>
            <a:ext cx="4859215" cy="5020376"/>
          </a:xfrm>
        </p:spPr>
        <p:txBody>
          <a:bodyPr>
            <a:normAutofit fontScale="92500" lnSpcReduction="10000"/>
          </a:bodyPr>
          <a:lstStyle/>
          <a:p>
            <a:r>
              <a:rPr lang="en-GB" dirty="0"/>
              <a:t>Let us demonstrate using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classes (bag, shirt, etc.) are indexed with 0-9 values, corresponding to the 10 types of fashion objects found in the dataset.</a:t>
            </a:r>
            <a:endParaRPr lang="en-SG" dirty="0"/>
          </a:p>
          <a:p>
            <a:endParaRPr lang="en-SG" dirty="0"/>
          </a:p>
        </p:txBody>
      </p:sp>
      <p:sp>
        <p:nvSpPr>
          <p:cNvPr id="9" name="Content Placeholder 8">
            <a:extLst>
              <a:ext uri="{FF2B5EF4-FFF2-40B4-BE49-F238E27FC236}">
                <a16:creationId xmlns:a16="http://schemas.microsoft.com/office/drawing/2014/main" id="{D1FCD4B3-93A8-4B52-6945-EBC375EB5059}"/>
              </a:ext>
            </a:extLst>
          </p:cNvPr>
          <p:cNvSpPr>
            <a:spLocks noGrp="1"/>
          </p:cNvSpPr>
          <p:nvPr>
            <p:ph sz="half" idx="2"/>
          </p:nvPr>
        </p:nvSpPr>
        <p:spPr/>
        <p:txBody>
          <a:bodyPr>
            <a:normAutofit fontScale="92500" lnSpcReduction="10000"/>
          </a:bodyPr>
          <a:lstStyle/>
          <a:p>
            <a:endParaRPr lang="en-SG"/>
          </a:p>
        </p:txBody>
      </p:sp>
      <p:pic>
        <p:nvPicPr>
          <p:cNvPr id="5" name="Picture 4">
            <a:extLst>
              <a:ext uri="{FF2B5EF4-FFF2-40B4-BE49-F238E27FC236}">
                <a16:creationId xmlns:a16="http://schemas.microsoft.com/office/drawing/2014/main" id="{83CB5528-7C51-5308-DBB6-1E1FA3308F70}"/>
              </a:ext>
            </a:extLst>
          </p:cNvPr>
          <p:cNvPicPr>
            <a:picLocks noChangeAspect="1"/>
          </p:cNvPicPr>
          <p:nvPr/>
        </p:nvPicPr>
        <p:blipFill>
          <a:blip r:embed="rId2"/>
          <a:stretch>
            <a:fillRect/>
          </a:stretch>
        </p:blipFill>
        <p:spPr>
          <a:xfrm>
            <a:off x="5990360" y="1122012"/>
            <a:ext cx="6201640" cy="5020376"/>
          </a:xfrm>
          <a:prstGeom prst="rect">
            <a:avLst/>
          </a:prstGeom>
        </p:spPr>
      </p:pic>
    </p:spTree>
    <p:extLst>
      <p:ext uri="{BB962C8B-B14F-4D97-AF65-F5344CB8AC3E}">
        <p14:creationId xmlns:p14="http://schemas.microsoft.com/office/powerpoint/2010/main" val="227853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sp>
        <p:nvSpPr>
          <p:cNvPr id="8" name="Content Placeholder 7">
            <a:extLst>
              <a:ext uri="{FF2B5EF4-FFF2-40B4-BE49-F238E27FC236}">
                <a16:creationId xmlns:a16="http://schemas.microsoft.com/office/drawing/2014/main" id="{668F32F8-5E46-06D2-D714-2FC1D4FB60B1}"/>
              </a:ext>
            </a:extLst>
          </p:cNvPr>
          <p:cNvSpPr>
            <a:spLocks noGrp="1"/>
          </p:cNvSpPr>
          <p:nvPr>
            <p:ph sz="half" idx="1"/>
          </p:nvPr>
        </p:nvSpPr>
        <p:spPr>
          <a:xfrm>
            <a:off x="838200" y="1825625"/>
            <a:ext cx="4859215" cy="5020376"/>
          </a:xfrm>
        </p:spPr>
        <p:txBody>
          <a:bodyPr>
            <a:normAutofit fontScale="92500" lnSpcReduction="10000"/>
          </a:bodyPr>
          <a:lstStyle/>
          <a:p>
            <a:r>
              <a:rPr lang="en-GB" dirty="0"/>
              <a:t>Let us demonstrate this with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classes (bag, shirt, etc.) are indexed with 0-9 values, corresponding to the 10 types of fashion objects found in the dataset.</a:t>
            </a:r>
            <a:endParaRPr lang="en-SG" dirty="0"/>
          </a:p>
          <a:p>
            <a:endParaRPr lang="en-SG" dirty="0"/>
          </a:p>
        </p:txBody>
      </p:sp>
      <p:pic>
        <p:nvPicPr>
          <p:cNvPr id="4" name="Picture 3">
            <a:extLst>
              <a:ext uri="{FF2B5EF4-FFF2-40B4-BE49-F238E27FC236}">
                <a16:creationId xmlns:a16="http://schemas.microsoft.com/office/drawing/2014/main" id="{790F151B-791F-EF2F-32AC-195B46831CA1}"/>
              </a:ext>
            </a:extLst>
          </p:cNvPr>
          <p:cNvPicPr>
            <a:picLocks noChangeAspect="1"/>
          </p:cNvPicPr>
          <p:nvPr/>
        </p:nvPicPr>
        <p:blipFill>
          <a:blip r:embed="rId2"/>
          <a:stretch>
            <a:fillRect/>
          </a:stretch>
        </p:blipFill>
        <p:spPr>
          <a:xfrm>
            <a:off x="6626908" y="0"/>
            <a:ext cx="5159229" cy="6858000"/>
          </a:xfrm>
          <a:prstGeom prst="rect">
            <a:avLst/>
          </a:prstGeom>
        </p:spPr>
      </p:pic>
    </p:spTree>
    <p:extLst>
      <p:ext uri="{BB962C8B-B14F-4D97-AF65-F5344CB8AC3E}">
        <p14:creationId xmlns:p14="http://schemas.microsoft.com/office/powerpoint/2010/main" val="3381120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2072</TotalTime>
  <Words>4123</Words>
  <Application>Microsoft Office PowerPoint</Application>
  <PresentationFormat>Widescreen</PresentationFormat>
  <Paragraphs>324</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50.039 Theory and Practice of Deep Learning W3-S3 Introduction to Deep Learning using the PyTorch framework</vt:lpstr>
      <vt:lpstr>Introduction (Week 3)</vt:lpstr>
      <vt:lpstr>Introduction (Week 3)</vt:lpstr>
      <vt:lpstr>Introduction (Week 3)</vt:lpstr>
      <vt:lpstr>To summarize (last two sessions)</vt:lpstr>
      <vt:lpstr>PowerPoint Presentation</vt:lpstr>
      <vt:lpstr>Built-in datasets </vt:lpstr>
      <vt:lpstr>Built-in datasets</vt:lpstr>
      <vt:lpstr>Built-in datasets</vt:lpstr>
      <vt:lpstr>Writing a custom Dataset object</vt:lpstr>
      <vt:lpstr>PowerPoint Presentation</vt:lpstr>
      <vt:lpstr>Writing a custom Dataset object</vt:lpstr>
      <vt:lpstr>Writing a custom Dataset object</vt:lpstr>
      <vt:lpstr>Writing a custom Dataset object</vt:lpstr>
      <vt:lpstr>Writing a custom Dataset object</vt:lpstr>
      <vt:lpstr>Writing a custom Dataset object</vt:lpstr>
      <vt:lpstr>Writing a custom Dataloader</vt:lpstr>
      <vt:lpstr>Writing a custom Dataloader</vt:lpstr>
      <vt:lpstr>Writing a custom Dataloader</vt:lpstr>
      <vt:lpstr>Introducing the MNIST dataset</vt:lpstr>
      <vt:lpstr>Introducing the MNIST dataset</vt:lpstr>
      <vt:lpstr>Introducing the MNIST dataset</vt:lpstr>
      <vt:lpstr>Writing the MNIST Dataset and Dataloader</vt:lpstr>
      <vt:lpstr>Introducing the MNIST dataset</vt:lpstr>
      <vt:lpstr>Writing the MNIST Dataset and Dataloader</vt:lpstr>
      <vt:lpstr>From binary to multi-class classification</vt:lpstr>
      <vt:lpstr>From binary to multi-class classification</vt:lpstr>
      <vt:lpstr>Softmax function</vt:lpstr>
      <vt:lpstr>Softmax function</vt:lpstr>
      <vt:lpstr>Softmax function</vt:lpstr>
      <vt:lpstr>Softmax function</vt:lpstr>
      <vt:lpstr>Softmax function</vt:lpstr>
      <vt:lpstr>Softmax function</vt:lpstr>
      <vt:lpstr>Forward implementation</vt:lpstr>
      <vt:lpstr>From binary cross entropy…</vt:lpstr>
      <vt:lpstr>…To multi-class cross entropy!</vt:lpstr>
      <vt:lpstr>Setting a model in train mode</vt:lpstr>
      <vt:lpstr>Training our model with Adam GD, as before</vt:lpstr>
      <vt:lpstr>Eval mode and accuracy after training</vt:lpstr>
      <vt:lpstr>It is now time…</vt:lpstr>
      <vt:lpstr>Creating blocks</vt:lpstr>
      <vt:lpstr>Creating blocks</vt:lpstr>
      <vt:lpstr>Creating blocks</vt:lpstr>
      <vt:lpstr>Training our model as before</vt:lpstr>
      <vt:lpstr>On Deep Neural Networks complexity</vt:lpstr>
      <vt:lpstr>On Deep Neural Networks complexity</vt:lpstr>
      <vt:lpstr>In fact, our DNN is overfitting at the moment!</vt:lpstr>
      <vt:lpstr>Experimenting on layers numbers and sizes</vt:lpstr>
      <vt:lpstr>Introduction (Week 3)</vt:lpstr>
      <vt:lpstr>Introduction (Week 3)</vt:lpstr>
      <vt:lpstr>Introduction (Week 3)</vt:lpstr>
      <vt:lpstr>Conclusion (Week 3)</vt:lpstr>
      <vt:lpstr>Homework 1 and project announcement!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2023-02-07T06:56:14Z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