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7" r:id="rId2"/>
    <p:sldId id="633" r:id="rId3"/>
    <p:sldId id="635" r:id="rId4"/>
    <p:sldId id="669" r:id="rId5"/>
    <p:sldId id="671" r:id="rId6"/>
    <p:sldId id="670" r:id="rId7"/>
    <p:sldId id="672" r:id="rId8"/>
    <p:sldId id="673" r:id="rId9"/>
    <p:sldId id="674" r:id="rId10"/>
    <p:sldId id="681" r:id="rId11"/>
    <p:sldId id="637" r:id="rId12"/>
    <p:sldId id="675" r:id="rId13"/>
    <p:sldId id="676" r:id="rId14"/>
    <p:sldId id="638" r:id="rId15"/>
    <p:sldId id="677" r:id="rId16"/>
    <p:sldId id="636" r:id="rId17"/>
    <p:sldId id="678" r:id="rId18"/>
    <p:sldId id="679" r:id="rId19"/>
    <p:sldId id="680" r:id="rId20"/>
    <p:sldId id="55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Introduction" id="{2FD0FF71-F5FC-4EB7-B2CB-B31E4CBECD79}">
          <p14:sldIdLst>
            <p14:sldId id="633"/>
          </p14:sldIdLst>
        </p14:section>
        <p14:section name="Actor-critic methods" id="{E7E4C596-5C22-475C-A764-31ECFD9723D4}">
          <p14:sldIdLst>
            <p14:sldId id="635"/>
            <p14:sldId id="669"/>
            <p14:sldId id="671"/>
            <p14:sldId id="670"/>
            <p14:sldId id="672"/>
            <p14:sldId id="673"/>
            <p14:sldId id="674"/>
            <p14:sldId id="681"/>
          </p14:sldIdLst>
        </p14:section>
        <p14:section name="Stochastic RL and Markov Decision Processes" id="{0AABCA4D-C1D9-4290-AB17-F2EFAC30B17E}">
          <p14:sldIdLst>
            <p14:sldId id="637"/>
            <p14:sldId id="675"/>
            <p14:sldId id="676"/>
            <p14:sldId id="638"/>
            <p14:sldId id="677"/>
          </p14:sldIdLst>
        </p14:section>
        <p14:section name="Turn-based Adversarial RL and SARSA" id="{C7EB6CAB-DCB2-454A-B609-0B64554DC52E}">
          <p14:sldIdLst>
            <p14:sldId id="636"/>
            <p14:sldId id="678"/>
            <p14:sldId id="679"/>
            <p14:sldId id="680"/>
          </p14:sldIdLst>
        </p14:section>
        <p14:section name="Conclusion" id="{F32771D1-00C9-468B-921F-57B3DD4A3A9C}">
          <p14:sldIdLst>
            <p14:sldId id="5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3CF71F-A150-4F7F-8E9D-2D54B27C9E3A}" v="3" dt="2023-04-03T05:34:21.2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122" d="100"/>
          <a:sy n="122" d="100"/>
        </p:scale>
        <p:origin x="11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C3CF71F-A150-4F7F-8E9D-2D54B27C9E3A}"/>
    <pc:docChg chg="undo custSel addSld delSld modSld addSection delSection modSection">
      <pc:chgData name="Matthieu De Mari" userId="dfb708c9-d8dc-439f-9a3b-c772bf4a311c" providerId="ADAL" clId="{1C3CF71F-A150-4F7F-8E9D-2D54B27C9E3A}" dt="2023-04-03T07:50:13.289" v="424" actId="20577"/>
      <pc:docMkLst>
        <pc:docMk/>
      </pc:docMkLst>
      <pc:sldChg chg="del">
        <pc:chgData name="Matthieu De Mari" userId="dfb708c9-d8dc-439f-9a3b-c772bf4a311c" providerId="ADAL" clId="{1C3CF71F-A150-4F7F-8E9D-2D54B27C9E3A}" dt="2023-04-03T05:29:49.428" v="185" actId="47"/>
        <pc:sldMkLst>
          <pc:docMk/>
          <pc:sldMk cId="3880949074" sldId="267"/>
        </pc:sldMkLst>
      </pc:sldChg>
      <pc:sldChg chg="modSp mod">
        <pc:chgData name="Matthieu De Mari" userId="dfb708c9-d8dc-439f-9a3b-c772bf4a311c" providerId="ADAL" clId="{1C3CF71F-A150-4F7F-8E9D-2D54B27C9E3A}" dt="2023-04-03T05:30:55.563" v="186"/>
        <pc:sldMkLst>
          <pc:docMk/>
          <pc:sldMk cId="4267832796" sldId="550"/>
        </pc:sldMkLst>
        <pc:spChg chg="mod">
          <ac:chgData name="Matthieu De Mari" userId="dfb708c9-d8dc-439f-9a3b-c772bf4a311c" providerId="ADAL" clId="{1C3CF71F-A150-4F7F-8E9D-2D54B27C9E3A}" dt="2023-04-03T05:30:55.563" v="186"/>
          <ac:spMkLst>
            <pc:docMk/>
            <pc:sldMk cId="4267832796" sldId="550"/>
            <ac:spMk id="3" creationId="{78053446-C600-4EAD-8161-EB9D925C5227}"/>
          </ac:spMkLst>
        </pc:spChg>
      </pc:sldChg>
      <pc:sldChg chg="del">
        <pc:chgData name="Matthieu De Mari" userId="dfb708c9-d8dc-439f-9a3b-c772bf4a311c" providerId="ADAL" clId="{1C3CF71F-A150-4F7F-8E9D-2D54B27C9E3A}" dt="2023-04-03T05:29:49.428" v="185" actId="47"/>
        <pc:sldMkLst>
          <pc:docMk/>
          <pc:sldMk cId="2249180305" sldId="621"/>
        </pc:sldMkLst>
      </pc:sldChg>
      <pc:sldChg chg="del">
        <pc:chgData name="Matthieu De Mari" userId="dfb708c9-d8dc-439f-9a3b-c772bf4a311c" providerId="ADAL" clId="{1C3CF71F-A150-4F7F-8E9D-2D54B27C9E3A}" dt="2023-04-03T05:29:49.428" v="185" actId="47"/>
        <pc:sldMkLst>
          <pc:docMk/>
          <pc:sldMk cId="40441892" sldId="628"/>
        </pc:sldMkLst>
      </pc:sldChg>
      <pc:sldChg chg="modSp add mod">
        <pc:chgData name="Matthieu De Mari" userId="dfb708c9-d8dc-439f-9a3b-c772bf4a311c" providerId="ADAL" clId="{1C3CF71F-A150-4F7F-8E9D-2D54B27C9E3A}" dt="2023-04-03T05:26:09.230" v="2" actId="20577"/>
        <pc:sldMkLst>
          <pc:docMk/>
          <pc:sldMk cId="2211946059" sldId="633"/>
        </pc:sldMkLst>
        <pc:spChg chg="mod">
          <ac:chgData name="Matthieu De Mari" userId="dfb708c9-d8dc-439f-9a3b-c772bf4a311c" providerId="ADAL" clId="{1C3CF71F-A150-4F7F-8E9D-2D54B27C9E3A}" dt="2023-04-03T05:26:09.230" v="2" actId="20577"/>
          <ac:spMkLst>
            <pc:docMk/>
            <pc:sldMk cId="2211946059" sldId="633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1C3CF71F-A150-4F7F-8E9D-2D54B27C9E3A}" dt="2023-04-03T05:26:01.962" v="1" actId="47"/>
        <pc:sldMkLst>
          <pc:docMk/>
          <pc:sldMk cId="3456859645" sldId="634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1608646243" sldId="635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767657182" sldId="636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3875543137" sldId="637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599086613" sldId="638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1063985533" sldId="669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3002271023" sldId="670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78028184" sldId="671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3241301084" sldId="672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4015266761" sldId="673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4136466441" sldId="674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421120945" sldId="675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006486705" sldId="676"/>
        </pc:sldMkLst>
      </pc:sldChg>
      <pc:sldChg chg="modSp add mod">
        <pc:chgData name="Matthieu De Mari" userId="dfb708c9-d8dc-439f-9a3b-c772bf4a311c" providerId="ADAL" clId="{1C3CF71F-A150-4F7F-8E9D-2D54B27C9E3A}" dt="2023-04-03T05:27:17.172" v="13" actId="20577"/>
        <pc:sldMkLst>
          <pc:docMk/>
          <pc:sldMk cId="3985725824" sldId="677"/>
        </pc:sldMkLst>
        <pc:spChg chg="mod">
          <ac:chgData name="Matthieu De Mari" userId="dfb708c9-d8dc-439f-9a3b-c772bf4a311c" providerId="ADAL" clId="{1C3CF71F-A150-4F7F-8E9D-2D54B27C9E3A}" dt="2023-04-03T05:27:17.172" v="13" actId="20577"/>
          <ac:spMkLst>
            <pc:docMk/>
            <pc:sldMk cId="3985725824" sldId="677"/>
            <ac:spMk id="3" creationId="{24EDD940-994B-4ED4-AB42-F511E13B796D}"/>
          </ac:spMkLst>
        </pc:spChg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758040485" sldId="678"/>
        </pc:sldMkLst>
      </pc:sldChg>
      <pc:sldChg chg="add">
        <pc:chgData name="Matthieu De Mari" userId="dfb708c9-d8dc-439f-9a3b-c772bf4a311c" providerId="ADAL" clId="{1C3CF71F-A150-4F7F-8E9D-2D54B27C9E3A}" dt="2023-04-03T05:25:59.283" v="0"/>
        <pc:sldMkLst>
          <pc:docMk/>
          <pc:sldMk cId="2017719165" sldId="679"/>
        </pc:sldMkLst>
      </pc:sldChg>
      <pc:sldChg chg="modSp add mod">
        <pc:chgData name="Matthieu De Mari" userId="dfb708c9-d8dc-439f-9a3b-c772bf4a311c" providerId="ADAL" clId="{1C3CF71F-A150-4F7F-8E9D-2D54B27C9E3A}" dt="2023-04-03T05:29:34.138" v="184" actId="207"/>
        <pc:sldMkLst>
          <pc:docMk/>
          <pc:sldMk cId="1295920255" sldId="680"/>
        </pc:sldMkLst>
        <pc:spChg chg="mod">
          <ac:chgData name="Matthieu De Mari" userId="dfb708c9-d8dc-439f-9a3b-c772bf4a311c" providerId="ADAL" clId="{1C3CF71F-A150-4F7F-8E9D-2D54B27C9E3A}" dt="2023-04-03T05:29:34.138" v="184" actId="207"/>
          <ac:spMkLst>
            <pc:docMk/>
            <pc:sldMk cId="1295920255" sldId="680"/>
            <ac:spMk id="3" creationId="{299326E3-5414-420F-A39D-AE22F93ACBA7}"/>
          </ac:spMkLst>
        </pc:spChg>
      </pc:sldChg>
      <pc:sldChg chg="modSp new mod">
        <pc:chgData name="Matthieu De Mari" userId="dfb708c9-d8dc-439f-9a3b-c772bf4a311c" providerId="ADAL" clId="{1C3CF71F-A150-4F7F-8E9D-2D54B27C9E3A}" dt="2023-04-03T07:50:13.289" v="424" actId="20577"/>
        <pc:sldMkLst>
          <pc:docMk/>
          <pc:sldMk cId="55272946" sldId="681"/>
        </pc:sldMkLst>
        <pc:spChg chg="mod">
          <ac:chgData name="Matthieu De Mari" userId="dfb708c9-d8dc-439f-9a3b-c772bf4a311c" providerId="ADAL" clId="{1C3CF71F-A150-4F7F-8E9D-2D54B27C9E3A}" dt="2023-04-03T05:33:48.876" v="248" actId="20577"/>
          <ac:spMkLst>
            <pc:docMk/>
            <pc:sldMk cId="55272946" sldId="681"/>
            <ac:spMk id="2" creationId="{998FF80D-1C6F-1316-AA28-802813B89D2B}"/>
          </ac:spMkLst>
        </pc:spChg>
        <pc:spChg chg="mod">
          <ac:chgData name="Matthieu De Mari" userId="dfb708c9-d8dc-439f-9a3b-c772bf4a311c" providerId="ADAL" clId="{1C3CF71F-A150-4F7F-8E9D-2D54B27C9E3A}" dt="2023-04-03T07:50:13.289" v="424" actId="20577"/>
          <ac:spMkLst>
            <pc:docMk/>
            <pc:sldMk cId="55272946" sldId="681"/>
            <ac:spMk id="3" creationId="{1ACF0757-D88E-2603-9167-161BF9C0A94B}"/>
          </ac:spMkLst>
        </pc:spChg>
      </pc:sldChg>
      <pc:sldChg chg="add del">
        <pc:chgData name="Matthieu De Mari" userId="dfb708c9-d8dc-439f-9a3b-c772bf4a311c" providerId="ADAL" clId="{1C3CF71F-A150-4F7F-8E9D-2D54B27C9E3A}" dt="2023-04-03T05:26:13.631" v="3" actId="47"/>
        <pc:sldMkLst>
          <pc:docMk/>
          <pc:sldMk cId="707497519" sldId="694"/>
        </pc:sldMkLst>
      </pc:sldChg>
    </pc:docChg>
  </pc:docChgLst>
  <pc:docChgLst>
    <pc:chgData name="Matthieu De Mari" userId="dfb708c9-d8dc-439f-9a3b-c772bf4a311c" providerId="ADAL" clId="{8442EF89-4FC3-4551-B8A6-A4179790B0F4}"/>
    <pc:docChg chg="undo custSel mod modSld modMainMaster">
      <pc:chgData name="Matthieu De Mari" userId="dfb708c9-d8dc-439f-9a3b-c772bf4a311c" providerId="ADAL" clId="{8442EF89-4FC3-4551-B8A6-A4179790B0F4}" dt="2022-10-31T05:55:19.216" v="239" actId="20577"/>
      <pc:docMkLst>
        <pc:docMk/>
      </pc:docMkLst>
      <pc:sldChg chg="modSp mod">
        <pc:chgData name="Matthieu De Mari" userId="dfb708c9-d8dc-439f-9a3b-c772bf4a311c" providerId="ADAL" clId="{8442EF89-4FC3-4551-B8A6-A4179790B0F4}" dt="2022-10-31T05:55:19.216" v="239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442EF89-4FC3-4551-B8A6-A4179790B0F4}" dt="2022-10-31T05:55:19.216" v="239" actId="20577"/>
          <ac:spMkLst>
            <pc:docMk/>
            <pc:sldMk cId="1040156172" sldId="377"/>
            <ac:spMk id="3" creationId="{816ABDE1-A047-4B53-92F2-67282914DD77}"/>
          </ac:spMkLst>
        </pc:spChg>
      </pc:sldChg>
      <pc:sldChg chg="modSp mod">
        <pc:chgData name="Matthieu De Mari" userId="dfb708c9-d8dc-439f-9a3b-c772bf4a311c" providerId="ADAL" clId="{8442EF89-4FC3-4551-B8A6-A4179790B0F4}" dt="2022-10-31T05:45:28.901" v="235" actId="113"/>
        <pc:sldMkLst>
          <pc:docMk/>
          <pc:sldMk cId="1996190332" sldId="535"/>
        </pc:sldMkLst>
        <pc:spChg chg="mod">
          <ac:chgData name="Matthieu De Mari" userId="dfb708c9-d8dc-439f-9a3b-c772bf4a311c" providerId="ADAL" clId="{8442EF89-4FC3-4551-B8A6-A4179790B0F4}" dt="2022-10-31T05:45:28.901" v="235" actId="113"/>
          <ac:spMkLst>
            <pc:docMk/>
            <pc:sldMk cId="1996190332" sldId="535"/>
            <ac:spMk id="3" creationId="{BC78C647-9BF9-4C00-A1C6-907660028ADE}"/>
          </ac:spMkLst>
        </pc:spChg>
      </pc:sldChg>
      <pc:sldChg chg="modSp mod">
        <pc:chgData name="Matthieu De Mari" userId="dfb708c9-d8dc-439f-9a3b-c772bf4a311c" providerId="ADAL" clId="{8442EF89-4FC3-4551-B8A6-A4179790B0F4}" dt="2022-10-31T05:45:31.080" v="236" actId="113"/>
        <pc:sldMkLst>
          <pc:docMk/>
          <pc:sldMk cId="244511625" sldId="537"/>
        </pc:sldMkLst>
        <pc:spChg chg="mod">
          <ac:chgData name="Matthieu De Mari" userId="dfb708c9-d8dc-439f-9a3b-c772bf4a311c" providerId="ADAL" clId="{8442EF89-4FC3-4551-B8A6-A4179790B0F4}" dt="2022-10-31T05:45:31.080" v="236" actId="113"/>
          <ac:spMkLst>
            <pc:docMk/>
            <pc:sldMk cId="244511625" sldId="537"/>
            <ac:spMk id="3" creationId="{BC78C647-9BF9-4C00-A1C6-907660028ADE}"/>
          </ac:spMkLst>
        </pc:spChg>
      </pc:sldChg>
      <pc:sldChg chg="addSp delSp modSp mod">
        <pc:chgData name="Matthieu De Mari" userId="dfb708c9-d8dc-439f-9a3b-c772bf4a311c" providerId="ADAL" clId="{8442EF89-4FC3-4551-B8A6-A4179790B0F4}" dt="2022-10-31T05:40:32.067" v="93"/>
        <pc:sldMkLst>
          <pc:docMk/>
          <pc:sldMk cId="124480131" sldId="574"/>
        </pc:sldMkLst>
        <pc:spChg chg="del">
          <ac:chgData name="Matthieu De Mari" userId="dfb708c9-d8dc-439f-9a3b-c772bf4a311c" providerId="ADAL" clId="{8442EF89-4FC3-4551-B8A6-A4179790B0F4}" dt="2022-10-31T05:40:30.250" v="91" actId="478"/>
          <ac:spMkLst>
            <pc:docMk/>
            <pc:sldMk cId="124480131" sldId="574"/>
            <ac:spMk id="4" creationId="{ABD88AC3-25BE-474D-A283-1E90426E3DAA}"/>
          </ac:spMkLst>
        </pc:spChg>
        <pc:spChg chg="add del mod">
          <ac:chgData name="Matthieu De Mari" userId="dfb708c9-d8dc-439f-9a3b-c772bf4a311c" providerId="ADAL" clId="{8442EF89-4FC3-4551-B8A6-A4179790B0F4}" dt="2022-10-31T05:40:31.807" v="92" actId="478"/>
          <ac:spMkLst>
            <pc:docMk/>
            <pc:sldMk cId="124480131" sldId="574"/>
            <ac:spMk id="7" creationId="{142DDA91-7A30-B5C4-8B43-760C90D869F9}"/>
          </ac:spMkLst>
        </pc:spChg>
        <pc:spChg chg="add mod">
          <ac:chgData name="Matthieu De Mari" userId="dfb708c9-d8dc-439f-9a3b-c772bf4a311c" providerId="ADAL" clId="{8442EF89-4FC3-4551-B8A6-A4179790B0F4}" dt="2022-10-31T05:40:32.067" v="93"/>
          <ac:spMkLst>
            <pc:docMk/>
            <pc:sldMk cId="124480131" sldId="574"/>
            <ac:spMk id="8" creationId="{1737073E-BD2C-F8C8-437D-02E92BB63759}"/>
          </ac:spMkLst>
        </pc:spChg>
      </pc:sldChg>
      <pc:sldChg chg="modSp mod">
        <pc:chgData name="Matthieu De Mari" userId="dfb708c9-d8dc-439f-9a3b-c772bf4a311c" providerId="ADAL" clId="{8442EF89-4FC3-4551-B8A6-A4179790B0F4}" dt="2022-10-31T05:40:11.954" v="84" actId="14100"/>
        <pc:sldMkLst>
          <pc:docMk/>
          <pc:sldMk cId="1808545269" sldId="575"/>
        </pc:sldMkLst>
        <pc:spChg chg="mod">
          <ac:chgData name="Matthieu De Mari" userId="dfb708c9-d8dc-439f-9a3b-c772bf4a311c" providerId="ADAL" clId="{8442EF89-4FC3-4551-B8A6-A4179790B0F4}" dt="2022-10-31T05:40:11.954" v="84" actId="14100"/>
          <ac:spMkLst>
            <pc:docMk/>
            <pc:sldMk cId="1808545269" sldId="575"/>
            <ac:spMk id="4" creationId="{ABD88AC3-25BE-474D-A283-1E90426E3DAA}"/>
          </ac:spMkLst>
        </pc:spChg>
        <pc:picChg chg="mod">
          <ac:chgData name="Matthieu De Mari" userId="dfb708c9-d8dc-439f-9a3b-c772bf4a311c" providerId="ADAL" clId="{8442EF89-4FC3-4551-B8A6-A4179790B0F4}" dt="2022-10-31T05:40:07.010" v="83" actId="1036"/>
          <ac:picMkLst>
            <pc:docMk/>
            <pc:sldMk cId="1808545269" sldId="575"/>
            <ac:picMk id="7" creationId="{2EEFF9C5-1FE5-44B1-8873-15FC6BC173D6}"/>
          </ac:picMkLst>
        </pc:picChg>
      </pc:sldChg>
      <pc:sldChg chg="addSp delSp modSp mod">
        <pc:chgData name="Matthieu De Mari" userId="dfb708c9-d8dc-439f-9a3b-c772bf4a311c" providerId="ADAL" clId="{8442EF89-4FC3-4551-B8A6-A4179790B0F4}" dt="2022-10-31T05:40:26.492" v="90"/>
        <pc:sldMkLst>
          <pc:docMk/>
          <pc:sldMk cId="2543801564" sldId="576"/>
        </pc:sldMkLst>
        <pc:spChg chg="del">
          <ac:chgData name="Matthieu De Mari" userId="dfb708c9-d8dc-439f-9a3b-c772bf4a311c" providerId="ADAL" clId="{8442EF89-4FC3-4551-B8A6-A4179790B0F4}" dt="2022-10-31T05:40:22.273" v="88" actId="478"/>
          <ac:spMkLst>
            <pc:docMk/>
            <pc:sldMk cId="2543801564" sldId="576"/>
            <ac:spMk id="4" creationId="{ABD88AC3-25BE-474D-A283-1E90426E3DAA}"/>
          </ac:spMkLst>
        </pc:spChg>
        <pc:spChg chg="add del mod">
          <ac:chgData name="Matthieu De Mari" userId="dfb708c9-d8dc-439f-9a3b-c772bf4a311c" providerId="ADAL" clId="{8442EF89-4FC3-4551-B8A6-A4179790B0F4}" dt="2022-10-31T05:40:26.104" v="89" actId="478"/>
          <ac:spMkLst>
            <pc:docMk/>
            <pc:sldMk cId="2543801564" sldId="576"/>
            <ac:spMk id="6" creationId="{5DBA1751-768D-82AF-DC5C-6990B39F898E}"/>
          </ac:spMkLst>
        </pc:spChg>
        <pc:spChg chg="add mod">
          <ac:chgData name="Matthieu De Mari" userId="dfb708c9-d8dc-439f-9a3b-c772bf4a311c" providerId="ADAL" clId="{8442EF89-4FC3-4551-B8A6-A4179790B0F4}" dt="2022-10-31T05:40:26.492" v="90"/>
          <ac:spMkLst>
            <pc:docMk/>
            <pc:sldMk cId="2543801564" sldId="576"/>
            <ac:spMk id="9" creationId="{BC4EE62F-8684-DF88-7725-FDB354746828}"/>
          </ac:spMkLst>
        </pc:spChg>
      </pc:sldChg>
      <pc:sldChg chg="addSp delSp modSp mod">
        <pc:chgData name="Matthieu De Mari" userId="dfb708c9-d8dc-439f-9a3b-c772bf4a311c" providerId="ADAL" clId="{8442EF89-4FC3-4551-B8A6-A4179790B0F4}" dt="2022-10-31T05:40:18.624" v="87"/>
        <pc:sldMkLst>
          <pc:docMk/>
          <pc:sldMk cId="2796165928" sldId="577"/>
        </pc:sldMkLst>
        <pc:spChg chg="del">
          <ac:chgData name="Matthieu De Mari" userId="dfb708c9-d8dc-439f-9a3b-c772bf4a311c" providerId="ADAL" clId="{8442EF89-4FC3-4551-B8A6-A4179790B0F4}" dt="2022-10-31T05:40:16.611" v="85" actId="478"/>
          <ac:spMkLst>
            <pc:docMk/>
            <pc:sldMk cId="2796165928" sldId="577"/>
            <ac:spMk id="4" creationId="{ABD88AC3-25BE-474D-A283-1E90426E3DAA}"/>
          </ac:spMkLst>
        </pc:spChg>
        <pc:spChg chg="add del mod">
          <ac:chgData name="Matthieu De Mari" userId="dfb708c9-d8dc-439f-9a3b-c772bf4a311c" providerId="ADAL" clId="{8442EF89-4FC3-4551-B8A6-A4179790B0F4}" dt="2022-10-31T05:40:18.350" v="86" actId="478"/>
          <ac:spMkLst>
            <pc:docMk/>
            <pc:sldMk cId="2796165928" sldId="577"/>
            <ac:spMk id="10" creationId="{032BC660-404A-F405-B6E3-08B48CCFAD26}"/>
          </ac:spMkLst>
        </pc:spChg>
        <pc:spChg chg="add mod">
          <ac:chgData name="Matthieu De Mari" userId="dfb708c9-d8dc-439f-9a3b-c772bf4a311c" providerId="ADAL" clId="{8442EF89-4FC3-4551-B8A6-A4179790B0F4}" dt="2022-10-31T05:40:18.624" v="87"/>
          <ac:spMkLst>
            <pc:docMk/>
            <pc:sldMk cId="2796165928" sldId="577"/>
            <ac:spMk id="11" creationId="{43A0ACDE-BB4E-4777-EB74-E2CD1EB1645C}"/>
          </ac:spMkLst>
        </pc:spChg>
      </pc:sldChg>
      <pc:sldChg chg="modSp mod">
        <pc:chgData name="Matthieu De Mari" userId="dfb708c9-d8dc-439f-9a3b-c772bf4a311c" providerId="ADAL" clId="{8442EF89-4FC3-4551-B8A6-A4179790B0F4}" dt="2022-10-31T05:39:48.846" v="51" actId="20577"/>
        <pc:sldMkLst>
          <pc:docMk/>
          <pc:sldMk cId="2048622479" sldId="578"/>
        </pc:sldMkLst>
        <pc:spChg chg="mod">
          <ac:chgData name="Matthieu De Mari" userId="dfb708c9-d8dc-439f-9a3b-c772bf4a311c" providerId="ADAL" clId="{8442EF89-4FC3-4551-B8A6-A4179790B0F4}" dt="2022-10-31T05:39:48.846" v="51" actId="20577"/>
          <ac:spMkLst>
            <pc:docMk/>
            <pc:sldMk cId="2048622479" sldId="578"/>
            <ac:spMk id="4" creationId="{ABD88AC3-25BE-474D-A283-1E90426E3DAA}"/>
          </ac:spMkLst>
        </pc:spChg>
      </pc:sldChg>
      <pc:sldChg chg="modSp mod">
        <pc:chgData name="Matthieu De Mari" userId="dfb708c9-d8dc-439f-9a3b-c772bf4a311c" providerId="ADAL" clId="{8442EF89-4FC3-4551-B8A6-A4179790B0F4}" dt="2022-10-31T05:41:22.692" v="122"/>
        <pc:sldMkLst>
          <pc:docMk/>
          <pc:sldMk cId="1749337622" sldId="580"/>
        </pc:sldMkLst>
        <pc:spChg chg="mod">
          <ac:chgData name="Matthieu De Mari" userId="dfb708c9-d8dc-439f-9a3b-c772bf4a311c" providerId="ADAL" clId="{8442EF89-4FC3-4551-B8A6-A4179790B0F4}" dt="2022-10-31T05:41:22.692" v="122"/>
          <ac:spMkLst>
            <pc:docMk/>
            <pc:sldMk cId="1749337622" sldId="580"/>
            <ac:spMk id="4" creationId="{45EE4F2E-4D27-4456-BB5E-AAC2BF395E47}"/>
          </ac:spMkLst>
        </pc:spChg>
      </pc:sldChg>
      <pc:sldChg chg="modSp mod">
        <pc:chgData name="Matthieu De Mari" userId="dfb708c9-d8dc-439f-9a3b-c772bf4a311c" providerId="ADAL" clId="{8442EF89-4FC3-4551-B8A6-A4179790B0F4}" dt="2022-10-31T05:41:17.786" v="121" actId="20577"/>
        <pc:sldMkLst>
          <pc:docMk/>
          <pc:sldMk cId="3728973502" sldId="582"/>
        </pc:sldMkLst>
        <pc:spChg chg="mod">
          <ac:chgData name="Matthieu De Mari" userId="dfb708c9-d8dc-439f-9a3b-c772bf4a311c" providerId="ADAL" clId="{8442EF89-4FC3-4551-B8A6-A4179790B0F4}" dt="2022-10-31T05:41:17.786" v="121" actId="20577"/>
          <ac:spMkLst>
            <pc:docMk/>
            <pc:sldMk cId="3728973502" sldId="582"/>
            <ac:spMk id="4" creationId="{45EE4F2E-4D27-4456-BB5E-AAC2BF395E47}"/>
          </ac:spMkLst>
        </pc:spChg>
      </pc:sldChg>
      <pc:sldChg chg="modSp mod">
        <pc:chgData name="Matthieu De Mari" userId="dfb708c9-d8dc-439f-9a3b-c772bf4a311c" providerId="ADAL" clId="{8442EF89-4FC3-4551-B8A6-A4179790B0F4}" dt="2022-10-31T05:44:01.977" v="189" actId="114"/>
        <pc:sldMkLst>
          <pc:docMk/>
          <pc:sldMk cId="3679996451" sldId="592"/>
        </pc:sldMkLst>
        <pc:spChg chg="mod">
          <ac:chgData name="Matthieu De Mari" userId="dfb708c9-d8dc-439f-9a3b-c772bf4a311c" providerId="ADAL" clId="{8442EF89-4FC3-4551-B8A6-A4179790B0F4}" dt="2022-10-31T05:44:01.977" v="189" actId="114"/>
          <ac:spMkLst>
            <pc:docMk/>
            <pc:sldMk cId="3679996451" sldId="592"/>
            <ac:spMk id="3" creationId="{DC93BAC5-2CAA-457D-8C82-452B814744F3}"/>
          </ac:spMkLst>
        </pc:spChg>
      </pc:sldChg>
      <pc:sldChg chg="addSp delSp modSp mod">
        <pc:chgData name="Matthieu De Mari" userId="dfb708c9-d8dc-439f-9a3b-c772bf4a311c" providerId="ADAL" clId="{8442EF89-4FC3-4551-B8A6-A4179790B0F4}" dt="2022-10-31T05:43:57.179" v="188" actId="114"/>
        <pc:sldMkLst>
          <pc:docMk/>
          <pc:sldMk cId="939904544" sldId="593"/>
        </pc:sldMkLst>
        <pc:spChg chg="del mod">
          <ac:chgData name="Matthieu De Mari" userId="dfb708c9-d8dc-439f-9a3b-c772bf4a311c" providerId="ADAL" clId="{8442EF89-4FC3-4551-B8A6-A4179790B0F4}" dt="2022-10-31T05:43:43.375" v="182" actId="478"/>
          <ac:spMkLst>
            <pc:docMk/>
            <pc:sldMk cId="939904544" sldId="593"/>
            <ac:spMk id="3" creationId="{DC93BAC5-2CAA-457D-8C82-452B814744F3}"/>
          </ac:spMkLst>
        </pc:spChg>
        <pc:spChg chg="add del mod">
          <ac:chgData name="Matthieu De Mari" userId="dfb708c9-d8dc-439f-9a3b-c772bf4a311c" providerId="ADAL" clId="{8442EF89-4FC3-4551-B8A6-A4179790B0F4}" dt="2022-10-31T05:43:45.479" v="183" actId="478"/>
          <ac:spMkLst>
            <pc:docMk/>
            <pc:sldMk cId="939904544" sldId="593"/>
            <ac:spMk id="5" creationId="{128AC4F3-26E2-0CA3-EEBE-B7F39C28F3CA}"/>
          </ac:spMkLst>
        </pc:spChg>
        <pc:spChg chg="add mod">
          <ac:chgData name="Matthieu De Mari" userId="dfb708c9-d8dc-439f-9a3b-c772bf4a311c" providerId="ADAL" clId="{8442EF89-4FC3-4551-B8A6-A4179790B0F4}" dt="2022-10-31T05:43:57.179" v="188" actId="114"/>
          <ac:spMkLst>
            <pc:docMk/>
            <pc:sldMk cId="939904544" sldId="593"/>
            <ac:spMk id="6" creationId="{C1114BCD-4E3F-E548-ADD7-82871E5CEC40}"/>
          </ac:spMkLst>
        </pc:spChg>
      </pc:sldChg>
      <pc:sldChg chg="modSp">
        <pc:chgData name="Matthieu De Mari" userId="dfb708c9-d8dc-439f-9a3b-c772bf4a311c" providerId="ADAL" clId="{8442EF89-4FC3-4551-B8A6-A4179790B0F4}" dt="2022-10-31T05:44:24.328" v="196" actId="20577"/>
        <pc:sldMkLst>
          <pc:docMk/>
          <pc:sldMk cId="3159996535" sldId="600"/>
        </pc:sldMkLst>
        <pc:spChg chg="mod">
          <ac:chgData name="Matthieu De Mari" userId="dfb708c9-d8dc-439f-9a3b-c772bf4a311c" providerId="ADAL" clId="{8442EF89-4FC3-4551-B8A6-A4179790B0F4}" dt="2022-10-31T05:44:24.328" v="196" actId="20577"/>
          <ac:spMkLst>
            <pc:docMk/>
            <pc:sldMk cId="3159996535" sldId="600"/>
            <ac:spMk id="6" creationId="{2B7C7576-CCA5-43A2-985A-E2658DC6087F}"/>
          </ac:spMkLst>
        </pc:spChg>
      </pc:sldChg>
      <pc:sldChg chg="modSp mod">
        <pc:chgData name="Matthieu De Mari" userId="dfb708c9-d8dc-439f-9a3b-c772bf4a311c" providerId="ADAL" clId="{8442EF89-4FC3-4551-B8A6-A4179790B0F4}" dt="2022-10-31T05:45:11.639" v="233" actId="20577"/>
        <pc:sldMkLst>
          <pc:docMk/>
          <pc:sldMk cId="1734242267" sldId="609"/>
        </pc:sldMkLst>
        <pc:spChg chg="mod">
          <ac:chgData name="Matthieu De Mari" userId="dfb708c9-d8dc-439f-9a3b-c772bf4a311c" providerId="ADAL" clId="{8442EF89-4FC3-4551-B8A6-A4179790B0F4}" dt="2022-10-31T05:45:11.639" v="233" actId="20577"/>
          <ac:spMkLst>
            <pc:docMk/>
            <pc:sldMk cId="1734242267" sldId="609"/>
            <ac:spMk id="3" creationId="{25CF774C-4284-4581-9E63-3E8A8D9A9BBF}"/>
          </ac:spMkLst>
        </pc:spChg>
      </pc:sldChg>
      <pc:sldChg chg="modSp mod">
        <pc:chgData name="Matthieu De Mari" userId="dfb708c9-d8dc-439f-9a3b-c772bf4a311c" providerId="ADAL" clId="{8442EF89-4FC3-4551-B8A6-A4179790B0F4}" dt="2022-10-31T05:45:21.081" v="234" actId="33524"/>
        <pc:sldMkLst>
          <pc:docMk/>
          <pc:sldMk cId="1517182271" sldId="612"/>
        </pc:sldMkLst>
        <pc:spChg chg="mod">
          <ac:chgData name="Matthieu De Mari" userId="dfb708c9-d8dc-439f-9a3b-c772bf4a311c" providerId="ADAL" clId="{8442EF89-4FC3-4551-B8A6-A4179790B0F4}" dt="2022-10-31T05:45:21.081" v="234" actId="33524"/>
          <ac:spMkLst>
            <pc:docMk/>
            <pc:sldMk cId="1517182271" sldId="612"/>
            <ac:spMk id="9" creationId="{0210E3DC-2EE7-46E3-96F4-571D91B22009}"/>
          </ac:spMkLst>
        </pc:spChg>
      </pc:sldChg>
      <pc:sldChg chg="modSp mod">
        <pc:chgData name="Matthieu De Mari" userId="dfb708c9-d8dc-439f-9a3b-c772bf4a311c" providerId="ADAL" clId="{8442EF89-4FC3-4551-B8A6-A4179790B0F4}" dt="2022-10-31T05:42:58.060" v="174" actId="20577"/>
        <pc:sldMkLst>
          <pc:docMk/>
          <pc:sldMk cId="467670258" sldId="620"/>
        </pc:sldMkLst>
        <pc:spChg chg="mod">
          <ac:chgData name="Matthieu De Mari" userId="dfb708c9-d8dc-439f-9a3b-c772bf4a311c" providerId="ADAL" clId="{8442EF89-4FC3-4551-B8A6-A4179790B0F4}" dt="2022-10-31T05:42:58.060" v="174" actId="20577"/>
          <ac:spMkLst>
            <pc:docMk/>
            <pc:sldMk cId="467670258" sldId="620"/>
            <ac:spMk id="3" creationId="{C71C8DD6-14D1-44DF-9843-EFEDF44E39A2}"/>
          </ac:spMkLst>
        </pc:spChg>
      </pc:sldChg>
      <pc:sldMasterChg chg="addSp mod">
        <pc:chgData name="Matthieu De Mari" userId="dfb708c9-d8dc-439f-9a3b-c772bf4a311c" providerId="ADAL" clId="{8442EF89-4FC3-4551-B8A6-A4179790B0F4}" dt="2022-10-31T05:39:08.596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8442EF89-4FC3-4551-B8A6-A4179790B0F4}" dt="2022-10-31T05:39:08.596" v="0" actId="33475"/>
          <ac:spMkLst>
            <pc:docMk/>
            <pc:sldMasterMk cId="2168708284" sldId="2147483648"/>
            <ac:spMk id="9" creationId="{49539F3C-51E1-E9A5-3254-8977BBEA5105}"/>
          </ac:spMkLst>
        </pc:spChg>
        <pc:spChg chg="add">
          <ac:chgData name="Matthieu De Mari" userId="dfb708c9-d8dc-439f-9a3b-c772bf4a311c" providerId="ADAL" clId="{8442EF89-4FC3-4551-B8A6-A4179790B0F4}" dt="2022-10-31T05:39:08.596" v="0" actId="33475"/>
          <ac:spMkLst>
            <pc:docMk/>
            <pc:sldMasterMk cId="2168708284" sldId="2147483648"/>
            <ac:spMk id="10" creationId="{15A27FC1-5789-6CB6-FF31-59A3311F4711}"/>
          </ac:spMkLst>
        </pc:spChg>
      </pc:sldMasterChg>
    </pc:docChg>
  </pc:docChgLst>
  <pc:docChgLst>
    <pc:chgData name="Matthieu De Mari" userId="dfb708c9-d8dc-439f-9a3b-c772bf4a311c" providerId="ADAL" clId="{AABC7B48-A1C3-420B-8CBF-C9F79FB0E983}"/>
    <pc:docChg chg="modSld">
      <pc:chgData name="Matthieu De Mari" userId="dfb708c9-d8dc-439f-9a3b-c772bf4a311c" providerId="ADAL" clId="{AABC7B48-A1C3-420B-8CBF-C9F79FB0E983}" dt="2023-01-26T07:16:40.120" v="5" actId="20577"/>
      <pc:docMkLst>
        <pc:docMk/>
      </pc:docMkLst>
      <pc:sldChg chg="modSp mod">
        <pc:chgData name="Matthieu De Mari" userId="dfb708c9-d8dc-439f-9a3b-c772bf4a311c" providerId="ADAL" clId="{AABC7B48-A1C3-420B-8CBF-C9F79FB0E983}" dt="2023-01-26T07:16:40.120" v="5" actId="20577"/>
        <pc:sldMkLst>
          <pc:docMk/>
          <pc:sldMk cId="40441892" sldId="628"/>
        </pc:sldMkLst>
        <pc:spChg chg="mod">
          <ac:chgData name="Matthieu De Mari" userId="dfb708c9-d8dc-439f-9a3b-c772bf4a311c" providerId="ADAL" clId="{AABC7B48-A1C3-420B-8CBF-C9F79FB0E983}" dt="2023-01-26T07:16:40.120" v="5" actId="20577"/>
          <ac:spMkLst>
            <pc:docMk/>
            <pc:sldMk cId="40441892" sldId="628"/>
            <ac:spMk id="3" creationId="{224DE418-5082-4DD8-98DA-CBA97730ABB3}"/>
          </ac:spMkLst>
        </pc:spChg>
      </pc:sldChg>
      <pc:sldChg chg="modSp mod">
        <pc:chgData name="Matthieu De Mari" userId="dfb708c9-d8dc-439f-9a3b-c772bf4a311c" providerId="ADAL" clId="{AABC7B48-A1C3-420B-8CBF-C9F79FB0E983}" dt="2023-01-26T07:16:34.678" v="1" actId="21"/>
        <pc:sldMkLst>
          <pc:docMk/>
          <pc:sldMk cId="3462067249" sldId="629"/>
        </pc:sldMkLst>
        <pc:spChg chg="mod">
          <ac:chgData name="Matthieu De Mari" userId="dfb708c9-d8dc-439f-9a3b-c772bf4a311c" providerId="ADAL" clId="{AABC7B48-A1C3-420B-8CBF-C9F79FB0E983}" dt="2023-01-26T07:16:34.678" v="1" actId="21"/>
          <ac:spMkLst>
            <pc:docMk/>
            <pc:sldMk cId="3462067249" sldId="629"/>
            <ac:spMk id="3" creationId="{224DE418-5082-4DD8-98DA-CBA97730ABB3}"/>
          </ac:spMkLst>
        </pc:spChg>
      </pc:sldChg>
    </pc:docChg>
  </pc:docChgLst>
  <pc:docChgLst>
    <pc:chgData name="Matthieu De Mari" userId="dfb708c9-d8dc-439f-9a3b-c772bf4a311c" providerId="ADAL" clId="{8552C424-5E26-4255-9347-C9A126B6068E}"/>
    <pc:docChg chg="custSel addSld delSld modSld delSection modSection">
      <pc:chgData name="Matthieu De Mari" userId="dfb708c9-d8dc-439f-9a3b-c772bf4a311c" providerId="ADAL" clId="{8552C424-5E26-4255-9347-C9A126B6068E}" dt="2023-02-26T10:58:17.811" v="92" actId="20577"/>
      <pc:docMkLst>
        <pc:docMk/>
      </pc:docMkLst>
      <pc:sldChg chg="del">
        <pc:chgData name="Matthieu De Mari" userId="dfb708c9-d8dc-439f-9a3b-c772bf4a311c" providerId="ADAL" clId="{8552C424-5E26-4255-9347-C9A126B6068E}" dt="2023-02-26T10:57:13.664" v="38" actId="47"/>
        <pc:sldMkLst>
          <pc:docMk/>
          <pc:sldMk cId="3442501962" sldId="257"/>
        </pc:sldMkLst>
      </pc:sldChg>
      <pc:sldChg chg="modSp mod">
        <pc:chgData name="Matthieu De Mari" userId="dfb708c9-d8dc-439f-9a3b-c772bf4a311c" providerId="ADAL" clId="{8552C424-5E26-4255-9347-C9A126B6068E}" dt="2023-02-26T10:57:44.491" v="62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552C424-5E26-4255-9347-C9A126B6068E}" dt="2023-02-26T10:57:44.491" v="62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552C424-5E26-4255-9347-C9A126B6068E}" dt="2023-02-26T10:57:30.857" v="49" actId="47"/>
        <pc:sldMkLst>
          <pc:docMk/>
          <pc:sldMk cId="1539686779" sldId="316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2965228872" sldId="318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1363621736" sldId="321"/>
        </pc:sldMkLst>
      </pc:sldChg>
      <pc:sldChg chg="del">
        <pc:chgData name="Matthieu De Mari" userId="dfb708c9-d8dc-439f-9a3b-c772bf4a311c" providerId="ADAL" clId="{8552C424-5E26-4255-9347-C9A126B6068E}" dt="2023-02-26T10:57:30.857" v="49" actId="47"/>
        <pc:sldMkLst>
          <pc:docMk/>
          <pc:sldMk cId="1170630519" sldId="323"/>
        </pc:sldMkLst>
      </pc:sldChg>
      <pc:sldChg chg="del">
        <pc:chgData name="Matthieu De Mari" userId="dfb708c9-d8dc-439f-9a3b-c772bf4a311c" providerId="ADAL" clId="{8552C424-5E26-4255-9347-C9A126B6068E}" dt="2023-02-26T10:57:30.857" v="49" actId="47"/>
        <pc:sldMkLst>
          <pc:docMk/>
          <pc:sldMk cId="669783575" sldId="325"/>
        </pc:sldMkLst>
      </pc:sldChg>
      <pc:sldChg chg="del">
        <pc:chgData name="Matthieu De Mari" userId="dfb708c9-d8dc-439f-9a3b-c772bf4a311c" providerId="ADAL" clId="{8552C424-5E26-4255-9347-C9A126B6068E}" dt="2023-02-26T10:57:30.857" v="49" actId="47"/>
        <pc:sldMkLst>
          <pc:docMk/>
          <pc:sldMk cId="1128971870" sldId="326"/>
        </pc:sldMkLst>
      </pc:sldChg>
      <pc:sldChg chg="del">
        <pc:chgData name="Matthieu De Mari" userId="dfb708c9-d8dc-439f-9a3b-c772bf4a311c" providerId="ADAL" clId="{8552C424-5E26-4255-9347-C9A126B6068E}" dt="2023-02-26T10:57:30.857" v="49" actId="47"/>
        <pc:sldMkLst>
          <pc:docMk/>
          <pc:sldMk cId="1158198486" sldId="327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1126752013" sldId="344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3365959053" sldId="345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3440940152" sldId="347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3968452158" sldId="348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2176843658" sldId="349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393211699" sldId="350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423928836" sldId="351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2849726047" sldId="353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700781920" sldId="354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104839766" sldId="355"/>
        </pc:sldMkLst>
      </pc:sldChg>
      <pc:sldChg chg="modSp mod">
        <pc:chgData name="Matthieu De Mari" userId="dfb708c9-d8dc-439f-9a3b-c772bf4a311c" providerId="ADAL" clId="{8552C424-5E26-4255-9347-C9A126B6068E}" dt="2023-02-26T10:57:06.620" v="37" actId="5793"/>
        <pc:sldMkLst>
          <pc:docMk/>
          <pc:sldMk cId="1040156172" sldId="377"/>
        </pc:sldMkLst>
        <pc:spChg chg="mod">
          <ac:chgData name="Matthieu De Mari" userId="dfb708c9-d8dc-439f-9a3b-c772bf4a311c" providerId="ADAL" clId="{8552C424-5E26-4255-9347-C9A126B6068E}" dt="2023-02-26T10:57:06.620" v="37" actId="5793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552C424-5E26-4255-9347-C9A126B6068E}" dt="2023-02-26T10:57:14.486" v="40" actId="47"/>
        <pc:sldMkLst>
          <pc:docMk/>
          <pc:sldMk cId="2877994036" sldId="381"/>
        </pc:sldMkLst>
      </pc:sldChg>
      <pc:sldChg chg="del">
        <pc:chgData name="Matthieu De Mari" userId="dfb708c9-d8dc-439f-9a3b-c772bf4a311c" providerId="ADAL" clId="{8552C424-5E26-4255-9347-C9A126B6068E}" dt="2023-02-26T10:57:14.103" v="39" actId="47"/>
        <pc:sldMkLst>
          <pc:docMk/>
          <pc:sldMk cId="2226856894" sldId="452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4128305930" sldId="520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2260668406" sldId="524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2963848570" sldId="525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1559626303" sldId="526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788905117" sldId="527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3164178819" sldId="528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372119757" sldId="529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1996190332" sldId="535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1791336288" sldId="536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244511625" sldId="537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938763091" sldId="538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2238881977" sldId="539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942765776" sldId="540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1887017000" sldId="542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4074689584" sldId="543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3002730626" sldId="544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598998675" sldId="545"/>
        </pc:sldMkLst>
      </pc:sldChg>
      <pc:sldChg chg="del">
        <pc:chgData name="Matthieu De Mari" userId="dfb708c9-d8dc-439f-9a3b-c772bf4a311c" providerId="ADAL" clId="{8552C424-5E26-4255-9347-C9A126B6068E}" dt="2023-02-26T10:57:16.694" v="42" actId="47"/>
        <pc:sldMkLst>
          <pc:docMk/>
          <pc:sldMk cId="1267671913" sldId="547"/>
        </pc:sldMkLst>
      </pc:sldChg>
      <pc:sldChg chg="modSp mod">
        <pc:chgData name="Matthieu De Mari" userId="dfb708c9-d8dc-439f-9a3b-c772bf4a311c" providerId="ADAL" clId="{8552C424-5E26-4255-9347-C9A126B6068E}" dt="2023-02-26T10:57:37.896" v="54" actId="6549"/>
        <pc:sldMkLst>
          <pc:docMk/>
          <pc:sldMk cId="4267832796" sldId="550"/>
        </pc:sldMkLst>
        <pc:spChg chg="mod">
          <ac:chgData name="Matthieu De Mari" userId="dfb708c9-d8dc-439f-9a3b-c772bf4a311c" providerId="ADAL" clId="{8552C424-5E26-4255-9347-C9A126B6068E}" dt="2023-02-26T10:57:37.896" v="54" actId="6549"/>
          <ac:spMkLst>
            <pc:docMk/>
            <pc:sldMk cId="4267832796" sldId="550"/>
            <ac:spMk id="3" creationId="{78053446-C600-4EAD-8161-EB9D925C5227}"/>
          </ac:spMkLst>
        </pc:spChg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1586318753" sldId="551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908580384" sldId="552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2845897037" sldId="553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3087118640" sldId="555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2357656446" sldId="556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3173893227" sldId="557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4086151916" sldId="558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605302459" sldId="559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3512346571" sldId="560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252947428" sldId="561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4137871410" sldId="562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2561597578" sldId="563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700653908" sldId="564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4224511585" sldId="565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1038265412" sldId="566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998479819" sldId="567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1875372077" sldId="568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3494716096" sldId="569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1669327758" sldId="570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3331192740" sldId="571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1482276870" sldId="572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3283557256" sldId="573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124480131" sldId="574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1808545269" sldId="575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2543801564" sldId="576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2796165928" sldId="577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2048622479" sldId="578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987189939" sldId="579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1749337622" sldId="580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833500832" sldId="581"/>
        </pc:sldMkLst>
      </pc:sldChg>
      <pc:sldChg chg="del">
        <pc:chgData name="Matthieu De Mari" userId="dfb708c9-d8dc-439f-9a3b-c772bf4a311c" providerId="ADAL" clId="{8552C424-5E26-4255-9347-C9A126B6068E}" dt="2023-02-26T10:57:19.611" v="44" actId="47"/>
        <pc:sldMkLst>
          <pc:docMk/>
          <pc:sldMk cId="3728973502" sldId="582"/>
        </pc:sldMkLst>
      </pc:sldChg>
      <pc:sldChg chg="del">
        <pc:chgData name="Matthieu De Mari" userId="dfb708c9-d8dc-439f-9a3b-c772bf4a311c" providerId="ADAL" clId="{8552C424-5E26-4255-9347-C9A126B6068E}" dt="2023-02-26T10:57:14.971" v="41" actId="47"/>
        <pc:sldMkLst>
          <pc:docMk/>
          <pc:sldMk cId="3074131315" sldId="583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1031466829" sldId="584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2154849945" sldId="585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347089420" sldId="586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877641082" sldId="587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922143549" sldId="588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899713833" sldId="590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065462549" sldId="591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3679996451" sldId="592"/>
        </pc:sldMkLst>
      </pc:sldChg>
      <pc:sldChg chg="del">
        <pc:chgData name="Matthieu De Mari" userId="dfb708c9-d8dc-439f-9a3b-c772bf4a311c" providerId="ADAL" clId="{8552C424-5E26-4255-9347-C9A126B6068E}" dt="2023-02-26T10:57:22.624" v="45" actId="47"/>
        <pc:sldMkLst>
          <pc:docMk/>
          <pc:sldMk cId="939904544" sldId="593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1756650668" sldId="594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3315127854" sldId="595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24594671" sldId="596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4126555431" sldId="597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1555766063" sldId="598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1001336790" sldId="599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3159996535" sldId="600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2000508167" sldId="601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670432308" sldId="602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2069836139" sldId="603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2324126320" sldId="604"/>
        </pc:sldMkLst>
      </pc:sldChg>
      <pc:sldChg chg="del">
        <pc:chgData name="Matthieu De Mari" userId="dfb708c9-d8dc-439f-9a3b-c772bf4a311c" providerId="ADAL" clId="{8552C424-5E26-4255-9347-C9A126B6068E}" dt="2023-02-26T10:57:27.615" v="46" actId="47"/>
        <pc:sldMkLst>
          <pc:docMk/>
          <pc:sldMk cId="3325312634" sldId="605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2335048450" sldId="606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1286127476" sldId="607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1734242267" sldId="609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1384293926" sldId="610"/>
        </pc:sldMkLst>
      </pc:sldChg>
      <pc:sldChg chg="del">
        <pc:chgData name="Matthieu De Mari" userId="dfb708c9-d8dc-439f-9a3b-c772bf4a311c" providerId="ADAL" clId="{8552C424-5E26-4255-9347-C9A126B6068E}" dt="2023-02-26T10:57:29.222" v="47" actId="47"/>
        <pc:sldMkLst>
          <pc:docMk/>
          <pc:sldMk cId="2296623170" sldId="611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1517182271" sldId="612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490033385" sldId="613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206267094" sldId="614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2957905636" sldId="616"/>
        </pc:sldMkLst>
      </pc:sldChg>
      <pc:sldChg chg="del">
        <pc:chgData name="Matthieu De Mari" userId="dfb708c9-d8dc-439f-9a3b-c772bf4a311c" providerId="ADAL" clId="{8552C424-5E26-4255-9347-C9A126B6068E}" dt="2023-02-26T10:57:30.060" v="48" actId="47"/>
        <pc:sldMkLst>
          <pc:docMk/>
          <pc:sldMk cId="2174425756" sldId="617"/>
        </pc:sldMkLst>
      </pc:sldChg>
      <pc:sldChg chg="del">
        <pc:chgData name="Matthieu De Mari" userId="dfb708c9-d8dc-439f-9a3b-c772bf4a311c" providerId="ADAL" clId="{8552C424-5E26-4255-9347-C9A126B6068E}" dt="2023-02-26T10:57:33.656" v="52" actId="47"/>
        <pc:sldMkLst>
          <pc:docMk/>
          <pc:sldMk cId="131024617" sldId="618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809153611" sldId="619"/>
        </pc:sldMkLst>
      </pc:sldChg>
      <pc:sldChg chg="del">
        <pc:chgData name="Matthieu De Mari" userId="dfb708c9-d8dc-439f-9a3b-c772bf4a311c" providerId="ADAL" clId="{8552C424-5E26-4255-9347-C9A126B6068E}" dt="2023-02-26T10:57:50.358" v="65" actId="47"/>
        <pc:sldMkLst>
          <pc:docMk/>
          <pc:sldMk cId="467670258" sldId="620"/>
        </pc:sldMkLst>
      </pc:sldChg>
      <pc:sldChg chg="modSp mod">
        <pc:chgData name="Matthieu De Mari" userId="dfb708c9-d8dc-439f-9a3b-c772bf4a311c" providerId="ADAL" clId="{8552C424-5E26-4255-9347-C9A126B6068E}" dt="2023-02-26T10:58:17.811" v="92" actId="20577"/>
        <pc:sldMkLst>
          <pc:docMk/>
          <pc:sldMk cId="2249180305" sldId="621"/>
        </pc:sldMkLst>
        <pc:spChg chg="mod">
          <ac:chgData name="Matthieu De Mari" userId="dfb708c9-d8dc-439f-9a3b-c772bf4a311c" providerId="ADAL" clId="{8552C424-5E26-4255-9347-C9A126B6068E}" dt="2023-02-26T10:58:17.811" v="92" actId="20577"/>
          <ac:spMkLst>
            <pc:docMk/>
            <pc:sldMk cId="2249180305" sldId="621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552C424-5E26-4255-9347-C9A126B6068E}" dt="2023-02-26T10:57:34.512" v="53" actId="47"/>
        <pc:sldMkLst>
          <pc:docMk/>
          <pc:sldMk cId="3309259891" sldId="622"/>
        </pc:sldMkLst>
      </pc:sldChg>
      <pc:sldChg chg="del">
        <pc:chgData name="Matthieu De Mari" userId="dfb708c9-d8dc-439f-9a3b-c772bf4a311c" providerId="ADAL" clId="{8552C424-5E26-4255-9347-C9A126B6068E}" dt="2023-02-26T10:57:34.512" v="53" actId="47"/>
        <pc:sldMkLst>
          <pc:docMk/>
          <pc:sldMk cId="725919358" sldId="623"/>
        </pc:sldMkLst>
      </pc:sldChg>
      <pc:sldChg chg="del">
        <pc:chgData name="Matthieu De Mari" userId="dfb708c9-d8dc-439f-9a3b-c772bf4a311c" providerId="ADAL" clId="{8552C424-5E26-4255-9347-C9A126B6068E}" dt="2023-02-26T10:57:34.512" v="53" actId="47"/>
        <pc:sldMkLst>
          <pc:docMk/>
          <pc:sldMk cId="516851460" sldId="624"/>
        </pc:sldMkLst>
      </pc:sldChg>
      <pc:sldChg chg="del">
        <pc:chgData name="Matthieu De Mari" userId="dfb708c9-d8dc-439f-9a3b-c772bf4a311c" providerId="ADAL" clId="{8552C424-5E26-4255-9347-C9A126B6068E}" dt="2023-02-26T10:57:34.512" v="53" actId="47"/>
        <pc:sldMkLst>
          <pc:docMk/>
          <pc:sldMk cId="1263272791" sldId="625"/>
        </pc:sldMkLst>
      </pc:sldChg>
      <pc:sldChg chg="modSp del mod">
        <pc:chgData name="Matthieu De Mari" userId="dfb708c9-d8dc-439f-9a3b-c772bf4a311c" providerId="ADAL" clId="{8552C424-5E26-4255-9347-C9A126B6068E}" dt="2023-02-26T10:57:48.503" v="64" actId="47"/>
        <pc:sldMkLst>
          <pc:docMk/>
          <pc:sldMk cId="1067453870" sldId="627"/>
        </pc:sldMkLst>
        <pc:spChg chg="mod">
          <ac:chgData name="Matthieu De Mari" userId="dfb708c9-d8dc-439f-9a3b-c772bf4a311c" providerId="ADAL" clId="{8552C424-5E26-4255-9347-C9A126B6068E}" dt="2023-02-26T10:57:46.650" v="63" actId="20577"/>
          <ac:spMkLst>
            <pc:docMk/>
            <pc:sldMk cId="1067453870" sldId="627"/>
            <ac:spMk id="3" creationId="{C71C8DD6-14D1-44DF-9843-EFEDF44E39A2}"/>
          </ac:spMkLst>
        </pc:spChg>
      </pc:sldChg>
      <pc:sldChg chg="modSp mod">
        <pc:chgData name="Matthieu De Mari" userId="dfb708c9-d8dc-439f-9a3b-c772bf4a311c" providerId="ADAL" clId="{8552C424-5E26-4255-9347-C9A126B6068E}" dt="2023-02-26T10:58:09.441" v="87" actId="20577"/>
        <pc:sldMkLst>
          <pc:docMk/>
          <pc:sldMk cId="40441892" sldId="628"/>
        </pc:sldMkLst>
        <pc:spChg chg="mod">
          <ac:chgData name="Matthieu De Mari" userId="dfb708c9-d8dc-439f-9a3b-c772bf4a311c" providerId="ADAL" clId="{8552C424-5E26-4255-9347-C9A126B6068E}" dt="2023-02-26T10:58:09.441" v="87" actId="20577"/>
          <ac:spMkLst>
            <pc:docMk/>
            <pc:sldMk cId="40441892" sldId="628"/>
            <ac:spMk id="3" creationId="{224DE418-5082-4DD8-98DA-CBA97730ABB3}"/>
          </ac:spMkLst>
        </pc:spChg>
      </pc:sldChg>
      <pc:sldChg chg="del">
        <pc:chgData name="Matthieu De Mari" userId="dfb708c9-d8dc-439f-9a3b-c772bf4a311c" providerId="ADAL" clId="{8552C424-5E26-4255-9347-C9A126B6068E}" dt="2023-02-26T10:58:11.886" v="88" actId="47"/>
        <pc:sldMkLst>
          <pc:docMk/>
          <pc:sldMk cId="3462067249" sldId="629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1513345556" sldId="630"/>
        </pc:sldMkLst>
      </pc:sldChg>
      <pc:sldChg chg="del">
        <pc:chgData name="Matthieu De Mari" userId="dfb708c9-d8dc-439f-9a3b-c772bf4a311c" providerId="ADAL" clId="{8552C424-5E26-4255-9347-C9A126B6068E}" dt="2023-02-26T10:57:32.866" v="51" actId="47"/>
        <pc:sldMkLst>
          <pc:docMk/>
          <pc:sldMk cId="3334018462" sldId="631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1394096736" sldId="632"/>
        </pc:sldMkLst>
      </pc:sldChg>
      <pc:sldChg chg="del">
        <pc:chgData name="Matthieu De Mari" userId="dfb708c9-d8dc-439f-9a3b-c772bf4a311c" providerId="ADAL" clId="{8552C424-5E26-4255-9347-C9A126B6068E}" dt="2023-02-26T10:57:31.853" v="50" actId="47"/>
        <pc:sldMkLst>
          <pc:docMk/>
          <pc:sldMk cId="1780120698" sldId="633"/>
        </pc:sldMkLst>
      </pc:sldChg>
      <pc:sldChg chg="new">
        <pc:chgData name="Matthieu De Mari" userId="dfb708c9-d8dc-439f-9a3b-c772bf4a311c" providerId="ADAL" clId="{8552C424-5E26-4255-9347-C9A126B6068E}" dt="2023-02-26T10:57:18.420" v="43" actId="680"/>
        <pc:sldMkLst>
          <pc:docMk/>
          <pc:sldMk cId="3456859645" sldId="634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5984A2-A282-4113-AE1F-E904309CD56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30C8D5-1FED-44FD-BF07-6D997BCDD15E}">
      <dgm:prSet phldrT="[Text]"/>
      <dgm:spPr/>
      <dgm:t>
        <a:bodyPr/>
        <a:lstStyle/>
        <a:p>
          <a:r>
            <a:rPr lang="en-US" dirty="0"/>
            <a:t>State</a:t>
          </a:r>
          <a:endParaRPr lang="en-GB" dirty="0"/>
        </a:p>
      </dgm:t>
    </dgm:pt>
    <dgm:pt modelId="{F5A80B50-E94D-44B9-9D77-3AA2FF7F16AD}" type="parTrans" cxnId="{E6991E13-55FE-4365-9D3B-99ACCBBC7178}">
      <dgm:prSet/>
      <dgm:spPr/>
      <dgm:t>
        <a:bodyPr/>
        <a:lstStyle/>
        <a:p>
          <a:endParaRPr lang="en-GB"/>
        </a:p>
      </dgm:t>
    </dgm:pt>
    <dgm:pt modelId="{E329B06C-0F22-418E-AE42-B7373F6201CF}" type="sibTrans" cxnId="{E6991E13-55FE-4365-9D3B-99ACCBBC7178}">
      <dgm:prSet/>
      <dgm:spPr/>
      <dgm:t>
        <a:bodyPr/>
        <a:lstStyle/>
        <a:p>
          <a:endParaRPr lang="en-GB"/>
        </a:p>
      </dgm:t>
    </dgm:pt>
    <dgm:pt modelId="{0C54B352-6F81-44ED-BA8D-0455E1C9A5F3}">
      <dgm:prSet phldrT="[Text]"/>
      <dgm:spPr/>
      <dgm:t>
        <a:bodyPr/>
        <a:lstStyle/>
        <a:p>
          <a:r>
            <a:rPr lang="en-US" dirty="0"/>
            <a:t>Take action based on observation</a:t>
          </a:r>
          <a:endParaRPr lang="en-GB" dirty="0"/>
        </a:p>
      </dgm:t>
    </dgm:pt>
    <dgm:pt modelId="{A452D917-83FA-48E1-B522-AA1279650524}" type="parTrans" cxnId="{C7F3B2F9-0C0F-4639-9C0F-70A5E5D55002}">
      <dgm:prSet/>
      <dgm:spPr/>
      <dgm:t>
        <a:bodyPr/>
        <a:lstStyle/>
        <a:p>
          <a:endParaRPr lang="en-GB"/>
        </a:p>
      </dgm:t>
    </dgm:pt>
    <dgm:pt modelId="{151D1226-8E40-4C4A-9879-17752D75B0A9}" type="sibTrans" cxnId="{C7F3B2F9-0C0F-4639-9C0F-70A5E5D55002}">
      <dgm:prSet/>
      <dgm:spPr/>
      <dgm:t>
        <a:bodyPr/>
        <a:lstStyle/>
        <a:p>
          <a:endParaRPr lang="en-GB"/>
        </a:p>
      </dgm:t>
    </dgm:pt>
    <dgm:pt modelId="{67B22B6C-E54E-49D6-A619-70C5FF6A6C53}">
      <dgm:prSet phldrT="[Text]"/>
      <dgm:spPr/>
      <dgm:t>
        <a:bodyPr/>
        <a:lstStyle/>
        <a:p>
          <a:r>
            <a:rPr lang="en-US" dirty="0"/>
            <a:t>Reward is given for taking action in said state</a:t>
          </a:r>
          <a:endParaRPr lang="en-GB" dirty="0"/>
        </a:p>
      </dgm:t>
    </dgm:pt>
    <dgm:pt modelId="{7310B55B-9B73-478C-8BE7-0EE5D573D59F}" type="parTrans" cxnId="{64672670-CFC9-4000-AE70-F70601FFBF09}">
      <dgm:prSet/>
      <dgm:spPr/>
      <dgm:t>
        <a:bodyPr/>
        <a:lstStyle/>
        <a:p>
          <a:endParaRPr lang="en-GB"/>
        </a:p>
      </dgm:t>
    </dgm:pt>
    <dgm:pt modelId="{FC06F86A-4738-4347-AAA2-E6152D65EB3D}" type="sibTrans" cxnId="{64672670-CFC9-4000-AE70-F70601FFBF09}">
      <dgm:prSet/>
      <dgm:spPr/>
      <dgm:t>
        <a:bodyPr/>
        <a:lstStyle/>
        <a:p>
          <a:endParaRPr lang="en-GB"/>
        </a:p>
      </dgm:t>
    </dgm:pt>
    <dgm:pt modelId="{746681FA-2915-4564-97FE-075A719B27D3}">
      <dgm:prSet phldrT="[Text]"/>
      <dgm:spPr/>
      <dgm:t>
        <a:bodyPr/>
        <a:lstStyle/>
        <a:p>
          <a:r>
            <a:rPr lang="en-US" dirty="0"/>
            <a:t>Environment changes and a new state is produced</a:t>
          </a:r>
          <a:endParaRPr lang="en-GB" dirty="0"/>
        </a:p>
      </dgm:t>
    </dgm:pt>
    <dgm:pt modelId="{6497715D-BE5D-4402-B702-E9337B75CA60}" type="parTrans" cxnId="{5061A3E0-376C-4213-80F2-9D5F9853C40E}">
      <dgm:prSet/>
      <dgm:spPr/>
      <dgm:t>
        <a:bodyPr/>
        <a:lstStyle/>
        <a:p>
          <a:endParaRPr lang="en-GB"/>
        </a:p>
      </dgm:t>
    </dgm:pt>
    <dgm:pt modelId="{61428CFB-E358-4AF4-9F25-617EABB1C62C}" type="sibTrans" cxnId="{5061A3E0-376C-4213-80F2-9D5F9853C40E}">
      <dgm:prSet/>
      <dgm:spPr/>
      <dgm:t>
        <a:bodyPr/>
        <a:lstStyle/>
        <a:p>
          <a:endParaRPr lang="en-GB"/>
        </a:p>
      </dgm:t>
    </dgm:pt>
    <dgm:pt modelId="{6C168EB3-4EE3-457B-A57C-0C30C7B6F8DA}">
      <dgm:prSet phldrT="[Text]"/>
      <dgm:spPr/>
      <dgm:t>
        <a:bodyPr/>
        <a:lstStyle/>
        <a:p>
          <a:r>
            <a:rPr lang="en-US" dirty="0"/>
            <a:t>Observation is made by agent</a:t>
          </a:r>
          <a:endParaRPr lang="en-GB" dirty="0"/>
        </a:p>
      </dgm:t>
    </dgm:pt>
    <dgm:pt modelId="{B7082A47-6B66-4F55-89B1-1818CB84AFE3}" type="parTrans" cxnId="{258C236E-97DB-45CF-A7B9-0CCF3A50BEC0}">
      <dgm:prSet/>
      <dgm:spPr/>
      <dgm:t>
        <a:bodyPr/>
        <a:lstStyle/>
        <a:p>
          <a:endParaRPr lang="en-GB"/>
        </a:p>
      </dgm:t>
    </dgm:pt>
    <dgm:pt modelId="{A35A6843-C1EA-4688-9B1E-E55A4E3A6572}" type="sibTrans" cxnId="{258C236E-97DB-45CF-A7B9-0CCF3A50BEC0}">
      <dgm:prSet/>
      <dgm:spPr/>
      <dgm:t>
        <a:bodyPr/>
        <a:lstStyle/>
        <a:p>
          <a:endParaRPr lang="en-GB"/>
        </a:p>
      </dgm:t>
    </dgm:pt>
    <dgm:pt modelId="{DD951B7C-60A0-4410-865B-2D6A820D1415}" type="pres">
      <dgm:prSet presAssocID="{8A5984A2-A282-4113-AE1F-E904309CD563}" presName="Name0" presStyleCnt="0">
        <dgm:presLayoutVars>
          <dgm:dir/>
          <dgm:resizeHandles val="exact"/>
        </dgm:presLayoutVars>
      </dgm:prSet>
      <dgm:spPr/>
    </dgm:pt>
    <dgm:pt modelId="{4F097CE9-6E59-4D56-8D3C-A086660B7E18}" type="pres">
      <dgm:prSet presAssocID="{8A5984A2-A282-4113-AE1F-E904309CD563}" presName="cycle" presStyleCnt="0"/>
      <dgm:spPr/>
    </dgm:pt>
    <dgm:pt modelId="{F353A769-F5BF-414A-ADE2-1BA94C423C03}" type="pres">
      <dgm:prSet presAssocID="{8130C8D5-1FED-44FD-BF07-6D997BCDD15E}" presName="nodeFirstNode" presStyleLbl="node1" presStyleIdx="0" presStyleCnt="5">
        <dgm:presLayoutVars>
          <dgm:bulletEnabled val="1"/>
        </dgm:presLayoutVars>
      </dgm:prSet>
      <dgm:spPr/>
    </dgm:pt>
    <dgm:pt modelId="{37367DFB-D9A6-49AC-B833-77A3E831022F}" type="pres">
      <dgm:prSet presAssocID="{E329B06C-0F22-418E-AE42-B7373F6201CF}" presName="sibTransFirstNode" presStyleLbl="bgShp" presStyleIdx="0" presStyleCnt="1"/>
      <dgm:spPr/>
    </dgm:pt>
    <dgm:pt modelId="{8A8D9107-527E-44E4-B4AA-023492F9A452}" type="pres">
      <dgm:prSet presAssocID="{6C168EB3-4EE3-457B-A57C-0C30C7B6F8DA}" presName="nodeFollowingNodes" presStyleLbl="node1" presStyleIdx="1" presStyleCnt="5">
        <dgm:presLayoutVars>
          <dgm:bulletEnabled val="1"/>
        </dgm:presLayoutVars>
      </dgm:prSet>
      <dgm:spPr/>
    </dgm:pt>
    <dgm:pt modelId="{9D5B5D4E-DC31-4052-949A-AFB661440E7C}" type="pres">
      <dgm:prSet presAssocID="{0C54B352-6F81-44ED-BA8D-0455E1C9A5F3}" presName="nodeFollowingNodes" presStyleLbl="node1" presStyleIdx="2" presStyleCnt="5">
        <dgm:presLayoutVars>
          <dgm:bulletEnabled val="1"/>
        </dgm:presLayoutVars>
      </dgm:prSet>
      <dgm:spPr/>
    </dgm:pt>
    <dgm:pt modelId="{F763F8CB-3B70-4177-8300-D68A9B0317AB}" type="pres">
      <dgm:prSet presAssocID="{67B22B6C-E54E-49D6-A619-70C5FF6A6C53}" presName="nodeFollowingNodes" presStyleLbl="node1" presStyleIdx="3" presStyleCnt="5">
        <dgm:presLayoutVars>
          <dgm:bulletEnabled val="1"/>
        </dgm:presLayoutVars>
      </dgm:prSet>
      <dgm:spPr/>
    </dgm:pt>
    <dgm:pt modelId="{3E5910EA-13A8-493C-8981-3A52A2FE9CB0}" type="pres">
      <dgm:prSet presAssocID="{746681FA-2915-4564-97FE-075A719B27D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6991E13-55FE-4365-9D3B-99ACCBBC7178}" srcId="{8A5984A2-A282-4113-AE1F-E904309CD563}" destId="{8130C8D5-1FED-44FD-BF07-6D997BCDD15E}" srcOrd="0" destOrd="0" parTransId="{F5A80B50-E94D-44B9-9D77-3AA2FF7F16AD}" sibTransId="{E329B06C-0F22-418E-AE42-B7373F6201CF}"/>
    <dgm:cxn modelId="{E05EA029-F0C0-4FDC-BEE4-FE824EC86788}" type="presOf" srcId="{E329B06C-0F22-418E-AE42-B7373F6201CF}" destId="{37367DFB-D9A6-49AC-B833-77A3E831022F}" srcOrd="0" destOrd="0" presId="urn:microsoft.com/office/officeart/2005/8/layout/cycle3"/>
    <dgm:cxn modelId="{A018E54A-602C-4441-83E9-41EDCE6CBAC5}" type="presOf" srcId="{8130C8D5-1FED-44FD-BF07-6D997BCDD15E}" destId="{F353A769-F5BF-414A-ADE2-1BA94C423C03}" srcOrd="0" destOrd="0" presId="urn:microsoft.com/office/officeart/2005/8/layout/cycle3"/>
    <dgm:cxn modelId="{FAC7A16C-7C5F-4149-827C-296CEEC3E19B}" type="presOf" srcId="{0C54B352-6F81-44ED-BA8D-0455E1C9A5F3}" destId="{9D5B5D4E-DC31-4052-949A-AFB661440E7C}" srcOrd="0" destOrd="0" presId="urn:microsoft.com/office/officeart/2005/8/layout/cycle3"/>
    <dgm:cxn modelId="{258C236E-97DB-45CF-A7B9-0CCF3A50BEC0}" srcId="{8A5984A2-A282-4113-AE1F-E904309CD563}" destId="{6C168EB3-4EE3-457B-A57C-0C30C7B6F8DA}" srcOrd="1" destOrd="0" parTransId="{B7082A47-6B66-4F55-89B1-1818CB84AFE3}" sibTransId="{A35A6843-C1EA-4688-9B1E-E55A4E3A6572}"/>
    <dgm:cxn modelId="{64672670-CFC9-4000-AE70-F70601FFBF09}" srcId="{8A5984A2-A282-4113-AE1F-E904309CD563}" destId="{67B22B6C-E54E-49D6-A619-70C5FF6A6C53}" srcOrd="3" destOrd="0" parTransId="{7310B55B-9B73-478C-8BE7-0EE5D573D59F}" sibTransId="{FC06F86A-4738-4347-AAA2-E6152D65EB3D}"/>
    <dgm:cxn modelId="{353F517E-AEA9-4ABF-8CAB-77B6F4913B35}" type="presOf" srcId="{6C168EB3-4EE3-457B-A57C-0C30C7B6F8DA}" destId="{8A8D9107-527E-44E4-B4AA-023492F9A452}" srcOrd="0" destOrd="0" presId="urn:microsoft.com/office/officeart/2005/8/layout/cycle3"/>
    <dgm:cxn modelId="{B73A4F95-C921-47D2-9609-0B3898537D4C}" type="presOf" srcId="{67B22B6C-E54E-49D6-A619-70C5FF6A6C53}" destId="{F763F8CB-3B70-4177-8300-D68A9B0317AB}" srcOrd="0" destOrd="0" presId="urn:microsoft.com/office/officeart/2005/8/layout/cycle3"/>
    <dgm:cxn modelId="{F67E2D99-5C58-45EA-90EC-586A87E1DF9F}" type="presOf" srcId="{8A5984A2-A282-4113-AE1F-E904309CD563}" destId="{DD951B7C-60A0-4410-865B-2D6A820D1415}" srcOrd="0" destOrd="0" presId="urn:microsoft.com/office/officeart/2005/8/layout/cycle3"/>
    <dgm:cxn modelId="{DFA986B5-B418-413F-A393-253B0872BFFA}" type="presOf" srcId="{746681FA-2915-4564-97FE-075A719B27D3}" destId="{3E5910EA-13A8-493C-8981-3A52A2FE9CB0}" srcOrd="0" destOrd="0" presId="urn:microsoft.com/office/officeart/2005/8/layout/cycle3"/>
    <dgm:cxn modelId="{5061A3E0-376C-4213-80F2-9D5F9853C40E}" srcId="{8A5984A2-A282-4113-AE1F-E904309CD563}" destId="{746681FA-2915-4564-97FE-075A719B27D3}" srcOrd="4" destOrd="0" parTransId="{6497715D-BE5D-4402-B702-E9337B75CA60}" sibTransId="{61428CFB-E358-4AF4-9F25-617EABB1C62C}"/>
    <dgm:cxn modelId="{C7F3B2F9-0C0F-4639-9C0F-70A5E5D55002}" srcId="{8A5984A2-A282-4113-AE1F-E904309CD563}" destId="{0C54B352-6F81-44ED-BA8D-0455E1C9A5F3}" srcOrd="2" destOrd="0" parTransId="{A452D917-83FA-48E1-B522-AA1279650524}" sibTransId="{151D1226-8E40-4C4A-9879-17752D75B0A9}"/>
    <dgm:cxn modelId="{2CC0FBF7-1A77-4998-ACC8-18896BCE5E8D}" type="presParOf" srcId="{DD951B7C-60A0-4410-865B-2D6A820D1415}" destId="{4F097CE9-6E59-4D56-8D3C-A086660B7E18}" srcOrd="0" destOrd="0" presId="urn:microsoft.com/office/officeart/2005/8/layout/cycle3"/>
    <dgm:cxn modelId="{AA0B866B-60AA-48AC-89FA-5AC4304EF125}" type="presParOf" srcId="{4F097CE9-6E59-4D56-8D3C-A086660B7E18}" destId="{F353A769-F5BF-414A-ADE2-1BA94C423C03}" srcOrd="0" destOrd="0" presId="urn:microsoft.com/office/officeart/2005/8/layout/cycle3"/>
    <dgm:cxn modelId="{5F0005DB-442D-4AAE-83C3-5004E238E069}" type="presParOf" srcId="{4F097CE9-6E59-4D56-8D3C-A086660B7E18}" destId="{37367DFB-D9A6-49AC-B833-77A3E831022F}" srcOrd="1" destOrd="0" presId="urn:microsoft.com/office/officeart/2005/8/layout/cycle3"/>
    <dgm:cxn modelId="{60FC8B20-9E3A-4489-974D-9727DDDCCD12}" type="presParOf" srcId="{4F097CE9-6E59-4D56-8D3C-A086660B7E18}" destId="{8A8D9107-527E-44E4-B4AA-023492F9A452}" srcOrd="2" destOrd="0" presId="urn:microsoft.com/office/officeart/2005/8/layout/cycle3"/>
    <dgm:cxn modelId="{41172362-EF57-403D-A455-097D8C093957}" type="presParOf" srcId="{4F097CE9-6E59-4D56-8D3C-A086660B7E18}" destId="{9D5B5D4E-DC31-4052-949A-AFB661440E7C}" srcOrd="3" destOrd="0" presId="urn:microsoft.com/office/officeart/2005/8/layout/cycle3"/>
    <dgm:cxn modelId="{60C86C34-0B8B-42D2-9CCE-90EA72EF7316}" type="presParOf" srcId="{4F097CE9-6E59-4D56-8D3C-A086660B7E18}" destId="{F763F8CB-3B70-4177-8300-D68A9B0317AB}" srcOrd="4" destOrd="0" presId="urn:microsoft.com/office/officeart/2005/8/layout/cycle3"/>
    <dgm:cxn modelId="{9DD971DC-E93A-4178-90D0-01DF525E5BEA}" type="presParOf" srcId="{4F097CE9-6E59-4D56-8D3C-A086660B7E18}" destId="{3E5910EA-13A8-493C-8981-3A52A2FE9CB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5984A2-A282-4113-AE1F-E904309CD56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30C8D5-1FED-44FD-BF07-6D997BCDD15E}">
      <dgm:prSet phldrT="[Text]"/>
      <dgm:spPr/>
      <dgm:t>
        <a:bodyPr/>
        <a:lstStyle/>
        <a:p>
          <a:r>
            <a:rPr lang="en-US" dirty="0"/>
            <a:t>State</a:t>
          </a:r>
          <a:endParaRPr lang="en-GB" dirty="0"/>
        </a:p>
      </dgm:t>
    </dgm:pt>
    <dgm:pt modelId="{F5A80B50-E94D-44B9-9D77-3AA2FF7F16AD}" type="parTrans" cxnId="{E6991E13-55FE-4365-9D3B-99ACCBBC7178}">
      <dgm:prSet/>
      <dgm:spPr/>
      <dgm:t>
        <a:bodyPr/>
        <a:lstStyle/>
        <a:p>
          <a:endParaRPr lang="en-GB"/>
        </a:p>
      </dgm:t>
    </dgm:pt>
    <dgm:pt modelId="{E329B06C-0F22-418E-AE42-B7373F6201CF}" type="sibTrans" cxnId="{E6991E13-55FE-4365-9D3B-99ACCBBC7178}">
      <dgm:prSet/>
      <dgm:spPr/>
      <dgm:t>
        <a:bodyPr/>
        <a:lstStyle/>
        <a:p>
          <a:endParaRPr lang="en-GB"/>
        </a:p>
      </dgm:t>
    </dgm:pt>
    <dgm:pt modelId="{0C54B352-6F81-44ED-BA8D-0455E1C9A5F3}">
      <dgm:prSet phldrT="[Text]"/>
      <dgm:spPr/>
      <dgm:t>
        <a:bodyPr/>
        <a:lstStyle/>
        <a:p>
          <a:r>
            <a:rPr lang="en-US" dirty="0"/>
            <a:t>Take action based on observation</a:t>
          </a:r>
          <a:endParaRPr lang="en-GB" dirty="0"/>
        </a:p>
      </dgm:t>
    </dgm:pt>
    <dgm:pt modelId="{A452D917-83FA-48E1-B522-AA1279650524}" type="parTrans" cxnId="{C7F3B2F9-0C0F-4639-9C0F-70A5E5D55002}">
      <dgm:prSet/>
      <dgm:spPr/>
      <dgm:t>
        <a:bodyPr/>
        <a:lstStyle/>
        <a:p>
          <a:endParaRPr lang="en-GB"/>
        </a:p>
      </dgm:t>
    </dgm:pt>
    <dgm:pt modelId="{151D1226-8E40-4C4A-9879-17752D75B0A9}" type="sibTrans" cxnId="{C7F3B2F9-0C0F-4639-9C0F-70A5E5D55002}">
      <dgm:prSet/>
      <dgm:spPr/>
      <dgm:t>
        <a:bodyPr/>
        <a:lstStyle/>
        <a:p>
          <a:endParaRPr lang="en-GB"/>
        </a:p>
      </dgm:t>
    </dgm:pt>
    <dgm:pt modelId="{67B22B6C-E54E-49D6-A619-70C5FF6A6C53}">
      <dgm:prSet phldrT="[Text]"/>
      <dgm:spPr/>
      <dgm:t>
        <a:bodyPr/>
        <a:lstStyle/>
        <a:p>
          <a:r>
            <a:rPr lang="en-US" dirty="0"/>
            <a:t>Reward is given for taking action in said state</a:t>
          </a:r>
          <a:endParaRPr lang="en-GB" dirty="0"/>
        </a:p>
      </dgm:t>
    </dgm:pt>
    <dgm:pt modelId="{7310B55B-9B73-478C-8BE7-0EE5D573D59F}" type="parTrans" cxnId="{64672670-CFC9-4000-AE70-F70601FFBF09}">
      <dgm:prSet/>
      <dgm:spPr/>
      <dgm:t>
        <a:bodyPr/>
        <a:lstStyle/>
        <a:p>
          <a:endParaRPr lang="en-GB"/>
        </a:p>
      </dgm:t>
    </dgm:pt>
    <dgm:pt modelId="{FC06F86A-4738-4347-AAA2-E6152D65EB3D}" type="sibTrans" cxnId="{64672670-CFC9-4000-AE70-F70601FFBF09}">
      <dgm:prSet/>
      <dgm:spPr/>
      <dgm:t>
        <a:bodyPr/>
        <a:lstStyle/>
        <a:p>
          <a:endParaRPr lang="en-GB"/>
        </a:p>
      </dgm:t>
    </dgm:pt>
    <dgm:pt modelId="{746681FA-2915-4564-97FE-075A719B27D3}">
      <dgm:prSet phldrT="[Text]"/>
      <dgm:spPr/>
      <dgm:t>
        <a:bodyPr/>
        <a:lstStyle/>
        <a:p>
          <a:r>
            <a:rPr lang="en-US" dirty="0"/>
            <a:t>Environment changes and a new state is produced</a:t>
          </a:r>
          <a:endParaRPr lang="en-GB" dirty="0"/>
        </a:p>
      </dgm:t>
    </dgm:pt>
    <dgm:pt modelId="{6497715D-BE5D-4402-B702-E9337B75CA60}" type="parTrans" cxnId="{5061A3E0-376C-4213-80F2-9D5F9853C40E}">
      <dgm:prSet/>
      <dgm:spPr/>
      <dgm:t>
        <a:bodyPr/>
        <a:lstStyle/>
        <a:p>
          <a:endParaRPr lang="en-GB"/>
        </a:p>
      </dgm:t>
    </dgm:pt>
    <dgm:pt modelId="{61428CFB-E358-4AF4-9F25-617EABB1C62C}" type="sibTrans" cxnId="{5061A3E0-376C-4213-80F2-9D5F9853C40E}">
      <dgm:prSet/>
      <dgm:spPr/>
      <dgm:t>
        <a:bodyPr/>
        <a:lstStyle/>
        <a:p>
          <a:endParaRPr lang="en-GB"/>
        </a:p>
      </dgm:t>
    </dgm:pt>
    <dgm:pt modelId="{6C168EB3-4EE3-457B-A57C-0C30C7B6F8DA}">
      <dgm:prSet phldrT="[Text]"/>
      <dgm:spPr/>
      <dgm:t>
        <a:bodyPr/>
        <a:lstStyle/>
        <a:p>
          <a:r>
            <a:rPr lang="en-US" dirty="0"/>
            <a:t>Observation is made by agent</a:t>
          </a:r>
          <a:endParaRPr lang="en-GB" dirty="0"/>
        </a:p>
      </dgm:t>
    </dgm:pt>
    <dgm:pt modelId="{B7082A47-6B66-4F55-89B1-1818CB84AFE3}" type="parTrans" cxnId="{258C236E-97DB-45CF-A7B9-0CCF3A50BEC0}">
      <dgm:prSet/>
      <dgm:spPr/>
      <dgm:t>
        <a:bodyPr/>
        <a:lstStyle/>
        <a:p>
          <a:endParaRPr lang="en-GB"/>
        </a:p>
      </dgm:t>
    </dgm:pt>
    <dgm:pt modelId="{A35A6843-C1EA-4688-9B1E-E55A4E3A6572}" type="sibTrans" cxnId="{258C236E-97DB-45CF-A7B9-0CCF3A50BEC0}">
      <dgm:prSet/>
      <dgm:spPr/>
      <dgm:t>
        <a:bodyPr/>
        <a:lstStyle/>
        <a:p>
          <a:endParaRPr lang="en-GB"/>
        </a:p>
      </dgm:t>
    </dgm:pt>
    <dgm:pt modelId="{DD951B7C-60A0-4410-865B-2D6A820D1415}" type="pres">
      <dgm:prSet presAssocID="{8A5984A2-A282-4113-AE1F-E904309CD563}" presName="Name0" presStyleCnt="0">
        <dgm:presLayoutVars>
          <dgm:dir/>
          <dgm:resizeHandles val="exact"/>
        </dgm:presLayoutVars>
      </dgm:prSet>
      <dgm:spPr/>
    </dgm:pt>
    <dgm:pt modelId="{4F097CE9-6E59-4D56-8D3C-A086660B7E18}" type="pres">
      <dgm:prSet presAssocID="{8A5984A2-A282-4113-AE1F-E904309CD563}" presName="cycle" presStyleCnt="0"/>
      <dgm:spPr/>
    </dgm:pt>
    <dgm:pt modelId="{F353A769-F5BF-414A-ADE2-1BA94C423C03}" type="pres">
      <dgm:prSet presAssocID="{8130C8D5-1FED-44FD-BF07-6D997BCDD15E}" presName="nodeFirstNode" presStyleLbl="node1" presStyleIdx="0" presStyleCnt="5">
        <dgm:presLayoutVars>
          <dgm:bulletEnabled val="1"/>
        </dgm:presLayoutVars>
      </dgm:prSet>
      <dgm:spPr/>
    </dgm:pt>
    <dgm:pt modelId="{37367DFB-D9A6-49AC-B833-77A3E831022F}" type="pres">
      <dgm:prSet presAssocID="{E329B06C-0F22-418E-AE42-B7373F6201CF}" presName="sibTransFirstNode" presStyleLbl="bgShp" presStyleIdx="0" presStyleCnt="1"/>
      <dgm:spPr/>
    </dgm:pt>
    <dgm:pt modelId="{8A8D9107-527E-44E4-B4AA-023492F9A452}" type="pres">
      <dgm:prSet presAssocID="{6C168EB3-4EE3-457B-A57C-0C30C7B6F8DA}" presName="nodeFollowingNodes" presStyleLbl="node1" presStyleIdx="1" presStyleCnt="5">
        <dgm:presLayoutVars>
          <dgm:bulletEnabled val="1"/>
        </dgm:presLayoutVars>
      </dgm:prSet>
      <dgm:spPr/>
    </dgm:pt>
    <dgm:pt modelId="{9D5B5D4E-DC31-4052-949A-AFB661440E7C}" type="pres">
      <dgm:prSet presAssocID="{0C54B352-6F81-44ED-BA8D-0455E1C9A5F3}" presName="nodeFollowingNodes" presStyleLbl="node1" presStyleIdx="2" presStyleCnt="5">
        <dgm:presLayoutVars>
          <dgm:bulletEnabled val="1"/>
        </dgm:presLayoutVars>
      </dgm:prSet>
      <dgm:spPr/>
    </dgm:pt>
    <dgm:pt modelId="{F763F8CB-3B70-4177-8300-D68A9B0317AB}" type="pres">
      <dgm:prSet presAssocID="{67B22B6C-E54E-49D6-A619-70C5FF6A6C53}" presName="nodeFollowingNodes" presStyleLbl="node1" presStyleIdx="3" presStyleCnt="5">
        <dgm:presLayoutVars>
          <dgm:bulletEnabled val="1"/>
        </dgm:presLayoutVars>
      </dgm:prSet>
      <dgm:spPr/>
    </dgm:pt>
    <dgm:pt modelId="{3E5910EA-13A8-493C-8981-3A52A2FE9CB0}" type="pres">
      <dgm:prSet presAssocID="{746681FA-2915-4564-97FE-075A719B27D3}" presName="nodeFollowingNodes" presStyleLbl="node1" presStyleIdx="4" presStyleCnt="5">
        <dgm:presLayoutVars>
          <dgm:bulletEnabled val="1"/>
        </dgm:presLayoutVars>
      </dgm:prSet>
      <dgm:spPr/>
    </dgm:pt>
  </dgm:ptLst>
  <dgm:cxnLst>
    <dgm:cxn modelId="{E6991E13-55FE-4365-9D3B-99ACCBBC7178}" srcId="{8A5984A2-A282-4113-AE1F-E904309CD563}" destId="{8130C8D5-1FED-44FD-BF07-6D997BCDD15E}" srcOrd="0" destOrd="0" parTransId="{F5A80B50-E94D-44B9-9D77-3AA2FF7F16AD}" sibTransId="{E329B06C-0F22-418E-AE42-B7373F6201CF}"/>
    <dgm:cxn modelId="{E05EA029-F0C0-4FDC-BEE4-FE824EC86788}" type="presOf" srcId="{E329B06C-0F22-418E-AE42-B7373F6201CF}" destId="{37367DFB-D9A6-49AC-B833-77A3E831022F}" srcOrd="0" destOrd="0" presId="urn:microsoft.com/office/officeart/2005/8/layout/cycle3"/>
    <dgm:cxn modelId="{A018E54A-602C-4441-83E9-41EDCE6CBAC5}" type="presOf" srcId="{8130C8D5-1FED-44FD-BF07-6D997BCDD15E}" destId="{F353A769-F5BF-414A-ADE2-1BA94C423C03}" srcOrd="0" destOrd="0" presId="urn:microsoft.com/office/officeart/2005/8/layout/cycle3"/>
    <dgm:cxn modelId="{FAC7A16C-7C5F-4149-827C-296CEEC3E19B}" type="presOf" srcId="{0C54B352-6F81-44ED-BA8D-0455E1C9A5F3}" destId="{9D5B5D4E-DC31-4052-949A-AFB661440E7C}" srcOrd="0" destOrd="0" presId="urn:microsoft.com/office/officeart/2005/8/layout/cycle3"/>
    <dgm:cxn modelId="{258C236E-97DB-45CF-A7B9-0CCF3A50BEC0}" srcId="{8A5984A2-A282-4113-AE1F-E904309CD563}" destId="{6C168EB3-4EE3-457B-A57C-0C30C7B6F8DA}" srcOrd="1" destOrd="0" parTransId="{B7082A47-6B66-4F55-89B1-1818CB84AFE3}" sibTransId="{A35A6843-C1EA-4688-9B1E-E55A4E3A6572}"/>
    <dgm:cxn modelId="{64672670-CFC9-4000-AE70-F70601FFBF09}" srcId="{8A5984A2-A282-4113-AE1F-E904309CD563}" destId="{67B22B6C-E54E-49D6-A619-70C5FF6A6C53}" srcOrd="3" destOrd="0" parTransId="{7310B55B-9B73-478C-8BE7-0EE5D573D59F}" sibTransId="{FC06F86A-4738-4347-AAA2-E6152D65EB3D}"/>
    <dgm:cxn modelId="{353F517E-AEA9-4ABF-8CAB-77B6F4913B35}" type="presOf" srcId="{6C168EB3-4EE3-457B-A57C-0C30C7B6F8DA}" destId="{8A8D9107-527E-44E4-B4AA-023492F9A452}" srcOrd="0" destOrd="0" presId="urn:microsoft.com/office/officeart/2005/8/layout/cycle3"/>
    <dgm:cxn modelId="{B73A4F95-C921-47D2-9609-0B3898537D4C}" type="presOf" srcId="{67B22B6C-E54E-49D6-A619-70C5FF6A6C53}" destId="{F763F8CB-3B70-4177-8300-D68A9B0317AB}" srcOrd="0" destOrd="0" presId="urn:microsoft.com/office/officeart/2005/8/layout/cycle3"/>
    <dgm:cxn modelId="{F67E2D99-5C58-45EA-90EC-586A87E1DF9F}" type="presOf" srcId="{8A5984A2-A282-4113-AE1F-E904309CD563}" destId="{DD951B7C-60A0-4410-865B-2D6A820D1415}" srcOrd="0" destOrd="0" presId="urn:microsoft.com/office/officeart/2005/8/layout/cycle3"/>
    <dgm:cxn modelId="{DFA986B5-B418-413F-A393-253B0872BFFA}" type="presOf" srcId="{746681FA-2915-4564-97FE-075A719B27D3}" destId="{3E5910EA-13A8-493C-8981-3A52A2FE9CB0}" srcOrd="0" destOrd="0" presId="urn:microsoft.com/office/officeart/2005/8/layout/cycle3"/>
    <dgm:cxn modelId="{5061A3E0-376C-4213-80F2-9D5F9853C40E}" srcId="{8A5984A2-A282-4113-AE1F-E904309CD563}" destId="{746681FA-2915-4564-97FE-075A719B27D3}" srcOrd="4" destOrd="0" parTransId="{6497715D-BE5D-4402-B702-E9337B75CA60}" sibTransId="{61428CFB-E358-4AF4-9F25-617EABB1C62C}"/>
    <dgm:cxn modelId="{C7F3B2F9-0C0F-4639-9C0F-70A5E5D55002}" srcId="{8A5984A2-A282-4113-AE1F-E904309CD563}" destId="{0C54B352-6F81-44ED-BA8D-0455E1C9A5F3}" srcOrd="2" destOrd="0" parTransId="{A452D917-83FA-48E1-B522-AA1279650524}" sibTransId="{151D1226-8E40-4C4A-9879-17752D75B0A9}"/>
    <dgm:cxn modelId="{2CC0FBF7-1A77-4998-ACC8-18896BCE5E8D}" type="presParOf" srcId="{DD951B7C-60A0-4410-865B-2D6A820D1415}" destId="{4F097CE9-6E59-4D56-8D3C-A086660B7E18}" srcOrd="0" destOrd="0" presId="urn:microsoft.com/office/officeart/2005/8/layout/cycle3"/>
    <dgm:cxn modelId="{AA0B866B-60AA-48AC-89FA-5AC4304EF125}" type="presParOf" srcId="{4F097CE9-6E59-4D56-8D3C-A086660B7E18}" destId="{F353A769-F5BF-414A-ADE2-1BA94C423C03}" srcOrd="0" destOrd="0" presId="urn:microsoft.com/office/officeart/2005/8/layout/cycle3"/>
    <dgm:cxn modelId="{5F0005DB-442D-4AAE-83C3-5004E238E069}" type="presParOf" srcId="{4F097CE9-6E59-4D56-8D3C-A086660B7E18}" destId="{37367DFB-D9A6-49AC-B833-77A3E831022F}" srcOrd="1" destOrd="0" presId="urn:microsoft.com/office/officeart/2005/8/layout/cycle3"/>
    <dgm:cxn modelId="{60FC8B20-9E3A-4489-974D-9727DDDCCD12}" type="presParOf" srcId="{4F097CE9-6E59-4D56-8D3C-A086660B7E18}" destId="{8A8D9107-527E-44E4-B4AA-023492F9A452}" srcOrd="2" destOrd="0" presId="urn:microsoft.com/office/officeart/2005/8/layout/cycle3"/>
    <dgm:cxn modelId="{41172362-EF57-403D-A455-097D8C093957}" type="presParOf" srcId="{4F097CE9-6E59-4D56-8D3C-A086660B7E18}" destId="{9D5B5D4E-DC31-4052-949A-AFB661440E7C}" srcOrd="3" destOrd="0" presId="urn:microsoft.com/office/officeart/2005/8/layout/cycle3"/>
    <dgm:cxn modelId="{60C86C34-0B8B-42D2-9CCE-90EA72EF7316}" type="presParOf" srcId="{4F097CE9-6E59-4D56-8D3C-A086660B7E18}" destId="{F763F8CB-3B70-4177-8300-D68A9B0317AB}" srcOrd="4" destOrd="0" presId="urn:microsoft.com/office/officeart/2005/8/layout/cycle3"/>
    <dgm:cxn modelId="{9DD971DC-E93A-4178-90D0-01DF525E5BEA}" type="presParOf" srcId="{4F097CE9-6E59-4D56-8D3C-A086660B7E18}" destId="{3E5910EA-13A8-493C-8981-3A52A2FE9CB0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5984A2-A282-4113-AE1F-E904309CD56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30C8D5-1FED-44FD-BF07-6D997BCDD15E}">
      <dgm:prSet phldrT="[Text]"/>
      <dgm:spPr/>
      <dgm:t>
        <a:bodyPr/>
        <a:lstStyle/>
        <a:p>
          <a:r>
            <a:rPr lang="en-US" dirty="0"/>
            <a:t>Board state</a:t>
          </a:r>
          <a:endParaRPr lang="en-GB" dirty="0"/>
        </a:p>
      </dgm:t>
    </dgm:pt>
    <dgm:pt modelId="{F5A80B50-E94D-44B9-9D77-3AA2FF7F16AD}" type="parTrans" cxnId="{E6991E13-55FE-4365-9D3B-99ACCBBC7178}">
      <dgm:prSet/>
      <dgm:spPr/>
      <dgm:t>
        <a:bodyPr/>
        <a:lstStyle/>
        <a:p>
          <a:endParaRPr lang="en-GB"/>
        </a:p>
      </dgm:t>
    </dgm:pt>
    <dgm:pt modelId="{E329B06C-0F22-418E-AE42-B7373F6201CF}" type="sibTrans" cxnId="{E6991E13-55FE-4365-9D3B-99ACCBBC7178}">
      <dgm:prSet/>
      <dgm:spPr/>
      <dgm:t>
        <a:bodyPr/>
        <a:lstStyle/>
        <a:p>
          <a:endParaRPr lang="en-GB"/>
        </a:p>
      </dgm:t>
    </dgm:pt>
    <dgm:pt modelId="{0C54B352-6F81-44ED-BA8D-0455E1C9A5F3}">
      <dgm:prSet phldrT="[Text]"/>
      <dgm:spPr/>
      <dgm:t>
        <a:bodyPr/>
        <a:lstStyle/>
        <a:p>
          <a:r>
            <a:rPr lang="en-US" dirty="0"/>
            <a:t>P1 will take action based on state</a:t>
          </a:r>
          <a:endParaRPr lang="en-GB" dirty="0"/>
        </a:p>
      </dgm:t>
    </dgm:pt>
    <dgm:pt modelId="{A452D917-83FA-48E1-B522-AA1279650524}" type="parTrans" cxnId="{C7F3B2F9-0C0F-4639-9C0F-70A5E5D55002}">
      <dgm:prSet/>
      <dgm:spPr/>
      <dgm:t>
        <a:bodyPr/>
        <a:lstStyle/>
        <a:p>
          <a:endParaRPr lang="en-GB"/>
        </a:p>
      </dgm:t>
    </dgm:pt>
    <dgm:pt modelId="{151D1226-8E40-4C4A-9879-17752D75B0A9}" type="sibTrans" cxnId="{C7F3B2F9-0C0F-4639-9C0F-70A5E5D55002}">
      <dgm:prSet/>
      <dgm:spPr/>
      <dgm:t>
        <a:bodyPr/>
        <a:lstStyle/>
        <a:p>
          <a:endParaRPr lang="en-GB"/>
        </a:p>
      </dgm:t>
    </dgm:pt>
    <dgm:pt modelId="{67B22B6C-E54E-49D6-A619-70C5FF6A6C53}">
      <dgm:prSet phldrT="[Text]"/>
      <dgm:spPr/>
      <dgm:t>
        <a:bodyPr/>
        <a:lstStyle/>
        <a:p>
          <a:r>
            <a:rPr lang="en-US" dirty="0"/>
            <a:t>Reward is given to P1 for taking action in said state</a:t>
          </a:r>
          <a:endParaRPr lang="en-GB" dirty="0"/>
        </a:p>
      </dgm:t>
    </dgm:pt>
    <dgm:pt modelId="{7310B55B-9B73-478C-8BE7-0EE5D573D59F}" type="parTrans" cxnId="{64672670-CFC9-4000-AE70-F70601FFBF09}">
      <dgm:prSet/>
      <dgm:spPr/>
      <dgm:t>
        <a:bodyPr/>
        <a:lstStyle/>
        <a:p>
          <a:endParaRPr lang="en-GB"/>
        </a:p>
      </dgm:t>
    </dgm:pt>
    <dgm:pt modelId="{FC06F86A-4738-4347-AAA2-E6152D65EB3D}" type="sibTrans" cxnId="{64672670-CFC9-4000-AE70-F70601FFBF09}">
      <dgm:prSet/>
      <dgm:spPr/>
      <dgm:t>
        <a:bodyPr/>
        <a:lstStyle/>
        <a:p>
          <a:endParaRPr lang="en-GB"/>
        </a:p>
      </dgm:t>
    </dgm:pt>
    <dgm:pt modelId="{746681FA-2915-4564-97FE-075A719B27D3}">
      <dgm:prSet phldrT="[Text]"/>
      <dgm:spPr/>
      <dgm:t>
        <a:bodyPr/>
        <a:lstStyle/>
        <a:p>
          <a:r>
            <a:rPr lang="en-US" dirty="0"/>
            <a:t>Environment changes and a new state is produced for P2</a:t>
          </a:r>
          <a:endParaRPr lang="en-GB" dirty="0"/>
        </a:p>
      </dgm:t>
    </dgm:pt>
    <dgm:pt modelId="{6497715D-BE5D-4402-B702-E9337B75CA60}" type="parTrans" cxnId="{5061A3E0-376C-4213-80F2-9D5F9853C40E}">
      <dgm:prSet/>
      <dgm:spPr/>
      <dgm:t>
        <a:bodyPr/>
        <a:lstStyle/>
        <a:p>
          <a:endParaRPr lang="en-GB"/>
        </a:p>
      </dgm:t>
    </dgm:pt>
    <dgm:pt modelId="{61428CFB-E358-4AF4-9F25-617EABB1C62C}" type="sibTrans" cxnId="{5061A3E0-376C-4213-80F2-9D5F9853C40E}">
      <dgm:prSet/>
      <dgm:spPr/>
      <dgm:t>
        <a:bodyPr/>
        <a:lstStyle/>
        <a:p>
          <a:endParaRPr lang="en-GB"/>
        </a:p>
      </dgm:t>
    </dgm:pt>
    <dgm:pt modelId="{F5DAC273-6D15-4EAE-B985-A6C327145BF3}">
      <dgm:prSet phldrT="[Text]"/>
      <dgm:spPr/>
      <dgm:t>
        <a:bodyPr/>
        <a:lstStyle/>
        <a:p>
          <a:r>
            <a:rPr lang="en-US" dirty="0"/>
            <a:t>P2 will take action based on state</a:t>
          </a:r>
          <a:endParaRPr lang="en-GB" dirty="0"/>
        </a:p>
      </dgm:t>
    </dgm:pt>
    <dgm:pt modelId="{B2072396-5F8E-4AF8-992E-EE6606A41B15}" type="parTrans" cxnId="{FD2F1421-4183-4604-93E9-7A14340A277F}">
      <dgm:prSet/>
      <dgm:spPr/>
      <dgm:t>
        <a:bodyPr/>
        <a:lstStyle/>
        <a:p>
          <a:endParaRPr lang="en-GB"/>
        </a:p>
      </dgm:t>
    </dgm:pt>
    <dgm:pt modelId="{932FC217-8588-41DF-B42B-7A70C8ADEA37}" type="sibTrans" cxnId="{FD2F1421-4183-4604-93E9-7A14340A277F}">
      <dgm:prSet/>
      <dgm:spPr/>
      <dgm:t>
        <a:bodyPr/>
        <a:lstStyle/>
        <a:p>
          <a:endParaRPr lang="en-GB"/>
        </a:p>
      </dgm:t>
    </dgm:pt>
    <dgm:pt modelId="{8CD2C4E7-8476-415F-A6DF-930BAECE7E07}">
      <dgm:prSet phldrT="[Text]"/>
      <dgm:spPr/>
      <dgm:t>
        <a:bodyPr/>
        <a:lstStyle/>
        <a:p>
          <a:r>
            <a:rPr lang="en-US" dirty="0"/>
            <a:t>A new state will be produced for P1</a:t>
          </a:r>
          <a:endParaRPr lang="en-GB" dirty="0"/>
        </a:p>
      </dgm:t>
    </dgm:pt>
    <dgm:pt modelId="{62C8B35E-7245-43B9-B4BE-54E9EF93CCA2}" type="parTrans" cxnId="{18E13015-7368-4533-8373-530BBD2D3219}">
      <dgm:prSet/>
      <dgm:spPr/>
      <dgm:t>
        <a:bodyPr/>
        <a:lstStyle/>
        <a:p>
          <a:endParaRPr lang="en-GB"/>
        </a:p>
      </dgm:t>
    </dgm:pt>
    <dgm:pt modelId="{925D3832-A97C-4564-9971-22358DAE4E92}" type="sibTrans" cxnId="{18E13015-7368-4533-8373-530BBD2D3219}">
      <dgm:prSet/>
      <dgm:spPr/>
      <dgm:t>
        <a:bodyPr/>
        <a:lstStyle/>
        <a:p>
          <a:endParaRPr lang="en-GB"/>
        </a:p>
      </dgm:t>
    </dgm:pt>
    <dgm:pt modelId="{DD951B7C-60A0-4410-865B-2D6A820D1415}" type="pres">
      <dgm:prSet presAssocID="{8A5984A2-A282-4113-AE1F-E904309CD563}" presName="Name0" presStyleCnt="0">
        <dgm:presLayoutVars>
          <dgm:dir/>
          <dgm:resizeHandles val="exact"/>
        </dgm:presLayoutVars>
      </dgm:prSet>
      <dgm:spPr/>
    </dgm:pt>
    <dgm:pt modelId="{4F097CE9-6E59-4D56-8D3C-A086660B7E18}" type="pres">
      <dgm:prSet presAssocID="{8A5984A2-A282-4113-AE1F-E904309CD563}" presName="cycle" presStyleCnt="0"/>
      <dgm:spPr/>
    </dgm:pt>
    <dgm:pt modelId="{F353A769-F5BF-414A-ADE2-1BA94C423C03}" type="pres">
      <dgm:prSet presAssocID="{8130C8D5-1FED-44FD-BF07-6D997BCDD15E}" presName="nodeFirstNode" presStyleLbl="node1" presStyleIdx="0" presStyleCnt="6">
        <dgm:presLayoutVars>
          <dgm:bulletEnabled val="1"/>
        </dgm:presLayoutVars>
      </dgm:prSet>
      <dgm:spPr/>
    </dgm:pt>
    <dgm:pt modelId="{37367DFB-D9A6-49AC-B833-77A3E831022F}" type="pres">
      <dgm:prSet presAssocID="{E329B06C-0F22-418E-AE42-B7373F6201CF}" presName="sibTransFirstNode" presStyleLbl="bgShp" presStyleIdx="0" presStyleCnt="1"/>
      <dgm:spPr/>
    </dgm:pt>
    <dgm:pt modelId="{9D5B5D4E-DC31-4052-949A-AFB661440E7C}" type="pres">
      <dgm:prSet presAssocID="{0C54B352-6F81-44ED-BA8D-0455E1C9A5F3}" presName="nodeFollowingNodes" presStyleLbl="node1" presStyleIdx="1" presStyleCnt="6">
        <dgm:presLayoutVars>
          <dgm:bulletEnabled val="1"/>
        </dgm:presLayoutVars>
      </dgm:prSet>
      <dgm:spPr/>
    </dgm:pt>
    <dgm:pt modelId="{F763F8CB-3B70-4177-8300-D68A9B0317AB}" type="pres">
      <dgm:prSet presAssocID="{67B22B6C-E54E-49D6-A619-70C5FF6A6C53}" presName="nodeFollowingNodes" presStyleLbl="node1" presStyleIdx="2" presStyleCnt="6">
        <dgm:presLayoutVars>
          <dgm:bulletEnabled val="1"/>
        </dgm:presLayoutVars>
      </dgm:prSet>
      <dgm:spPr/>
    </dgm:pt>
    <dgm:pt modelId="{3E5910EA-13A8-493C-8981-3A52A2FE9CB0}" type="pres">
      <dgm:prSet presAssocID="{746681FA-2915-4564-97FE-075A719B27D3}" presName="nodeFollowingNodes" presStyleLbl="node1" presStyleIdx="3" presStyleCnt="6">
        <dgm:presLayoutVars>
          <dgm:bulletEnabled val="1"/>
        </dgm:presLayoutVars>
      </dgm:prSet>
      <dgm:spPr/>
    </dgm:pt>
    <dgm:pt modelId="{5EB99CC4-6906-413E-95BD-DF947ECF927D}" type="pres">
      <dgm:prSet presAssocID="{F5DAC273-6D15-4EAE-B985-A6C327145BF3}" presName="nodeFollowingNodes" presStyleLbl="node1" presStyleIdx="4" presStyleCnt="6">
        <dgm:presLayoutVars>
          <dgm:bulletEnabled val="1"/>
        </dgm:presLayoutVars>
      </dgm:prSet>
      <dgm:spPr/>
    </dgm:pt>
    <dgm:pt modelId="{5CFF674B-D514-44EE-89B7-AC663CECD3F7}" type="pres">
      <dgm:prSet presAssocID="{8CD2C4E7-8476-415F-A6DF-930BAECE7E0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E6991E13-55FE-4365-9D3B-99ACCBBC7178}" srcId="{8A5984A2-A282-4113-AE1F-E904309CD563}" destId="{8130C8D5-1FED-44FD-BF07-6D997BCDD15E}" srcOrd="0" destOrd="0" parTransId="{F5A80B50-E94D-44B9-9D77-3AA2FF7F16AD}" sibTransId="{E329B06C-0F22-418E-AE42-B7373F6201CF}"/>
    <dgm:cxn modelId="{18E13015-7368-4533-8373-530BBD2D3219}" srcId="{8A5984A2-A282-4113-AE1F-E904309CD563}" destId="{8CD2C4E7-8476-415F-A6DF-930BAECE7E07}" srcOrd="5" destOrd="0" parTransId="{62C8B35E-7245-43B9-B4BE-54E9EF93CCA2}" sibTransId="{925D3832-A97C-4564-9971-22358DAE4E92}"/>
    <dgm:cxn modelId="{FD2F1421-4183-4604-93E9-7A14340A277F}" srcId="{8A5984A2-A282-4113-AE1F-E904309CD563}" destId="{F5DAC273-6D15-4EAE-B985-A6C327145BF3}" srcOrd="4" destOrd="0" parTransId="{B2072396-5F8E-4AF8-992E-EE6606A41B15}" sibTransId="{932FC217-8588-41DF-B42B-7A70C8ADEA37}"/>
    <dgm:cxn modelId="{E05EA029-F0C0-4FDC-BEE4-FE824EC86788}" type="presOf" srcId="{E329B06C-0F22-418E-AE42-B7373F6201CF}" destId="{37367DFB-D9A6-49AC-B833-77A3E831022F}" srcOrd="0" destOrd="0" presId="urn:microsoft.com/office/officeart/2005/8/layout/cycle3"/>
    <dgm:cxn modelId="{A018E54A-602C-4441-83E9-41EDCE6CBAC5}" type="presOf" srcId="{8130C8D5-1FED-44FD-BF07-6D997BCDD15E}" destId="{F353A769-F5BF-414A-ADE2-1BA94C423C03}" srcOrd="0" destOrd="0" presId="urn:microsoft.com/office/officeart/2005/8/layout/cycle3"/>
    <dgm:cxn modelId="{FAC7A16C-7C5F-4149-827C-296CEEC3E19B}" type="presOf" srcId="{0C54B352-6F81-44ED-BA8D-0455E1C9A5F3}" destId="{9D5B5D4E-DC31-4052-949A-AFB661440E7C}" srcOrd="0" destOrd="0" presId="urn:microsoft.com/office/officeart/2005/8/layout/cycle3"/>
    <dgm:cxn modelId="{64672670-CFC9-4000-AE70-F70601FFBF09}" srcId="{8A5984A2-A282-4113-AE1F-E904309CD563}" destId="{67B22B6C-E54E-49D6-A619-70C5FF6A6C53}" srcOrd="2" destOrd="0" parTransId="{7310B55B-9B73-478C-8BE7-0EE5D573D59F}" sibTransId="{FC06F86A-4738-4347-AAA2-E6152D65EB3D}"/>
    <dgm:cxn modelId="{B73A4F95-C921-47D2-9609-0B3898537D4C}" type="presOf" srcId="{67B22B6C-E54E-49D6-A619-70C5FF6A6C53}" destId="{F763F8CB-3B70-4177-8300-D68A9B0317AB}" srcOrd="0" destOrd="0" presId="urn:microsoft.com/office/officeart/2005/8/layout/cycle3"/>
    <dgm:cxn modelId="{F67E2D99-5C58-45EA-90EC-586A87E1DF9F}" type="presOf" srcId="{8A5984A2-A282-4113-AE1F-E904309CD563}" destId="{DD951B7C-60A0-4410-865B-2D6A820D1415}" srcOrd="0" destOrd="0" presId="urn:microsoft.com/office/officeart/2005/8/layout/cycle3"/>
    <dgm:cxn modelId="{80B971AC-B7A1-4B4F-A3E2-AAA27875646C}" type="presOf" srcId="{8CD2C4E7-8476-415F-A6DF-930BAECE7E07}" destId="{5CFF674B-D514-44EE-89B7-AC663CECD3F7}" srcOrd="0" destOrd="0" presId="urn:microsoft.com/office/officeart/2005/8/layout/cycle3"/>
    <dgm:cxn modelId="{DFA986B5-B418-413F-A393-253B0872BFFA}" type="presOf" srcId="{746681FA-2915-4564-97FE-075A719B27D3}" destId="{3E5910EA-13A8-493C-8981-3A52A2FE9CB0}" srcOrd="0" destOrd="0" presId="urn:microsoft.com/office/officeart/2005/8/layout/cycle3"/>
    <dgm:cxn modelId="{5061A3E0-376C-4213-80F2-9D5F9853C40E}" srcId="{8A5984A2-A282-4113-AE1F-E904309CD563}" destId="{746681FA-2915-4564-97FE-075A719B27D3}" srcOrd="3" destOrd="0" parTransId="{6497715D-BE5D-4402-B702-E9337B75CA60}" sibTransId="{61428CFB-E358-4AF4-9F25-617EABB1C62C}"/>
    <dgm:cxn modelId="{8FBE8AE8-9744-4508-863F-98F940C9429B}" type="presOf" srcId="{F5DAC273-6D15-4EAE-B985-A6C327145BF3}" destId="{5EB99CC4-6906-413E-95BD-DF947ECF927D}" srcOrd="0" destOrd="0" presId="urn:microsoft.com/office/officeart/2005/8/layout/cycle3"/>
    <dgm:cxn modelId="{C7F3B2F9-0C0F-4639-9C0F-70A5E5D55002}" srcId="{8A5984A2-A282-4113-AE1F-E904309CD563}" destId="{0C54B352-6F81-44ED-BA8D-0455E1C9A5F3}" srcOrd="1" destOrd="0" parTransId="{A452D917-83FA-48E1-B522-AA1279650524}" sibTransId="{151D1226-8E40-4C4A-9879-17752D75B0A9}"/>
    <dgm:cxn modelId="{2CC0FBF7-1A77-4998-ACC8-18896BCE5E8D}" type="presParOf" srcId="{DD951B7C-60A0-4410-865B-2D6A820D1415}" destId="{4F097CE9-6E59-4D56-8D3C-A086660B7E18}" srcOrd="0" destOrd="0" presId="urn:microsoft.com/office/officeart/2005/8/layout/cycle3"/>
    <dgm:cxn modelId="{AA0B866B-60AA-48AC-89FA-5AC4304EF125}" type="presParOf" srcId="{4F097CE9-6E59-4D56-8D3C-A086660B7E18}" destId="{F353A769-F5BF-414A-ADE2-1BA94C423C03}" srcOrd="0" destOrd="0" presId="urn:microsoft.com/office/officeart/2005/8/layout/cycle3"/>
    <dgm:cxn modelId="{5F0005DB-442D-4AAE-83C3-5004E238E069}" type="presParOf" srcId="{4F097CE9-6E59-4D56-8D3C-A086660B7E18}" destId="{37367DFB-D9A6-49AC-B833-77A3E831022F}" srcOrd="1" destOrd="0" presId="urn:microsoft.com/office/officeart/2005/8/layout/cycle3"/>
    <dgm:cxn modelId="{41172362-EF57-403D-A455-097D8C093957}" type="presParOf" srcId="{4F097CE9-6E59-4D56-8D3C-A086660B7E18}" destId="{9D5B5D4E-DC31-4052-949A-AFB661440E7C}" srcOrd="2" destOrd="0" presId="urn:microsoft.com/office/officeart/2005/8/layout/cycle3"/>
    <dgm:cxn modelId="{60C86C34-0B8B-42D2-9CCE-90EA72EF7316}" type="presParOf" srcId="{4F097CE9-6E59-4D56-8D3C-A086660B7E18}" destId="{F763F8CB-3B70-4177-8300-D68A9B0317AB}" srcOrd="3" destOrd="0" presId="urn:microsoft.com/office/officeart/2005/8/layout/cycle3"/>
    <dgm:cxn modelId="{9DD971DC-E93A-4178-90D0-01DF525E5BEA}" type="presParOf" srcId="{4F097CE9-6E59-4D56-8D3C-A086660B7E18}" destId="{3E5910EA-13A8-493C-8981-3A52A2FE9CB0}" srcOrd="4" destOrd="0" presId="urn:microsoft.com/office/officeart/2005/8/layout/cycle3"/>
    <dgm:cxn modelId="{AADC5E81-2108-4542-921E-A4672D140F7B}" type="presParOf" srcId="{4F097CE9-6E59-4D56-8D3C-A086660B7E18}" destId="{5EB99CC4-6906-413E-95BD-DF947ECF927D}" srcOrd="5" destOrd="0" presId="urn:microsoft.com/office/officeart/2005/8/layout/cycle3"/>
    <dgm:cxn modelId="{07630356-C4D7-4A79-B053-A31AA0F1FADF}" type="presParOf" srcId="{4F097CE9-6E59-4D56-8D3C-A086660B7E18}" destId="{5CFF674B-D514-44EE-89B7-AC663CECD3F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84A2-A282-4113-AE1F-E904309CD56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30C8D5-1FED-44FD-BF07-6D997BCDD15E}">
      <dgm:prSet phldrT="[Text]"/>
      <dgm:spPr/>
      <dgm:t>
        <a:bodyPr/>
        <a:lstStyle/>
        <a:p>
          <a:r>
            <a:rPr lang="en-US" dirty="0"/>
            <a:t>Board state</a:t>
          </a:r>
          <a:endParaRPr lang="en-GB" dirty="0"/>
        </a:p>
      </dgm:t>
    </dgm:pt>
    <dgm:pt modelId="{F5A80B50-E94D-44B9-9D77-3AA2FF7F16AD}" type="parTrans" cxnId="{E6991E13-55FE-4365-9D3B-99ACCBBC7178}">
      <dgm:prSet/>
      <dgm:spPr/>
      <dgm:t>
        <a:bodyPr/>
        <a:lstStyle/>
        <a:p>
          <a:endParaRPr lang="en-GB"/>
        </a:p>
      </dgm:t>
    </dgm:pt>
    <dgm:pt modelId="{E329B06C-0F22-418E-AE42-B7373F6201CF}" type="sibTrans" cxnId="{E6991E13-55FE-4365-9D3B-99ACCBBC7178}">
      <dgm:prSet/>
      <dgm:spPr/>
      <dgm:t>
        <a:bodyPr/>
        <a:lstStyle/>
        <a:p>
          <a:endParaRPr lang="en-GB"/>
        </a:p>
      </dgm:t>
    </dgm:pt>
    <dgm:pt modelId="{0C54B352-6F81-44ED-BA8D-0455E1C9A5F3}">
      <dgm:prSet phldrT="[Text]"/>
      <dgm:spPr/>
      <dgm:t>
        <a:bodyPr/>
        <a:lstStyle/>
        <a:p>
          <a:r>
            <a:rPr lang="en-US" dirty="0"/>
            <a:t>P1 will take action based on state</a:t>
          </a:r>
          <a:endParaRPr lang="en-GB" dirty="0"/>
        </a:p>
      </dgm:t>
    </dgm:pt>
    <dgm:pt modelId="{A452D917-83FA-48E1-B522-AA1279650524}" type="parTrans" cxnId="{C7F3B2F9-0C0F-4639-9C0F-70A5E5D55002}">
      <dgm:prSet/>
      <dgm:spPr/>
      <dgm:t>
        <a:bodyPr/>
        <a:lstStyle/>
        <a:p>
          <a:endParaRPr lang="en-GB"/>
        </a:p>
      </dgm:t>
    </dgm:pt>
    <dgm:pt modelId="{151D1226-8E40-4C4A-9879-17752D75B0A9}" type="sibTrans" cxnId="{C7F3B2F9-0C0F-4639-9C0F-70A5E5D55002}">
      <dgm:prSet/>
      <dgm:spPr/>
      <dgm:t>
        <a:bodyPr/>
        <a:lstStyle/>
        <a:p>
          <a:endParaRPr lang="en-GB"/>
        </a:p>
      </dgm:t>
    </dgm:pt>
    <dgm:pt modelId="{67B22B6C-E54E-49D6-A619-70C5FF6A6C53}">
      <dgm:prSet phldrT="[Text]"/>
      <dgm:spPr/>
      <dgm:t>
        <a:bodyPr/>
        <a:lstStyle/>
        <a:p>
          <a:r>
            <a:rPr lang="en-US" dirty="0"/>
            <a:t>Reward is given to P1 for taking action in said state</a:t>
          </a:r>
          <a:endParaRPr lang="en-GB" dirty="0"/>
        </a:p>
      </dgm:t>
    </dgm:pt>
    <dgm:pt modelId="{7310B55B-9B73-478C-8BE7-0EE5D573D59F}" type="parTrans" cxnId="{64672670-CFC9-4000-AE70-F70601FFBF09}">
      <dgm:prSet/>
      <dgm:spPr/>
      <dgm:t>
        <a:bodyPr/>
        <a:lstStyle/>
        <a:p>
          <a:endParaRPr lang="en-GB"/>
        </a:p>
      </dgm:t>
    </dgm:pt>
    <dgm:pt modelId="{FC06F86A-4738-4347-AAA2-E6152D65EB3D}" type="sibTrans" cxnId="{64672670-CFC9-4000-AE70-F70601FFBF09}">
      <dgm:prSet/>
      <dgm:spPr/>
      <dgm:t>
        <a:bodyPr/>
        <a:lstStyle/>
        <a:p>
          <a:endParaRPr lang="en-GB"/>
        </a:p>
      </dgm:t>
    </dgm:pt>
    <dgm:pt modelId="{746681FA-2915-4564-97FE-075A719B27D3}">
      <dgm:prSet phldrT="[Text]"/>
      <dgm:spPr/>
      <dgm:t>
        <a:bodyPr/>
        <a:lstStyle/>
        <a:p>
          <a:r>
            <a:rPr lang="en-US" dirty="0"/>
            <a:t>Environment changes and a new state is produced for P2</a:t>
          </a:r>
          <a:endParaRPr lang="en-GB" dirty="0"/>
        </a:p>
      </dgm:t>
    </dgm:pt>
    <dgm:pt modelId="{6497715D-BE5D-4402-B702-E9337B75CA60}" type="parTrans" cxnId="{5061A3E0-376C-4213-80F2-9D5F9853C40E}">
      <dgm:prSet/>
      <dgm:spPr/>
      <dgm:t>
        <a:bodyPr/>
        <a:lstStyle/>
        <a:p>
          <a:endParaRPr lang="en-GB"/>
        </a:p>
      </dgm:t>
    </dgm:pt>
    <dgm:pt modelId="{61428CFB-E358-4AF4-9F25-617EABB1C62C}" type="sibTrans" cxnId="{5061A3E0-376C-4213-80F2-9D5F9853C40E}">
      <dgm:prSet/>
      <dgm:spPr/>
      <dgm:t>
        <a:bodyPr/>
        <a:lstStyle/>
        <a:p>
          <a:endParaRPr lang="en-GB"/>
        </a:p>
      </dgm:t>
    </dgm:pt>
    <dgm:pt modelId="{F5DAC273-6D15-4EAE-B985-A6C327145BF3}">
      <dgm:prSet phldrT="[Text]"/>
      <dgm:spPr/>
      <dgm:t>
        <a:bodyPr/>
        <a:lstStyle/>
        <a:p>
          <a:r>
            <a:rPr lang="en-US" dirty="0"/>
            <a:t>P2 will take action based on state</a:t>
          </a:r>
          <a:endParaRPr lang="en-GB" dirty="0"/>
        </a:p>
      </dgm:t>
    </dgm:pt>
    <dgm:pt modelId="{B2072396-5F8E-4AF8-992E-EE6606A41B15}" type="parTrans" cxnId="{FD2F1421-4183-4604-93E9-7A14340A277F}">
      <dgm:prSet/>
      <dgm:spPr/>
      <dgm:t>
        <a:bodyPr/>
        <a:lstStyle/>
        <a:p>
          <a:endParaRPr lang="en-GB"/>
        </a:p>
      </dgm:t>
    </dgm:pt>
    <dgm:pt modelId="{932FC217-8588-41DF-B42B-7A70C8ADEA37}" type="sibTrans" cxnId="{FD2F1421-4183-4604-93E9-7A14340A277F}">
      <dgm:prSet/>
      <dgm:spPr/>
      <dgm:t>
        <a:bodyPr/>
        <a:lstStyle/>
        <a:p>
          <a:endParaRPr lang="en-GB"/>
        </a:p>
      </dgm:t>
    </dgm:pt>
    <dgm:pt modelId="{8CD2C4E7-8476-415F-A6DF-930BAECE7E07}">
      <dgm:prSet phldrT="[Text]"/>
      <dgm:spPr/>
      <dgm:t>
        <a:bodyPr/>
        <a:lstStyle/>
        <a:p>
          <a:r>
            <a:rPr lang="en-US" dirty="0"/>
            <a:t>A new state will be produced for P1</a:t>
          </a:r>
          <a:endParaRPr lang="en-GB" dirty="0"/>
        </a:p>
      </dgm:t>
    </dgm:pt>
    <dgm:pt modelId="{62C8B35E-7245-43B9-B4BE-54E9EF93CCA2}" type="parTrans" cxnId="{18E13015-7368-4533-8373-530BBD2D3219}">
      <dgm:prSet/>
      <dgm:spPr/>
      <dgm:t>
        <a:bodyPr/>
        <a:lstStyle/>
        <a:p>
          <a:endParaRPr lang="en-GB"/>
        </a:p>
      </dgm:t>
    </dgm:pt>
    <dgm:pt modelId="{925D3832-A97C-4564-9971-22358DAE4E92}" type="sibTrans" cxnId="{18E13015-7368-4533-8373-530BBD2D3219}">
      <dgm:prSet/>
      <dgm:spPr/>
      <dgm:t>
        <a:bodyPr/>
        <a:lstStyle/>
        <a:p>
          <a:endParaRPr lang="en-GB"/>
        </a:p>
      </dgm:t>
    </dgm:pt>
    <dgm:pt modelId="{DD951B7C-60A0-4410-865B-2D6A820D1415}" type="pres">
      <dgm:prSet presAssocID="{8A5984A2-A282-4113-AE1F-E904309CD563}" presName="Name0" presStyleCnt="0">
        <dgm:presLayoutVars>
          <dgm:dir/>
          <dgm:resizeHandles val="exact"/>
        </dgm:presLayoutVars>
      </dgm:prSet>
      <dgm:spPr/>
    </dgm:pt>
    <dgm:pt modelId="{4F097CE9-6E59-4D56-8D3C-A086660B7E18}" type="pres">
      <dgm:prSet presAssocID="{8A5984A2-A282-4113-AE1F-E904309CD563}" presName="cycle" presStyleCnt="0"/>
      <dgm:spPr/>
    </dgm:pt>
    <dgm:pt modelId="{F353A769-F5BF-414A-ADE2-1BA94C423C03}" type="pres">
      <dgm:prSet presAssocID="{8130C8D5-1FED-44FD-BF07-6D997BCDD15E}" presName="nodeFirstNode" presStyleLbl="node1" presStyleIdx="0" presStyleCnt="6">
        <dgm:presLayoutVars>
          <dgm:bulletEnabled val="1"/>
        </dgm:presLayoutVars>
      </dgm:prSet>
      <dgm:spPr/>
    </dgm:pt>
    <dgm:pt modelId="{37367DFB-D9A6-49AC-B833-77A3E831022F}" type="pres">
      <dgm:prSet presAssocID="{E329B06C-0F22-418E-AE42-B7373F6201CF}" presName="sibTransFirstNode" presStyleLbl="bgShp" presStyleIdx="0" presStyleCnt="1"/>
      <dgm:spPr/>
    </dgm:pt>
    <dgm:pt modelId="{9D5B5D4E-DC31-4052-949A-AFB661440E7C}" type="pres">
      <dgm:prSet presAssocID="{0C54B352-6F81-44ED-BA8D-0455E1C9A5F3}" presName="nodeFollowingNodes" presStyleLbl="node1" presStyleIdx="1" presStyleCnt="6">
        <dgm:presLayoutVars>
          <dgm:bulletEnabled val="1"/>
        </dgm:presLayoutVars>
      </dgm:prSet>
      <dgm:spPr/>
    </dgm:pt>
    <dgm:pt modelId="{F763F8CB-3B70-4177-8300-D68A9B0317AB}" type="pres">
      <dgm:prSet presAssocID="{67B22B6C-E54E-49D6-A619-70C5FF6A6C53}" presName="nodeFollowingNodes" presStyleLbl="node1" presStyleIdx="2" presStyleCnt="6">
        <dgm:presLayoutVars>
          <dgm:bulletEnabled val="1"/>
        </dgm:presLayoutVars>
      </dgm:prSet>
      <dgm:spPr/>
    </dgm:pt>
    <dgm:pt modelId="{3E5910EA-13A8-493C-8981-3A52A2FE9CB0}" type="pres">
      <dgm:prSet presAssocID="{746681FA-2915-4564-97FE-075A719B27D3}" presName="nodeFollowingNodes" presStyleLbl="node1" presStyleIdx="3" presStyleCnt="6">
        <dgm:presLayoutVars>
          <dgm:bulletEnabled val="1"/>
        </dgm:presLayoutVars>
      </dgm:prSet>
      <dgm:spPr/>
    </dgm:pt>
    <dgm:pt modelId="{5EB99CC4-6906-413E-95BD-DF947ECF927D}" type="pres">
      <dgm:prSet presAssocID="{F5DAC273-6D15-4EAE-B985-A6C327145BF3}" presName="nodeFollowingNodes" presStyleLbl="node1" presStyleIdx="4" presStyleCnt="6">
        <dgm:presLayoutVars>
          <dgm:bulletEnabled val="1"/>
        </dgm:presLayoutVars>
      </dgm:prSet>
      <dgm:spPr/>
    </dgm:pt>
    <dgm:pt modelId="{5CFF674B-D514-44EE-89B7-AC663CECD3F7}" type="pres">
      <dgm:prSet presAssocID="{8CD2C4E7-8476-415F-A6DF-930BAECE7E0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E6991E13-55FE-4365-9D3B-99ACCBBC7178}" srcId="{8A5984A2-A282-4113-AE1F-E904309CD563}" destId="{8130C8D5-1FED-44FD-BF07-6D997BCDD15E}" srcOrd="0" destOrd="0" parTransId="{F5A80B50-E94D-44B9-9D77-3AA2FF7F16AD}" sibTransId="{E329B06C-0F22-418E-AE42-B7373F6201CF}"/>
    <dgm:cxn modelId="{18E13015-7368-4533-8373-530BBD2D3219}" srcId="{8A5984A2-A282-4113-AE1F-E904309CD563}" destId="{8CD2C4E7-8476-415F-A6DF-930BAECE7E07}" srcOrd="5" destOrd="0" parTransId="{62C8B35E-7245-43B9-B4BE-54E9EF93CCA2}" sibTransId="{925D3832-A97C-4564-9971-22358DAE4E92}"/>
    <dgm:cxn modelId="{FD2F1421-4183-4604-93E9-7A14340A277F}" srcId="{8A5984A2-A282-4113-AE1F-E904309CD563}" destId="{F5DAC273-6D15-4EAE-B985-A6C327145BF3}" srcOrd="4" destOrd="0" parTransId="{B2072396-5F8E-4AF8-992E-EE6606A41B15}" sibTransId="{932FC217-8588-41DF-B42B-7A70C8ADEA37}"/>
    <dgm:cxn modelId="{E05EA029-F0C0-4FDC-BEE4-FE824EC86788}" type="presOf" srcId="{E329B06C-0F22-418E-AE42-B7373F6201CF}" destId="{37367DFB-D9A6-49AC-B833-77A3E831022F}" srcOrd="0" destOrd="0" presId="urn:microsoft.com/office/officeart/2005/8/layout/cycle3"/>
    <dgm:cxn modelId="{A018E54A-602C-4441-83E9-41EDCE6CBAC5}" type="presOf" srcId="{8130C8D5-1FED-44FD-BF07-6D997BCDD15E}" destId="{F353A769-F5BF-414A-ADE2-1BA94C423C03}" srcOrd="0" destOrd="0" presId="urn:microsoft.com/office/officeart/2005/8/layout/cycle3"/>
    <dgm:cxn modelId="{FAC7A16C-7C5F-4149-827C-296CEEC3E19B}" type="presOf" srcId="{0C54B352-6F81-44ED-BA8D-0455E1C9A5F3}" destId="{9D5B5D4E-DC31-4052-949A-AFB661440E7C}" srcOrd="0" destOrd="0" presId="urn:microsoft.com/office/officeart/2005/8/layout/cycle3"/>
    <dgm:cxn modelId="{64672670-CFC9-4000-AE70-F70601FFBF09}" srcId="{8A5984A2-A282-4113-AE1F-E904309CD563}" destId="{67B22B6C-E54E-49D6-A619-70C5FF6A6C53}" srcOrd="2" destOrd="0" parTransId="{7310B55B-9B73-478C-8BE7-0EE5D573D59F}" sibTransId="{FC06F86A-4738-4347-AAA2-E6152D65EB3D}"/>
    <dgm:cxn modelId="{B73A4F95-C921-47D2-9609-0B3898537D4C}" type="presOf" srcId="{67B22B6C-E54E-49D6-A619-70C5FF6A6C53}" destId="{F763F8CB-3B70-4177-8300-D68A9B0317AB}" srcOrd="0" destOrd="0" presId="urn:microsoft.com/office/officeart/2005/8/layout/cycle3"/>
    <dgm:cxn modelId="{F67E2D99-5C58-45EA-90EC-586A87E1DF9F}" type="presOf" srcId="{8A5984A2-A282-4113-AE1F-E904309CD563}" destId="{DD951B7C-60A0-4410-865B-2D6A820D1415}" srcOrd="0" destOrd="0" presId="urn:microsoft.com/office/officeart/2005/8/layout/cycle3"/>
    <dgm:cxn modelId="{80B971AC-B7A1-4B4F-A3E2-AAA27875646C}" type="presOf" srcId="{8CD2C4E7-8476-415F-A6DF-930BAECE7E07}" destId="{5CFF674B-D514-44EE-89B7-AC663CECD3F7}" srcOrd="0" destOrd="0" presId="urn:microsoft.com/office/officeart/2005/8/layout/cycle3"/>
    <dgm:cxn modelId="{DFA986B5-B418-413F-A393-253B0872BFFA}" type="presOf" srcId="{746681FA-2915-4564-97FE-075A719B27D3}" destId="{3E5910EA-13A8-493C-8981-3A52A2FE9CB0}" srcOrd="0" destOrd="0" presId="urn:microsoft.com/office/officeart/2005/8/layout/cycle3"/>
    <dgm:cxn modelId="{5061A3E0-376C-4213-80F2-9D5F9853C40E}" srcId="{8A5984A2-A282-4113-AE1F-E904309CD563}" destId="{746681FA-2915-4564-97FE-075A719B27D3}" srcOrd="3" destOrd="0" parTransId="{6497715D-BE5D-4402-B702-E9337B75CA60}" sibTransId="{61428CFB-E358-4AF4-9F25-617EABB1C62C}"/>
    <dgm:cxn modelId="{8FBE8AE8-9744-4508-863F-98F940C9429B}" type="presOf" srcId="{F5DAC273-6D15-4EAE-B985-A6C327145BF3}" destId="{5EB99CC4-6906-413E-95BD-DF947ECF927D}" srcOrd="0" destOrd="0" presId="urn:microsoft.com/office/officeart/2005/8/layout/cycle3"/>
    <dgm:cxn modelId="{C7F3B2F9-0C0F-4639-9C0F-70A5E5D55002}" srcId="{8A5984A2-A282-4113-AE1F-E904309CD563}" destId="{0C54B352-6F81-44ED-BA8D-0455E1C9A5F3}" srcOrd="1" destOrd="0" parTransId="{A452D917-83FA-48E1-B522-AA1279650524}" sibTransId="{151D1226-8E40-4C4A-9879-17752D75B0A9}"/>
    <dgm:cxn modelId="{2CC0FBF7-1A77-4998-ACC8-18896BCE5E8D}" type="presParOf" srcId="{DD951B7C-60A0-4410-865B-2D6A820D1415}" destId="{4F097CE9-6E59-4D56-8D3C-A086660B7E18}" srcOrd="0" destOrd="0" presId="urn:microsoft.com/office/officeart/2005/8/layout/cycle3"/>
    <dgm:cxn modelId="{AA0B866B-60AA-48AC-89FA-5AC4304EF125}" type="presParOf" srcId="{4F097CE9-6E59-4D56-8D3C-A086660B7E18}" destId="{F353A769-F5BF-414A-ADE2-1BA94C423C03}" srcOrd="0" destOrd="0" presId="urn:microsoft.com/office/officeart/2005/8/layout/cycle3"/>
    <dgm:cxn modelId="{5F0005DB-442D-4AAE-83C3-5004E238E069}" type="presParOf" srcId="{4F097CE9-6E59-4D56-8D3C-A086660B7E18}" destId="{37367DFB-D9A6-49AC-B833-77A3E831022F}" srcOrd="1" destOrd="0" presId="urn:microsoft.com/office/officeart/2005/8/layout/cycle3"/>
    <dgm:cxn modelId="{41172362-EF57-403D-A455-097D8C093957}" type="presParOf" srcId="{4F097CE9-6E59-4D56-8D3C-A086660B7E18}" destId="{9D5B5D4E-DC31-4052-949A-AFB661440E7C}" srcOrd="2" destOrd="0" presId="urn:microsoft.com/office/officeart/2005/8/layout/cycle3"/>
    <dgm:cxn modelId="{60C86C34-0B8B-42D2-9CCE-90EA72EF7316}" type="presParOf" srcId="{4F097CE9-6E59-4D56-8D3C-A086660B7E18}" destId="{F763F8CB-3B70-4177-8300-D68A9B0317AB}" srcOrd="3" destOrd="0" presId="urn:microsoft.com/office/officeart/2005/8/layout/cycle3"/>
    <dgm:cxn modelId="{9DD971DC-E93A-4178-90D0-01DF525E5BEA}" type="presParOf" srcId="{4F097CE9-6E59-4D56-8D3C-A086660B7E18}" destId="{3E5910EA-13A8-493C-8981-3A52A2FE9CB0}" srcOrd="4" destOrd="0" presId="urn:microsoft.com/office/officeart/2005/8/layout/cycle3"/>
    <dgm:cxn modelId="{AADC5E81-2108-4542-921E-A4672D140F7B}" type="presParOf" srcId="{4F097CE9-6E59-4D56-8D3C-A086660B7E18}" destId="{5EB99CC4-6906-413E-95BD-DF947ECF927D}" srcOrd="5" destOrd="0" presId="urn:microsoft.com/office/officeart/2005/8/layout/cycle3"/>
    <dgm:cxn modelId="{07630356-C4D7-4A79-B053-A31AA0F1FADF}" type="presParOf" srcId="{4F097CE9-6E59-4D56-8D3C-A086660B7E18}" destId="{5CFF674B-D514-44EE-89B7-AC663CECD3F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5984A2-A282-4113-AE1F-E904309CD563}" type="doc">
      <dgm:prSet loTypeId="urn:microsoft.com/office/officeart/2005/8/layout/cycle3" loCatId="cycle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GB"/>
        </a:p>
      </dgm:t>
    </dgm:pt>
    <dgm:pt modelId="{8130C8D5-1FED-44FD-BF07-6D997BCDD15E}">
      <dgm:prSet phldrT="[Text]"/>
      <dgm:spPr/>
      <dgm:t>
        <a:bodyPr/>
        <a:lstStyle/>
        <a:p>
          <a:r>
            <a:rPr lang="en-US" dirty="0"/>
            <a:t>Board state</a:t>
          </a:r>
          <a:endParaRPr lang="en-GB" dirty="0"/>
        </a:p>
      </dgm:t>
    </dgm:pt>
    <dgm:pt modelId="{F5A80B50-E94D-44B9-9D77-3AA2FF7F16AD}" type="parTrans" cxnId="{E6991E13-55FE-4365-9D3B-99ACCBBC7178}">
      <dgm:prSet/>
      <dgm:spPr/>
      <dgm:t>
        <a:bodyPr/>
        <a:lstStyle/>
        <a:p>
          <a:endParaRPr lang="en-GB"/>
        </a:p>
      </dgm:t>
    </dgm:pt>
    <dgm:pt modelId="{E329B06C-0F22-418E-AE42-B7373F6201CF}" type="sibTrans" cxnId="{E6991E13-55FE-4365-9D3B-99ACCBBC7178}">
      <dgm:prSet/>
      <dgm:spPr/>
      <dgm:t>
        <a:bodyPr/>
        <a:lstStyle/>
        <a:p>
          <a:endParaRPr lang="en-GB"/>
        </a:p>
      </dgm:t>
    </dgm:pt>
    <dgm:pt modelId="{0C54B352-6F81-44ED-BA8D-0455E1C9A5F3}">
      <dgm:prSet phldrT="[Text]"/>
      <dgm:spPr/>
      <dgm:t>
        <a:bodyPr/>
        <a:lstStyle/>
        <a:p>
          <a:r>
            <a:rPr lang="en-US" dirty="0"/>
            <a:t>P1 will take action based on state</a:t>
          </a:r>
          <a:endParaRPr lang="en-GB" dirty="0"/>
        </a:p>
      </dgm:t>
    </dgm:pt>
    <dgm:pt modelId="{A452D917-83FA-48E1-B522-AA1279650524}" type="parTrans" cxnId="{C7F3B2F9-0C0F-4639-9C0F-70A5E5D55002}">
      <dgm:prSet/>
      <dgm:spPr/>
      <dgm:t>
        <a:bodyPr/>
        <a:lstStyle/>
        <a:p>
          <a:endParaRPr lang="en-GB"/>
        </a:p>
      </dgm:t>
    </dgm:pt>
    <dgm:pt modelId="{151D1226-8E40-4C4A-9879-17752D75B0A9}" type="sibTrans" cxnId="{C7F3B2F9-0C0F-4639-9C0F-70A5E5D55002}">
      <dgm:prSet/>
      <dgm:spPr/>
      <dgm:t>
        <a:bodyPr/>
        <a:lstStyle/>
        <a:p>
          <a:endParaRPr lang="en-GB"/>
        </a:p>
      </dgm:t>
    </dgm:pt>
    <dgm:pt modelId="{67B22B6C-E54E-49D6-A619-70C5FF6A6C53}">
      <dgm:prSet phldrT="[Text]"/>
      <dgm:spPr/>
      <dgm:t>
        <a:bodyPr/>
        <a:lstStyle/>
        <a:p>
          <a:r>
            <a:rPr lang="en-US" dirty="0"/>
            <a:t>Reward is given to P1 for taking action in said state</a:t>
          </a:r>
          <a:endParaRPr lang="en-GB" dirty="0"/>
        </a:p>
      </dgm:t>
    </dgm:pt>
    <dgm:pt modelId="{7310B55B-9B73-478C-8BE7-0EE5D573D59F}" type="parTrans" cxnId="{64672670-CFC9-4000-AE70-F70601FFBF09}">
      <dgm:prSet/>
      <dgm:spPr/>
      <dgm:t>
        <a:bodyPr/>
        <a:lstStyle/>
        <a:p>
          <a:endParaRPr lang="en-GB"/>
        </a:p>
      </dgm:t>
    </dgm:pt>
    <dgm:pt modelId="{FC06F86A-4738-4347-AAA2-E6152D65EB3D}" type="sibTrans" cxnId="{64672670-CFC9-4000-AE70-F70601FFBF09}">
      <dgm:prSet/>
      <dgm:spPr/>
      <dgm:t>
        <a:bodyPr/>
        <a:lstStyle/>
        <a:p>
          <a:endParaRPr lang="en-GB"/>
        </a:p>
      </dgm:t>
    </dgm:pt>
    <dgm:pt modelId="{746681FA-2915-4564-97FE-075A719B27D3}">
      <dgm:prSet phldrT="[Text]"/>
      <dgm:spPr/>
      <dgm:t>
        <a:bodyPr/>
        <a:lstStyle/>
        <a:p>
          <a:r>
            <a:rPr lang="en-US" dirty="0"/>
            <a:t>Environment changes and a new state is produced for P2</a:t>
          </a:r>
          <a:endParaRPr lang="en-GB" dirty="0"/>
        </a:p>
      </dgm:t>
    </dgm:pt>
    <dgm:pt modelId="{6497715D-BE5D-4402-B702-E9337B75CA60}" type="parTrans" cxnId="{5061A3E0-376C-4213-80F2-9D5F9853C40E}">
      <dgm:prSet/>
      <dgm:spPr/>
      <dgm:t>
        <a:bodyPr/>
        <a:lstStyle/>
        <a:p>
          <a:endParaRPr lang="en-GB"/>
        </a:p>
      </dgm:t>
    </dgm:pt>
    <dgm:pt modelId="{61428CFB-E358-4AF4-9F25-617EABB1C62C}" type="sibTrans" cxnId="{5061A3E0-376C-4213-80F2-9D5F9853C40E}">
      <dgm:prSet/>
      <dgm:spPr/>
      <dgm:t>
        <a:bodyPr/>
        <a:lstStyle/>
        <a:p>
          <a:endParaRPr lang="en-GB"/>
        </a:p>
      </dgm:t>
    </dgm:pt>
    <dgm:pt modelId="{F5DAC273-6D15-4EAE-B985-A6C327145BF3}">
      <dgm:prSet phldrT="[Text]"/>
      <dgm:spPr/>
      <dgm:t>
        <a:bodyPr/>
        <a:lstStyle/>
        <a:p>
          <a:r>
            <a:rPr lang="en-US" dirty="0"/>
            <a:t>P2 will take action based on state</a:t>
          </a:r>
          <a:endParaRPr lang="en-GB" dirty="0"/>
        </a:p>
      </dgm:t>
    </dgm:pt>
    <dgm:pt modelId="{B2072396-5F8E-4AF8-992E-EE6606A41B15}" type="parTrans" cxnId="{FD2F1421-4183-4604-93E9-7A14340A277F}">
      <dgm:prSet/>
      <dgm:spPr/>
      <dgm:t>
        <a:bodyPr/>
        <a:lstStyle/>
        <a:p>
          <a:endParaRPr lang="en-GB"/>
        </a:p>
      </dgm:t>
    </dgm:pt>
    <dgm:pt modelId="{932FC217-8588-41DF-B42B-7A70C8ADEA37}" type="sibTrans" cxnId="{FD2F1421-4183-4604-93E9-7A14340A277F}">
      <dgm:prSet/>
      <dgm:spPr/>
      <dgm:t>
        <a:bodyPr/>
        <a:lstStyle/>
        <a:p>
          <a:endParaRPr lang="en-GB"/>
        </a:p>
      </dgm:t>
    </dgm:pt>
    <dgm:pt modelId="{8CD2C4E7-8476-415F-A6DF-930BAECE7E07}">
      <dgm:prSet phldrT="[Text]"/>
      <dgm:spPr/>
      <dgm:t>
        <a:bodyPr/>
        <a:lstStyle/>
        <a:p>
          <a:r>
            <a:rPr lang="en-US" dirty="0"/>
            <a:t>A new state will be produced for P1</a:t>
          </a:r>
          <a:endParaRPr lang="en-GB" dirty="0"/>
        </a:p>
      </dgm:t>
    </dgm:pt>
    <dgm:pt modelId="{62C8B35E-7245-43B9-B4BE-54E9EF93CCA2}" type="parTrans" cxnId="{18E13015-7368-4533-8373-530BBD2D3219}">
      <dgm:prSet/>
      <dgm:spPr/>
      <dgm:t>
        <a:bodyPr/>
        <a:lstStyle/>
        <a:p>
          <a:endParaRPr lang="en-GB"/>
        </a:p>
      </dgm:t>
    </dgm:pt>
    <dgm:pt modelId="{925D3832-A97C-4564-9971-22358DAE4E92}" type="sibTrans" cxnId="{18E13015-7368-4533-8373-530BBD2D3219}">
      <dgm:prSet/>
      <dgm:spPr/>
      <dgm:t>
        <a:bodyPr/>
        <a:lstStyle/>
        <a:p>
          <a:endParaRPr lang="en-GB"/>
        </a:p>
      </dgm:t>
    </dgm:pt>
    <dgm:pt modelId="{DD951B7C-60A0-4410-865B-2D6A820D1415}" type="pres">
      <dgm:prSet presAssocID="{8A5984A2-A282-4113-AE1F-E904309CD563}" presName="Name0" presStyleCnt="0">
        <dgm:presLayoutVars>
          <dgm:dir/>
          <dgm:resizeHandles val="exact"/>
        </dgm:presLayoutVars>
      </dgm:prSet>
      <dgm:spPr/>
    </dgm:pt>
    <dgm:pt modelId="{4F097CE9-6E59-4D56-8D3C-A086660B7E18}" type="pres">
      <dgm:prSet presAssocID="{8A5984A2-A282-4113-AE1F-E904309CD563}" presName="cycle" presStyleCnt="0"/>
      <dgm:spPr/>
    </dgm:pt>
    <dgm:pt modelId="{F353A769-F5BF-414A-ADE2-1BA94C423C03}" type="pres">
      <dgm:prSet presAssocID="{8130C8D5-1FED-44FD-BF07-6D997BCDD15E}" presName="nodeFirstNode" presStyleLbl="node1" presStyleIdx="0" presStyleCnt="6">
        <dgm:presLayoutVars>
          <dgm:bulletEnabled val="1"/>
        </dgm:presLayoutVars>
      </dgm:prSet>
      <dgm:spPr/>
    </dgm:pt>
    <dgm:pt modelId="{37367DFB-D9A6-49AC-B833-77A3E831022F}" type="pres">
      <dgm:prSet presAssocID="{E329B06C-0F22-418E-AE42-B7373F6201CF}" presName="sibTransFirstNode" presStyleLbl="bgShp" presStyleIdx="0" presStyleCnt="1"/>
      <dgm:spPr/>
    </dgm:pt>
    <dgm:pt modelId="{9D5B5D4E-DC31-4052-949A-AFB661440E7C}" type="pres">
      <dgm:prSet presAssocID="{0C54B352-6F81-44ED-BA8D-0455E1C9A5F3}" presName="nodeFollowingNodes" presStyleLbl="node1" presStyleIdx="1" presStyleCnt="6">
        <dgm:presLayoutVars>
          <dgm:bulletEnabled val="1"/>
        </dgm:presLayoutVars>
      </dgm:prSet>
      <dgm:spPr/>
    </dgm:pt>
    <dgm:pt modelId="{F763F8CB-3B70-4177-8300-D68A9B0317AB}" type="pres">
      <dgm:prSet presAssocID="{67B22B6C-E54E-49D6-A619-70C5FF6A6C53}" presName="nodeFollowingNodes" presStyleLbl="node1" presStyleIdx="2" presStyleCnt="6">
        <dgm:presLayoutVars>
          <dgm:bulletEnabled val="1"/>
        </dgm:presLayoutVars>
      </dgm:prSet>
      <dgm:spPr/>
    </dgm:pt>
    <dgm:pt modelId="{3E5910EA-13A8-493C-8981-3A52A2FE9CB0}" type="pres">
      <dgm:prSet presAssocID="{746681FA-2915-4564-97FE-075A719B27D3}" presName="nodeFollowingNodes" presStyleLbl="node1" presStyleIdx="3" presStyleCnt="6">
        <dgm:presLayoutVars>
          <dgm:bulletEnabled val="1"/>
        </dgm:presLayoutVars>
      </dgm:prSet>
      <dgm:spPr/>
    </dgm:pt>
    <dgm:pt modelId="{5EB99CC4-6906-413E-95BD-DF947ECF927D}" type="pres">
      <dgm:prSet presAssocID="{F5DAC273-6D15-4EAE-B985-A6C327145BF3}" presName="nodeFollowingNodes" presStyleLbl="node1" presStyleIdx="4" presStyleCnt="6">
        <dgm:presLayoutVars>
          <dgm:bulletEnabled val="1"/>
        </dgm:presLayoutVars>
      </dgm:prSet>
      <dgm:spPr/>
    </dgm:pt>
    <dgm:pt modelId="{5CFF674B-D514-44EE-89B7-AC663CECD3F7}" type="pres">
      <dgm:prSet presAssocID="{8CD2C4E7-8476-415F-A6DF-930BAECE7E07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E6991E13-55FE-4365-9D3B-99ACCBBC7178}" srcId="{8A5984A2-A282-4113-AE1F-E904309CD563}" destId="{8130C8D5-1FED-44FD-BF07-6D997BCDD15E}" srcOrd="0" destOrd="0" parTransId="{F5A80B50-E94D-44B9-9D77-3AA2FF7F16AD}" sibTransId="{E329B06C-0F22-418E-AE42-B7373F6201CF}"/>
    <dgm:cxn modelId="{18E13015-7368-4533-8373-530BBD2D3219}" srcId="{8A5984A2-A282-4113-AE1F-E904309CD563}" destId="{8CD2C4E7-8476-415F-A6DF-930BAECE7E07}" srcOrd="5" destOrd="0" parTransId="{62C8B35E-7245-43B9-B4BE-54E9EF93CCA2}" sibTransId="{925D3832-A97C-4564-9971-22358DAE4E92}"/>
    <dgm:cxn modelId="{FD2F1421-4183-4604-93E9-7A14340A277F}" srcId="{8A5984A2-A282-4113-AE1F-E904309CD563}" destId="{F5DAC273-6D15-4EAE-B985-A6C327145BF3}" srcOrd="4" destOrd="0" parTransId="{B2072396-5F8E-4AF8-992E-EE6606A41B15}" sibTransId="{932FC217-8588-41DF-B42B-7A70C8ADEA37}"/>
    <dgm:cxn modelId="{E05EA029-F0C0-4FDC-BEE4-FE824EC86788}" type="presOf" srcId="{E329B06C-0F22-418E-AE42-B7373F6201CF}" destId="{37367DFB-D9A6-49AC-B833-77A3E831022F}" srcOrd="0" destOrd="0" presId="urn:microsoft.com/office/officeart/2005/8/layout/cycle3"/>
    <dgm:cxn modelId="{A018E54A-602C-4441-83E9-41EDCE6CBAC5}" type="presOf" srcId="{8130C8D5-1FED-44FD-BF07-6D997BCDD15E}" destId="{F353A769-F5BF-414A-ADE2-1BA94C423C03}" srcOrd="0" destOrd="0" presId="urn:microsoft.com/office/officeart/2005/8/layout/cycle3"/>
    <dgm:cxn modelId="{FAC7A16C-7C5F-4149-827C-296CEEC3E19B}" type="presOf" srcId="{0C54B352-6F81-44ED-BA8D-0455E1C9A5F3}" destId="{9D5B5D4E-DC31-4052-949A-AFB661440E7C}" srcOrd="0" destOrd="0" presId="urn:microsoft.com/office/officeart/2005/8/layout/cycle3"/>
    <dgm:cxn modelId="{64672670-CFC9-4000-AE70-F70601FFBF09}" srcId="{8A5984A2-A282-4113-AE1F-E904309CD563}" destId="{67B22B6C-E54E-49D6-A619-70C5FF6A6C53}" srcOrd="2" destOrd="0" parTransId="{7310B55B-9B73-478C-8BE7-0EE5D573D59F}" sibTransId="{FC06F86A-4738-4347-AAA2-E6152D65EB3D}"/>
    <dgm:cxn modelId="{B73A4F95-C921-47D2-9609-0B3898537D4C}" type="presOf" srcId="{67B22B6C-E54E-49D6-A619-70C5FF6A6C53}" destId="{F763F8CB-3B70-4177-8300-D68A9B0317AB}" srcOrd="0" destOrd="0" presId="urn:microsoft.com/office/officeart/2005/8/layout/cycle3"/>
    <dgm:cxn modelId="{F67E2D99-5C58-45EA-90EC-586A87E1DF9F}" type="presOf" srcId="{8A5984A2-A282-4113-AE1F-E904309CD563}" destId="{DD951B7C-60A0-4410-865B-2D6A820D1415}" srcOrd="0" destOrd="0" presId="urn:microsoft.com/office/officeart/2005/8/layout/cycle3"/>
    <dgm:cxn modelId="{80B971AC-B7A1-4B4F-A3E2-AAA27875646C}" type="presOf" srcId="{8CD2C4E7-8476-415F-A6DF-930BAECE7E07}" destId="{5CFF674B-D514-44EE-89B7-AC663CECD3F7}" srcOrd="0" destOrd="0" presId="urn:microsoft.com/office/officeart/2005/8/layout/cycle3"/>
    <dgm:cxn modelId="{DFA986B5-B418-413F-A393-253B0872BFFA}" type="presOf" srcId="{746681FA-2915-4564-97FE-075A719B27D3}" destId="{3E5910EA-13A8-493C-8981-3A52A2FE9CB0}" srcOrd="0" destOrd="0" presId="urn:microsoft.com/office/officeart/2005/8/layout/cycle3"/>
    <dgm:cxn modelId="{5061A3E0-376C-4213-80F2-9D5F9853C40E}" srcId="{8A5984A2-A282-4113-AE1F-E904309CD563}" destId="{746681FA-2915-4564-97FE-075A719B27D3}" srcOrd="3" destOrd="0" parTransId="{6497715D-BE5D-4402-B702-E9337B75CA60}" sibTransId="{61428CFB-E358-4AF4-9F25-617EABB1C62C}"/>
    <dgm:cxn modelId="{8FBE8AE8-9744-4508-863F-98F940C9429B}" type="presOf" srcId="{F5DAC273-6D15-4EAE-B985-A6C327145BF3}" destId="{5EB99CC4-6906-413E-95BD-DF947ECF927D}" srcOrd="0" destOrd="0" presId="urn:microsoft.com/office/officeart/2005/8/layout/cycle3"/>
    <dgm:cxn modelId="{C7F3B2F9-0C0F-4639-9C0F-70A5E5D55002}" srcId="{8A5984A2-A282-4113-AE1F-E904309CD563}" destId="{0C54B352-6F81-44ED-BA8D-0455E1C9A5F3}" srcOrd="1" destOrd="0" parTransId="{A452D917-83FA-48E1-B522-AA1279650524}" sibTransId="{151D1226-8E40-4C4A-9879-17752D75B0A9}"/>
    <dgm:cxn modelId="{2CC0FBF7-1A77-4998-ACC8-18896BCE5E8D}" type="presParOf" srcId="{DD951B7C-60A0-4410-865B-2D6A820D1415}" destId="{4F097CE9-6E59-4D56-8D3C-A086660B7E18}" srcOrd="0" destOrd="0" presId="urn:microsoft.com/office/officeart/2005/8/layout/cycle3"/>
    <dgm:cxn modelId="{AA0B866B-60AA-48AC-89FA-5AC4304EF125}" type="presParOf" srcId="{4F097CE9-6E59-4D56-8D3C-A086660B7E18}" destId="{F353A769-F5BF-414A-ADE2-1BA94C423C03}" srcOrd="0" destOrd="0" presId="urn:microsoft.com/office/officeart/2005/8/layout/cycle3"/>
    <dgm:cxn modelId="{5F0005DB-442D-4AAE-83C3-5004E238E069}" type="presParOf" srcId="{4F097CE9-6E59-4D56-8D3C-A086660B7E18}" destId="{37367DFB-D9A6-49AC-B833-77A3E831022F}" srcOrd="1" destOrd="0" presId="urn:microsoft.com/office/officeart/2005/8/layout/cycle3"/>
    <dgm:cxn modelId="{41172362-EF57-403D-A455-097D8C093957}" type="presParOf" srcId="{4F097CE9-6E59-4D56-8D3C-A086660B7E18}" destId="{9D5B5D4E-DC31-4052-949A-AFB661440E7C}" srcOrd="2" destOrd="0" presId="urn:microsoft.com/office/officeart/2005/8/layout/cycle3"/>
    <dgm:cxn modelId="{60C86C34-0B8B-42D2-9CCE-90EA72EF7316}" type="presParOf" srcId="{4F097CE9-6E59-4D56-8D3C-A086660B7E18}" destId="{F763F8CB-3B70-4177-8300-D68A9B0317AB}" srcOrd="3" destOrd="0" presId="urn:microsoft.com/office/officeart/2005/8/layout/cycle3"/>
    <dgm:cxn modelId="{9DD971DC-E93A-4178-90D0-01DF525E5BEA}" type="presParOf" srcId="{4F097CE9-6E59-4D56-8D3C-A086660B7E18}" destId="{3E5910EA-13A8-493C-8981-3A52A2FE9CB0}" srcOrd="4" destOrd="0" presId="urn:microsoft.com/office/officeart/2005/8/layout/cycle3"/>
    <dgm:cxn modelId="{AADC5E81-2108-4542-921E-A4672D140F7B}" type="presParOf" srcId="{4F097CE9-6E59-4D56-8D3C-A086660B7E18}" destId="{5EB99CC4-6906-413E-95BD-DF947ECF927D}" srcOrd="5" destOrd="0" presId="urn:microsoft.com/office/officeart/2005/8/layout/cycle3"/>
    <dgm:cxn modelId="{07630356-C4D7-4A79-B053-A31AA0F1FADF}" type="presParOf" srcId="{4F097CE9-6E59-4D56-8D3C-A086660B7E18}" destId="{5CFF674B-D514-44EE-89B7-AC663CECD3F7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FB-D9A6-49AC-B833-77A3E831022F}">
      <dsp:nvSpPr>
        <dsp:cNvPr id="0" name=""/>
        <dsp:cNvSpPr/>
      </dsp:nvSpPr>
      <dsp:spPr>
        <a:xfrm>
          <a:off x="791019" y="-25194"/>
          <a:ext cx="4513961" cy="4513961"/>
        </a:xfrm>
        <a:prstGeom prst="circularArrow">
          <a:avLst>
            <a:gd name="adj1" fmla="val 5544"/>
            <a:gd name="adj2" fmla="val 330680"/>
            <a:gd name="adj3" fmla="val 13815382"/>
            <a:gd name="adj4" fmla="val 17361998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A769-F5BF-414A-ADE2-1BA94C423C03}">
      <dsp:nvSpPr>
        <dsp:cNvPr id="0" name=""/>
        <dsp:cNvSpPr/>
      </dsp:nvSpPr>
      <dsp:spPr>
        <a:xfrm>
          <a:off x="2009179" y="1070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</a:t>
          </a:r>
          <a:endParaRPr lang="en-GB" sz="1800" kern="1200" dirty="0"/>
        </a:p>
      </dsp:txBody>
      <dsp:txXfrm>
        <a:off x="2059890" y="51781"/>
        <a:ext cx="1976218" cy="937398"/>
      </dsp:txXfrm>
    </dsp:sp>
    <dsp:sp modelId="{8A8D9107-527E-44E4-B4AA-023492F9A452}">
      <dsp:nvSpPr>
        <dsp:cNvPr id="0" name=""/>
        <dsp:cNvSpPr/>
      </dsp:nvSpPr>
      <dsp:spPr>
        <a:xfrm>
          <a:off x="3839897" y="1331164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Observation is made by agent</a:t>
          </a:r>
          <a:endParaRPr lang="en-GB" sz="1800" kern="1200" dirty="0"/>
        </a:p>
      </dsp:txBody>
      <dsp:txXfrm>
        <a:off x="3890608" y="1381875"/>
        <a:ext cx="1976218" cy="937398"/>
      </dsp:txXfrm>
    </dsp:sp>
    <dsp:sp modelId="{9D5B5D4E-DC31-4052-949A-AFB661440E7C}">
      <dsp:nvSpPr>
        <dsp:cNvPr id="0" name=""/>
        <dsp:cNvSpPr/>
      </dsp:nvSpPr>
      <dsp:spPr>
        <a:xfrm>
          <a:off x="3140625" y="3483302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action based on observation</a:t>
          </a:r>
          <a:endParaRPr lang="en-GB" sz="1800" kern="1200" dirty="0"/>
        </a:p>
      </dsp:txBody>
      <dsp:txXfrm>
        <a:off x="3191336" y="3534013"/>
        <a:ext cx="1976218" cy="937398"/>
      </dsp:txXfrm>
    </dsp:sp>
    <dsp:sp modelId="{F763F8CB-3B70-4177-8300-D68A9B0317AB}">
      <dsp:nvSpPr>
        <dsp:cNvPr id="0" name=""/>
        <dsp:cNvSpPr/>
      </dsp:nvSpPr>
      <dsp:spPr>
        <a:xfrm>
          <a:off x="877734" y="3483302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Reward is given for taking action in said state</a:t>
          </a:r>
          <a:endParaRPr lang="en-GB" sz="1800" kern="1200" dirty="0"/>
        </a:p>
      </dsp:txBody>
      <dsp:txXfrm>
        <a:off x="928445" y="3534013"/>
        <a:ext cx="1976218" cy="937398"/>
      </dsp:txXfrm>
    </dsp:sp>
    <dsp:sp modelId="{3E5910EA-13A8-493C-8981-3A52A2FE9CB0}">
      <dsp:nvSpPr>
        <dsp:cNvPr id="0" name=""/>
        <dsp:cNvSpPr/>
      </dsp:nvSpPr>
      <dsp:spPr>
        <a:xfrm>
          <a:off x="178462" y="1331164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Environment changes and a new state is produced</a:t>
          </a:r>
          <a:endParaRPr lang="en-GB" sz="1800" kern="1200" dirty="0"/>
        </a:p>
      </dsp:txBody>
      <dsp:txXfrm>
        <a:off x="229173" y="1381875"/>
        <a:ext cx="1976218" cy="9373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FB-D9A6-49AC-B833-77A3E831022F}">
      <dsp:nvSpPr>
        <dsp:cNvPr id="0" name=""/>
        <dsp:cNvSpPr/>
      </dsp:nvSpPr>
      <dsp:spPr>
        <a:xfrm>
          <a:off x="791019" y="-25194"/>
          <a:ext cx="4513961" cy="4513961"/>
        </a:xfrm>
        <a:prstGeom prst="circularArrow">
          <a:avLst>
            <a:gd name="adj1" fmla="val 5544"/>
            <a:gd name="adj2" fmla="val 330680"/>
            <a:gd name="adj3" fmla="val 13815382"/>
            <a:gd name="adj4" fmla="val 17361998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A769-F5BF-414A-ADE2-1BA94C423C03}">
      <dsp:nvSpPr>
        <dsp:cNvPr id="0" name=""/>
        <dsp:cNvSpPr/>
      </dsp:nvSpPr>
      <dsp:spPr>
        <a:xfrm>
          <a:off x="2009179" y="1070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State</a:t>
          </a:r>
          <a:endParaRPr lang="en-GB" sz="1800" kern="1200" dirty="0"/>
        </a:p>
      </dsp:txBody>
      <dsp:txXfrm>
        <a:off x="2059890" y="51781"/>
        <a:ext cx="1976218" cy="937398"/>
      </dsp:txXfrm>
    </dsp:sp>
    <dsp:sp modelId="{8A8D9107-527E-44E4-B4AA-023492F9A452}">
      <dsp:nvSpPr>
        <dsp:cNvPr id="0" name=""/>
        <dsp:cNvSpPr/>
      </dsp:nvSpPr>
      <dsp:spPr>
        <a:xfrm>
          <a:off x="3839897" y="1331164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Observation is made by agent</a:t>
          </a:r>
          <a:endParaRPr lang="en-GB" sz="1800" kern="1200" dirty="0"/>
        </a:p>
      </dsp:txBody>
      <dsp:txXfrm>
        <a:off x="3890608" y="1381875"/>
        <a:ext cx="1976218" cy="937398"/>
      </dsp:txXfrm>
    </dsp:sp>
    <dsp:sp modelId="{9D5B5D4E-DC31-4052-949A-AFB661440E7C}">
      <dsp:nvSpPr>
        <dsp:cNvPr id="0" name=""/>
        <dsp:cNvSpPr/>
      </dsp:nvSpPr>
      <dsp:spPr>
        <a:xfrm>
          <a:off x="3140625" y="3483302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Take action based on observation</a:t>
          </a:r>
          <a:endParaRPr lang="en-GB" sz="1800" kern="1200" dirty="0"/>
        </a:p>
      </dsp:txBody>
      <dsp:txXfrm>
        <a:off x="3191336" y="3534013"/>
        <a:ext cx="1976218" cy="937398"/>
      </dsp:txXfrm>
    </dsp:sp>
    <dsp:sp modelId="{F763F8CB-3B70-4177-8300-D68A9B0317AB}">
      <dsp:nvSpPr>
        <dsp:cNvPr id="0" name=""/>
        <dsp:cNvSpPr/>
      </dsp:nvSpPr>
      <dsp:spPr>
        <a:xfrm>
          <a:off x="877734" y="3483302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Reward is given for taking action in said state</a:t>
          </a:r>
          <a:endParaRPr lang="en-GB" sz="1800" kern="1200" dirty="0"/>
        </a:p>
      </dsp:txBody>
      <dsp:txXfrm>
        <a:off x="928445" y="3534013"/>
        <a:ext cx="1976218" cy="937398"/>
      </dsp:txXfrm>
    </dsp:sp>
    <dsp:sp modelId="{3E5910EA-13A8-493C-8981-3A52A2FE9CB0}">
      <dsp:nvSpPr>
        <dsp:cNvPr id="0" name=""/>
        <dsp:cNvSpPr/>
      </dsp:nvSpPr>
      <dsp:spPr>
        <a:xfrm>
          <a:off x="178462" y="1331164"/>
          <a:ext cx="2077640" cy="103882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Environment changes and a new state is produced</a:t>
          </a:r>
          <a:endParaRPr lang="en-GB" sz="1800" kern="1200" dirty="0"/>
        </a:p>
      </dsp:txBody>
      <dsp:txXfrm>
        <a:off x="229173" y="1381875"/>
        <a:ext cx="1976218" cy="937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FB-D9A6-49AC-B833-77A3E831022F}">
      <dsp:nvSpPr>
        <dsp:cNvPr id="0" name=""/>
        <dsp:cNvSpPr/>
      </dsp:nvSpPr>
      <dsp:spPr>
        <a:xfrm>
          <a:off x="783183" y="-4032"/>
          <a:ext cx="4529632" cy="4529632"/>
        </a:xfrm>
        <a:prstGeom prst="circularArrow">
          <a:avLst>
            <a:gd name="adj1" fmla="val 5274"/>
            <a:gd name="adj2" fmla="val 312630"/>
            <a:gd name="adj3" fmla="val 14263340"/>
            <a:gd name="adj4" fmla="val 17106445"/>
            <a:gd name="adj5" fmla="val 547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A769-F5BF-414A-ADE2-1BA94C423C03}">
      <dsp:nvSpPr>
        <dsp:cNvPr id="0" name=""/>
        <dsp:cNvSpPr/>
      </dsp:nvSpPr>
      <dsp:spPr>
        <a:xfrm>
          <a:off x="2204144" y="208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Board state</a:t>
          </a:r>
          <a:endParaRPr lang="en-GB" sz="1300" kern="1200" dirty="0"/>
        </a:p>
      </dsp:txBody>
      <dsp:txXfrm>
        <a:off x="2245338" y="43283"/>
        <a:ext cx="1605322" cy="761467"/>
      </dsp:txXfrm>
    </dsp:sp>
    <dsp:sp modelId="{9D5B5D4E-DC31-4052-949A-AFB661440E7C}">
      <dsp:nvSpPr>
        <dsp:cNvPr id="0" name=""/>
        <dsp:cNvSpPr/>
      </dsp:nvSpPr>
      <dsp:spPr>
        <a:xfrm>
          <a:off x="379553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P1 will take action based on state</a:t>
          </a:r>
          <a:endParaRPr lang="en-GB" sz="1300" kern="1200" dirty="0"/>
        </a:p>
      </dsp:txBody>
      <dsp:txXfrm>
        <a:off x="3836728" y="962073"/>
        <a:ext cx="1605322" cy="761467"/>
      </dsp:txXfrm>
    </dsp:sp>
    <dsp:sp modelId="{F763F8CB-3B70-4177-8300-D68A9B0317AB}">
      <dsp:nvSpPr>
        <dsp:cNvPr id="0" name=""/>
        <dsp:cNvSpPr/>
      </dsp:nvSpPr>
      <dsp:spPr>
        <a:xfrm>
          <a:off x="379553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Reward is given to P1 for taking action in said state</a:t>
          </a:r>
          <a:endParaRPr lang="en-GB" sz="1300" kern="1200" dirty="0"/>
        </a:p>
      </dsp:txBody>
      <dsp:txXfrm>
        <a:off x="3836728" y="2799652"/>
        <a:ext cx="1605322" cy="761467"/>
      </dsp:txXfrm>
    </dsp:sp>
    <dsp:sp modelId="{3E5910EA-13A8-493C-8981-3A52A2FE9CB0}">
      <dsp:nvSpPr>
        <dsp:cNvPr id="0" name=""/>
        <dsp:cNvSpPr/>
      </dsp:nvSpPr>
      <dsp:spPr>
        <a:xfrm>
          <a:off x="2204144" y="3677247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changes and a new state is produced for P2</a:t>
          </a:r>
          <a:endParaRPr lang="en-GB" sz="1300" kern="1200" dirty="0"/>
        </a:p>
      </dsp:txBody>
      <dsp:txXfrm>
        <a:off x="2245338" y="3718441"/>
        <a:ext cx="1605322" cy="761467"/>
      </dsp:txXfrm>
    </dsp:sp>
    <dsp:sp modelId="{5EB99CC4-6906-413E-95BD-DF947ECF927D}">
      <dsp:nvSpPr>
        <dsp:cNvPr id="0" name=""/>
        <dsp:cNvSpPr/>
      </dsp:nvSpPr>
      <dsp:spPr>
        <a:xfrm>
          <a:off x="61275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P2 will take action based on state</a:t>
          </a:r>
          <a:endParaRPr lang="en-GB" sz="1300" kern="1200" dirty="0"/>
        </a:p>
      </dsp:txBody>
      <dsp:txXfrm>
        <a:off x="653948" y="2799652"/>
        <a:ext cx="1605322" cy="761467"/>
      </dsp:txXfrm>
    </dsp:sp>
    <dsp:sp modelId="{5CFF674B-D514-44EE-89B7-AC663CECD3F7}">
      <dsp:nvSpPr>
        <dsp:cNvPr id="0" name=""/>
        <dsp:cNvSpPr/>
      </dsp:nvSpPr>
      <dsp:spPr>
        <a:xfrm>
          <a:off x="61275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new state will be produced for P1</a:t>
          </a:r>
          <a:endParaRPr lang="en-GB" sz="1300" kern="1200" dirty="0"/>
        </a:p>
      </dsp:txBody>
      <dsp:txXfrm>
        <a:off x="653948" y="962073"/>
        <a:ext cx="1605322" cy="761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FB-D9A6-49AC-B833-77A3E831022F}">
      <dsp:nvSpPr>
        <dsp:cNvPr id="0" name=""/>
        <dsp:cNvSpPr/>
      </dsp:nvSpPr>
      <dsp:spPr>
        <a:xfrm>
          <a:off x="783183" y="-4032"/>
          <a:ext cx="4529632" cy="4529632"/>
        </a:xfrm>
        <a:prstGeom prst="circularArrow">
          <a:avLst>
            <a:gd name="adj1" fmla="val 5274"/>
            <a:gd name="adj2" fmla="val 312630"/>
            <a:gd name="adj3" fmla="val 14263340"/>
            <a:gd name="adj4" fmla="val 17106445"/>
            <a:gd name="adj5" fmla="val 547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A769-F5BF-414A-ADE2-1BA94C423C03}">
      <dsp:nvSpPr>
        <dsp:cNvPr id="0" name=""/>
        <dsp:cNvSpPr/>
      </dsp:nvSpPr>
      <dsp:spPr>
        <a:xfrm>
          <a:off x="2204144" y="208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Board state</a:t>
          </a:r>
          <a:endParaRPr lang="en-GB" sz="1300" kern="1200" dirty="0"/>
        </a:p>
      </dsp:txBody>
      <dsp:txXfrm>
        <a:off x="2245338" y="43283"/>
        <a:ext cx="1605322" cy="761467"/>
      </dsp:txXfrm>
    </dsp:sp>
    <dsp:sp modelId="{9D5B5D4E-DC31-4052-949A-AFB661440E7C}">
      <dsp:nvSpPr>
        <dsp:cNvPr id="0" name=""/>
        <dsp:cNvSpPr/>
      </dsp:nvSpPr>
      <dsp:spPr>
        <a:xfrm>
          <a:off x="379553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P1 will take action based on state</a:t>
          </a:r>
          <a:endParaRPr lang="en-GB" sz="1300" kern="1200" dirty="0"/>
        </a:p>
      </dsp:txBody>
      <dsp:txXfrm>
        <a:off x="3836728" y="962073"/>
        <a:ext cx="1605322" cy="761467"/>
      </dsp:txXfrm>
    </dsp:sp>
    <dsp:sp modelId="{F763F8CB-3B70-4177-8300-D68A9B0317AB}">
      <dsp:nvSpPr>
        <dsp:cNvPr id="0" name=""/>
        <dsp:cNvSpPr/>
      </dsp:nvSpPr>
      <dsp:spPr>
        <a:xfrm>
          <a:off x="379553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Reward is given to P1 for taking action in said state</a:t>
          </a:r>
          <a:endParaRPr lang="en-GB" sz="1300" kern="1200" dirty="0"/>
        </a:p>
      </dsp:txBody>
      <dsp:txXfrm>
        <a:off x="3836728" y="2799652"/>
        <a:ext cx="1605322" cy="761467"/>
      </dsp:txXfrm>
    </dsp:sp>
    <dsp:sp modelId="{3E5910EA-13A8-493C-8981-3A52A2FE9CB0}">
      <dsp:nvSpPr>
        <dsp:cNvPr id="0" name=""/>
        <dsp:cNvSpPr/>
      </dsp:nvSpPr>
      <dsp:spPr>
        <a:xfrm>
          <a:off x="2204144" y="3677247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changes and a new state is produced for P2</a:t>
          </a:r>
          <a:endParaRPr lang="en-GB" sz="1300" kern="1200" dirty="0"/>
        </a:p>
      </dsp:txBody>
      <dsp:txXfrm>
        <a:off x="2245338" y="3718441"/>
        <a:ext cx="1605322" cy="761467"/>
      </dsp:txXfrm>
    </dsp:sp>
    <dsp:sp modelId="{5EB99CC4-6906-413E-95BD-DF947ECF927D}">
      <dsp:nvSpPr>
        <dsp:cNvPr id="0" name=""/>
        <dsp:cNvSpPr/>
      </dsp:nvSpPr>
      <dsp:spPr>
        <a:xfrm>
          <a:off x="61275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P2 will take action based on state</a:t>
          </a:r>
          <a:endParaRPr lang="en-GB" sz="1300" kern="1200" dirty="0"/>
        </a:p>
      </dsp:txBody>
      <dsp:txXfrm>
        <a:off x="653948" y="2799652"/>
        <a:ext cx="1605322" cy="761467"/>
      </dsp:txXfrm>
    </dsp:sp>
    <dsp:sp modelId="{5CFF674B-D514-44EE-89B7-AC663CECD3F7}">
      <dsp:nvSpPr>
        <dsp:cNvPr id="0" name=""/>
        <dsp:cNvSpPr/>
      </dsp:nvSpPr>
      <dsp:spPr>
        <a:xfrm>
          <a:off x="61275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new state will be produced for P1</a:t>
          </a:r>
          <a:endParaRPr lang="en-GB" sz="1300" kern="1200" dirty="0"/>
        </a:p>
      </dsp:txBody>
      <dsp:txXfrm>
        <a:off x="653948" y="962073"/>
        <a:ext cx="1605322" cy="7614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67DFB-D9A6-49AC-B833-77A3E831022F}">
      <dsp:nvSpPr>
        <dsp:cNvPr id="0" name=""/>
        <dsp:cNvSpPr/>
      </dsp:nvSpPr>
      <dsp:spPr>
        <a:xfrm>
          <a:off x="783183" y="-4032"/>
          <a:ext cx="4529632" cy="4529632"/>
        </a:xfrm>
        <a:prstGeom prst="circularArrow">
          <a:avLst>
            <a:gd name="adj1" fmla="val 5274"/>
            <a:gd name="adj2" fmla="val 312630"/>
            <a:gd name="adj3" fmla="val 14263340"/>
            <a:gd name="adj4" fmla="val 17106445"/>
            <a:gd name="adj5" fmla="val 547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53A769-F5BF-414A-ADE2-1BA94C423C03}">
      <dsp:nvSpPr>
        <dsp:cNvPr id="0" name=""/>
        <dsp:cNvSpPr/>
      </dsp:nvSpPr>
      <dsp:spPr>
        <a:xfrm>
          <a:off x="2204144" y="208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Board state</a:t>
          </a:r>
          <a:endParaRPr lang="en-GB" sz="1300" kern="1200" dirty="0"/>
        </a:p>
      </dsp:txBody>
      <dsp:txXfrm>
        <a:off x="2245338" y="43283"/>
        <a:ext cx="1605322" cy="761467"/>
      </dsp:txXfrm>
    </dsp:sp>
    <dsp:sp modelId="{9D5B5D4E-DC31-4052-949A-AFB661440E7C}">
      <dsp:nvSpPr>
        <dsp:cNvPr id="0" name=""/>
        <dsp:cNvSpPr/>
      </dsp:nvSpPr>
      <dsp:spPr>
        <a:xfrm>
          <a:off x="379553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P1 will take action based on state</a:t>
          </a:r>
          <a:endParaRPr lang="en-GB" sz="1300" kern="1200" dirty="0"/>
        </a:p>
      </dsp:txBody>
      <dsp:txXfrm>
        <a:off x="3836728" y="962073"/>
        <a:ext cx="1605322" cy="761467"/>
      </dsp:txXfrm>
    </dsp:sp>
    <dsp:sp modelId="{F763F8CB-3B70-4177-8300-D68A9B0317AB}">
      <dsp:nvSpPr>
        <dsp:cNvPr id="0" name=""/>
        <dsp:cNvSpPr/>
      </dsp:nvSpPr>
      <dsp:spPr>
        <a:xfrm>
          <a:off x="379553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Reward is given to P1 for taking action in said state</a:t>
          </a:r>
          <a:endParaRPr lang="en-GB" sz="1300" kern="1200" dirty="0"/>
        </a:p>
      </dsp:txBody>
      <dsp:txXfrm>
        <a:off x="3836728" y="2799652"/>
        <a:ext cx="1605322" cy="761467"/>
      </dsp:txXfrm>
    </dsp:sp>
    <dsp:sp modelId="{3E5910EA-13A8-493C-8981-3A52A2FE9CB0}">
      <dsp:nvSpPr>
        <dsp:cNvPr id="0" name=""/>
        <dsp:cNvSpPr/>
      </dsp:nvSpPr>
      <dsp:spPr>
        <a:xfrm>
          <a:off x="2204144" y="3677247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Environment changes and a new state is produced for P2</a:t>
          </a:r>
          <a:endParaRPr lang="en-GB" sz="1300" kern="1200" dirty="0"/>
        </a:p>
      </dsp:txBody>
      <dsp:txXfrm>
        <a:off x="2245338" y="3718441"/>
        <a:ext cx="1605322" cy="761467"/>
      </dsp:txXfrm>
    </dsp:sp>
    <dsp:sp modelId="{5EB99CC4-6906-413E-95BD-DF947ECF927D}">
      <dsp:nvSpPr>
        <dsp:cNvPr id="0" name=""/>
        <dsp:cNvSpPr/>
      </dsp:nvSpPr>
      <dsp:spPr>
        <a:xfrm>
          <a:off x="612754" y="2758458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P2 will take action based on state</a:t>
          </a:r>
          <a:endParaRPr lang="en-GB" sz="1300" kern="1200" dirty="0"/>
        </a:p>
      </dsp:txBody>
      <dsp:txXfrm>
        <a:off x="653948" y="2799652"/>
        <a:ext cx="1605322" cy="761467"/>
      </dsp:txXfrm>
    </dsp:sp>
    <dsp:sp modelId="{5CFF674B-D514-44EE-89B7-AC663CECD3F7}">
      <dsp:nvSpPr>
        <dsp:cNvPr id="0" name=""/>
        <dsp:cNvSpPr/>
      </dsp:nvSpPr>
      <dsp:spPr>
        <a:xfrm>
          <a:off x="612754" y="920879"/>
          <a:ext cx="1687710" cy="84385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 new state will be produced for P1</a:t>
          </a:r>
          <a:endParaRPr lang="en-GB" sz="1300" kern="1200" dirty="0"/>
        </a:p>
      </dsp:txBody>
      <dsp:txXfrm>
        <a:off x="653948" y="962073"/>
        <a:ext cx="1605322" cy="7614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03/04/2023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539F3C-51E1-E9A5-3254-8977BBEA510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27FC1-5789-6CB6-FF31-59A3311F47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W11-S3 More on Reinforcement Learning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FF80D-1C6F-1316-AA28-802813B8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RL with Human Feedback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F0757-D88E-2603-9167-161BF9C0A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Reinforcement Learning with Human Feedback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Reinforcement Learning with Human Feedback </a:t>
            </a:r>
            <a:r>
              <a:rPr lang="en-GB" b="1" dirty="0"/>
              <a:t>(</a:t>
            </a:r>
            <a:r>
              <a:rPr lang="en-GB" b="1" dirty="0">
                <a:solidFill>
                  <a:srgbClr val="00B050"/>
                </a:solidFill>
              </a:rPr>
              <a:t>or RLHF</a:t>
            </a:r>
            <a:r>
              <a:rPr lang="en-GB" b="1" dirty="0"/>
              <a:t>) </a:t>
            </a:r>
            <a:r>
              <a:rPr lang="en-GB" dirty="0"/>
              <a:t>is</a:t>
            </a:r>
            <a:r>
              <a:rPr lang="en-GB" b="1" dirty="0"/>
              <a:t> </a:t>
            </a:r>
            <a:r>
              <a:rPr lang="en-GB" dirty="0"/>
              <a:t>a method in which an AI model (pre-trained or not), is typically represented as a reinforcement learning agent, and is fine-tuned based on feedback provided by humans to improve its performance on a specific task.</a:t>
            </a:r>
          </a:p>
          <a:p>
            <a:pPr marL="0" indent="0">
              <a:buNone/>
            </a:pPr>
            <a:r>
              <a:rPr lang="en-GB" dirty="0"/>
              <a:t>This approach combines the strengths of reinforcement learning algorithms, which learn through trial and error, with the expertise and judgment of human </a:t>
            </a:r>
            <a:r>
              <a:rPr lang="en-GB"/>
              <a:t>evaluators.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27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EB10-2C59-4180-9DB9-9AC8C6C7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Sometimes, the transition 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to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dirty="0"/>
                  <a:t>, following from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, will not always be </a:t>
                </a:r>
                <a:r>
                  <a:rPr lang="en-GB" b="1" dirty="0"/>
                  <a:t>deterministic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In that case, we have to define some system dynamics, as below.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Similar to our previous problem, with a stochastic twist.</a:t>
                </a:r>
              </a:p>
              <a:p>
                <a:r>
                  <a:rPr lang="en-GB" dirty="0"/>
                  <a:t>It is called a Markov Decision Process (MDP) problem.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54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EB10-2C59-4180-9DB9-9AC8C6C7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In MDPs, all the previous formulas have to be reworked to account for the stochastic aspect of the problem.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US" dirty="0"/>
                  <a:t>In MDPs, the Q and V functions can still be learned from experience, but their Bellman equations change slightly, to account for the stochasticity.</a:t>
                </a:r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 r="-17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120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EB10-2C59-4180-9DB9-9AC8C6C70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r>
                  <a:rPr lang="en-US" dirty="0"/>
                  <a:t>In MDPs, the Q and V functions can still be learned from experience, but their Bellman equations change slightly, to account for the stochasticity.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𝐺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 | 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+1=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𝝅</m:t>
                          </m:r>
                        </m:sup>
                      </m:sSubSup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/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𝝅</m:t>
                          </m:r>
                          <m:d>
                            <m:dPr>
                              <m:endChr m:val="|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𝒓</m:t>
                                  </m:r>
                                </m:sub>
                                <m:sup/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</m:e>
                                        <m:sup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)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𝒓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𝜸</m:t>
                                      </m:r>
                                      <m:sSubSup>
                                        <m:sSubSup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𝑽</m:t>
                                          </m:r>
                                        </m:e>
                                        <m:sub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𝒕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𝟏</m:t>
                                          </m:r>
                                        </m:sub>
                                        <m:sup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𝒔</m:t>
                                          </m:r>
                                          <m:r>
                                            <a:rPr lang="en-US" b="1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7841EE-F13C-450A-A632-96CA0282BB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486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1CDE-0407-4BD2-B9B4-664B868D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Partially observable MDP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D940-994B-4ED4-AB42-F511E13B796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Definition (partially observable Markov Decision Process):</a:t>
                </a:r>
              </a:p>
              <a:p>
                <a:pPr marL="0" indent="0">
                  <a:buNone/>
                </a:pPr>
                <a:r>
                  <a:rPr lang="en-GB" dirty="0"/>
                  <a:t>In our original RL framework, we assumed that the agent was seeing the exact state of the game at each time t.</a:t>
                </a:r>
              </a:p>
              <a:p>
                <a:pPr marL="0" indent="0">
                  <a:buNone/>
                </a:pPr>
                <a:r>
                  <a:rPr lang="en-GB" dirty="0"/>
                  <a:t>This is also an assumption, which can be challenged.</a:t>
                </a:r>
              </a:p>
              <a:p>
                <a:pPr marL="0" indent="0">
                  <a:buNone/>
                </a:pPr>
                <a:r>
                  <a:rPr lang="en-GB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is ground truth, agent received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dirty="0"/>
                  <a:t> and uses to decide on action.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EDD940-994B-4ED4-AB42-F511E13B79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5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114161-4E15-4F55-BBFE-FA3AF244AE9F}"/>
              </a:ext>
            </a:extLst>
          </p:cNvPr>
          <p:cNvGraphicFramePr/>
          <p:nvPr/>
        </p:nvGraphicFramePr>
        <p:xfrm>
          <a:off x="6096001" y="1766277"/>
          <a:ext cx="6096000" cy="452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9086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E1CDE-0407-4BD2-B9B4-664B868D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 MDP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DD940-994B-4ED4-AB42-F511E13B79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Definition (partially observable Markov Decision Process):</a:t>
            </a:r>
          </a:p>
          <a:p>
            <a:pPr marL="0" indent="0">
              <a:buNone/>
            </a:pPr>
            <a:r>
              <a:rPr lang="en-US" dirty="0"/>
              <a:t>The agent then decides on an observation made of the actual (partially hidden) state.</a:t>
            </a:r>
          </a:p>
          <a:p>
            <a:pPr marL="0" indent="0">
              <a:buNone/>
            </a:pPr>
            <a:r>
              <a:rPr lang="en-US" dirty="0"/>
              <a:t>This is called a </a:t>
            </a:r>
            <a:r>
              <a:rPr lang="en-US" b="1" dirty="0"/>
              <a:t>partially observable Markov Decision Process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Agent will have to learn to observe on top of acting properly (e.g. card game, with opponent hiding his/her hand).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9114161-4E15-4F55-BBFE-FA3AF244AE9F}"/>
              </a:ext>
            </a:extLst>
          </p:cNvPr>
          <p:cNvGraphicFramePr/>
          <p:nvPr/>
        </p:nvGraphicFramePr>
        <p:xfrm>
          <a:off x="6096001" y="1766277"/>
          <a:ext cx="6096000" cy="452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85725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044A-1EFF-4573-AA4B-C0008B5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State-Action-Reward-State-Action or SARSA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6E3-5414-420F-A39D-AE22F93AC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US" dirty="0"/>
              <a:t>In many problems, e.g. Go, the new state seen by a given player is not the result of the action of the said player.</a:t>
            </a:r>
          </a:p>
          <a:p>
            <a:r>
              <a:rPr lang="en-US" dirty="0"/>
              <a:t>Instead, another player has to act first, before a new state is produced.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C0181-FA9F-4154-9D7D-51BD0FA3A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05" y="1955373"/>
            <a:ext cx="5267480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57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044A-1EFF-4573-AA4B-C0008B5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or SARSA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6E3-5414-420F-A39D-AE22F93A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 many problems, e.g. Go, the new state seen by a given player is not the result of the action of the said player.</a:t>
            </a:r>
          </a:p>
          <a:p>
            <a:r>
              <a:rPr lang="en-US" dirty="0"/>
              <a:t>Instead, another player has to act first, before a new state is produced.</a:t>
            </a:r>
          </a:p>
          <a:p>
            <a:r>
              <a:rPr lang="en-US" dirty="0"/>
              <a:t>This adds steps to the cycle, which becomes (state, action, reward, state_P2, action_P2).</a:t>
            </a:r>
            <a:endParaRPr lang="en-GB" dirty="0"/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7F9CBF-9F53-4803-932E-065B7A0F0F9E}"/>
              </a:ext>
            </a:extLst>
          </p:cNvPr>
          <p:cNvGraphicFramePr/>
          <p:nvPr/>
        </p:nvGraphicFramePr>
        <p:xfrm>
          <a:off x="6096001" y="1766277"/>
          <a:ext cx="6096000" cy="452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040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044A-1EFF-4573-AA4B-C0008B5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or SARSA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6E3-5414-420F-A39D-AE22F93ACB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This is called a </a:t>
            </a:r>
            <a:r>
              <a:rPr lang="en-US" b="1" dirty="0"/>
              <a:t>State-Action-Reward-State-Action (SARSA) </a:t>
            </a:r>
            <a:r>
              <a:rPr lang="en-US" dirty="0"/>
              <a:t> type of problem.</a:t>
            </a:r>
          </a:p>
          <a:p>
            <a:r>
              <a:rPr lang="en-US" dirty="0"/>
              <a:t>In that case the agent has to learn how to play, but also has to learn how another player might respond to its actions.</a:t>
            </a:r>
          </a:p>
          <a:p>
            <a:endParaRPr lang="en-US" dirty="0"/>
          </a:p>
          <a:p>
            <a:r>
              <a:rPr lang="en-US" b="1" dirty="0"/>
              <a:t>RL meets game theory!</a:t>
            </a:r>
            <a:endParaRPr lang="en-GB" b="1" dirty="0"/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7F9CBF-9F53-4803-932E-065B7A0F0F9E}"/>
              </a:ext>
            </a:extLst>
          </p:cNvPr>
          <p:cNvGraphicFramePr/>
          <p:nvPr/>
        </p:nvGraphicFramePr>
        <p:xfrm>
          <a:off x="6096001" y="1766277"/>
          <a:ext cx="6096000" cy="452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7719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9044A-1EFF-4573-AA4B-C0008B5AE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State-Action-Reward-State-Action or SARSA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26E3-5414-420F-A39D-AE22F93AC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US" dirty="0"/>
              <a:t>This is called a </a:t>
            </a:r>
            <a:r>
              <a:rPr lang="en-US" b="1" dirty="0"/>
              <a:t>State-Action-Reward-State-Action (SARSA) </a:t>
            </a:r>
            <a:r>
              <a:rPr lang="en-US" dirty="0"/>
              <a:t> type of problem.</a:t>
            </a:r>
          </a:p>
          <a:p>
            <a:r>
              <a:rPr lang="en-US" dirty="0"/>
              <a:t>In that case the agent has to learn how to play, but also has to learn how another player might respond to its actions.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  <a:sym typeface="Wingdings" panose="05000000000000000000" pitchFamily="2" charset="2"/>
              </a:rPr>
              <a:t> </a:t>
            </a:r>
            <a:r>
              <a:rPr lang="en-GB" b="1" dirty="0">
                <a:solidFill>
                  <a:srgbClr val="7030A0"/>
                </a:solidFill>
              </a:rPr>
              <a:t>Train  two AIs at the same time (one for black, one for whites)? Make them play against each other and train together like generator-critic in WGANs?</a:t>
            </a:r>
          </a:p>
          <a:p>
            <a:endParaRPr lang="en-GB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A7F9CBF-9F53-4803-932E-065B7A0F0F9E}"/>
              </a:ext>
            </a:extLst>
          </p:cNvPr>
          <p:cNvGraphicFramePr/>
          <p:nvPr/>
        </p:nvGraphicFramePr>
        <p:xfrm>
          <a:off x="6096001" y="1766277"/>
          <a:ext cx="6096000" cy="4523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592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40417-A4D3-4CE8-96E7-708E2439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5840-A9D9-479A-A34F-EA7DC229D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 b="1" dirty="0"/>
              <a:t>actor-critic</a:t>
            </a:r>
            <a:r>
              <a:rPr lang="en-US" dirty="0"/>
              <a:t> learning methods? And which problems do these approaches address?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more advanced problems in RL?</a:t>
            </a:r>
          </a:p>
          <a:p>
            <a:pPr lvl="1"/>
            <a:r>
              <a:rPr lang="en-US" dirty="0"/>
              <a:t>Markov states</a:t>
            </a:r>
          </a:p>
          <a:p>
            <a:pPr lvl="1"/>
            <a:r>
              <a:rPr lang="en-US" dirty="0"/>
              <a:t>Partially observable environment</a:t>
            </a:r>
          </a:p>
          <a:p>
            <a:pPr lvl="1"/>
            <a:r>
              <a:rPr lang="en-US" dirty="0"/>
              <a:t>SARSA</a:t>
            </a:r>
          </a:p>
          <a:p>
            <a:pPr lvl="1"/>
            <a:r>
              <a:rPr lang="en-US" dirty="0"/>
              <a:t>Non-stationary problems</a:t>
            </a:r>
          </a:p>
        </p:txBody>
      </p:sp>
    </p:spTree>
    <p:extLst>
      <p:ext uri="{BB962C8B-B14F-4D97-AF65-F5344CB8AC3E}">
        <p14:creationId xmlns:p14="http://schemas.microsoft.com/office/powerpoint/2010/main" val="2211946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2EFD1-C5FA-4040-ADB8-C1A60FA9F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3446-C600-4EAD-8161-EB9D925C5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What are </a:t>
            </a:r>
            <a:r>
              <a:rPr lang="en-US" b="1" dirty="0"/>
              <a:t>actor-critic</a:t>
            </a:r>
            <a:r>
              <a:rPr lang="en-US" dirty="0"/>
              <a:t> learning methods? And which problems do these approaches address?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What are more advanced problems in RL?</a:t>
            </a:r>
          </a:p>
          <a:p>
            <a:pPr lvl="1"/>
            <a:r>
              <a:rPr lang="en-US" dirty="0"/>
              <a:t>Markov states</a:t>
            </a:r>
          </a:p>
          <a:p>
            <a:pPr lvl="1"/>
            <a:r>
              <a:rPr lang="en-US" dirty="0"/>
              <a:t>Partially observable environment</a:t>
            </a:r>
          </a:p>
          <a:p>
            <a:pPr lvl="1"/>
            <a:r>
              <a:rPr lang="en-US" dirty="0"/>
              <a:t>SARSA</a:t>
            </a:r>
          </a:p>
          <a:p>
            <a:pPr lvl="1"/>
            <a:r>
              <a:rPr lang="en-US"/>
              <a:t>Non-stationary problems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8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US" dirty="0"/>
              <a:t>In Deep Q-learning, we realized that most RL problems cannot have their Q functions computed easily.</a:t>
            </a:r>
          </a:p>
          <a:p>
            <a:r>
              <a:rPr lang="en-US" dirty="0"/>
              <a:t>We then replaced the Q function with a Deep Neural Network to approximate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160864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US" dirty="0"/>
              <a:t>In Deep Q-learning, we realized that most RL problems cannot have their Q functions computed easily.</a:t>
            </a:r>
          </a:p>
          <a:p>
            <a:r>
              <a:rPr lang="en-US" dirty="0"/>
              <a:t>We then replaced the Q function with a Deep Neural Network to approximate this function.</a:t>
            </a:r>
          </a:p>
          <a:p>
            <a:r>
              <a:rPr lang="en-US" b="1" dirty="0"/>
              <a:t>Additional suggestion: </a:t>
            </a:r>
            <a:r>
              <a:rPr lang="en-US" dirty="0"/>
              <a:t>Can the reward function always be computed? </a:t>
            </a:r>
            <a:r>
              <a:rPr lang="en-US" b="1" dirty="0"/>
              <a:t> </a:t>
            </a:r>
            <a:endParaRPr lang="en-GB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F0CA5-A0A7-4E49-BA6A-783C86438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05" y="1955373"/>
            <a:ext cx="5267480" cy="394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985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r>
              <a:rPr lang="en-US" dirty="0"/>
              <a:t>In Deep Q-learning, we realized that most RL problems cannot have their Q functions computed easily.</a:t>
            </a:r>
          </a:p>
          <a:p>
            <a:r>
              <a:rPr lang="en-US" dirty="0"/>
              <a:t>We then replaced the Q function with a Deep Neural Network to approximate this function.</a:t>
            </a:r>
          </a:p>
          <a:p>
            <a:r>
              <a:rPr lang="en-US" b="1" dirty="0"/>
              <a:t>Additional suggestion: </a:t>
            </a:r>
            <a:r>
              <a:rPr lang="en-US" dirty="0"/>
              <a:t>Can the reward function always be computed? </a:t>
            </a:r>
            <a:r>
              <a:rPr lang="en-US" b="1" dirty="0"/>
              <a:t> 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3DE22D-EA30-44A3-AA82-774B9BAE6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505" y="1955373"/>
            <a:ext cx="5267480" cy="39496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D78952-8351-4FD9-9224-E458B0C5BD9F}"/>
              </a:ext>
            </a:extLst>
          </p:cNvPr>
          <p:cNvSpPr txBox="1"/>
          <p:nvPr/>
        </p:nvSpPr>
        <p:spPr>
          <a:xfrm>
            <a:off x="380999" y="6169709"/>
            <a:ext cx="115452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ym typeface="Wingdings" panose="05000000000000000000" pitchFamily="2" charset="2"/>
              </a:rPr>
              <a:t> </a:t>
            </a:r>
            <a:r>
              <a:rPr lang="en-US" sz="2800" b="1" dirty="0"/>
              <a:t>Replace more elements of the RL system with Deep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78028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Definition (actor-critic):</a:t>
            </a:r>
          </a:p>
          <a:p>
            <a:pPr marL="0" indent="0">
              <a:buNone/>
            </a:pPr>
            <a:r>
              <a:rPr lang="en-US" dirty="0"/>
              <a:t>Actor-critic algorithms consist of two components.</a:t>
            </a:r>
          </a:p>
          <a:p>
            <a:r>
              <a:rPr lang="en-US" b="1" dirty="0"/>
              <a:t>Actor: </a:t>
            </a:r>
            <a:r>
              <a:rPr lang="en-US" dirty="0"/>
              <a:t>a DNN, whose purpose is to produce actions in response to given states, i.e. a policy. Can be trained as in Deep Q-learning.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02271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Definition (actor-critic):</a:t>
            </a:r>
          </a:p>
          <a:p>
            <a:pPr marL="0" indent="0">
              <a:buNone/>
            </a:pPr>
            <a:r>
              <a:rPr lang="en-US" dirty="0"/>
              <a:t>Actor-critic algorithms consist of two components.</a:t>
            </a:r>
          </a:p>
          <a:p>
            <a:r>
              <a:rPr lang="en-US" b="1" dirty="0"/>
              <a:t>Actor: </a:t>
            </a:r>
            <a:r>
              <a:rPr lang="en-US" dirty="0"/>
              <a:t>a DNN, whose purpose is to produce actions in response to given states, i.e. a policy. Can be trained as in Deep Q-learning.</a:t>
            </a:r>
          </a:p>
          <a:p>
            <a:r>
              <a:rPr lang="en-US" b="1" dirty="0"/>
              <a:t>Critic: </a:t>
            </a:r>
            <a:r>
              <a:rPr lang="en-US" dirty="0"/>
              <a:t>a DNN, whose purpose is to evaluate the quality of the selected actions and suggesting directions for improvement, by defining a reward function or a Q function.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4130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word on actor-critic methods</a:t>
            </a:r>
            <a:br>
              <a:rPr lang="en-US" dirty="0"/>
            </a:br>
            <a:r>
              <a:rPr lang="en-US" dirty="0"/>
              <a:t>(more advanced stuff, out of scope)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A36-0FDB-4450-98AF-695E52976E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1431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Definition (actor-critic):</a:t>
            </a:r>
          </a:p>
          <a:p>
            <a:pPr marL="0" indent="0">
              <a:buNone/>
            </a:pPr>
            <a:r>
              <a:rPr lang="en-US" dirty="0"/>
              <a:t>Actor-critic algorithms consist of two components.</a:t>
            </a:r>
          </a:p>
          <a:p>
            <a:r>
              <a:rPr lang="en-US" b="1" dirty="0"/>
              <a:t>Actor: </a:t>
            </a:r>
            <a:r>
              <a:rPr lang="en-US" dirty="0"/>
              <a:t>a DNN, whose purpose is to produce actions in response to given states, i.e. a policy. Can be trained as in Deep Q-learning.</a:t>
            </a:r>
          </a:p>
          <a:p>
            <a:r>
              <a:rPr lang="en-US" b="1" dirty="0"/>
              <a:t>Critic: </a:t>
            </a:r>
            <a:r>
              <a:rPr lang="en-US" dirty="0"/>
              <a:t>a DNN, whose purpose is to evaluate the quality of the selected actions and suggesting directions for improvement, by defining a reward function or a Q function.</a:t>
            </a:r>
          </a:p>
          <a:p>
            <a:pPr marL="0" indent="0">
              <a:buNone/>
            </a:pPr>
            <a:r>
              <a:rPr lang="en-US" dirty="0"/>
              <a:t>In a sense, </a:t>
            </a:r>
            <a:r>
              <a:rPr lang="en-US" b="1" dirty="0">
                <a:solidFill>
                  <a:srgbClr val="FF0000"/>
                </a:solidFill>
              </a:rPr>
              <a:t>similar to the Generator-Critic pair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the Wasserstein GANs!</a:t>
            </a:r>
          </a:p>
          <a:p>
            <a:r>
              <a:rPr lang="en-US" b="1" dirty="0"/>
              <a:t>Generator: </a:t>
            </a:r>
            <a:r>
              <a:rPr lang="en-US" dirty="0"/>
              <a:t>produce fake images</a:t>
            </a:r>
          </a:p>
          <a:p>
            <a:r>
              <a:rPr lang="en-US" b="1" dirty="0"/>
              <a:t>Critic: </a:t>
            </a:r>
            <a:r>
              <a:rPr lang="en-US" dirty="0"/>
              <a:t>evaluate said images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15266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4BDAC-2462-4BB4-96E4-05B65C7DE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Deep Q learning to actor-critic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54BEDF-4609-476A-93F5-73FFC59B4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968" y="2512692"/>
            <a:ext cx="5947508" cy="34565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B7B7DC-034C-4FB5-B882-3FF15ED627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4" t="35122" r="11160"/>
          <a:stretch/>
        </p:blipFill>
        <p:spPr>
          <a:xfrm>
            <a:off x="110524" y="2913427"/>
            <a:ext cx="5985475" cy="30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46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1480</Words>
  <Application>Microsoft Office PowerPoint</Application>
  <PresentationFormat>Widescreen</PresentationFormat>
  <Paragraphs>129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Office Theme</vt:lpstr>
      <vt:lpstr>50.039 Theory and Practice of Deep Learning W11-S3 More on Reinforcement Learning </vt:lpstr>
      <vt:lpstr>Conclusion</vt:lpstr>
      <vt:lpstr>A quick word on actor-critic methods (more advanced stuff, out of scope)</vt:lpstr>
      <vt:lpstr>A quick word on actor-critic methods (more advanced stuff, out of scope)</vt:lpstr>
      <vt:lpstr>A quick word on actor-critic methods (more advanced stuff, out of scope)</vt:lpstr>
      <vt:lpstr>A quick word on actor-critic methods (more advanced stuff, out of scope)</vt:lpstr>
      <vt:lpstr>A quick word on actor-critic methods (more advanced stuff, out of scope)</vt:lpstr>
      <vt:lpstr>A quick word on actor-critic methods (more advanced stuff, out of scope)</vt:lpstr>
      <vt:lpstr>From Deep Q learning to actor-critic</vt:lpstr>
      <vt:lpstr>RL with Human Feedback</vt:lpstr>
      <vt:lpstr>Markov Decision Processes (more advanced stuff, out of scope)</vt:lpstr>
      <vt:lpstr>Markov Decision Processes (more advanced stuff, out of scope)</vt:lpstr>
      <vt:lpstr>Markov Decision Processes (more advanced stuff, out of scope)</vt:lpstr>
      <vt:lpstr>Partially observable MDP (more advanced stuff, out of scope)</vt:lpstr>
      <vt:lpstr>Partially observable MDP (more advanced stuff, out of scope)</vt:lpstr>
      <vt:lpstr>State-Action-Reward-State-Action or SARSA (more advanced stuff, out of scope)</vt:lpstr>
      <vt:lpstr>State-Action-Reward-State-Action or SARSA (more advanced stuff, out of scope)</vt:lpstr>
      <vt:lpstr>State-Action-Reward-State-Action or SARSA (more advanced stuff, out of scope)</vt:lpstr>
      <vt:lpstr>State-Action-Reward-State-Action or SARSA (more advanced stuff, out of scope)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250</cp:revision>
  <dcterms:created xsi:type="dcterms:W3CDTF">2021-03-10T09:35:15Z</dcterms:created>
  <dcterms:modified xsi:type="dcterms:W3CDTF">2023-04-03T07:50:18Z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2022-10-31T05:39:08Z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117191e4-d3ee-471d-97c0-84024423db9f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