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77" r:id="rId2"/>
    <p:sldId id="257" r:id="rId3"/>
    <p:sldId id="535" r:id="rId4"/>
    <p:sldId id="546" r:id="rId5"/>
    <p:sldId id="547" r:id="rId6"/>
    <p:sldId id="536" r:id="rId7"/>
    <p:sldId id="548" r:id="rId8"/>
    <p:sldId id="549" r:id="rId9"/>
    <p:sldId id="537" r:id="rId10"/>
    <p:sldId id="550" r:id="rId11"/>
    <p:sldId id="551" r:id="rId12"/>
    <p:sldId id="552" r:id="rId13"/>
    <p:sldId id="553" r:id="rId14"/>
    <p:sldId id="554" r:id="rId15"/>
    <p:sldId id="555" r:id="rId16"/>
    <p:sldId id="544" r:id="rId17"/>
    <p:sldId id="545" r:id="rId18"/>
    <p:sldId id="556" r:id="rId19"/>
    <p:sldId id="539" r:id="rId20"/>
    <p:sldId id="557" r:id="rId21"/>
    <p:sldId id="540" r:id="rId22"/>
    <p:sldId id="558" r:id="rId23"/>
    <p:sldId id="559" r:id="rId24"/>
    <p:sldId id="561" r:id="rId25"/>
    <p:sldId id="562" r:id="rId26"/>
    <p:sldId id="563" r:id="rId27"/>
    <p:sldId id="564" r:id="rId28"/>
    <p:sldId id="565" r:id="rId29"/>
    <p:sldId id="566" r:id="rId30"/>
    <p:sldId id="560" r:id="rId31"/>
    <p:sldId id="567" r:id="rId32"/>
    <p:sldId id="568" r:id="rId33"/>
    <p:sldId id="541" r:id="rId34"/>
    <p:sldId id="569" r:id="rId35"/>
    <p:sldId id="570" r:id="rId36"/>
    <p:sldId id="572" r:id="rId37"/>
    <p:sldId id="542" r:id="rId38"/>
    <p:sldId id="573" r:id="rId39"/>
    <p:sldId id="574" r:id="rId40"/>
    <p:sldId id="575" r:id="rId41"/>
    <p:sldId id="576" r:id="rId42"/>
    <p:sldId id="543" r:id="rId43"/>
    <p:sldId id="577" r:id="rId44"/>
    <p:sldId id="578" r:id="rId45"/>
    <p:sldId id="534" r:id="rId46"/>
    <p:sldId id="267" r:id="rId47"/>
    <p:sldId id="57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ntroduction" id="{2FD0FF71-F5FC-4EB7-B2CB-B31E4CBECD79}">
          <p14:sldIdLst>
            <p14:sldId id="257"/>
          </p14:sldIdLst>
        </p14:section>
        <p14:section name="A reminder on PDEs" id="{C2980155-E4F5-4026-AC5D-6936A271629A}">
          <p14:sldIdLst>
            <p14:sldId id="535"/>
            <p14:sldId id="546"/>
          </p14:sldIdLst>
        </p14:section>
        <p14:section name="On the difficulty of solving PDEs" id="{0242D6A3-167B-4DCE-A100-04ECCBCAEDD8}">
          <p14:sldIdLst>
            <p14:sldId id="547"/>
            <p14:sldId id="536"/>
            <p14:sldId id="548"/>
            <p14:sldId id="549"/>
          </p14:sldIdLst>
        </p14:section>
        <p14:section name="Limits of FEM and the rise of PINNs" id="{16F8E60D-9BFE-47F8-A6AD-C3258A021CAE}">
          <p14:sldIdLst>
            <p14:sldId id="537"/>
            <p14:sldId id="550"/>
            <p14:sldId id="551"/>
            <p14:sldId id="552"/>
            <p14:sldId id="553"/>
            <p14:sldId id="554"/>
            <p14:sldId id="555"/>
          </p14:sldIdLst>
        </p14:section>
        <p14:section name="Our toy example" id="{CBA7AFCD-DDDE-437F-BE7F-30B3A6893F69}">
          <p14:sldIdLst>
            <p14:sldId id="544"/>
            <p14:sldId id="545"/>
            <p14:sldId id="556"/>
          </p14:sldIdLst>
        </p14:section>
        <p14:section name="Writing a PINN model" id="{1284C98A-23FE-4596-B21F-2A3E7BD8B907}">
          <p14:sldIdLst>
            <p14:sldId id="539"/>
            <p14:sldId id="557"/>
          </p14:sldIdLst>
        </p14:section>
        <p14:section name="A custom Physics Loss function" id="{C89D58D1-FC71-4C1A-95D0-0FE8130B96F1}">
          <p14:sldIdLst>
            <p14:sldId id="540"/>
            <p14:sldId id="558"/>
            <p14:sldId id="559"/>
            <p14:sldId id="561"/>
            <p14:sldId id="562"/>
            <p14:sldId id="563"/>
            <p14:sldId id="564"/>
            <p14:sldId id="565"/>
            <p14:sldId id="566"/>
            <p14:sldId id="560"/>
            <p14:sldId id="567"/>
            <p14:sldId id="568"/>
          </p14:sldIdLst>
        </p14:section>
        <p14:section name="Training a PINN" id="{CDAF13D4-D6A8-4DEE-95D0-B5BADD535DDB}">
          <p14:sldIdLst>
            <p14:sldId id="541"/>
            <p14:sldId id="569"/>
            <p14:sldId id="570"/>
            <p14:sldId id="572"/>
          </p14:sldIdLst>
        </p14:section>
        <p14:section name="Feature Engineering in PINNs" id="{2F122CD9-FEBC-4DD2-9321-300C31855888}">
          <p14:sldIdLst>
            <p14:sldId id="542"/>
            <p14:sldId id="573"/>
            <p14:sldId id="574"/>
            <p14:sldId id="575"/>
            <p14:sldId id="576"/>
          </p14:sldIdLst>
        </p14:section>
        <p14:section name="More on PINNs (boundary, higher order derivatives, data matching, etc.)" id="{E7B489EA-749F-4C73-AFB0-5606453A5F12}">
          <p14:sldIdLst>
            <p14:sldId id="543"/>
            <p14:sldId id="577"/>
            <p14:sldId id="578"/>
          </p14:sldIdLst>
        </p14:section>
        <p14:section name="Conclusion" id="{E85D5A98-C1EF-4D8B-BDB9-EBBAF56B0F2C}">
          <p14:sldIdLst>
            <p14:sldId id="534"/>
          </p14:sldIdLst>
        </p14:section>
        <p14:section name="References and watchlist" id="{217B8593-1CA5-408D-B198-A5E6ACAB5948}">
          <p14:sldIdLst>
            <p14:sldId id="267"/>
            <p14:sldId id="5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91248-3CF4-4447-96F0-9BE6AA5FCBC0}" v="2072" dt="2024-02-28T07:49:09.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C9891248-3CF4-4447-96F0-9BE6AA5FCBC0}"/>
    <pc:docChg chg="undo redo custSel addSld delSld modSld sldOrd addSection delSection modSection">
      <pc:chgData name="Matthieu De Mari" userId="dfb708c9-d8dc-439f-9a3b-c772bf4a311c" providerId="ADAL" clId="{C9891248-3CF4-4447-96F0-9BE6AA5FCBC0}" dt="2024-02-28T07:49:17.822" v="12793" actId="20577"/>
      <pc:docMkLst>
        <pc:docMk/>
      </pc:docMkLst>
      <pc:sldChg chg="modSp mod">
        <pc:chgData name="Matthieu De Mari" userId="dfb708c9-d8dc-439f-9a3b-c772bf4a311c" providerId="ADAL" clId="{C9891248-3CF4-4447-96F0-9BE6AA5FCBC0}" dt="2023-09-29T00:33:31.985" v="385" actId="20577"/>
        <pc:sldMkLst>
          <pc:docMk/>
          <pc:sldMk cId="3442501962" sldId="257"/>
        </pc:sldMkLst>
        <pc:spChg chg="mod">
          <ac:chgData name="Matthieu De Mari" userId="dfb708c9-d8dc-439f-9a3b-c772bf4a311c" providerId="ADAL" clId="{C9891248-3CF4-4447-96F0-9BE6AA5FCBC0}" dt="2023-09-27T06:45:09.563" v="78" actId="27636"/>
          <ac:spMkLst>
            <pc:docMk/>
            <pc:sldMk cId="3442501962" sldId="257"/>
            <ac:spMk id="2" creationId="{49D40417-A4D3-4CE8-96E7-708E2439AE7B}"/>
          </ac:spMkLst>
        </pc:spChg>
        <pc:spChg chg="mod">
          <ac:chgData name="Matthieu De Mari" userId="dfb708c9-d8dc-439f-9a3b-c772bf4a311c" providerId="ADAL" clId="{C9891248-3CF4-4447-96F0-9BE6AA5FCBC0}" dt="2023-09-29T00:33:31.985" v="385" actId="20577"/>
          <ac:spMkLst>
            <pc:docMk/>
            <pc:sldMk cId="3442501962" sldId="257"/>
            <ac:spMk id="3" creationId="{35995840-A9D9-479A-A34F-EA7DC229D38E}"/>
          </ac:spMkLst>
        </pc:spChg>
      </pc:sldChg>
      <pc:sldChg chg="modSp mod">
        <pc:chgData name="Matthieu De Mari" userId="dfb708c9-d8dc-439f-9a3b-c772bf4a311c" providerId="ADAL" clId="{C9891248-3CF4-4447-96F0-9BE6AA5FCBC0}" dt="2023-10-05T06:28:59.115" v="12624" actId="114"/>
        <pc:sldMkLst>
          <pc:docMk/>
          <pc:sldMk cId="3880949074" sldId="267"/>
        </pc:sldMkLst>
        <pc:spChg chg="mod">
          <ac:chgData name="Matthieu De Mari" userId="dfb708c9-d8dc-439f-9a3b-c772bf4a311c" providerId="ADAL" clId="{C9891248-3CF4-4447-96F0-9BE6AA5FCBC0}" dt="2023-10-05T06:28:59.115" v="12624" actId="114"/>
          <ac:spMkLst>
            <pc:docMk/>
            <pc:sldMk cId="3880949074" sldId="267"/>
            <ac:spMk id="3" creationId="{C71C8DD6-14D1-44DF-9843-EFEDF44E39A2}"/>
          </ac:spMkLst>
        </pc:spChg>
      </pc:sldChg>
      <pc:sldChg chg="modSp mod">
        <pc:chgData name="Matthieu De Mari" userId="dfb708c9-d8dc-439f-9a3b-c772bf4a311c" providerId="ADAL" clId="{C9891248-3CF4-4447-96F0-9BE6AA5FCBC0}" dt="2023-10-05T06:28:37.886" v="12622" actId="20577"/>
        <pc:sldMkLst>
          <pc:docMk/>
          <pc:sldMk cId="1040156172" sldId="377"/>
        </pc:sldMkLst>
        <pc:spChg chg="mod">
          <ac:chgData name="Matthieu De Mari" userId="dfb708c9-d8dc-439f-9a3b-c772bf4a311c" providerId="ADAL" clId="{C9891248-3CF4-4447-96F0-9BE6AA5FCBC0}" dt="2023-10-05T06:28:37.886" v="12622" actId="20577"/>
          <ac:spMkLst>
            <pc:docMk/>
            <pc:sldMk cId="1040156172" sldId="377"/>
            <ac:spMk id="2" creationId="{080CEB46-CC16-4D19-8C2C-AEE9471D8168}"/>
          </ac:spMkLst>
        </pc:spChg>
      </pc:sldChg>
      <pc:sldChg chg="modSp mod">
        <pc:chgData name="Matthieu De Mari" userId="dfb708c9-d8dc-439f-9a3b-c772bf4a311c" providerId="ADAL" clId="{C9891248-3CF4-4447-96F0-9BE6AA5FCBC0}" dt="2023-09-29T00:33:50.964" v="386"/>
        <pc:sldMkLst>
          <pc:docMk/>
          <pc:sldMk cId="1607593377" sldId="534"/>
        </pc:sldMkLst>
        <pc:spChg chg="mod">
          <ac:chgData name="Matthieu De Mari" userId="dfb708c9-d8dc-439f-9a3b-c772bf4a311c" providerId="ADAL" clId="{C9891248-3CF4-4447-96F0-9BE6AA5FCBC0}" dt="2023-09-29T00:33:50.964" v="386"/>
          <ac:spMkLst>
            <pc:docMk/>
            <pc:sldMk cId="1607593377" sldId="534"/>
            <ac:spMk id="3" creationId="{78053446-C600-4EAD-8161-EB9D925C5227}"/>
          </ac:spMkLst>
        </pc:spChg>
      </pc:sldChg>
      <pc:sldChg chg="modSp new mod">
        <pc:chgData name="Matthieu De Mari" userId="dfb708c9-d8dc-439f-9a3b-c772bf4a311c" providerId="ADAL" clId="{C9891248-3CF4-4447-96F0-9BE6AA5FCBC0}" dt="2023-10-05T03:28:40.489" v="2020" actId="113"/>
        <pc:sldMkLst>
          <pc:docMk/>
          <pc:sldMk cId="2874253501" sldId="535"/>
        </pc:sldMkLst>
        <pc:spChg chg="mod">
          <ac:chgData name="Matthieu De Mari" userId="dfb708c9-d8dc-439f-9a3b-c772bf4a311c" providerId="ADAL" clId="{C9891248-3CF4-4447-96F0-9BE6AA5FCBC0}" dt="2023-10-05T03:04:36.004" v="532" actId="20577"/>
          <ac:spMkLst>
            <pc:docMk/>
            <pc:sldMk cId="2874253501" sldId="535"/>
            <ac:spMk id="2" creationId="{7CC414F5-B2DE-CCD0-8388-F16117777465}"/>
          </ac:spMkLst>
        </pc:spChg>
        <pc:spChg chg="mod">
          <ac:chgData name="Matthieu De Mari" userId="dfb708c9-d8dc-439f-9a3b-c772bf4a311c" providerId="ADAL" clId="{C9891248-3CF4-4447-96F0-9BE6AA5FCBC0}" dt="2023-10-05T03:28:40.489" v="2020" actId="113"/>
          <ac:spMkLst>
            <pc:docMk/>
            <pc:sldMk cId="2874253501" sldId="535"/>
            <ac:spMk id="3" creationId="{29E4A597-46A7-123D-30B3-89121E4C17CC}"/>
          </ac:spMkLst>
        </pc:spChg>
      </pc:sldChg>
      <pc:sldChg chg="addSp delSp modSp new mod modClrScheme chgLayout">
        <pc:chgData name="Matthieu De Mari" userId="dfb708c9-d8dc-439f-9a3b-c772bf4a311c" providerId="ADAL" clId="{C9891248-3CF4-4447-96F0-9BE6AA5FCBC0}" dt="2023-10-05T03:50:58.352" v="2465" actId="1036"/>
        <pc:sldMkLst>
          <pc:docMk/>
          <pc:sldMk cId="4249816817" sldId="536"/>
        </pc:sldMkLst>
        <pc:spChg chg="mod ord">
          <ac:chgData name="Matthieu De Mari" userId="dfb708c9-d8dc-439f-9a3b-c772bf4a311c" providerId="ADAL" clId="{C9891248-3CF4-4447-96F0-9BE6AA5FCBC0}" dt="2023-10-05T03:43:48.233" v="2285" actId="700"/>
          <ac:spMkLst>
            <pc:docMk/>
            <pc:sldMk cId="4249816817" sldId="536"/>
            <ac:spMk id="2" creationId="{9B1CC4ED-5D86-861E-2465-31B9BE6A78DF}"/>
          </ac:spMkLst>
        </pc:spChg>
        <pc:spChg chg="del mod ord">
          <ac:chgData name="Matthieu De Mari" userId="dfb708c9-d8dc-439f-9a3b-c772bf4a311c" providerId="ADAL" clId="{C9891248-3CF4-4447-96F0-9BE6AA5FCBC0}" dt="2023-10-05T03:43:48.233" v="2285" actId="700"/>
          <ac:spMkLst>
            <pc:docMk/>
            <pc:sldMk cId="4249816817" sldId="536"/>
            <ac:spMk id="3" creationId="{AF21E77F-3B09-106D-9050-9E9AE3576816}"/>
          </ac:spMkLst>
        </pc:spChg>
        <pc:spChg chg="add mod ord">
          <ac:chgData name="Matthieu De Mari" userId="dfb708c9-d8dc-439f-9a3b-c772bf4a311c" providerId="ADAL" clId="{C9891248-3CF4-4447-96F0-9BE6AA5FCBC0}" dt="2023-10-05T03:50:35.697" v="2435" actId="20577"/>
          <ac:spMkLst>
            <pc:docMk/>
            <pc:sldMk cId="4249816817" sldId="536"/>
            <ac:spMk id="4" creationId="{54081D3F-E0EC-96DE-9BFB-0A9BEF1640F3}"/>
          </ac:spMkLst>
        </pc:spChg>
        <pc:spChg chg="add del mod ord">
          <ac:chgData name="Matthieu De Mari" userId="dfb708c9-d8dc-439f-9a3b-c772bf4a311c" providerId="ADAL" clId="{C9891248-3CF4-4447-96F0-9BE6AA5FCBC0}" dt="2023-10-05T03:43:50.574" v="2286" actId="478"/>
          <ac:spMkLst>
            <pc:docMk/>
            <pc:sldMk cId="4249816817" sldId="536"/>
            <ac:spMk id="5" creationId="{73A65660-7C54-6D4B-02A7-ABACFBC952ED}"/>
          </ac:spMkLst>
        </pc:spChg>
        <pc:picChg chg="add mod modCrop">
          <ac:chgData name="Matthieu De Mari" userId="dfb708c9-d8dc-439f-9a3b-c772bf4a311c" providerId="ADAL" clId="{C9891248-3CF4-4447-96F0-9BE6AA5FCBC0}" dt="2023-10-05T03:50:58.352" v="2465" actId="1036"/>
          <ac:picMkLst>
            <pc:docMk/>
            <pc:sldMk cId="4249816817" sldId="536"/>
            <ac:picMk id="7" creationId="{4147B3AC-C418-D807-F4CE-A026A21BFC73}"/>
          </ac:picMkLst>
        </pc:picChg>
      </pc:sldChg>
      <pc:sldChg chg="addSp delSp modSp new mod modClrScheme chgLayout">
        <pc:chgData name="Matthieu De Mari" userId="dfb708c9-d8dc-439f-9a3b-c772bf4a311c" providerId="ADAL" clId="{C9891248-3CF4-4447-96F0-9BE6AA5FCBC0}" dt="2024-02-09T01:11:25.483" v="12663" actId="20577"/>
        <pc:sldMkLst>
          <pc:docMk/>
          <pc:sldMk cId="2542347167" sldId="537"/>
        </pc:sldMkLst>
        <pc:spChg chg="mod ord">
          <ac:chgData name="Matthieu De Mari" userId="dfb708c9-d8dc-439f-9a3b-c772bf4a311c" providerId="ADAL" clId="{C9891248-3CF4-4447-96F0-9BE6AA5FCBC0}" dt="2023-10-05T04:01:43.807" v="2980" actId="700"/>
          <ac:spMkLst>
            <pc:docMk/>
            <pc:sldMk cId="2542347167" sldId="537"/>
            <ac:spMk id="2" creationId="{B0317725-A347-E236-7189-1EA41BF9B6FB}"/>
          </ac:spMkLst>
        </pc:spChg>
        <pc:spChg chg="mod ord">
          <ac:chgData name="Matthieu De Mari" userId="dfb708c9-d8dc-439f-9a3b-c772bf4a311c" providerId="ADAL" clId="{C9891248-3CF4-4447-96F0-9BE6AA5FCBC0}" dt="2024-02-09T01:11:25.483" v="12663" actId="20577"/>
          <ac:spMkLst>
            <pc:docMk/>
            <pc:sldMk cId="2542347167" sldId="537"/>
            <ac:spMk id="3" creationId="{C4AD3B69-B70C-B61B-ECD7-9AAE65BF707B}"/>
          </ac:spMkLst>
        </pc:spChg>
        <pc:spChg chg="add del mod ord">
          <ac:chgData name="Matthieu De Mari" userId="dfb708c9-d8dc-439f-9a3b-c772bf4a311c" providerId="ADAL" clId="{C9891248-3CF4-4447-96F0-9BE6AA5FCBC0}" dt="2023-10-05T04:02:07.237" v="3031" actId="478"/>
          <ac:spMkLst>
            <pc:docMk/>
            <pc:sldMk cId="2542347167" sldId="537"/>
            <ac:spMk id="4" creationId="{A6E31908-E674-5AFC-99BB-EE305EF58475}"/>
          </ac:spMkLst>
        </pc:spChg>
        <pc:picChg chg="add mod modCrop">
          <ac:chgData name="Matthieu De Mari" userId="dfb708c9-d8dc-439f-9a3b-c772bf4a311c" providerId="ADAL" clId="{C9891248-3CF4-4447-96F0-9BE6AA5FCBC0}" dt="2023-10-05T04:02:58.986" v="3100" actId="14100"/>
          <ac:picMkLst>
            <pc:docMk/>
            <pc:sldMk cId="2542347167" sldId="537"/>
            <ac:picMk id="6" creationId="{AAE3F010-039D-DB5B-9165-1FD9DDC13E3A}"/>
          </ac:picMkLst>
        </pc:picChg>
      </pc:sldChg>
      <pc:sldChg chg="new del">
        <pc:chgData name="Matthieu De Mari" userId="dfb708c9-d8dc-439f-9a3b-c772bf4a311c" providerId="ADAL" clId="{C9891248-3CF4-4447-96F0-9BE6AA5FCBC0}" dt="2023-10-05T04:28:06.722" v="5193" actId="47"/>
        <pc:sldMkLst>
          <pc:docMk/>
          <pc:sldMk cId="1772802869" sldId="538"/>
        </pc:sldMkLst>
      </pc:sldChg>
      <pc:sldChg chg="addSp delSp modSp new mod modClrScheme chgLayout">
        <pc:chgData name="Matthieu De Mari" userId="dfb708c9-d8dc-439f-9a3b-c772bf4a311c" providerId="ADAL" clId="{C9891248-3CF4-4447-96F0-9BE6AA5FCBC0}" dt="2023-10-05T04:32:52.377" v="5335" actId="20577"/>
        <pc:sldMkLst>
          <pc:docMk/>
          <pc:sldMk cId="4105919086" sldId="539"/>
        </pc:sldMkLst>
        <pc:spChg chg="mod ord">
          <ac:chgData name="Matthieu De Mari" userId="dfb708c9-d8dc-439f-9a3b-c772bf4a311c" providerId="ADAL" clId="{C9891248-3CF4-4447-96F0-9BE6AA5FCBC0}" dt="2023-10-05T04:31:40.575" v="5275" actId="700"/>
          <ac:spMkLst>
            <pc:docMk/>
            <pc:sldMk cId="4105919086" sldId="539"/>
            <ac:spMk id="2" creationId="{D26BA9B1-6FCE-353A-FA50-CA16D8CF1EA4}"/>
          </ac:spMkLst>
        </pc:spChg>
        <pc:spChg chg="mod ord">
          <ac:chgData name="Matthieu De Mari" userId="dfb708c9-d8dc-439f-9a3b-c772bf4a311c" providerId="ADAL" clId="{C9891248-3CF4-4447-96F0-9BE6AA5FCBC0}" dt="2023-10-05T04:32:46.848" v="5334" actId="20577"/>
          <ac:spMkLst>
            <pc:docMk/>
            <pc:sldMk cId="4105919086" sldId="539"/>
            <ac:spMk id="3" creationId="{8794EE67-0ECB-4248-6CAA-7C09C17CA5B0}"/>
          </ac:spMkLst>
        </pc:spChg>
        <pc:spChg chg="add del mod ord">
          <ac:chgData name="Matthieu De Mari" userId="dfb708c9-d8dc-439f-9a3b-c772bf4a311c" providerId="ADAL" clId="{C9891248-3CF4-4447-96F0-9BE6AA5FCBC0}" dt="2023-10-05T04:31:43.419" v="5276" actId="478"/>
          <ac:spMkLst>
            <pc:docMk/>
            <pc:sldMk cId="4105919086" sldId="539"/>
            <ac:spMk id="4" creationId="{81504787-92F7-4149-C912-23E995FE6719}"/>
          </ac:spMkLst>
        </pc:spChg>
        <pc:spChg chg="add mod">
          <ac:chgData name="Matthieu De Mari" userId="dfb708c9-d8dc-439f-9a3b-c772bf4a311c" providerId="ADAL" clId="{C9891248-3CF4-4447-96F0-9BE6AA5FCBC0}" dt="2023-10-05T04:32:52.377" v="5335" actId="20577"/>
          <ac:spMkLst>
            <pc:docMk/>
            <pc:sldMk cId="4105919086" sldId="539"/>
            <ac:spMk id="5" creationId="{84B28B22-F72B-E461-A5F0-82A31F0E5461}"/>
          </ac:spMkLst>
        </pc:spChg>
        <pc:spChg chg="add mod">
          <ac:chgData name="Matthieu De Mari" userId="dfb708c9-d8dc-439f-9a3b-c772bf4a311c" providerId="ADAL" clId="{C9891248-3CF4-4447-96F0-9BE6AA5FCBC0}" dt="2023-10-05T04:32:06.283" v="5301" actId="1076"/>
          <ac:spMkLst>
            <pc:docMk/>
            <pc:sldMk cId="4105919086" sldId="539"/>
            <ac:spMk id="6" creationId="{6AB754CB-3499-F27D-D435-5A873DFC05BD}"/>
          </ac:spMkLst>
        </pc:spChg>
        <pc:spChg chg="add mod">
          <ac:chgData name="Matthieu De Mari" userId="dfb708c9-d8dc-439f-9a3b-c772bf4a311c" providerId="ADAL" clId="{C9891248-3CF4-4447-96F0-9BE6AA5FCBC0}" dt="2023-10-05T04:31:57.715" v="5298" actId="20577"/>
          <ac:spMkLst>
            <pc:docMk/>
            <pc:sldMk cId="4105919086" sldId="539"/>
            <ac:spMk id="7" creationId="{F1A72A80-E34D-FE9E-2CCB-4AFB1D57CE07}"/>
          </ac:spMkLst>
        </pc:spChg>
        <pc:spChg chg="add mod">
          <ac:chgData name="Matthieu De Mari" userId="dfb708c9-d8dc-439f-9a3b-c772bf4a311c" providerId="ADAL" clId="{C9891248-3CF4-4447-96F0-9BE6AA5FCBC0}" dt="2023-10-05T04:31:47.496" v="5278" actId="1076"/>
          <ac:spMkLst>
            <pc:docMk/>
            <pc:sldMk cId="4105919086" sldId="539"/>
            <ac:spMk id="8" creationId="{0000A86D-2E5A-EAC6-5B2F-2910D5275D98}"/>
          </ac:spMkLst>
        </pc:spChg>
        <pc:spChg chg="add mod">
          <ac:chgData name="Matthieu De Mari" userId="dfb708c9-d8dc-439f-9a3b-c772bf4a311c" providerId="ADAL" clId="{C9891248-3CF4-4447-96F0-9BE6AA5FCBC0}" dt="2023-10-05T04:31:47.496" v="5278" actId="1076"/>
          <ac:spMkLst>
            <pc:docMk/>
            <pc:sldMk cId="4105919086" sldId="539"/>
            <ac:spMk id="9" creationId="{3A055949-3979-9BA3-7F21-A63F74676C45}"/>
          </ac:spMkLst>
        </pc:spChg>
      </pc:sldChg>
      <pc:sldChg chg="modSp new mod">
        <pc:chgData name="Matthieu De Mari" userId="dfb708c9-d8dc-439f-9a3b-c772bf4a311c" providerId="ADAL" clId="{C9891248-3CF4-4447-96F0-9BE6AA5FCBC0}" dt="2023-10-05T04:38:12.249" v="6116" actId="207"/>
        <pc:sldMkLst>
          <pc:docMk/>
          <pc:sldMk cId="615188384" sldId="540"/>
        </pc:sldMkLst>
        <pc:spChg chg="mod">
          <ac:chgData name="Matthieu De Mari" userId="dfb708c9-d8dc-439f-9a3b-c772bf4a311c" providerId="ADAL" clId="{C9891248-3CF4-4447-96F0-9BE6AA5FCBC0}" dt="2023-10-05T04:35:52.694" v="5606" actId="20577"/>
          <ac:spMkLst>
            <pc:docMk/>
            <pc:sldMk cId="615188384" sldId="540"/>
            <ac:spMk id="2" creationId="{ED0C3DA5-7AA3-A58D-2BEA-B763CF6DDF2F}"/>
          </ac:spMkLst>
        </pc:spChg>
        <pc:spChg chg="mod">
          <ac:chgData name="Matthieu De Mari" userId="dfb708c9-d8dc-439f-9a3b-c772bf4a311c" providerId="ADAL" clId="{C9891248-3CF4-4447-96F0-9BE6AA5FCBC0}" dt="2023-10-05T04:38:12.249" v="6116" actId="207"/>
          <ac:spMkLst>
            <pc:docMk/>
            <pc:sldMk cId="615188384" sldId="540"/>
            <ac:spMk id="3" creationId="{15BA81A3-C180-A40C-87AA-C44B1CF0F7B7}"/>
          </ac:spMkLst>
        </pc:spChg>
      </pc:sldChg>
      <pc:sldChg chg="addSp delSp modSp new mod modClrScheme chgLayout">
        <pc:chgData name="Matthieu De Mari" userId="dfb708c9-d8dc-439f-9a3b-c772bf4a311c" providerId="ADAL" clId="{C9891248-3CF4-4447-96F0-9BE6AA5FCBC0}" dt="2023-10-05T05:57:36.586" v="10269" actId="20577"/>
        <pc:sldMkLst>
          <pc:docMk/>
          <pc:sldMk cId="929341915" sldId="541"/>
        </pc:sldMkLst>
        <pc:spChg chg="mod ord">
          <ac:chgData name="Matthieu De Mari" userId="dfb708c9-d8dc-439f-9a3b-c772bf4a311c" providerId="ADAL" clId="{C9891248-3CF4-4447-96F0-9BE6AA5FCBC0}" dt="2023-10-05T05:55:01.582" v="10065" actId="700"/>
          <ac:spMkLst>
            <pc:docMk/>
            <pc:sldMk cId="929341915" sldId="541"/>
            <ac:spMk id="2" creationId="{A43978FF-B323-3884-497F-21EF6653AB36}"/>
          </ac:spMkLst>
        </pc:spChg>
        <pc:spChg chg="del mod ord">
          <ac:chgData name="Matthieu De Mari" userId="dfb708c9-d8dc-439f-9a3b-c772bf4a311c" providerId="ADAL" clId="{C9891248-3CF4-4447-96F0-9BE6AA5FCBC0}" dt="2023-10-05T05:51:47.755" v="9723" actId="700"/>
          <ac:spMkLst>
            <pc:docMk/>
            <pc:sldMk cId="929341915" sldId="541"/>
            <ac:spMk id="3" creationId="{76166E08-6AF6-0FFF-AC3D-340DF593848E}"/>
          </ac:spMkLst>
        </pc:spChg>
        <pc:spChg chg="add mod ord">
          <ac:chgData name="Matthieu De Mari" userId="dfb708c9-d8dc-439f-9a3b-c772bf4a311c" providerId="ADAL" clId="{C9891248-3CF4-4447-96F0-9BE6AA5FCBC0}" dt="2023-10-05T05:57:36.586" v="10269" actId="20577"/>
          <ac:spMkLst>
            <pc:docMk/>
            <pc:sldMk cId="929341915" sldId="541"/>
            <ac:spMk id="4" creationId="{2511474E-8CE9-C6A2-5FC1-ECE427228E9F}"/>
          </ac:spMkLst>
        </pc:spChg>
        <pc:spChg chg="add del mod ord">
          <ac:chgData name="Matthieu De Mari" userId="dfb708c9-d8dc-439f-9a3b-c772bf4a311c" providerId="ADAL" clId="{C9891248-3CF4-4447-96F0-9BE6AA5FCBC0}" dt="2023-10-05T05:53:02.121" v="10043" actId="478"/>
          <ac:spMkLst>
            <pc:docMk/>
            <pc:sldMk cId="929341915" sldId="541"/>
            <ac:spMk id="5" creationId="{62ADA03B-C02B-A571-DA96-D3D98E70A456}"/>
          </ac:spMkLst>
        </pc:spChg>
      </pc:sldChg>
      <pc:sldChg chg="modSp new mod">
        <pc:chgData name="Matthieu De Mari" userId="dfb708c9-d8dc-439f-9a3b-c772bf4a311c" providerId="ADAL" clId="{C9891248-3CF4-4447-96F0-9BE6AA5FCBC0}" dt="2024-02-09T01:13:46.116" v="12672" actId="20577"/>
        <pc:sldMkLst>
          <pc:docMk/>
          <pc:sldMk cId="50560222" sldId="542"/>
        </pc:sldMkLst>
        <pc:spChg chg="mod">
          <ac:chgData name="Matthieu De Mari" userId="dfb708c9-d8dc-439f-9a3b-c772bf4a311c" providerId="ADAL" clId="{C9891248-3CF4-4447-96F0-9BE6AA5FCBC0}" dt="2023-10-05T06:03:34.971" v="10505" actId="20577"/>
          <ac:spMkLst>
            <pc:docMk/>
            <pc:sldMk cId="50560222" sldId="542"/>
            <ac:spMk id="2" creationId="{822C20D1-C894-BA52-389C-4185A54583AA}"/>
          </ac:spMkLst>
        </pc:spChg>
        <pc:spChg chg="mod">
          <ac:chgData name="Matthieu De Mari" userId="dfb708c9-d8dc-439f-9a3b-c772bf4a311c" providerId="ADAL" clId="{C9891248-3CF4-4447-96F0-9BE6AA5FCBC0}" dt="2024-02-09T01:13:46.116" v="12672" actId="20577"/>
          <ac:spMkLst>
            <pc:docMk/>
            <pc:sldMk cId="50560222" sldId="542"/>
            <ac:spMk id="3" creationId="{470D4165-E5EC-28F8-4CC9-013CCA3192B3}"/>
          </ac:spMkLst>
        </pc:spChg>
      </pc:sldChg>
      <pc:sldChg chg="addSp delSp modSp new mod modClrScheme chgLayout">
        <pc:chgData name="Matthieu De Mari" userId="dfb708c9-d8dc-439f-9a3b-c772bf4a311c" providerId="ADAL" clId="{C9891248-3CF4-4447-96F0-9BE6AA5FCBC0}" dt="2024-02-09T01:14:28.360" v="12690" actId="20577"/>
        <pc:sldMkLst>
          <pc:docMk/>
          <pc:sldMk cId="3527338206" sldId="543"/>
        </pc:sldMkLst>
        <pc:spChg chg="del mod ord">
          <ac:chgData name="Matthieu De Mari" userId="dfb708c9-d8dc-439f-9a3b-c772bf4a311c" providerId="ADAL" clId="{C9891248-3CF4-4447-96F0-9BE6AA5FCBC0}" dt="2023-10-05T06:12:16.433" v="11562" actId="700"/>
          <ac:spMkLst>
            <pc:docMk/>
            <pc:sldMk cId="3527338206" sldId="543"/>
            <ac:spMk id="2" creationId="{FC230A0E-0F0A-4955-3E27-462E9F6ED468}"/>
          </ac:spMkLst>
        </pc:spChg>
        <pc:spChg chg="del mod ord">
          <ac:chgData name="Matthieu De Mari" userId="dfb708c9-d8dc-439f-9a3b-c772bf4a311c" providerId="ADAL" clId="{C9891248-3CF4-4447-96F0-9BE6AA5FCBC0}" dt="2023-10-05T06:12:16.433" v="11562" actId="700"/>
          <ac:spMkLst>
            <pc:docMk/>
            <pc:sldMk cId="3527338206" sldId="543"/>
            <ac:spMk id="3" creationId="{2E3948D0-3EEC-2420-2FCC-EC9D1A0AB2E0}"/>
          </ac:spMkLst>
        </pc:spChg>
        <pc:spChg chg="add mod ord">
          <ac:chgData name="Matthieu De Mari" userId="dfb708c9-d8dc-439f-9a3b-c772bf4a311c" providerId="ADAL" clId="{C9891248-3CF4-4447-96F0-9BE6AA5FCBC0}" dt="2023-10-05T06:12:21.480" v="11590" actId="20577"/>
          <ac:spMkLst>
            <pc:docMk/>
            <pc:sldMk cId="3527338206" sldId="543"/>
            <ac:spMk id="4" creationId="{1EC346AE-3D31-4948-C654-E0884231E05C}"/>
          </ac:spMkLst>
        </pc:spChg>
        <pc:spChg chg="add mod ord">
          <ac:chgData name="Matthieu De Mari" userId="dfb708c9-d8dc-439f-9a3b-c772bf4a311c" providerId="ADAL" clId="{C9891248-3CF4-4447-96F0-9BE6AA5FCBC0}" dt="2024-02-09T01:14:28.360" v="12690" actId="20577"/>
          <ac:spMkLst>
            <pc:docMk/>
            <pc:sldMk cId="3527338206" sldId="543"/>
            <ac:spMk id="5" creationId="{AF8C1DA2-5152-B9F4-19F6-9ACAA9275A7F}"/>
          </ac:spMkLst>
        </pc:spChg>
        <pc:spChg chg="add del mod ord">
          <ac:chgData name="Matthieu De Mari" userId="dfb708c9-d8dc-439f-9a3b-c772bf4a311c" providerId="ADAL" clId="{C9891248-3CF4-4447-96F0-9BE6AA5FCBC0}" dt="2023-10-05T06:12:48.970" v="11705" actId="478"/>
          <ac:spMkLst>
            <pc:docMk/>
            <pc:sldMk cId="3527338206" sldId="543"/>
            <ac:spMk id="6" creationId="{D35E48DD-A28D-5DC4-64B7-9DA6AB701A72}"/>
          </ac:spMkLst>
        </pc:spChg>
        <pc:picChg chg="add mod">
          <ac:chgData name="Matthieu De Mari" userId="dfb708c9-d8dc-439f-9a3b-c772bf4a311c" providerId="ADAL" clId="{C9891248-3CF4-4447-96F0-9BE6AA5FCBC0}" dt="2023-10-05T06:14:29.189" v="11785" actId="1076"/>
          <ac:picMkLst>
            <pc:docMk/>
            <pc:sldMk cId="3527338206" sldId="543"/>
            <ac:picMk id="8" creationId="{B7454667-DF67-BE70-F95A-FEA9179C35D7}"/>
          </ac:picMkLst>
        </pc:picChg>
      </pc:sldChg>
      <pc:sldChg chg="addSp delSp modSp add mod ord">
        <pc:chgData name="Matthieu De Mari" userId="dfb708c9-d8dc-439f-9a3b-c772bf4a311c" providerId="ADAL" clId="{C9891248-3CF4-4447-96F0-9BE6AA5FCBC0}" dt="2023-10-05T04:24:10.534" v="4962" actId="20577"/>
        <pc:sldMkLst>
          <pc:docMk/>
          <pc:sldMk cId="947865964" sldId="544"/>
        </pc:sldMkLst>
        <pc:spChg chg="mod">
          <ac:chgData name="Matthieu De Mari" userId="dfb708c9-d8dc-439f-9a3b-c772bf4a311c" providerId="ADAL" clId="{C9891248-3CF4-4447-96F0-9BE6AA5FCBC0}" dt="2023-10-05T04:24:10.534" v="4962" actId="20577"/>
          <ac:spMkLst>
            <pc:docMk/>
            <pc:sldMk cId="947865964" sldId="544"/>
            <ac:spMk id="2" creationId="{7CC414F5-B2DE-CCD0-8388-F16117777465}"/>
          </ac:spMkLst>
        </pc:spChg>
        <pc:spChg chg="del mod">
          <ac:chgData name="Matthieu De Mari" userId="dfb708c9-d8dc-439f-9a3b-c772bf4a311c" providerId="ADAL" clId="{C9891248-3CF4-4447-96F0-9BE6AA5FCBC0}" dt="2023-10-05T03:15:28.222" v="1213" actId="478"/>
          <ac:spMkLst>
            <pc:docMk/>
            <pc:sldMk cId="947865964" sldId="544"/>
            <ac:spMk id="3" creationId="{29E4A597-46A7-123D-30B3-89121E4C17CC}"/>
          </ac:spMkLst>
        </pc:spChg>
        <pc:spChg chg="add del mod">
          <ac:chgData name="Matthieu De Mari" userId="dfb708c9-d8dc-439f-9a3b-c772bf4a311c" providerId="ADAL" clId="{C9891248-3CF4-4447-96F0-9BE6AA5FCBC0}" dt="2023-10-05T03:15:30.275" v="1214" actId="478"/>
          <ac:spMkLst>
            <pc:docMk/>
            <pc:sldMk cId="947865964" sldId="544"/>
            <ac:spMk id="5" creationId="{BEE1C663-276D-5899-811E-89E41B2B502B}"/>
          </ac:spMkLst>
        </pc:spChg>
        <pc:picChg chg="add del mod">
          <ac:chgData name="Matthieu De Mari" userId="dfb708c9-d8dc-439f-9a3b-c772bf4a311c" providerId="ADAL" clId="{C9891248-3CF4-4447-96F0-9BE6AA5FCBC0}" dt="2023-10-05T03:15:49.538" v="1223" actId="478"/>
          <ac:picMkLst>
            <pc:docMk/>
            <pc:sldMk cId="947865964" sldId="544"/>
            <ac:picMk id="7" creationId="{68099514-024C-E368-963C-D3F27665877E}"/>
          </ac:picMkLst>
        </pc:picChg>
        <pc:picChg chg="add mod modCrop">
          <ac:chgData name="Matthieu De Mari" userId="dfb708c9-d8dc-439f-9a3b-c772bf4a311c" providerId="ADAL" clId="{C9891248-3CF4-4447-96F0-9BE6AA5FCBC0}" dt="2023-10-05T03:16:10.964" v="1227" actId="1076"/>
          <ac:picMkLst>
            <pc:docMk/>
            <pc:sldMk cId="947865964" sldId="544"/>
            <ac:picMk id="9" creationId="{811989B4-CD07-630B-3D54-86E3E4F22542}"/>
          </ac:picMkLst>
        </pc:picChg>
      </pc:sldChg>
      <pc:sldChg chg="addSp delSp modSp add mod ord">
        <pc:chgData name="Matthieu De Mari" userId="dfb708c9-d8dc-439f-9a3b-c772bf4a311c" providerId="ADAL" clId="{C9891248-3CF4-4447-96F0-9BE6AA5FCBC0}" dt="2023-10-05T04:24:20.845" v="4963" actId="14100"/>
        <pc:sldMkLst>
          <pc:docMk/>
          <pc:sldMk cId="550388382" sldId="545"/>
        </pc:sldMkLst>
        <pc:spChg chg="mod">
          <ac:chgData name="Matthieu De Mari" userId="dfb708c9-d8dc-439f-9a3b-c772bf4a311c" providerId="ADAL" clId="{C9891248-3CF4-4447-96F0-9BE6AA5FCBC0}" dt="2023-10-05T04:24:20.845" v="4963" actId="14100"/>
          <ac:spMkLst>
            <pc:docMk/>
            <pc:sldMk cId="550388382" sldId="545"/>
            <ac:spMk id="2" creationId="{7CC414F5-B2DE-CCD0-8388-F16117777465}"/>
          </ac:spMkLst>
        </pc:spChg>
        <pc:picChg chg="add del mod">
          <ac:chgData name="Matthieu De Mari" userId="dfb708c9-d8dc-439f-9a3b-c772bf4a311c" providerId="ADAL" clId="{C9891248-3CF4-4447-96F0-9BE6AA5FCBC0}" dt="2023-10-05T03:16:17.498" v="1228" actId="478"/>
          <ac:picMkLst>
            <pc:docMk/>
            <pc:sldMk cId="550388382" sldId="545"/>
            <ac:picMk id="5" creationId="{008BF278-F97D-0C60-E244-414091A2D8B2}"/>
          </ac:picMkLst>
        </pc:picChg>
        <pc:picChg chg="add mod">
          <ac:chgData name="Matthieu De Mari" userId="dfb708c9-d8dc-439f-9a3b-c772bf4a311c" providerId="ADAL" clId="{C9891248-3CF4-4447-96F0-9BE6AA5FCBC0}" dt="2023-10-05T03:16:28.422" v="1232" actId="14100"/>
          <ac:picMkLst>
            <pc:docMk/>
            <pc:sldMk cId="550388382" sldId="545"/>
            <ac:picMk id="7" creationId="{ED9D0C00-D355-872E-5E09-8D9ED4A31756}"/>
          </ac:picMkLst>
        </pc:picChg>
      </pc:sldChg>
      <pc:sldChg chg="modSp add mod ord">
        <pc:chgData name="Matthieu De Mari" userId="dfb708c9-d8dc-439f-9a3b-c772bf4a311c" providerId="ADAL" clId="{C9891248-3CF4-4447-96F0-9BE6AA5FCBC0}" dt="2023-10-05T03:27:46.533" v="1888"/>
        <pc:sldMkLst>
          <pc:docMk/>
          <pc:sldMk cId="543531126" sldId="546"/>
        </pc:sldMkLst>
        <pc:spChg chg="mod">
          <ac:chgData name="Matthieu De Mari" userId="dfb708c9-d8dc-439f-9a3b-c772bf4a311c" providerId="ADAL" clId="{C9891248-3CF4-4447-96F0-9BE6AA5FCBC0}" dt="2023-10-05T03:18:37.061" v="1473" actId="20577"/>
          <ac:spMkLst>
            <pc:docMk/>
            <pc:sldMk cId="543531126" sldId="546"/>
            <ac:spMk id="2" creationId="{7CC414F5-B2DE-CCD0-8388-F16117777465}"/>
          </ac:spMkLst>
        </pc:spChg>
        <pc:spChg chg="mod">
          <ac:chgData name="Matthieu De Mari" userId="dfb708c9-d8dc-439f-9a3b-c772bf4a311c" providerId="ADAL" clId="{C9891248-3CF4-4447-96F0-9BE6AA5FCBC0}" dt="2023-10-05T03:20:20.248" v="1854" actId="115"/>
          <ac:spMkLst>
            <pc:docMk/>
            <pc:sldMk cId="543531126" sldId="546"/>
            <ac:spMk id="3" creationId="{29E4A597-46A7-123D-30B3-89121E4C17CC}"/>
          </ac:spMkLst>
        </pc:spChg>
      </pc:sldChg>
      <pc:sldChg chg="addSp delSp modSp new mod ord modClrScheme chgLayout">
        <pc:chgData name="Matthieu De Mari" userId="dfb708c9-d8dc-439f-9a3b-c772bf4a311c" providerId="ADAL" clId="{C9891248-3CF4-4447-96F0-9BE6AA5FCBC0}" dt="2023-10-05T03:43:20.912" v="2253" actId="14100"/>
        <pc:sldMkLst>
          <pc:docMk/>
          <pc:sldMk cId="4278395485" sldId="547"/>
        </pc:sldMkLst>
        <pc:spChg chg="mod ord">
          <ac:chgData name="Matthieu De Mari" userId="dfb708c9-d8dc-439f-9a3b-c772bf4a311c" providerId="ADAL" clId="{C9891248-3CF4-4447-96F0-9BE6AA5FCBC0}" dt="2023-10-05T03:42:34.019" v="2244" actId="700"/>
          <ac:spMkLst>
            <pc:docMk/>
            <pc:sldMk cId="4278395485" sldId="547"/>
            <ac:spMk id="2" creationId="{64D790BB-5886-E18A-8027-1194C34D4FAA}"/>
          </ac:spMkLst>
        </pc:spChg>
        <pc:spChg chg="mod ord">
          <ac:chgData name="Matthieu De Mari" userId="dfb708c9-d8dc-439f-9a3b-c772bf4a311c" providerId="ADAL" clId="{C9891248-3CF4-4447-96F0-9BE6AA5FCBC0}" dt="2023-10-05T03:42:36.518" v="2249" actId="27636"/>
          <ac:spMkLst>
            <pc:docMk/>
            <pc:sldMk cId="4278395485" sldId="547"/>
            <ac:spMk id="3" creationId="{2EA9A3B8-F604-F77C-9EC3-ACBB4FC51375}"/>
          </ac:spMkLst>
        </pc:spChg>
        <pc:spChg chg="add del mod ord">
          <ac:chgData name="Matthieu De Mari" userId="dfb708c9-d8dc-439f-9a3b-c772bf4a311c" providerId="ADAL" clId="{C9891248-3CF4-4447-96F0-9BE6AA5FCBC0}" dt="2023-10-05T03:42:38.830" v="2250" actId="478"/>
          <ac:spMkLst>
            <pc:docMk/>
            <pc:sldMk cId="4278395485" sldId="547"/>
            <ac:spMk id="4" creationId="{92CD7B40-05E9-9C22-7CE6-6E377A3C168D}"/>
          </ac:spMkLst>
        </pc:spChg>
        <pc:picChg chg="add mod">
          <ac:chgData name="Matthieu De Mari" userId="dfb708c9-d8dc-439f-9a3b-c772bf4a311c" providerId="ADAL" clId="{C9891248-3CF4-4447-96F0-9BE6AA5FCBC0}" dt="2023-10-05T03:43:20.912" v="2253" actId="14100"/>
          <ac:picMkLst>
            <pc:docMk/>
            <pc:sldMk cId="4278395485" sldId="547"/>
            <ac:picMk id="6" creationId="{FF357E18-AD93-373D-61DA-199F09CD3ED0}"/>
          </ac:picMkLst>
        </pc:picChg>
      </pc:sldChg>
      <pc:sldChg chg="addSp delSp modSp add mod">
        <pc:chgData name="Matthieu De Mari" userId="dfb708c9-d8dc-439f-9a3b-c772bf4a311c" providerId="ADAL" clId="{C9891248-3CF4-4447-96F0-9BE6AA5FCBC0}" dt="2023-10-05T03:51:11.453" v="2470" actId="1440"/>
        <pc:sldMkLst>
          <pc:docMk/>
          <pc:sldMk cId="554846073" sldId="548"/>
        </pc:sldMkLst>
        <pc:picChg chg="add del">
          <ac:chgData name="Matthieu De Mari" userId="dfb708c9-d8dc-439f-9a3b-c772bf4a311c" providerId="ADAL" clId="{C9891248-3CF4-4447-96F0-9BE6AA5FCBC0}" dt="2023-10-05T03:50:52.596" v="2440" actId="21"/>
          <ac:picMkLst>
            <pc:docMk/>
            <pc:sldMk cId="554846073" sldId="548"/>
            <ac:picMk id="5" creationId="{548CD462-9C7A-1613-A7CC-528335807DBE}"/>
          </ac:picMkLst>
        </pc:picChg>
        <pc:picChg chg="add del mod">
          <ac:chgData name="Matthieu De Mari" userId="dfb708c9-d8dc-439f-9a3b-c772bf4a311c" providerId="ADAL" clId="{C9891248-3CF4-4447-96F0-9BE6AA5FCBC0}" dt="2023-10-05T03:51:03.452" v="2466" actId="478"/>
          <ac:picMkLst>
            <pc:docMk/>
            <pc:sldMk cId="554846073" sldId="548"/>
            <ac:picMk id="6" creationId="{9CECD52C-0ED1-4369-4F2A-CEF214327BCC}"/>
          </ac:picMkLst>
        </pc:picChg>
        <pc:picChg chg="del">
          <ac:chgData name="Matthieu De Mari" userId="dfb708c9-d8dc-439f-9a3b-c772bf4a311c" providerId="ADAL" clId="{C9891248-3CF4-4447-96F0-9BE6AA5FCBC0}" dt="2023-10-05T03:50:43.325" v="2437" actId="478"/>
          <ac:picMkLst>
            <pc:docMk/>
            <pc:sldMk cId="554846073" sldId="548"/>
            <ac:picMk id="7" creationId="{4147B3AC-C418-D807-F4CE-A026A21BFC73}"/>
          </ac:picMkLst>
        </pc:picChg>
        <pc:picChg chg="add del mod">
          <ac:chgData name="Matthieu De Mari" userId="dfb708c9-d8dc-439f-9a3b-c772bf4a311c" providerId="ADAL" clId="{C9891248-3CF4-4447-96F0-9BE6AA5FCBC0}" dt="2023-10-05T03:51:05.136" v="2468" actId="21"/>
          <ac:picMkLst>
            <pc:docMk/>
            <pc:sldMk cId="554846073" sldId="548"/>
            <ac:picMk id="8" creationId="{86A46F1D-D554-2A30-35BB-904E8945AAF4}"/>
          </ac:picMkLst>
        </pc:picChg>
        <pc:picChg chg="add mod">
          <ac:chgData name="Matthieu De Mari" userId="dfb708c9-d8dc-439f-9a3b-c772bf4a311c" providerId="ADAL" clId="{C9891248-3CF4-4447-96F0-9BE6AA5FCBC0}" dt="2023-10-05T03:51:03.835" v="2467"/>
          <ac:picMkLst>
            <pc:docMk/>
            <pc:sldMk cId="554846073" sldId="548"/>
            <ac:picMk id="9" creationId="{34DCE7F4-2B14-6D99-2080-E6D082C28537}"/>
          </ac:picMkLst>
        </pc:picChg>
        <pc:picChg chg="add mod">
          <ac:chgData name="Matthieu De Mari" userId="dfb708c9-d8dc-439f-9a3b-c772bf4a311c" providerId="ADAL" clId="{C9891248-3CF4-4447-96F0-9BE6AA5FCBC0}" dt="2023-10-05T03:51:11.453" v="2470" actId="1440"/>
          <ac:picMkLst>
            <pc:docMk/>
            <pc:sldMk cId="554846073" sldId="548"/>
            <ac:picMk id="10" creationId="{FE223D88-982F-072A-931E-54E34402B227}"/>
          </ac:picMkLst>
        </pc:picChg>
      </pc:sldChg>
      <pc:sldChg chg="addSp delSp modSp new mod modClrScheme chgLayout">
        <pc:chgData name="Matthieu De Mari" userId="dfb708c9-d8dc-439f-9a3b-c772bf4a311c" providerId="ADAL" clId="{C9891248-3CF4-4447-96F0-9BE6AA5FCBC0}" dt="2024-02-09T01:11:08.719" v="12645" actId="20577"/>
        <pc:sldMkLst>
          <pc:docMk/>
          <pc:sldMk cId="1781579465" sldId="549"/>
        </pc:sldMkLst>
        <pc:spChg chg="mod ord">
          <ac:chgData name="Matthieu De Mari" userId="dfb708c9-d8dc-439f-9a3b-c772bf4a311c" providerId="ADAL" clId="{C9891248-3CF4-4447-96F0-9BE6AA5FCBC0}" dt="2024-02-09T01:11:08.719" v="12645" actId="20577"/>
          <ac:spMkLst>
            <pc:docMk/>
            <pc:sldMk cId="1781579465" sldId="549"/>
            <ac:spMk id="2" creationId="{96850101-943E-44F4-74ED-F0988172728F}"/>
          </ac:spMkLst>
        </pc:spChg>
        <pc:spChg chg="del mod ord">
          <ac:chgData name="Matthieu De Mari" userId="dfb708c9-d8dc-439f-9a3b-c772bf4a311c" providerId="ADAL" clId="{C9891248-3CF4-4447-96F0-9BE6AA5FCBC0}" dt="2023-10-05T03:52:00.289" v="2528" actId="700"/>
          <ac:spMkLst>
            <pc:docMk/>
            <pc:sldMk cId="1781579465" sldId="549"/>
            <ac:spMk id="3" creationId="{C812F6B8-7F23-06D1-D537-0EDB1F184D08}"/>
          </ac:spMkLst>
        </pc:spChg>
        <pc:spChg chg="del">
          <ac:chgData name="Matthieu De Mari" userId="dfb708c9-d8dc-439f-9a3b-c772bf4a311c" providerId="ADAL" clId="{C9891248-3CF4-4447-96F0-9BE6AA5FCBC0}" dt="2023-10-05T03:52:00.289" v="2528" actId="700"/>
          <ac:spMkLst>
            <pc:docMk/>
            <pc:sldMk cId="1781579465" sldId="549"/>
            <ac:spMk id="4" creationId="{E4A8D058-1199-5983-3823-3570DCB6E514}"/>
          </ac:spMkLst>
        </pc:spChg>
        <pc:spChg chg="add mod ord">
          <ac:chgData name="Matthieu De Mari" userId="dfb708c9-d8dc-439f-9a3b-c772bf4a311c" providerId="ADAL" clId="{C9891248-3CF4-4447-96F0-9BE6AA5FCBC0}" dt="2023-10-05T03:57:11.319" v="2832" actId="20577"/>
          <ac:spMkLst>
            <pc:docMk/>
            <pc:sldMk cId="1781579465" sldId="549"/>
            <ac:spMk id="5" creationId="{377F84B0-AEB0-550C-29BD-92335EBE11DD}"/>
          </ac:spMkLst>
        </pc:spChg>
      </pc:sldChg>
      <pc:sldChg chg="modSp add mod">
        <pc:chgData name="Matthieu De Mari" userId="dfb708c9-d8dc-439f-9a3b-c772bf4a311c" providerId="ADAL" clId="{C9891248-3CF4-4447-96F0-9BE6AA5FCBC0}" dt="2023-10-05T04:05:35.188" v="3260" actId="113"/>
        <pc:sldMkLst>
          <pc:docMk/>
          <pc:sldMk cId="1931150838" sldId="550"/>
        </pc:sldMkLst>
        <pc:spChg chg="mod">
          <ac:chgData name="Matthieu De Mari" userId="dfb708c9-d8dc-439f-9a3b-c772bf4a311c" providerId="ADAL" clId="{C9891248-3CF4-4447-96F0-9BE6AA5FCBC0}" dt="2023-10-05T04:05:35.188" v="3260" actId="113"/>
          <ac:spMkLst>
            <pc:docMk/>
            <pc:sldMk cId="1931150838" sldId="550"/>
            <ac:spMk id="3" creationId="{C4AD3B69-B70C-B61B-ECD7-9AAE65BF707B}"/>
          </ac:spMkLst>
        </pc:spChg>
      </pc:sldChg>
      <pc:sldChg chg="delSp modSp add mod modClrScheme chgLayout">
        <pc:chgData name="Matthieu De Mari" userId="dfb708c9-d8dc-439f-9a3b-c772bf4a311c" providerId="ADAL" clId="{C9891248-3CF4-4447-96F0-9BE6AA5FCBC0}" dt="2023-10-05T04:09:43.559" v="3457" actId="20577"/>
        <pc:sldMkLst>
          <pc:docMk/>
          <pc:sldMk cId="3072474516" sldId="551"/>
        </pc:sldMkLst>
        <pc:spChg chg="mod ord">
          <ac:chgData name="Matthieu De Mari" userId="dfb708c9-d8dc-439f-9a3b-c772bf4a311c" providerId="ADAL" clId="{C9891248-3CF4-4447-96F0-9BE6AA5FCBC0}" dt="2023-10-05T04:07:11.044" v="3262" actId="700"/>
          <ac:spMkLst>
            <pc:docMk/>
            <pc:sldMk cId="3072474516" sldId="551"/>
            <ac:spMk id="2" creationId="{B0317725-A347-E236-7189-1EA41BF9B6FB}"/>
          </ac:spMkLst>
        </pc:spChg>
        <pc:spChg chg="mod ord">
          <ac:chgData name="Matthieu De Mari" userId="dfb708c9-d8dc-439f-9a3b-c772bf4a311c" providerId="ADAL" clId="{C9891248-3CF4-4447-96F0-9BE6AA5FCBC0}" dt="2023-10-05T04:09:43.559" v="3457" actId="20577"/>
          <ac:spMkLst>
            <pc:docMk/>
            <pc:sldMk cId="3072474516" sldId="551"/>
            <ac:spMk id="3" creationId="{C4AD3B69-B70C-B61B-ECD7-9AAE65BF707B}"/>
          </ac:spMkLst>
        </pc:spChg>
        <pc:picChg chg="del">
          <ac:chgData name="Matthieu De Mari" userId="dfb708c9-d8dc-439f-9a3b-c772bf4a311c" providerId="ADAL" clId="{C9891248-3CF4-4447-96F0-9BE6AA5FCBC0}" dt="2023-10-05T04:07:12.782" v="3263" actId="478"/>
          <ac:picMkLst>
            <pc:docMk/>
            <pc:sldMk cId="3072474516" sldId="551"/>
            <ac:picMk id="6" creationId="{AAE3F010-039D-DB5B-9165-1FD9DDC13E3A}"/>
          </ac:picMkLst>
        </pc:picChg>
      </pc:sldChg>
      <pc:sldChg chg="addSp modSp add mod">
        <pc:chgData name="Matthieu De Mari" userId="dfb708c9-d8dc-439f-9a3b-c772bf4a311c" providerId="ADAL" clId="{C9891248-3CF4-4447-96F0-9BE6AA5FCBC0}" dt="2023-10-05T04:22:57.220" v="4864" actId="688"/>
        <pc:sldMkLst>
          <pc:docMk/>
          <pc:sldMk cId="1076786687" sldId="552"/>
        </pc:sldMkLst>
        <pc:spChg chg="mod">
          <ac:chgData name="Matthieu De Mari" userId="dfb708c9-d8dc-439f-9a3b-c772bf4a311c" providerId="ADAL" clId="{C9891248-3CF4-4447-96F0-9BE6AA5FCBC0}" dt="2023-10-05T04:12:00.103" v="3717" actId="207"/>
          <ac:spMkLst>
            <pc:docMk/>
            <pc:sldMk cId="1076786687" sldId="552"/>
            <ac:spMk id="3" creationId="{C4AD3B69-B70C-B61B-ECD7-9AAE65BF707B}"/>
          </ac:spMkLst>
        </pc:spChg>
        <pc:spChg chg="add mod">
          <ac:chgData name="Matthieu De Mari" userId="dfb708c9-d8dc-439f-9a3b-c772bf4a311c" providerId="ADAL" clId="{C9891248-3CF4-4447-96F0-9BE6AA5FCBC0}" dt="2023-10-05T04:22:57.220" v="4864" actId="688"/>
          <ac:spMkLst>
            <pc:docMk/>
            <pc:sldMk cId="1076786687" sldId="552"/>
            <ac:spMk id="4" creationId="{D3C5590A-CFE8-8F0F-C55A-503D735D95CE}"/>
          </ac:spMkLst>
        </pc:spChg>
      </pc:sldChg>
      <pc:sldChg chg="addSp modSp new mod">
        <pc:chgData name="Matthieu De Mari" userId="dfb708c9-d8dc-439f-9a3b-c772bf4a311c" providerId="ADAL" clId="{C9891248-3CF4-4447-96F0-9BE6AA5FCBC0}" dt="2023-10-05T06:25:28.816" v="12555" actId="1076"/>
        <pc:sldMkLst>
          <pc:docMk/>
          <pc:sldMk cId="367579252" sldId="553"/>
        </pc:sldMkLst>
        <pc:spChg chg="mod">
          <ac:chgData name="Matthieu De Mari" userId="dfb708c9-d8dc-439f-9a3b-c772bf4a311c" providerId="ADAL" clId="{C9891248-3CF4-4447-96F0-9BE6AA5FCBC0}" dt="2023-10-05T04:12:54.097" v="3794" actId="20577"/>
          <ac:spMkLst>
            <pc:docMk/>
            <pc:sldMk cId="367579252" sldId="553"/>
            <ac:spMk id="2" creationId="{33E4A957-BB04-7469-0AB0-2E641651AA6F}"/>
          </ac:spMkLst>
        </pc:spChg>
        <pc:spChg chg="mod">
          <ac:chgData name="Matthieu De Mari" userId="dfb708c9-d8dc-439f-9a3b-c772bf4a311c" providerId="ADAL" clId="{C9891248-3CF4-4447-96F0-9BE6AA5FCBC0}" dt="2023-10-05T06:25:17.035" v="12547" actId="207"/>
          <ac:spMkLst>
            <pc:docMk/>
            <pc:sldMk cId="367579252" sldId="553"/>
            <ac:spMk id="3" creationId="{B82ACD32-741E-996A-10A5-C0E45C1FBDEA}"/>
          </ac:spMkLst>
        </pc:spChg>
        <pc:spChg chg="add mod">
          <ac:chgData name="Matthieu De Mari" userId="dfb708c9-d8dc-439f-9a3b-c772bf4a311c" providerId="ADAL" clId="{C9891248-3CF4-4447-96F0-9BE6AA5FCBC0}" dt="2023-10-05T06:25:23.055" v="12554" actId="1036"/>
          <ac:spMkLst>
            <pc:docMk/>
            <pc:sldMk cId="367579252" sldId="553"/>
            <ac:spMk id="4" creationId="{599E5051-AEF0-4261-879D-6B631D289668}"/>
          </ac:spMkLst>
        </pc:spChg>
        <pc:spChg chg="add mod">
          <ac:chgData name="Matthieu De Mari" userId="dfb708c9-d8dc-439f-9a3b-c772bf4a311c" providerId="ADAL" clId="{C9891248-3CF4-4447-96F0-9BE6AA5FCBC0}" dt="2023-10-05T06:25:23.055" v="12554" actId="1036"/>
          <ac:spMkLst>
            <pc:docMk/>
            <pc:sldMk cId="367579252" sldId="553"/>
            <ac:spMk id="5" creationId="{18E2D939-20D7-FD19-958D-4ACFB6C97886}"/>
          </ac:spMkLst>
        </pc:spChg>
        <pc:spChg chg="add mod">
          <ac:chgData name="Matthieu De Mari" userId="dfb708c9-d8dc-439f-9a3b-c772bf4a311c" providerId="ADAL" clId="{C9891248-3CF4-4447-96F0-9BE6AA5FCBC0}" dt="2023-10-05T06:25:28.816" v="12555" actId="1076"/>
          <ac:spMkLst>
            <pc:docMk/>
            <pc:sldMk cId="367579252" sldId="553"/>
            <ac:spMk id="6" creationId="{0A576B21-CC48-7DA9-F3CE-79B32ECBFDDC}"/>
          </ac:spMkLst>
        </pc:spChg>
        <pc:spChg chg="add mod">
          <ac:chgData name="Matthieu De Mari" userId="dfb708c9-d8dc-439f-9a3b-c772bf4a311c" providerId="ADAL" clId="{C9891248-3CF4-4447-96F0-9BE6AA5FCBC0}" dt="2023-10-05T06:25:23.055" v="12554" actId="1036"/>
          <ac:spMkLst>
            <pc:docMk/>
            <pc:sldMk cId="367579252" sldId="553"/>
            <ac:spMk id="7" creationId="{D3ED3A80-24E6-C6EF-FB99-B6E089279825}"/>
          </ac:spMkLst>
        </pc:spChg>
        <pc:spChg chg="add mod">
          <ac:chgData name="Matthieu De Mari" userId="dfb708c9-d8dc-439f-9a3b-c772bf4a311c" providerId="ADAL" clId="{C9891248-3CF4-4447-96F0-9BE6AA5FCBC0}" dt="2023-10-05T06:25:23.055" v="12554" actId="1036"/>
          <ac:spMkLst>
            <pc:docMk/>
            <pc:sldMk cId="367579252" sldId="553"/>
            <ac:spMk id="8" creationId="{26A91A4E-D158-7E7B-886E-166BA0EA22E4}"/>
          </ac:spMkLst>
        </pc:spChg>
      </pc:sldChg>
      <pc:sldChg chg="addSp delSp modSp new mod modClrScheme chgLayout">
        <pc:chgData name="Matthieu De Mari" userId="dfb708c9-d8dc-439f-9a3b-c772bf4a311c" providerId="ADAL" clId="{C9891248-3CF4-4447-96F0-9BE6AA5FCBC0}" dt="2023-10-05T06:24:20.143" v="12502" actId="20577"/>
        <pc:sldMkLst>
          <pc:docMk/>
          <pc:sldMk cId="3321911095" sldId="554"/>
        </pc:sldMkLst>
        <pc:spChg chg="mod ord">
          <ac:chgData name="Matthieu De Mari" userId="dfb708c9-d8dc-439f-9a3b-c772bf4a311c" providerId="ADAL" clId="{C9891248-3CF4-4447-96F0-9BE6AA5FCBC0}" dt="2023-10-05T04:19:17.853" v="4305" actId="700"/>
          <ac:spMkLst>
            <pc:docMk/>
            <pc:sldMk cId="3321911095" sldId="554"/>
            <ac:spMk id="2" creationId="{5BF32040-4825-25BC-87C2-1FFDC6FE1EAC}"/>
          </ac:spMkLst>
        </pc:spChg>
        <pc:spChg chg="del mod ord">
          <ac:chgData name="Matthieu De Mari" userId="dfb708c9-d8dc-439f-9a3b-c772bf4a311c" providerId="ADAL" clId="{C9891248-3CF4-4447-96F0-9BE6AA5FCBC0}" dt="2023-10-05T04:18:47.807" v="4304" actId="700"/>
          <ac:spMkLst>
            <pc:docMk/>
            <pc:sldMk cId="3321911095" sldId="554"/>
            <ac:spMk id="3" creationId="{BBA177FF-A568-CEE4-F652-A7FEE6E90785}"/>
          </ac:spMkLst>
        </pc:spChg>
        <pc:spChg chg="add del mod ord">
          <ac:chgData name="Matthieu De Mari" userId="dfb708c9-d8dc-439f-9a3b-c772bf4a311c" providerId="ADAL" clId="{C9891248-3CF4-4447-96F0-9BE6AA5FCBC0}" dt="2023-10-05T04:19:17.853" v="4305" actId="700"/>
          <ac:spMkLst>
            <pc:docMk/>
            <pc:sldMk cId="3321911095" sldId="554"/>
            <ac:spMk id="4" creationId="{19BC1614-F0EE-DA31-7B06-AC223C15C399}"/>
          </ac:spMkLst>
        </pc:spChg>
        <pc:spChg chg="add del mod ord">
          <ac:chgData name="Matthieu De Mari" userId="dfb708c9-d8dc-439f-9a3b-c772bf4a311c" providerId="ADAL" clId="{C9891248-3CF4-4447-96F0-9BE6AA5FCBC0}" dt="2023-10-05T04:19:17.853" v="4305" actId="700"/>
          <ac:spMkLst>
            <pc:docMk/>
            <pc:sldMk cId="3321911095" sldId="554"/>
            <ac:spMk id="5" creationId="{AD50592F-376C-1DB7-1FA4-4A7B4932516E}"/>
          </ac:spMkLst>
        </pc:spChg>
        <pc:spChg chg="add mod ord">
          <ac:chgData name="Matthieu De Mari" userId="dfb708c9-d8dc-439f-9a3b-c772bf4a311c" providerId="ADAL" clId="{C9891248-3CF4-4447-96F0-9BE6AA5FCBC0}" dt="2023-10-05T06:24:20.143" v="12502" actId="20577"/>
          <ac:spMkLst>
            <pc:docMk/>
            <pc:sldMk cId="3321911095" sldId="554"/>
            <ac:spMk id="6" creationId="{CD78CCD0-4ECD-EA47-6B29-C240D661A632}"/>
          </ac:spMkLst>
        </pc:spChg>
      </pc:sldChg>
      <pc:sldChg chg="addSp modSp add mod">
        <pc:chgData name="Matthieu De Mari" userId="dfb708c9-d8dc-439f-9a3b-c772bf4a311c" providerId="ADAL" clId="{C9891248-3CF4-4447-96F0-9BE6AA5FCBC0}" dt="2023-10-05T04:23:43.978" v="4899" actId="20577"/>
        <pc:sldMkLst>
          <pc:docMk/>
          <pc:sldMk cId="2277514466" sldId="555"/>
        </pc:sldMkLst>
        <pc:spChg chg="add mod">
          <ac:chgData name="Matthieu De Mari" userId="dfb708c9-d8dc-439f-9a3b-c772bf4a311c" providerId="ADAL" clId="{C9891248-3CF4-4447-96F0-9BE6AA5FCBC0}" dt="2023-10-05T04:23:43.978" v="4899" actId="20577"/>
          <ac:spMkLst>
            <pc:docMk/>
            <pc:sldMk cId="2277514466" sldId="555"/>
            <ac:spMk id="3" creationId="{24F97C40-AA08-9C36-6EA9-29319757B51C}"/>
          </ac:spMkLst>
        </pc:spChg>
        <pc:spChg chg="mod">
          <ac:chgData name="Matthieu De Mari" userId="dfb708c9-d8dc-439f-9a3b-c772bf4a311c" providerId="ADAL" clId="{C9891248-3CF4-4447-96F0-9BE6AA5FCBC0}" dt="2023-10-05T04:21:22.683" v="4585" actId="207"/>
          <ac:spMkLst>
            <pc:docMk/>
            <pc:sldMk cId="2277514466" sldId="555"/>
            <ac:spMk id="6" creationId="{CD78CCD0-4ECD-EA47-6B29-C240D661A632}"/>
          </ac:spMkLst>
        </pc:spChg>
      </pc:sldChg>
      <pc:sldChg chg="addSp delSp modSp add mod modClrScheme chgLayout">
        <pc:chgData name="Matthieu De Mari" userId="dfb708c9-d8dc-439f-9a3b-c772bf4a311c" providerId="ADAL" clId="{C9891248-3CF4-4447-96F0-9BE6AA5FCBC0}" dt="2023-10-05T04:27:53.402" v="5192" actId="14100"/>
        <pc:sldMkLst>
          <pc:docMk/>
          <pc:sldMk cId="3672689450" sldId="556"/>
        </pc:sldMkLst>
        <pc:spChg chg="mod ord">
          <ac:chgData name="Matthieu De Mari" userId="dfb708c9-d8dc-439f-9a3b-c772bf4a311c" providerId="ADAL" clId="{C9891248-3CF4-4447-96F0-9BE6AA5FCBC0}" dt="2023-10-05T04:26:09.550" v="5172" actId="700"/>
          <ac:spMkLst>
            <pc:docMk/>
            <pc:sldMk cId="3672689450" sldId="556"/>
            <ac:spMk id="2" creationId="{7CC414F5-B2DE-CCD0-8388-F16117777465}"/>
          </ac:spMkLst>
        </pc:spChg>
        <pc:spChg chg="mod ord">
          <ac:chgData name="Matthieu De Mari" userId="dfb708c9-d8dc-439f-9a3b-c772bf4a311c" providerId="ADAL" clId="{C9891248-3CF4-4447-96F0-9BE6AA5FCBC0}" dt="2023-10-05T04:27:53.402" v="5192" actId="14100"/>
          <ac:spMkLst>
            <pc:docMk/>
            <pc:sldMk cId="3672689450" sldId="556"/>
            <ac:spMk id="3" creationId="{29E4A597-46A7-123D-30B3-89121E4C17CC}"/>
          </ac:spMkLst>
        </pc:spChg>
        <pc:spChg chg="add del mod ord">
          <ac:chgData name="Matthieu De Mari" userId="dfb708c9-d8dc-439f-9a3b-c772bf4a311c" providerId="ADAL" clId="{C9891248-3CF4-4447-96F0-9BE6AA5FCBC0}" dt="2023-10-05T04:26:17.935" v="5173" actId="478"/>
          <ac:spMkLst>
            <pc:docMk/>
            <pc:sldMk cId="3672689450" sldId="556"/>
            <ac:spMk id="4" creationId="{380372CF-73D9-D442-B2CC-5101D9355645}"/>
          </ac:spMkLst>
        </pc:spChg>
        <pc:picChg chg="add mod">
          <ac:chgData name="Matthieu De Mari" userId="dfb708c9-d8dc-439f-9a3b-c772bf4a311c" providerId="ADAL" clId="{C9891248-3CF4-4447-96F0-9BE6AA5FCBC0}" dt="2023-10-05T04:27:32.822" v="5179" actId="14100"/>
          <ac:picMkLst>
            <pc:docMk/>
            <pc:sldMk cId="3672689450" sldId="556"/>
            <ac:picMk id="6" creationId="{70F95966-7400-75CC-4DF5-87DF9BF40CFF}"/>
          </ac:picMkLst>
        </pc:picChg>
      </pc:sldChg>
      <pc:sldChg chg="addSp delSp modSp add mod">
        <pc:chgData name="Matthieu De Mari" userId="dfb708c9-d8dc-439f-9a3b-c772bf4a311c" providerId="ADAL" clId="{C9891248-3CF4-4447-96F0-9BE6AA5FCBC0}" dt="2023-10-05T04:35:32.163" v="5584" actId="1076"/>
        <pc:sldMkLst>
          <pc:docMk/>
          <pc:sldMk cId="1779335773" sldId="557"/>
        </pc:sldMkLst>
        <pc:spChg chg="mod">
          <ac:chgData name="Matthieu De Mari" userId="dfb708c9-d8dc-439f-9a3b-c772bf4a311c" providerId="ADAL" clId="{C9891248-3CF4-4447-96F0-9BE6AA5FCBC0}" dt="2023-10-05T04:34:33.765" v="5580" actId="20577"/>
          <ac:spMkLst>
            <pc:docMk/>
            <pc:sldMk cId="1779335773" sldId="557"/>
            <ac:spMk id="3" creationId="{8794EE67-0ECB-4248-6CAA-7C09C17CA5B0}"/>
          </ac:spMkLst>
        </pc:spChg>
        <pc:spChg chg="del">
          <ac:chgData name="Matthieu De Mari" userId="dfb708c9-d8dc-439f-9a3b-c772bf4a311c" providerId="ADAL" clId="{C9891248-3CF4-4447-96F0-9BE6AA5FCBC0}" dt="2023-10-05T04:33:08.394" v="5339" actId="478"/>
          <ac:spMkLst>
            <pc:docMk/>
            <pc:sldMk cId="1779335773" sldId="557"/>
            <ac:spMk id="5" creationId="{84B28B22-F72B-E461-A5F0-82A31F0E5461}"/>
          </ac:spMkLst>
        </pc:spChg>
        <pc:spChg chg="del">
          <ac:chgData name="Matthieu De Mari" userId="dfb708c9-d8dc-439f-9a3b-c772bf4a311c" providerId="ADAL" clId="{C9891248-3CF4-4447-96F0-9BE6AA5FCBC0}" dt="2023-10-05T04:33:10.955" v="5341" actId="478"/>
          <ac:spMkLst>
            <pc:docMk/>
            <pc:sldMk cId="1779335773" sldId="557"/>
            <ac:spMk id="6" creationId="{6AB754CB-3499-F27D-D435-5A873DFC05BD}"/>
          </ac:spMkLst>
        </pc:spChg>
        <pc:spChg chg="del">
          <ac:chgData name="Matthieu De Mari" userId="dfb708c9-d8dc-439f-9a3b-c772bf4a311c" providerId="ADAL" clId="{C9891248-3CF4-4447-96F0-9BE6AA5FCBC0}" dt="2023-10-05T04:33:06.624" v="5337" actId="478"/>
          <ac:spMkLst>
            <pc:docMk/>
            <pc:sldMk cId="1779335773" sldId="557"/>
            <ac:spMk id="7" creationId="{F1A72A80-E34D-FE9E-2CCB-4AFB1D57CE07}"/>
          </ac:spMkLst>
        </pc:spChg>
        <pc:spChg chg="del">
          <ac:chgData name="Matthieu De Mari" userId="dfb708c9-d8dc-439f-9a3b-c772bf4a311c" providerId="ADAL" clId="{C9891248-3CF4-4447-96F0-9BE6AA5FCBC0}" dt="2023-10-05T04:33:09.278" v="5340" actId="478"/>
          <ac:spMkLst>
            <pc:docMk/>
            <pc:sldMk cId="1779335773" sldId="557"/>
            <ac:spMk id="8" creationId="{0000A86D-2E5A-EAC6-5B2F-2910D5275D98}"/>
          </ac:spMkLst>
        </pc:spChg>
        <pc:spChg chg="del">
          <ac:chgData name="Matthieu De Mari" userId="dfb708c9-d8dc-439f-9a3b-c772bf4a311c" providerId="ADAL" clId="{C9891248-3CF4-4447-96F0-9BE6AA5FCBC0}" dt="2023-10-05T04:33:07.204" v="5338" actId="478"/>
          <ac:spMkLst>
            <pc:docMk/>
            <pc:sldMk cId="1779335773" sldId="557"/>
            <ac:spMk id="9" creationId="{3A055949-3979-9BA3-7F21-A63F74676C45}"/>
          </ac:spMkLst>
        </pc:spChg>
        <pc:picChg chg="add mod">
          <ac:chgData name="Matthieu De Mari" userId="dfb708c9-d8dc-439f-9a3b-c772bf4a311c" providerId="ADAL" clId="{C9891248-3CF4-4447-96F0-9BE6AA5FCBC0}" dt="2023-10-05T04:35:32.163" v="5584" actId="1076"/>
          <ac:picMkLst>
            <pc:docMk/>
            <pc:sldMk cId="1779335773" sldId="557"/>
            <ac:picMk id="10" creationId="{F8CF91A4-983D-B889-C45A-996356E7EA8E}"/>
          </ac:picMkLst>
        </pc:picChg>
      </pc:sldChg>
      <pc:sldChg chg="modSp new mod">
        <pc:chgData name="Matthieu De Mari" userId="dfb708c9-d8dc-439f-9a3b-c772bf4a311c" providerId="ADAL" clId="{C9891248-3CF4-4447-96F0-9BE6AA5FCBC0}" dt="2023-10-05T04:43:21.205" v="6819" actId="20577"/>
        <pc:sldMkLst>
          <pc:docMk/>
          <pc:sldMk cId="430604310" sldId="558"/>
        </pc:sldMkLst>
        <pc:spChg chg="mod">
          <ac:chgData name="Matthieu De Mari" userId="dfb708c9-d8dc-439f-9a3b-c772bf4a311c" providerId="ADAL" clId="{C9891248-3CF4-4447-96F0-9BE6AA5FCBC0}" dt="2023-10-05T04:38:22.118" v="6138" actId="20577"/>
          <ac:spMkLst>
            <pc:docMk/>
            <pc:sldMk cId="430604310" sldId="558"/>
            <ac:spMk id="2" creationId="{04A7C9B7-C8DD-B062-9AA6-87E547704173}"/>
          </ac:spMkLst>
        </pc:spChg>
        <pc:spChg chg="mod">
          <ac:chgData name="Matthieu De Mari" userId="dfb708c9-d8dc-439f-9a3b-c772bf4a311c" providerId="ADAL" clId="{C9891248-3CF4-4447-96F0-9BE6AA5FCBC0}" dt="2023-10-05T04:43:21.205" v="6819" actId="20577"/>
          <ac:spMkLst>
            <pc:docMk/>
            <pc:sldMk cId="430604310" sldId="558"/>
            <ac:spMk id="3" creationId="{3F2DB5E0-C728-9019-6656-287AB588F704}"/>
          </ac:spMkLst>
        </pc:spChg>
      </pc:sldChg>
      <pc:sldChg chg="addSp delSp modSp new mod modClrScheme chgLayout">
        <pc:chgData name="Matthieu De Mari" userId="dfb708c9-d8dc-439f-9a3b-c772bf4a311c" providerId="ADAL" clId="{C9891248-3CF4-4447-96F0-9BE6AA5FCBC0}" dt="2023-10-05T04:48:03.084" v="7257" actId="1036"/>
        <pc:sldMkLst>
          <pc:docMk/>
          <pc:sldMk cId="2733147439" sldId="559"/>
        </pc:sldMkLst>
        <pc:spChg chg="mod ord">
          <ac:chgData name="Matthieu De Mari" userId="dfb708c9-d8dc-439f-9a3b-c772bf4a311c" providerId="ADAL" clId="{C9891248-3CF4-4447-96F0-9BE6AA5FCBC0}" dt="2023-10-05T04:45:49.923" v="7127" actId="700"/>
          <ac:spMkLst>
            <pc:docMk/>
            <pc:sldMk cId="2733147439" sldId="559"/>
            <ac:spMk id="2" creationId="{C2104505-2C3F-0900-9537-5574A04243EF}"/>
          </ac:spMkLst>
        </pc:spChg>
        <pc:spChg chg="mod ord">
          <ac:chgData name="Matthieu De Mari" userId="dfb708c9-d8dc-439f-9a3b-c772bf4a311c" providerId="ADAL" clId="{C9891248-3CF4-4447-96F0-9BE6AA5FCBC0}" dt="2023-10-05T04:46:49.708" v="7243" actId="20577"/>
          <ac:spMkLst>
            <pc:docMk/>
            <pc:sldMk cId="2733147439" sldId="559"/>
            <ac:spMk id="3" creationId="{1BA32315-2B3E-CF90-9E25-1BE84329BF53}"/>
          </ac:spMkLst>
        </pc:spChg>
        <pc:spChg chg="add del mod ord">
          <ac:chgData name="Matthieu De Mari" userId="dfb708c9-d8dc-439f-9a3b-c772bf4a311c" providerId="ADAL" clId="{C9891248-3CF4-4447-96F0-9BE6AA5FCBC0}" dt="2023-10-05T04:45:46.811" v="7126" actId="478"/>
          <ac:spMkLst>
            <pc:docMk/>
            <pc:sldMk cId="2733147439" sldId="559"/>
            <ac:spMk id="4" creationId="{2146F90D-0C2D-FF27-FA2A-0D86C2A2092C}"/>
          </ac:spMkLst>
        </pc:spChg>
        <pc:picChg chg="add del mod">
          <ac:chgData name="Matthieu De Mari" userId="dfb708c9-d8dc-439f-9a3b-c772bf4a311c" providerId="ADAL" clId="{C9891248-3CF4-4447-96F0-9BE6AA5FCBC0}" dt="2023-10-05T04:47:53.485" v="7245" actId="478"/>
          <ac:picMkLst>
            <pc:docMk/>
            <pc:sldMk cId="2733147439" sldId="559"/>
            <ac:picMk id="6" creationId="{4D00218A-F168-BF40-9974-45F78F126583}"/>
          </ac:picMkLst>
        </pc:picChg>
        <pc:picChg chg="add mod">
          <ac:chgData name="Matthieu De Mari" userId="dfb708c9-d8dc-439f-9a3b-c772bf4a311c" providerId="ADAL" clId="{C9891248-3CF4-4447-96F0-9BE6AA5FCBC0}" dt="2023-10-05T04:48:03.084" v="7257" actId="1036"/>
          <ac:picMkLst>
            <pc:docMk/>
            <pc:sldMk cId="2733147439" sldId="559"/>
            <ac:picMk id="8" creationId="{EBC4E4D5-C6FD-5587-F88A-A75C38CA3B47}"/>
          </ac:picMkLst>
        </pc:picChg>
      </pc:sldChg>
      <pc:sldChg chg="addSp modSp new mod">
        <pc:chgData name="Matthieu De Mari" userId="dfb708c9-d8dc-439f-9a3b-c772bf4a311c" providerId="ADAL" clId="{C9891248-3CF4-4447-96F0-9BE6AA5FCBC0}" dt="2023-10-05T05:07:54.133" v="8995" actId="20577"/>
        <pc:sldMkLst>
          <pc:docMk/>
          <pc:sldMk cId="1818636486" sldId="560"/>
        </pc:sldMkLst>
        <pc:spChg chg="mod">
          <ac:chgData name="Matthieu De Mari" userId="dfb708c9-d8dc-439f-9a3b-c772bf4a311c" providerId="ADAL" clId="{C9891248-3CF4-4447-96F0-9BE6AA5FCBC0}" dt="2023-10-05T05:01:39.743" v="8399" actId="20577"/>
          <ac:spMkLst>
            <pc:docMk/>
            <pc:sldMk cId="1818636486" sldId="560"/>
            <ac:spMk id="2" creationId="{4DCDFE6A-A341-0450-BA15-5D2D68869071}"/>
          </ac:spMkLst>
        </pc:spChg>
        <pc:spChg chg="mod">
          <ac:chgData name="Matthieu De Mari" userId="dfb708c9-d8dc-439f-9a3b-c772bf4a311c" providerId="ADAL" clId="{C9891248-3CF4-4447-96F0-9BE6AA5FCBC0}" dt="2023-10-05T05:07:54.133" v="8995" actId="20577"/>
          <ac:spMkLst>
            <pc:docMk/>
            <pc:sldMk cId="1818636486" sldId="560"/>
            <ac:spMk id="3" creationId="{7E710B3A-4218-CB0F-29B7-5DE0B007154B}"/>
          </ac:spMkLst>
        </pc:spChg>
        <pc:picChg chg="add mod">
          <ac:chgData name="Matthieu De Mari" userId="dfb708c9-d8dc-439f-9a3b-c772bf4a311c" providerId="ADAL" clId="{C9891248-3CF4-4447-96F0-9BE6AA5FCBC0}" dt="2023-10-05T05:06:49.092" v="8851" actId="1076"/>
          <ac:picMkLst>
            <pc:docMk/>
            <pc:sldMk cId="1818636486" sldId="560"/>
            <ac:picMk id="5" creationId="{4B0B60A8-FA71-0046-9F39-50021E5B0255}"/>
          </ac:picMkLst>
        </pc:picChg>
      </pc:sldChg>
      <pc:sldChg chg="delSp modSp add mod">
        <pc:chgData name="Matthieu De Mari" userId="dfb708c9-d8dc-439f-9a3b-c772bf4a311c" providerId="ADAL" clId="{C9891248-3CF4-4447-96F0-9BE6AA5FCBC0}" dt="2023-10-05T04:51:18.834" v="7713" actId="20577"/>
        <pc:sldMkLst>
          <pc:docMk/>
          <pc:sldMk cId="4265516213" sldId="561"/>
        </pc:sldMkLst>
        <pc:spChg chg="mod">
          <ac:chgData name="Matthieu De Mari" userId="dfb708c9-d8dc-439f-9a3b-c772bf4a311c" providerId="ADAL" clId="{C9891248-3CF4-4447-96F0-9BE6AA5FCBC0}" dt="2023-10-05T04:51:18.834" v="7713" actId="20577"/>
          <ac:spMkLst>
            <pc:docMk/>
            <pc:sldMk cId="4265516213" sldId="561"/>
            <ac:spMk id="3" creationId="{1BA32315-2B3E-CF90-9E25-1BE84329BF53}"/>
          </ac:spMkLst>
        </pc:spChg>
        <pc:picChg chg="del">
          <ac:chgData name="Matthieu De Mari" userId="dfb708c9-d8dc-439f-9a3b-c772bf4a311c" providerId="ADAL" clId="{C9891248-3CF4-4447-96F0-9BE6AA5FCBC0}" dt="2023-10-05T04:49:06.872" v="7386" actId="478"/>
          <ac:picMkLst>
            <pc:docMk/>
            <pc:sldMk cId="4265516213" sldId="561"/>
            <ac:picMk id="8" creationId="{EBC4E4D5-C6FD-5587-F88A-A75C38CA3B47}"/>
          </ac:picMkLst>
        </pc:picChg>
      </pc:sldChg>
      <pc:sldChg chg="addSp delSp modSp add mod modClrScheme chgLayout">
        <pc:chgData name="Matthieu De Mari" userId="dfb708c9-d8dc-439f-9a3b-c772bf4a311c" providerId="ADAL" clId="{C9891248-3CF4-4447-96F0-9BE6AA5FCBC0}" dt="2023-10-05T05:00:33.136" v="8359" actId="20577"/>
        <pc:sldMkLst>
          <pc:docMk/>
          <pc:sldMk cId="3567778314" sldId="562"/>
        </pc:sldMkLst>
        <pc:spChg chg="mod ord">
          <ac:chgData name="Matthieu De Mari" userId="dfb708c9-d8dc-439f-9a3b-c772bf4a311c" providerId="ADAL" clId="{C9891248-3CF4-4447-96F0-9BE6AA5FCBC0}" dt="2023-10-05T04:52:28.630" v="7759" actId="700"/>
          <ac:spMkLst>
            <pc:docMk/>
            <pc:sldMk cId="3567778314" sldId="562"/>
            <ac:spMk id="2" creationId="{C2104505-2C3F-0900-9537-5574A04243EF}"/>
          </ac:spMkLst>
        </pc:spChg>
        <pc:spChg chg="mod ord">
          <ac:chgData name="Matthieu De Mari" userId="dfb708c9-d8dc-439f-9a3b-c772bf4a311c" providerId="ADAL" clId="{C9891248-3CF4-4447-96F0-9BE6AA5FCBC0}" dt="2023-10-05T05:00:33.136" v="8359" actId="20577"/>
          <ac:spMkLst>
            <pc:docMk/>
            <pc:sldMk cId="3567778314" sldId="562"/>
            <ac:spMk id="3" creationId="{1BA32315-2B3E-CF90-9E25-1BE84329BF53}"/>
          </ac:spMkLst>
        </pc:spChg>
        <pc:spChg chg="add del mod ord">
          <ac:chgData name="Matthieu De Mari" userId="dfb708c9-d8dc-439f-9a3b-c772bf4a311c" providerId="ADAL" clId="{C9891248-3CF4-4447-96F0-9BE6AA5FCBC0}" dt="2023-10-05T04:52:10.189" v="7755" actId="478"/>
          <ac:spMkLst>
            <pc:docMk/>
            <pc:sldMk cId="3567778314" sldId="562"/>
            <ac:spMk id="4" creationId="{B8138FCE-E4E1-61E2-8F2E-B247CBFE9788}"/>
          </ac:spMkLst>
        </pc:spChg>
        <pc:picChg chg="add mod modCrop">
          <ac:chgData name="Matthieu De Mari" userId="dfb708c9-d8dc-439f-9a3b-c772bf4a311c" providerId="ADAL" clId="{C9891248-3CF4-4447-96F0-9BE6AA5FCBC0}" dt="2023-10-05T04:53:25.909" v="7839" actId="732"/>
          <ac:picMkLst>
            <pc:docMk/>
            <pc:sldMk cId="3567778314" sldId="562"/>
            <ac:picMk id="6" creationId="{4E7971FE-EE43-9989-B141-98B822097EED}"/>
          </ac:picMkLst>
        </pc:picChg>
      </pc:sldChg>
      <pc:sldChg chg="modSp add mod">
        <pc:chgData name="Matthieu De Mari" userId="dfb708c9-d8dc-439f-9a3b-c772bf4a311c" providerId="ADAL" clId="{C9891248-3CF4-4447-96F0-9BE6AA5FCBC0}" dt="2023-10-05T04:54:31.586" v="7939" actId="113"/>
        <pc:sldMkLst>
          <pc:docMk/>
          <pc:sldMk cId="3665945732" sldId="563"/>
        </pc:sldMkLst>
        <pc:spChg chg="mod">
          <ac:chgData name="Matthieu De Mari" userId="dfb708c9-d8dc-439f-9a3b-c772bf4a311c" providerId="ADAL" clId="{C9891248-3CF4-4447-96F0-9BE6AA5FCBC0}" dt="2023-10-05T04:54:31.586" v="7939" actId="113"/>
          <ac:spMkLst>
            <pc:docMk/>
            <pc:sldMk cId="3665945732" sldId="563"/>
            <ac:spMk id="3" creationId="{1BA32315-2B3E-CF90-9E25-1BE84329BF53}"/>
          </ac:spMkLst>
        </pc:spChg>
        <pc:picChg chg="mod modCrop">
          <ac:chgData name="Matthieu De Mari" userId="dfb708c9-d8dc-439f-9a3b-c772bf4a311c" providerId="ADAL" clId="{C9891248-3CF4-4447-96F0-9BE6AA5FCBC0}" dt="2023-10-05T04:54:27.632" v="7938" actId="732"/>
          <ac:picMkLst>
            <pc:docMk/>
            <pc:sldMk cId="3665945732" sldId="563"/>
            <ac:picMk id="6" creationId="{4E7971FE-EE43-9989-B141-98B822097EED}"/>
          </ac:picMkLst>
        </pc:picChg>
      </pc:sldChg>
      <pc:sldChg chg="modSp add mod">
        <pc:chgData name="Matthieu De Mari" userId="dfb708c9-d8dc-439f-9a3b-c772bf4a311c" providerId="ADAL" clId="{C9891248-3CF4-4447-96F0-9BE6AA5FCBC0}" dt="2023-10-05T04:55:46.716" v="8018" actId="732"/>
        <pc:sldMkLst>
          <pc:docMk/>
          <pc:sldMk cId="3369119701" sldId="564"/>
        </pc:sldMkLst>
        <pc:spChg chg="mod">
          <ac:chgData name="Matthieu De Mari" userId="dfb708c9-d8dc-439f-9a3b-c772bf4a311c" providerId="ADAL" clId="{C9891248-3CF4-4447-96F0-9BE6AA5FCBC0}" dt="2023-10-05T04:55:13.553" v="8010" actId="20577"/>
          <ac:spMkLst>
            <pc:docMk/>
            <pc:sldMk cId="3369119701" sldId="564"/>
            <ac:spMk id="3" creationId="{1BA32315-2B3E-CF90-9E25-1BE84329BF53}"/>
          </ac:spMkLst>
        </pc:spChg>
        <pc:picChg chg="mod modCrop">
          <ac:chgData name="Matthieu De Mari" userId="dfb708c9-d8dc-439f-9a3b-c772bf4a311c" providerId="ADAL" clId="{C9891248-3CF4-4447-96F0-9BE6AA5FCBC0}" dt="2023-10-05T04:55:46.716" v="8018" actId="732"/>
          <ac:picMkLst>
            <pc:docMk/>
            <pc:sldMk cId="3369119701" sldId="564"/>
            <ac:picMk id="6" creationId="{4E7971FE-EE43-9989-B141-98B822097EED}"/>
          </ac:picMkLst>
        </pc:picChg>
      </pc:sldChg>
      <pc:sldChg chg="modSp add mod">
        <pc:chgData name="Matthieu De Mari" userId="dfb708c9-d8dc-439f-9a3b-c772bf4a311c" providerId="ADAL" clId="{C9891248-3CF4-4447-96F0-9BE6AA5FCBC0}" dt="2023-10-05T04:57:19.039" v="8121" actId="732"/>
        <pc:sldMkLst>
          <pc:docMk/>
          <pc:sldMk cId="1483603211" sldId="565"/>
        </pc:sldMkLst>
        <pc:spChg chg="mod">
          <ac:chgData name="Matthieu De Mari" userId="dfb708c9-d8dc-439f-9a3b-c772bf4a311c" providerId="ADAL" clId="{C9891248-3CF4-4447-96F0-9BE6AA5FCBC0}" dt="2023-10-05T04:56:40.148" v="8115" actId="20577"/>
          <ac:spMkLst>
            <pc:docMk/>
            <pc:sldMk cId="1483603211" sldId="565"/>
            <ac:spMk id="3" creationId="{1BA32315-2B3E-CF90-9E25-1BE84329BF53}"/>
          </ac:spMkLst>
        </pc:spChg>
        <pc:picChg chg="mod modCrop">
          <ac:chgData name="Matthieu De Mari" userId="dfb708c9-d8dc-439f-9a3b-c772bf4a311c" providerId="ADAL" clId="{C9891248-3CF4-4447-96F0-9BE6AA5FCBC0}" dt="2023-10-05T04:57:19.039" v="8121" actId="732"/>
          <ac:picMkLst>
            <pc:docMk/>
            <pc:sldMk cId="1483603211" sldId="565"/>
            <ac:picMk id="6" creationId="{4E7971FE-EE43-9989-B141-98B822097EED}"/>
          </ac:picMkLst>
        </pc:picChg>
      </pc:sldChg>
      <pc:sldChg chg="modSp add del">
        <pc:chgData name="Matthieu De Mari" userId="dfb708c9-d8dc-439f-9a3b-c772bf4a311c" providerId="ADAL" clId="{C9891248-3CF4-4447-96F0-9BE6AA5FCBC0}" dt="2023-10-05T04:55:37.105" v="8015" actId="2890"/>
        <pc:sldMkLst>
          <pc:docMk/>
          <pc:sldMk cId="1525253378" sldId="565"/>
        </pc:sldMkLst>
        <pc:spChg chg="mod">
          <ac:chgData name="Matthieu De Mari" userId="dfb708c9-d8dc-439f-9a3b-c772bf4a311c" providerId="ADAL" clId="{C9891248-3CF4-4447-96F0-9BE6AA5FCBC0}" dt="2023-10-05T04:55:30.650" v="8014" actId="20577"/>
          <ac:spMkLst>
            <pc:docMk/>
            <pc:sldMk cId="1525253378" sldId="565"/>
            <ac:spMk id="3" creationId="{1BA32315-2B3E-CF90-9E25-1BE84329BF53}"/>
          </ac:spMkLst>
        </pc:spChg>
      </pc:sldChg>
      <pc:sldChg chg="modSp add mod">
        <pc:chgData name="Matthieu De Mari" userId="dfb708c9-d8dc-439f-9a3b-c772bf4a311c" providerId="ADAL" clId="{C9891248-3CF4-4447-96F0-9BE6AA5FCBC0}" dt="2023-10-05T05:01:16.188" v="8373" actId="114"/>
        <pc:sldMkLst>
          <pc:docMk/>
          <pc:sldMk cId="1394641164" sldId="566"/>
        </pc:sldMkLst>
        <pc:spChg chg="mod">
          <ac:chgData name="Matthieu De Mari" userId="dfb708c9-d8dc-439f-9a3b-c772bf4a311c" providerId="ADAL" clId="{C9891248-3CF4-4447-96F0-9BE6AA5FCBC0}" dt="2023-10-05T05:01:16.188" v="8373" actId="114"/>
          <ac:spMkLst>
            <pc:docMk/>
            <pc:sldMk cId="1394641164" sldId="566"/>
            <ac:spMk id="3" creationId="{1BA32315-2B3E-CF90-9E25-1BE84329BF53}"/>
          </ac:spMkLst>
        </pc:spChg>
        <pc:picChg chg="mod">
          <ac:chgData name="Matthieu De Mari" userId="dfb708c9-d8dc-439f-9a3b-c772bf4a311c" providerId="ADAL" clId="{C9891248-3CF4-4447-96F0-9BE6AA5FCBC0}" dt="2023-10-05T05:01:01.738" v="8371" actId="1076"/>
          <ac:picMkLst>
            <pc:docMk/>
            <pc:sldMk cId="1394641164" sldId="566"/>
            <ac:picMk id="6" creationId="{4E7971FE-EE43-9989-B141-98B822097EED}"/>
          </ac:picMkLst>
        </pc:picChg>
      </pc:sldChg>
      <pc:sldChg chg="delSp modSp add mod">
        <pc:chgData name="Matthieu De Mari" userId="dfb708c9-d8dc-439f-9a3b-c772bf4a311c" providerId="ADAL" clId="{C9891248-3CF4-4447-96F0-9BE6AA5FCBC0}" dt="2023-10-05T05:50:33.101" v="9696" actId="20577"/>
        <pc:sldMkLst>
          <pc:docMk/>
          <pc:sldMk cId="158048208" sldId="567"/>
        </pc:sldMkLst>
        <pc:spChg chg="mod">
          <ac:chgData name="Matthieu De Mari" userId="dfb708c9-d8dc-439f-9a3b-c772bf4a311c" providerId="ADAL" clId="{C9891248-3CF4-4447-96F0-9BE6AA5FCBC0}" dt="2023-10-05T05:08:43.725" v="9027" actId="20577"/>
          <ac:spMkLst>
            <pc:docMk/>
            <pc:sldMk cId="158048208" sldId="567"/>
            <ac:spMk id="2" creationId="{4DCDFE6A-A341-0450-BA15-5D2D68869071}"/>
          </ac:spMkLst>
        </pc:spChg>
        <pc:spChg chg="mod">
          <ac:chgData name="Matthieu De Mari" userId="dfb708c9-d8dc-439f-9a3b-c772bf4a311c" providerId="ADAL" clId="{C9891248-3CF4-4447-96F0-9BE6AA5FCBC0}" dt="2023-10-05T05:50:33.101" v="9696" actId="20577"/>
          <ac:spMkLst>
            <pc:docMk/>
            <pc:sldMk cId="158048208" sldId="567"/>
            <ac:spMk id="3" creationId="{7E710B3A-4218-CB0F-29B7-5DE0B007154B}"/>
          </ac:spMkLst>
        </pc:spChg>
        <pc:picChg chg="del">
          <ac:chgData name="Matthieu De Mari" userId="dfb708c9-d8dc-439f-9a3b-c772bf4a311c" providerId="ADAL" clId="{C9891248-3CF4-4447-96F0-9BE6AA5FCBC0}" dt="2023-10-05T05:08:48.963" v="9029" actId="478"/>
          <ac:picMkLst>
            <pc:docMk/>
            <pc:sldMk cId="158048208" sldId="567"/>
            <ac:picMk id="5" creationId="{4B0B60A8-FA71-0046-9F39-50021E5B0255}"/>
          </ac:picMkLst>
        </pc:picChg>
      </pc:sldChg>
      <pc:sldChg chg="addSp delSp modSp add mod">
        <pc:chgData name="Matthieu De Mari" userId="dfb708c9-d8dc-439f-9a3b-c772bf4a311c" providerId="ADAL" clId="{C9891248-3CF4-4447-96F0-9BE6AA5FCBC0}" dt="2023-10-05T05:51:17.825" v="9705" actId="1076"/>
        <pc:sldMkLst>
          <pc:docMk/>
          <pc:sldMk cId="2742649527" sldId="568"/>
        </pc:sldMkLst>
        <pc:spChg chg="del">
          <ac:chgData name="Matthieu De Mari" userId="dfb708c9-d8dc-439f-9a3b-c772bf4a311c" providerId="ADAL" clId="{C9891248-3CF4-4447-96F0-9BE6AA5FCBC0}" dt="2023-10-05T05:50:45.071" v="9699" actId="478"/>
          <ac:spMkLst>
            <pc:docMk/>
            <pc:sldMk cId="2742649527" sldId="568"/>
            <ac:spMk id="2" creationId="{4DCDFE6A-A341-0450-BA15-5D2D68869071}"/>
          </ac:spMkLst>
        </pc:spChg>
        <pc:spChg chg="del">
          <ac:chgData name="Matthieu De Mari" userId="dfb708c9-d8dc-439f-9a3b-c772bf4a311c" providerId="ADAL" clId="{C9891248-3CF4-4447-96F0-9BE6AA5FCBC0}" dt="2023-10-05T05:50:44.011" v="9698" actId="478"/>
          <ac:spMkLst>
            <pc:docMk/>
            <pc:sldMk cId="2742649527" sldId="568"/>
            <ac:spMk id="3" creationId="{7E710B3A-4218-CB0F-29B7-5DE0B007154B}"/>
          </ac:spMkLst>
        </pc:spChg>
        <pc:spChg chg="add del mod">
          <ac:chgData name="Matthieu De Mari" userId="dfb708c9-d8dc-439f-9a3b-c772bf4a311c" providerId="ADAL" clId="{C9891248-3CF4-4447-96F0-9BE6AA5FCBC0}" dt="2023-10-05T05:50:46.891" v="9700" actId="478"/>
          <ac:spMkLst>
            <pc:docMk/>
            <pc:sldMk cId="2742649527" sldId="568"/>
            <ac:spMk id="5" creationId="{945C4AE6-3671-41CA-AD84-95DF05DC13BF}"/>
          </ac:spMkLst>
        </pc:spChg>
        <pc:spChg chg="add del mod">
          <ac:chgData name="Matthieu De Mari" userId="dfb708c9-d8dc-439f-9a3b-c772bf4a311c" providerId="ADAL" clId="{C9891248-3CF4-4447-96F0-9BE6AA5FCBC0}" dt="2023-10-05T05:50:48.157" v="9701" actId="478"/>
          <ac:spMkLst>
            <pc:docMk/>
            <pc:sldMk cId="2742649527" sldId="568"/>
            <ac:spMk id="7" creationId="{286C3974-E3B1-9E4B-4EF6-D580C7B13EF7}"/>
          </ac:spMkLst>
        </pc:spChg>
        <pc:picChg chg="add mod">
          <ac:chgData name="Matthieu De Mari" userId="dfb708c9-d8dc-439f-9a3b-c772bf4a311c" providerId="ADAL" clId="{C9891248-3CF4-4447-96F0-9BE6AA5FCBC0}" dt="2023-10-05T05:51:17.825" v="9705" actId="1076"/>
          <ac:picMkLst>
            <pc:docMk/>
            <pc:sldMk cId="2742649527" sldId="568"/>
            <ac:picMk id="9" creationId="{8F8B8AB1-8549-C332-B777-29D4E10FA48F}"/>
          </ac:picMkLst>
        </pc:picChg>
      </pc:sldChg>
      <pc:sldChg chg="addSp delSp modSp add mod">
        <pc:chgData name="Matthieu De Mari" userId="dfb708c9-d8dc-439f-9a3b-c772bf4a311c" providerId="ADAL" clId="{C9891248-3CF4-4447-96F0-9BE6AA5FCBC0}" dt="2023-10-05T05:57:21.877" v="10221" actId="1076"/>
        <pc:sldMkLst>
          <pc:docMk/>
          <pc:sldMk cId="1213534871" sldId="569"/>
        </pc:sldMkLst>
        <pc:spChg chg="del">
          <ac:chgData name="Matthieu De Mari" userId="dfb708c9-d8dc-439f-9a3b-c772bf4a311c" providerId="ADAL" clId="{C9891248-3CF4-4447-96F0-9BE6AA5FCBC0}" dt="2023-10-05T05:57:12.931" v="10216" actId="478"/>
          <ac:spMkLst>
            <pc:docMk/>
            <pc:sldMk cId="1213534871" sldId="569"/>
            <ac:spMk id="2" creationId="{A43978FF-B323-3884-497F-21EF6653AB36}"/>
          </ac:spMkLst>
        </pc:spChg>
        <pc:spChg chg="del">
          <ac:chgData name="Matthieu De Mari" userId="dfb708c9-d8dc-439f-9a3b-c772bf4a311c" providerId="ADAL" clId="{C9891248-3CF4-4447-96F0-9BE6AA5FCBC0}" dt="2023-10-05T05:57:09.991" v="10214" actId="478"/>
          <ac:spMkLst>
            <pc:docMk/>
            <pc:sldMk cId="1213534871" sldId="569"/>
            <ac:spMk id="4" creationId="{2511474E-8CE9-C6A2-5FC1-ECE427228E9F}"/>
          </ac:spMkLst>
        </pc:spChg>
        <pc:spChg chg="add del mod">
          <ac:chgData name="Matthieu De Mari" userId="dfb708c9-d8dc-439f-9a3b-c772bf4a311c" providerId="ADAL" clId="{C9891248-3CF4-4447-96F0-9BE6AA5FCBC0}" dt="2023-10-05T05:57:11.161" v="10215" actId="478"/>
          <ac:spMkLst>
            <pc:docMk/>
            <pc:sldMk cId="1213534871" sldId="569"/>
            <ac:spMk id="5" creationId="{CF328754-61F3-F51E-3AD3-8E8F0B52B9A0}"/>
          </ac:spMkLst>
        </pc:spChg>
        <pc:spChg chg="add del mod">
          <ac:chgData name="Matthieu De Mari" userId="dfb708c9-d8dc-439f-9a3b-c772bf4a311c" providerId="ADAL" clId="{C9891248-3CF4-4447-96F0-9BE6AA5FCBC0}" dt="2023-10-05T05:57:13.591" v="10217" actId="478"/>
          <ac:spMkLst>
            <pc:docMk/>
            <pc:sldMk cId="1213534871" sldId="569"/>
            <ac:spMk id="7" creationId="{D3336173-6D6B-531C-BB51-566873A3434E}"/>
          </ac:spMkLst>
        </pc:spChg>
        <pc:picChg chg="add mod">
          <ac:chgData name="Matthieu De Mari" userId="dfb708c9-d8dc-439f-9a3b-c772bf4a311c" providerId="ADAL" clId="{C9891248-3CF4-4447-96F0-9BE6AA5FCBC0}" dt="2023-10-05T05:57:21.877" v="10221" actId="1076"/>
          <ac:picMkLst>
            <pc:docMk/>
            <pc:sldMk cId="1213534871" sldId="569"/>
            <ac:picMk id="9" creationId="{43463427-5ADA-5DB1-63EC-6EAE88D4FDBC}"/>
          </ac:picMkLst>
        </pc:picChg>
      </pc:sldChg>
      <pc:sldChg chg="addSp delSp modSp add mod ord chgLayout">
        <pc:chgData name="Matthieu De Mari" userId="dfb708c9-d8dc-439f-9a3b-c772bf4a311c" providerId="ADAL" clId="{C9891248-3CF4-4447-96F0-9BE6AA5FCBC0}" dt="2023-10-05T05:59:05.955" v="10368"/>
        <pc:sldMkLst>
          <pc:docMk/>
          <pc:sldMk cId="754201406" sldId="570"/>
        </pc:sldMkLst>
        <pc:spChg chg="add mod ord">
          <ac:chgData name="Matthieu De Mari" userId="dfb708c9-d8dc-439f-9a3b-c772bf4a311c" providerId="ADAL" clId="{C9891248-3CF4-4447-96F0-9BE6AA5FCBC0}" dt="2023-10-05T05:59:05.955" v="10368"/>
          <ac:spMkLst>
            <pc:docMk/>
            <pc:sldMk cId="754201406" sldId="570"/>
            <ac:spMk id="4" creationId="{F40D078E-6986-7B28-E774-C44DDA4CA4EF}"/>
          </ac:spMkLst>
        </pc:spChg>
        <pc:spChg chg="add del mod ord">
          <ac:chgData name="Matthieu De Mari" userId="dfb708c9-d8dc-439f-9a3b-c772bf4a311c" providerId="ADAL" clId="{C9891248-3CF4-4447-96F0-9BE6AA5FCBC0}" dt="2023-10-05T05:58:26.831" v="10289" actId="478"/>
          <ac:spMkLst>
            <pc:docMk/>
            <pc:sldMk cId="754201406" sldId="570"/>
            <ac:spMk id="5" creationId="{DF65F88A-A458-6CDC-EC67-8553BAB11812}"/>
          </ac:spMkLst>
        </pc:spChg>
        <pc:picChg chg="add mod">
          <ac:chgData name="Matthieu De Mari" userId="dfb708c9-d8dc-439f-9a3b-c772bf4a311c" providerId="ADAL" clId="{C9891248-3CF4-4447-96F0-9BE6AA5FCBC0}" dt="2023-10-05T05:58:39.299" v="10296" actId="1076"/>
          <ac:picMkLst>
            <pc:docMk/>
            <pc:sldMk cId="754201406" sldId="570"/>
            <ac:picMk id="3" creationId="{D60B50DA-08C4-F24F-F4B5-96A307AC3381}"/>
          </ac:picMkLst>
        </pc:picChg>
        <pc:picChg chg="del">
          <ac:chgData name="Matthieu De Mari" userId="dfb708c9-d8dc-439f-9a3b-c772bf4a311c" providerId="ADAL" clId="{C9891248-3CF4-4447-96F0-9BE6AA5FCBC0}" dt="2023-10-05T05:57:51.178" v="10273" actId="478"/>
          <ac:picMkLst>
            <pc:docMk/>
            <pc:sldMk cId="754201406" sldId="570"/>
            <ac:picMk id="9" creationId="{43463427-5ADA-5DB1-63EC-6EAE88D4FDBC}"/>
          </ac:picMkLst>
        </pc:picChg>
      </pc:sldChg>
      <pc:sldChg chg="delSp add del mod">
        <pc:chgData name="Matthieu De Mari" userId="dfb708c9-d8dc-439f-9a3b-c772bf4a311c" providerId="ADAL" clId="{C9891248-3CF4-4447-96F0-9BE6AA5FCBC0}" dt="2023-10-05T06:01:16.701" v="10465" actId="47"/>
        <pc:sldMkLst>
          <pc:docMk/>
          <pc:sldMk cId="3542332926" sldId="571"/>
        </pc:sldMkLst>
        <pc:picChg chg="del">
          <ac:chgData name="Matthieu De Mari" userId="dfb708c9-d8dc-439f-9a3b-c772bf4a311c" providerId="ADAL" clId="{C9891248-3CF4-4447-96F0-9BE6AA5FCBC0}" dt="2023-10-05T05:57:49.391" v="10272" actId="478"/>
          <ac:picMkLst>
            <pc:docMk/>
            <pc:sldMk cId="3542332926" sldId="571"/>
            <ac:picMk id="9" creationId="{43463427-5ADA-5DB1-63EC-6EAE88D4FDBC}"/>
          </ac:picMkLst>
        </pc:picChg>
      </pc:sldChg>
      <pc:sldChg chg="addSp delSp modSp add mod">
        <pc:chgData name="Matthieu De Mari" userId="dfb708c9-d8dc-439f-9a3b-c772bf4a311c" providerId="ADAL" clId="{C9891248-3CF4-4447-96F0-9BE6AA5FCBC0}" dt="2023-10-05T06:00:24.384" v="10464" actId="122"/>
        <pc:sldMkLst>
          <pc:docMk/>
          <pc:sldMk cId="2384509114" sldId="572"/>
        </pc:sldMkLst>
        <pc:spChg chg="mod">
          <ac:chgData name="Matthieu De Mari" userId="dfb708c9-d8dc-439f-9a3b-c772bf4a311c" providerId="ADAL" clId="{C9891248-3CF4-4447-96F0-9BE6AA5FCBC0}" dt="2023-10-05T05:59:56.596" v="10376" actId="20577"/>
          <ac:spMkLst>
            <pc:docMk/>
            <pc:sldMk cId="2384509114" sldId="572"/>
            <ac:spMk id="4" creationId="{F40D078E-6986-7B28-E774-C44DDA4CA4EF}"/>
          </ac:spMkLst>
        </pc:spChg>
        <pc:spChg chg="add mod">
          <ac:chgData name="Matthieu De Mari" userId="dfb708c9-d8dc-439f-9a3b-c772bf4a311c" providerId="ADAL" clId="{C9891248-3CF4-4447-96F0-9BE6AA5FCBC0}" dt="2023-10-05T06:00:24.384" v="10464" actId="122"/>
          <ac:spMkLst>
            <pc:docMk/>
            <pc:sldMk cId="2384509114" sldId="572"/>
            <ac:spMk id="6" creationId="{65DD5689-20D6-4E73-B38C-D31259E10CFA}"/>
          </ac:spMkLst>
        </pc:spChg>
        <pc:picChg chg="del">
          <ac:chgData name="Matthieu De Mari" userId="dfb708c9-d8dc-439f-9a3b-c772bf4a311c" providerId="ADAL" clId="{C9891248-3CF4-4447-96F0-9BE6AA5FCBC0}" dt="2023-10-05T05:59:13.521" v="10370" actId="478"/>
          <ac:picMkLst>
            <pc:docMk/>
            <pc:sldMk cId="2384509114" sldId="572"/>
            <ac:picMk id="3" creationId="{D60B50DA-08C4-F24F-F4B5-96A307AC3381}"/>
          </ac:picMkLst>
        </pc:picChg>
        <pc:picChg chg="add mod">
          <ac:chgData name="Matthieu De Mari" userId="dfb708c9-d8dc-439f-9a3b-c772bf4a311c" providerId="ADAL" clId="{C9891248-3CF4-4447-96F0-9BE6AA5FCBC0}" dt="2023-10-05T05:59:46.283" v="10372" actId="1076"/>
          <ac:picMkLst>
            <pc:docMk/>
            <pc:sldMk cId="2384509114" sldId="572"/>
            <ac:picMk id="5" creationId="{B10A1380-5A3D-4542-C62F-F1660B159443}"/>
          </ac:picMkLst>
        </pc:picChg>
      </pc:sldChg>
      <pc:sldChg chg="addSp delSp modSp new mod">
        <pc:chgData name="Matthieu De Mari" userId="dfb708c9-d8dc-439f-9a3b-c772bf4a311c" providerId="ADAL" clId="{C9891248-3CF4-4447-96F0-9BE6AA5FCBC0}" dt="2023-10-05T06:03:19.783" v="10477" actId="693"/>
        <pc:sldMkLst>
          <pc:docMk/>
          <pc:sldMk cId="3961474222" sldId="573"/>
        </pc:sldMkLst>
        <pc:spChg chg="del">
          <ac:chgData name="Matthieu De Mari" userId="dfb708c9-d8dc-439f-9a3b-c772bf4a311c" providerId="ADAL" clId="{C9891248-3CF4-4447-96F0-9BE6AA5FCBC0}" dt="2023-10-05T06:02:53.970" v="10467" actId="478"/>
          <ac:spMkLst>
            <pc:docMk/>
            <pc:sldMk cId="3961474222" sldId="573"/>
            <ac:spMk id="2" creationId="{5D800FC4-D1F0-AC0F-CC89-99A15C12F139}"/>
          </ac:spMkLst>
        </pc:spChg>
        <pc:spChg chg="del">
          <ac:chgData name="Matthieu De Mari" userId="dfb708c9-d8dc-439f-9a3b-c772bf4a311c" providerId="ADAL" clId="{C9891248-3CF4-4447-96F0-9BE6AA5FCBC0}" dt="2023-10-05T06:02:55.173" v="10468" actId="478"/>
          <ac:spMkLst>
            <pc:docMk/>
            <pc:sldMk cId="3961474222" sldId="573"/>
            <ac:spMk id="3" creationId="{B9AA089C-85F8-E43F-AD4A-91EF950CAE8B}"/>
          </ac:spMkLst>
        </pc:spChg>
        <pc:spChg chg="add mod">
          <ac:chgData name="Matthieu De Mari" userId="dfb708c9-d8dc-439f-9a3b-c772bf4a311c" providerId="ADAL" clId="{C9891248-3CF4-4447-96F0-9BE6AA5FCBC0}" dt="2023-10-05T06:03:19.783" v="10477" actId="693"/>
          <ac:spMkLst>
            <pc:docMk/>
            <pc:sldMk cId="3961474222" sldId="573"/>
            <ac:spMk id="6" creationId="{546929B0-CBE0-915E-2451-64BFB917A44D}"/>
          </ac:spMkLst>
        </pc:spChg>
        <pc:picChg chg="add mod">
          <ac:chgData name="Matthieu De Mari" userId="dfb708c9-d8dc-439f-9a3b-c772bf4a311c" providerId="ADAL" clId="{C9891248-3CF4-4447-96F0-9BE6AA5FCBC0}" dt="2023-10-05T06:03:00.532" v="10472" actId="1076"/>
          <ac:picMkLst>
            <pc:docMk/>
            <pc:sldMk cId="3961474222" sldId="573"/>
            <ac:picMk id="5" creationId="{29642F88-ECC4-5C7B-3AF7-6A9850AF74A2}"/>
          </ac:picMkLst>
        </pc:picChg>
      </pc:sldChg>
      <pc:sldChg chg="addSp delSp modSp new mod">
        <pc:chgData name="Matthieu De Mari" userId="dfb708c9-d8dc-439f-9a3b-c772bf4a311c" providerId="ADAL" clId="{C9891248-3CF4-4447-96F0-9BE6AA5FCBC0}" dt="2023-10-05T06:09:55.840" v="11389" actId="20577"/>
        <pc:sldMkLst>
          <pc:docMk/>
          <pc:sldMk cId="3062785468" sldId="574"/>
        </pc:sldMkLst>
        <pc:spChg chg="del mod">
          <ac:chgData name="Matthieu De Mari" userId="dfb708c9-d8dc-439f-9a3b-c772bf4a311c" providerId="ADAL" clId="{C9891248-3CF4-4447-96F0-9BE6AA5FCBC0}" dt="2023-10-05T06:07:22.280" v="11127" actId="478"/>
          <ac:spMkLst>
            <pc:docMk/>
            <pc:sldMk cId="3062785468" sldId="574"/>
            <ac:spMk id="2" creationId="{602B46A8-5F6B-D1AF-8576-89E37E4BB5FC}"/>
          </ac:spMkLst>
        </pc:spChg>
        <pc:spChg chg="del">
          <ac:chgData name="Matthieu De Mari" userId="dfb708c9-d8dc-439f-9a3b-c772bf4a311c" providerId="ADAL" clId="{C9891248-3CF4-4447-96F0-9BE6AA5FCBC0}" dt="2023-10-05T06:07:11.600" v="11122" actId="478"/>
          <ac:spMkLst>
            <pc:docMk/>
            <pc:sldMk cId="3062785468" sldId="574"/>
            <ac:spMk id="3" creationId="{EEEAC8AB-93BA-936B-9554-B139624299F4}"/>
          </ac:spMkLst>
        </pc:spChg>
        <pc:spChg chg="add del mod">
          <ac:chgData name="Matthieu De Mari" userId="dfb708c9-d8dc-439f-9a3b-c772bf4a311c" providerId="ADAL" clId="{C9891248-3CF4-4447-96F0-9BE6AA5FCBC0}" dt="2023-10-05T06:07:23.564" v="11128" actId="478"/>
          <ac:spMkLst>
            <pc:docMk/>
            <pc:sldMk cId="3062785468" sldId="574"/>
            <ac:spMk id="7" creationId="{C219F0C0-DB51-DCBF-D8A9-8090D1140D4E}"/>
          </ac:spMkLst>
        </pc:spChg>
        <pc:spChg chg="add del mod">
          <ac:chgData name="Matthieu De Mari" userId="dfb708c9-d8dc-439f-9a3b-c772bf4a311c" providerId="ADAL" clId="{C9891248-3CF4-4447-96F0-9BE6AA5FCBC0}" dt="2023-10-05T06:07:49.840" v="11188"/>
          <ac:spMkLst>
            <pc:docMk/>
            <pc:sldMk cId="3062785468" sldId="574"/>
            <ac:spMk id="9" creationId="{4CDD9698-47E8-5192-B036-3007380FB7A4}"/>
          </ac:spMkLst>
        </pc:spChg>
        <pc:spChg chg="add mod">
          <ac:chgData name="Matthieu De Mari" userId="dfb708c9-d8dc-439f-9a3b-c772bf4a311c" providerId="ADAL" clId="{C9891248-3CF4-4447-96F0-9BE6AA5FCBC0}" dt="2023-10-05T06:08:35.281" v="11237" actId="14100"/>
          <ac:spMkLst>
            <pc:docMk/>
            <pc:sldMk cId="3062785468" sldId="574"/>
            <ac:spMk id="10" creationId="{5D46FDE6-5350-23FD-3C8D-9513B09E5432}"/>
          </ac:spMkLst>
        </pc:spChg>
        <pc:spChg chg="add del mod">
          <ac:chgData name="Matthieu De Mari" userId="dfb708c9-d8dc-439f-9a3b-c772bf4a311c" providerId="ADAL" clId="{C9891248-3CF4-4447-96F0-9BE6AA5FCBC0}" dt="2023-10-05T06:09:08.275" v="11250" actId="478"/>
          <ac:spMkLst>
            <pc:docMk/>
            <pc:sldMk cId="3062785468" sldId="574"/>
            <ac:spMk id="11" creationId="{F3A5558D-A23A-DA78-32CA-88E9A1498952}"/>
          </ac:spMkLst>
        </pc:spChg>
        <pc:spChg chg="add mod">
          <ac:chgData name="Matthieu De Mari" userId="dfb708c9-d8dc-439f-9a3b-c772bf4a311c" providerId="ADAL" clId="{C9891248-3CF4-4447-96F0-9BE6AA5FCBC0}" dt="2023-10-05T06:08:56.434" v="11246" actId="14100"/>
          <ac:spMkLst>
            <pc:docMk/>
            <pc:sldMk cId="3062785468" sldId="574"/>
            <ac:spMk id="12" creationId="{545169BF-F0DE-3D39-D80A-4C560E757CC1}"/>
          </ac:spMkLst>
        </pc:spChg>
        <pc:spChg chg="add mod">
          <ac:chgData name="Matthieu De Mari" userId="dfb708c9-d8dc-439f-9a3b-c772bf4a311c" providerId="ADAL" clId="{C9891248-3CF4-4447-96F0-9BE6AA5FCBC0}" dt="2023-10-05T06:09:55.840" v="11389" actId="20577"/>
          <ac:spMkLst>
            <pc:docMk/>
            <pc:sldMk cId="3062785468" sldId="574"/>
            <ac:spMk id="13" creationId="{7392F3EB-B64D-94BE-2B3D-7273ADF3D0E1}"/>
          </ac:spMkLst>
        </pc:spChg>
        <pc:picChg chg="add mod">
          <ac:chgData name="Matthieu De Mari" userId="dfb708c9-d8dc-439f-9a3b-c772bf4a311c" providerId="ADAL" clId="{C9891248-3CF4-4447-96F0-9BE6AA5FCBC0}" dt="2023-10-05T06:07:28.342" v="11131" actId="1076"/>
          <ac:picMkLst>
            <pc:docMk/>
            <pc:sldMk cId="3062785468" sldId="574"/>
            <ac:picMk id="5" creationId="{45EFE1D1-48A1-95EE-6754-B80E069F3402}"/>
          </ac:picMkLst>
        </pc:picChg>
        <pc:picChg chg="add del mod">
          <ac:chgData name="Matthieu De Mari" userId="dfb708c9-d8dc-439f-9a3b-c772bf4a311c" providerId="ADAL" clId="{C9891248-3CF4-4447-96F0-9BE6AA5FCBC0}" dt="2023-10-05T06:07:49.840" v="11188"/>
          <ac:picMkLst>
            <pc:docMk/>
            <pc:sldMk cId="3062785468" sldId="574"/>
            <ac:picMk id="8" creationId="{C98453E4-D80C-F30C-E057-F94DDC62BE7C}"/>
          </ac:picMkLst>
        </pc:picChg>
      </pc:sldChg>
      <pc:sldChg chg="addSp delSp modSp add mod">
        <pc:chgData name="Matthieu De Mari" userId="dfb708c9-d8dc-439f-9a3b-c772bf4a311c" providerId="ADAL" clId="{C9891248-3CF4-4447-96F0-9BE6AA5FCBC0}" dt="2023-10-05T06:10:37.892" v="11471" actId="1076"/>
        <pc:sldMkLst>
          <pc:docMk/>
          <pc:sldMk cId="3898279777" sldId="575"/>
        </pc:sldMkLst>
        <pc:spChg chg="add mod">
          <ac:chgData name="Matthieu De Mari" userId="dfb708c9-d8dc-439f-9a3b-c772bf4a311c" providerId="ADAL" clId="{C9891248-3CF4-4447-96F0-9BE6AA5FCBC0}" dt="2023-10-05T06:10:37.892" v="11471" actId="1076"/>
          <ac:spMkLst>
            <pc:docMk/>
            <pc:sldMk cId="3898279777" sldId="575"/>
            <ac:spMk id="2" creationId="{A3F856B3-6D9A-0473-FC3F-E9CEC71AE04C}"/>
          </ac:spMkLst>
        </pc:spChg>
        <pc:spChg chg="del">
          <ac:chgData name="Matthieu De Mari" userId="dfb708c9-d8dc-439f-9a3b-c772bf4a311c" providerId="ADAL" clId="{C9891248-3CF4-4447-96F0-9BE6AA5FCBC0}" dt="2023-10-05T06:09:02.550" v="11248" actId="478"/>
          <ac:spMkLst>
            <pc:docMk/>
            <pc:sldMk cId="3898279777" sldId="575"/>
            <ac:spMk id="10" creationId="{5D46FDE6-5350-23FD-3C8D-9513B09E5432}"/>
          </ac:spMkLst>
        </pc:spChg>
        <pc:spChg chg="del">
          <ac:chgData name="Matthieu De Mari" userId="dfb708c9-d8dc-439f-9a3b-c772bf4a311c" providerId="ADAL" clId="{C9891248-3CF4-4447-96F0-9BE6AA5FCBC0}" dt="2023-10-05T06:09:04.642" v="11249" actId="478"/>
          <ac:spMkLst>
            <pc:docMk/>
            <pc:sldMk cId="3898279777" sldId="575"/>
            <ac:spMk id="12" creationId="{545169BF-F0DE-3D39-D80A-4C560E757CC1}"/>
          </ac:spMkLst>
        </pc:spChg>
      </pc:sldChg>
      <pc:sldChg chg="addSp delSp modSp new mod">
        <pc:chgData name="Matthieu De Mari" userId="dfb708c9-d8dc-439f-9a3b-c772bf4a311c" providerId="ADAL" clId="{C9891248-3CF4-4447-96F0-9BE6AA5FCBC0}" dt="2023-10-05T06:11:50.140" v="11561" actId="20577"/>
        <pc:sldMkLst>
          <pc:docMk/>
          <pc:sldMk cId="339181501" sldId="576"/>
        </pc:sldMkLst>
        <pc:spChg chg="mod">
          <ac:chgData name="Matthieu De Mari" userId="dfb708c9-d8dc-439f-9a3b-c772bf4a311c" providerId="ADAL" clId="{C9891248-3CF4-4447-96F0-9BE6AA5FCBC0}" dt="2023-10-05T06:11:50.140" v="11561" actId="20577"/>
          <ac:spMkLst>
            <pc:docMk/>
            <pc:sldMk cId="339181501" sldId="576"/>
            <ac:spMk id="2" creationId="{9F20DDBF-6854-D7B2-53D6-3FB028CF4037}"/>
          </ac:spMkLst>
        </pc:spChg>
        <pc:spChg chg="del">
          <ac:chgData name="Matthieu De Mari" userId="dfb708c9-d8dc-439f-9a3b-c772bf4a311c" providerId="ADAL" clId="{C9891248-3CF4-4447-96F0-9BE6AA5FCBC0}" dt="2023-10-05T06:11:24.620" v="11504" actId="478"/>
          <ac:spMkLst>
            <pc:docMk/>
            <pc:sldMk cId="339181501" sldId="576"/>
            <ac:spMk id="3" creationId="{C4640890-9170-FE04-99B0-9EF8417EC796}"/>
          </ac:spMkLst>
        </pc:spChg>
        <pc:picChg chg="add mod">
          <ac:chgData name="Matthieu De Mari" userId="dfb708c9-d8dc-439f-9a3b-c772bf4a311c" providerId="ADAL" clId="{C9891248-3CF4-4447-96F0-9BE6AA5FCBC0}" dt="2023-10-05T06:11:27.558" v="11506" actId="1076"/>
          <ac:picMkLst>
            <pc:docMk/>
            <pc:sldMk cId="339181501" sldId="576"/>
            <ac:picMk id="5" creationId="{C3CC8DEC-D3F1-A985-95F9-878458726B4B}"/>
          </ac:picMkLst>
        </pc:picChg>
      </pc:sldChg>
      <pc:sldChg chg="addSp delSp modSp add mod modClrScheme chgLayout">
        <pc:chgData name="Matthieu De Mari" userId="dfb708c9-d8dc-439f-9a3b-c772bf4a311c" providerId="ADAL" clId="{C9891248-3CF4-4447-96F0-9BE6AA5FCBC0}" dt="2024-02-09T01:14:38.323" v="12698" actId="20577"/>
        <pc:sldMkLst>
          <pc:docMk/>
          <pc:sldMk cId="586362090" sldId="577"/>
        </pc:sldMkLst>
        <pc:spChg chg="mod ord">
          <ac:chgData name="Matthieu De Mari" userId="dfb708c9-d8dc-439f-9a3b-c772bf4a311c" providerId="ADAL" clId="{C9891248-3CF4-4447-96F0-9BE6AA5FCBC0}" dt="2023-10-05T06:17:27.570" v="11966" actId="700"/>
          <ac:spMkLst>
            <pc:docMk/>
            <pc:sldMk cId="586362090" sldId="577"/>
            <ac:spMk id="4" creationId="{1EC346AE-3D31-4948-C654-E0884231E05C}"/>
          </ac:spMkLst>
        </pc:spChg>
        <pc:spChg chg="mod ord">
          <ac:chgData name="Matthieu De Mari" userId="dfb708c9-d8dc-439f-9a3b-c772bf4a311c" providerId="ADAL" clId="{C9891248-3CF4-4447-96F0-9BE6AA5FCBC0}" dt="2024-02-09T01:14:38.323" v="12698" actId="20577"/>
          <ac:spMkLst>
            <pc:docMk/>
            <pc:sldMk cId="586362090" sldId="577"/>
            <ac:spMk id="5" creationId="{AF8C1DA2-5152-B9F4-19F6-9ACAA9275A7F}"/>
          </ac:spMkLst>
        </pc:spChg>
        <pc:picChg chg="add mod">
          <ac:chgData name="Matthieu De Mari" userId="dfb708c9-d8dc-439f-9a3b-c772bf4a311c" providerId="ADAL" clId="{C9891248-3CF4-4447-96F0-9BE6AA5FCBC0}" dt="2023-10-05T06:17:33.725" v="11969" actId="1076"/>
          <ac:picMkLst>
            <pc:docMk/>
            <pc:sldMk cId="586362090" sldId="577"/>
            <ac:picMk id="3" creationId="{B755F26F-8117-2691-E3A3-1198927B6D5B}"/>
          </ac:picMkLst>
        </pc:picChg>
        <pc:picChg chg="del">
          <ac:chgData name="Matthieu De Mari" userId="dfb708c9-d8dc-439f-9a3b-c772bf4a311c" providerId="ADAL" clId="{C9891248-3CF4-4447-96F0-9BE6AA5FCBC0}" dt="2023-10-05T06:15:01.658" v="11855" actId="478"/>
          <ac:picMkLst>
            <pc:docMk/>
            <pc:sldMk cId="586362090" sldId="577"/>
            <ac:picMk id="8" creationId="{B7454667-DF67-BE70-F95A-FEA9179C35D7}"/>
          </ac:picMkLst>
        </pc:picChg>
      </pc:sldChg>
      <pc:sldChg chg="addSp delSp modSp add mod">
        <pc:chgData name="Matthieu De Mari" userId="dfb708c9-d8dc-439f-9a3b-c772bf4a311c" providerId="ADAL" clId="{C9891248-3CF4-4447-96F0-9BE6AA5FCBC0}" dt="2023-10-05T06:20:25.485" v="12345" actId="14100"/>
        <pc:sldMkLst>
          <pc:docMk/>
          <pc:sldMk cId="1859486824" sldId="578"/>
        </pc:sldMkLst>
        <pc:spChg chg="mod">
          <ac:chgData name="Matthieu De Mari" userId="dfb708c9-d8dc-439f-9a3b-c772bf4a311c" providerId="ADAL" clId="{C9891248-3CF4-4447-96F0-9BE6AA5FCBC0}" dt="2023-10-05T06:19:42.135" v="12341" actId="20577"/>
          <ac:spMkLst>
            <pc:docMk/>
            <pc:sldMk cId="1859486824" sldId="578"/>
            <ac:spMk id="5" creationId="{AF8C1DA2-5152-B9F4-19F6-9ACAA9275A7F}"/>
          </ac:spMkLst>
        </pc:spChg>
        <pc:picChg chg="add mod">
          <ac:chgData name="Matthieu De Mari" userId="dfb708c9-d8dc-439f-9a3b-c772bf4a311c" providerId="ADAL" clId="{C9891248-3CF4-4447-96F0-9BE6AA5FCBC0}" dt="2023-10-05T06:20:25.485" v="12345" actId="14100"/>
          <ac:picMkLst>
            <pc:docMk/>
            <pc:sldMk cId="1859486824" sldId="578"/>
            <ac:picMk id="3" creationId="{A15BF3E7-2009-5D61-3E3D-14B504E638C7}"/>
          </ac:picMkLst>
        </pc:picChg>
        <pc:picChg chg="del">
          <ac:chgData name="Matthieu De Mari" userId="dfb708c9-d8dc-439f-9a3b-c772bf4a311c" providerId="ADAL" clId="{C9891248-3CF4-4447-96F0-9BE6AA5FCBC0}" dt="2023-10-05T06:18:18.478" v="11986" actId="478"/>
          <ac:picMkLst>
            <pc:docMk/>
            <pc:sldMk cId="1859486824" sldId="578"/>
            <ac:picMk id="8" creationId="{B7454667-DF67-BE70-F95A-FEA9179C35D7}"/>
          </ac:picMkLst>
        </pc:picChg>
      </pc:sldChg>
      <pc:sldChg chg="modSp add mod">
        <pc:chgData name="Matthieu De Mari" userId="dfb708c9-d8dc-439f-9a3b-c772bf4a311c" providerId="ADAL" clId="{C9891248-3CF4-4447-96F0-9BE6AA5FCBC0}" dt="2024-02-28T07:49:17.822" v="12793" actId="20577"/>
        <pc:sldMkLst>
          <pc:docMk/>
          <pc:sldMk cId="3168452983" sldId="579"/>
        </pc:sldMkLst>
        <pc:spChg chg="mod">
          <ac:chgData name="Matthieu De Mari" userId="dfb708c9-d8dc-439f-9a3b-c772bf4a311c" providerId="ADAL" clId="{C9891248-3CF4-4447-96F0-9BE6AA5FCBC0}" dt="2024-02-28T07:49:17.822" v="12793" actId="20577"/>
          <ac:spMkLst>
            <pc:docMk/>
            <pc:sldMk cId="3168452983" sldId="579"/>
            <ac:spMk id="3" creationId="{C71C8DD6-14D1-44DF-9843-EFEDF44E39A2}"/>
          </ac:spMkLst>
        </pc:spChg>
      </pc:sldChg>
      <pc:sldChg chg="del">
        <pc:chgData name="Matthieu De Mari" userId="dfb708c9-d8dc-439f-9a3b-c772bf4a311c" providerId="ADAL" clId="{C9891248-3CF4-4447-96F0-9BE6AA5FCBC0}" dt="2023-09-27T06:45:25.539" v="79" actId="47"/>
        <pc:sldMkLst>
          <pc:docMk/>
          <pc:sldMk cId="2434913568" sldId="582"/>
        </pc:sldMkLst>
      </pc:sldChg>
      <pc:sldChg chg="del">
        <pc:chgData name="Matthieu De Mari" userId="dfb708c9-d8dc-439f-9a3b-c772bf4a311c" providerId="ADAL" clId="{C9891248-3CF4-4447-96F0-9BE6AA5FCBC0}" dt="2023-09-27T06:45:25.539" v="79" actId="47"/>
        <pc:sldMkLst>
          <pc:docMk/>
          <pc:sldMk cId="2346965948" sldId="583"/>
        </pc:sldMkLst>
      </pc:sldChg>
      <pc:sldChg chg="del">
        <pc:chgData name="Matthieu De Mari" userId="dfb708c9-d8dc-439f-9a3b-c772bf4a311c" providerId="ADAL" clId="{C9891248-3CF4-4447-96F0-9BE6AA5FCBC0}" dt="2023-09-27T06:45:25.539" v="79" actId="47"/>
        <pc:sldMkLst>
          <pc:docMk/>
          <pc:sldMk cId="3651028464" sldId="584"/>
        </pc:sldMkLst>
      </pc:sldChg>
      <pc:sldChg chg="del">
        <pc:chgData name="Matthieu De Mari" userId="dfb708c9-d8dc-439f-9a3b-c772bf4a311c" providerId="ADAL" clId="{C9891248-3CF4-4447-96F0-9BE6AA5FCBC0}" dt="2023-09-27T06:45:25.539" v="79" actId="47"/>
        <pc:sldMkLst>
          <pc:docMk/>
          <pc:sldMk cId="1861777367" sldId="585"/>
        </pc:sldMkLst>
      </pc:sldChg>
      <pc:sldChg chg="del">
        <pc:chgData name="Matthieu De Mari" userId="dfb708c9-d8dc-439f-9a3b-c772bf4a311c" providerId="ADAL" clId="{C9891248-3CF4-4447-96F0-9BE6AA5FCBC0}" dt="2023-09-27T06:45:25.539" v="79" actId="47"/>
        <pc:sldMkLst>
          <pc:docMk/>
          <pc:sldMk cId="3252383260" sldId="587"/>
        </pc:sldMkLst>
      </pc:sldChg>
      <pc:sldChg chg="del">
        <pc:chgData name="Matthieu De Mari" userId="dfb708c9-d8dc-439f-9a3b-c772bf4a311c" providerId="ADAL" clId="{C9891248-3CF4-4447-96F0-9BE6AA5FCBC0}" dt="2023-09-27T06:45:25.539" v="79" actId="47"/>
        <pc:sldMkLst>
          <pc:docMk/>
          <pc:sldMk cId="2892640342" sldId="588"/>
        </pc:sldMkLst>
      </pc:sldChg>
      <pc:sldChg chg="del">
        <pc:chgData name="Matthieu De Mari" userId="dfb708c9-d8dc-439f-9a3b-c772bf4a311c" providerId="ADAL" clId="{C9891248-3CF4-4447-96F0-9BE6AA5FCBC0}" dt="2023-09-27T06:45:25.539" v="79" actId="47"/>
        <pc:sldMkLst>
          <pc:docMk/>
          <pc:sldMk cId="3385248089" sldId="589"/>
        </pc:sldMkLst>
      </pc:sldChg>
      <pc:sldChg chg="del">
        <pc:chgData name="Matthieu De Mari" userId="dfb708c9-d8dc-439f-9a3b-c772bf4a311c" providerId="ADAL" clId="{C9891248-3CF4-4447-96F0-9BE6AA5FCBC0}" dt="2023-09-27T06:45:26.765" v="80" actId="47"/>
        <pc:sldMkLst>
          <pc:docMk/>
          <pc:sldMk cId="2030928672" sldId="590"/>
        </pc:sldMkLst>
      </pc:sldChg>
      <pc:sldChg chg="del">
        <pc:chgData name="Matthieu De Mari" userId="dfb708c9-d8dc-439f-9a3b-c772bf4a311c" providerId="ADAL" clId="{C9891248-3CF4-4447-96F0-9BE6AA5FCBC0}" dt="2023-09-27T06:45:28.068" v="81" actId="47"/>
        <pc:sldMkLst>
          <pc:docMk/>
          <pc:sldMk cId="2200457387" sldId="591"/>
        </pc:sldMkLst>
      </pc:sldChg>
      <pc:sldChg chg="del">
        <pc:chgData name="Matthieu De Mari" userId="dfb708c9-d8dc-439f-9a3b-c772bf4a311c" providerId="ADAL" clId="{C9891248-3CF4-4447-96F0-9BE6AA5FCBC0}" dt="2023-09-27T06:45:25.539" v="79" actId="47"/>
        <pc:sldMkLst>
          <pc:docMk/>
          <pc:sldMk cId="2930095963" sldId="594"/>
        </pc:sldMkLst>
      </pc:sldChg>
      <pc:sldChg chg="del">
        <pc:chgData name="Matthieu De Mari" userId="dfb708c9-d8dc-439f-9a3b-c772bf4a311c" providerId="ADAL" clId="{C9891248-3CF4-4447-96F0-9BE6AA5FCBC0}" dt="2023-09-27T06:45:25.539" v="79" actId="47"/>
        <pc:sldMkLst>
          <pc:docMk/>
          <pc:sldMk cId="3248746070" sldId="595"/>
        </pc:sldMkLst>
      </pc:sldChg>
      <pc:sldChg chg="del">
        <pc:chgData name="Matthieu De Mari" userId="dfb708c9-d8dc-439f-9a3b-c772bf4a311c" providerId="ADAL" clId="{C9891248-3CF4-4447-96F0-9BE6AA5FCBC0}" dt="2023-09-27T06:45:25.539" v="79" actId="47"/>
        <pc:sldMkLst>
          <pc:docMk/>
          <pc:sldMk cId="755846996" sldId="597"/>
        </pc:sldMkLst>
      </pc:sldChg>
      <pc:sldChg chg="del">
        <pc:chgData name="Matthieu De Mari" userId="dfb708c9-d8dc-439f-9a3b-c772bf4a311c" providerId="ADAL" clId="{C9891248-3CF4-4447-96F0-9BE6AA5FCBC0}" dt="2023-09-27T06:45:28.068" v="81" actId="47"/>
        <pc:sldMkLst>
          <pc:docMk/>
          <pc:sldMk cId="760770457" sldId="598"/>
        </pc:sldMkLst>
      </pc:sldChg>
      <pc:sldChg chg="del">
        <pc:chgData name="Matthieu De Mari" userId="dfb708c9-d8dc-439f-9a3b-c772bf4a311c" providerId="ADAL" clId="{C9891248-3CF4-4447-96F0-9BE6AA5FCBC0}" dt="2023-09-27T06:45:26.765" v="80" actId="47"/>
        <pc:sldMkLst>
          <pc:docMk/>
          <pc:sldMk cId="890213684" sldId="599"/>
        </pc:sldMkLst>
      </pc:sldChg>
      <pc:sldChg chg="del">
        <pc:chgData name="Matthieu De Mari" userId="dfb708c9-d8dc-439f-9a3b-c772bf4a311c" providerId="ADAL" clId="{C9891248-3CF4-4447-96F0-9BE6AA5FCBC0}" dt="2023-09-27T06:45:26.765" v="80" actId="47"/>
        <pc:sldMkLst>
          <pc:docMk/>
          <pc:sldMk cId="127522753" sldId="600"/>
        </pc:sldMkLst>
      </pc:sldChg>
      <pc:sldChg chg="del">
        <pc:chgData name="Matthieu De Mari" userId="dfb708c9-d8dc-439f-9a3b-c772bf4a311c" providerId="ADAL" clId="{C9891248-3CF4-4447-96F0-9BE6AA5FCBC0}" dt="2023-09-27T06:45:26.765" v="80" actId="47"/>
        <pc:sldMkLst>
          <pc:docMk/>
          <pc:sldMk cId="1677669254" sldId="601"/>
        </pc:sldMkLst>
      </pc:sldChg>
      <pc:sldChg chg="del">
        <pc:chgData name="Matthieu De Mari" userId="dfb708c9-d8dc-439f-9a3b-c772bf4a311c" providerId="ADAL" clId="{C9891248-3CF4-4447-96F0-9BE6AA5FCBC0}" dt="2023-09-27T06:45:28.068" v="81" actId="47"/>
        <pc:sldMkLst>
          <pc:docMk/>
          <pc:sldMk cId="4225743079" sldId="602"/>
        </pc:sldMkLst>
      </pc:sldChg>
      <pc:sldChg chg="del">
        <pc:chgData name="Matthieu De Mari" userId="dfb708c9-d8dc-439f-9a3b-c772bf4a311c" providerId="ADAL" clId="{C9891248-3CF4-4447-96F0-9BE6AA5FCBC0}" dt="2023-09-27T06:45:26.765" v="80" actId="47"/>
        <pc:sldMkLst>
          <pc:docMk/>
          <pc:sldMk cId="2578392302" sldId="603"/>
        </pc:sldMkLst>
      </pc:sldChg>
      <pc:sldChg chg="del">
        <pc:chgData name="Matthieu De Mari" userId="dfb708c9-d8dc-439f-9a3b-c772bf4a311c" providerId="ADAL" clId="{C9891248-3CF4-4447-96F0-9BE6AA5FCBC0}" dt="2023-09-27T06:45:26.765" v="80" actId="47"/>
        <pc:sldMkLst>
          <pc:docMk/>
          <pc:sldMk cId="1336134741" sldId="604"/>
        </pc:sldMkLst>
      </pc:sldChg>
      <pc:sldChg chg="del">
        <pc:chgData name="Matthieu De Mari" userId="dfb708c9-d8dc-439f-9a3b-c772bf4a311c" providerId="ADAL" clId="{C9891248-3CF4-4447-96F0-9BE6AA5FCBC0}" dt="2023-09-27T06:45:26.765" v="80" actId="47"/>
        <pc:sldMkLst>
          <pc:docMk/>
          <pc:sldMk cId="4197663326" sldId="605"/>
        </pc:sldMkLst>
      </pc:sldChg>
      <pc:sldChg chg="del">
        <pc:chgData name="Matthieu De Mari" userId="dfb708c9-d8dc-439f-9a3b-c772bf4a311c" providerId="ADAL" clId="{C9891248-3CF4-4447-96F0-9BE6AA5FCBC0}" dt="2023-09-27T06:45:28.068" v="81" actId="47"/>
        <pc:sldMkLst>
          <pc:docMk/>
          <pc:sldMk cId="3643771380" sldId="606"/>
        </pc:sldMkLst>
      </pc:sldChg>
      <pc:sldChg chg="del">
        <pc:chgData name="Matthieu De Mari" userId="dfb708c9-d8dc-439f-9a3b-c772bf4a311c" providerId="ADAL" clId="{C9891248-3CF4-4447-96F0-9BE6AA5FCBC0}" dt="2023-09-27T06:45:28.068" v="81" actId="47"/>
        <pc:sldMkLst>
          <pc:docMk/>
          <pc:sldMk cId="2510407098" sldId="607"/>
        </pc:sldMkLst>
      </pc:sldChg>
      <pc:sldChg chg="del">
        <pc:chgData name="Matthieu De Mari" userId="dfb708c9-d8dc-439f-9a3b-c772bf4a311c" providerId="ADAL" clId="{C9891248-3CF4-4447-96F0-9BE6AA5FCBC0}" dt="2023-09-27T06:45:28.068" v="81" actId="47"/>
        <pc:sldMkLst>
          <pc:docMk/>
          <pc:sldMk cId="3889445635" sldId="608"/>
        </pc:sldMkLst>
      </pc:sldChg>
      <pc:sldChg chg="del">
        <pc:chgData name="Matthieu De Mari" userId="dfb708c9-d8dc-439f-9a3b-c772bf4a311c" providerId="ADAL" clId="{C9891248-3CF4-4447-96F0-9BE6AA5FCBC0}" dt="2023-09-27T06:45:28.068" v="81" actId="47"/>
        <pc:sldMkLst>
          <pc:docMk/>
          <pc:sldMk cId="1812917129" sldId="609"/>
        </pc:sldMkLst>
      </pc:sldChg>
      <pc:sldChg chg="del">
        <pc:chgData name="Matthieu De Mari" userId="dfb708c9-d8dc-439f-9a3b-c772bf4a311c" providerId="ADAL" clId="{C9891248-3CF4-4447-96F0-9BE6AA5FCBC0}" dt="2023-09-27T06:45:28.068" v="81" actId="47"/>
        <pc:sldMkLst>
          <pc:docMk/>
          <pc:sldMk cId="2037900509" sldId="610"/>
        </pc:sldMkLst>
      </pc:sldChg>
      <pc:sldChg chg="del">
        <pc:chgData name="Matthieu De Mari" userId="dfb708c9-d8dc-439f-9a3b-c772bf4a311c" providerId="ADAL" clId="{C9891248-3CF4-4447-96F0-9BE6AA5FCBC0}" dt="2023-09-27T06:45:28.068" v="81" actId="47"/>
        <pc:sldMkLst>
          <pc:docMk/>
          <pc:sldMk cId="800451184" sldId="611"/>
        </pc:sldMkLst>
      </pc:sldChg>
      <pc:sldChg chg="del">
        <pc:chgData name="Matthieu De Mari" userId="dfb708c9-d8dc-439f-9a3b-c772bf4a311c" providerId="ADAL" clId="{C9891248-3CF4-4447-96F0-9BE6AA5FCBC0}" dt="2023-09-27T06:45:29.187" v="82" actId="47"/>
        <pc:sldMkLst>
          <pc:docMk/>
          <pc:sldMk cId="4186483175" sldId="612"/>
        </pc:sldMkLst>
      </pc:sldChg>
      <pc:sldChg chg="del">
        <pc:chgData name="Matthieu De Mari" userId="dfb708c9-d8dc-439f-9a3b-c772bf4a311c" providerId="ADAL" clId="{C9891248-3CF4-4447-96F0-9BE6AA5FCBC0}" dt="2023-09-27T06:45:29.187" v="82" actId="47"/>
        <pc:sldMkLst>
          <pc:docMk/>
          <pc:sldMk cId="1549644275" sldId="613"/>
        </pc:sldMkLst>
      </pc:sldChg>
      <pc:sldChg chg="del">
        <pc:chgData name="Matthieu De Mari" userId="dfb708c9-d8dc-439f-9a3b-c772bf4a311c" providerId="ADAL" clId="{C9891248-3CF4-4447-96F0-9BE6AA5FCBC0}" dt="2023-09-27T06:45:29.187" v="82" actId="47"/>
        <pc:sldMkLst>
          <pc:docMk/>
          <pc:sldMk cId="1414111421" sldId="614"/>
        </pc:sldMkLst>
      </pc:sldChg>
      <pc:sldChg chg="del">
        <pc:chgData name="Matthieu De Mari" userId="dfb708c9-d8dc-439f-9a3b-c772bf4a311c" providerId="ADAL" clId="{C9891248-3CF4-4447-96F0-9BE6AA5FCBC0}" dt="2023-09-27T06:45:29.187" v="82" actId="47"/>
        <pc:sldMkLst>
          <pc:docMk/>
          <pc:sldMk cId="1094144927" sldId="615"/>
        </pc:sldMkLst>
      </pc:sldChg>
      <pc:sldChg chg="del">
        <pc:chgData name="Matthieu De Mari" userId="dfb708c9-d8dc-439f-9a3b-c772bf4a311c" providerId="ADAL" clId="{C9891248-3CF4-4447-96F0-9BE6AA5FCBC0}" dt="2023-09-27T06:45:29.187" v="82" actId="47"/>
        <pc:sldMkLst>
          <pc:docMk/>
          <pc:sldMk cId="3364526710" sldId="616"/>
        </pc:sldMkLst>
      </pc:sldChg>
      <pc:sldChg chg="del">
        <pc:chgData name="Matthieu De Mari" userId="dfb708c9-d8dc-439f-9a3b-c772bf4a311c" providerId="ADAL" clId="{C9891248-3CF4-4447-96F0-9BE6AA5FCBC0}" dt="2023-09-27T06:45:29.187" v="82" actId="47"/>
        <pc:sldMkLst>
          <pc:docMk/>
          <pc:sldMk cId="2646451569" sldId="617"/>
        </pc:sldMkLst>
      </pc:sldChg>
      <pc:sldChg chg="del">
        <pc:chgData name="Matthieu De Mari" userId="dfb708c9-d8dc-439f-9a3b-c772bf4a311c" providerId="ADAL" clId="{C9891248-3CF4-4447-96F0-9BE6AA5FCBC0}" dt="2023-09-27T06:45:29.187" v="82" actId="47"/>
        <pc:sldMkLst>
          <pc:docMk/>
          <pc:sldMk cId="1055941285" sldId="618"/>
        </pc:sldMkLst>
      </pc:sldChg>
      <pc:sldChg chg="del">
        <pc:chgData name="Matthieu De Mari" userId="dfb708c9-d8dc-439f-9a3b-c772bf4a311c" providerId="ADAL" clId="{C9891248-3CF4-4447-96F0-9BE6AA5FCBC0}" dt="2023-09-27T06:45:28.068" v="81" actId="47"/>
        <pc:sldMkLst>
          <pc:docMk/>
          <pc:sldMk cId="501038981" sldId="620"/>
        </pc:sldMkLst>
      </pc:sldChg>
    </pc:docChg>
  </pc:docChgLst>
  <pc:docChgLst>
    <pc:chgData name="Matthieu De Mari" userId="dfb708c9-d8dc-439f-9a3b-c772bf4a311c" providerId="ADAL" clId="{360F1502-8F9A-4804-8E96-9CD3DF625E29}"/>
    <pc:docChg chg="modSld">
      <pc:chgData name="Matthieu De Mari" userId="dfb708c9-d8dc-439f-9a3b-c772bf4a311c" providerId="ADAL" clId="{360F1502-8F9A-4804-8E96-9CD3DF625E29}" dt="2023-02-26T10:59:31.589" v="1" actId="20577"/>
      <pc:docMkLst>
        <pc:docMk/>
      </pc:docMkLst>
      <pc:sldChg chg="modSp mod">
        <pc:chgData name="Matthieu De Mari" userId="dfb708c9-d8dc-439f-9a3b-c772bf4a311c" providerId="ADAL" clId="{360F1502-8F9A-4804-8E96-9CD3DF625E29}" dt="2023-02-26T10:59:31.589" v="1" actId="20577"/>
        <pc:sldMkLst>
          <pc:docMk/>
          <pc:sldMk cId="1040156172" sldId="377"/>
        </pc:sldMkLst>
        <pc:spChg chg="mod">
          <ac:chgData name="Matthieu De Mari" userId="dfb708c9-d8dc-439f-9a3b-c772bf4a311c" providerId="ADAL" clId="{360F1502-8F9A-4804-8E96-9CD3DF625E29}" dt="2023-02-26T10:59:31.589" v="1" actId="20577"/>
          <ac:spMkLst>
            <pc:docMk/>
            <pc:sldMk cId="1040156172" sldId="377"/>
            <ac:spMk id="2" creationId="{080CEB46-CC16-4D19-8C2C-AEE9471D8168}"/>
          </ac:spMkLst>
        </pc:spChg>
      </pc:sldChg>
    </pc:docChg>
  </pc:docChgLst>
  <pc:docChgLst>
    <pc:chgData name="Matthieu De Mari" userId="dfb708c9-d8dc-439f-9a3b-c772bf4a311c" providerId="ADAL" clId="{E03B2E52-244F-419C-AB4E-C49981FD5CA8}"/>
    <pc:docChg chg="undo redo custSel addSld delSld modSld sldOrd addSection delSection modSection">
      <pc:chgData name="Matthieu De Mari" userId="dfb708c9-d8dc-439f-9a3b-c772bf4a311c" providerId="ADAL" clId="{E03B2E52-244F-419C-AB4E-C49981FD5CA8}" dt="2023-04-11T00:33:25.877" v="6568" actId="14100"/>
      <pc:docMkLst>
        <pc:docMk/>
      </pc:docMkLst>
      <pc:sldChg chg="delSp modSp mod modClrScheme chgLayout">
        <pc:chgData name="Matthieu De Mari" userId="dfb708c9-d8dc-439f-9a3b-c772bf4a311c" providerId="ADAL" clId="{E03B2E52-244F-419C-AB4E-C49981FD5CA8}" dt="2023-04-08T11:44:39.703" v="5568" actId="20577"/>
        <pc:sldMkLst>
          <pc:docMk/>
          <pc:sldMk cId="3442501962" sldId="257"/>
        </pc:sldMkLst>
        <pc:spChg chg="mod ord">
          <ac:chgData name="Matthieu De Mari" userId="dfb708c9-d8dc-439f-9a3b-c772bf4a311c" providerId="ADAL" clId="{E03B2E52-244F-419C-AB4E-C49981FD5CA8}" dt="2023-04-08T08:02:06.441" v="77" actId="20577"/>
          <ac:spMkLst>
            <pc:docMk/>
            <pc:sldMk cId="3442501962" sldId="257"/>
            <ac:spMk id="2" creationId="{49D40417-A4D3-4CE8-96E7-708E2439AE7B}"/>
          </ac:spMkLst>
        </pc:spChg>
        <pc:spChg chg="mod ord">
          <ac:chgData name="Matthieu De Mari" userId="dfb708c9-d8dc-439f-9a3b-c772bf4a311c" providerId="ADAL" clId="{E03B2E52-244F-419C-AB4E-C49981FD5CA8}" dt="2023-04-08T11:44:39.703" v="5568" actId="20577"/>
          <ac:spMkLst>
            <pc:docMk/>
            <pc:sldMk cId="3442501962" sldId="257"/>
            <ac:spMk id="3" creationId="{35995840-A9D9-479A-A34F-EA7DC229D38E}"/>
          </ac:spMkLst>
        </pc:spChg>
        <pc:spChg chg="del mod ord">
          <ac:chgData name="Matthieu De Mari" userId="dfb708c9-d8dc-439f-9a3b-c772bf4a311c" providerId="ADAL" clId="{E03B2E52-244F-419C-AB4E-C49981FD5CA8}" dt="2023-04-08T08:00:26.517" v="15" actId="478"/>
          <ac:spMkLst>
            <pc:docMk/>
            <pc:sldMk cId="3442501962" sldId="257"/>
            <ac:spMk id="4" creationId="{4F569CB8-E949-43D3-894A-BF5729C9C658}"/>
          </ac:spMkLst>
        </pc:spChg>
      </pc:sldChg>
      <pc:sldChg chg="modSp mod">
        <pc:chgData name="Matthieu De Mari" userId="dfb708c9-d8dc-439f-9a3b-c772bf4a311c" providerId="ADAL" clId="{E03B2E52-244F-419C-AB4E-C49981FD5CA8}" dt="2023-04-08T11:48:29.324" v="5752" actId="20577"/>
        <pc:sldMkLst>
          <pc:docMk/>
          <pc:sldMk cId="3880949074" sldId="267"/>
        </pc:sldMkLst>
        <pc:spChg chg="mod">
          <ac:chgData name="Matthieu De Mari" userId="dfb708c9-d8dc-439f-9a3b-c772bf4a311c" providerId="ADAL" clId="{E03B2E52-244F-419C-AB4E-C49981FD5CA8}" dt="2023-04-08T11:48:29.324" v="5752" actId="20577"/>
          <ac:spMkLst>
            <pc:docMk/>
            <pc:sldMk cId="3880949074" sldId="267"/>
            <ac:spMk id="3" creationId="{C71C8DD6-14D1-44DF-9843-EFEDF44E39A2}"/>
          </ac:spMkLst>
        </pc:spChg>
      </pc:sldChg>
      <pc:sldChg chg="modSp mod">
        <pc:chgData name="Matthieu De Mari" userId="dfb708c9-d8dc-439f-9a3b-c772bf4a311c" providerId="ADAL" clId="{E03B2E52-244F-419C-AB4E-C49981FD5CA8}" dt="2023-04-08T08:01:22.835" v="45" actId="20577"/>
        <pc:sldMkLst>
          <pc:docMk/>
          <pc:sldMk cId="1040156172" sldId="377"/>
        </pc:sldMkLst>
        <pc:spChg chg="mod">
          <ac:chgData name="Matthieu De Mari" userId="dfb708c9-d8dc-439f-9a3b-c772bf4a311c" providerId="ADAL" clId="{E03B2E52-244F-419C-AB4E-C49981FD5CA8}" dt="2023-04-08T08:01:22.835" v="45" actId="20577"/>
          <ac:spMkLst>
            <pc:docMk/>
            <pc:sldMk cId="1040156172" sldId="377"/>
            <ac:spMk id="2" creationId="{080CEB46-CC16-4D19-8C2C-AEE9471D8168}"/>
          </ac:spMkLst>
        </pc:spChg>
        <pc:spChg chg="mod">
          <ac:chgData name="Matthieu De Mari" userId="dfb708c9-d8dc-439f-9a3b-c772bf4a311c" providerId="ADAL" clId="{E03B2E52-244F-419C-AB4E-C49981FD5CA8}" dt="2023-04-08T08:00:43.464" v="37" actId="20577"/>
          <ac:spMkLst>
            <pc:docMk/>
            <pc:sldMk cId="1040156172" sldId="377"/>
            <ac:spMk id="3" creationId="{816ABDE1-A047-4B53-92F2-67282914DD77}"/>
          </ac:spMkLst>
        </pc:spChg>
      </pc:sldChg>
      <pc:sldChg chg="del">
        <pc:chgData name="Matthieu De Mari" userId="dfb708c9-d8dc-439f-9a3b-c772bf4a311c" providerId="ADAL" clId="{E03B2E52-244F-419C-AB4E-C49981FD5CA8}" dt="2023-04-08T08:00:05.501" v="0" actId="47"/>
        <pc:sldMkLst>
          <pc:docMk/>
          <pc:sldMk cId="1339454140" sldId="452"/>
        </pc:sldMkLst>
      </pc:sldChg>
      <pc:sldChg chg="del">
        <pc:chgData name="Matthieu De Mari" userId="dfb708c9-d8dc-439f-9a3b-c772bf4a311c" providerId="ADAL" clId="{E03B2E52-244F-419C-AB4E-C49981FD5CA8}" dt="2023-04-08T08:00:06.846" v="1" actId="47"/>
        <pc:sldMkLst>
          <pc:docMk/>
          <pc:sldMk cId="1735167922" sldId="453"/>
        </pc:sldMkLst>
      </pc:sldChg>
      <pc:sldChg chg="del">
        <pc:chgData name="Matthieu De Mari" userId="dfb708c9-d8dc-439f-9a3b-c772bf4a311c" providerId="ADAL" clId="{E03B2E52-244F-419C-AB4E-C49981FD5CA8}" dt="2023-04-08T08:00:05.501" v="0" actId="47"/>
        <pc:sldMkLst>
          <pc:docMk/>
          <pc:sldMk cId="2601915559" sldId="456"/>
        </pc:sldMkLst>
      </pc:sldChg>
      <pc:sldChg chg="del">
        <pc:chgData name="Matthieu De Mari" userId="dfb708c9-d8dc-439f-9a3b-c772bf4a311c" providerId="ADAL" clId="{E03B2E52-244F-419C-AB4E-C49981FD5CA8}" dt="2023-04-08T08:00:06.846" v="1" actId="47"/>
        <pc:sldMkLst>
          <pc:docMk/>
          <pc:sldMk cId="67355367" sldId="457"/>
        </pc:sldMkLst>
      </pc:sldChg>
      <pc:sldChg chg="del">
        <pc:chgData name="Matthieu De Mari" userId="dfb708c9-d8dc-439f-9a3b-c772bf4a311c" providerId="ADAL" clId="{E03B2E52-244F-419C-AB4E-C49981FD5CA8}" dt="2023-04-08T08:00:06.846" v="1" actId="47"/>
        <pc:sldMkLst>
          <pc:docMk/>
          <pc:sldMk cId="4131931522" sldId="458"/>
        </pc:sldMkLst>
      </pc:sldChg>
      <pc:sldChg chg="del">
        <pc:chgData name="Matthieu De Mari" userId="dfb708c9-d8dc-439f-9a3b-c772bf4a311c" providerId="ADAL" clId="{E03B2E52-244F-419C-AB4E-C49981FD5CA8}" dt="2023-04-08T08:00:07.675" v="2" actId="47"/>
        <pc:sldMkLst>
          <pc:docMk/>
          <pc:sldMk cId="4256007098" sldId="459"/>
        </pc:sldMkLst>
      </pc:sldChg>
      <pc:sldChg chg="del">
        <pc:chgData name="Matthieu De Mari" userId="dfb708c9-d8dc-439f-9a3b-c772bf4a311c" providerId="ADAL" clId="{E03B2E52-244F-419C-AB4E-C49981FD5CA8}" dt="2023-04-08T08:00:06.846" v="1" actId="47"/>
        <pc:sldMkLst>
          <pc:docMk/>
          <pc:sldMk cId="1571255117" sldId="460"/>
        </pc:sldMkLst>
      </pc:sldChg>
      <pc:sldChg chg="del">
        <pc:chgData name="Matthieu De Mari" userId="dfb708c9-d8dc-439f-9a3b-c772bf4a311c" providerId="ADAL" clId="{E03B2E52-244F-419C-AB4E-C49981FD5CA8}" dt="2023-04-08T08:00:08.335" v="3" actId="47"/>
        <pc:sldMkLst>
          <pc:docMk/>
          <pc:sldMk cId="1830156731" sldId="462"/>
        </pc:sldMkLst>
      </pc:sldChg>
      <pc:sldChg chg="del">
        <pc:chgData name="Matthieu De Mari" userId="dfb708c9-d8dc-439f-9a3b-c772bf4a311c" providerId="ADAL" clId="{E03B2E52-244F-419C-AB4E-C49981FD5CA8}" dt="2023-04-08T08:00:08.335" v="3" actId="47"/>
        <pc:sldMkLst>
          <pc:docMk/>
          <pc:sldMk cId="371587200" sldId="463"/>
        </pc:sldMkLst>
      </pc:sldChg>
      <pc:sldChg chg="del">
        <pc:chgData name="Matthieu De Mari" userId="dfb708c9-d8dc-439f-9a3b-c772bf4a311c" providerId="ADAL" clId="{E03B2E52-244F-419C-AB4E-C49981FD5CA8}" dt="2023-04-08T08:00:08.335" v="3" actId="47"/>
        <pc:sldMkLst>
          <pc:docMk/>
          <pc:sldMk cId="677656765" sldId="466"/>
        </pc:sldMkLst>
      </pc:sldChg>
      <pc:sldChg chg="del">
        <pc:chgData name="Matthieu De Mari" userId="dfb708c9-d8dc-439f-9a3b-c772bf4a311c" providerId="ADAL" clId="{E03B2E52-244F-419C-AB4E-C49981FD5CA8}" dt="2023-04-08T08:00:08.335" v="3" actId="47"/>
        <pc:sldMkLst>
          <pc:docMk/>
          <pc:sldMk cId="1718094495" sldId="468"/>
        </pc:sldMkLst>
      </pc:sldChg>
      <pc:sldChg chg="del">
        <pc:chgData name="Matthieu De Mari" userId="dfb708c9-d8dc-439f-9a3b-c772bf4a311c" providerId="ADAL" clId="{E03B2E52-244F-419C-AB4E-C49981FD5CA8}" dt="2023-04-08T08:00:08.335" v="3" actId="47"/>
        <pc:sldMkLst>
          <pc:docMk/>
          <pc:sldMk cId="1014327518" sldId="469"/>
        </pc:sldMkLst>
      </pc:sldChg>
      <pc:sldChg chg="del">
        <pc:chgData name="Matthieu De Mari" userId="dfb708c9-d8dc-439f-9a3b-c772bf4a311c" providerId="ADAL" clId="{E03B2E52-244F-419C-AB4E-C49981FD5CA8}" dt="2023-04-08T08:00:08.335" v="3" actId="47"/>
        <pc:sldMkLst>
          <pc:docMk/>
          <pc:sldMk cId="2927776172" sldId="470"/>
        </pc:sldMkLst>
      </pc:sldChg>
      <pc:sldChg chg="del">
        <pc:chgData name="Matthieu De Mari" userId="dfb708c9-d8dc-439f-9a3b-c772bf4a311c" providerId="ADAL" clId="{E03B2E52-244F-419C-AB4E-C49981FD5CA8}" dt="2023-04-08T08:00:09.011" v="4" actId="47"/>
        <pc:sldMkLst>
          <pc:docMk/>
          <pc:sldMk cId="2472430717" sldId="471"/>
        </pc:sldMkLst>
      </pc:sldChg>
      <pc:sldChg chg="del">
        <pc:chgData name="Matthieu De Mari" userId="dfb708c9-d8dc-439f-9a3b-c772bf4a311c" providerId="ADAL" clId="{E03B2E52-244F-419C-AB4E-C49981FD5CA8}" dt="2023-04-08T08:00:09.011" v="4" actId="47"/>
        <pc:sldMkLst>
          <pc:docMk/>
          <pc:sldMk cId="593766553" sldId="472"/>
        </pc:sldMkLst>
      </pc:sldChg>
      <pc:sldChg chg="del">
        <pc:chgData name="Matthieu De Mari" userId="dfb708c9-d8dc-439f-9a3b-c772bf4a311c" providerId="ADAL" clId="{E03B2E52-244F-419C-AB4E-C49981FD5CA8}" dt="2023-04-08T08:00:09.011" v="4" actId="47"/>
        <pc:sldMkLst>
          <pc:docMk/>
          <pc:sldMk cId="3690906701" sldId="473"/>
        </pc:sldMkLst>
      </pc:sldChg>
      <pc:sldChg chg="del">
        <pc:chgData name="Matthieu De Mari" userId="dfb708c9-d8dc-439f-9a3b-c772bf4a311c" providerId="ADAL" clId="{E03B2E52-244F-419C-AB4E-C49981FD5CA8}" dt="2023-04-08T08:00:09.011" v="4" actId="47"/>
        <pc:sldMkLst>
          <pc:docMk/>
          <pc:sldMk cId="4184282648" sldId="475"/>
        </pc:sldMkLst>
      </pc:sldChg>
      <pc:sldChg chg="del">
        <pc:chgData name="Matthieu De Mari" userId="dfb708c9-d8dc-439f-9a3b-c772bf4a311c" providerId="ADAL" clId="{E03B2E52-244F-419C-AB4E-C49981FD5CA8}" dt="2023-04-08T08:00:09.809" v="5" actId="47"/>
        <pc:sldMkLst>
          <pc:docMk/>
          <pc:sldMk cId="2162864775" sldId="476"/>
        </pc:sldMkLst>
      </pc:sldChg>
      <pc:sldChg chg="del">
        <pc:chgData name="Matthieu De Mari" userId="dfb708c9-d8dc-439f-9a3b-c772bf4a311c" providerId="ADAL" clId="{E03B2E52-244F-419C-AB4E-C49981FD5CA8}" dt="2023-04-08T08:00:09.809" v="5" actId="47"/>
        <pc:sldMkLst>
          <pc:docMk/>
          <pc:sldMk cId="1639612149" sldId="477"/>
        </pc:sldMkLst>
      </pc:sldChg>
      <pc:sldChg chg="del">
        <pc:chgData name="Matthieu De Mari" userId="dfb708c9-d8dc-439f-9a3b-c772bf4a311c" providerId="ADAL" clId="{E03B2E52-244F-419C-AB4E-C49981FD5CA8}" dt="2023-04-08T08:00:09.809" v="5" actId="47"/>
        <pc:sldMkLst>
          <pc:docMk/>
          <pc:sldMk cId="1953190717" sldId="478"/>
        </pc:sldMkLst>
      </pc:sldChg>
      <pc:sldChg chg="del">
        <pc:chgData name="Matthieu De Mari" userId="dfb708c9-d8dc-439f-9a3b-c772bf4a311c" providerId="ADAL" clId="{E03B2E52-244F-419C-AB4E-C49981FD5CA8}" dt="2023-04-08T08:00:09.809" v="5" actId="47"/>
        <pc:sldMkLst>
          <pc:docMk/>
          <pc:sldMk cId="3350842008" sldId="479"/>
        </pc:sldMkLst>
      </pc:sldChg>
      <pc:sldChg chg="del">
        <pc:chgData name="Matthieu De Mari" userId="dfb708c9-d8dc-439f-9a3b-c772bf4a311c" providerId="ADAL" clId="{E03B2E52-244F-419C-AB4E-C49981FD5CA8}" dt="2023-04-08T08:01:47.915" v="56" actId="47"/>
        <pc:sldMkLst>
          <pc:docMk/>
          <pc:sldMk cId="3845533750" sldId="480"/>
        </pc:sldMkLst>
      </pc:sldChg>
      <pc:sldChg chg="del">
        <pc:chgData name="Matthieu De Mari" userId="dfb708c9-d8dc-439f-9a3b-c772bf4a311c" providerId="ADAL" clId="{E03B2E52-244F-419C-AB4E-C49981FD5CA8}" dt="2023-04-08T08:01:47.915" v="56" actId="47"/>
        <pc:sldMkLst>
          <pc:docMk/>
          <pc:sldMk cId="1362950094" sldId="481"/>
        </pc:sldMkLst>
      </pc:sldChg>
      <pc:sldChg chg="del">
        <pc:chgData name="Matthieu De Mari" userId="dfb708c9-d8dc-439f-9a3b-c772bf4a311c" providerId="ADAL" clId="{E03B2E52-244F-419C-AB4E-C49981FD5CA8}" dt="2023-04-08T08:01:47.915" v="56" actId="47"/>
        <pc:sldMkLst>
          <pc:docMk/>
          <pc:sldMk cId="3462318670" sldId="482"/>
        </pc:sldMkLst>
      </pc:sldChg>
      <pc:sldChg chg="del">
        <pc:chgData name="Matthieu De Mari" userId="dfb708c9-d8dc-439f-9a3b-c772bf4a311c" providerId="ADAL" clId="{E03B2E52-244F-419C-AB4E-C49981FD5CA8}" dt="2023-04-08T08:00:09.809" v="5" actId="47"/>
        <pc:sldMkLst>
          <pc:docMk/>
          <pc:sldMk cId="1142326140" sldId="483"/>
        </pc:sldMkLst>
      </pc:sldChg>
      <pc:sldChg chg="del">
        <pc:chgData name="Matthieu De Mari" userId="dfb708c9-d8dc-439f-9a3b-c772bf4a311c" providerId="ADAL" clId="{E03B2E52-244F-419C-AB4E-C49981FD5CA8}" dt="2023-04-08T08:01:47.915" v="56" actId="47"/>
        <pc:sldMkLst>
          <pc:docMk/>
          <pc:sldMk cId="3690971607" sldId="484"/>
        </pc:sldMkLst>
      </pc:sldChg>
      <pc:sldChg chg="del">
        <pc:chgData name="Matthieu De Mari" userId="dfb708c9-d8dc-439f-9a3b-c772bf4a311c" providerId="ADAL" clId="{E03B2E52-244F-419C-AB4E-C49981FD5CA8}" dt="2023-04-08T08:01:47.915" v="56" actId="47"/>
        <pc:sldMkLst>
          <pc:docMk/>
          <pc:sldMk cId="1704773308" sldId="485"/>
        </pc:sldMkLst>
      </pc:sldChg>
      <pc:sldChg chg="del">
        <pc:chgData name="Matthieu De Mari" userId="dfb708c9-d8dc-439f-9a3b-c772bf4a311c" providerId="ADAL" clId="{E03B2E52-244F-419C-AB4E-C49981FD5CA8}" dt="2023-04-08T08:01:47.915" v="56" actId="47"/>
        <pc:sldMkLst>
          <pc:docMk/>
          <pc:sldMk cId="3623171595" sldId="486"/>
        </pc:sldMkLst>
      </pc:sldChg>
      <pc:sldChg chg="del">
        <pc:chgData name="Matthieu De Mari" userId="dfb708c9-d8dc-439f-9a3b-c772bf4a311c" providerId="ADAL" clId="{E03B2E52-244F-419C-AB4E-C49981FD5CA8}" dt="2023-04-08T08:01:47.915" v="56" actId="47"/>
        <pc:sldMkLst>
          <pc:docMk/>
          <pc:sldMk cId="80971551" sldId="487"/>
        </pc:sldMkLst>
      </pc:sldChg>
      <pc:sldChg chg="del">
        <pc:chgData name="Matthieu De Mari" userId="dfb708c9-d8dc-439f-9a3b-c772bf4a311c" providerId="ADAL" clId="{E03B2E52-244F-419C-AB4E-C49981FD5CA8}" dt="2023-04-08T08:01:47.915" v="56" actId="47"/>
        <pc:sldMkLst>
          <pc:docMk/>
          <pc:sldMk cId="2953493362" sldId="488"/>
        </pc:sldMkLst>
      </pc:sldChg>
      <pc:sldChg chg="del">
        <pc:chgData name="Matthieu De Mari" userId="dfb708c9-d8dc-439f-9a3b-c772bf4a311c" providerId="ADAL" clId="{E03B2E52-244F-419C-AB4E-C49981FD5CA8}" dt="2023-04-08T08:01:47.915" v="56" actId="47"/>
        <pc:sldMkLst>
          <pc:docMk/>
          <pc:sldMk cId="4147316955" sldId="489"/>
        </pc:sldMkLst>
      </pc:sldChg>
      <pc:sldChg chg="del">
        <pc:chgData name="Matthieu De Mari" userId="dfb708c9-d8dc-439f-9a3b-c772bf4a311c" providerId="ADAL" clId="{E03B2E52-244F-419C-AB4E-C49981FD5CA8}" dt="2023-04-08T08:01:47.915" v="56" actId="47"/>
        <pc:sldMkLst>
          <pc:docMk/>
          <pc:sldMk cId="2648708034" sldId="490"/>
        </pc:sldMkLst>
      </pc:sldChg>
      <pc:sldChg chg="del">
        <pc:chgData name="Matthieu De Mari" userId="dfb708c9-d8dc-439f-9a3b-c772bf4a311c" providerId="ADAL" clId="{E03B2E52-244F-419C-AB4E-C49981FD5CA8}" dt="2023-04-08T08:00:09.809" v="5" actId="47"/>
        <pc:sldMkLst>
          <pc:docMk/>
          <pc:sldMk cId="2993223725" sldId="491"/>
        </pc:sldMkLst>
      </pc:sldChg>
      <pc:sldChg chg="del">
        <pc:chgData name="Matthieu De Mari" userId="dfb708c9-d8dc-439f-9a3b-c772bf4a311c" providerId="ADAL" clId="{E03B2E52-244F-419C-AB4E-C49981FD5CA8}" dt="2023-04-08T08:00:09.809" v="5" actId="47"/>
        <pc:sldMkLst>
          <pc:docMk/>
          <pc:sldMk cId="4245433632" sldId="492"/>
        </pc:sldMkLst>
      </pc:sldChg>
      <pc:sldChg chg="del">
        <pc:chgData name="Matthieu De Mari" userId="dfb708c9-d8dc-439f-9a3b-c772bf4a311c" providerId="ADAL" clId="{E03B2E52-244F-419C-AB4E-C49981FD5CA8}" dt="2023-04-08T08:00:09.809" v="5" actId="47"/>
        <pc:sldMkLst>
          <pc:docMk/>
          <pc:sldMk cId="237581144" sldId="493"/>
        </pc:sldMkLst>
      </pc:sldChg>
      <pc:sldChg chg="del">
        <pc:chgData name="Matthieu De Mari" userId="dfb708c9-d8dc-439f-9a3b-c772bf4a311c" providerId="ADAL" clId="{E03B2E52-244F-419C-AB4E-C49981FD5CA8}" dt="2023-04-08T08:00:09.809" v="5" actId="47"/>
        <pc:sldMkLst>
          <pc:docMk/>
          <pc:sldMk cId="1029027369" sldId="494"/>
        </pc:sldMkLst>
      </pc:sldChg>
      <pc:sldChg chg="del">
        <pc:chgData name="Matthieu De Mari" userId="dfb708c9-d8dc-439f-9a3b-c772bf4a311c" providerId="ADAL" clId="{E03B2E52-244F-419C-AB4E-C49981FD5CA8}" dt="2023-04-08T08:00:09.809" v="5" actId="47"/>
        <pc:sldMkLst>
          <pc:docMk/>
          <pc:sldMk cId="3542672589" sldId="495"/>
        </pc:sldMkLst>
      </pc:sldChg>
      <pc:sldChg chg="del">
        <pc:chgData name="Matthieu De Mari" userId="dfb708c9-d8dc-439f-9a3b-c772bf4a311c" providerId="ADAL" clId="{E03B2E52-244F-419C-AB4E-C49981FD5CA8}" dt="2023-04-08T08:00:09.809" v="5" actId="47"/>
        <pc:sldMkLst>
          <pc:docMk/>
          <pc:sldMk cId="2151231624" sldId="496"/>
        </pc:sldMkLst>
      </pc:sldChg>
      <pc:sldChg chg="del">
        <pc:chgData name="Matthieu De Mari" userId="dfb708c9-d8dc-439f-9a3b-c772bf4a311c" providerId="ADAL" clId="{E03B2E52-244F-419C-AB4E-C49981FD5CA8}" dt="2023-04-08T08:00:09.809" v="5" actId="47"/>
        <pc:sldMkLst>
          <pc:docMk/>
          <pc:sldMk cId="1366846395" sldId="497"/>
        </pc:sldMkLst>
      </pc:sldChg>
      <pc:sldChg chg="del">
        <pc:chgData name="Matthieu De Mari" userId="dfb708c9-d8dc-439f-9a3b-c772bf4a311c" providerId="ADAL" clId="{E03B2E52-244F-419C-AB4E-C49981FD5CA8}" dt="2023-04-08T08:00:10.633" v="6" actId="47"/>
        <pc:sldMkLst>
          <pc:docMk/>
          <pc:sldMk cId="310984207" sldId="498"/>
        </pc:sldMkLst>
      </pc:sldChg>
      <pc:sldChg chg="del">
        <pc:chgData name="Matthieu De Mari" userId="dfb708c9-d8dc-439f-9a3b-c772bf4a311c" providerId="ADAL" clId="{E03B2E52-244F-419C-AB4E-C49981FD5CA8}" dt="2023-04-08T08:00:12.174" v="7" actId="47"/>
        <pc:sldMkLst>
          <pc:docMk/>
          <pc:sldMk cId="2274285334" sldId="499"/>
        </pc:sldMkLst>
      </pc:sldChg>
      <pc:sldChg chg="del">
        <pc:chgData name="Matthieu De Mari" userId="dfb708c9-d8dc-439f-9a3b-c772bf4a311c" providerId="ADAL" clId="{E03B2E52-244F-419C-AB4E-C49981FD5CA8}" dt="2023-04-08T08:00:14.782" v="9" actId="47"/>
        <pc:sldMkLst>
          <pc:docMk/>
          <pc:sldMk cId="3908333013" sldId="500"/>
        </pc:sldMkLst>
      </pc:sldChg>
      <pc:sldChg chg="del">
        <pc:chgData name="Matthieu De Mari" userId="dfb708c9-d8dc-439f-9a3b-c772bf4a311c" providerId="ADAL" clId="{E03B2E52-244F-419C-AB4E-C49981FD5CA8}" dt="2023-04-08T08:00:15.972" v="10" actId="47"/>
        <pc:sldMkLst>
          <pc:docMk/>
          <pc:sldMk cId="3420542633" sldId="501"/>
        </pc:sldMkLst>
      </pc:sldChg>
      <pc:sldChg chg="del">
        <pc:chgData name="Matthieu De Mari" userId="dfb708c9-d8dc-439f-9a3b-c772bf4a311c" providerId="ADAL" clId="{E03B2E52-244F-419C-AB4E-C49981FD5CA8}" dt="2023-04-08T08:00:08.335" v="3" actId="47"/>
        <pc:sldMkLst>
          <pc:docMk/>
          <pc:sldMk cId="2226384261" sldId="502"/>
        </pc:sldMkLst>
      </pc:sldChg>
      <pc:sldChg chg="del">
        <pc:chgData name="Matthieu De Mari" userId="dfb708c9-d8dc-439f-9a3b-c772bf4a311c" providerId="ADAL" clId="{E03B2E52-244F-419C-AB4E-C49981FD5CA8}" dt="2023-04-08T08:00:08.335" v="3" actId="47"/>
        <pc:sldMkLst>
          <pc:docMk/>
          <pc:sldMk cId="2587769254" sldId="503"/>
        </pc:sldMkLst>
      </pc:sldChg>
      <pc:sldChg chg="del">
        <pc:chgData name="Matthieu De Mari" userId="dfb708c9-d8dc-439f-9a3b-c772bf4a311c" providerId="ADAL" clId="{E03B2E52-244F-419C-AB4E-C49981FD5CA8}" dt="2023-04-08T08:00:10.633" v="6" actId="47"/>
        <pc:sldMkLst>
          <pc:docMk/>
          <pc:sldMk cId="4243325575" sldId="504"/>
        </pc:sldMkLst>
      </pc:sldChg>
      <pc:sldChg chg="del">
        <pc:chgData name="Matthieu De Mari" userId="dfb708c9-d8dc-439f-9a3b-c772bf4a311c" providerId="ADAL" clId="{E03B2E52-244F-419C-AB4E-C49981FD5CA8}" dt="2023-04-08T08:00:10.633" v="6" actId="47"/>
        <pc:sldMkLst>
          <pc:docMk/>
          <pc:sldMk cId="1130876562" sldId="505"/>
        </pc:sldMkLst>
      </pc:sldChg>
      <pc:sldChg chg="del">
        <pc:chgData name="Matthieu De Mari" userId="dfb708c9-d8dc-439f-9a3b-c772bf4a311c" providerId="ADAL" clId="{E03B2E52-244F-419C-AB4E-C49981FD5CA8}" dt="2023-04-08T08:00:12.174" v="7" actId="47"/>
        <pc:sldMkLst>
          <pc:docMk/>
          <pc:sldMk cId="3840058877" sldId="506"/>
        </pc:sldMkLst>
      </pc:sldChg>
      <pc:sldChg chg="del">
        <pc:chgData name="Matthieu De Mari" userId="dfb708c9-d8dc-439f-9a3b-c772bf4a311c" providerId="ADAL" clId="{E03B2E52-244F-419C-AB4E-C49981FD5CA8}" dt="2023-04-08T08:00:12.174" v="7" actId="47"/>
        <pc:sldMkLst>
          <pc:docMk/>
          <pc:sldMk cId="1802749567" sldId="507"/>
        </pc:sldMkLst>
      </pc:sldChg>
      <pc:sldChg chg="del">
        <pc:chgData name="Matthieu De Mari" userId="dfb708c9-d8dc-439f-9a3b-c772bf4a311c" providerId="ADAL" clId="{E03B2E52-244F-419C-AB4E-C49981FD5CA8}" dt="2023-04-08T08:00:12.174" v="7" actId="47"/>
        <pc:sldMkLst>
          <pc:docMk/>
          <pc:sldMk cId="1764366404" sldId="508"/>
        </pc:sldMkLst>
      </pc:sldChg>
      <pc:sldChg chg="del">
        <pc:chgData name="Matthieu De Mari" userId="dfb708c9-d8dc-439f-9a3b-c772bf4a311c" providerId="ADAL" clId="{E03B2E52-244F-419C-AB4E-C49981FD5CA8}" dt="2023-04-08T08:00:12.174" v="7" actId="47"/>
        <pc:sldMkLst>
          <pc:docMk/>
          <pc:sldMk cId="929044324" sldId="509"/>
        </pc:sldMkLst>
      </pc:sldChg>
      <pc:sldChg chg="del">
        <pc:chgData name="Matthieu De Mari" userId="dfb708c9-d8dc-439f-9a3b-c772bf4a311c" providerId="ADAL" clId="{E03B2E52-244F-419C-AB4E-C49981FD5CA8}" dt="2023-04-08T08:00:12.174" v="7" actId="47"/>
        <pc:sldMkLst>
          <pc:docMk/>
          <pc:sldMk cId="640978482" sldId="510"/>
        </pc:sldMkLst>
      </pc:sldChg>
      <pc:sldChg chg="del">
        <pc:chgData name="Matthieu De Mari" userId="dfb708c9-d8dc-439f-9a3b-c772bf4a311c" providerId="ADAL" clId="{E03B2E52-244F-419C-AB4E-C49981FD5CA8}" dt="2023-04-08T08:00:10.633" v="6" actId="47"/>
        <pc:sldMkLst>
          <pc:docMk/>
          <pc:sldMk cId="3045070308" sldId="511"/>
        </pc:sldMkLst>
      </pc:sldChg>
      <pc:sldChg chg="del">
        <pc:chgData name="Matthieu De Mari" userId="dfb708c9-d8dc-439f-9a3b-c772bf4a311c" providerId="ADAL" clId="{E03B2E52-244F-419C-AB4E-C49981FD5CA8}" dt="2023-04-08T08:00:14.782" v="9" actId="47"/>
        <pc:sldMkLst>
          <pc:docMk/>
          <pc:sldMk cId="3013736690" sldId="512"/>
        </pc:sldMkLst>
      </pc:sldChg>
      <pc:sldChg chg="del">
        <pc:chgData name="Matthieu De Mari" userId="dfb708c9-d8dc-439f-9a3b-c772bf4a311c" providerId="ADAL" clId="{E03B2E52-244F-419C-AB4E-C49981FD5CA8}" dt="2023-04-08T08:00:14.782" v="9" actId="47"/>
        <pc:sldMkLst>
          <pc:docMk/>
          <pc:sldMk cId="2761092996" sldId="513"/>
        </pc:sldMkLst>
      </pc:sldChg>
      <pc:sldChg chg="del">
        <pc:chgData name="Matthieu De Mari" userId="dfb708c9-d8dc-439f-9a3b-c772bf4a311c" providerId="ADAL" clId="{E03B2E52-244F-419C-AB4E-C49981FD5CA8}" dt="2023-04-08T08:00:14.782" v="9" actId="47"/>
        <pc:sldMkLst>
          <pc:docMk/>
          <pc:sldMk cId="3154277172" sldId="514"/>
        </pc:sldMkLst>
      </pc:sldChg>
      <pc:sldChg chg="del">
        <pc:chgData name="Matthieu De Mari" userId="dfb708c9-d8dc-439f-9a3b-c772bf4a311c" providerId="ADAL" clId="{E03B2E52-244F-419C-AB4E-C49981FD5CA8}" dt="2023-04-08T08:00:12.174" v="7" actId="47"/>
        <pc:sldMkLst>
          <pc:docMk/>
          <pc:sldMk cId="3069451692" sldId="515"/>
        </pc:sldMkLst>
      </pc:sldChg>
      <pc:sldChg chg="del">
        <pc:chgData name="Matthieu De Mari" userId="dfb708c9-d8dc-439f-9a3b-c772bf4a311c" providerId="ADAL" clId="{E03B2E52-244F-419C-AB4E-C49981FD5CA8}" dt="2023-04-08T08:00:12.174" v="7" actId="47"/>
        <pc:sldMkLst>
          <pc:docMk/>
          <pc:sldMk cId="1809647592" sldId="516"/>
        </pc:sldMkLst>
      </pc:sldChg>
      <pc:sldChg chg="del">
        <pc:chgData name="Matthieu De Mari" userId="dfb708c9-d8dc-439f-9a3b-c772bf4a311c" providerId="ADAL" clId="{E03B2E52-244F-419C-AB4E-C49981FD5CA8}" dt="2023-04-08T08:00:12.174" v="7" actId="47"/>
        <pc:sldMkLst>
          <pc:docMk/>
          <pc:sldMk cId="1701096527" sldId="517"/>
        </pc:sldMkLst>
      </pc:sldChg>
      <pc:sldChg chg="del">
        <pc:chgData name="Matthieu De Mari" userId="dfb708c9-d8dc-439f-9a3b-c772bf4a311c" providerId="ADAL" clId="{E03B2E52-244F-419C-AB4E-C49981FD5CA8}" dt="2023-04-08T08:00:12.174" v="7" actId="47"/>
        <pc:sldMkLst>
          <pc:docMk/>
          <pc:sldMk cId="1141821811" sldId="518"/>
        </pc:sldMkLst>
      </pc:sldChg>
      <pc:sldChg chg="del">
        <pc:chgData name="Matthieu De Mari" userId="dfb708c9-d8dc-439f-9a3b-c772bf4a311c" providerId="ADAL" clId="{E03B2E52-244F-419C-AB4E-C49981FD5CA8}" dt="2023-04-08T08:00:12.174" v="7" actId="47"/>
        <pc:sldMkLst>
          <pc:docMk/>
          <pc:sldMk cId="3673468642" sldId="519"/>
        </pc:sldMkLst>
      </pc:sldChg>
      <pc:sldChg chg="del">
        <pc:chgData name="Matthieu De Mari" userId="dfb708c9-d8dc-439f-9a3b-c772bf4a311c" providerId="ADAL" clId="{E03B2E52-244F-419C-AB4E-C49981FD5CA8}" dt="2023-04-08T08:00:14.782" v="9" actId="47"/>
        <pc:sldMkLst>
          <pc:docMk/>
          <pc:sldMk cId="2791018726" sldId="520"/>
        </pc:sldMkLst>
      </pc:sldChg>
      <pc:sldChg chg="del">
        <pc:chgData name="Matthieu De Mari" userId="dfb708c9-d8dc-439f-9a3b-c772bf4a311c" providerId="ADAL" clId="{E03B2E52-244F-419C-AB4E-C49981FD5CA8}" dt="2023-04-08T08:00:14.782" v="9" actId="47"/>
        <pc:sldMkLst>
          <pc:docMk/>
          <pc:sldMk cId="3358970597" sldId="521"/>
        </pc:sldMkLst>
      </pc:sldChg>
      <pc:sldChg chg="del">
        <pc:chgData name="Matthieu De Mari" userId="dfb708c9-d8dc-439f-9a3b-c772bf4a311c" providerId="ADAL" clId="{E03B2E52-244F-419C-AB4E-C49981FD5CA8}" dt="2023-04-08T08:00:15.972" v="10" actId="47"/>
        <pc:sldMkLst>
          <pc:docMk/>
          <pc:sldMk cId="4076533536" sldId="522"/>
        </pc:sldMkLst>
      </pc:sldChg>
      <pc:sldChg chg="del">
        <pc:chgData name="Matthieu De Mari" userId="dfb708c9-d8dc-439f-9a3b-c772bf4a311c" providerId="ADAL" clId="{E03B2E52-244F-419C-AB4E-C49981FD5CA8}" dt="2023-04-08T08:00:15.972" v="10" actId="47"/>
        <pc:sldMkLst>
          <pc:docMk/>
          <pc:sldMk cId="1833340061" sldId="523"/>
        </pc:sldMkLst>
      </pc:sldChg>
      <pc:sldChg chg="del">
        <pc:chgData name="Matthieu De Mari" userId="dfb708c9-d8dc-439f-9a3b-c772bf4a311c" providerId="ADAL" clId="{E03B2E52-244F-419C-AB4E-C49981FD5CA8}" dt="2023-04-08T08:01:55.439" v="60" actId="47"/>
        <pc:sldMkLst>
          <pc:docMk/>
          <pc:sldMk cId="399777445" sldId="524"/>
        </pc:sldMkLst>
      </pc:sldChg>
      <pc:sldChg chg="del">
        <pc:chgData name="Matthieu De Mari" userId="dfb708c9-d8dc-439f-9a3b-c772bf4a311c" providerId="ADAL" clId="{E03B2E52-244F-419C-AB4E-C49981FD5CA8}" dt="2023-04-08T08:00:14.782" v="9" actId="47"/>
        <pc:sldMkLst>
          <pc:docMk/>
          <pc:sldMk cId="2511886125" sldId="525"/>
        </pc:sldMkLst>
      </pc:sldChg>
      <pc:sldChg chg="del">
        <pc:chgData name="Matthieu De Mari" userId="dfb708c9-d8dc-439f-9a3b-c772bf4a311c" providerId="ADAL" clId="{E03B2E52-244F-419C-AB4E-C49981FD5CA8}" dt="2023-04-08T08:00:13.199" v="8" actId="47"/>
        <pc:sldMkLst>
          <pc:docMk/>
          <pc:sldMk cId="3643749606" sldId="526"/>
        </pc:sldMkLst>
      </pc:sldChg>
      <pc:sldChg chg="del">
        <pc:chgData name="Matthieu De Mari" userId="dfb708c9-d8dc-439f-9a3b-c772bf4a311c" providerId="ADAL" clId="{E03B2E52-244F-419C-AB4E-C49981FD5CA8}" dt="2023-04-08T08:00:13.199" v="8" actId="47"/>
        <pc:sldMkLst>
          <pc:docMk/>
          <pc:sldMk cId="4182342499" sldId="527"/>
        </pc:sldMkLst>
      </pc:sldChg>
      <pc:sldChg chg="del">
        <pc:chgData name="Matthieu De Mari" userId="dfb708c9-d8dc-439f-9a3b-c772bf4a311c" providerId="ADAL" clId="{E03B2E52-244F-419C-AB4E-C49981FD5CA8}" dt="2023-04-08T08:00:13.199" v="8" actId="47"/>
        <pc:sldMkLst>
          <pc:docMk/>
          <pc:sldMk cId="4132539858" sldId="528"/>
        </pc:sldMkLst>
      </pc:sldChg>
      <pc:sldChg chg="del">
        <pc:chgData name="Matthieu De Mari" userId="dfb708c9-d8dc-439f-9a3b-c772bf4a311c" providerId="ADAL" clId="{E03B2E52-244F-419C-AB4E-C49981FD5CA8}" dt="2023-04-08T08:00:13.199" v="8" actId="47"/>
        <pc:sldMkLst>
          <pc:docMk/>
          <pc:sldMk cId="1760165752" sldId="529"/>
        </pc:sldMkLst>
      </pc:sldChg>
      <pc:sldChg chg="del">
        <pc:chgData name="Matthieu De Mari" userId="dfb708c9-d8dc-439f-9a3b-c772bf4a311c" providerId="ADAL" clId="{E03B2E52-244F-419C-AB4E-C49981FD5CA8}" dt="2023-04-08T08:00:13.199" v="8" actId="47"/>
        <pc:sldMkLst>
          <pc:docMk/>
          <pc:sldMk cId="3327038882" sldId="530"/>
        </pc:sldMkLst>
      </pc:sldChg>
      <pc:sldChg chg="del">
        <pc:chgData name="Matthieu De Mari" userId="dfb708c9-d8dc-439f-9a3b-c772bf4a311c" providerId="ADAL" clId="{E03B2E52-244F-419C-AB4E-C49981FD5CA8}" dt="2023-04-08T08:00:13.199" v="8" actId="47"/>
        <pc:sldMkLst>
          <pc:docMk/>
          <pc:sldMk cId="515919570" sldId="531"/>
        </pc:sldMkLst>
      </pc:sldChg>
      <pc:sldChg chg="del">
        <pc:chgData name="Matthieu De Mari" userId="dfb708c9-d8dc-439f-9a3b-c772bf4a311c" providerId="ADAL" clId="{E03B2E52-244F-419C-AB4E-C49981FD5CA8}" dt="2023-04-08T08:00:13.199" v="8" actId="47"/>
        <pc:sldMkLst>
          <pc:docMk/>
          <pc:sldMk cId="2690286840" sldId="533"/>
        </pc:sldMkLst>
      </pc:sldChg>
      <pc:sldChg chg="modSp mod">
        <pc:chgData name="Matthieu De Mari" userId="dfb708c9-d8dc-439f-9a3b-c772bf4a311c" providerId="ADAL" clId="{E03B2E52-244F-419C-AB4E-C49981FD5CA8}" dt="2023-04-08T11:44:50.425" v="5569"/>
        <pc:sldMkLst>
          <pc:docMk/>
          <pc:sldMk cId="1607593377" sldId="534"/>
        </pc:sldMkLst>
        <pc:spChg chg="mod">
          <ac:chgData name="Matthieu De Mari" userId="dfb708c9-d8dc-439f-9a3b-c772bf4a311c" providerId="ADAL" clId="{E03B2E52-244F-419C-AB4E-C49981FD5CA8}" dt="2023-04-08T11:44:50.425" v="5569"/>
          <ac:spMkLst>
            <pc:docMk/>
            <pc:sldMk cId="1607593377" sldId="534"/>
            <ac:spMk id="3" creationId="{78053446-C600-4EAD-8161-EB9D925C5227}"/>
          </ac:spMkLst>
        </pc:spChg>
      </pc:sldChg>
      <pc:sldChg chg="del">
        <pc:chgData name="Matthieu De Mari" userId="dfb708c9-d8dc-439f-9a3b-c772bf4a311c" providerId="ADAL" clId="{E03B2E52-244F-419C-AB4E-C49981FD5CA8}" dt="2023-04-08T08:00:13.199" v="8" actId="47"/>
        <pc:sldMkLst>
          <pc:docMk/>
          <pc:sldMk cId="2038550404" sldId="535"/>
        </pc:sldMkLst>
      </pc:sldChg>
      <pc:sldChg chg="del">
        <pc:chgData name="Matthieu De Mari" userId="dfb708c9-d8dc-439f-9a3b-c772bf4a311c" providerId="ADAL" clId="{E03B2E52-244F-419C-AB4E-C49981FD5CA8}" dt="2023-04-08T08:01:50.405" v="57" actId="47"/>
        <pc:sldMkLst>
          <pc:docMk/>
          <pc:sldMk cId="685465814" sldId="541"/>
        </pc:sldMkLst>
      </pc:sldChg>
      <pc:sldChg chg="del">
        <pc:chgData name="Matthieu De Mari" userId="dfb708c9-d8dc-439f-9a3b-c772bf4a311c" providerId="ADAL" clId="{E03B2E52-244F-419C-AB4E-C49981FD5CA8}" dt="2023-04-08T08:01:56.905" v="61" actId="47"/>
        <pc:sldMkLst>
          <pc:docMk/>
          <pc:sldMk cId="776887393" sldId="542"/>
        </pc:sldMkLst>
      </pc:sldChg>
      <pc:sldChg chg="del">
        <pc:chgData name="Matthieu De Mari" userId="dfb708c9-d8dc-439f-9a3b-c772bf4a311c" providerId="ADAL" clId="{E03B2E52-244F-419C-AB4E-C49981FD5CA8}" dt="2023-04-08T08:01:56.905" v="61" actId="47"/>
        <pc:sldMkLst>
          <pc:docMk/>
          <pc:sldMk cId="2582824255" sldId="543"/>
        </pc:sldMkLst>
      </pc:sldChg>
      <pc:sldChg chg="del">
        <pc:chgData name="Matthieu De Mari" userId="dfb708c9-d8dc-439f-9a3b-c772bf4a311c" providerId="ADAL" clId="{E03B2E52-244F-419C-AB4E-C49981FD5CA8}" dt="2023-04-08T08:01:52.421" v="58" actId="47"/>
        <pc:sldMkLst>
          <pc:docMk/>
          <pc:sldMk cId="3948257976" sldId="544"/>
        </pc:sldMkLst>
      </pc:sldChg>
      <pc:sldChg chg="del">
        <pc:chgData name="Matthieu De Mari" userId="dfb708c9-d8dc-439f-9a3b-c772bf4a311c" providerId="ADAL" clId="{E03B2E52-244F-419C-AB4E-C49981FD5CA8}" dt="2023-04-08T08:01:50.405" v="57" actId="47"/>
        <pc:sldMkLst>
          <pc:docMk/>
          <pc:sldMk cId="248439847" sldId="545"/>
        </pc:sldMkLst>
      </pc:sldChg>
      <pc:sldChg chg="del">
        <pc:chgData name="Matthieu De Mari" userId="dfb708c9-d8dc-439f-9a3b-c772bf4a311c" providerId="ADAL" clId="{E03B2E52-244F-419C-AB4E-C49981FD5CA8}" dt="2023-04-08T08:01:50.405" v="57" actId="47"/>
        <pc:sldMkLst>
          <pc:docMk/>
          <pc:sldMk cId="671526785" sldId="546"/>
        </pc:sldMkLst>
      </pc:sldChg>
      <pc:sldChg chg="del">
        <pc:chgData name="Matthieu De Mari" userId="dfb708c9-d8dc-439f-9a3b-c772bf4a311c" providerId="ADAL" clId="{E03B2E52-244F-419C-AB4E-C49981FD5CA8}" dt="2023-04-08T08:01:50.405" v="57" actId="47"/>
        <pc:sldMkLst>
          <pc:docMk/>
          <pc:sldMk cId="3675315212" sldId="547"/>
        </pc:sldMkLst>
      </pc:sldChg>
      <pc:sldChg chg="del">
        <pc:chgData name="Matthieu De Mari" userId="dfb708c9-d8dc-439f-9a3b-c772bf4a311c" providerId="ADAL" clId="{E03B2E52-244F-419C-AB4E-C49981FD5CA8}" dt="2023-04-08T08:01:50.405" v="57" actId="47"/>
        <pc:sldMkLst>
          <pc:docMk/>
          <pc:sldMk cId="2634705324" sldId="548"/>
        </pc:sldMkLst>
      </pc:sldChg>
      <pc:sldChg chg="del">
        <pc:chgData name="Matthieu De Mari" userId="dfb708c9-d8dc-439f-9a3b-c772bf4a311c" providerId="ADAL" clId="{E03B2E52-244F-419C-AB4E-C49981FD5CA8}" dt="2023-04-08T08:01:50.405" v="57" actId="47"/>
        <pc:sldMkLst>
          <pc:docMk/>
          <pc:sldMk cId="290163072" sldId="549"/>
        </pc:sldMkLst>
      </pc:sldChg>
      <pc:sldChg chg="del">
        <pc:chgData name="Matthieu De Mari" userId="dfb708c9-d8dc-439f-9a3b-c772bf4a311c" providerId="ADAL" clId="{E03B2E52-244F-419C-AB4E-C49981FD5CA8}" dt="2023-04-08T08:01:50.405" v="57" actId="47"/>
        <pc:sldMkLst>
          <pc:docMk/>
          <pc:sldMk cId="939398046" sldId="550"/>
        </pc:sldMkLst>
      </pc:sldChg>
      <pc:sldChg chg="del">
        <pc:chgData name="Matthieu De Mari" userId="dfb708c9-d8dc-439f-9a3b-c772bf4a311c" providerId="ADAL" clId="{E03B2E52-244F-419C-AB4E-C49981FD5CA8}" dt="2023-04-08T08:01:50.405" v="57" actId="47"/>
        <pc:sldMkLst>
          <pc:docMk/>
          <pc:sldMk cId="2529192679" sldId="551"/>
        </pc:sldMkLst>
      </pc:sldChg>
      <pc:sldChg chg="del">
        <pc:chgData name="Matthieu De Mari" userId="dfb708c9-d8dc-439f-9a3b-c772bf4a311c" providerId="ADAL" clId="{E03B2E52-244F-419C-AB4E-C49981FD5CA8}" dt="2023-04-08T08:01:50.405" v="57" actId="47"/>
        <pc:sldMkLst>
          <pc:docMk/>
          <pc:sldMk cId="278003215" sldId="552"/>
        </pc:sldMkLst>
      </pc:sldChg>
      <pc:sldChg chg="del">
        <pc:chgData name="Matthieu De Mari" userId="dfb708c9-d8dc-439f-9a3b-c772bf4a311c" providerId="ADAL" clId="{E03B2E52-244F-419C-AB4E-C49981FD5CA8}" dt="2023-04-08T08:01:52.421" v="58" actId="47"/>
        <pc:sldMkLst>
          <pc:docMk/>
          <pc:sldMk cId="1970150408" sldId="553"/>
        </pc:sldMkLst>
      </pc:sldChg>
      <pc:sldChg chg="del">
        <pc:chgData name="Matthieu De Mari" userId="dfb708c9-d8dc-439f-9a3b-c772bf4a311c" providerId="ADAL" clId="{E03B2E52-244F-419C-AB4E-C49981FD5CA8}" dt="2023-04-08T08:01:52.421" v="58" actId="47"/>
        <pc:sldMkLst>
          <pc:docMk/>
          <pc:sldMk cId="2275015547" sldId="554"/>
        </pc:sldMkLst>
      </pc:sldChg>
      <pc:sldChg chg="del">
        <pc:chgData name="Matthieu De Mari" userId="dfb708c9-d8dc-439f-9a3b-c772bf4a311c" providerId="ADAL" clId="{E03B2E52-244F-419C-AB4E-C49981FD5CA8}" dt="2023-04-08T08:01:52.421" v="58" actId="47"/>
        <pc:sldMkLst>
          <pc:docMk/>
          <pc:sldMk cId="2441655716" sldId="555"/>
        </pc:sldMkLst>
      </pc:sldChg>
      <pc:sldChg chg="del">
        <pc:chgData name="Matthieu De Mari" userId="dfb708c9-d8dc-439f-9a3b-c772bf4a311c" providerId="ADAL" clId="{E03B2E52-244F-419C-AB4E-C49981FD5CA8}" dt="2023-04-08T08:01:52.421" v="58" actId="47"/>
        <pc:sldMkLst>
          <pc:docMk/>
          <pc:sldMk cId="3289215169" sldId="556"/>
        </pc:sldMkLst>
      </pc:sldChg>
      <pc:sldChg chg="del">
        <pc:chgData name="Matthieu De Mari" userId="dfb708c9-d8dc-439f-9a3b-c772bf4a311c" providerId="ADAL" clId="{E03B2E52-244F-419C-AB4E-C49981FD5CA8}" dt="2023-04-08T08:01:52.421" v="58" actId="47"/>
        <pc:sldMkLst>
          <pc:docMk/>
          <pc:sldMk cId="2477708256" sldId="557"/>
        </pc:sldMkLst>
      </pc:sldChg>
      <pc:sldChg chg="del">
        <pc:chgData name="Matthieu De Mari" userId="dfb708c9-d8dc-439f-9a3b-c772bf4a311c" providerId="ADAL" clId="{E03B2E52-244F-419C-AB4E-C49981FD5CA8}" dt="2023-04-08T08:01:53.810" v="59" actId="47"/>
        <pc:sldMkLst>
          <pc:docMk/>
          <pc:sldMk cId="1510176387" sldId="558"/>
        </pc:sldMkLst>
      </pc:sldChg>
      <pc:sldChg chg="del">
        <pc:chgData name="Matthieu De Mari" userId="dfb708c9-d8dc-439f-9a3b-c772bf4a311c" providerId="ADAL" clId="{E03B2E52-244F-419C-AB4E-C49981FD5CA8}" dt="2023-04-08T08:01:56.905" v="61" actId="47"/>
        <pc:sldMkLst>
          <pc:docMk/>
          <pc:sldMk cId="800400488" sldId="559"/>
        </pc:sldMkLst>
      </pc:sldChg>
      <pc:sldChg chg="del">
        <pc:chgData name="Matthieu De Mari" userId="dfb708c9-d8dc-439f-9a3b-c772bf4a311c" providerId="ADAL" clId="{E03B2E52-244F-419C-AB4E-C49981FD5CA8}" dt="2023-04-08T08:01:56.905" v="61" actId="47"/>
        <pc:sldMkLst>
          <pc:docMk/>
          <pc:sldMk cId="3871033695" sldId="560"/>
        </pc:sldMkLst>
      </pc:sldChg>
      <pc:sldChg chg="del">
        <pc:chgData name="Matthieu De Mari" userId="dfb708c9-d8dc-439f-9a3b-c772bf4a311c" providerId="ADAL" clId="{E03B2E52-244F-419C-AB4E-C49981FD5CA8}" dt="2023-04-08T08:01:56.905" v="61" actId="47"/>
        <pc:sldMkLst>
          <pc:docMk/>
          <pc:sldMk cId="118994326" sldId="561"/>
        </pc:sldMkLst>
      </pc:sldChg>
      <pc:sldChg chg="del">
        <pc:chgData name="Matthieu De Mari" userId="dfb708c9-d8dc-439f-9a3b-c772bf4a311c" providerId="ADAL" clId="{E03B2E52-244F-419C-AB4E-C49981FD5CA8}" dt="2023-04-08T08:01:56.905" v="61" actId="47"/>
        <pc:sldMkLst>
          <pc:docMk/>
          <pc:sldMk cId="4195373058" sldId="562"/>
        </pc:sldMkLst>
      </pc:sldChg>
      <pc:sldChg chg="del">
        <pc:chgData name="Matthieu De Mari" userId="dfb708c9-d8dc-439f-9a3b-c772bf4a311c" providerId="ADAL" clId="{E03B2E52-244F-419C-AB4E-C49981FD5CA8}" dt="2023-04-08T08:01:56.905" v="61" actId="47"/>
        <pc:sldMkLst>
          <pc:docMk/>
          <pc:sldMk cId="2866197105" sldId="563"/>
        </pc:sldMkLst>
      </pc:sldChg>
      <pc:sldChg chg="del">
        <pc:chgData name="Matthieu De Mari" userId="dfb708c9-d8dc-439f-9a3b-c772bf4a311c" providerId="ADAL" clId="{E03B2E52-244F-419C-AB4E-C49981FD5CA8}" dt="2023-04-08T08:01:56.905" v="61" actId="47"/>
        <pc:sldMkLst>
          <pc:docMk/>
          <pc:sldMk cId="414632623" sldId="564"/>
        </pc:sldMkLst>
      </pc:sldChg>
      <pc:sldChg chg="del">
        <pc:chgData name="Matthieu De Mari" userId="dfb708c9-d8dc-439f-9a3b-c772bf4a311c" providerId="ADAL" clId="{E03B2E52-244F-419C-AB4E-C49981FD5CA8}" dt="2023-04-08T08:01:56.905" v="61" actId="47"/>
        <pc:sldMkLst>
          <pc:docMk/>
          <pc:sldMk cId="1643076608" sldId="565"/>
        </pc:sldMkLst>
      </pc:sldChg>
      <pc:sldChg chg="del">
        <pc:chgData name="Matthieu De Mari" userId="dfb708c9-d8dc-439f-9a3b-c772bf4a311c" providerId="ADAL" clId="{E03B2E52-244F-419C-AB4E-C49981FD5CA8}" dt="2023-04-08T08:01:56.905" v="61" actId="47"/>
        <pc:sldMkLst>
          <pc:docMk/>
          <pc:sldMk cId="3272609176" sldId="566"/>
        </pc:sldMkLst>
      </pc:sldChg>
      <pc:sldChg chg="del">
        <pc:chgData name="Matthieu De Mari" userId="dfb708c9-d8dc-439f-9a3b-c772bf4a311c" providerId="ADAL" clId="{E03B2E52-244F-419C-AB4E-C49981FD5CA8}" dt="2023-04-08T08:01:56.905" v="61" actId="47"/>
        <pc:sldMkLst>
          <pc:docMk/>
          <pc:sldMk cId="3182056430" sldId="567"/>
        </pc:sldMkLst>
      </pc:sldChg>
      <pc:sldChg chg="del">
        <pc:chgData name="Matthieu De Mari" userId="dfb708c9-d8dc-439f-9a3b-c772bf4a311c" providerId="ADAL" clId="{E03B2E52-244F-419C-AB4E-C49981FD5CA8}" dt="2023-04-08T08:01:56.905" v="61" actId="47"/>
        <pc:sldMkLst>
          <pc:docMk/>
          <pc:sldMk cId="2948095588" sldId="568"/>
        </pc:sldMkLst>
      </pc:sldChg>
      <pc:sldChg chg="del">
        <pc:chgData name="Matthieu De Mari" userId="dfb708c9-d8dc-439f-9a3b-c772bf4a311c" providerId="ADAL" clId="{E03B2E52-244F-419C-AB4E-C49981FD5CA8}" dt="2023-04-08T08:01:56.905" v="61" actId="47"/>
        <pc:sldMkLst>
          <pc:docMk/>
          <pc:sldMk cId="4290530114" sldId="569"/>
        </pc:sldMkLst>
      </pc:sldChg>
      <pc:sldChg chg="del">
        <pc:chgData name="Matthieu De Mari" userId="dfb708c9-d8dc-439f-9a3b-c772bf4a311c" providerId="ADAL" clId="{E03B2E52-244F-419C-AB4E-C49981FD5CA8}" dt="2023-04-08T08:01:56.905" v="61" actId="47"/>
        <pc:sldMkLst>
          <pc:docMk/>
          <pc:sldMk cId="1222223045" sldId="570"/>
        </pc:sldMkLst>
      </pc:sldChg>
      <pc:sldChg chg="del">
        <pc:chgData name="Matthieu De Mari" userId="dfb708c9-d8dc-439f-9a3b-c772bf4a311c" providerId="ADAL" clId="{E03B2E52-244F-419C-AB4E-C49981FD5CA8}" dt="2023-04-08T08:01:43.660" v="54" actId="47"/>
        <pc:sldMkLst>
          <pc:docMk/>
          <pc:sldMk cId="1037892403" sldId="571"/>
        </pc:sldMkLst>
      </pc:sldChg>
      <pc:sldChg chg="del">
        <pc:chgData name="Matthieu De Mari" userId="dfb708c9-d8dc-439f-9a3b-c772bf4a311c" providerId="ADAL" clId="{E03B2E52-244F-419C-AB4E-C49981FD5CA8}" dt="2023-04-08T08:01:53.810" v="59" actId="47"/>
        <pc:sldMkLst>
          <pc:docMk/>
          <pc:sldMk cId="3725586703" sldId="572"/>
        </pc:sldMkLst>
      </pc:sldChg>
      <pc:sldChg chg="del">
        <pc:chgData name="Matthieu De Mari" userId="dfb708c9-d8dc-439f-9a3b-c772bf4a311c" providerId="ADAL" clId="{E03B2E52-244F-419C-AB4E-C49981FD5CA8}" dt="2023-04-08T08:01:53.810" v="59" actId="47"/>
        <pc:sldMkLst>
          <pc:docMk/>
          <pc:sldMk cId="868804947" sldId="573"/>
        </pc:sldMkLst>
      </pc:sldChg>
      <pc:sldChg chg="del">
        <pc:chgData name="Matthieu De Mari" userId="dfb708c9-d8dc-439f-9a3b-c772bf4a311c" providerId="ADAL" clId="{E03B2E52-244F-419C-AB4E-C49981FD5CA8}" dt="2023-04-08T08:01:45.573" v="55" actId="47"/>
        <pc:sldMkLst>
          <pc:docMk/>
          <pc:sldMk cId="593854342" sldId="574"/>
        </pc:sldMkLst>
      </pc:sldChg>
      <pc:sldChg chg="del">
        <pc:chgData name="Matthieu De Mari" userId="dfb708c9-d8dc-439f-9a3b-c772bf4a311c" providerId="ADAL" clId="{E03B2E52-244F-419C-AB4E-C49981FD5CA8}" dt="2023-04-08T08:01:53.810" v="59" actId="47"/>
        <pc:sldMkLst>
          <pc:docMk/>
          <pc:sldMk cId="757317932" sldId="575"/>
        </pc:sldMkLst>
      </pc:sldChg>
      <pc:sldChg chg="del">
        <pc:chgData name="Matthieu De Mari" userId="dfb708c9-d8dc-439f-9a3b-c772bf4a311c" providerId="ADAL" clId="{E03B2E52-244F-419C-AB4E-C49981FD5CA8}" dt="2023-04-08T08:01:53.810" v="59" actId="47"/>
        <pc:sldMkLst>
          <pc:docMk/>
          <pc:sldMk cId="999135589" sldId="576"/>
        </pc:sldMkLst>
      </pc:sldChg>
      <pc:sldChg chg="del">
        <pc:chgData name="Matthieu De Mari" userId="dfb708c9-d8dc-439f-9a3b-c772bf4a311c" providerId="ADAL" clId="{E03B2E52-244F-419C-AB4E-C49981FD5CA8}" dt="2023-04-08T08:01:53.810" v="59" actId="47"/>
        <pc:sldMkLst>
          <pc:docMk/>
          <pc:sldMk cId="3908765729" sldId="577"/>
        </pc:sldMkLst>
      </pc:sldChg>
      <pc:sldChg chg="del">
        <pc:chgData name="Matthieu De Mari" userId="dfb708c9-d8dc-439f-9a3b-c772bf4a311c" providerId="ADAL" clId="{E03B2E52-244F-419C-AB4E-C49981FD5CA8}" dt="2023-04-08T08:01:53.810" v="59" actId="47"/>
        <pc:sldMkLst>
          <pc:docMk/>
          <pc:sldMk cId="3791026620" sldId="578"/>
        </pc:sldMkLst>
      </pc:sldChg>
      <pc:sldChg chg="del">
        <pc:chgData name="Matthieu De Mari" userId="dfb708c9-d8dc-439f-9a3b-c772bf4a311c" providerId="ADAL" clId="{E03B2E52-244F-419C-AB4E-C49981FD5CA8}" dt="2023-04-08T08:01:53.810" v="59" actId="47"/>
        <pc:sldMkLst>
          <pc:docMk/>
          <pc:sldMk cId="3336211952" sldId="579"/>
        </pc:sldMkLst>
      </pc:sldChg>
      <pc:sldChg chg="del">
        <pc:chgData name="Matthieu De Mari" userId="dfb708c9-d8dc-439f-9a3b-c772bf4a311c" providerId="ADAL" clId="{E03B2E52-244F-419C-AB4E-C49981FD5CA8}" dt="2023-04-08T08:01:53.810" v="59" actId="47"/>
        <pc:sldMkLst>
          <pc:docMk/>
          <pc:sldMk cId="1320620905" sldId="580"/>
        </pc:sldMkLst>
      </pc:sldChg>
      <pc:sldChg chg="modSp del mod">
        <pc:chgData name="Matthieu De Mari" userId="dfb708c9-d8dc-439f-9a3b-c772bf4a311c" providerId="ADAL" clId="{E03B2E52-244F-419C-AB4E-C49981FD5CA8}" dt="2023-04-08T11:47:28.032" v="5684" actId="47"/>
        <pc:sldMkLst>
          <pc:docMk/>
          <pc:sldMk cId="2886394644" sldId="581"/>
        </pc:sldMkLst>
        <pc:spChg chg="mod">
          <ac:chgData name="Matthieu De Mari" userId="dfb708c9-d8dc-439f-9a3b-c772bf4a311c" providerId="ADAL" clId="{E03B2E52-244F-419C-AB4E-C49981FD5CA8}" dt="2023-04-08T08:01:39.622" v="53" actId="20577"/>
          <ac:spMkLst>
            <pc:docMk/>
            <pc:sldMk cId="2886394644" sldId="581"/>
            <ac:spMk id="3" creationId="{C71C8DD6-14D1-44DF-9843-EFEDF44E39A2}"/>
          </ac:spMkLst>
        </pc:spChg>
      </pc:sldChg>
      <pc:sldChg chg="del">
        <pc:chgData name="Matthieu De Mari" userId="dfb708c9-d8dc-439f-9a3b-c772bf4a311c" providerId="ADAL" clId="{E03B2E52-244F-419C-AB4E-C49981FD5CA8}" dt="2023-04-08T08:00:06.846" v="1" actId="47"/>
        <pc:sldMkLst>
          <pc:docMk/>
          <pc:sldMk cId="1937848456" sldId="582"/>
        </pc:sldMkLst>
      </pc:sldChg>
      <pc:sldChg chg="modSp new mod">
        <pc:chgData name="Matthieu De Mari" userId="dfb708c9-d8dc-439f-9a3b-c772bf4a311c" providerId="ADAL" clId="{E03B2E52-244F-419C-AB4E-C49981FD5CA8}" dt="2023-04-08T08:13:37.516" v="230" actId="20577"/>
        <pc:sldMkLst>
          <pc:docMk/>
          <pc:sldMk cId="2434913568" sldId="582"/>
        </pc:sldMkLst>
        <pc:spChg chg="mod">
          <ac:chgData name="Matthieu De Mari" userId="dfb708c9-d8dc-439f-9a3b-c772bf4a311c" providerId="ADAL" clId="{E03B2E52-244F-419C-AB4E-C49981FD5CA8}" dt="2023-04-08T08:11:57.293" v="110" actId="20577"/>
          <ac:spMkLst>
            <pc:docMk/>
            <pc:sldMk cId="2434913568" sldId="582"/>
            <ac:spMk id="2" creationId="{D169B4A1-B5B3-454D-A1F5-72CCE087DB84}"/>
          </ac:spMkLst>
        </pc:spChg>
        <pc:spChg chg="mod">
          <ac:chgData name="Matthieu De Mari" userId="dfb708c9-d8dc-439f-9a3b-c772bf4a311c" providerId="ADAL" clId="{E03B2E52-244F-419C-AB4E-C49981FD5CA8}" dt="2023-04-08T08:13:37.516" v="230" actId="20577"/>
          <ac:spMkLst>
            <pc:docMk/>
            <pc:sldMk cId="2434913568" sldId="582"/>
            <ac:spMk id="3" creationId="{F04B59F1-5EC7-FCC5-083B-63A4D8CCB8E1}"/>
          </ac:spMkLst>
        </pc:spChg>
      </pc:sldChg>
      <pc:sldChg chg="modSp new mod">
        <pc:chgData name="Matthieu De Mari" userId="dfb708c9-d8dc-439f-9a3b-c772bf4a311c" providerId="ADAL" clId="{E03B2E52-244F-419C-AB4E-C49981FD5CA8}" dt="2023-04-08T08:15:57.780" v="380" actId="20577"/>
        <pc:sldMkLst>
          <pc:docMk/>
          <pc:sldMk cId="2346965948" sldId="583"/>
        </pc:sldMkLst>
        <pc:spChg chg="mod">
          <ac:chgData name="Matthieu De Mari" userId="dfb708c9-d8dc-439f-9a3b-c772bf4a311c" providerId="ADAL" clId="{E03B2E52-244F-419C-AB4E-C49981FD5CA8}" dt="2023-04-08T08:13:50.379" v="277" actId="20577"/>
          <ac:spMkLst>
            <pc:docMk/>
            <pc:sldMk cId="2346965948" sldId="583"/>
            <ac:spMk id="2" creationId="{3DDA4FD9-198F-0AE8-CF76-80E50C0BDAC1}"/>
          </ac:spMkLst>
        </pc:spChg>
        <pc:spChg chg="mod">
          <ac:chgData name="Matthieu De Mari" userId="dfb708c9-d8dc-439f-9a3b-c772bf4a311c" providerId="ADAL" clId="{E03B2E52-244F-419C-AB4E-C49981FD5CA8}" dt="2023-04-08T08:15:57.780" v="380" actId="20577"/>
          <ac:spMkLst>
            <pc:docMk/>
            <pc:sldMk cId="2346965948" sldId="583"/>
            <ac:spMk id="3" creationId="{9E8DD4B8-2D42-0F82-2468-751C67E0A463}"/>
          </ac:spMkLst>
        </pc:spChg>
      </pc:sldChg>
      <pc:sldChg chg="modSp add mod">
        <pc:chgData name="Matthieu De Mari" userId="dfb708c9-d8dc-439f-9a3b-c772bf4a311c" providerId="ADAL" clId="{E03B2E52-244F-419C-AB4E-C49981FD5CA8}" dt="2023-04-08T08:24:08.350" v="475" actId="20577"/>
        <pc:sldMkLst>
          <pc:docMk/>
          <pc:sldMk cId="3651028464" sldId="584"/>
        </pc:sldMkLst>
        <pc:spChg chg="mod">
          <ac:chgData name="Matthieu De Mari" userId="dfb708c9-d8dc-439f-9a3b-c772bf4a311c" providerId="ADAL" clId="{E03B2E52-244F-419C-AB4E-C49981FD5CA8}" dt="2023-04-08T08:16:15.375" v="408" actId="20577"/>
          <ac:spMkLst>
            <pc:docMk/>
            <pc:sldMk cId="3651028464" sldId="584"/>
            <ac:spMk id="2" creationId="{3DDA4FD9-198F-0AE8-CF76-80E50C0BDAC1}"/>
          </ac:spMkLst>
        </pc:spChg>
        <pc:spChg chg="mod">
          <ac:chgData name="Matthieu De Mari" userId="dfb708c9-d8dc-439f-9a3b-c772bf4a311c" providerId="ADAL" clId="{E03B2E52-244F-419C-AB4E-C49981FD5CA8}" dt="2023-04-08T08:24:08.350" v="475" actId="20577"/>
          <ac:spMkLst>
            <pc:docMk/>
            <pc:sldMk cId="3651028464" sldId="584"/>
            <ac:spMk id="3" creationId="{9E8DD4B8-2D42-0F82-2468-751C67E0A463}"/>
          </ac:spMkLst>
        </pc:spChg>
      </pc:sldChg>
      <pc:sldChg chg="addSp delSp modSp new mod modClrScheme chgLayout">
        <pc:chgData name="Matthieu De Mari" userId="dfb708c9-d8dc-439f-9a3b-c772bf4a311c" providerId="ADAL" clId="{E03B2E52-244F-419C-AB4E-C49981FD5CA8}" dt="2023-04-08T10:15:24.634" v="1112" actId="20577"/>
        <pc:sldMkLst>
          <pc:docMk/>
          <pc:sldMk cId="1861777367" sldId="585"/>
        </pc:sldMkLst>
        <pc:spChg chg="mod ord">
          <ac:chgData name="Matthieu De Mari" userId="dfb708c9-d8dc-439f-9a3b-c772bf4a311c" providerId="ADAL" clId="{E03B2E52-244F-419C-AB4E-C49981FD5CA8}" dt="2023-04-08T08:24:36.502" v="534" actId="700"/>
          <ac:spMkLst>
            <pc:docMk/>
            <pc:sldMk cId="1861777367" sldId="585"/>
            <ac:spMk id="2" creationId="{5AAC8EA5-629A-EE9F-AD3D-2FE92A6559A1}"/>
          </ac:spMkLst>
        </pc:spChg>
        <pc:spChg chg="del mod ord">
          <ac:chgData name="Matthieu De Mari" userId="dfb708c9-d8dc-439f-9a3b-c772bf4a311c" providerId="ADAL" clId="{E03B2E52-244F-419C-AB4E-C49981FD5CA8}" dt="2023-04-08T08:24:36.502" v="534" actId="700"/>
          <ac:spMkLst>
            <pc:docMk/>
            <pc:sldMk cId="1861777367" sldId="585"/>
            <ac:spMk id="3" creationId="{25C013D0-DFA6-38D0-B9DB-498F0D70F357}"/>
          </ac:spMkLst>
        </pc:spChg>
        <pc:spChg chg="add mod ord">
          <ac:chgData name="Matthieu De Mari" userId="dfb708c9-d8dc-439f-9a3b-c772bf4a311c" providerId="ADAL" clId="{E03B2E52-244F-419C-AB4E-C49981FD5CA8}" dt="2023-04-08T10:15:24.634" v="1112" actId="20577"/>
          <ac:spMkLst>
            <pc:docMk/>
            <pc:sldMk cId="1861777367" sldId="585"/>
            <ac:spMk id="4" creationId="{D0F3FD9E-611A-0513-DA24-01C1C2CC238C}"/>
          </ac:spMkLst>
        </pc:spChg>
        <pc:spChg chg="add del mod ord">
          <ac:chgData name="Matthieu De Mari" userId="dfb708c9-d8dc-439f-9a3b-c772bf4a311c" providerId="ADAL" clId="{E03B2E52-244F-419C-AB4E-C49981FD5CA8}" dt="2023-04-08T10:12:57.522" v="946" actId="478"/>
          <ac:spMkLst>
            <pc:docMk/>
            <pc:sldMk cId="1861777367" sldId="585"/>
            <ac:spMk id="5" creationId="{1C707707-6E8A-BA0C-9300-0A962D2119D0}"/>
          </ac:spMkLst>
        </pc:spChg>
        <pc:picChg chg="add mod">
          <ac:chgData name="Matthieu De Mari" userId="dfb708c9-d8dc-439f-9a3b-c772bf4a311c" providerId="ADAL" clId="{E03B2E52-244F-419C-AB4E-C49981FD5CA8}" dt="2023-04-08T10:13:18.661" v="951" actId="1076"/>
          <ac:picMkLst>
            <pc:docMk/>
            <pc:sldMk cId="1861777367" sldId="585"/>
            <ac:picMk id="7" creationId="{26E4133D-E5CA-1E2F-A36D-4E69259AA189}"/>
          </ac:picMkLst>
        </pc:picChg>
      </pc:sldChg>
      <pc:sldChg chg="new del">
        <pc:chgData name="Matthieu De Mari" userId="dfb708c9-d8dc-439f-9a3b-c772bf4a311c" providerId="ADAL" clId="{E03B2E52-244F-419C-AB4E-C49981FD5CA8}" dt="2023-04-08T08:24:41.497" v="536" actId="47"/>
        <pc:sldMkLst>
          <pc:docMk/>
          <pc:sldMk cId="1843638437" sldId="586"/>
        </pc:sldMkLst>
      </pc:sldChg>
      <pc:sldChg chg="add del">
        <pc:chgData name="Matthieu De Mari" userId="dfb708c9-d8dc-439f-9a3b-c772bf4a311c" providerId="ADAL" clId="{E03B2E52-244F-419C-AB4E-C49981FD5CA8}" dt="2023-04-08T10:12:59.361" v="947" actId="47"/>
        <pc:sldMkLst>
          <pc:docMk/>
          <pc:sldMk cId="3862429343" sldId="586"/>
        </pc:sldMkLst>
      </pc:sldChg>
      <pc:sldChg chg="addSp delSp modSp add mod">
        <pc:chgData name="Matthieu De Mari" userId="dfb708c9-d8dc-439f-9a3b-c772bf4a311c" providerId="ADAL" clId="{E03B2E52-244F-419C-AB4E-C49981FD5CA8}" dt="2023-04-08T10:17:40.913" v="1445" actId="20577"/>
        <pc:sldMkLst>
          <pc:docMk/>
          <pc:sldMk cId="3252383260" sldId="587"/>
        </pc:sldMkLst>
        <pc:spChg chg="mod">
          <ac:chgData name="Matthieu De Mari" userId="dfb708c9-d8dc-439f-9a3b-c772bf4a311c" providerId="ADAL" clId="{E03B2E52-244F-419C-AB4E-C49981FD5CA8}" dt="2023-04-08T08:38:09.896" v="557" actId="20577"/>
          <ac:spMkLst>
            <pc:docMk/>
            <pc:sldMk cId="3252383260" sldId="587"/>
            <ac:spMk id="2" creationId="{5AAC8EA5-629A-EE9F-AD3D-2FE92A6559A1}"/>
          </ac:spMkLst>
        </pc:spChg>
        <pc:spChg chg="mod">
          <ac:chgData name="Matthieu De Mari" userId="dfb708c9-d8dc-439f-9a3b-c772bf4a311c" providerId="ADAL" clId="{E03B2E52-244F-419C-AB4E-C49981FD5CA8}" dt="2023-04-08T10:17:40.913" v="1445" actId="20577"/>
          <ac:spMkLst>
            <pc:docMk/>
            <pc:sldMk cId="3252383260" sldId="587"/>
            <ac:spMk id="4" creationId="{D0F3FD9E-611A-0513-DA24-01C1C2CC238C}"/>
          </ac:spMkLst>
        </pc:spChg>
        <pc:spChg chg="del">
          <ac:chgData name="Matthieu De Mari" userId="dfb708c9-d8dc-439f-9a3b-c772bf4a311c" providerId="ADAL" clId="{E03B2E52-244F-419C-AB4E-C49981FD5CA8}" dt="2023-04-08T10:16:59.016" v="1341" actId="478"/>
          <ac:spMkLst>
            <pc:docMk/>
            <pc:sldMk cId="3252383260" sldId="587"/>
            <ac:spMk id="5" creationId="{1C707707-6E8A-BA0C-9300-0A962D2119D0}"/>
          </ac:spMkLst>
        </pc:spChg>
        <pc:picChg chg="add mod">
          <ac:chgData name="Matthieu De Mari" userId="dfb708c9-d8dc-439f-9a3b-c772bf4a311c" providerId="ADAL" clId="{E03B2E52-244F-419C-AB4E-C49981FD5CA8}" dt="2023-04-08T10:17:39.249" v="1439" actId="1038"/>
          <ac:picMkLst>
            <pc:docMk/>
            <pc:sldMk cId="3252383260" sldId="587"/>
            <ac:picMk id="6" creationId="{A0FD16AD-C3AE-232D-85EC-0A78006CE95E}"/>
          </ac:picMkLst>
        </pc:picChg>
      </pc:sldChg>
      <pc:sldChg chg="addSp delSp modSp add mod">
        <pc:chgData name="Matthieu De Mari" userId="dfb708c9-d8dc-439f-9a3b-c772bf4a311c" providerId="ADAL" clId="{E03B2E52-244F-419C-AB4E-C49981FD5CA8}" dt="2023-04-08T10:18:48.840" v="1631" actId="20577"/>
        <pc:sldMkLst>
          <pc:docMk/>
          <pc:sldMk cId="2892640342" sldId="588"/>
        </pc:sldMkLst>
        <pc:spChg chg="mod">
          <ac:chgData name="Matthieu De Mari" userId="dfb708c9-d8dc-439f-9a3b-c772bf4a311c" providerId="ADAL" clId="{E03B2E52-244F-419C-AB4E-C49981FD5CA8}" dt="2023-04-08T10:18:48.840" v="1631" actId="20577"/>
          <ac:spMkLst>
            <pc:docMk/>
            <pc:sldMk cId="2892640342" sldId="588"/>
            <ac:spMk id="4" creationId="{D0F3FD9E-611A-0513-DA24-01C1C2CC238C}"/>
          </ac:spMkLst>
        </pc:spChg>
        <pc:spChg chg="del">
          <ac:chgData name="Matthieu De Mari" userId="dfb708c9-d8dc-439f-9a3b-c772bf4a311c" providerId="ADAL" clId="{E03B2E52-244F-419C-AB4E-C49981FD5CA8}" dt="2023-04-08T10:18:10.792" v="1572" actId="478"/>
          <ac:spMkLst>
            <pc:docMk/>
            <pc:sldMk cId="2892640342" sldId="588"/>
            <ac:spMk id="5" creationId="{1C707707-6E8A-BA0C-9300-0A962D2119D0}"/>
          </ac:spMkLst>
        </pc:spChg>
        <pc:picChg chg="add mod">
          <ac:chgData name="Matthieu De Mari" userId="dfb708c9-d8dc-439f-9a3b-c772bf4a311c" providerId="ADAL" clId="{E03B2E52-244F-419C-AB4E-C49981FD5CA8}" dt="2023-04-08T10:18:34.348" v="1578" actId="1076"/>
          <ac:picMkLst>
            <pc:docMk/>
            <pc:sldMk cId="2892640342" sldId="588"/>
            <ac:picMk id="6" creationId="{54B915EF-01AC-80DE-03B9-497AEF1E506E}"/>
          </ac:picMkLst>
        </pc:picChg>
      </pc:sldChg>
      <pc:sldChg chg="addSp delSp modSp add mod modClrScheme chgLayout">
        <pc:chgData name="Matthieu De Mari" userId="dfb708c9-d8dc-439f-9a3b-c772bf4a311c" providerId="ADAL" clId="{E03B2E52-244F-419C-AB4E-C49981FD5CA8}" dt="2023-04-08T10:19:32.045" v="1648" actId="20577"/>
        <pc:sldMkLst>
          <pc:docMk/>
          <pc:sldMk cId="3385248089" sldId="589"/>
        </pc:sldMkLst>
        <pc:spChg chg="mod ord">
          <ac:chgData name="Matthieu De Mari" userId="dfb708c9-d8dc-439f-9a3b-c772bf4a311c" providerId="ADAL" clId="{E03B2E52-244F-419C-AB4E-C49981FD5CA8}" dt="2023-04-08T08:38:23.035" v="586" actId="700"/>
          <ac:spMkLst>
            <pc:docMk/>
            <pc:sldMk cId="3385248089" sldId="589"/>
            <ac:spMk id="2" creationId="{5AAC8EA5-629A-EE9F-AD3D-2FE92A6559A1}"/>
          </ac:spMkLst>
        </pc:spChg>
        <pc:spChg chg="add mod ord">
          <ac:chgData name="Matthieu De Mari" userId="dfb708c9-d8dc-439f-9a3b-c772bf4a311c" providerId="ADAL" clId="{E03B2E52-244F-419C-AB4E-C49981FD5CA8}" dt="2023-04-08T10:19:32.045" v="1648" actId="20577"/>
          <ac:spMkLst>
            <pc:docMk/>
            <pc:sldMk cId="3385248089" sldId="589"/>
            <ac:spMk id="3" creationId="{805BEDD4-DD80-782C-CA60-EB034BD30B11}"/>
          </ac:spMkLst>
        </pc:spChg>
        <pc:spChg chg="del mod ord">
          <ac:chgData name="Matthieu De Mari" userId="dfb708c9-d8dc-439f-9a3b-c772bf4a311c" providerId="ADAL" clId="{E03B2E52-244F-419C-AB4E-C49981FD5CA8}" dt="2023-04-08T08:38:23.035" v="586" actId="700"/>
          <ac:spMkLst>
            <pc:docMk/>
            <pc:sldMk cId="3385248089" sldId="589"/>
            <ac:spMk id="4" creationId="{D0F3FD9E-611A-0513-DA24-01C1C2CC238C}"/>
          </ac:spMkLst>
        </pc:spChg>
        <pc:spChg chg="del">
          <ac:chgData name="Matthieu De Mari" userId="dfb708c9-d8dc-439f-9a3b-c772bf4a311c" providerId="ADAL" clId="{E03B2E52-244F-419C-AB4E-C49981FD5CA8}" dt="2023-04-08T08:38:23.035" v="586" actId="700"/>
          <ac:spMkLst>
            <pc:docMk/>
            <pc:sldMk cId="3385248089" sldId="589"/>
            <ac:spMk id="5" creationId="{1C707707-6E8A-BA0C-9300-0A962D2119D0}"/>
          </ac:spMkLst>
        </pc:spChg>
      </pc:sldChg>
      <pc:sldChg chg="modSp new mod">
        <pc:chgData name="Matthieu De Mari" userId="dfb708c9-d8dc-439f-9a3b-c772bf4a311c" providerId="ADAL" clId="{E03B2E52-244F-419C-AB4E-C49981FD5CA8}" dt="2023-04-08T11:20:15.378" v="2528" actId="20577"/>
        <pc:sldMkLst>
          <pc:docMk/>
          <pc:sldMk cId="2030928672" sldId="590"/>
        </pc:sldMkLst>
        <pc:spChg chg="mod">
          <ac:chgData name="Matthieu De Mari" userId="dfb708c9-d8dc-439f-9a3b-c772bf4a311c" providerId="ADAL" clId="{E03B2E52-244F-419C-AB4E-C49981FD5CA8}" dt="2023-04-08T11:18:27.642" v="2085" actId="20577"/>
          <ac:spMkLst>
            <pc:docMk/>
            <pc:sldMk cId="2030928672" sldId="590"/>
            <ac:spMk id="2" creationId="{A213AC7E-A148-DFE4-2E47-4805D33CF788}"/>
          </ac:spMkLst>
        </pc:spChg>
        <pc:spChg chg="mod">
          <ac:chgData name="Matthieu De Mari" userId="dfb708c9-d8dc-439f-9a3b-c772bf4a311c" providerId="ADAL" clId="{E03B2E52-244F-419C-AB4E-C49981FD5CA8}" dt="2023-04-08T11:20:15.378" v="2528" actId="20577"/>
          <ac:spMkLst>
            <pc:docMk/>
            <pc:sldMk cId="2030928672" sldId="590"/>
            <ac:spMk id="3" creationId="{108496A0-B839-6E3A-99AC-C0A3D2464E9D}"/>
          </ac:spMkLst>
        </pc:spChg>
      </pc:sldChg>
      <pc:sldChg chg="addSp delSp modSp new mod modClrScheme chgLayout">
        <pc:chgData name="Matthieu De Mari" userId="dfb708c9-d8dc-439f-9a3b-c772bf4a311c" providerId="ADAL" clId="{E03B2E52-244F-419C-AB4E-C49981FD5CA8}" dt="2023-04-08T11:33:26.702" v="4340" actId="478"/>
        <pc:sldMkLst>
          <pc:docMk/>
          <pc:sldMk cId="2200457387" sldId="591"/>
        </pc:sldMkLst>
        <pc:spChg chg="mod ord">
          <ac:chgData name="Matthieu De Mari" userId="dfb708c9-d8dc-439f-9a3b-c772bf4a311c" providerId="ADAL" clId="{E03B2E52-244F-419C-AB4E-C49981FD5CA8}" dt="2023-04-08T11:32:10.169" v="4120" actId="700"/>
          <ac:spMkLst>
            <pc:docMk/>
            <pc:sldMk cId="2200457387" sldId="591"/>
            <ac:spMk id="2" creationId="{2B510219-4491-F0A7-FDC3-EA9F53E5A86D}"/>
          </ac:spMkLst>
        </pc:spChg>
        <pc:spChg chg="del mod ord">
          <ac:chgData name="Matthieu De Mari" userId="dfb708c9-d8dc-439f-9a3b-c772bf4a311c" providerId="ADAL" clId="{E03B2E52-244F-419C-AB4E-C49981FD5CA8}" dt="2023-04-08T11:32:10.169" v="4120" actId="700"/>
          <ac:spMkLst>
            <pc:docMk/>
            <pc:sldMk cId="2200457387" sldId="591"/>
            <ac:spMk id="3" creationId="{65DEE281-F97D-8BF2-250E-BD8824201D12}"/>
          </ac:spMkLst>
        </pc:spChg>
        <pc:spChg chg="add mod ord">
          <ac:chgData name="Matthieu De Mari" userId="dfb708c9-d8dc-439f-9a3b-c772bf4a311c" providerId="ADAL" clId="{E03B2E52-244F-419C-AB4E-C49981FD5CA8}" dt="2023-04-08T11:33:26.076" v="4339" actId="20577"/>
          <ac:spMkLst>
            <pc:docMk/>
            <pc:sldMk cId="2200457387" sldId="591"/>
            <ac:spMk id="4" creationId="{63EE2511-2685-BC6B-0377-B40C1EDD64A7}"/>
          </ac:spMkLst>
        </pc:spChg>
        <pc:spChg chg="add del mod ord">
          <ac:chgData name="Matthieu De Mari" userId="dfb708c9-d8dc-439f-9a3b-c772bf4a311c" providerId="ADAL" clId="{E03B2E52-244F-419C-AB4E-C49981FD5CA8}" dt="2023-04-08T11:32:45.778" v="4258" actId="478"/>
          <ac:spMkLst>
            <pc:docMk/>
            <pc:sldMk cId="2200457387" sldId="591"/>
            <ac:spMk id="5" creationId="{7ACD8496-AF45-4E97-D509-80781F4EE44F}"/>
          </ac:spMkLst>
        </pc:spChg>
        <pc:picChg chg="add mod">
          <ac:chgData name="Matthieu De Mari" userId="dfb708c9-d8dc-439f-9a3b-c772bf4a311c" providerId="ADAL" clId="{E03B2E52-244F-419C-AB4E-C49981FD5CA8}" dt="2023-04-08T11:32:50.829" v="4262" actId="1076"/>
          <ac:picMkLst>
            <pc:docMk/>
            <pc:sldMk cId="2200457387" sldId="591"/>
            <ac:picMk id="7" creationId="{85611637-184B-DBF5-42D8-41D4D24CB711}"/>
          </ac:picMkLst>
        </pc:picChg>
        <pc:picChg chg="add del mod">
          <ac:chgData name="Matthieu De Mari" userId="dfb708c9-d8dc-439f-9a3b-c772bf4a311c" providerId="ADAL" clId="{E03B2E52-244F-419C-AB4E-C49981FD5CA8}" dt="2023-04-08T11:33:26.702" v="4340" actId="478"/>
          <ac:picMkLst>
            <pc:docMk/>
            <pc:sldMk cId="2200457387" sldId="591"/>
            <ac:picMk id="9" creationId="{9290E773-84C6-8303-BD02-C6F886D733AB}"/>
          </ac:picMkLst>
        </pc:picChg>
      </pc:sldChg>
      <pc:sldChg chg="delSp new del mod">
        <pc:chgData name="Matthieu De Mari" userId="dfb708c9-d8dc-439f-9a3b-c772bf4a311c" providerId="ADAL" clId="{E03B2E52-244F-419C-AB4E-C49981FD5CA8}" dt="2023-04-08T11:42:36.052" v="5191" actId="47"/>
        <pc:sldMkLst>
          <pc:docMk/>
          <pc:sldMk cId="1944105635" sldId="592"/>
        </pc:sldMkLst>
        <pc:spChg chg="del">
          <ac:chgData name="Matthieu De Mari" userId="dfb708c9-d8dc-439f-9a3b-c772bf4a311c" providerId="ADAL" clId="{E03B2E52-244F-419C-AB4E-C49981FD5CA8}" dt="2023-04-08T11:42:02.563" v="5181" actId="478"/>
          <ac:spMkLst>
            <pc:docMk/>
            <pc:sldMk cId="1944105635" sldId="592"/>
            <ac:spMk id="2" creationId="{5B5E08CD-0ACB-2BCE-2692-10872C88E144}"/>
          </ac:spMkLst>
        </pc:spChg>
        <pc:spChg chg="del">
          <ac:chgData name="Matthieu De Mari" userId="dfb708c9-d8dc-439f-9a3b-c772bf4a311c" providerId="ADAL" clId="{E03B2E52-244F-419C-AB4E-C49981FD5CA8}" dt="2023-04-08T11:42:03.242" v="5182" actId="478"/>
          <ac:spMkLst>
            <pc:docMk/>
            <pc:sldMk cId="1944105635" sldId="592"/>
            <ac:spMk id="3" creationId="{FD2C1271-5EC0-B4C4-5B93-5FFD5DD66512}"/>
          </ac:spMkLst>
        </pc:spChg>
      </pc:sldChg>
      <pc:sldChg chg="new del">
        <pc:chgData name="Matthieu De Mari" userId="dfb708c9-d8dc-439f-9a3b-c772bf4a311c" providerId="ADAL" clId="{E03B2E52-244F-419C-AB4E-C49981FD5CA8}" dt="2023-04-08T11:42:38.010" v="5192" actId="47"/>
        <pc:sldMkLst>
          <pc:docMk/>
          <pc:sldMk cId="3968077811" sldId="593"/>
        </pc:sldMkLst>
      </pc:sldChg>
      <pc:sldChg chg="addSp delSp modSp add mod">
        <pc:chgData name="Matthieu De Mari" userId="dfb708c9-d8dc-439f-9a3b-c772bf4a311c" providerId="ADAL" clId="{E03B2E52-244F-419C-AB4E-C49981FD5CA8}" dt="2023-04-08T10:15:30.725" v="1113"/>
        <pc:sldMkLst>
          <pc:docMk/>
          <pc:sldMk cId="2930095963" sldId="594"/>
        </pc:sldMkLst>
        <pc:spChg chg="mod">
          <ac:chgData name="Matthieu De Mari" userId="dfb708c9-d8dc-439f-9a3b-c772bf4a311c" providerId="ADAL" clId="{E03B2E52-244F-419C-AB4E-C49981FD5CA8}" dt="2023-04-08T10:15:30.725" v="1113"/>
          <ac:spMkLst>
            <pc:docMk/>
            <pc:sldMk cId="2930095963" sldId="594"/>
            <ac:spMk id="4" creationId="{D0F3FD9E-611A-0513-DA24-01C1C2CC238C}"/>
          </ac:spMkLst>
        </pc:spChg>
        <pc:picChg chg="add mod">
          <ac:chgData name="Matthieu De Mari" userId="dfb708c9-d8dc-439f-9a3b-c772bf4a311c" providerId="ADAL" clId="{E03B2E52-244F-419C-AB4E-C49981FD5CA8}" dt="2023-04-08T10:14:29.953" v="1082" actId="1036"/>
          <ac:picMkLst>
            <pc:docMk/>
            <pc:sldMk cId="2930095963" sldId="594"/>
            <ac:picMk id="5" creationId="{73FBD441-7699-FE55-A3B4-47365BA0A5CE}"/>
          </ac:picMkLst>
        </pc:picChg>
        <pc:picChg chg="del">
          <ac:chgData name="Matthieu De Mari" userId="dfb708c9-d8dc-439f-9a3b-c772bf4a311c" providerId="ADAL" clId="{E03B2E52-244F-419C-AB4E-C49981FD5CA8}" dt="2023-04-08T10:14:25.521" v="1043" actId="478"/>
          <ac:picMkLst>
            <pc:docMk/>
            <pc:sldMk cId="2930095963" sldId="594"/>
            <ac:picMk id="7" creationId="{26E4133D-E5CA-1E2F-A36D-4E69259AA189}"/>
          </ac:picMkLst>
        </pc:picChg>
      </pc:sldChg>
      <pc:sldChg chg="delSp modSp add mod ord modClrScheme chgLayout">
        <pc:chgData name="Matthieu De Mari" userId="dfb708c9-d8dc-439f-9a3b-c772bf4a311c" providerId="ADAL" clId="{E03B2E52-244F-419C-AB4E-C49981FD5CA8}" dt="2023-04-08T10:16:37.812" v="1269"/>
        <pc:sldMkLst>
          <pc:docMk/>
          <pc:sldMk cId="3248746070" sldId="595"/>
        </pc:sldMkLst>
        <pc:spChg chg="mod ord">
          <ac:chgData name="Matthieu De Mari" userId="dfb708c9-d8dc-439f-9a3b-c772bf4a311c" providerId="ADAL" clId="{E03B2E52-244F-419C-AB4E-C49981FD5CA8}" dt="2023-04-08T10:15:10.431" v="1102" actId="700"/>
          <ac:spMkLst>
            <pc:docMk/>
            <pc:sldMk cId="3248746070" sldId="595"/>
            <ac:spMk id="2" creationId="{5AAC8EA5-629A-EE9F-AD3D-2FE92A6559A1}"/>
          </ac:spMkLst>
        </pc:spChg>
        <pc:spChg chg="mod ord">
          <ac:chgData name="Matthieu De Mari" userId="dfb708c9-d8dc-439f-9a3b-c772bf4a311c" providerId="ADAL" clId="{E03B2E52-244F-419C-AB4E-C49981FD5CA8}" dt="2023-04-08T10:16:37.812" v="1269"/>
          <ac:spMkLst>
            <pc:docMk/>
            <pc:sldMk cId="3248746070" sldId="595"/>
            <ac:spMk id="4" creationId="{D0F3FD9E-611A-0513-DA24-01C1C2CC238C}"/>
          </ac:spMkLst>
        </pc:spChg>
        <pc:picChg chg="del">
          <ac:chgData name="Matthieu De Mari" userId="dfb708c9-d8dc-439f-9a3b-c772bf4a311c" providerId="ADAL" clId="{E03B2E52-244F-419C-AB4E-C49981FD5CA8}" dt="2023-04-08T10:15:11.714" v="1104" actId="478"/>
          <ac:picMkLst>
            <pc:docMk/>
            <pc:sldMk cId="3248746070" sldId="595"/>
            <ac:picMk id="7" creationId="{26E4133D-E5CA-1E2F-A36D-4E69259AA189}"/>
          </ac:picMkLst>
        </pc:picChg>
      </pc:sldChg>
      <pc:sldChg chg="new del">
        <pc:chgData name="Matthieu De Mari" userId="dfb708c9-d8dc-439f-9a3b-c772bf4a311c" providerId="ADAL" clId="{E03B2E52-244F-419C-AB4E-C49981FD5CA8}" dt="2023-04-08T10:47:29.799" v="1651" actId="47"/>
        <pc:sldMkLst>
          <pc:docMk/>
          <pc:sldMk cId="2863143268" sldId="596"/>
        </pc:sldMkLst>
      </pc:sldChg>
      <pc:sldChg chg="addSp modSp add mod">
        <pc:chgData name="Matthieu De Mari" userId="dfb708c9-d8dc-439f-9a3b-c772bf4a311c" providerId="ADAL" clId="{E03B2E52-244F-419C-AB4E-C49981FD5CA8}" dt="2023-04-08T10:47:39.939" v="1655" actId="1076"/>
        <pc:sldMkLst>
          <pc:docMk/>
          <pc:sldMk cId="755846996" sldId="597"/>
        </pc:sldMkLst>
        <pc:picChg chg="add mod">
          <ac:chgData name="Matthieu De Mari" userId="dfb708c9-d8dc-439f-9a3b-c772bf4a311c" providerId="ADAL" clId="{E03B2E52-244F-419C-AB4E-C49981FD5CA8}" dt="2023-04-08T10:47:39.939" v="1655" actId="1076"/>
          <ac:picMkLst>
            <pc:docMk/>
            <pc:sldMk cId="755846996" sldId="597"/>
            <ac:picMk id="5" creationId="{455B770F-FD69-6AE0-AEB0-F9DCC574179C}"/>
          </ac:picMkLst>
        </pc:picChg>
      </pc:sldChg>
      <pc:sldChg chg="addSp delSp modSp new mod modClrScheme chgLayout">
        <pc:chgData name="Matthieu De Mari" userId="dfb708c9-d8dc-439f-9a3b-c772bf4a311c" providerId="ADAL" clId="{E03B2E52-244F-419C-AB4E-C49981FD5CA8}" dt="2023-04-08T11:34:52.811" v="4460" actId="5793"/>
        <pc:sldMkLst>
          <pc:docMk/>
          <pc:sldMk cId="760770457" sldId="598"/>
        </pc:sldMkLst>
        <pc:spChg chg="mod ord">
          <ac:chgData name="Matthieu De Mari" userId="dfb708c9-d8dc-439f-9a3b-c772bf4a311c" providerId="ADAL" clId="{E03B2E52-244F-419C-AB4E-C49981FD5CA8}" dt="2023-04-08T11:15:24.356" v="1683" actId="700"/>
          <ac:spMkLst>
            <pc:docMk/>
            <pc:sldMk cId="760770457" sldId="598"/>
            <ac:spMk id="2" creationId="{454514AB-7A54-D98B-7745-2530EEDCEDF5}"/>
          </ac:spMkLst>
        </pc:spChg>
        <pc:spChg chg="del mod ord">
          <ac:chgData name="Matthieu De Mari" userId="dfb708c9-d8dc-439f-9a3b-c772bf4a311c" providerId="ADAL" clId="{E03B2E52-244F-419C-AB4E-C49981FD5CA8}" dt="2023-04-08T11:15:24.356" v="1683" actId="700"/>
          <ac:spMkLst>
            <pc:docMk/>
            <pc:sldMk cId="760770457" sldId="598"/>
            <ac:spMk id="3" creationId="{981487B4-7FF6-B6DB-7B57-6003FC3DF67D}"/>
          </ac:spMkLst>
        </pc:spChg>
        <pc:spChg chg="add mod ord">
          <ac:chgData name="Matthieu De Mari" userId="dfb708c9-d8dc-439f-9a3b-c772bf4a311c" providerId="ADAL" clId="{E03B2E52-244F-419C-AB4E-C49981FD5CA8}" dt="2023-04-08T11:34:52.811" v="4460" actId="5793"/>
          <ac:spMkLst>
            <pc:docMk/>
            <pc:sldMk cId="760770457" sldId="598"/>
            <ac:spMk id="4" creationId="{7D9B4562-DE5C-B532-1FCE-97BC00B23393}"/>
          </ac:spMkLst>
        </pc:spChg>
        <pc:spChg chg="add del mod ord">
          <ac:chgData name="Matthieu De Mari" userId="dfb708c9-d8dc-439f-9a3b-c772bf4a311c" providerId="ADAL" clId="{E03B2E52-244F-419C-AB4E-C49981FD5CA8}" dt="2023-04-08T11:16:23.339" v="1898" actId="478"/>
          <ac:spMkLst>
            <pc:docMk/>
            <pc:sldMk cId="760770457" sldId="598"/>
            <ac:spMk id="5" creationId="{73BB229B-977E-55F3-DC5E-173A681EAC0E}"/>
          </ac:spMkLst>
        </pc:spChg>
        <pc:picChg chg="add del mod">
          <ac:chgData name="Matthieu De Mari" userId="dfb708c9-d8dc-439f-9a3b-c772bf4a311c" providerId="ADAL" clId="{E03B2E52-244F-419C-AB4E-C49981FD5CA8}" dt="2023-04-08T11:34:47.342" v="4435" actId="478"/>
          <ac:picMkLst>
            <pc:docMk/>
            <pc:sldMk cId="760770457" sldId="598"/>
            <ac:picMk id="7" creationId="{FEE71ACD-E3B2-6891-ECE9-A0F328E71290}"/>
          </ac:picMkLst>
        </pc:picChg>
        <pc:picChg chg="add mod">
          <ac:chgData name="Matthieu De Mari" userId="dfb708c9-d8dc-439f-9a3b-c772bf4a311c" providerId="ADAL" clId="{E03B2E52-244F-419C-AB4E-C49981FD5CA8}" dt="2023-04-08T11:16:56.760" v="1925" actId="14100"/>
          <ac:picMkLst>
            <pc:docMk/>
            <pc:sldMk cId="760770457" sldId="598"/>
            <ac:picMk id="9" creationId="{FDBB94E2-55B1-8A00-31BF-21B2DE37CB05}"/>
          </ac:picMkLst>
        </pc:picChg>
      </pc:sldChg>
      <pc:sldChg chg="addSp delSp modSp new mod modClrScheme chgLayout">
        <pc:chgData name="Matthieu De Mari" userId="dfb708c9-d8dc-439f-9a3b-c772bf4a311c" providerId="ADAL" clId="{E03B2E52-244F-419C-AB4E-C49981FD5CA8}" dt="2023-04-08T11:22:03.463" v="2692" actId="20577"/>
        <pc:sldMkLst>
          <pc:docMk/>
          <pc:sldMk cId="890213684" sldId="599"/>
        </pc:sldMkLst>
        <pc:spChg chg="mod ord">
          <ac:chgData name="Matthieu De Mari" userId="dfb708c9-d8dc-439f-9a3b-c772bf4a311c" providerId="ADAL" clId="{E03B2E52-244F-419C-AB4E-C49981FD5CA8}" dt="2023-04-08T11:20:32.467" v="2533" actId="700"/>
          <ac:spMkLst>
            <pc:docMk/>
            <pc:sldMk cId="890213684" sldId="599"/>
            <ac:spMk id="2" creationId="{EA9D8997-48AE-4787-CD8C-FEAF98CF273F}"/>
          </ac:spMkLst>
        </pc:spChg>
        <pc:spChg chg="del mod ord">
          <ac:chgData name="Matthieu De Mari" userId="dfb708c9-d8dc-439f-9a3b-c772bf4a311c" providerId="ADAL" clId="{E03B2E52-244F-419C-AB4E-C49981FD5CA8}" dt="2023-04-08T11:20:30.028" v="2532" actId="700"/>
          <ac:spMkLst>
            <pc:docMk/>
            <pc:sldMk cId="890213684" sldId="599"/>
            <ac:spMk id="3" creationId="{A786F623-C370-D678-F5E4-A1AABE77DCC4}"/>
          </ac:spMkLst>
        </pc:spChg>
        <pc:spChg chg="add del mod ord">
          <ac:chgData name="Matthieu De Mari" userId="dfb708c9-d8dc-439f-9a3b-c772bf4a311c" providerId="ADAL" clId="{E03B2E52-244F-419C-AB4E-C49981FD5CA8}" dt="2023-04-08T11:20:32.467" v="2533" actId="700"/>
          <ac:spMkLst>
            <pc:docMk/>
            <pc:sldMk cId="890213684" sldId="599"/>
            <ac:spMk id="4" creationId="{EAB23A35-CC7F-4C1B-2496-CA18CBE0B2B6}"/>
          </ac:spMkLst>
        </pc:spChg>
        <pc:spChg chg="add mod ord">
          <ac:chgData name="Matthieu De Mari" userId="dfb708c9-d8dc-439f-9a3b-c772bf4a311c" providerId="ADAL" clId="{E03B2E52-244F-419C-AB4E-C49981FD5CA8}" dt="2023-04-08T11:22:03.463" v="2692" actId="20577"/>
          <ac:spMkLst>
            <pc:docMk/>
            <pc:sldMk cId="890213684" sldId="599"/>
            <ac:spMk id="5" creationId="{A5BD12D7-12EC-3D25-4B02-94C95000911B}"/>
          </ac:spMkLst>
        </pc:spChg>
        <pc:spChg chg="add del mod ord">
          <ac:chgData name="Matthieu De Mari" userId="dfb708c9-d8dc-439f-9a3b-c772bf4a311c" providerId="ADAL" clId="{E03B2E52-244F-419C-AB4E-C49981FD5CA8}" dt="2023-04-08T11:20:35.827" v="2540" actId="478"/>
          <ac:spMkLst>
            <pc:docMk/>
            <pc:sldMk cId="890213684" sldId="599"/>
            <ac:spMk id="6" creationId="{430680B2-DEF3-A2F7-A0BD-4F1A32361AB3}"/>
          </ac:spMkLst>
        </pc:spChg>
        <pc:picChg chg="add mod">
          <ac:chgData name="Matthieu De Mari" userId="dfb708c9-d8dc-439f-9a3b-c772bf4a311c" providerId="ADAL" clId="{E03B2E52-244F-419C-AB4E-C49981FD5CA8}" dt="2023-04-08T11:20:55.060" v="2543" actId="14100"/>
          <ac:picMkLst>
            <pc:docMk/>
            <pc:sldMk cId="890213684" sldId="599"/>
            <ac:picMk id="8" creationId="{51D3D9A3-EB1B-EE12-DBAA-9E1603592453}"/>
          </ac:picMkLst>
        </pc:picChg>
        <pc:picChg chg="add mod">
          <ac:chgData name="Matthieu De Mari" userId="dfb708c9-d8dc-439f-9a3b-c772bf4a311c" providerId="ADAL" clId="{E03B2E52-244F-419C-AB4E-C49981FD5CA8}" dt="2023-04-08T11:21:44.692" v="2650" actId="1076"/>
          <ac:picMkLst>
            <pc:docMk/>
            <pc:sldMk cId="890213684" sldId="599"/>
            <ac:picMk id="10" creationId="{879456B8-89A1-45E0-43EE-27DE62DD1756}"/>
          </ac:picMkLst>
        </pc:picChg>
      </pc:sldChg>
      <pc:sldChg chg="modSp add mod">
        <pc:chgData name="Matthieu De Mari" userId="dfb708c9-d8dc-439f-9a3b-c772bf4a311c" providerId="ADAL" clId="{E03B2E52-244F-419C-AB4E-C49981FD5CA8}" dt="2023-04-08T11:22:26.484" v="2728" actId="5793"/>
        <pc:sldMkLst>
          <pc:docMk/>
          <pc:sldMk cId="127522753" sldId="600"/>
        </pc:sldMkLst>
        <pc:spChg chg="mod">
          <ac:chgData name="Matthieu De Mari" userId="dfb708c9-d8dc-439f-9a3b-c772bf4a311c" providerId="ADAL" clId="{E03B2E52-244F-419C-AB4E-C49981FD5CA8}" dt="2023-04-08T11:22:26.484" v="2728" actId="5793"/>
          <ac:spMkLst>
            <pc:docMk/>
            <pc:sldMk cId="127522753" sldId="600"/>
            <ac:spMk id="5" creationId="{A5BD12D7-12EC-3D25-4B02-94C95000911B}"/>
          </ac:spMkLst>
        </pc:spChg>
      </pc:sldChg>
      <pc:sldChg chg="addSp delSp new mod modClrScheme chgLayout">
        <pc:chgData name="Matthieu De Mari" userId="dfb708c9-d8dc-439f-9a3b-c772bf4a311c" providerId="ADAL" clId="{E03B2E52-244F-419C-AB4E-C49981FD5CA8}" dt="2023-04-08T11:22:34.697" v="2731" actId="22"/>
        <pc:sldMkLst>
          <pc:docMk/>
          <pc:sldMk cId="1677669254" sldId="601"/>
        </pc:sldMkLst>
        <pc:spChg chg="del">
          <ac:chgData name="Matthieu De Mari" userId="dfb708c9-d8dc-439f-9a3b-c772bf4a311c" providerId="ADAL" clId="{E03B2E52-244F-419C-AB4E-C49981FD5CA8}" dt="2023-04-08T11:22:34.050" v="2730" actId="700"/>
          <ac:spMkLst>
            <pc:docMk/>
            <pc:sldMk cId="1677669254" sldId="601"/>
            <ac:spMk id="2" creationId="{CC487997-D4AD-C9DB-6BFC-3BABB640CE78}"/>
          </ac:spMkLst>
        </pc:spChg>
        <pc:spChg chg="del">
          <ac:chgData name="Matthieu De Mari" userId="dfb708c9-d8dc-439f-9a3b-c772bf4a311c" providerId="ADAL" clId="{E03B2E52-244F-419C-AB4E-C49981FD5CA8}" dt="2023-04-08T11:22:34.050" v="2730" actId="700"/>
          <ac:spMkLst>
            <pc:docMk/>
            <pc:sldMk cId="1677669254" sldId="601"/>
            <ac:spMk id="3" creationId="{D3807C3A-78CC-1091-BBFE-BD31C1E8C581}"/>
          </ac:spMkLst>
        </pc:spChg>
        <pc:spChg chg="del">
          <ac:chgData name="Matthieu De Mari" userId="dfb708c9-d8dc-439f-9a3b-c772bf4a311c" providerId="ADAL" clId="{E03B2E52-244F-419C-AB4E-C49981FD5CA8}" dt="2023-04-08T11:22:34.050" v="2730" actId="700"/>
          <ac:spMkLst>
            <pc:docMk/>
            <pc:sldMk cId="1677669254" sldId="601"/>
            <ac:spMk id="4" creationId="{3FAA2F49-9351-5C19-447A-E7E454D6A1F3}"/>
          </ac:spMkLst>
        </pc:spChg>
        <pc:picChg chg="add">
          <ac:chgData name="Matthieu De Mari" userId="dfb708c9-d8dc-439f-9a3b-c772bf4a311c" providerId="ADAL" clId="{E03B2E52-244F-419C-AB4E-C49981FD5CA8}" dt="2023-04-08T11:22:34.697" v="2731" actId="22"/>
          <ac:picMkLst>
            <pc:docMk/>
            <pc:sldMk cId="1677669254" sldId="601"/>
            <ac:picMk id="6" creationId="{76AE8B4A-C14A-9988-809A-6A6B3A0C362E}"/>
          </ac:picMkLst>
        </pc:picChg>
      </pc:sldChg>
      <pc:sldChg chg="addSp modSp new mod ord modClrScheme chgLayout">
        <pc:chgData name="Matthieu De Mari" userId="dfb708c9-d8dc-439f-9a3b-c772bf4a311c" providerId="ADAL" clId="{E03B2E52-244F-419C-AB4E-C49981FD5CA8}" dt="2023-04-08T11:27:14.156" v="3399" actId="962"/>
        <pc:sldMkLst>
          <pc:docMk/>
          <pc:sldMk cId="4225743079" sldId="602"/>
        </pc:sldMkLst>
        <pc:spChg chg="add mod">
          <ac:chgData name="Matthieu De Mari" userId="dfb708c9-d8dc-439f-9a3b-c772bf4a311c" providerId="ADAL" clId="{E03B2E52-244F-419C-AB4E-C49981FD5CA8}" dt="2023-04-08T11:25:38.502" v="3105" actId="20577"/>
          <ac:spMkLst>
            <pc:docMk/>
            <pc:sldMk cId="4225743079" sldId="602"/>
            <ac:spMk id="2" creationId="{50C4BCEE-BC8A-3904-3FED-9529067B4142}"/>
          </ac:spMkLst>
        </pc:spChg>
        <pc:spChg chg="add mod">
          <ac:chgData name="Matthieu De Mari" userId="dfb708c9-d8dc-439f-9a3b-c772bf4a311c" providerId="ADAL" clId="{E03B2E52-244F-419C-AB4E-C49981FD5CA8}" dt="2023-04-08T11:26:42.365" v="3395" actId="114"/>
          <ac:spMkLst>
            <pc:docMk/>
            <pc:sldMk cId="4225743079" sldId="602"/>
            <ac:spMk id="3" creationId="{C1588794-0EA6-2A2A-2E9B-A3BED4DF0246}"/>
          </ac:spMkLst>
        </pc:spChg>
        <pc:picChg chg="add mod">
          <ac:chgData name="Matthieu De Mari" userId="dfb708c9-d8dc-439f-9a3b-c772bf4a311c" providerId="ADAL" clId="{E03B2E52-244F-419C-AB4E-C49981FD5CA8}" dt="2023-04-08T11:27:14.156" v="3399" actId="962"/>
          <ac:picMkLst>
            <pc:docMk/>
            <pc:sldMk cId="4225743079" sldId="602"/>
            <ac:picMk id="5" creationId="{F3E66870-032F-B160-BA9C-0F034BED0C74}"/>
          </ac:picMkLst>
        </pc:picChg>
      </pc:sldChg>
      <pc:sldChg chg="addSp delSp modSp add mod ord modClrScheme chgLayout">
        <pc:chgData name="Matthieu De Mari" userId="dfb708c9-d8dc-439f-9a3b-c772bf4a311c" providerId="ADAL" clId="{E03B2E52-244F-419C-AB4E-C49981FD5CA8}" dt="2023-04-08T11:23:17.537" v="2807" actId="20577"/>
        <pc:sldMkLst>
          <pc:docMk/>
          <pc:sldMk cId="2578392302" sldId="603"/>
        </pc:sldMkLst>
        <pc:spChg chg="mod ord">
          <ac:chgData name="Matthieu De Mari" userId="dfb708c9-d8dc-439f-9a3b-c772bf4a311c" providerId="ADAL" clId="{E03B2E52-244F-419C-AB4E-C49981FD5CA8}" dt="2023-04-08T11:22:56.320" v="2736" actId="700"/>
          <ac:spMkLst>
            <pc:docMk/>
            <pc:sldMk cId="2578392302" sldId="603"/>
            <ac:spMk id="2" creationId="{EA9D8997-48AE-4787-CD8C-FEAF98CF273F}"/>
          </ac:spMkLst>
        </pc:spChg>
        <pc:spChg chg="mod ord">
          <ac:chgData name="Matthieu De Mari" userId="dfb708c9-d8dc-439f-9a3b-c772bf4a311c" providerId="ADAL" clId="{E03B2E52-244F-419C-AB4E-C49981FD5CA8}" dt="2023-04-08T11:23:17.537" v="2807" actId="20577"/>
          <ac:spMkLst>
            <pc:docMk/>
            <pc:sldMk cId="2578392302" sldId="603"/>
            <ac:spMk id="5" creationId="{A5BD12D7-12EC-3D25-4B02-94C95000911B}"/>
          </ac:spMkLst>
        </pc:spChg>
        <pc:picChg chg="add mod">
          <ac:chgData name="Matthieu De Mari" userId="dfb708c9-d8dc-439f-9a3b-c772bf4a311c" providerId="ADAL" clId="{E03B2E52-244F-419C-AB4E-C49981FD5CA8}" dt="2023-04-08T11:23:05.798" v="2742" actId="1076"/>
          <ac:picMkLst>
            <pc:docMk/>
            <pc:sldMk cId="2578392302" sldId="603"/>
            <ac:picMk id="4" creationId="{A5B3C656-DEAC-18D9-6AFD-4347BF2C2795}"/>
          </ac:picMkLst>
        </pc:picChg>
        <pc:picChg chg="del">
          <ac:chgData name="Matthieu De Mari" userId="dfb708c9-d8dc-439f-9a3b-c772bf4a311c" providerId="ADAL" clId="{E03B2E52-244F-419C-AB4E-C49981FD5CA8}" dt="2023-04-08T11:22:57.985" v="2737" actId="478"/>
          <ac:picMkLst>
            <pc:docMk/>
            <pc:sldMk cId="2578392302" sldId="603"/>
            <ac:picMk id="8" creationId="{51D3D9A3-EB1B-EE12-DBAA-9E1603592453}"/>
          </ac:picMkLst>
        </pc:picChg>
        <pc:picChg chg="del">
          <ac:chgData name="Matthieu De Mari" userId="dfb708c9-d8dc-439f-9a3b-c772bf4a311c" providerId="ADAL" clId="{E03B2E52-244F-419C-AB4E-C49981FD5CA8}" dt="2023-04-08T11:22:58.498" v="2738" actId="478"/>
          <ac:picMkLst>
            <pc:docMk/>
            <pc:sldMk cId="2578392302" sldId="603"/>
            <ac:picMk id="10" creationId="{879456B8-89A1-45E0-43EE-27DE62DD1756}"/>
          </ac:picMkLst>
        </pc:picChg>
      </pc:sldChg>
      <pc:sldChg chg="addSp delSp modSp add del mod">
        <pc:chgData name="Matthieu De Mari" userId="dfb708c9-d8dc-439f-9a3b-c772bf4a311c" providerId="ADAL" clId="{E03B2E52-244F-419C-AB4E-C49981FD5CA8}" dt="2023-04-08T11:25:09.161" v="3035" actId="113"/>
        <pc:sldMkLst>
          <pc:docMk/>
          <pc:sldMk cId="1336134741" sldId="604"/>
        </pc:sldMkLst>
        <pc:spChg chg="mod">
          <ac:chgData name="Matthieu De Mari" userId="dfb708c9-d8dc-439f-9a3b-c772bf4a311c" providerId="ADAL" clId="{E03B2E52-244F-419C-AB4E-C49981FD5CA8}" dt="2023-04-08T11:25:09.161" v="3035" actId="113"/>
          <ac:spMkLst>
            <pc:docMk/>
            <pc:sldMk cId="1336134741" sldId="604"/>
            <ac:spMk id="5" creationId="{A5BD12D7-12EC-3D25-4B02-94C95000911B}"/>
          </ac:spMkLst>
        </pc:spChg>
        <pc:picChg chg="del">
          <ac:chgData name="Matthieu De Mari" userId="dfb708c9-d8dc-439f-9a3b-c772bf4a311c" providerId="ADAL" clId="{E03B2E52-244F-419C-AB4E-C49981FD5CA8}" dt="2023-04-08T11:23:57.114" v="2863" actId="478"/>
          <ac:picMkLst>
            <pc:docMk/>
            <pc:sldMk cId="1336134741" sldId="604"/>
            <ac:picMk id="4" creationId="{A5B3C656-DEAC-18D9-6AFD-4347BF2C2795}"/>
          </ac:picMkLst>
        </pc:picChg>
        <pc:picChg chg="add mod">
          <ac:chgData name="Matthieu De Mari" userId="dfb708c9-d8dc-439f-9a3b-c772bf4a311c" providerId="ADAL" clId="{E03B2E52-244F-419C-AB4E-C49981FD5CA8}" dt="2023-04-08T11:24:03.794" v="2866" actId="1076"/>
          <ac:picMkLst>
            <pc:docMk/>
            <pc:sldMk cId="1336134741" sldId="604"/>
            <ac:picMk id="6" creationId="{4C409960-26CD-3619-858D-2F893A1563FC}"/>
          </ac:picMkLst>
        </pc:picChg>
      </pc:sldChg>
      <pc:sldChg chg="addSp delSp modSp add mod">
        <pc:chgData name="Matthieu De Mari" userId="dfb708c9-d8dc-439f-9a3b-c772bf4a311c" providerId="ADAL" clId="{E03B2E52-244F-419C-AB4E-C49981FD5CA8}" dt="2023-04-08T11:25:20.437" v="3079" actId="20577"/>
        <pc:sldMkLst>
          <pc:docMk/>
          <pc:sldMk cId="4197663326" sldId="605"/>
        </pc:sldMkLst>
        <pc:spChg chg="mod">
          <ac:chgData name="Matthieu De Mari" userId="dfb708c9-d8dc-439f-9a3b-c772bf4a311c" providerId="ADAL" clId="{E03B2E52-244F-419C-AB4E-C49981FD5CA8}" dt="2023-04-08T11:25:20.437" v="3079" actId="20577"/>
          <ac:spMkLst>
            <pc:docMk/>
            <pc:sldMk cId="4197663326" sldId="605"/>
            <ac:spMk id="5" creationId="{A5BD12D7-12EC-3D25-4B02-94C95000911B}"/>
          </ac:spMkLst>
        </pc:spChg>
        <pc:picChg chg="add mod">
          <ac:chgData name="Matthieu De Mari" userId="dfb708c9-d8dc-439f-9a3b-c772bf4a311c" providerId="ADAL" clId="{E03B2E52-244F-419C-AB4E-C49981FD5CA8}" dt="2023-04-08T11:24:26.546" v="2882" actId="1076"/>
          <ac:picMkLst>
            <pc:docMk/>
            <pc:sldMk cId="4197663326" sldId="605"/>
            <ac:picMk id="4" creationId="{9FCBE3D0-8985-35B5-02C6-300E0FAC669C}"/>
          </ac:picMkLst>
        </pc:picChg>
        <pc:picChg chg="del">
          <ac:chgData name="Matthieu De Mari" userId="dfb708c9-d8dc-439f-9a3b-c772bf4a311c" providerId="ADAL" clId="{E03B2E52-244F-419C-AB4E-C49981FD5CA8}" dt="2023-04-08T11:24:24.297" v="2880" actId="478"/>
          <ac:picMkLst>
            <pc:docMk/>
            <pc:sldMk cId="4197663326" sldId="605"/>
            <ac:picMk id="6" creationId="{4C409960-26CD-3619-858D-2F893A1563FC}"/>
          </ac:picMkLst>
        </pc:picChg>
      </pc:sldChg>
      <pc:sldChg chg="modSp add mod">
        <pc:chgData name="Matthieu De Mari" userId="dfb708c9-d8dc-439f-9a3b-c772bf4a311c" providerId="ADAL" clId="{E03B2E52-244F-419C-AB4E-C49981FD5CA8}" dt="2023-04-08T11:30:06.203" v="3875" actId="20577"/>
        <pc:sldMkLst>
          <pc:docMk/>
          <pc:sldMk cId="3643771380" sldId="606"/>
        </pc:sldMkLst>
        <pc:spChg chg="mod">
          <ac:chgData name="Matthieu De Mari" userId="dfb708c9-d8dc-439f-9a3b-c772bf4a311c" providerId="ADAL" clId="{E03B2E52-244F-419C-AB4E-C49981FD5CA8}" dt="2023-04-08T11:30:06.203" v="3875" actId="20577"/>
          <ac:spMkLst>
            <pc:docMk/>
            <pc:sldMk cId="3643771380" sldId="606"/>
            <ac:spMk id="3" creationId="{C1588794-0EA6-2A2A-2E9B-A3BED4DF0246}"/>
          </ac:spMkLst>
        </pc:spChg>
      </pc:sldChg>
      <pc:sldChg chg="modSp add mod">
        <pc:chgData name="Matthieu De Mari" userId="dfb708c9-d8dc-439f-9a3b-c772bf4a311c" providerId="ADAL" clId="{E03B2E52-244F-419C-AB4E-C49981FD5CA8}" dt="2023-04-08T11:30:25.457" v="3899" actId="20577"/>
        <pc:sldMkLst>
          <pc:docMk/>
          <pc:sldMk cId="2510407098" sldId="607"/>
        </pc:sldMkLst>
        <pc:spChg chg="mod">
          <ac:chgData name="Matthieu De Mari" userId="dfb708c9-d8dc-439f-9a3b-c772bf4a311c" providerId="ADAL" clId="{E03B2E52-244F-419C-AB4E-C49981FD5CA8}" dt="2023-04-08T11:30:25.457" v="3899" actId="20577"/>
          <ac:spMkLst>
            <pc:docMk/>
            <pc:sldMk cId="2510407098" sldId="607"/>
            <ac:spMk id="3" creationId="{C1588794-0EA6-2A2A-2E9B-A3BED4DF0246}"/>
          </ac:spMkLst>
        </pc:spChg>
      </pc:sldChg>
      <pc:sldChg chg="modSp add mod">
        <pc:chgData name="Matthieu De Mari" userId="dfb708c9-d8dc-439f-9a3b-c772bf4a311c" providerId="ADAL" clId="{E03B2E52-244F-419C-AB4E-C49981FD5CA8}" dt="2023-04-08T11:31:35.844" v="4088" actId="20577"/>
        <pc:sldMkLst>
          <pc:docMk/>
          <pc:sldMk cId="3889445635" sldId="608"/>
        </pc:sldMkLst>
        <pc:spChg chg="mod">
          <ac:chgData name="Matthieu De Mari" userId="dfb708c9-d8dc-439f-9a3b-c772bf4a311c" providerId="ADAL" clId="{E03B2E52-244F-419C-AB4E-C49981FD5CA8}" dt="2023-04-08T11:31:35.844" v="4088" actId="20577"/>
          <ac:spMkLst>
            <pc:docMk/>
            <pc:sldMk cId="3889445635" sldId="608"/>
            <ac:spMk id="3" creationId="{C1588794-0EA6-2A2A-2E9B-A3BED4DF0246}"/>
          </ac:spMkLst>
        </pc:spChg>
      </pc:sldChg>
      <pc:sldChg chg="modSp add mod">
        <pc:chgData name="Matthieu De Mari" userId="dfb708c9-d8dc-439f-9a3b-c772bf4a311c" providerId="ADAL" clId="{E03B2E52-244F-419C-AB4E-C49981FD5CA8}" dt="2023-04-08T11:33:58.910" v="4406" actId="27636"/>
        <pc:sldMkLst>
          <pc:docMk/>
          <pc:sldMk cId="1812917129" sldId="609"/>
        </pc:sldMkLst>
        <pc:spChg chg="mod">
          <ac:chgData name="Matthieu De Mari" userId="dfb708c9-d8dc-439f-9a3b-c772bf4a311c" providerId="ADAL" clId="{E03B2E52-244F-419C-AB4E-C49981FD5CA8}" dt="2023-04-08T11:33:58.910" v="4406" actId="27636"/>
          <ac:spMkLst>
            <pc:docMk/>
            <pc:sldMk cId="1812917129" sldId="609"/>
            <ac:spMk id="4" creationId="{63EE2511-2685-BC6B-0377-B40C1EDD64A7}"/>
          </ac:spMkLst>
        </pc:spChg>
      </pc:sldChg>
      <pc:sldChg chg="addSp delSp new mod">
        <pc:chgData name="Matthieu De Mari" userId="dfb708c9-d8dc-439f-9a3b-c772bf4a311c" providerId="ADAL" clId="{E03B2E52-244F-419C-AB4E-C49981FD5CA8}" dt="2023-04-08T11:34:03.654" v="4410" actId="22"/>
        <pc:sldMkLst>
          <pc:docMk/>
          <pc:sldMk cId="2037900509" sldId="610"/>
        </pc:sldMkLst>
        <pc:spChg chg="del">
          <ac:chgData name="Matthieu De Mari" userId="dfb708c9-d8dc-439f-9a3b-c772bf4a311c" providerId="ADAL" clId="{E03B2E52-244F-419C-AB4E-C49981FD5CA8}" dt="2023-04-08T11:34:01.690" v="4407" actId="478"/>
          <ac:spMkLst>
            <pc:docMk/>
            <pc:sldMk cId="2037900509" sldId="610"/>
            <ac:spMk id="2" creationId="{F4C44B11-E325-5488-4115-809D66EB301E}"/>
          </ac:spMkLst>
        </pc:spChg>
        <pc:spChg chg="del">
          <ac:chgData name="Matthieu De Mari" userId="dfb708c9-d8dc-439f-9a3b-c772bf4a311c" providerId="ADAL" clId="{E03B2E52-244F-419C-AB4E-C49981FD5CA8}" dt="2023-04-08T11:34:02.432" v="4408" actId="478"/>
          <ac:spMkLst>
            <pc:docMk/>
            <pc:sldMk cId="2037900509" sldId="610"/>
            <ac:spMk id="3" creationId="{C51F5881-9FD5-1DB3-CACC-074BDEBFCFEB}"/>
          </ac:spMkLst>
        </pc:spChg>
        <pc:spChg chg="del">
          <ac:chgData name="Matthieu De Mari" userId="dfb708c9-d8dc-439f-9a3b-c772bf4a311c" providerId="ADAL" clId="{E03B2E52-244F-419C-AB4E-C49981FD5CA8}" dt="2023-04-08T11:34:02.926" v="4409" actId="478"/>
          <ac:spMkLst>
            <pc:docMk/>
            <pc:sldMk cId="2037900509" sldId="610"/>
            <ac:spMk id="4" creationId="{4AC7E12B-8AF2-2335-C551-25C27992CDB3}"/>
          </ac:spMkLst>
        </pc:spChg>
        <pc:picChg chg="add">
          <ac:chgData name="Matthieu De Mari" userId="dfb708c9-d8dc-439f-9a3b-c772bf4a311c" providerId="ADAL" clId="{E03B2E52-244F-419C-AB4E-C49981FD5CA8}" dt="2023-04-08T11:34:03.654" v="4410" actId="22"/>
          <ac:picMkLst>
            <pc:docMk/>
            <pc:sldMk cId="2037900509" sldId="610"/>
            <ac:picMk id="6" creationId="{0E91FC3F-18A5-60B1-81E8-B7D71D4837D0}"/>
          </ac:picMkLst>
        </pc:picChg>
      </pc:sldChg>
      <pc:sldChg chg="modSp add mod">
        <pc:chgData name="Matthieu De Mari" userId="dfb708c9-d8dc-439f-9a3b-c772bf4a311c" providerId="ADAL" clId="{E03B2E52-244F-419C-AB4E-C49981FD5CA8}" dt="2023-04-08T11:35:31.986" v="4537" actId="20577"/>
        <pc:sldMkLst>
          <pc:docMk/>
          <pc:sldMk cId="800451184" sldId="611"/>
        </pc:sldMkLst>
        <pc:spChg chg="mod">
          <ac:chgData name="Matthieu De Mari" userId="dfb708c9-d8dc-439f-9a3b-c772bf4a311c" providerId="ADAL" clId="{E03B2E52-244F-419C-AB4E-C49981FD5CA8}" dt="2023-04-08T11:35:31.986" v="4537" actId="20577"/>
          <ac:spMkLst>
            <pc:docMk/>
            <pc:sldMk cId="800451184" sldId="611"/>
            <ac:spMk id="4" creationId="{7D9B4562-DE5C-B532-1FCE-97BC00B23393}"/>
          </ac:spMkLst>
        </pc:spChg>
      </pc:sldChg>
      <pc:sldChg chg="addSp delSp modSp new mod modClrScheme chgLayout">
        <pc:chgData name="Matthieu De Mari" userId="dfb708c9-d8dc-439f-9a3b-c772bf4a311c" providerId="ADAL" clId="{E03B2E52-244F-419C-AB4E-C49981FD5CA8}" dt="2023-04-08T11:40:07.615" v="4944" actId="20577"/>
        <pc:sldMkLst>
          <pc:docMk/>
          <pc:sldMk cId="4186483175" sldId="612"/>
        </pc:sldMkLst>
        <pc:spChg chg="mod ord">
          <ac:chgData name="Matthieu De Mari" userId="dfb708c9-d8dc-439f-9a3b-c772bf4a311c" providerId="ADAL" clId="{E03B2E52-244F-419C-AB4E-C49981FD5CA8}" dt="2023-04-08T11:38:46.918" v="4794" actId="700"/>
          <ac:spMkLst>
            <pc:docMk/>
            <pc:sldMk cId="4186483175" sldId="612"/>
            <ac:spMk id="2" creationId="{8111E03A-0991-3E81-CE08-7084E5D7107C}"/>
          </ac:spMkLst>
        </pc:spChg>
        <pc:spChg chg="mod ord">
          <ac:chgData name="Matthieu De Mari" userId="dfb708c9-d8dc-439f-9a3b-c772bf4a311c" providerId="ADAL" clId="{E03B2E52-244F-419C-AB4E-C49981FD5CA8}" dt="2023-04-08T11:40:07.615" v="4944" actId="20577"/>
          <ac:spMkLst>
            <pc:docMk/>
            <pc:sldMk cId="4186483175" sldId="612"/>
            <ac:spMk id="3" creationId="{28E41AF6-7D72-5D7D-3B7D-5DD7984D6CA1}"/>
          </ac:spMkLst>
        </pc:spChg>
        <pc:spChg chg="add del mod ord">
          <ac:chgData name="Matthieu De Mari" userId="dfb708c9-d8dc-439f-9a3b-c772bf4a311c" providerId="ADAL" clId="{E03B2E52-244F-419C-AB4E-C49981FD5CA8}" dt="2023-04-08T11:38:50.503" v="4796" actId="478"/>
          <ac:spMkLst>
            <pc:docMk/>
            <pc:sldMk cId="4186483175" sldId="612"/>
            <ac:spMk id="4" creationId="{5C9838A4-FCC2-3A2C-E6F9-4847B3F6D60F}"/>
          </ac:spMkLst>
        </pc:spChg>
        <pc:picChg chg="add mod">
          <ac:chgData name="Matthieu De Mari" userId="dfb708c9-d8dc-439f-9a3b-c772bf4a311c" providerId="ADAL" clId="{E03B2E52-244F-419C-AB4E-C49981FD5CA8}" dt="2023-04-08T11:39:24.464" v="4810" actId="1076"/>
          <ac:picMkLst>
            <pc:docMk/>
            <pc:sldMk cId="4186483175" sldId="612"/>
            <ac:picMk id="6" creationId="{9FAEEA01-E026-7C16-43B6-2369249DCAE2}"/>
          </ac:picMkLst>
        </pc:picChg>
        <pc:picChg chg="add mod">
          <ac:chgData name="Matthieu De Mari" userId="dfb708c9-d8dc-439f-9a3b-c772bf4a311c" providerId="ADAL" clId="{E03B2E52-244F-419C-AB4E-C49981FD5CA8}" dt="2023-04-08T11:39:28.533" v="4813" actId="1076"/>
          <ac:picMkLst>
            <pc:docMk/>
            <pc:sldMk cId="4186483175" sldId="612"/>
            <ac:picMk id="8" creationId="{3649F0D7-B9AD-BE24-C790-375C59ED7F71}"/>
          </ac:picMkLst>
        </pc:picChg>
      </pc:sldChg>
      <pc:sldChg chg="modSp add mod">
        <pc:chgData name="Matthieu De Mari" userId="dfb708c9-d8dc-439f-9a3b-c772bf4a311c" providerId="ADAL" clId="{E03B2E52-244F-419C-AB4E-C49981FD5CA8}" dt="2023-04-08T11:41:31.495" v="5180" actId="20577"/>
        <pc:sldMkLst>
          <pc:docMk/>
          <pc:sldMk cId="1549644275" sldId="613"/>
        </pc:sldMkLst>
        <pc:spChg chg="mod">
          <ac:chgData name="Matthieu De Mari" userId="dfb708c9-d8dc-439f-9a3b-c772bf4a311c" providerId="ADAL" clId="{E03B2E52-244F-419C-AB4E-C49981FD5CA8}" dt="2023-04-08T11:41:31.495" v="5180" actId="20577"/>
          <ac:spMkLst>
            <pc:docMk/>
            <pc:sldMk cId="1549644275" sldId="613"/>
            <ac:spMk id="3" creationId="{28E41AF6-7D72-5D7D-3B7D-5DD7984D6CA1}"/>
          </ac:spMkLst>
        </pc:spChg>
      </pc:sldChg>
      <pc:sldChg chg="addSp modSp add mod">
        <pc:chgData name="Matthieu De Mari" userId="dfb708c9-d8dc-439f-9a3b-c772bf4a311c" providerId="ADAL" clId="{E03B2E52-244F-419C-AB4E-C49981FD5CA8}" dt="2023-04-08T11:51:15.903" v="5902"/>
        <pc:sldMkLst>
          <pc:docMk/>
          <pc:sldMk cId="1414111421" sldId="614"/>
        </pc:sldMkLst>
        <pc:spChg chg="mod">
          <ac:chgData name="Matthieu De Mari" userId="dfb708c9-d8dc-439f-9a3b-c772bf4a311c" providerId="ADAL" clId="{E03B2E52-244F-419C-AB4E-C49981FD5CA8}" dt="2023-04-08T11:51:15.903" v="5902"/>
          <ac:spMkLst>
            <pc:docMk/>
            <pc:sldMk cId="1414111421" sldId="614"/>
            <ac:spMk id="3" creationId="{28E41AF6-7D72-5D7D-3B7D-5DD7984D6CA1}"/>
          </ac:spMkLst>
        </pc:spChg>
        <pc:picChg chg="add mod modCrop">
          <ac:chgData name="Matthieu De Mari" userId="dfb708c9-d8dc-439f-9a3b-c772bf4a311c" providerId="ADAL" clId="{E03B2E52-244F-419C-AB4E-C49981FD5CA8}" dt="2023-04-08T11:50:39.706" v="5768" actId="1036"/>
          <ac:picMkLst>
            <pc:docMk/>
            <pc:sldMk cId="1414111421" sldId="614"/>
            <ac:picMk id="5" creationId="{A763A4DA-5236-4FC7-59A7-4672B0E2EF46}"/>
          </ac:picMkLst>
        </pc:picChg>
      </pc:sldChg>
      <pc:sldChg chg="modSp add mod">
        <pc:chgData name="Matthieu De Mari" userId="dfb708c9-d8dc-439f-9a3b-c772bf4a311c" providerId="ADAL" clId="{E03B2E52-244F-419C-AB4E-C49981FD5CA8}" dt="2023-04-08T11:51:06.259" v="5897" actId="20577"/>
        <pc:sldMkLst>
          <pc:docMk/>
          <pc:sldMk cId="1094144927" sldId="615"/>
        </pc:sldMkLst>
        <pc:spChg chg="mod">
          <ac:chgData name="Matthieu De Mari" userId="dfb708c9-d8dc-439f-9a3b-c772bf4a311c" providerId="ADAL" clId="{E03B2E52-244F-419C-AB4E-C49981FD5CA8}" dt="2023-04-08T11:51:06.259" v="5897" actId="20577"/>
          <ac:spMkLst>
            <pc:docMk/>
            <pc:sldMk cId="1094144927" sldId="615"/>
            <ac:spMk id="3" creationId="{28E41AF6-7D72-5D7D-3B7D-5DD7984D6CA1}"/>
          </ac:spMkLst>
        </pc:spChg>
      </pc:sldChg>
      <pc:sldChg chg="addSp delSp modSp new mod modClrScheme chgLayout">
        <pc:chgData name="Matthieu De Mari" userId="dfb708c9-d8dc-439f-9a3b-c772bf4a311c" providerId="ADAL" clId="{E03B2E52-244F-419C-AB4E-C49981FD5CA8}" dt="2023-04-08T11:53:59.149" v="6127" actId="20577"/>
        <pc:sldMkLst>
          <pc:docMk/>
          <pc:sldMk cId="3364526710" sldId="616"/>
        </pc:sldMkLst>
        <pc:spChg chg="mod ord">
          <ac:chgData name="Matthieu De Mari" userId="dfb708c9-d8dc-439f-9a3b-c772bf4a311c" providerId="ADAL" clId="{E03B2E52-244F-419C-AB4E-C49981FD5CA8}" dt="2023-04-08T11:52:23.612" v="5977" actId="20577"/>
          <ac:spMkLst>
            <pc:docMk/>
            <pc:sldMk cId="3364526710" sldId="616"/>
            <ac:spMk id="2" creationId="{A5121575-1CB3-CE7D-CA62-D6651262F120}"/>
          </ac:spMkLst>
        </pc:spChg>
        <pc:spChg chg="del mod ord">
          <ac:chgData name="Matthieu De Mari" userId="dfb708c9-d8dc-439f-9a3b-c772bf4a311c" providerId="ADAL" clId="{E03B2E52-244F-419C-AB4E-C49981FD5CA8}" dt="2023-04-08T11:52:19.341" v="5963" actId="700"/>
          <ac:spMkLst>
            <pc:docMk/>
            <pc:sldMk cId="3364526710" sldId="616"/>
            <ac:spMk id="3" creationId="{64DD5488-F7A0-EF66-D6B8-1C4891A19798}"/>
          </ac:spMkLst>
        </pc:spChg>
        <pc:spChg chg="del">
          <ac:chgData name="Matthieu De Mari" userId="dfb708c9-d8dc-439f-9a3b-c772bf4a311c" providerId="ADAL" clId="{E03B2E52-244F-419C-AB4E-C49981FD5CA8}" dt="2023-04-08T11:52:19.341" v="5963" actId="700"/>
          <ac:spMkLst>
            <pc:docMk/>
            <pc:sldMk cId="3364526710" sldId="616"/>
            <ac:spMk id="4" creationId="{35FBD018-4816-50F8-6AAB-59B4C9DE505E}"/>
          </ac:spMkLst>
        </pc:spChg>
        <pc:spChg chg="add mod ord">
          <ac:chgData name="Matthieu De Mari" userId="dfb708c9-d8dc-439f-9a3b-c772bf4a311c" providerId="ADAL" clId="{E03B2E52-244F-419C-AB4E-C49981FD5CA8}" dt="2023-04-08T11:53:59.149" v="6127" actId="20577"/>
          <ac:spMkLst>
            <pc:docMk/>
            <pc:sldMk cId="3364526710" sldId="616"/>
            <ac:spMk id="5" creationId="{8E30F55E-1A79-04AD-F506-A1A087EFF9DC}"/>
          </ac:spMkLst>
        </pc:spChg>
      </pc:sldChg>
      <pc:sldChg chg="modSp add mod">
        <pc:chgData name="Matthieu De Mari" userId="dfb708c9-d8dc-439f-9a3b-c772bf4a311c" providerId="ADAL" clId="{E03B2E52-244F-419C-AB4E-C49981FD5CA8}" dt="2023-04-08T11:55:21.859" v="6364" actId="113"/>
        <pc:sldMkLst>
          <pc:docMk/>
          <pc:sldMk cId="2646451569" sldId="617"/>
        </pc:sldMkLst>
        <pc:spChg chg="mod">
          <ac:chgData name="Matthieu De Mari" userId="dfb708c9-d8dc-439f-9a3b-c772bf4a311c" providerId="ADAL" clId="{E03B2E52-244F-419C-AB4E-C49981FD5CA8}" dt="2023-04-08T11:55:21.859" v="6364" actId="113"/>
          <ac:spMkLst>
            <pc:docMk/>
            <pc:sldMk cId="2646451569" sldId="617"/>
            <ac:spMk id="5" creationId="{8E30F55E-1A79-04AD-F506-A1A087EFF9DC}"/>
          </ac:spMkLst>
        </pc:spChg>
      </pc:sldChg>
      <pc:sldChg chg="addSp delSp modSp add mod modClrScheme chgLayout">
        <pc:chgData name="Matthieu De Mari" userId="dfb708c9-d8dc-439f-9a3b-c772bf4a311c" providerId="ADAL" clId="{E03B2E52-244F-419C-AB4E-C49981FD5CA8}" dt="2023-04-11T00:33:25.877" v="6568" actId="14100"/>
        <pc:sldMkLst>
          <pc:docMk/>
          <pc:sldMk cId="1055941285" sldId="618"/>
        </pc:sldMkLst>
        <pc:spChg chg="mod ord">
          <ac:chgData name="Matthieu De Mari" userId="dfb708c9-d8dc-439f-9a3b-c772bf4a311c" providerId="ADAL" clId="{E03B2E52-244F-419C-AB4E-C49981FD5CA8}" dt="2023-04-11T00:31:56.699" v="6538" actId="700"/>
          <ac:spMkLst>
            <pc:docMk/>
            <pc:sldMk cId="1055941285" sldId="618"/>
            <ac:spMk id="2" creationId="{A5121575-1CB3-CE7D-CA62-D6651262F120}"/>
          </ac:spMkLst>
        </pc:spChg>
        <pc:spChg chg="add del mod ord">
          <ac:chgData name="Matthieu De Mari" userId="dfb708c9-d8dc-439f-9a3b-c772bf4a311c" providerId="ADAL" clId="{E03B2E52-244F-419C-AB4E-C49981FD5CA8}" dt="2023-04-11T00:31:59.431" v="6539" actId="478"/>
          <ac:spMkLst>
            <pc:docMk/>
            <pc:sldMk cId="1055941285" sldId="618"/>
            <ac:spMk id="3" creationId="{254CF2FE-52FA-F5D7-B129-48DC44C8B65F}"/>
          </ac:spMkLst>
        </pc:spChg>
        <pc:spChg chg="mod ord">
          <ac:chgData name="Matthieu De Mari" userId="dfb708c9-d8dc-439f-9a3b-c772bf4a311c" providerId="ADAL" clId="{E03B2E52-244F-419C-AB4E-C49981FD5CA8}" dt="2023-04-11T00:33:25.877" v="6568" actId="14100"/>
          <ac:spMkLst>
            <pc:docMk/>
            <pc:sldMk cId="1055941285" sldId="618"/>
            <ac:spMk id="5" creationId="{8E30F55E-1A79-04AD-F506-A1A087EFF9DC}"/>
          </ac:spMkLst>
        </pc:spChg>
        <pc:picChg chg="add mod">
          <ac:chgData name="Matthieu De Mari" userId="dfb708c9-d8dc-439f-9a3b-c772bf4a311c" providerId="ADAL" clId="{E03B2E52-244F-419C-AB4E-C49981FD5CA8}" dt="2023-04-11T00:32:24.532" v="6544" actId="1076"/>
          <ac:picMkLst>
            <pc:docMk/>
            <pc:sldMk cId="1055941285" sldId="618"/>
            <ac:picMk id="6" creationId="{F1B475E2-3DF9-21EA-C179-D92B951DFA0C}"/>
          </ac:picMkLst>
        </pc:picChg>
      </pc:sldChg>
    </pc:docChg>
  </pc:docChgLst>
  <pc:docChgLst>
    <pc:chgData name="Matthieu De Mari" userId="dfb708c9-d8dc-439f-9a3b-c772bf4a311c" providerId="ADAL" clId="{FA76C565-A474-401B-B16F-D1B8FF669FC1}"/>
    <pc:docChg chg="custSel addSld delSld modSld modSection">
      <pc:chgData name="Matthieu De Mari" userId="dfb708c9-d8dc-439f-9a3b-c772bf4a311c" providerId="ADAL" clId="{FA76C565-A474-401B-B16F-D1B8FF669FC1}" dt="2023-09-27T02:27:11.542" v="576" actId="20577"/>
      <pc:docMkLst>
        <pc:docMk/>
      </pc:docMkLst>
      <pc:sldChg chg="modSp mod">
        <pc:chgData name="Matthieu De Mari" userId="dfb708c9-d8dc-439f-9a3b-c772bf4a311c" providerId="ADAL" clId="{FA76C565-A474-401B-B16F-D1B8FF669FC1}" dt="2023-09-07T09:02:37.380" v="0" actId="113"/>
        <pc:sldMkLst>
          <pc:docMk/>
          <pc:sldMk cId="3442501962" sldId="257"/>
        </pc:sldMkLst>
        <pc:spChg chg="mod">
          <ac:chgData name="Matthieu De Mari" userId="dfb708c9-d8dc-439f-9a3b-c772bf4a311c" providerId="ADAL" clId="{FA76C565-A474-401B-B16F-D1B8FF669FC1}" dt="2023-09-07T09:02:37.380" v="0" actId="113"/>
          <ac:spMkLst>
            <pc:docMk/>
            <pc:sldMk cId="3442501962" sldId="257"/>
            <ac:spMk id="3" creationId="{35995840-A9D9-479A-A34F-EA7DC229D38E}"/>
          </ac:spMkLst>
        </pc:spChg>
      </pc:sldChg>
      <pc:sldChg chg="modSp mod">
        <pc:chgData name="Matthieu De Mari" userId="dfb708c9-d8dc-439f-9a3b-c772bf4a311c" providerId="ADAL" clId="{FA76C565-A474-401B-B16F-D1B8FF669FC1}" dt="2023-09-07T09:03:31.537" v="8" actId="114"/>
        <pc:sldMkLst>
          <pc:docMk/>
          <pc:sldMk cId="3252383260" sldId="587"/>
        </pc:sldMkLst>
        <pc:spChg chg="mod">
          <ac:chgData name="Matthieu De Mari" userId="dfb708c9-d8dc-439f-9a3b-c772bf4a311c" providerId="ADAL" clId="{FA76C565-A474-401B-B16F-D1B8FF669FC1}" dt="2023-09-07T09:03:31.537" v="8" actId="114"/>
          <ac:spMkLst>
            <pc:docMk/>
            <pc:sldMk cId="3252383260" sldId="587"/>
            <ac:spMk id="4" creationId="{D0F3FD9E-611A-0513-DA24-01C1C2CC238C}"/>
          </ac:spMkLst>
        </pc:spChg>
      </pc:sldChg>
      <pc:sldChg chg="modSp mod">
        <pc:chgData name="Matthieu De Mari" userId="dfb708c9-d8dc-439f-9a3b-c772bf4a311c" providerId="ADAL" clId="{FA76C565-A474-401B-B16F-D1B8FF669FC1}" dt="2023-09-07T09:03:35.812" v="9" actId="114"/>
        <pc:sldMkLst>
          <pc:docMk/>
          <pc:sldMk cId="2892640342" sldId="588"/>
        </pc:sldMkLst>
        <pc:spChg chg="mod">
          <ac:chgData name="Matthieu De Mari" userId="dfb708c9-d8dc-439f-9a3b-c772bf4a311c" providerId="ADAL" clId="{FA76C565-A474-401B-B16F-D1B8FF669FC1}" dt="2023-09-07T09:03:35.812" v="9" actId="114"/>
          <ac:spMkLst>
            <pc:docMk/>
            <pc:sldMk cId="2892640342" sldId="588"/>
            <ac:spMk id="4" creationId="{D0F3FD9E-611A-0513-DA24-01C1C2CC238C}"/>
          </ac:spMkLst>
        </pc:spChg>
      </pc:sldChg>
      <pc:sldChg chg="modSp mod">
        <pc:chgData name="Matthieu De Mari" userId="dfb708c9-d8dc-439f-9a3b-c772bf4a311c" providerId="ADAL" clId="{FA76C565-A474-401B-B16F-D1B8FF669FC1}" dt="2023-09-07T09:05:20.888" v="18" actId="5793"/>
        <pc:sldMkLst>
          <pc:docMk/>
          <pc:sldMk cId="2200457387" sldId="591"/>
        </pc:sldMkLst>
        <pc:spChg chg="mod">
          <ac:chgData name="Matthieu De Mari" userId="dfb708c9-d8dc-439f-9a3b-c772bf4a311c" providerId="ADAL" clId="{FA76C565-A474-401B-B16F-D1B8FF669FC1}" dt="2023-09-07T09:05:20.888" v="18" actId="5793"/>
          <ac:spMkLst>
            <pc:docMk/>
            <pc:sldMk cId="2200457387" sldId="591"/>
            <ac:spMk id="4" creationId="{63EE2511-2685-BC6B-0377-B40C1EDD64A7}"/>
          </ac:spMkLst>
        </pc:spChg>
      </pc:sldChg>
      <pc:sldChg chg="modSp mod">
        <pc:chgData name="Matthieu De Mari" userId="dfb708c9-d8dc-439f-9a3b-c772bf4a311c" providerId="ADAL" clId="{FA76C565-A474-401B-B16F-D1B8FF669FC1}" dt="2023-09-07T09:03:15.117" v="5"/>
        <pc:sldMkLst>
          <pc:docMk/>
          <pc:sldMk cId="3248746070" sldId="595"/>
        </pc:sldMkLst>
        <pc:spChg chg="mod">
          <ac:chgData name="Matthieu De Mari" userId="dfb708c9-d8dc-439f-9a3b-c772bf4a311c" providerId="ADAL" clId="{FA76C565-A474-401B-B16F-D1B8FF669FC1}" dt="2023-09-07T09:03:15.117" v="5"/>
          <ac:spMkLst>
            <pc:docMk/>
            <pc:sldMk cId="3248746070" sldId="595"/>
            <ac:spMk id="4" creationId="{D0F3FD9E-611A-0513-DA24-01C1C2CC238C}"/>
          </ac:spMkLst>
        </pc:spChg>
      </pc:sldChg>
      <pc:sldChg chg="modSp mod">
        <pc:chgData name="Matthieu De Mari" userId="dfb708c9-d8dc-439f-9a3b-c772bf4a311c" providerId="ADAL" clId="{FA76C565-A474-401B-B16F-D1B8FF669FC1}" dt="2023-09-07T09:03:51.660" v="11" actId="1440"/>
        <pc:sldMkLst>
          <pc:docMk/>
          <pc:sldMk cId="755846996" sldId="597"/>
        </pc:sldMkLst>
        <pc:picChg chg="mod">
          <ac:chgData name="Matthieu De Mari" userId="dfb708c9-d8dc-439f-9a3b-c772bf4a311c" providerId="ADAL" clId="{FA76C565-A474-401B-B16F-D1B8FF669FC1}" dt="2023-09-07T09:03:51.660" v="11" actId="1440"/>
          <ac:picMkLst>
            <pc:docMk/>
            <pc:sldMk cId="755846996" sldId="597"/>
            <ac:picMk id="5" creationId="{455B770F-FD69-6AE0-AEB0-F9DCC574179C}"/>
          </ac:picMkLst>
        </pc:picChg>
      </pc:sldChg>
      <pc:sldChg chg="addSp delSp modSp mod">
        <pc:chgData name="Matthieu De Mari" userId="dfb708c9-d8dc-439f-9a3b-c772bf4a311c" providerId="ADAL" clId="{FA76C565-A474-401B-B16F-D1B8FF669FC1}" dt="2023-09-07T09:06:33.497" v="142" actId="20577"/>
        <pc:sldMkLst>
          <pc:docMk/>
          <pc:sldMk cId="760770457" sldId="598"/>
        </pc:sldMkLst>
        <pc:spChg chg="mod">
          <ac:chgData name="Matthieu De Mari" userId="dfb708c9-d8dc-439f-9a3b-c772bf4a311c" providerId="ADAL" clId="{FA76C565-A474-401B-B16F-D1B8FF669FC1}" dt="2023-09-07T09:06:33.497" v="142" actId="20577"/>
          <ac:spMkLst>
            <pc:docMk/>
            <pc:sldMk cId="760770457" sldId="598"/>
            <ac:spMk id="4" creationId="{7D9B4562-DE5C-B532-1FCE-97BC00B23393}"/>
          </ac:spMkLst>
        </pc:spChg>
        <pc:picChg chg="add mod">
          <ac:chgData name="Matthieu De Mari" userId="dfb708c9-d8dc-439f-9a3b-c772bf4a311c" providerId="ADAL" clId="{FA76C565-A474-401B-B16F-D1B8FF669FC1}" dt="2023-09-07T09:05:56.603" v="25"/>
          <ac:picMkLst>
            <pc:docMk/>
            <pc:sldMk cId="760770457" sldId="598"/>
            <ac:picMk id="3" creationId="{FCAF4CC8-EDB1-FE27-15DE-47AF0B05F474}"/>
          </ac:picMkLst>
        </pc:picChg>
        <pc:picChg chg="del">
          <ac:chgData name="Matthieu De Mari" userId="dfb708c9-d8dc-439f-9a3b-c772bf4a311c" providerId="ADAL" clId="{FA76C565-A474-401B-B16F-D1B8FF669FC1}" dt="2023-09-07T09:05:48.630" v="21" actId="478"/>
          <ac:picMkLst>
            <pc:docMk/>
            <pc:sldMk cId="760770457" sldId="598"/>
            <ac:picMk id="9" creationId="{FDBB94E2-55B1-8A00-31BF-21B2DE37CB05}"/>
          </ac:picMkLst>
        </pc:picChg>
      </pc:sldChg>
      <pc:sldChg chg="modSp mod">
        <pc:chgData name="Matthieu De Mari" userId="dfb708c9-d8dc-439f-9a3b-c772bf4a311c" providerId="ADAL" clId="{FA76C565-A474-401B-B16F-D1B8FF669FC1}" dt="2023-09-07T09:04:57.826" v="14" actId="20577"/>
        <pc:sldMkLst>
          <pc:docMk/>
          <pc:sldMk cId="3643771380" sldId="606"/>
        </pc:sldMkLst>
        <pc:spChg chg="mod">
          <ac:chgData name="Matthieu De Mari" userId="dfb708c9-d8dc-439f-9a3b-c772bf4a311c" providerId="ADAL" clId="{FA76C565-A474-401B-B16F-D1B8FF669FC1}" dt="2023-09-07T09:04:57.826" v="14" actId="20577"/>
          <ac:spMkLst>
            <pc:docMk/>
            <pc:sldMk cId="3643771380" sldId="606"/>
            <ac:spMk id="3" creationId="{C1588794-0EA6-2A2A-2E9B-A3BED4DF0246}"/>
          </ac:spMkLst>
        </pc:spChg>
      </pc:sldChg>
      <pc:sldChg chg="modSp">
        <pc:chgData name="Matthieu De Mari" userId="dfb708c9-d8dc-439f-9a3b-c772bf4a311c" providerId="ADAL" clId="{FA76C565-A474-401B-B16F-D1B8FF669FC1}" dt="2023-09-07T09:05:03" v="16" actId="20577"/>
        <pc:sldMkLst>
          <pc:docMk/>
          <pc:sldMk cId="2510407098" sldId="607"/>
        </pc:sldMkLst>
        <pc:spChg chg="mod">
          <ac:chgData name="Matthieu De Mari" userId="dfb708c9-d8dc-439f-9a3b-c772bf4a311c" providerId="ADAL" clId="{FA76C565-A474-401B-B16F-D1B8FF669FC1}" dt="2023-09-07T09:05:03" v="16" actId="20577"/>
          <ac:spMkLst>
            <pc:docMk/>
            <pc:sldMk cId="2510407098" sldId="607"/>
            <ac:spMk id="3" creationId="{C1588794-0EA6-2A2A-2E9B-A3BED4DF0246}"/>
          </ac:spMkLst>
        </pc:spChg>
      </pc:sldChg>
      <pc:sldChg chg="modSp">
        <pc:chgData name="Matthieu De Mari" userId="dfb708c9-d8dc-439f-9a3b-c772bf4a311c" providerId="ADAL" clId="{FA76C565-A474-401B-B16F-D1B8FF669FC1}" dt="2023-09-07T09:05:10.843" v="17"/>
        <pc:sldMkLst>
          <pc:docMk/>
          <pc:sldMk cId="3889445635" sldId="608"/>
        </pc:sldMkLst>
        <pc:spChg chg="mod">
          <ac:chgData name="Matthieu De Mari" userId="dfb708c9-d8dc-439f-9a3b-c772bf4a311c" providerId="ADAL" clId="{FA76C565-A474-401B-B16F-D1B8FF669FC1}" dt="2023-09-07T09:05:10.843" v="17"/>
          <ac:spMkLst>
            <pc:docMk/>
            <pc:sldMk cId="3889445635" sldId="608"/>
            <ac:spMk id="3" creationId="{C1588794-0EA6-2A2A-2E9B-A3BED4DF0246}"/>
          </ac:spMkLst>
        </pc:spChg>
      </pc:sldChg>
      <pc:sldChg chg="modSp mod">
        <pc:chgData name="Matthieu De Mari" userId="dfb708c9-d8dc-439f-9a3b-c772bf4a311c" providerId="ADAL" clId="{FA76C565-A474-401B-B16F-D1B8FF669FC1}" dt="2023-09-07T09:05:29.858" v="20"/>
        <pc:sldMkLst>
          <pc:docMk/>
          <pc:sldMk cId="1812917129" sldId="609"/>
        </pc:sldMkLst>
        <pc:spChg chg="mod">
          <ac:chgData name="Matthieu De Mari" userId="dfb708c9-d8dc-439f-9a3b-c772bf4a311c" providerId="ADAL" clId="{FA76C565-A474-401B-B16F-D1B8FF669FC1}" dt="2023-09-07T09:05:29.858" v="20"/>
          <ac:spMkLst>
            <pc:docMk/>
            <pc:sldMk cId="1812917129" sldId="609"/>
            <ac:spMk id="4" creationId="{63EE2511-2685-BC6B-0377-B40C1EDD64A7}"/>
          </ac:spMkLst>
        </pc:spChg>
      </pc:sldChg>
      <pc:sldChg chg="delSp modSp mod">
        <pc:chgData name="Matthieu De Mari" userId="dfb708c9-d8dc-439f-9a3b-c772bf4a311c" providerId="ADAL" clId="{FA76C565-A474-401B-B16F-D1B8FF669FC1}" dt="2023-09-07T09:07:39.940" v="340" actId="20577"/>
        <pc:sldMkLst>
          <pc:docMk/>
          <pc:sldMk cId="800451184" sldId="611"/>
        </pc:sldMkLst>
        <pc:spChg chg="mod">
          <ac:chgData name="Matthieu De Mari" userId="dfb708c9-d8dc-439f-9a3b-c772bf4a311c" providerId="ADAL" clId="{FA76C565-A474-401B-B16F-D1B8FF669FC1}" dt="2023-09-07T09:07:39.940" v="340" actId="20577"/>
          <ac:spMkLst>
            <pc:docMk/>
            <pc:sldMk cId="800451184" sldId="611"/>
            <ac:spMk id="4" creationId="{7D9B4562-DE5C-B532-1FCE-97BC00B23393}"/>
          </ac:spMkLst>
        </pc:spChg>
        <pc:picChg chg="mod">
          <ac:chgData name="Matthieu De Mari" userId="dfb708c9-d8dc-439f-9a3b-c772bf4a311c" providerId="ADAL" clId="{FA76C565-A474-401B-B16F-D1B8FF669FC1}" dt="2023-09-07T09:05:54.653" v="24" actId="14100"/>
          <ac:picMkLst>
            <pc:docMk/>
            <pc:sldMk cId="800451184" sldId="611"/>
            <ac:picMk id="7" creationId="{FEE71ACD-E3B2-6891-ECE9-A0F328E71290}"/>
          </ac:picMkLst>
        </pc:picChg>
        <pc:picChg chg="del">
          <ac:chgData name="Matthieu De Mari" userId="dfb708c9-d8dc-439f-9a3b-c772bf4a311c" providerId="ADAL" clId="{FA76C565-A474-401B-B16F-D1B8FF669FC1}" dt="2023-09-07T09:05:51.735" v="22" actId="478"/>
          <ac:picMkLst>
            <pc:docMk/>
            <pc:sldMk cId="800451184" sldId="611"/>
            <ac:picMk id="9" creationId="{FDBB94E2-55B1-8A00-31BF-21B2DE37CB05}"/>
          </ac:picMkLst>
        </pc:picChg>
      </pc:sldChg>
      <pc:sldChg chg="modSp mod">
        <pc:chgData name="Matthieu De Mari" userId="dfb708c9-d8dc-439f-9a3b-c772bf4a311c" providerId="ADAL" clId="{FA76C565-A474-401B-B16F-D1B8FF669FC1}" dt="2023-09-07T09:07:53.038" v="341" actId="1440"/>
        <pc:sldMkLst>
          <pc:docMk/>
          <pc:sldMk cId="1414111421" sldId="614"/>
        </pc:sldMkLst>
        <pc:picChg chg="mod">
          <ac:chgData name="Matthieu De Mari" userId="dfb708c9-d8dc-439f-9a3b-c772bf4a311c" providerId="ADAL" clId="{FA76C565-A474-401B-B16F-D1B8FF669FC1}" dt="2023-09-07T09:07:53.038" v="341" actId="1440"/>
          <ac:picMkLst>
            <pc:docMk/>
            <pc:sldMk cId="1414111421" sldId="614"/>
            <ac:picMk id="5" creationId="{A763A4DA-5236-4FC7-59A7-4672B0E2EF46}"/>
          </ac:picMkLst>
        </pc:picChg>
      </pc:sldChg>
      <pc:sldChg chg="new del">
        <pc:chgData name="Matthieu De Mari" userId="dfb708c9-d8dc-439f-9a3b-c772bf4a311c" providerId="ADAL" clId="{FA76C565-A474-401B-B16F-D1B8FF669FC1}" dt="2023-09-27T02:26:03.267" v="344" actId="47"/>
        <pc:sldMkLst>
          <pc:docMk/>
          <pc:sldMk cId="1498373637" sldId="619"/>
        </pc:sldMkLst>
      </pc:sldChg>
      <pc:sldChg chg="modSp add mod">
        <pc:chgData name="Matthieu De Mari" userId="dfb708c9-d8dc-439f-9a3b-c772bf4a311c" providerId="ADAL" clId="{FA76C565-A474-401B-B16F-D1B8FF669FC1}" dt="2023-09-27T02:27:11.542" v="576" actId="20577"/>
        <pc:sldMkLst>
          <pc:docMk/>
          <pc:sldMk cId="501038981" sldId="620"/>
        </pc:sldMkLst>
        <pc:spChg chg="mod">
          <ac:chgData name="Matthieu De Mari" userId="dfb708c9-d8dc-439f-9a3b-c772bf4a311c" providerId="ADAL" clId="{FA76C565-A474-401B-B16F-D1B8FF669FC1}" dt="2023-09-27T02:27:11.542" v="576" actId="20577"/>
          <ac:spMkLst>
            <pc:docMk/>
            <pc:sldMk cId="501038981" sldId="620"/>
            <ac:spMk id="4" creationId="{7D9B4562-DE5C-B532-1FCE-97BC00B23393}"/>
          </ac:spMkLst>
        </pc:spChg>
      </pc:sldChg>
    </pc:docChg>
  </pc:docChgLst>
  <pc:docChgLst>
    <pc:chgData name="Matthieu De Mari" userId="dfb708c9-d8dc-439f-9a3b-c772bf4a311c" providerId="ADAL" clId="{B769CEFE-7A47-413C-A219-2069B0661671}"/>
    <pc:docChg chg="custSel addSld delSld modSld sldOrd modSection">
      <pc:chgData name="Matthieu De Mari" userId="dfb708c9-d8dc-439f-9a3b-c772bf4a311c" providerId="ADAL" clId="{B769CEFE-7A47-413C-A219-2069B0661671}" dt="2023-04-08T07:58:42.851" v="333" actId="17846"/>
      <pc:docMkLst>
        <pc:docMk/>
      </pc:docMkLst>
      <pc:sldChg chg="modSp mod">
        <pc:chgData name="Matthieu De Mari" userId="dfb708c9-d8dc-439f-9a3b-c772bf4a311c" providerId="ADAL" clId="{B769CEFE-7A47-413C-A219-2069B0661671}" dt="2023-04-08T07:45:03.657" v="5" actId="20577"/>
        <pc:sldMkLst>
          <pc:docMk/>
          <pc:sldMk cId="3442501962" sldId="257"/>
        </pc:sldMkLst>
        <pc:spChg chg="mod">
          <ac:chgData name="Matthieu De Mari" userId="dfb708c9-d8dc-439f-9a3b-c772bf4a311c" providerId="ADAL" clId="{B769CEFE-7A47-413C-A219-2069B0661671}" dt="2023-04-08T07:45:03.657" v="5" actId="20577"/>
          <ac:spMkLst>
            <pc:docMk/>
            <pc:sldMk cId="3442501962" sldId="257"/>
            <ac:spMk id="4" creationId="{4F569CB8-E949-43D3-894A-BF5729C9C658}"/>
          </ac:spMkLst>
        </pc:spChg>
      </pc:sldChg>
      <pc:sldChg chg="modSp mod">
        <pc:chgData name="Matthieu De Mari" userId="dfb708c9-d8dc-439f-9a3b-c772bf4a311c" providerId="ADAL" clId="{B769CEFE-7A47-413C-A219-2069B0661671}" dt="2023-04-08T07:45:20.686" v="17" actId="20577"/>
        <pc:sldMkLst>
          <pc:docMk/>
          <pc:sldMk cId="1735167922" sldId="453"/>
        </pc:sldMkLst>
        <pc:spChg chg="mod">
          <ac:chgData name="Matthieu De Mari" userId="dfb708c9-d8dc-439f-9a3b-c772bf4a311c" providerId="ADAL" clId="{B769CEFE-7A47-413C-A219-2069B0661671}" dt="2023-04-08T07:45:20.686" v="17" actId="20577"/>
          <ac:spMkLst>
            <pc:docMk/>
            <pc:sldMk cId="1735167922" sldId="453"/>
            <ac:spMk id="9" creationId="{757A935E-8DFA-4E8D-8B02-D3848D3CEAC9}"/>
          </ac:spMkLst>
        </pc:spChg>
      </pc:sldChg>
      <pc:sldChg chg="modSp del mod">
        <pc:chgData name="Matthieu De Mari" userId="dfb708c9-d8dc-439f-9a3b-c772bf4a311c" providerId="ADAL" clId="{B769CEFE-7A47-413C-A219-2069B0661671}" dt="2023-04-08T07:47:09.872" v="64" actId="47"/>
        <pc:sldMkLst>
          <pc:docMk/>
          <pc:sldMk cId="2451743445" sldId="454"/>
        </pc:sldMkLst>
        <pc:spChg chg="mod">
          <ac:chgData name="Matthieu De Mari" userId="dfb708c9-d8dc-439f-9a3b-c772bf4a311c" providerId="ADAL" clId="{B769CEFE-7A47-413C-A219-2069B0661671}" dt="2023-04-08T07:46:13.132" v="41" actId="20577"/>
          <ac:spMkLst>
            <pc:docMk/>
            <pc:sldMk cId="2451743445" sldId="454"/>
            <ac:spMk id="2" creationId="{9B88BD3C-9D76-46A1-9A17-E56E468BDA57}"/>
          </ac:spMkLst>
        </pc:spChg>
        <pc:spChg chg="mod">
          <ac:chgData name="Matthieu De Mari" userId="dfb708c9-d8dc-439f-9a3b-c772bf4a311c" providerId="ADAL" clId="{B769CEFE-7A47-413C-A219-2069B0661671}" dt="2023-04-08T07:46:14.419" v="43" actId="20577"/>
          <ac:spMkLst>
            <pc:docMk/>
            <pc:sldMk cId="2451743445" sldId="454"/>
            <ac:spMk id="3" creationId="{E8C6DAC9-2A9B-4CA1-A8B2-A3BA937841EE}"/>
          </ac:spMkLst>
        </pc:spChg>
      </pc:sldChg>
      <pc:sldChg chg="modSp mod">
        <pc:chgData name="Matthieu De Mari" userId="dfb708c9-d8dc-439f-9a3b-c772bf4a311c" providerId="ADAL" clId="{B769CEFE-7A47-413C-A219-2069B0661671}" dt="2023-04-08T07:45:17.653" v="15" actId="20577"/>
        <pc:sldMkLst>
          <pc:docMk/>
          <pc:sldMk cId="2601915559" sldId="456"/>
        </pc:sldMkLst>
        <pc:spChg chg="mod">
          <ac:chgData name="Matthieu De Mari" userId="dfb708c9-d8dc-439f-9a3b-c772bf4a311c" providerId="ADAL" clId="{B769CEFE-7A47-413C-A219-2069B0661671}" dt="2023-04-08T07:45:17.653" v="15" actId="20577"/>
          <ac:spMkLst>
            <pc:docMk/>
            <pc:sldMk cId="2601915559" sldId="456"/>
            <ac:spMk id="4" creationId="{FACFEE5D-F42B-4252-89BA-ADC26521FA8E}"/>
          </ac:spMkLst>
        </pc:spChg>
      </pc:sldChg>
      <pc:sldChg chg="modSp mod">
        <pc:chgData name="Matthieu De Mari" userId="dfb708c9-d8dc-439f-9a3b-c772bf4a311c" providerId="ADAL" clId="{B769CEFE-7A47-413C-A219-2069B0661671}" dt="2023-04-08T07:45:54.997" v="35" actId="20577"/>
        <pc:sldMkLst>
          <pc:docMk/>
          <pc:sldMk cId="67355367" sldId="457"/>
        </pc:sldMkLst>
        <pc:spChg chg="mod">
          <ac:chgData name="Matthieu De Mari" userId="dfb708c9-d8dc-439f-9a3b-c772bf4a311c" providerId="ADAL" clId="{B769CEFE-7A47-413C-A219-2069B0661671}" dt="2023-04-08T07:45:45.299" v="25" actId="20577"/>
          <ac:spMkLst>
            <pc:docMk/>
            <pc:sldMk cId="67355367" sldId="457"/>
            <ac:spMk id="2" creationId="{50FE8D11-B1D9-4E72-962A-4B1DF0CD3F6A}"/>
          </ac:spMkLst>
        </pc:spChg>
        <pc:spChg chg="mod">
          <ac:chgData name="Matthieu De Mari" userId="dfb708c9-d8dc-439f-9a3b-c772bf4a311c" providerId="ADAL" clId="{B769CEFE-7A47-413C-A219-2069B0661671}" dt="2023-04-08T07:45:54.997" v="35" actId="20577"/>
          <ac:spMkLst>
            <pc:docMk/>
            <pc:sldMk cId="67355367" sldId="457"/>
            <ac:spMk id="3" creationId="{D79BAE2A-FB98-49DF-87FB-CAB87C6DF40A}"/>
          </ac:spMkLst>
        </pc:spChg>
      </pc:sldChg>
      <pc:sldChg chg="modSp mod">
        <pc:chgData name="Matthieu De Mari" userId="dfb708c9-d8dc-439f-9a3b-c772bf4a311c" providerId="ADAL" clId="{B769CEFE-7A47-413C-A219-2069B0661671}" dt="2023-04-08T07:45:23.680" v="19" actId="20577"/>
        <pc:sldMkLst>
          <pc:docMk/>
          <pc:sldMk cId="4131931522" sldId="458"/>
        </pc:sldMkLst>
        <pc:spChg chg="mod">
          <ac:chgData name="Matthieu De Mari" userId="dfb708c9-d8dc-439f-9a3b-c772bf4a311c" providerId="ADAL" clId="{B769CEFE-7A47-413C-A219-2069B0661671}" dt="2023-04-08T07:45:23.680" v="19" actId="20577"/>
          <ac:spMkLst>
            <pc:docMk/>
            <pc:sldMk cId="4131931522" sldId="458"/>
            <ac:spMk id="9" creationId="{757A935E-8DFA-4E8D-8B02-D3848D3CEAC9}"/>
          </ac:spMkLst>
        </pc:spChg>
      </pc:sldChg>
      <pc:sldChg chg="modSp mod">
        <pc:chgData name="Matthieu De Mari" userId="dfb708c9-d8dc-439f-9a3b-c772bf4a311c" providerId="ADAL" clId="{B769CEFE-7A47-413C-A219-2069B0661671}" dt="2023-04-08T07:46:10.297" v="39" actId="20577"/>
        <pc:sldMkLst>
          <pc:docMk/>
          <pc:sldMk cId="4256007098" sldId="459"/>
        </pc:sldMkLst>
        <pc:spChg chg="mod">
          <ac:chgData name="Matthieu De Mari" userId="dfb708c9-d8dc-439f-9a3b-c772bf4a311c" providerId="ADAL" clId="{B769CEFE-7A47-413C-A219-2069B0661671}" dt="2023-04-08T07:46:08.182" v="37" actId="20577"/>
          <ac:spMkLst>
            <pc:docMk/>
            <pc:sldMk cId="4256007098" sldId="459"/>
            <ac:spMk id="2" creationId="{46D1F3F8-7AA0-4095-B5BE-11BAEA44C668}"/>
          </ac:spMkLst>
        </pc:spChg>
        <pc:spChg chg="mod">
          <ac:chgData name="Matthieu De Mari" userId="dfb708c9-d8dc-439f-9a3b-c772bf4a311c" providerId="ADAL" clId="{B769CEFE-7A47-413C-A219-2069B0661671}" dt="2023-04-08T07:46:10.297" v="39" actId="20577"/>
          <ac:spMkLst>
            <pc:docMk/>
            <pc:sldMk cId="4256007098" sldId="459"/>
            <ac:spMk id="3" creationId="{7E37F10D-351C-4C18-8329-C29200B02A25}"/>
          </ac:spMkLst>
        </pc:spChg>
      </pc:sldChg>
      <pc:sldChg chg="modSp mod">
        <pc:chgData name="Matthieu De Mari" userId="dfb708c9-d8dc-439f-9a3b-c772bf4a311c" providerId="ADAL" clId="{B769CEFE-7A47-413C-A219-2069B0661671}" dt="2023-04-08T07:45:51.467" v="33" actId="20577"/>
        <pc:sldMkLst>
          <pc:docMk/>
          <pc:sldMk cId="1571255117" sldId="460"/>
        </pc:sldMkLst>
        <pc:spChg chg="mod">
          <ac:chgData name="Matthieu De Mari" userId="dfb708c9-d8dc-439f-9a3b-c772bf4a311c" providerId="ADAL" clId="{B769CEFE-7A47-413C-A219-2069B0661671}" dt="2023-04-08T07:45:47.234" v="27" actId="20577"/>
          <ac:spMkLst>
            <pc:docMk/>
            <pc:sldMk cId="1571255117" sldId="460"/>
            <ac:spMk id="2" creationId="{50FE8D11-B1D9-4E72-962A-4B1DF0CD3F6A}"/>
          </ac:spMkLst>
        </pc:spChg>
        <pc:spChg chg="mod">
          <ac:chgData name="Matthieu De Mari" userId="dfb708c9-d8dc-439f-9a3b-c772bf4a311c" providerId="ADAL" clId="{B769CEFE-7A47-413C-A219-2069B0661671}" dt="2023-04-08T07:45:51.467" v="33" actId="20577"/>
          <ac:spMkLst>
            <pc:docMk/>
            <pc:sldMk cId="1571255117" sldId="460"/>
            <ac:spMk id="3" creationId="{D79BAE2A-FB98-49DF-87FB-CAB87C6DF40A}"/>
          </ac:spMkLst>
        </pc:spChg>
      </pc:sldChg>
      <pc:sldChg chg="modSp mod">
        <pc:chgData name="Matthieu De Mari" userId="dfb708c9-d8dc-439f-9a3b-c772bf4a311c" providerId="ADAL" clId="{B769CEFE-7A47-413C-A219-2069B0661671}" dt="2023-04-08T07:46:17.137" v="47" actId="20577"/>
        <pc:sldMkLst>
          <pc:docMk/>
          <pc:sldMk cId="1830156731" sldId="462"/>
        </pc:sldMkLst>
        <pc:spChg chg="mod">
          <ac:chgData name="Matthieu De Mari" userId="dfb708c9-d8dc-439f-9a3b-c772bf4a311c" providerId="ADAL" clId="{B769CEFE-7A47-413C-A219-2069B0661671}" dt="2023-04-08T07:46:17.137" v="47" actId="20577"/>
          <ac:spMkLst>
            <pc:docMk/>
            <pc:sldMk cId="1830156731" sldId="462"/>
            <ac:spMk id="2" creationId="{9B88BD3C-9D76-46A1-9A17-E56E468BDA57}"/>
          </ac:spMkLst>
        </pc:spChg>
        <pc:spChg chg="mod">
          <ac:chgData name="Matthieu De Mari" userId="dfb708c9-d8dc-439f-9a3b-c772bf4a311c" providerId="ADAL" clId="{B769CEFE-7A47-413C-A219-2069B0661671}" dt="2023-04-08T07:46:16.398" v="45" actId="20577"/>
          <ac:spMkLst>
            <pc:docMk/>
            <pc:sldMk cId="1830156731" sldId="462"/>
            <ac:spMk id="3" creationId="{E8C6DAC9-2A9B-4CA1-A8B2-A3BA937841EE}"/>
          </ac:spMkLst>
        </pc:spChg>
      </pc:sldChg>
      <pc:sldChg chg="modSp mod">
        <pc:chgData name="Matthieu De Mari" userId="dfb708c9-d8dc-439f-9a3b-c772bf4a311c" providerId="ADAL" clId="{B769CEFE-7A47-413C-A219-2069B0661671}" dt="2023-04-08T07:46:22.042" v="51" actId="20577"/>
        <pc:sldMkLst>
          <pc:docMk/>
          <pc:sldMk cId="371587200" sldId="463"/>
        </pc:sldMkLst>
        <pc:spChg chg="mod">
          <ac:chgData name="Matthieu De Mari" userId="dfb708c9-d8dc-439f-9a3b-c772bf4a311c" providerId="ADAL" clId="{B769CEFE-7A47-413C-A219-2069B0661671}" dt="2023-04-08T07:46:21.119" v="49" actId="20577"/>
          <ac:spMkLst>
            <pc:docMk/>
            <pc:sldMk cId="371587200" sldId="463"/>
            <ac:spMk id="2" creationId="{9B88BD3C-9D76-46A1-9A17-E56E468BDA57}"/>
          </ac:spMkLst>
        </pc:spChg>
        <pc:spChg chg="mod">
          <ac:chgData name="Matthieu De Mari" userId="dfb708c9-d8dc-439f-9a3b-c772bf4a311c" providerId="ADAL" clId="{B769CEFE-7A47-413C-A219-2069B0661671}" dt="2023-04-08T07:46:22.042" v="51" actId="20577"/>
          <ac:spMkLst>
            <pc:docMk/>
            <pc:sldMk cId="371587200" sldId="463"/>
            <ac:spMk id="3" creationId="{E8C6DAC9-2A9B-4CA1-A8B2-A3BA937841EE}"/>
          </ac:spMkLst>
        </pc:spChg>
      </pc:sldChg>
      <pc:sldChg chg="modSp mod">
        <pc:chgData name="Matthieu De Mari" userId="dfb708c9-d8dc-439f-9a3b-c772bf4a311c" providerId="ADAL" clId="{B769CEFE-7A47-413C-A219-2069B0661671}" dt="2023-04-08T07:46:24.046" v="53" actId="20577"/>
        <pc:sldMkLst>
          <pc:docMk/>
          <pc:sldMk cId="677656765" sldId="466"/>
        </pc:sldMkLst>
        <pc:spChg chg="mod">
          <ac:chgData name="Matthieu De Mari" userId="dfb708c9-d8dc-439f-9a3b-c772bf4a311c" providerId="ADAL" clId="{B769CEFE-7A47-413C-A219-2069B0661671}" dt="2023-04-08T07:46:24.046" v="53" actId="20577"/>
          <ac:spMkLst>
            <pc:docMk/>
            <pc:sldMk cId="677656765" sldId="466"/>
            <ac:spMk id="2" creationId="{9B88BD3C-9D76-46A1-9A17-E56E468BDA57}"/>
          </ac:spMkLst>
        </pc:spChg>
      </pc:sldChg>
      <pc:sldChg chg="modSp mod">
        <pc:chgData name="Matthieu De Mari" userId="dfb708c9-d8dc-439f-9a3b-c772bf4a311c" providerId="ADAL" clId="{B769CEFE-7A47-413C-A219-2069B0661671}" dt="2023-04-08T07:46:34.575" v="63" actId="20577"/>
        <pc:sldMkLst>
          <pc:docMk/>
          <pc:sldMk cId="1718094495" sldId="468"/>
        </pc:sldMkLst>
        <pc:spChg chg="mod">
          <ac:chgData name="Matthieu De Mari" userId="dfb708c9-d8dc-439f-9a3b-c772bf4a311c" providerId="ADAL" clId="{B769CEFE-7A47-413C-A219-2069B0661671}" dt="2023-04-08T07:46:34.575" v="63" actId="20577"/>
          <ac:spMkLst>
            <pc:docMk/>
            <pc:sldMk cId="1718094495" sldId="468"/>
            <ac:spMk id="2" creationId="{9B88BD3C-9D76-46A1-9A17-E56E468BDA57}"/>
          </ac:spMkLst>
        </pc:spChg>
      </pc:sldChg>
      <pc:sldChg chg="modSp mod">
        <pc:chgData name="Matthieu De Mari" userId="dfb708c9-d8dc-439f-9a3b-c772bf4a311c" providerId="ADAL" clId="{B769CEFE-7A47-413C-A219-2069B0661671}" dt="2023-04-08T07:46:32.887" v="61" actId="20577"/>
        <pc:sldMkLst>
          <pc:docMk/>
          <pc:sldMk cId="1014327518" sldId="469"/>
        </pc:sldMkLst>
        <pc:spChg chg="mod">
          <ac:chgData name="Matthieu De Mari" userId="dfb708c9-d8dc-439f-9a3b-c772bf4a311c" providerId="ADAL" clId="{B769CEFE-7A47-413C-A219-2069B0661671}" dt="2023-04-08T07:46:32.887" v="61" actId="20577"/>
          <ac:spMkLst>
            <pc:docMk/>
            <pc:sldMk cId="1014327518" sldId="469"/>
            <ac:spMk id="2" creationId="{9B88BD3C-9D76-46A1-9A17-E56E468BDA57}"/>
          </ac:spMkLst>
        </pc:spChg>
      </pc:sldChg>
      <pc:sldChg chg="modSp mod">
        <pc:chgData name="Matthieu De Mari" userId="dfb708c9-d8dc-439f-9a3b-c772bf4a311c" providerId="ADAL" clId="{B769CEFE-7A47-413C-A219-2069B0661671}" dt="2023-04-08T07:46:29.399" v="57" actId="20577"/>
        <pc:sldMkLst>
          <pc:docMk/>
          <pc:sldMk cId="2927776172" sldId="470"/>
        </pc:sldMkLst>
        <pc:spChg chg="mod">
          <ac:chgData name="Matthieu De Mari" userId="dfb708c9-d8dc-439f-9a3b-c772bf4a311c" providerId="ADAL" clId="{B769CEFE-7A47-413C-A219-2069B0661671}" dt="2023-04-08T07:46:29.399" v="57" actId="20577"/>
          <ac:spMkLst>
            <pc:docMk/>
            <pc:sldMk cId="2927776172" sldId="470"/>
            <ac:spMk id="2" creationId="{9B88BD3C-9D76-46A1-9A17-E56E468BDA57}"/>
          </ac:spMkLst>
        </pc:spChg>
      </pc:sldChg>
      <pc:sldChg chg="modSp mod">
        <pc:chgData name="Matthieu De Mari" userId="dfb708c9-d8dc-439f-9a3b-c772bf4a311c" providerId="ADAL" clId="{B769CEFE-7A47-413C-A219-2069B0661671}" dt="2023-04-08T07:48:08.647" v="82" actId="20577"/>
        <pc:sldMkLst>
          <pc:docMk/>
          <pc:sldMk cId="4184282648" sldId="475"/>
        </pc:sldMkLst>
        <pc:spChg chg="mod">
          <ac:chgData name="Matthieu De Mari" userId="dfb708c9-d8dc-439f-9a3b-c772bf4a311c" providerId="ADAL" clId="{B769CEFE-7A47-413C-A219-2069B0661671}" dt="2023-04-08T07:48:08.647" v="82" actId="20577"/>
          <ac:spMkLst>
            <pc:docMk/>
            <pc:sldMk cId="4184282648" sldId="475"/>
            <ac:spMk id="2" creationId="{B9C51F5C-4D1F-4ADF-84B9-4658F541014A}"/>
          </ac:spMkLst>
        </pc:spChg>
      </pc:sldChg>
      <pc:sldChg chg="modSp mod">
        <pc:chgData name="Matthieu De Mari" userId="dfb708c9-d8dc-439f-9a3b-c772bf4a311c" providerId="ADAL" clId="{B769CEFE-7A47-413C-A219-2069B0661671}" dt="2023-04-08T07:50:27.954" v="110" actId="14100"/>
        <pc:sldMkLst>
          <pc:docMk/>
          <pc:sldMk cId="1142326140" sldId="483"/>
        </pc:sldMkLst>
        <pc:spChg chg="mod">
          <ac:chgData name="Matthieu De Mari" userId="dfb708c9-d8dc-439f-9a3b-c772bf4a311c" providerId="ADAL" clId="{B769CEFE-7A47-413C-A219-2069B0661671}" dt="2023-04-08T07:50:27.954" v="110" actId="14100"/>
          <ac:spMkLst>
            <pc:docMk/>
            <pc:sldMk cId="1142326140" sldId="483"/>
            <ac:spMk id="3" creationId="{3F558215-9EE5-43C2-AED0-7E4013B48332}"/>
          </ac:spMkLst>
        </pc:spChg>
      </pc:sldChg>
      <pc:sldChg chg="modSp mod">
        <pc:chgData name="Matthieu De Mari" userId="dfb708c9-d8dc-439f-9a3b-c772bf4a311c" providerId="ADAL" clId="{B769CEFE-7A47-413C-A219-2069B0661671}" dt="2023-04-08T07:50:17.147" v="107" actId="20577"/>
        <pc:sldMkLst>
          <pc:docMk/>
          <pc:sldMk cId="4245433632" sldId="492"/>
        </pc:sldMkLst>
        <pc:spChg chg="mod">
          <ac:chgData name="Matthieu De Mari" userId="dfb708c9-d8dc-439f-9a3b-c772bf4a311c" providerId="ADAL" clId="{B769CEFE-7A47-413C-A219-2069B0661671}" dt="2023-04-08T07:50:17.147" v="107" actId="20577"/>
          <ac:spMkLst>
            <pc:docMk/>
            <pc:sldMk cId="4245433632" sldId="492"/>
            <ac:spMk id="3" creationId="{3F558215-9EE5-43C2-AED0-7E4013B48332}"/>
          </ac:spMkLst>
        </pc:spChg>
      </pc:sldChg>
      <pc:sldChg chg="modSp mod">
        <pc:chgData name="Matthieu De Mari" userId="dfb708c9-d8dc-439f-9a3b-c772bf4a311c" providerId="ADAL" clId="{B769CEFE-7A47-413C-A219-2069B0661671}" dt="2023-04-08T07:50:32.907" v="111"/>
        <pc:sldMkLst>
          <pc:docMk/>
          <pc:sldMk cId="237581144" sldId="493"/>
        </pc:sldMkLst>
        <pc:spChg chg="mod">
          <ac:chgData name="Matthieu De Mari" userId="dfb708c9-d8dc-439f-9a3b-c772bf4a311c" providerId="ADAL" clId="{B769CEFE-7A47-413C-A219-2069B0661671}" dt="2023-04-08T07:50:32.907" v="111"/>
          <ac:spMkLst>
            <pc:docMk/>
            <pc:sldMk cId="237581144" sldId="493"/>
            <ac:spMk id="3" creationId="{3F558215-9EE5-43C2-AED0-7E4013B48332}"/>
          </ac:spMkLst>
        </pc:spChg>
      </pc:sldChg>
      <pc:sldChg chg="modSp mod">
        <pc:chgData name="Matthieu De Mari" userId="dfb708c9-d8dc-439f-9a3b-c772bf4a311c" providerId="ADAL" clId="{B769CEFE-7A47-413C-A219-2069B0661671}" dt="2023-04-08T07:50:35.762" v="112"/>
        <pc:sldMkLst>
          <pc:docMk/>
          <pc:sldMk cId="1029027369" sldId="494"/>
        </pc:sldMkLst>
        <pc:spChg chg="mod">
          <ac:chgData name="Matthieu De Mari" userId="dfb708c9-d8dc-439f-9a3b-c772bf4a311c" providerId="ADAL" clId="{B769CEFE-7A47-413C-A219-2069B0661671}" dt="2023-04-08T07:50:35.762" v="112"/>
          <ac:spMkLst>
            <pc:docMk/>
            <pc:sldMk cId="1029027369" sldId="494"/>
            <ac:spMk id="3" creationId="{3F558215-9EE5-43C2-AED0-7E4013B48332}"/>
          </ac:spMkLst>
        </pc:spChg>
      </pc:sldChg>
      <pc:sldChg chg="modSp mod">
        <pc:chgData name="Matthieu De Mari" userId="dfb708c9-d8dc-439f-9a3b-c772bf4a311c" providerId="ADAL" clId="{B769CEFE-7A47-413C-A219-2069B0661671}" dt="2023-04-08T07:51:14.523" v="141" actId="20577"/>
        <pc:sldMkLst>
          <pc:docMk/>
          <pc:sldMk cId="2151231624" sldId="496"/>
        </pc:sldMkLst>
        <pc:spChg chg="mod">
          <ac:chgData name="Matthieu De Mari" userId="dfb708c9-d8dc-439f-9a3b-c772bf4a311c" providerId="ADAL" clId="{B769CEFE-7A47-413C-A219-2069B0661671}" dt="2023-04-08T07:51:14.523" v="141" actId="20577"/>
          <ac:spMkLst>
            <pc:docMk/>
            <pc:sldMk cId="2151231624" sldId="496"/>
            <ac:spMk id="3" creationId="{3F558215-9EE5-43C2-AED0-7E4013B48332}"/>
          </ac:spMkLst>
        </pc:spChg>
      </pc:sldChg>
      <pc:sldChg chg="modSp mod">
        <pc:chgData name="Matthieu De Mari" userId="dfb708c9-d8dc-439f-9a3b-c772bf4a311c" providerId="ADAL" clId="{B769CEFE-7A47-413C-A219-2069B0661671}" dt="2023-04-08T07:46:30.982" v="59" actId="20577"/>
        <pc:sldMkLst>
          <pc:docMk/>
          <pc:sldMk cId="2226384261" sldId="502"/>
        </pc:sldMkLst>
        <pc:spChg chg="mod">
          <ac:chgData name="Matthieu De Mari" userId="dfb708c9-d8dc-439f-9a3b-c772bf4a311c" providerId="ADAL" clId="{B769CEFE-7A47-413C-A219-2069B0661671}" dt="2023-04-08T07:46:30.982" v="59" actId="20577"/>
          <ac:spMkLst>
            <pc:docMk/>
            <pc:sldMk cId="2226384261" sldId="502"/>
            <ac:spMk id="2" creationId="{9B88BD3C-9D76-46A1-9A17-E56E468BDA57}"/>
          </ac:spMkLst>
        </pc:spChg>
      </pc:sldChg>
      <pc:sldChg chg="modSp mod">
        <pc:chgData name="Matthieu De Mari" userId="dfb708c9-d8dc-439f-9a3b-c772bf4a311c" providerId="ADAL" clId="{B769CEFE-7A47-413C-A219-2069B0661671}" dt="2023-04-08T07:46:26.340" v="55" actId="20577"/>
        <pc:sldMkLst>
          <pc:docMk/>
          <pc:sldMk cId="2587769254" sldId="503"/>
        </pc:sldMkLst>
        <pc:spChg chg="mod">
          <ac:chgData name="Matthieu De Mari" userId="dfb708c9-d8dc-439f-9a3b-c772bf4a311c" providerId="ADAL" clId="{B769CEFE-7A47-413C-A219-2069B0661671}" dt="2023-04-08T07:46:26.340" v="55" actId="20577"/>
          <ac:spMkLst>
            <pc:docMk/>
            <pc:sldMk cId="2587769254" sldId="503"/>
            <ac:spMk id="2" creationId="{9B88BD3C-9D76-46A1-9A17-E56E468BDA57}"/>
          </ac:spMkLst>
        </pc:spChg>
      </pc:sldChg>
      <pc:sldChg chg="modSp mod">
        <pc:chgData name="Matthieu De Mari" userId="dfb708c9-d8dc-439f-9a3b-c772bf4a311c" providerId="ADAL" clId="{B769CEFE-7A47-413C-A219-2069B0661671}" dt="2023-04-08T07:52:45.242" v="144" actId="20577"/>
        <pc:sldMkLst>
          <pc:docMk/>
          <pc:sldMk cId="929044324" sldId="509"/>
        </pc:sldMkLst>
        <pc:spChg chg="mod">
          <ac:chgData name="Matthieu De Mari" userId="dfb708c9-d8dc-439f-9a3b-c772bf4a311c" providerId="ADAL" clId="{B769CEFE-7A47-413C-A219-2069B0661671}" dt="2023-04-08T07:52:45.242" v="144" actId="20577"/>
          <ac:spMkLst>
            <pc:docMk/>
            <pc:sldMk cId="929044324" sldId="509"/>
            <ac:spMk id="11" creationId="{29A5758B-8FEC-4F63-A8EE-2313BDD834D5}"/>
          </ac:spMkLst>
        </pc:spChg>
      </pc:sldChg>
      <pc:sldChg chg="modSp mod">
        <pc:chgData name="Matthieu De Mari" userId="dfb708c9-d8dc-439f-9a3b-c772bf4a311c" providerId="ADAL" clId="{B769CEFE-7A47-413C-A219-2069B0661671}" dt="2023-04-08T07:57:01.499" v="316" actId="20577"/>
        <pc:sldMkLst>
          <pc:docMk/>
          <pc:sldMk cId="2690286840" sldId="533"/>
        </pc:sldMkLst>
        <pc:spChg chg="mod">
          <ac:chgData name="Matthieu De Mari" userId="dfb708c9-d8dc-439f-9a3b-c772bf4a311c" providerId="ADAL" clId="{B769CEFE-7A47-413C-A219-2069B0661671}" dt="2023-04-08T07:57:01.499" v="316" actId="20577"/>
          <ac:spMkLst>
            <pc:docMk/>
            <pc:sldMk cId="2690286840" sldId="533"/>
            <ac:spMk id="6" creationId="{9E4E553C-19D2-41F0-A906-023F15C70E6F}"/>
          </ac:spMkLst>
        </pc:spChg>
      </pc:sldChg>
      <pc:sldChg chg="modSp mod">
        <pc:chgData name="Matthieu De Mari" userId="dfb708c9-d8dc-439f-9a3b-c772bf4a311c" providerId="ADAL" clId="{B769CEFE-7A47-413C-A219-2069B0661671}" dt="2023-04-08T07:57:51.963" v="324" actId="20577"/>
        <pc:sldMkLst>
          <pc:docMk/>
          <pc:sldMk cId="1607593377" sldId="534"/>
        </pc:sldMkLst>
        <pc:spChg chg="mod">
          <ac:chgData name="Matthieu De Mari" userId="dfb708c9-d8dc-439f-9a3b-c772bf4a311c" providerId="ADAL" clId="{B769CEFE-7A47-413C-A219-2069B0661671}" dt="2023-04-08T07:57:51.963" v="324" actId="20577"/>
          <ac:spMkLst>
            <pc:docMk/>
            <pc:sldMk cId="1607593377" sldId="534"/>
            <ac:spMk id="3" creationId="{78053446-C600-4EAD-8161-EB9D925C5227}"/>
          </ac:spMkLst>
        </pc:spChg>
      </pc:sldChg>
      <pc:sldChg chg="ord">
        <pc:chgData name="Matthieu De Mari" userId="dfb708c9-d8dc-439f-9a3b-c772bf4a311c" providerId="ADAL" clId="{B769CEFE-7A47-413C-A219-2069B0661671}" dt="2023-04-08T07:58:00.789" v="326"/>
        <pc:sldMkLst>
          <pc:docMk/>
          <pc:sldMk cId="685465814" sldId="541"/>
        </pc:sldMkLst>
      </pc:sldChg>
      <pc:sldChg chg="ord">
        <pc:chgData name="Matthieu De Mari" userId="dfb708c9-d8dc-439f-9a3b-c772bf4a311c" providerId="ADAL" clId="{B769CEFE-7A47-413C-A219-2069B0661671}" dt="2023-04-08T07:58:20.405" v="329"/>
        <pc:sldMkLst>
          <pc:docMk/>
          <pc:sldMk cId="3948257976" sldId="544"/>
        </pc:sldMkLst>
      </pc:sldChg>
      <pc:sldChg chg="ord">
        <pc:chgData name="Matthieu De Mari" userId="dfb708c9-d8dc-439f-9a3b-c772bf4a311c" providerId="ADAL" clId="{B769CEFE-7A47-413C-A219-2069B0661671}" dt="2023-04-08T07:58:00.789" v="326"/>
        <pc:sldMkLst>
          <pc:docMk/>
          <pc:sldMk cId="248439847" sldId="545"/>
        </pc:sldMkLst>
      </pc:sldChg>
      <pc:sldChg chg="ord">
        <pc:chgData name="Matthieu De Mari" userId="dfb708c9-d8dc-439f-9a3b-c772bf4a311c" providerId="ADAL" clId="{B769CEFE-7A47-413C-A219-2069B0661671}" dt="2023-04-08T07:58:00.789" v="326"/>
        <pc:sldMkLst>
          <pc:docMk/>
          <pc:sldMk cId="671526785" sldId="546"/>
        </pc:sldMkLst>
      </pc:sldChg>
      <pc:sldChg chg="ord">
        <pc:chgData name="Matthieu De Mari" userId="dfb708c9-d8dc-439f-9a3b-c772bf4a311c" providerId="ADAL" clId="{B769CEFE-7A47-413C-A219-2069B0661671}" dt="2023-04-08T07:58:00.789" v="326"/>
        <pc:sldMkLst>
          <pc:docMk/>
          <pc:sldMk cId="3675315212" sldId="547"/>
        </pc:sldMkLst>
      </pc:sldChg>
      <pc:sldChg chg="ord">
        <pc:chgData name="Matthieu De Mari" userId="dfb708c9-d8dc-439f-9a3b-c772bf4a311c" providerId="ADAL" clId="{B769CEFE-7A47-413C-A219-2069B0661671}" dt="2023-04-08T07:58:00.789" v="326"/>
        <pc:sldMkLst>
          <pc:docMk/>
          <pc:sldMk cId="2634705324" sldId="548"/>
        </pc:sldMkLst>
      </pc:sldChg>
      <pc:sldChg chg="ord">
        <pc:chgData name="Matthieu De Mari" userId="dfb708c9-d8dc-439f-9a3b-c772bf4a311c" providerId="ADAL" clId="{B769CEFE-7A47-413C-A219-2069B0661671}" dt="2023-04-08T07:58:00.789" v="326"/>
        <pc:sldMkLst>
          <pc:docMk/>
          <pc:sldMk cId="290163072" sldId="549"/>
        </pc:sldMkLst>
      </pc:sldChg>
      <pc:sldChg chg="ord">
        <pc:chgData name="Matthieu De Mari" userId="dfb708c9-d8dc-439f-9a3b-c772bf4a311c" providerId="ADAL" clId="{B769CEFE-7A47-413C-A219-2069B0661671}" dt="2023-04-08T07:58:00.789" v="326"/>
        <pc:sldMkLst>
          <pc:docMk/>
          <pc:sldMk cId="939398046" sldId="550"/>
        </pc:sldMkLst>
      </pc:sldChg>
      <pc:sldChg chg="ord">
        <pc:chgData name="Matthieu De Mari" userId="dfb708c9-d8dc-439f-9a3b-c772bf4a311c" providerId="ADAL" clId="{B769CEFE-7A47-413C-A219-2069B0661671}" dt="2023-04-08T07:58:00.789" v="326"/>
        <pc:sldMkLst>
          <pc:docMk/>
          <pc:sldMk cId="2529192679" sldId="551"/>
        </pc:sldMkLst>
      </pc:sldChg>
      <pc:sldChg chg="ord">
        <pc:chgData name="Matthieu De Mari" userId="dfb708c9-d8dc-439f-9a3b-c772bf4a311c" providerId="ADAL" clId="{B769CEFE-7A47-413C-A219-2069B0661671}" dt="2023-04-08T07:58:00.789" v="326"/>
        <pc:sldMkLst>
          <pc:docMk/>
          <pc:sldMk cId="278003215" sldId="552"/>
        </pc:sldMkLst>
      </pc:sldChg>
      <pc:sldChg chg="ord">
        <pc:chgData name="Matthieu De Mari" userId="dfb708c9-d8dc-439f-9a3b-c772bf4a311c" providerId="ADAL" clId="{B769CEFE-7A47-413C-A219-2069B0661671}" dt="2023-04-08T07:58:20.405" v="329"/>
        <pc:sldMkLst>
          <pc:docMk/>
          <pc:sldMk cId="1970150408" sldId="553"/>
        </pc:sldMkLst>
      </pc:sldChg>
      <pc:sldChg chg="ord">
        <pc:chgData name="Matthieu De Mari" userId="dfb708c9-d8dc-439f-9a3b-c772bf4a311c" providerId="ADAL" clId="{B769CEFE-7A47-413C-A219-2069B0661671}" dt="2023-04-08T07:58:20.405" v="329"/>
        <pc:sldMkLst>
          <pc:docMk/>
          <pc:sldMk cId="2275015547" sldId="554"/>
        </pc:sldMkLst>
      </pc:sldChg>
      <pc:sldChg chg="ord">
        <pc:chgData name="Matthieu De Mari" userId="dfb708c9-d8dc-439f-9a3b-c772bf4a311c" providerId="ADAL" clId="{B769CEFE-7A47-413C-A219-2069B0661671}" dt="2023-04-08T07:58:20.405" v="329"/>
        <pc:sldMkLst>
          <pc:docMk/>
          <pc:sldMk cId="2441655716" sldId="555"/>
        </pc:sldMkLst>
      </pc:sldChg>
      <pc:sldChg chg="ord">
        <pc:chgData name="Matthieu De Mari" userId="dfb708c9-d8dc-439f-9a3b-c772bf4a311c" providerId="ADAL" clId="{B769CEFE-7A47-413C-A219-2069B0661671}" dt="2023-04-08T07:58:20.405" v="329"/>
        <pc:sldMkLst>
          <pc:docMk/>
          <pc:sldMk cId="3289215169" sldId="556"/>
        </pc:sldMkLst>
      </pc:sldChg>
      <pc:sldChg chg="ord">
        <pc:chgData name="Matthieu De Mari" userId="dfb708c9-d8dc-439f-9a3b-c772bf4a311c" providerId="ADAL" clId="{B769CEFE-7A47-413C-A219-2069B0661671}" dt="2023-04-08T07:58:20.405" v="329"/>
        <pc:sldMkLst>
          <pc:docMk/>
          <pc:sldMk cId="2477708256" sldId="557"/>
        </pc:sldMkLst>
      </pc:sldChg>
      <pc:sldChg chg="ord">
        <pc:chgData name="Matthieu De Mari" userId="dfb708c9-d8dc-439f-9a3b-c772bf4a311c" providerId="ADAL" clId="{B769CEFE-7A47-413C-A219-2069B0661671}" dt="2023-04-08T07:58:35.281" v="332"/>
        <pc:sldMkLst>
          <pc:docMk/>
          <pc:sldMk cId="1510176387" sldId="558"/>
        </pc:sldMkLst>
      </pc:sldChg>
      <pc:sldChg chg="ord">
        <pc:chgData name="Matthieu De Mari" userId="dfb708c9-d8dc-439f-9a3b-c772bf4a311c" providerId="ADAL" clId="{B769CEFE-7A47-413C-A219-2069B0661671}" dt="2023-04-08T07:58:35.281" v="332"/>
        <pc:sldMkLst>
          <pc:docMk/>
          <pc:sldMk cId="3725586703" sldId="572"/>
        </pc:sldMkLst>
      </pc:sldChg>
      <pc:sldChg chg="ord">
        <pc:chgData name="Matthieu De Mari" userId="dfb708c9-d8dc-439f-9a3b-c772bf4a311c" providerId="ADAL" clId="{B769CEFE-7A47-413C-A219-2069B0661671}" dt="2023-04-08T07:58:35.281" v="332"/>
        <pc:sldMkLst>
          <pc:docMk/>
          <pc:sldMk cId="868804947" sldId="573"/>
        </pc:sldMkLst>
      </pc:sldChg>
      <pc:sldChg chg="ord">
        <pc:chgData name="Matthieu De Mari" userId="dfb708c9-d8dc-439f-9a3b-c772bf4a311c" providerId="ADAL" clId="{B769CEFE-7A47-413C-A219-2069B0661671}" dt="2023-04-08T07:58:35.281" v="332"/>
        <pc:sldMkLst>
          <pc:docMk/>
          <pc:sldMk cId="757317932" sldId="575"/>
        </pc:sldMkLst>
      </pc:sldChg>
      <pc:sldChg chg="ord">
        <pc:chgData name="Matthieu De Mari" userId="dfb708c9-d8dc-439f-9a3b-c772bf4a311c" providerId="ADAL" clId="{B769CEFE-7A47-413C-A219-2069B0661671}" dt="2023-04-08T07:58:35.281" v="332"/>
        <pc:sldMkLst>
          <pc:docMk/>
          <pc:sldMk cId="999135589" sldId="576"/>
        </pc:sldMkLst>
      </pc:sldChg>
      <pc:sldChg chg="ord">
        <pc:chgData name="Matthieu De Mari" userId="dfb708c9-d8dc-439f-9a3b-c772bf4a311c" providerId="ADAL" clId="{B769CEFE-7A47-413C-A219-2069B0661671}" dt="2023-04-08T07:58:35.281" v="332"/>
        <pc:sldMkLst>
          <pc:docMk/>
          <pc:sldMk cId="3908765729" sldId="577"/>
        </pc:sldMkLst>
      </pc:sldChg>
      <pc:sldChg chg="ord">
        <pc:chgData name="Matthieu De Mari" userId="dfb708c9-d8dc-439f-9a3b-c772bf4a311c" providerId="ADAL" clId="{B769CEFE-7A47-413C-A219-2069B0661671}" dt="2023-04-08T07:58:35.281" v="332"/>
        <pc:sldMkLst>
          <pc:docMk/>
          <pc:sldMk cId="3791026620" sldId="578"/>
        </pc:sldMkLst>
      </pc:sldChg>
      <pc:sldChg chg="ord">
        <pc:chgData name="Matthieu De Mari" userId="dfb708c9-d8dc-439f-9a3b-c772bf4a311c" providerId="ADAL" clId="{B769CEFE-7A47-413C-A219-2069B0661671}" dt="2023-04-08T07:58:35.281" v="332"/>
        <pc:sldMkLst>
          <pc:docMk/>
          <pc:sldMk cId="3336211952" sldId="579"/>
        </pc:sldMkLst>
      </pc:sldChg>
      <pc:sldChg chg="ord">
        <pc:chgData name="Matthieu De Mari" userId="dfb708c9-d8dc-439f-9a3b-c772bf4a311c" providerId="ADAL" clId="{B769CEFE-7A47-413C-A219-2069B0661671}" dt="2023-04-08T07:58:35.281" v="332"/>
        <pc:sldMkLst>
          <pc:docMk/>
          <pc:sldMk cId="1320620905" sldId="580"/>
        </pc:sldMkLst>
      </pc:sldChg>
      <pc:sldChg chg="addSp delSp modSp add mod">
        <pc:chgData name="Matthieu De Mari" userId="dfb708c9-d8dc-439f-9a3b-c772bf4a311c" providerId="ADAL" clId="{B769CEFE-7A47-413C-A219-2069B0661671}" dt="2023-04-08T07:45:35.481" v="23" actId="1076"/>
        <pc:sldMkLst>
          <pc:docMk/>
          <pc:sldMk cId="1937848456" sldId="582"/>
        </pc:sldMkLst>
        <pc:picChg chg="add mod">
          <ac:chgData name="Matthieu De Mari" userId="dfb708c9-d8dc-439f-9a3b-c772bf4a311c" providerId="ADAL" clId="{B769CEFE-7A47-413C-A219-2069B0661671}" dt="2023-04-08T07:45:35.481" v="23" actId="1076"/>
          <ac:picMkLst>
            <pc:docMk/>
            <pc:sldMk cId="1937848456" sldId="582"/>
            <ac:picMk id="2" creationId="{2BD59B25-A782-57EE-E621-E7227FB1C868}"/>
          </ac:picMkLst>
        </pc:picChg>
        <pc:picChg chg="del">
          <ac:chgData name="Matthieu De Mari" userId="dfb708c9-d8dc-439f-9a3b-c772bf4a311c" providerId="ADAL" clId="{B769CEFE-7A47-413C-A219-2069B0661671}" dt="2023-04-08T07:45:30.877" v="21" actId="478"/>
          <ac:picMkLst>
            <pc:docMk/>
            <pc:sldMk cId="1937848456" sldId="582"/>
            <ac:picMk id="3" creationId="{0F9B5457-2F9F-4130-95CD-D19B493011F7}"/>
          </ac:picMkLst>
        </pc:picChg>
      </pc:sldChg>
    </pc:docChg>
  </pc:docChgLst>
  <pc:docChgLst>
    <pc:chgData name="Matthieu De Mari" userId="dfb708c9-d8dc-439f-9a3b-c772bf4a311c" providerId="ADAL" clId="{D61EF456-7FAF-480C-8A9C-9A4F8A364FC4}"/>
    <pc:docChg chg="mod modMainMaster">
      <pc:chgData name="Matthieu De Mari" userId="dfb708c9-d8dc-439f-9a3b-c772bf4a311c" providerId="ADAL" clId="{D61EF456-7FAF-480C-8A9C-9A4F8A364FC4}" dt="2023-02-13T01:55:24.275" v="1" actId="33475"/>
      <pc:docMkLst>
        <pc:docMk/>
      </pc:docMkLst>
      <pc:sldMasterChg chg="addSp mod">
        <pc:chgData name="Matthieu De Mari" userId="dfb708c9-d8dc-439f-9a3b-c772bf4a311c" providerId="ADAL" clId="{D61EF456-7FAF-480C-8A9C-9A4F8A364FC4}" dt="2023-02-13T01:55:24.272" v="0" actId="33475"/>
        <pc:sldMasterMkLst>
          <pc:docMk/>
          <pc:sldMasterMk cId="2168708284" sldId="2147483648"/>
        </pc:sldMasterMkLst>
        <pc:spChg chg="add">
          <ac:chgData name="Matthieu De Mari" userId="dfb708c9-d8dc-439f-9a3b-c772bf4a311c" providerId="ADAL" clId="{D61EF456-7FAF-480C-8A9C-9A4F8A364FC4}" dt="2023-02-13T01:55:24.272" v="0" actId="33475"/>
          <ac:spMkLst>
            <pc:docMk/>
            <pc:sldMasterMk cId="2168708284" sldId="2147483648"/>
            <ac:spMk id="9" creationId="{1D422B38-8D44-4D58-EFF4-E79D02EF0DCA}"/>
          </ac:spMkLst>
        </pc:spChg>
        <pc:spChg chg="add">
          <ac:chgData name="Matthieu De Mari" userId="dfb708c9-d8dc-439f-9a3b-c772bf4a311c" providerId="ADAL" clId="{D61EF456-7FAF-480C-8A9C-9A4F8A364FC4}" dt="2023-02-13T01:55:24.272" v="0" actId="33475"/>
          <ac:spMkLst>
            <pc:docMk/>
            <pc:sldMasterMk cId="2168708284" sldId="2147483648"/>
            <ac:spMk id="10" creationId="{AB4C9BE7-59F9-8FE1-9039-A07A762ED4F1}"/>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28/02/2024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28/02/2024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1D422B38-8D44-4D58-EFF4-E79D02EF0DCA}"/>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AB4C9BE7-59F9-8FE1-9039-A07A762ED4F1}"/>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A5w-dEgIU1M" TargetMode="External"/><Relationship Id="rId2" Type="http://schemas.openxmlformats.org/officeDocument/2006/relationships/hyperlink" Target="https://benmoseley.blog/my-research/so-what-is-a-physics-informed-neural-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W12-S1 About Physics-Informed</a:t>
            </a:r>
            <a:br>
              <a:rPr lang="en-US" dirty="0"/>
            </a:br>
            <a:r>
              <a:rPr lang="en-US" dirty="0"/>
              <a:t>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endParaRPr lang="en-GB"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sz="half" idx="1"/>
          </p:nvPr>
        </p:nvSpPr>
        <p:spPr>
          <a:xfrm>
            <a:off x="838200" y="1825624"/>
            <a:ext cx="5450474" cy="5032375"/>
          </a:xfrm>
        </p:spPr>
        <p:txBody>
          <a:bodyPr>
            <a:normAutofit/>
          </a:bodyPr>
          <a:lstStyle/>
          <a:p>
            <a:pPr marL="0" indent="0">
              <a:buNone/>
            </a:pPr>
            <a:r>
              <a:rPr lang="en-GB" b="1" dirty="0"/>
              <a:t>How it works (out-of-scope):</a:t>
            </a:r>
          </a:p>
          <a:p>
            <a:r>
              <a:rPr lang="en-GB" dirty="0"/>
              <a:t>The FEM subdivides a large system into smaller, simpler parts called </a:t>
            </a:r>
            <a:r>
              <a:rPr lang="en-GB" b="1" dirty="0"/>
              <a:t>finite elements</a:t>
            </a:r>
            <a:r>
              <a:rPr lang="en-GB" dirty="0"/>
              <a:t>.</a:t>
            </a:r>
          </a:p>
          <a:p>
            <a:r>
              <a:rPr lang="en-GB" dirty="0"/>
              <a:t>This is achieved by a particular space discretization in the space dimensions, called a </a:t>
            </a:r>
            <a:r>
              <a:rPr lang="en-GB" b="1" dirty="0"/>
              <a:t>mesh</a:t>
            </a:r>
            <a:r>
              <a:rPr lang="en-GB" dirty="0"/>
              <a:t>.</a:t>
            </a:r>
          </a:p>
          <a:p>
            <a:r>
              <a:rPr lang="en-GB" dirty="0"/>
              <a:t>The method then approximates the “unknown” analytical solution over the domain using </a:t>
            </a:r>
            <a:r>
              <a:rPr lang="en-GB" b="1" dirty="0"/>
              <a:t>local approximations of derivatives</a:t>
            </a:r>
            <a:r>
              <a:rPr lang="en-GB" dirty="0"/>
              <a:t>.</a:t>
            </a:r>
          </a:p>
        </p:txBody>
      </p:sp>
      <p:pic>
        <p:nvPicPr>
          <p:cNvPr id="6" name="Picture 5" descr="A multicolored grid on a metal beam&#10;&#10;Description automatically generated">
            <a:extLst>
              <a:ext uri="{FF2B5EF4-FFF2-40B4-BE49-F238E27FC236}">
                <a16:creationId xmlns:a16="http://schemas.microsoft.com/office/drawing/2014/main" id="{AAE3F010-039D-DB5B-9165-1FD9DDC13E3A}"/>
              </a:ext>
            </a:extLst>
          </p:cNvPr>
          <p:cNvPicPr>
            <a:picLocks noChangeAspect="1"/>
          </p:cNvPicPr>
          <p:nvPr/>
        </p:nvPicPr>
        <p:blipFill rotWithShape="1">
          <a:blip r:embed="rId2">
            <a:extLst>
              <a:ext uri="{28A0092B-C50C-407E-A947-70E740481C1C}">
                <a14:useLocalDpi xmlns:a14="http://schemas.microsoft.com/office/drawing/2010/main" val="0"/>
              </a:ext>
            </a:extLst>
          </a:blip>
          <a:srcRect r="26872"/>
          <a:stretch/>
        </p:blipFill>
        <p:spPr>
          <a:xfrm>
            <a:off x="6488723" y="1523999"/>
            <a:ext cx="5450474" cy="4968875"/>
          </a:xfrm>
          <a:prstGeom prst="rect">
            <a:avLst/>
          </a:prstGeom>
        </p:spPr>
      </p:pic>
    </p:spTree>
    <p:extLst>
      <p:ext uri="{BB962C8B-B14F-4D97-AF65-F5344CB8AC3E}">
        <p14:creationId xmlns:p14="http://schemas.microsoft.com/office/powerpoint/2010/main" val="193115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While FEM works, it suffers from a few problems:</a:t>
            </a:r>
          </a:p>
          <a:p>
            <a:pPr>
              <a:buFont typeface="+mj-lt"/>
              <a:buAutoNum type="arabicPeriod"/>
            </a:pPr>
            <a:r>
              <a:rPr lang="en-GB" b="1" dirty="0"/>
              <a:t>Complex Geometries</a:t>
            </a:r>
            <a:r>
              <a:rPr lang="en-GB" dirty="0"/>
              <a:t>: FEM requires the domain of interest to be discretized into elements. Challenging mesh generation and may require massive computational costs.</a:t>
            </a:r>
          </a:p>
          <a:p>
            <a:pPr>
              <a:buFont typeface="+mj-lt"/>
              <a:buAutoNum type="arabicPeriod"/>
            </a:pPr>
            <a:r>
              <a:rPr lang="en-GB" b="1" dirty="0"/>
              <a:t>High-dimensional Problems</a:t>
            </a:r>
            <a:r>
              <a:rPr lang="en-GB" dirty="0"/>
              <a:t>: FEM might become computationally expensive for problems with a high number of dimensions due to a problem called the "curse of dimensionality."</a:t>
            </a:r>
          </a:p>
          <a:p>
            <a:pPr>
              <a:buFont typeface="+mj-lt"/>
              <a:buAutoNum type="arabicPeriod"/>
            </a:pPr>
            <a:r>
              <a:rPr lang="en-GB" b="1" dirty="0"/>
              <a:t>Time dependence issues</a:t>
            </a:r>
            <a:r>
              <a:rPr lang="en-GB" dirty="0"/>
              <a:t>: Time-dependent problems might need small time steps for stability, which leads to computational costs.</a:t>
            </a:r>
          </a:p>
          <a:p>
            <a:pPr>
              <a:buFont typeface="+mj-lt"/>
              <a:buAutoNum type="arabicPeriod"/>
            </a:pPr>
            <a:r>
              <a:rPr lang="en-GB" b="1" dirty="0"/>
              <a:t>Parallelization</a:t>
            </a:r>
            <a:r>
              <a:rPr lang="en-GB" dirty="0"/>
              <a:t>: While FEM can be parallelized, it often requires sophisticated algorithms and data structures to do so, especially for adaptive meshing in 3D.</a:t>
            </a:r>
          </a:p>
        </p:txBody>
      </p:sp>
    </p:spTree>
    <p:extLst>
      <p:ext uri="{BB962C8B-B14F-4D97-AF65-F5344CB8AC3E}">
        <p14:creationId xmlns:p14="http://schemas.microsoft.com/office/powerpoint/2010/main" val="307247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solidFill>
                  <a:schemeClr val="bg1">
                    <a:lumMod val="75000"/>
                  </a:schemeClr>
                </a:solidFill>
              </a:rPr>
              <a:t>While FEM works, it suffers from a few problems:</a:t>
            </a:r>
          </a:p>
          <a:p>
            <a:pPr>
              <a:buFont typeface="+mj-lt"/>
              <a:buAutoNum type="arabicPeriod"/>
            </a:pPr>
            <a:r>
              <a:rPr lang="en-GB" b="1" dirty="0">
                <a:solidFill>
                  <a:schemeClr val="bg1">
                    <a:lumMod val="75000"/>
                  </a:schemeClr>
                </a:solidFill>
              </a:rPr>
              <a:t>Complex Geometries</a:t>
            </a:r>
            <a:r>
              <a:rPr lang="en-GB" dirty="0">
                <a:solidFill>
                  <a:schemeClr val="bg1">
                    <a:lumMod val="75000"/>
                  </a:schemeClr>
                </a:solidFill>
              </a:rPr>
              <a:t>: FEM requires the domain of interest to be discretized into elements. Challenging mesh generation and may require massive computational costs.</a:t>
            </a:r>
          </a:p>
          <a:p>
            <a:pPr>
              <a:buFont typeface="+mj-lt"/>
              <a:buAutoNum type="arabicPeriod"/>
            </a:pPr>
            <a:r>
              <a:rPr lang="en-GB" b="1" dirty="0">
                <a:solidFill>
                  <a:schemeClr val="bg1">
                    <a:lumMod val="75000"/>
                  </a:schemeClr>
                </a:solidFill>
              </a:rPr>
              <a:t>High-dimensional Problems</a:t>
            </a:r>
            <a:r>
              <a:rPr lang="en-GB" dirty="0">
                <a:solidFill>
                  <a:schemeClr val="bg1">
                    <a:lumMod val="75000"/>
                  </a:schemeClr>
                </a:solidFill>
              </a:rPr>
              <a:t>: FEM might become computationally expensive for problems with a high number of dimensions due to a problem called the "curse of dimensionality."</a:t>
            </a:r>
          </a:p>
          <a:p>
            <a:pPr>
              <a:buFont typeface="+mj-lt"/>
              <a:buAutoNum type="arabicPeriod"/>
            </a:pPr>
            <a:r>
              <a:rPr lang="en-GB" b="1" dirty="0">
                <a:solidFill>
                  <a:schemeClr val="bg1">
                    <a:lumMod val="75000"/>
                  </a:schemeClr>
                </a:solidFill>
              </a:rPr>
              <a:t>Time dependence issues</a:t>
            </a:r>
            <a:r>
              <a:rPr lang="en-GB" dirty="0">
                <a:solidFill>
                  <a:schemeClr val="bg1">
                    <a:lumMod val="75000"/>
                  </a:schemeClr>
                </a:solidFill>
              </a:rPr>
              <a:t>: Time-dependent problems might need small time steps for stability, which leads to computational costs.</a:t>
            </a:r>
          </a:p>
          <a:p>
            <a:pPr>
              <a:buFont typeface="+mj-lt"/>
              <a:buAutoNum type="arabicPeriod"/>
            </a:pPr>
            <a:r>
              <a:rPr lang="en-GB" b="1" dirty="0">
                <a:solidFill>
                  <a:schemeClr val="bg1">
                    <a:lumMod val="75000"/>
                  </a:schemeClr>
                </a:solidFill>
              </a:rPr>
              <a:t>Parallelization</a:t>
            </a:r>
            <a:r>
              <a:rPr lang="en-GB" dirty="0">
                <a:solidFill>
                  <a:schemeClr val="bg1">
                    <a:lumMod val="75000"/>
                  </a:schemeClr>
                </a:solidFill>
              </a:rPr>
              <a:t>: While FEM can be parallelized, it often requires sophisticated algorithms and data structures to do so, especially for adaptive meshing in 3D.</a:t>
            </a:r>
          </a:p>
        </p:txBody>
      </p:sp>
      <p:sp>
        <p:nvSpPr>
          <p:cNvPr id="4" name="TextBox 3">
            <a:extLst>
              <a:ext uri="{FF2B5EF4-FFF2-40B4-BE49-F238E27FC236}">
                <a16:creationId xmlns:a16="http://schemas.microsoft.com/office/drawing/2014/main" id="{D3C5590A-CFE8-8F0F-C55A-503D735D95CE}"/>
              </a:ext>
            </a:extLst>
          </p:cNvPr>
          <p:cNvSpPr txBox="1"/>
          <p:nvPr/>
        </p:nvSpPr>
        <p:spPr>
          <a:xfrm rot="542863">
            <a:off x="574431" y="1809222"/>
            <a:ext cx="11043138" cy="4154984"/>
          </a:xfrm>
          <a:prstGeom prst="rect">
            <a:avLst/>
          </a:prstGeom>
          <a:noFill/>
        </p:spPr>
        <p:txBody>
          <a:bodyPr wrap="square" rtlCol="0">
            <a:spAutoFit/>
          </a:bodyPr>
          <a:lstStyle/>
          <a:p>
            <a:pPr algn="ctr"/>
            <a:r>
              <a:rPr lang="en-GB" sz="4400" b="1" dirty="0">
                <a:ln w="22225">
                  <a:solidFill>
                    <a:schemeClr val="tx1"/>
                  </a:solidFill>
                  <a:prstDash val="solid"/>
                </a:ln>
                <a:solidFill>
                  <a:schemeClr val="accent1">
                    <a:lumMod val="75000"/>
                  </a:schemeClr>
                </a:solidFill>
              </a:rPr>
              <a:t>Overall, FEM is a powerful method to approximate solutions to PDEs, but it is very expensive to implement, and therefore not fit for many applications (e.g. applications with real-time constraints).</a:t>
            </a:r>
          </a:p>
          <a:p>
            <a:pPr algn="ctr"/>
            <a:r>
              <a:rPr lang="en-GB" sz="4400" b="1" dirty="0">
                <a:ln w="22225">
                  <a:solidFill>
                    <a:schemeClr val="tx1"/>
                  </a:solidFill>
                  <a:prstDash val="solid"/>
                </a:ln>
                <a:solidFill>
                  <a:schemeClr val="accent1">
                    <a:lumMod val="75000"/>
                  </a:schemeClr>
                </a:solidFill>
                <a:sym typeface="Wingdings" panose="05000000000000000000" pitchFamily="2" charset="2"/>
              </a:rPr>
              <a:t> Need for other solutions!</a:t>
            </a:r>
            <a:endParaRPr lang="en-GB" sz="4400" b="1" dirty="0">
              <a:ln w="22225">
                <a:solidFill>
                  <a:schemeClr val="tx1"/>
                </a:solidFill>
                <a:prstDash val="solid"/>
              </a:ln>
              <a:solidFill>
                <a:schemeClr val="accent1">
                  <a:lumMod val="75000"/>
                </a:schemeClr>
              </a:solidFill>
            </a:endParaRPr>
          </a:p>
        </p:txBody>
      </p:sp>
    </p:spTree>
    <p:extLst>
      <p:ext uri="{BB962C8B-B14F-4D97-AF65-F5344CB8AC3E}">
        <p14:creationId xmlns:p14="http://schemas.microsoft.com/office/powerpoint/2010/main" val="107678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A957-BB04-7469-0AB0-2E641651AA6F}"/>
              </a:ext>
            </a:extLst>
          </p:cNvPr>
          <p:cNvSpPr>
            <a:spLocks noGrp="1"/>
          </p:cNvSpPr>
          <p:nvPr>
            <p:ph type="title"/>
          </p:nvPr>
        </p:nvSpPr>
        <p:spPr/>
        <p:txBody>
          <a:bodyPr/>
          <a:lstStyle/>
          <a:p>
            <a:r>
              <a:rPr lang="en-GB" dirty="0"/>
              <a:t>Neural Networks to the rescue!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ACD32-741E-996A-10A5-C0E45C1FBDEA}"/>
                  </a:ext>
                </a:extLst>
              </p:cNvPr>
              <p:cNvSpPr>
                <a:spLocks noGrp="1"/>
              </p:cNvSpPr>
              <p:nvPr>
                <p:ph idx="1"/>
              </p:nvPr>
            </p:nvSpPr>
            <p:spPr/>
            <p:txBody>
              <a:bodyPr/>
              <a:lstStyle/>
              <a:p>
                <a:pPr marL="0" indent="0">
                  <a:buNone/>
                </a:pPr>
                <a:r>
                  <a:rPr lang="en-GB" b="1" dirty="0"/>
                  <a:t>Definition (</a:t>
                </a:r>
                <a:r>
                  <a:rPr lang="en-GB" b="1" dirty="0">
                    <a:solidFill>
                      <a:srgbClr val="00B050"/>
                    </a:solidFill>
                  </a:rPr>
                  <a:t>Physics-Informed Neural Networks</a:t>
                </a:r>
                <a:r>
                  <a:rPr lang="en-GB" b="1" dirty="0"/>
                  <a:t>):</a:t>
                </a:r>
              </a:p>
              <a:p>
                <a:pPr marL="0" indent="0">
                  <a:buNone/>
                </a:pPr>
                <a:r>
                  <a:rPr lang="en-GB" dirty="0"/>
                  <a:t>Introduced in [Karniadakis2021] and [Raissi2019], </a:t>
                </a:r>
                <a:r>
                  <a:rPr lang="en-GB" b="1" dirty="0">
                    <a:solidFill>
                      <a:srgbClr val="00B050"/>
                    </a:solidFill>
                  </a:rPr>
                  <a:t>Physics-Informed Neural Networks </a:t>
                </a:r>
                <a:r>
                  <a:rPr lang="en-GB" b="1" dirty="0"/>
                  <a:t>(</a:t>
                </a:r>
                <a:r>
                  <a:rPr lang="en-GB" b="1" dirty="0">
                    <a:solidFill>
                      <a:srgbClr val="00B050"/>
                    </a:solidFill>
                  </a:rPr>
                  <a:t>PINNs</a:t>
                </a:r>
                <a:r>
                  <a:rPr lang="en-GB" b="1" dirty="0"/>
                  <a:t>) </a:t>
                </a:r>
                <a:r>
                  <a:rPr lang="en-GB" dirty="0"/>
                  <a:t>are a type of universal function approximators based on Neural Networks and Deep Learning.</a:t>
                </a:r>
              </a:p>
              <a:p>
                <a:pPr marL="0" indent="0">
                  <a:buNone/>
                </a:pPr>
                <a:r>
                  <a:rPr lang="en-GB" dirty="0"/>
                  <a:t>PINNs can embed the knowledge of any physical laws described by partial differential equations (PDEs).</a:t>
                </a:r>
              </a:p>
              <a:p>
                <a:pPr marL="0" indent="0">
                  <a:buNone/>
                </a:pPr>
                <a:r>
                  <a:rPr lang="en-GB" dirty="0"/>
                  <a:t>After training, the PINN can be used to approximate the analytical function </a:t>
                </a:r>
                <a14:m>
                  <m:oMath xmlns:m="http://schemas.openxmlformats.org/officeDocument/2006/math">
                    <m:r>
                      <a:rPr lang="en-GB" b="0" i="1" smtClean="0">
                        <a:latin typeface="Cambria Math" panose="02040503050406030204" pitchFamily="18" charset="0"/>
                      </a:rPr>
                      <m:t>𝑔</m:t>
                    </m:r>
                  </m:oMath>
                </a14:m>
                <a:r>
                  <a:rPr lang="en-GB" dirty="0"/>
                  <a:t> that would be the solution of a given PDE.</a:t>
                </a:r>
              </a:p>
            </p:txBody>
          </p:sp>
        </mc:Choice>
        <mc:Fallback xmlns="">
          <p:sp>
            <p:nvSpPr>
              <p:cNvPr id="3" name="Content Placeholder 2">
                <a:extLst>
                  <a:ext uri="{FF2B5EF4-FFF2-40B4-BE49-F238E27FC236}">
                    <a16:creationId xmlns:a16="http://schemas.microsoft.com/office/drawing/2014/main" id="{B82ACD32-741E-996A-10A5-C0E45C1FBDE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99E5051-AEF0-4261-879D-6B631D289668}"/>
                  </a:ext>
                </a:extLst>
              </p:cNvPr>
              <p:cNvSpPr/>
              <p:nvPr/>
            </p:nvSpPr>
            <p:spPr>
              <a:xfrm>
                <a:off x="3012830" y="5538420"/>
                <a:ext cx="4396154" cy="1095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PINN </a:t>
                </a:r>
                <a14:m>
                  <m:oMath xmlns:m="http://schemas.openxmlformats.org/officeDocument/2006/math">
                    <m:r>
                      <a:rPr lang="en-GB" b="0" i="1" smtClean="0">
                        <a:latin typeface="Cambria Math" panose="02040503050406030204" pitchFamily="18" charset="0"/>
                      </a:rPr>
                      <m:t>𝑓</m:t>
                    </m:r>
                  </m:oMath>
                </a14:m>
                <a:r>
                  <a:rPr lang="en-GB" dirty="0"/>
                  <a:t> trained to approximate the analytical solution </a:t>
                </a:r>
                <a14:m>
                  <m:oMath xmlns:m="http://schemas.openxmlformats.org/officeDocument/2006/math">
                    <m:r>
                      <a:rPr lang="en-GB" b="0" i="1" dirty="0" smtClean="0">
                        <a:latin typeface="Cambria Math" panose="02040503050406030204" pitchFamily="18" charset="0"/>
                      </a:rPr>
                      <m:t>𝑔</m:t>
                    </m:r>
                  </m:oMath>
                </a14:m>
                <a:r>
                  <a:rPr lang="en-GB" dirty="0"/>
                  <a:t> of a given PDE.</a:t>
                </a:r>
              </a:p>
            </p:txBody>
          </p:sp>
        </mc:Choice>
        <mc:Fallback xmlns="">
          <p:sp>
            <p:nvSpPr>
              <p:cNvPr id="4" name="Rectangle: Rounded Corners 3">
                <a:extLst>
                  <a:ext uri="{FF2B5EF4-FFF2-40B4-BE49-F238E27FC236}">
                    <a16:creationId xmlns:a16="http://schemas.microsoft.com/office/drawing/2014/main" id="{599E5051-AEF0-4261-879D-6B631D289668}"/>
                  </a:ext>
                </a:extLst>
              </p:cNvPr>
              <p:cNvSpPr>
                <a:spLocks noRot="1" noChangeAspect="1" noMove="1" noResize="1" noEditPoints="1" noAdjustHandles="1" noChangeArrowheads="1" noChangeShapeType="1" noTextEdit="1"/>
              </p:cNvSpPr>
              <p:nvPr/>
            </p:nvSpPr>
            <p:spPr>
              <a:xfrm>
                <a:off x="3012830" y="5538420"/>
                <a:ext cx="4396154" cy="1095131"/>
              </a:xfrm>
              <a:prstGeom prst="round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E2D939-20D7-FD19-958D-4ACFB6C97886}"/>
                  </a:ext>
                </a:extLst>
              </p:cNvPr>
              <p:cNvSpPr txBox="1"/>
              <p:nvPr/>
            </p:nvSpPr>
            <p:spPr>
              <a:xfrm>
                <a:off x="852853" y="5670484"/>
                <a:ext cx="1072662" cy="830997"/>
              </a:xfrm>
              <a:prstGeom prst="rect">
                <a:avLst/>
              </a:prstGeom>
              <a:noFill/>
            </p:spPr>
            <p:txBody>
              <a:bodyPr wrap="square" rtlCol="0">
                <a:spAutoFit/>
              </a:bodyPr>
              <a:lstStyle/>
              <a:p>
                <a:r>
                  <a:rPr lang="en-GB" sz="2400" dirty="0"/>
                  <a:t>Input </a:t>
                </a:r>
                <a14:m>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𝑡</m:t>
                    </m:r>
                    <m:r>
                      <a:rPr lang="en-GB" sz="2400" i="1" dirty="0" smtClean="0">
                        <a:latin typeface="Cambria Math" panose="02040503050406030204" pitchFamily="18" charset="0"/>
                      </a:rPr>
                      <m:t>, </m:t>
                    </m:r>
                    <m:r>
                      <a:rPr lang="en-GB" sz="2400" i="1" dirty="0" smtClean="0">
                        <a:latin typeface="Cambria Math" panose="02040503050406030204" pitchFamily="18" charset="0"/>
                      </a:rPr>
                      <m:t>𝑥</m:t>
                    </m:r>
                    <m:r>
                      <a:rPr lang="en-GB" sz="2400" i="1" dirty="0" smtClean="0">
                        <a:latin typeface="Cambria Math" panose="02040503050406030204" pitchFamily="18" charset="0"/>
                      </a:rPr>
                      <m:t>)</m:t>
                    </m:r>
                  </m:oMath>
                </a14:m>
                <a:endParaRPr lang="en-GB" dirty="0"/>
              </a:p>
            </p:txBody>
          </p:sp>
        </mc:Choice>
        <mc:Fallback xmlns="">
          <p:sp>
            <p:nvSpPr>
              <p:cNvPr id="5" name="TextBox 4">
                <a:extLst>
                  <a:ext uri="{FF2B5EF4-FFF2-40B4-BE49-F238E27FC236}">
                    <a16:creationId xmlns:a16="http://schemas.microsoft.com/office/drawing/2014/main" id="{18E2D939-20D7-FD19-958D-4ACFB6C97886}"/>
                  </a:ext>
                </a:extLst>
              </p:cNvPr>
              <p:cNvSpPr txBox="1">
                <a:spLocks noRot="1" noChangeAspect="1" noMove="1" noResize="1" noEditPoints="1" noAdjustHandles="1" noChangeArrowheads="1" noChangeShapeType="1" noTextEdit="1"/>
              </p:cNvSpPr>
              <p:nvPr/>
            </p:nvSpPr>
            <p:spPr>
              <a:xfrm>
                <a:off x="852853" y="5670484"/>
                <a:ext cx="1072662" cy="830997"/>
              </a:xfrm>
              <a:prstGeom prst="rect">
                <a:avLst/>
              </a:prstGeom>
              <a:blipFill>
                <a:blip r:embed="rId4"/>
                <a:stretch>
                  <a:fillRect l="-9091" t="-5839" b="-87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576B21-CC48-7DA9-F3CE-79B32ECBFDDC}"/>
                  </a:ext>
                </a:extLst>
              </p:cNvPr>
              <p:cNvSpPr txBox="1"/>
              <p:nvPr/>
            </p:nvSpPr>
            <p:spPr>
              <a:xfrm>
                <a:off x="8496299" y="5670484"/>
                <a:ext cx="3604846" cy="830997"/>
              </a:xfrm>
              <a:prstGeom prst="rect">
                <a:avLst/>
              </a:prstGeom>
              <a:noFill/>
            </p:spPr>
            <p:txBody>
              <a:bodyPr wrap="square" rtlCol="0">
                <a:spAutoFit/>
              </a:bodyPr>
              <a:lstStyle/>
              <a:p>
                <a:r>
                  <a:rPr lang="en-GB" sz="2400" b="0" dirty="0"/>
                  <a:t>Output of NN </a:t>
                </a:r>
                <a14:m>
                  <m:oMath xmlns:m="http://schemas.openxmlformats.org/officeDocument/2006/math">
                    <m:r>
                      <a:rPr lang="en-GB" sz="2400" b="0" i="1" dirty="0" smtClean="0">
                        <a:latin typeface="Cambria Math" panose="02040503050406030204" pitchFamily="18" charset="0"/>
                      </a:rPr>
                      <m:t>𝑓</m:t>
                    </m:r>
                    <m:d>
                      <m:dPr>
                        <m:ctrlPr>
                          <a:rPr lang="en-GB" sz="2400" b="0" i="1" dirty="0" smtClean="0">
                            <a:latin typeface="Cambria Math" panose="02040503050406030204" pitchFamily="18" charset="0"/>
                          </a:rPr>
                        </m:ctrlPr>
                      </m:dPr>
                      <m:e>
                        <m:r>
                          <a:rPr lang="en-GB" sz="2400" i="1" dirty="0" smtClean="0">
                            <a:latin typeface="Cambria Math" panose="02040503050406030204" pitchFamily="18" charset="0"/>
                          </a:rPr>
                          <m:t>𝑡</m:t>
                        </m:r>
                        <m:r>
                          <a:rPr lang="en-GB" sz="2400" i="1" dirty="0" smtClean="0">
                            <a:latin typeface="Cambria Math" panose="02040503050406030204" pitchFamily="18" charset="0"/>
                          </a:rPr>
                          <m:t>, </m:t>
                        </m:r>
                        <m:r>
                          <a:rPr lang="en-GB" sz="2400" i="1" dirty="0" smtClean="0">
                            <a:latin typeface="Cambria Math" panose="02040503050406030204" pitchFamily="18" charset="0"/>
                          </a:rPr>
                          <m:t>𝑥</m:t>
                        </m:r>
                      </m:e>
                    </m:d>
                    <m:r>
                      <a:rPr lang="en-GB" sz="2400" b="0" i="1" dirty="0" smtClean="0">
                        <a:latin typeface="Cambria Math" panose="02040503050406030204" pitchFamily="18" charset="0"/>
                      </a:rPr>
                      <m:t>≈</m:t>
                    </m:r>
                  </m:oMath>
                </a14:m>
                <a:r>
                  <a:rPr lang="en-GB" dirty="0"/>
                  <a:t> </a:t>
                </a:r>
                <a:r>
                  <a:rPr lang="en-GB" sz="2400" dirty="0"/>
                  <a:t>Analytical solution </a:t>
                </a:r>
                <a14:m>
                  <m:oMath xmlns:m="http://schemas.openxmlformats.org/officeDocument/2006/math">
                    <m:r>
                      <a:rPr lang="en-GB" sz="2400" b="0" i="1" dirty="0" smtClean="0">
                        <a:latin typeface="Cambria Math" panose="02040503050406030204" pitchFamily="18" charset="0"/>
                      </a:rPr>
                      <m:t>𝑔</m:t>
                    </m:r>
                    <m:r>
                      <a:rPr lang="en-GB" sz="2400" i="1" dirty="0">
                        <a:latin typeface="Cambria Math" panose="02040503050406030204" pitchFamily="18" charset="0"/>
                      </a:rPr>
                      <m:t>(</m:t>
                    </m:r>
                    <m:r>
                      <a:rPr lang="en-GB" sz="2400" i="1" dirty="0">
                        <a:latin typeface="Cambria Math" panose="02040503050406030204" pitchFamily="18" charset="0"/>
                      </a:rPr>
                      <m:t>𝑡</m:t>
                    </m:r>
                    <m:r>
                      <a:rPr lang="en-GB" sz="2400" i="1" dirty="0">
                        <a:latin typeface="Cambria Math" panose="02040503050406030204" pitchFamily="18" charset="0"/>
                      </a:rPr>
                      <m:t>,</m:t>
                    </m:r>
                    <m:r>
                      <a:rPr lang="en-GB" sz="2400" i="1" dirty="0">
                        <a:latin typeface="Cambria Math" panose="02040503050406030204" pitchFamily="18" charset="0"/>
                      </a:rPr>
                      <m:t>𝑥</m:t>
                    </m:r>
                    <m:r>
                      <a:rPr lang="en-GB" sz="2400" i="1" dirty="0">
                        <a:latin typeface="Cambria Math" panose="02040503050406030204" pitchFamily="18" charset="0"/>
                      </a:rPr>
                      <m:t>)</m:t>
                    </m:r>
                  </m:oMath>
                </a14:m>
                <a:endParaRPr lang="en-GB" dirty="0"/>
              </a:p>
            </p:txBody>
          </p:sp>
        </mc:Choice>
        <mc:Fallback xmlns="">
          <p:sp>
            <p:nvSpPr>
              <p:cNvPr id="6" name="TextBox 5">
                <a:extLst>
                  <a:ext uri="{FF2B5EF4-FFF2-40B4-BE49-F238E27FC236}">
                    <a16:creationId xmlns:a16="http://schemas.microsoft.com/office/drawing/2014/main" id="{0A576B21-CC48-7DA9-F3CE-79B32ECBFDDC}"/>
                  </a:ext>
                </a:extLst>
              </p:cNvPr>
              <p:cNvSpPr txBox="1">
                <a:spLocks noRot="1" noChangeAspect="1" noMove="1" noResize="1" noEditPoints="1" noAdjustHandles="1" noChangeArrowheads="1" noChangeShapeType="1" noTextEdit="1"/>
              </p:cNvSpPr>
              <p:nvPr/>
            </p:nvSpPr>
            <p:spPr>
              <a:xfrm>
                <a:off x="8496299" y="5670484"/>
                <a:ext cx="3604846" cy="830997"/>
              </a:xfrm>
              <a:prstGeom prst="rect">
                <a:avLst/>
              </a:prstGeom>
              <a:blipFill>
                <a:blip r:embed="rId5"/>
                <a:stretch>
                  <a:fillRect l="-2707" t="-5839" b="-15328"/>
                </a:stretch>
              </a:blipFill>
            </p:spPr>
            <p:txBody>
              <a:bodyPr/>
              <a:lstStyle/>
              <a:p>
                <a:r>
                  <a:rPr lang="en-GB">
                    <a:noFill/>
                  </a:rPr>
                  <a:t> </a:t>
                </a:r>
              </a:p>
            </p:txBody>
          </p:sp>
        </mc:Fallback>
      </mc:AlternateContent>
      <p:sp>
        <p:nvSpPr>
          <p:cNvPr id="7" name="Arrow: Right 6">
            <a:extLst>
              <a:ext uri="{FF2B5EF4-FFF2-40B4-BE49-F238E27FC236}">
                <a16:creationId xmlns:a16="http://schemas.microsoft.com/office/drawing/2014/main" id="{D3ED3A80-24E6-C6EF-FB99-B6E089279825}"/>
              </a:ext>
            </a:extLst>
          </p:cNvPr>
          <p:cNvSpPr/>
          <p:nvPr/>
        </p:nvSpPr>
        <p:spPr>
          <a:xfrm>
            <a:off x="2016369" y="5970153"/>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26A91A4E-D158-7E7B-886E-166BA0EA22E4}"/>
              </a:ext>
            </a:extLst>
          </p:cNvPr>
          <p:cNvSpPr/>
          <p:nvPr/>
        </p:nvSpPr>
        <p:spPr>
          <a:xfrm>
            <a:off x="7430965" y="5970153"/>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57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40-4825-25BC-87C2-1FFDC6FE1EAC}"/>
              </a:ext>
            </a:extLst>
          </p:cNvPr>
          <p:cNvSpPr>
            <a:spLocks noGrp="1"/>
          </p:cNvSpPr>
          <p:nvPr>
            <p:ph type="title"/>
          </p:nvPr>
        </p:nvSpPr>
        <p:spPr/>
        <p:txBody>
          <a:bodyPr/>
          <a:lstStyle/>
          <a:p>
            <a:r>
              <a:rPr lang="en-GB" dirty="0"/>
              <a:t>PINNs vs FEM</a:t>
            </a:r>
          </a:p>
        </p:txBody>
      </p:sp>
      <p:sp>
        <p:nvSpPr>
          <p:cNvPr id="6" name="Content Placeholder 5">
            <a:extLst>
              <a:ext uri="{FF2B5EF4-FFF2-40B4-BE49-F238E27FC236}">
                <a16:creationId xmlns:a16="http://schemas.microsoft.com/office/drawing/2014/main" id="{CD78CCD0-4ECD-EA47-6B29-C240D661A632}"/>
              </a:ext>
            </a:extLst>
          </p:cNvPr>
          <p:cNvSpPr>
            <a:spLocks noGrp="1"/>
          </p:cNvSpPr>
          <p:nvPr>
            <p:ph idx="1"/>
          </p:nvPr>
        </p:nvSpPr>
        <p:spPr>
          <a:xfrm>
            <a:off x="838200" y="1825624"/>
            <a:ext cx="10515600" cy="5032375"/>
          </a:xfrm>
        </p:spPr>
        <p:txBody>
          <a:bodyPr>
            <a:normAutofit fontScale="92500"/>
          </a:bodyPr>
          <a:lstStyle/>
          <a:p>
            <a:pPr marL="0" indent="0">
              <a:buNone/>
            </a:pPr>
            <a:r>
              <a:rPr lang="en-GB" dirty="0"/>
              <a:t>PINNs have recently gained interest, because of the following advantages:</a:t>
            </a:r>
          </a:p>
          <a:p>
            <a:pPr>
              <a:buFont typeface="+mj-lt"/>
              <a:buAutoNum type="arabicPeriod"/>
            </a:pPr>
            <a:r>
              <a:rPr lang="en-GB" b="1" dirty="0"/>
              <a:t>Geometry Flexibility</a:t>
            </a:r>
            <a:r>
              <a:rPr lang="en-GB" dirty="0"/>
              <a:t>: PINNs do not require a mesh as in FEMs, which can simplify problems with complex geometries.</a:t>
            </a:r>
          </a:p>
          <a:p>
            <a:pPr>
              <a:buFont typeface="+mj-lt"/>
              <a:buAutoNum type="arabicPeriod"/>
            </a:pPr>
            <a:r>
              <a:rPr lang="en-GB" b="1" dirty="0"/>
              <a:t>Universal Approximators</a:t>
            </a:r>
            <a:r>
              <a:rPr lang="en-GB" dirty="0"/>
              <a:t>: Neural networks have the capacity to approximate a wide variety of functions (universal approximation theorem! and [Hornik1989]), which can be used to represent complex PDE solutions.</a:t>
            </a:r>
          </a:p>
          <a:p>
            <a:pPr>
              <a:buFont typeface="+mj-lt"/>
              <a:buAutoNum type="arabicPeriod"/>
            </a:pPr>
            <a:r>
              <a:rPr lang="en-GB" b="1" dirty="0"/>
              <a:t>Easily Adaptable</a:t>
            </a:r>
            <a:r>
              <a:rPr lang="en-GB" dirty="0"/>
              <a:t>: PINNs can easily be updated or trained on new data, making them adaptable to changing conditions or data-driven problems.</a:t>
            </a:r>
          </a:p>
          <a:p>
            <a:pPr>
              <a:buFont typeface="+mj-lt"/>
              <a:buAutoNum type="arabicPeriod"/>
            </a:pPr>
            <a:r>
              <a:rPr lang="en-GB" b="1" dirty="0"/>
              <a:t>Deep Learning Infrastructure</a:t>
            </a:r>
            <a:r>
              <a:rPr lang="en-GB" dirty="0"/>
              <a:t>: The rise of deep learning has led to robust software ecosystems and powerful hardware accelerators, which can be harnessed by PINNs. After training, inference is extremely fast and therefore suitable for applications with real-time constraints.</a:t>
            </a:r>
          </a:p>
          <a:p>
            <a:pPr marL="0" indent="0">
              <a:buNone/>
            </a:pPr>
            <a:endParaRPr lang="en-GB" dirty="0"/>
          </a:p>
        </p:txBody>
      </p:sp>
    </p:spTree>
    <p:extLst>
      <p:ext uri="{BB962C8B-B14F-4D97-AF65-F5344CB8AC3E}">
        <p14:creationId xmlns:p14="http://schemas.microsoft.com/office/powerpoint/2010/main" val="332191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40-4825-25BC-87C2-1FFDC6FE1EAC}"/>
              </a:ext>
            </a:extLst>
          </p:cNvPr>
          <p:cNvSpPr>
            <a:spLocks noGrp="1"/>
          </p:cNvSpPr>
          <p:nvPr>
            <p:ph type="title"/>
          </p:nvPr>
        </p:nvSpPr>
        <p:spPr/>
        <p:txBody>
          <a:bodyPr/>
          <a:lstStyle/>
          <a:p>
            <a:r>
              <a:rPr lang="en-GB" dirty="0"/>
              <a:t>PINNs vs FEM</a:t>
            </a:r>
          </a:p>
        </p:txBody>
      </p:sp>
      <p:sp>
        <p:nvSpPr>
          <p:cNvPr id="6" name="Content Placeholder 5">
            <a:extLst>
              <a:ext uri="{FF2B5EF4-FFF2-40B4-BE49-F238E27FC236}">
                <a16:creationId xmlns:a16="http://schemas.microsoft.com/office/drawing/2014/main" id="{CD78CCD0-4ECD-EA47-6B29-C240D661A632}"/>
              </a:ext>
            </a:extLst>
          </p:cNvPr>
          <p:cNvSpPr>
            <a:spLocks noGrp="1"/>
          </p:cNvSpPr>
          <p:nvPr>
            <p:ph idx="1"/>
          </p:nvPr>
        </p:nvSpPr>
        <p:spPr>
          <a:xfrm>
            <a:off x="838200" y="1825624"/>
            <a:ext cx="10515600" cy="5032375"/>
          </a:xfrm>
        </p:spPr>
        <p:txBody>
          <a:bodyPr>
            <a:normAutofit fontScale="92500"/>
          </a:bodyPr>
          <a:lstStyle/>
          <a:p>
            <a:pPr marL="0" indent="0">
              <a:buNone/>
            </a:pPr>
            <a:r>
              <a:rPr lang="en-GB" dirty="0">
                <a:solidFill>
                  <a:schemeClr val="bg1">
                    <a:lumMod val="75000"/>
                  </a:schemeClr>
                </a:solidFill>
              </a:rPr>
              <a:t>PINNs have recently gained interest, because of the following advantages:</a:t>
            </a:r>
          </a:p>
          <a:p>
            <a:pPr>
              <a:buFont typeface="+mj-lt"/>
              <a:buAutoNum type="arabicPeriod"/>
            </a:pPr>
            <a:r>
              <a:rPr lang="en-GB" b="1" dirty="0">
                <a:solidFill>
                  <a:schemeClr val="bg1">
                    <a:lumMod val="75000"/>
                  </a:schemeClr>
                </a:solidFill>
              </a:rPr>
              <a:t>Geometry Flexibility</a:t>
            </a:r>
            <a:r>
              <a:rPr lang="en-GB" dirty="0">
                <a:solidFill>
                  <a:schemeClr val="bg1">
                    <a:lumMod val="75000"/>
                  </a:schemeClr>
                </a:solidFill>
              </a:rPr>
              <a:t>: PINNs do not require a mesh as in FEMs, which can simplify problems with complex geometries.</a:t>
            </a:r>
          </a:p>
          <a:p>
            <a:pPr>
              <a:buFont typeface="+mj-lt"/>
              <a:buAutoNum type="arabicPeriod"/>
            </a:pPr>
            <a:r>
              <a:rPr lang="en-GB" b="1" dirty="0">
                <a:solidFill>
                  <a:schemeClr val="bg1">
                    <a:lumMod val="75000"/>
                  </a:schemeClr>
                </a:solidFill>
              </a:rPr>
              <a:t>Universal Approximators</a:t>
            </a:r>
            <a:r>
              <a:rPr lang="en-GB" dirty="0">
                <a:solidFill>
                  <a:schemeClr val="bg1">
                    <a:lumMod val="75000"/>
                  </a:schemeClr>
                </a:solidFill>
              </a:rPr>
              <a:t>: Neural networks have the capacity to approximate a wide variety of functions (universal approximation theorem!), which can be leveraged to represent complex PDE solutions.</a:t>
            </a:r>
          </a:p>
          <a:p>
            <a:pPr>
              <a:buFont typeface="+mj-lt"/>
              <a:buAutoNum type="arabicPeriod"/>
            </a:pPr>
            <a:r>
              <a:rPr lang="en-GB" b="1" dirty="0">
                <a:solidFill>
                  <a:schemeClr val="bg1">
                    <a:lumMod val="75000"/>
                  </a:schemeClr>
                </a:solidFill>
              </a:rPr>
              <a:t>Easily Adaptable</a:t>
            </a:r>
            <a:r>
              <a:rPr lang="en-GB" dirty="0">
                <a:solidFill>
                  <a:schemeClr val="bg1">
                    <a:lumMod val="75000"/>
                  </a:schemeClr>
                </a:solidFill>
              </a:rPr>
              <a:t>: PINNs can easily be updated or trained on new data, making them adaptable to changing conditions or data-driven problems.</a:t>
            </a:r>
          </a:p>
          <a:p>
            <a:pPr>
              <a:buFont typeface="+mj-lt"/>
              <a:buAutoNum type="arabicPeriod"/>
            </a:pPr>
            <a:r>
              <a:rPr lang="en-GB" b="1" dirty="0">
                <a:solidFill>
                  <a:schemeClr val="bg1">
                    <a:lumMod val="75000"/>
                  </a:schemeClr>
                </a:solidFill>
              </a:rPr>
              <a:t>Deep Learning Infrastructure</a:t>
            </a:r>
            <a:r>
              <a:rPr lang="en-GB" dirty="0">
                <a:solidFill>
                  <a:schemeClr val="bg1">
                    <a:lumMod val="75000"/>
                  </a:schemeClr>
                </a:solidFill>
              </a:rPr>
              <a:t>: The rise of deep learning has led to robust software ecosystems and powerful hardware accelerators, which can be harnessed by PINNs. After training, inference is extremely fast and therefore suitable for applications with real-time constraints.</a:t>
            </a:r>
          </a:p>
          <a:p>
            <a:pPr marL="0" indent="0">
              <a:buNone/>
            </a:pPr>
            <a:endParaRPr lang="en-GB" dirty="0">
              <a:solidFill>
                <a:schemeClr val="bg1">
                  <a:lumMod val="75000"/>
                </a:schemeClr>
              </a:solidFill>
            </a:endParaRPr>
          </a:p>
        </p:txBody>
      </p:sp>
      <p:sp>
        <p:nvSpPr>
          <p:cNvPr id="3" name="TextBox 2">
            <a:extLst>
              <a:ext uri="{FF2B5EF4-FFF2-40B4-BE49-F238E27FC236}">
                <a16:creationId xmlns:a16="http://schemas.microsoft.com/office/drawing/2014/main" id="{24F97C40-AA08-9C36-6EA9-29319757B51C}"/>
              </a:ext>
            </a:extLst>
          </p:cNvPr>
          <p:cNvSpPr txBox="1"/>
          <p:nvPr/>
        </p:nvSpPr>
        <p:spPr>
          <a:xfrm rot="580936">
            <a:off x="715108" y="1926955"/>
            <a:ext cx="11043138" cy="4154984"/>
          </a:xfrm>
          <a:prstGeom prst="rect">
            <a:avLst/>
          </a:prstGeom>
          <a:noFill/>
        </p:spPr>
        <p:txBody>
          <a:bodyPr wrap="square" rtlCol="0">
            <a:spAutoFit/>
          </a:bodyPr>
          <a:lstStyle/>
          <a:p>
            <a:pPr algn="ctr"/>
            <a:r>
              <a:rPr lang="en-GB" sz="4400" b="1" dirty="0">
                <a:ln w="22225">
                  <a:solidFill>
                    <a:schemeClr val="tx1"/>
                  </a:solidFill>
                  <a:prstDash val="solid"/>
                </a:ln>
                <a:solidFill>
                  <a:schemeClr val="accent1">
                    <a:lumMod val="75000"/>
                  </a:schemeClr>
                </a:solidFill>
              </a:rPr>
              <a:t>Of course, the obvious counterpart is that</a:t>
            </a:r>
            <a:br>
              <a:rPr lang="en-GB" sz="4400" b="1" dirty="0">
                <a:ln w="22225">
                  <a:solidFill>
                    <a:schemeClr val="tx1"/>
                  </a:solidFill>
                  <a:prstDash val="solid"/>
                </a:ln>
                <a:solidFill>
                  <a:schemeClr val="accent1">
                    <a:lumMod val="75000"/>
                  </a:schemeClr>
                </a:solidFill>
              </a:rPr>
            </a:br>
            <a:r>
              <a:rPr lang="en-GB" sz="4400" b="1" dirty="0">
                <a:ln w="22225">
                  <a:solidFill>
                    <a:schemeClr val="tx1"/>
                  </a:solidFill>
                  <a:prstDash val="solid"/>
                </a:ln>
                <a:solidFill>
                  <a:schemeClr val="accent1">
                    <a:lumMod val="75000"/>
                  </a:schemeClr>
                </a:solidFill>
              </a:rPr>
              <a:t>we need to properly </a:t>
            </a:r>
            <a:r>
              <a:rPr lang="en-GB" sz="4400" b="1" u="sng" dirty="0">
                <a:ln w="22225">
                  <a:solidFill>
                    <a:schemeClr val="tx1"/>
                  </a:solidFill>
                  <a:prstDash val="solid"/>
                </a:ln>
                <a:solidFill>
                  <a:schemeClr val="accent1">
                    <a:lumMod val="75000"/>
                  </a:schemeClr>
                </a:solidFill>
              </a:rPr>
              <a:t>TRAIN</a:t>
            </a:r>
            <a:r>
              <a:rPr lang="en-GB" sz="4400" b="1" dirty="0">
                <a:ln w="22225">
                  <a:solidFill>
                    <a:schemeClr val="tx1"/>
                  </a:solidFill>
                  <a:prstDash val="solid"/>
                </a:ln>
                <a:solidFill>
                  <a:schemeClr val="accent1">
                    <a:lumMod val="75000"/>
                  </a:schemeClr>
                </a:solidFill>
              </a:rPr>
              <a:t> the said PINN so that it learns to approximate the analytical solution to the given PDE problem!</a:t>
            </a:r>
          </a:p>
          <a:p>
            <a:pPr algn="ctr"/>
            <a:endParaRPr lang="en-GB" sz="4400" b="1" dirty="0">
              <a:ln w="22225">
                <a:solidFill>
                  <a:schemeClr val="tx1"/>
                </a:solidFill>
                <a:prstDash val="solid"/>
              </a:ln>
              <a:solidFill>
                <a:schemeClr val="accent1">
                  <a:lumMod val="75000"/>
                </a:schemeClr>
              </a:solidFill>
            </a:endParaRPr>
          </a:p>
          <a:p>
            <a:pPr algn="ctr"/>
            <a:r>
              <a:rPr lang="en-GB" sz="4400" b="1" dirty="0">
                <a:ln w="22225">
                  <a:solidFill>
                    <a:schemeClr val="tx1"/>
                  </a:solidFill>
                  <a:prstDash val="solid"/>
                </a:ln>
                <a:solidFill>
                  <a:schemeClr val="accent1">
                    <a:lumMod val="75000"/>
                  </a:schemeClr>
                </a:solidFill>
              </a:rPr>
              <a:t>And that is not always easy to do!</a:t>
            </a:r>
          </a:p>
        </p:txBody>
      </p:sp>
    </p:spTree>
    <p:extLst>
      <p:ext uri="{BB962C8B-B14F-4D97-AF65-F5344CB8AC3E}">
        <p14:creationId xmlns:p14="http://schemas.microsoft.com/office/powerpoint/2010/main" val="22775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toy example of a PDE (Simpler than Navier-Stokes, for obvious reasons!)</a:t>
            </a:r>
          </a:p>
        </p:txBody>
      </p:sp>
      <p:pic>
        <p:nvPicPr>
          <p:cNvPr id="9" name="Picture 8">
            <a:extLst>
              <a:ext uri="{FF2B5EF4-FFF2-40B4-BE49-F238E27FC236}">
                <a16:creationId xmlns:a16="http://schemas.microsoft.com/office/drawing/2014/main" id="{811989B4-CD07-630B-3D54-86E3E4F22542}"/>
              </a:ext>
            </a:extLst>
          </p:cNvPr>
          <p:cNvPicPr>
            <a:picLocks noChangeAspect="1"/>
          </p:cNvPicPr>
          <p:nvPr/>
        </p:nvPicPr>
        <p:blipFill rotWithShape="1">
          <a:blip r:embed="rId2"/>
          <a:srcRect r="11442"/>
          <a:stretch/>
        </p:blipFill>
        <p:spPr>
          <a:xfrm>
            <a:off x="697523" y="1649657"/>
            <a:ext cx="10796954" cy="4752656"/>
          </a:xfrm>
          <a:prstGeom prst="rect">
            <a:avLst/>
          </a:prstGeom>
        </p:spPr>
      </p:pic>
    </p:spTree>
    <p:extLst>
      <p:ext uri="{BB962C8B-B14F-4D97-AF65-F5344CB8AC3E}">
        <p14:creationId xmlns:p14="http://schemas.microsoft.com/office/powerpoint/2010/main" val="94786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a:xfrm>
            <a:off x="838200" y="365125"/>
            <a:ext cx="5972908" cy="1325563"/>
          </a:xfrm>
        </p:spPr>
        <p:txBody>
          <a:bodyPr/>
          <a:lstStyle/>
          <a:p>
            <a:r>
              <a:rPr lang="en-GB" dirty="0"/>
              <a:t>A toy example of a PDE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a:xfrm>
                <a:off x="838200" y="1825624"/>
                <a:ext cx="10515600" cy="5032375"/>
              </a:xfrm>
            </p:spPr>
            <p:txBody>
              <a:bodyPr>
                <a:normAutofit/>
              </a:bodyPr>
              <a:lstStyle/>
              <a:p>
                <a:pPr marL="0" indent="0">
                  <a:buNone/>
                </a:pPr>
                <a:r>
                  <a:rPr lang="en-GB" dirty="0"/>
                  <a:t>Let us consider this toy example of a PDE.</a:t>
                </a:r>
              </a:p>
              <a:p>
                <a:r>
                  <a:rPr lang="en-GB" dirty="0"/>
                  <a:t>Let us denote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 the </a:t>
                </a:r>
                <a:r>
                  <a:rPr lang="en-GB" b="1" dirty="0"/>
                  <a:t>temperature of my coffee, in °C, at time </a:t>
                </a:r>
                <a14:m>
                  <m:oMath xmlns:m="http://schemas.openxmlformats.org/officeDocument/2006/math">
                    <m:r>
                      <a:rPr lang="en-GB" b="1" i="1" dirty="0" smtClean="0">
                        <a:latin typeface="Cambria Math" panose="02040503050406030204" pitchFamily="18" charset="0"/>
                      </a:rPr>
                      <m:t>𝒕</m:t>
                    </m:r>
                  </m:oMath>
                </a14:m>
                <a:r>
                  <a:rPr lang="en-GB" dirty="0"/>
                  <a:t>.</a:t>
                </a:r>
              </a:p>
              <a:p>
                <a:r>
                  <a:rPr lang="en-GB" dirty="0"/>
                  <a:t>It starts, freshly brewed at 100°C, that is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(0) = 100</m:t>
                    </m:r>
                    <m:r>
                      <m:rPr>
                        <m:nor/>
                      </m:rPr>
                      <a:rPr lang="en-GB" b="0" i="0" dirty="0" smtClean="0">
                        <a:latin typeface="Cambria Math" panose="02040503050406030204" pitchFamily="18" charset="0"/>
                      </a:rPr>
                      <m:t> </m:t>
                    </m:r>
                    <m:r>
                      <m:rPr>
                        <m:nor/>
                      </m:rPr>
                      <a:rPr lang="en-GB" b="0" i="0" dirty="0" smtClean="0">
                        <a:latin typeface="Cambria Math" panose="02040503050406030204" pitchFamily="18" charset="0"/>
                      </a:rPr>
                      <m:t>°</m:t>
                    </m:r>
                    <m:r>
                      <m:rPr>
                        <m:nor/>
                      </m:rPr>
                      <a:rPr lang="en-GB" b="0" i="0" dirty="0" smtClean="0">
                        <a:latin typeface="Cambria Math" panose="02040503050406030204" pitchFamily="18" charset="0"/>
                      </a:rPr>
                      <m:t>C</m:t>
                    </m:r>
                  </m:oMath>
                </a14:m>
                <a:r>
                  <a:rPr lang="en-GB" dirty="0"/>
                  <a:t>. This is the </a:t>
                </a:r>
                <a:r>
                  <a:rPr lang="en-GB" b="1" dirty="0">
                    <a:solidFill>
                      <a:srgbClr val="7030A0"/>
                    </a:solidFill>
                  </a:rPr>
                  <a:t>initial condition </a:t>
                </a:r>
                <a:r>
                  <a:rPr lang="en-GB" dirty="0"/>
                  <a:t>for our PDE.</a:t>
                </a:r>
              </a:p>
              <a:p>
                <a:r>
                  <a:rPr lang="en-GB" dirty="0"/>
                  <a:t>The room temperature is constant, and set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0" smtClean="0">
                        <a:latin typeface="Cambria Math" panose="02040503050406030204" pitchFamily="18" charset="0"/>
                      </a:rPr>
                      <m:t>=20</m:t>
                    </m:r>
                    <m:r>
                      <m:rPr>
                        <m:nor/>
                      </m:rPr>
                      <a:rPr lang="en-GB" b="0" i="0" smtClean="0">
                        <a:latin typeface="Cambria Math" panose="02040503050406030204" pitchFamily="18" charset="0"/>
                      </a:rPr>
                      <m:t> </m:t>
                    </m:r>
                    <m:r>
                      <m:rPr>
                        <m:nor/>
                      </m:rPr>
                      <a:rPr lang="en-GB" dirty="0">
                        <a:latin typeface="Cambria Math" panose="02040503050406030204" pitchFamily="18" charset="0"/>
                      </a:rPr>
                      <m:t>°</m:t>
                    </m:r>
                    <m:r>
                      <m:rPr>
                        <m:nor/>
                      </m:rPr>
                      <a:rPr lang="en-GB" dirty="0">
                        <a:latin typeface="Cambria Math" panose="02040503050406030204" pitchFamily="18" charset="0"/>
                      </a:rPr>
                      <m:t>C</m:t>
                    </m:r>
                  </m:oMath>
                </a14:m>
                <a:r>
                  <a:rPr lang="en-GB" dirty="0"/>
                  <a:t>.</a:t>
                </a:r>
              </a:p>
              <a:p>
                <a:r>
                  <a:rPr lang="en-GB" dirty="0"/>
                  <a:t>The temperature function </a:t>
                </a:r>
                <a14:m>
                  <m:oMath xmlns:m="http://schemas.openxmlformats.org/officeDocument/2006/math">
                    <m:r>
                      <a:rPr lang="en-GB" i="1" dirty="0" smtClean="0">
                        <a:latin typeface="Cambria Math" panose="02040503050406030204" pitchFamily="18" charset="0"/>
                      </a:rPr>
                      <m:t>𝑇</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 follows the </a:t>
                </a:r>
                <a:r>
                  <a:rPr lang="en-GB" b="1" dirty="0">
                    <a:solidFill>
                      <a:srgbClr val="00B050"/>
                    </a:solidFill>
                  </a:rPr>
                  <a:t>PDE</a:t>
                </a:r>
                <a:r>
                  <a:rPr lang="en-GB" dirty="0"/>
                  <a:t> below.</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r>
                  <a:rPr lang="en-GB" dirty="0"/>
                  <a:t>The </a:t>
                </a:r>
                <a14:m>
                  <m:oMath xmlns:m="http://schemas.openxmlformats.org/officeDocument/2006/math">
                    <m:r>
                      <a:rPr lang="en-GB" i="1" dirty="0" smtClean="0">
                        <a:latin typeface="Cambria Math" panose="02040503050406030204" pitchFamily="18" charset="0"/>
                      </a:rPr>
                      <m:t>𝑅</m:t>
                    </m:r>
                  </m:oMath>
                </a14:m>
                <a:r>
                  <a:rPr lang="en-GB" dirty="0"/>
                  <a:t> constant denotes the temperature dissipation factor and is arbitrarily set to 0.1.</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D9D0C00-D355-872E-5E09-8D9ED4A31756}"/>
              </a:ext>
            </a:extLst>
          </p:cNvPr>
          <p:cNvPicPr>
            <a:picLocks noChangeAspect="1"/>
          </p:cNvPicPr>
          <p:nvPr/>
        </p:nvPicPr>
        <p:blipFill>
          <a:blip r:embed="rId3"/>
          <a:stretch>
            <a:fillRect/>
          </a:stretch>
        </p:blipFill>
        <p:spPr>
          <a:xfrm>
            <a:off x="7280328" y="103103"/>
            <a:ext cx="4817887" cy="1878097"/>
          </a:xfrm>
          <a:prstGeom prst="rect">
            <a:avLst/>
          </a:prstGeom>
        </p:spPr>
      </p:pic>
    </p:spTree>
    <p:extLst>
      <p:ext uri="{BB962C8B-B14F-4D97-AF65-F5344CB8AC3E}">
        <p14:creationId xmlns:p14="http://schemas.microsoft.com/office/powerpoint/2010/main" val="55038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toy example of a PDE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sz="half" idx="1"/>
              </p:nvPr>
            </p:nvSpPr>
            <p:spPr>
              <a:xfrm>
                <a:off x="375139" y="1825624"/>
                <a:ext cx="6213230" cy="5032376"/>
              </a:xfrm>
            </p:spPr>
            <p:txBody>
              <a:bodyPr>
                <a:normAutofit/>
              </a:bodyPr>
              <a:lstStyle/>
              <a:p>
                <a:pPr marL="0" indent="0">
                  <a:buNone/>
                </a:pPr>
                <a:r>
                  <a:rPr lang="en-GB" dirty="0"/>
                  <a:t>The PDE problem</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m:oMathPara>
                </a14:m>
                <a:br>
                  <a:rPr lang="en-GB" dirty="0"/>
                </a:br>
                <a:endParaRPr lang="en-GB" dirty="0"/>
              </a:p>
              <a:p>
                <a:pPr marL="0" indent="0">
                  <a:buNone/>
                </a:pPr>
                <a:br>
                  <a:rPr lang="en-GB" dirty="0"/>
                </a:br>
                <a:r>
                  <a:rPr lang="en-GB" dirty="0"/>
                  <a:t>Is considered easy-to-solve, as it admits an analytical solution, whose closed-form expression is known. It is simply given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r>
                                <a:rPr lang="en-GB" b="0" i="1" smtClean="0">
                                  <a:latin typeface="Cambria Math" panose="02040503050406030204" pitchFamily="18" charset="0"/>
                                </a:rPr>
                                <m:t>−</m:t>
                              </m:r>
                              <m:r>
                                <a:rPr lang="en-GB" b="0" i="1" smtClean="0">
                                  <a:latin typeface="Cambria Math" panose="02040503050406030204" pitchFamily="18" charset="0"/>
                                </a:rPr>
                                <m:t>𝑅𝑡</m:t>
                              </m:r>
                            </m:e>
                          </m:d>
                        </m:e>
                      </m:func>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sz="half" idx="1"/>
              </p:nvPr>
            </p:nvSpPr>
            <p:spPr>
              <a:xfrm>
                <a:off x="375139" y="1825624"/>
                <a:ext cx="6213230" cy="5032376"/>
              </a:xfrm>
              <a:blipFill>
                <a:blip r:embed="rId2"/>
                <a:stretch>
                  <a:fillRect l="-2061" t="-1937" r="-2453"/>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D9D0C00-D355-872E-5E09-8D9ED4A31756}"/>
              </a:ext>
            </a:extLst>
          </p:cNvPr>
          <p:cNvPicPr>
            <a:picLocks noChangeAspect="1"/>
          </p:cNvPicPr>
          <p:nvPr/>
        </p:nvPicPr>
        <p:blipFill>
          <a:blip r:embed="rId3"/>
          <a:stretch>
            <a:fillRect/>
          </a:stretch>
        </p:blipFill>
        <p:spPr>
          <a:xfrm>
            <a:off x="7280328" y="103103"/>
            <a:ext cx="4817887" cy="1878097"/>
          </a:xfrm>
          <a:prstGeom prst="rect">
            <a:avLst/>
          </a:prstGeom>
        </p:spPr>
      </p:pic>
      <p:pic>
        <p:nvPicPr>
          <p:cNvPr id="6" name="Picture 5">
            <a:extLst>
              <a:ext uri="{FF2B5EF4-FFF2-40B4-BE49-F238E27FC236}">
                <a16:creationId xmlns:a16="http://schemas.microsoft.com/office/drawing/2014/main" id="{70F95966-7400-75CC-4DF5-87DF9BF40CFF}"/>
              </a:ext>
            </a:extLst>
          </p:cNvPr>
          <p:cNvPicPr>
            <a:picLocks noChangeAspect="1"/>
          </p:cNvPicPr>
          <p:nvPr/>
        </p:nvPicPr>
        <p:blipFill>
          <a:blip r:embed="rId4"/>
          <a:stretch>
            <a:fillRect/>
          </a:stretch>
        </p:blipFill>
        <p:spPr>
          <a:xfrm>
            <a:off x="6689312" y="2508738"/>
            <a:ext cx="5408903" cy="4107580"/>
          </a:xfrm>
          <a:prstGeom prst="rect">
            <a:avLst/>
          </a:prstGeom>
        </p:spPr>
      </p:pic>
    </p:spTree>
    <p:extLst>
      <p:ext uri="{BB962C8B-B14F-4D97-AF65-F5344CB8AC3E}">
        <p14:creationId xmlns:p14="http://schemas.microsoft.com/office/powerpoint/2010/main" val="36726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A9B1-6FCE-353A-FA50-CA16D8CF1EA4}"/>
              </a:ext>
            </a:extLst>
          </p:cNvPr>
          <p:cNvSpPr>
            <a:spLocks noGrp="1"/>
          </p:cNvSpPr>
          <p:nvPr>
            <p:ph type="title"/>
          </p:nvPr>
        </p:nvSpPr>
        <p:spPr/>
        <p:txBody>
          <a:bodyPr/>
          <a:lstStyle/>
          <a:p>
            <a:r>
              <a:rPr lang="en-GB" dirty="0"/>
              <a:t>Defining a class for our PINN</a:t>
            </a:r>
          </a:p>
        </p:txBody>
      </p:sp>
      <p:sp>
        <p:nvSpPr>
          <p:cNvPr id="3" name="Content Placeholder 2">
            <a:extLst>
              <a:ext uri="{FF2B5EF4-FFF2-40B4-BE49-F238E27FC236}">
                <a16:creationId xmlns:a16="http://schemas.microsoft.com/office/drawing/2014/main" id="{8794EE67-0ECB-4248-6CAA-7C09C17CA5B0}"/>
              </a:ext>
            </a:extLst>
          </p:cNvPr>
          <p:cNvSpPr>
            <a:spLocks noGrp="1"/>
          </p:cNvSpPr>
          <p:nvPr>
            <p:ph sz="half" idx="1"/>
          </p:nvPr>
        </p:nvSpPr>
        <p:spPr/>
        <p:txBody>
          <a:bodyPr/>
          <a:lstStyle/>
          <a:p>
            <a:pPr marL="0" indent="0">
              <a:buNone/>
            </a:pPr>
            <a:r>
              <a:rPr lang="en-GB" dirty="0"/>
              <a:t>We will train a PINN to solve our toy example PDE.</a:t>
            </a:r>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4B28B22-F72B-E461-A5F0-82A31F0E5461}"/>
                  </a:ext>
                </a:extLst>
              </p:cNvPr>
              <p:cNvSpPr/>
              <p:nvPr/>
            </p:nvSpPr>
            <p:spPr>
              <a:xfrm>
                <a:off x="2998177" y="2881434"/>
                <a:ext cx="4396154" cy="1095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PINN </a:t>
                </a:r>
                <a14:m>
                  <m:oMath xmlns:m="http://schemas.openxmlformats.org/officeDocument/2006/math">
                    <m:r>
                      <a:rPr lang="en-GB" i="1">
                        <a:latin typeface="Cambria Math" panose="02040503050406030204" pitchFamily="18" charset="0"/>
                      </a:rPr>
                      <m:t>𝑓</m:t>
                    </m:r>
                  </m:oMath>
                </a14:m>
                <a:r>
                  <a:rPr lang="en-GB" dirty="0"/>
                  <a:t> trained to approximate the analytical solution </a:t>
                </a:r>
                <a14:m>
                  <m:oMath xmlns:m="http://schemas.openxmlformats.org/officeDocument/2006/math">
                    <m:r>
                      <a:rPr lang="en-GB" i="1" dirty="0">
                        <a:latin typeface="Cambria Math" panose="02040503050406030204" pitchFamily="18" charset="0"/>
                      </a:rPr>
                      <m:t>𝑔</m:t>
                    </m:r>
                  </m:oMath>
                </a14:m>
                <a:r>
                  <a:rPr lang="en-GB" dirty="0"/>
                  <a:t> of toy example PDE.</a:t>
                </a:r>
              </a:p>
            </p:txBody>
          </p:sp>
        </mc:Choice>
        <mc:Fallback xmlns="">
          <p:sp>
            <p:nvSpPr>
              <p:cNvPr id="5" name="Rectangle: Rounded Corners 4">
                <a:extLst>
                  <a:ext uri="{FF2B5EF4-FFF2-40B4-BE49-F238E27FC236}">
                    <a16:creationId xmlns:a16="http://schemas.microsoft.com/office/drawing/2014/main" id="{84B28B22-F72B-E461-A5F0-82A31F0E5461}"/>
                  </a:ext>
                </a:extLst>
              </p:cNvPr>
              <p:cNvSpPr>
                <a:spLocks noRot="1" noChangeAspect="1" noMove="1" noResize="1" noEditPoints="1" noAdjustHandles="1" noChangeArrowheads="1" noChangeShapeType="1" noTextEdit="1"/>
              </p:cNvSpPr>
              <p:nvPr/>
            </p:nvSpPr>
            <p:spPr>
              <a:xfrm>
                <a:off x="2998177" y="2881434"/>
                <a:ext cx="4396154" cy="1095131"/>
              </a:xfrm>
              <a:prstGeom prst="round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B754CB-3499-F27D-D435-5A873DFC05BD}"/>
                  </a:ext>
                </a:extLst>
              </p:cNvPr>
              <p:cNvSpPr txBox="1"/>
              <p:nvPr/>
            </p:nvSpPr>
            <p:spPr>
              <a:xfrm>
                <a:off x="734158" y="3198167"/>
                <a:ext cx="1072662" cy="461665"/>
              </a:xfrm>
              <a:prstGeom prst="rect">
                <a:avLst/>
              </a:prstGeom>
              <a:noFill/>
            </p:spPr>
            <p:txBody>
              <a:bodyPr wrap="square" rtlCol="0">
                <a:spAutoFit/>
              </a:bodyPr>
              <a:lstStyle/>
              <a:p>
                <a:r>
                  <a:rPr lang="en-GB" sz="2400" dirty="0"/>
                  <a:t>Input </a:t>
                </a:r>
                <a14:m>
                  <m:oMath xmlns:m="http://schemas.openxmlformats.org/officeDocument/2006/math">
                    <m:r>
                      <a:rPr lang="en-GB" sz="2400" i="1" dirty="0" smtClean="0">
                        <a:latin typeface="Cambria Math" panose="02040503050406030204" pitchFamily="18" charset="0"/>
                      </a:rPr>
                      <m:t>𝑡</m:t>
                    </m:r>
                  </m:oMath>
                </a14:m>
                <a:endParaRPr lang="en-GB" dirty="0"/>
              </a:p>
            </p:txBody>
          </p:sp>
        </mc:Choice>
        <mc:Fallback xmlns="">
          <p:sp>
            <p:nvSpPr>
              <p:cNvPr id="6" name="TextBox 5">
                <a:extLst>
                  <a:ext uri="{FF2B5EF4-FFF2-40B4-BE49-F238E27FC236}">
                    <a16:creationId xmlns:a16="http://schemas.microsoft.com/office/drawing/2014/main" id="{6AB754CB-3499-F27D-D435-5A873DFC05BD}"/>
                  </a:ext>
                </a:extLst>
              </p:cNvPr>
              <p:cNvSpPr txBox="1">
                <a:spLocks noRot="1" noChangeAspect="1" noMove="1" noResize="1" noEditPoints="1" noAdjustHandles="1" noChangeArrowheads="1" noChangeShapeType="1" noTextEdit="1"/>
              </p:cNvSpPr>
              <p:nvPr/>
            </p:nvSpPr>
            <p:spPr>
              <a:xfrm>
                <a:off x="734158" y="3198167"/>
                <a:ext cx="1072662" cy="461665"/>
              </a:xfrm>
              <a:prstGeom prst="rect">
                <a:avLst/>
              </a:prstGeom>
              <a:blipFill>
                <a:blip r:embed="rId3"/>
                <a:stretch>
                  <a:fillRect l="-8523" t="-10667" b="-3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A72A80-E34D-FE9E-2CCB-4AFB1D57CE07}"/>
                  </a:ext>
                </a:extLst>
              </p:cNvPr>
              <p:cNvSpPr txBox="1"/>
              <p:nvPr/>
            </p:nvSpPr>
            <p:spPr>
              <a:xfrm>
                <a:off x="8481646" y="3013498"/>
                <a:ext cx="3604846" cy="830997"/>
              </a:xfrm>
              <a:prstGeom prst="rect">
                <a:avLst/>
              </a:prstGeom>
              <a:noFill/>
            </p:spPr>
            <p:txBody>
              <a:bodyPr wrap="square" rtlCol="0">
                <a:spAutoFit/>
              </a:bodyPr>
              <a:lstStyle/>
              <a:p>
                <a:r>
                  <a:rPr lang="en-GB" sz="2400" b="0" dirty="0"/>
                  <a:t>Output of NN </a:t>
                </a:r>
                <a14:m>
                  <m:oMath xmlns:m="http://schemas.openxmlformats.org/officeDocument/2006/math">
                    <m:r>
                      <a:rPr lang="en-GB" sz="2400" b="0" i="1" dirty="0" smtClean="0">
                        <a:latin typeface="Cambria Math" panose="02040503050406030204" pitchFamily="18" charset="0"/>
                      </a:rPr>
                      <m:t>𝑓</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𝑡</m:t>
                        </m:r>
                      </m:e>
                    </m:d>
                    <m:r>
                      <a:rPr lang="en-GB" sz="2400" b="0" i="1" dirty="0" smtClean="0">
                        <a:latin typeface="Cambria Math" panose="02040503050406030204" pitchFamily="18" charset="0"/>
                      </a:rPr>
                      <m:t>≈</m:t>
                    </m:r>
                  </m:oMath>
                </a14:m>
                <a:r>
                  <a:rPr lang="en-GB" dirty="0"/>
                  <a:t> </a:t>
                </a:r>
                <a:r>
                  <a:rPr lang="en-GB" sz="2400" dirty="0"/>
                  <a:t>Analytical solution </a:t>
                </a:r>
                <a14:m>
                  <m:oMath xmlns:m="http://schemas.openxmlformats.org/officeDocument/2006/math">
                    <m:r>
                      <a:rPr lang="en-GB" sz="2400" b="0" i="1" dirty="0" smtClean="0">
                        <a:latin typeface="Cambria Math" panose="02040503050406030204" pitchFamily="18" charset="0"/>
                      </a:rPr>
                      <m:t>𝑔</m:t>
                    </m:r>
                    <m:r>
                      <a:rPr lang="en-GB" sz="2400" i="1" dirty="0">
                        <a:latin typeface="Cambria Math" panose="02040503050406030204" pitchFamily="18" charset="0"/>
                      </a:rPr>
                      <m:t>(</m:t>
                    </m:r>
                    <m:r>
                      <a:rPr lang="en-GB" sz="2400" i="1" dirty="0">
                        <a:latin typeface="Cambria Math" panose="02040503050406030204" pitchFamily="18" charset="0"/>
                      </a:rPr>
                      <m:t>𝑡</m:t>
                    </m:r>
                    <m:r>
                      <a:rPr lang="en-GB" sz="2400" i="1" dirty="0">
                        <a:latin typeface="Cambria Math" panose="02040503050406030204" pitchFamily="18" charset="0"/>
                      </a:rPr>
                      <m:t>)</m:t>
                    </m:r>
                  </m:oMath>
                </a14:m>
                <a:endParaRPr lang="en-GB" dirty="0"/>
              </a:p>
            </p:txBody>
          </p:sp>
        </mc:Choice>
        <mc:Fallback xmlns="">
          <p:sp>
            <p:nvSpPr>
              <p:cNvPr id="7" name="TextBox 6">
                <a:extLst>
                  <a:ext uri="{FF2B5EF4-FFF2-40B4-BE49-F238E27FC236}">
                    <a16:creationId xmlns:a16="http://schemas.microsoft.com/office/drawing/2014/main" id="{F1A72A80-E34D-FE9E-2CCB-4AFB1D57CE07}"/>
                  </a:ext>
                </a:extLst>
              </p:cNvPr>
              <p:cNvSpPr txBox="1">
                <a:spLocks noRot="1" noChangeAspect="1" noMove="1" noResize="1" noEditPoints="1" noAdjustHandles="1" noChangeArrowheads="1" noChangeShapeType="1" noTextEdit="1"/>
              </p:cNvSpPr>
              <p:nvPr/>
            </p:nvSpPr>
            <p:spPr>
              <a:xfrm>
                <a:off x="8481646" y="3013498"/>
                <a:ext cx="3604846" cy="830997"/>
              </a:xfrm>
              <a:prstGeom prst="rect">
                <a:avLst/>
              </a:prstGeom>
              <a:blipFill>
                <a:blip r:embed="rId4"/>
                <a:stretch>
                  <a:fillRect l="-2534" t="-5839" b="-15328"/>
                </a:stretch>
              </a:blipFill>
            </p:spPr>
            <p:txBody>
              <a:bodyPr/>
              <a:lstStyle/>
              <a:p>
                <a:r>
                  <a:rPr lang="en-GB">
                    <a:noFill/>
                  </a:rPr>
                  <a:t> </a:t>
                </a:r>
              </a:p>
            </p:txBody>
          </p:sp>
        </mc:Fallback>
      </mc:AlternateContent>
      <p:sp>
        <p:nvSpPr>
          <p:cNvPr id="8" name="Arrow: Right 7">
            <a:extLst>
              <a:ext uri="{FF2B5EF4-FFF2-40B4-BE49-F238E27FC236}">
                <a16:creationId xmlns:a16="http://schemas.microsoft.com/office/drawing/2014/main" id="{0000A86D-2E5A-EAC6-5B2F-2910D5275D98}"/>
              </a:ext>
            </a:extLst>
          </p:cNvPr>
          <p:cNvSpPr/>
          <p:nvPr/>
        </p:nvSpPr>
        <p:spPr>
          <a:xfrm>
            <a:off x="2001716" y="3313167"/>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3A055949-3979-9BA3-7F21-A63F74676C45}"/>
              </a:ext>
            </a:extLst>
          </p:cNvPr>
          <p:cNvSpPr/>
          <p:nvPr/>
        </p:nvSpPr>
        <p:spPr>
          <a:xfrm>
            <a:off x="7416312" y="3313167"/>
            <a:ext cx="961292" cy="2316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591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a:xfrm>
            <a:off x="838200" y="365125"/>
            <a:ext cx="11220938" cy="1325563"/>
          </a:xfrm>
        </p:spPr>
        <p:txBody>
          <a:bodyPr>
            <a:normAutofit/>
          </a:bodyPr>
          <a:lstStyle/>
          <a:p>
            <a:r>
              <a:rPr lang="en-US" dirty="0"/>
              <a:t>About this week (Week 12, an informative lecture about physics-informed neural networks)</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normAutofit/>
          </a:bodyPr>
          <a:lstStyle/>
          <a:p>
            <a:pPr marL="514350" indent="-514350">
              <a:buFont typeface="+mj-lt"/>
              <a:buAutoNum type="arabicPeriod"/>
            </a:pPr>
            <a:r>
              <a:rPr lang="en-US" dirty="0"/>
              <a:t>What is a </a:t>
            </a:r>
            <a:r>
              <a:rPr lang="en-US" b="1" dirty="0"/>
              <a:t>Partial Differential Equation (PDE) </a:t>
            </a:r>
            <a:r>
              <a:rPr lang="en-US" dirty="0"/>
              <a:t>and what are </a:t>
            </a:r>
            <a:r>
              <a:rPr lang="en-US" b="1" dirty="0"/>
              <a:t>typical uses </a:t>
            </a:r>
            <a:r>
              <a:rPr lang="en-US" dirty="0"/>
              <a:t>of PDEs?</a:t>
            </a:r>
          </a:p>
          <a:p>
            <a:pPr marL="514350" indent="-514350">
              <a:buFont typeface="+mj-lt"/>
              <a:buAutoNum type="arabicPeriod"/>
            </a:pPr>
            <a:r>
              <a:rPr lang="en-US" dirty="0"/>
              <a:t>Why are PDEs </a:t>
            </a:r>
            <a:r>
              <a:rPr lang="en-US" b="1" dirty="0"/>
              <a:t>hard to solve </a:t>
            </a:r>
            <a:r>
              <a:rPr lang="en-US" dirty="0"/>
              <a:t>in practice?</a:t>
            </a:r>
          </a:p>
          <a:p>
            <a:pPr marL="514350" indent="-514350">
              <a:buFont typeface="+mj-lt"/>
              <a:buAutoNum type="arabicPeriod"/>
            </a:pPr>
            <a:r>
              <a:rPr lang="en-US" dirty="0"/>
              <a:t>What are </a:t>
            </a:r>
            <a:r>
              <a:rPr lang="en-US" b="1" dirty="0"/>
              <a:t>Physics-Informed Neural Networks (PINNs)</a:t>
            </a:r>
            <a:r>
              <a:rPr lang="en-US" dirty="0"/>
              <a:t>?</a:t>
            </a:r>
          </a:p>
          <a:p>
            <a:pPr marL="514350" indent="-514350">
              <a:buFont typeface="+mj-lt"/>
              <a:buAutoNum type="arabicPeriod"/>
            </a:pPr>
            <a:r>
              <a:rPr lang="en-US" dirty="0"/>
              <a:t>What is a </a:t>
            </a:r>
            <a:r>
              <a:rPr lang="en-US" b="1" dirty="0"/>
              <a:t>Physics Loss</a:t>
            </a:r>
            <a:r>
              <a:rPr lang="en-US" dirty="0"/>
              <a:t> function and how to write a custom one?</a:t>
            </a:r>
          </a:p>
          <a:p>
            <a:pPr marL="514350" indent="-514350">
              <a:buFont typeface="+mj-lt"/>
              <a:buAutoNum type="arabicPeriod"/>
            </a:pPr>
            <a:r>
              <a:rPr lang="en-US" dirty="0"/>
              <a:t>How to </a:t>
            </a:r>
            <a:r>
              <a:rPr lang="en-US" b="1" dirty="0"/>
              <a:t>train a PINN to solve a given</a:t>
            </a:r>
            <a:r>
              <a:rPr lang="en-US" dirty="0"/>
              <a:t> </a:t>
            </a:r>
            <a:r>
              <a:rPr lang="en-US" b="1" dirty="0"/>
              <a:t>PDE</a:t>
            </a:r>
            <a:r>
              <a:rPr lang="en-US" dirty="0"/>
              <a:t>?</a:t>
            </a:r>
          </a:p>
          <a:p>
            <a:pPr marL="514350" indent="-514350">
              <a:buFont typeface="+mj-lt"/>
              <a:buAutoNum type="arabicPeriod"/>
            </a:pPr>
            <a:r>
              <a:rPr lang="en-US" dirty="0"/>
              <a:t>Is </a:t>
            </a:r>
            <a:r>
              <a:rPr lang="en-US" b="1" dirty="0"/>
              <a:t>Feature Engineering</a:t>
            </a:r>
            <a:r>
              <a:rPr lang="en-US" dirty="0"/>
              <a:t> a good thing to have in PINNs?</a:t>
            </a:r>
          </a:p>
          <a:p>
            <a:pPr marL="514350" indent="-514350">
              <a:buFont typeface="+mj-lt"/>
              <a:buAutoNum type="arabicPeriod"/>
            </a:pPr>
            <a:endParaRPr lang="en-US" dirty="0"/>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A9B1-6FCE-353A-FA50-CA16D8CF1EA4}"/>
              </a:ext>
            </a:extLst>
          </p:cNvPr>
          <p:cNvSpPr>
            <a:spLocks noGrp="1"/>
          </p:cNvSpPr>
          <p:nvPr>
            <p:ph type="title"/>
          </p:nvPr>
        </p:nvSpPr>
        <p:spPr/>
        <p:txBody>
          <a:bodyPr/>
          <a:lstStyle/>
          <a:p>
            <a:r>
              <a:rPr lang="en-GB" dirty="0"/>
              <a:t>Defining a class for our PINN</a:t>
            </a:r>
          </a:p>
        </p:txBody>
      </p:sp>
      <p:sp>
        <p:nvSpPr>
          <p:cNvPr id="3" name="Content Placeholder 2">
            <a:extLst>
              <a:ext uri="{FF2B5EF4-FFF2-40B4-BE49-F238E27FC236}">
                <a16:creationId xmlns:a16="http://schemas.microsoft.com/office/drawing/2014/main" id="{8794EE67-0ECB-4248-6CAA-7C09C17CA5B0}"/>
              </a:ext>
            </a:extLst>
          </p:cNvPr>
          <p:cNvSpPr>
            <a:spLocks noGrp="1"/>
          </p:cNvSpPr>
          <p:nvPr>
            <p:ph sz="half" idx="1"/>
          </p:nvPr>
        </p:nvSpPr>
        <p:spPr/>
        <p:txBody>
          <a:bodyPr>
            <a:normAutofit/>
          </a:bodyPr>
          <a:lstStyle/>
          <a:p>
            <a:pPr marL="0" indent="0">
              <a:buNone/>
            </a:pPr>
            <a:r>
              <a:rPr lang="en-GB" dirty="0"/>
              <a:t>We will train a PINN to solve our toy example PDE.</a:t>
            </a:r>
          </a:p>
          <a:p>
            <a:r>
              <a:rPr lang="en-GB" dirty="0"/>
              <a:t>Define a </a:t>
            </a:r>
            <a:r>
              <a:rPr lang="en-GB" dirty="0" err="1"/>
              <a:t>nn.module</a:t>
            </a:r>
            <a:r>
              <a:rPr lang="en-GB" dirty="0"/>
              <a:t> class,</a:t>
            </a:r>
          </a:p>
          <a:p>
            <a:r>
              <a:rPr lang="en-GB" dirty="0"/>
              <a:t>Consists of a few linear layers, with </a:t>
            </a:r>
            <a:r>
              <a:rPr lang="en-GB" dirty="0" err="1"/>
              <a:t>ReLU</a:t>
            </a:r>
            <a:r>
              <a:rPr lang="en-GB" dirty="0"/>
              <a:t> activation functions,</a:t>
            </a:r>
          </a:p>
          <a:p>
            <a:r>
              <a:rPr lang="en-GB" dirty="0"/>
              <a:t>And a forward method for inference.</a:t>
            </a:r>
          </a:p>
          <a:p>
            <a:pPr marL="0" indent="0">
              <a:buNone/>
            </a:pPr>
            <a:r>
              <a:rPr lang="en-GB" dirty="0"/>
              <a:t>A rather simple model compared to what we have done in the past.</a:t>
            </a:r>
          </a:p>
        </p:txBody>
      </p:sp>
      <p:pic>
        <p:nvPicPr>
          <p:cNvPr id="10" name="Picture 9">
            <a:extLst>
              <a:ext uri="{FF2B5EF4-FFF2-40B4-BE49-F238E27FC236}">
                <a16:creationId xmlns:a16="http://schemas.microsoft.com/office/drawing/2014/main" id="{F8CF91A4-983D-B889-C45A-996356E7EA8E}"/>
              </a:ext>
            </a:extLst>
          </p:cNvPr>
          <p:cNvPicPr>
            <a:picLocks noChangeAspect="1"/>
          </p:cNvPicPr>
          <p:nvPr/>
        </p:nvPicPr>
        <p:blipFill>
          <a:blip r:embed="rId2"/>
          <a:stretch>
            <a:fillRect/>
          </a:stretch>
        </p:blipFill>
        <p:spPr>
          <a:xfrm>
            <a:off x="6172202" y="1690688"/>
            <a:ext cx="5909564" cy="4486275"/>
          </a:xfrm>
          <a:prstGeom prst="rect">
            <a:avLst/>
          </a:prstGeom>
        </p:spPr>
      </p:pic>
    </p:spTree>
    <p:extLst>
      <p:ext uri="{BB962C8B-B14F-4D97-AF65-F5344CB8AC3E}">
        <p14:creationId xmlns:p14="http://schemas.microsoft.com/office/powerpoint/2010/main" val="177933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3DA5-7AA3-A58D-2BEA-B763CF6DDF2F}"/>
              </a:ext>
            </a:extLst>
          </p:cNvPr>
          <p:cNvSpPr>
            <a:spLocks noGrp="1"/>
          </p:cNvSpPr>
          <p:nvPr>
            <p:ph type="title"/>
          </p:nvPr>
        </p:nvSpPr>
        <p:spPr/>
        <p:txBody>
          <a:bodyPr/>
          <a:lstStyle/>
          <a:p>
            <a:r>
              <a:rPr lang="en-GB" dirty="0"/>
              <a:t>How to train the PINN?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BA81A3-C180-A40C-87AA-C44B1CF0F7B7}"/>
                  </a:ext>
                </a:extLst>
              </p:cNvPr>
              <p:cNvSpPr>
                <a:spLocks noGrp="1"/>
              </p:cNvSpPr>
              <p:nvPr>
                <p:ph idx="1"/>
              </p:nvPr>
            </p:nvSpPr>
            <p:spPr>
              <a:xfrm>
                <a:off x="838200" y="1825624"/>
                <a:ext cx="10515600" cy="5032375"/>
              </a:xfrm>
            </p:spPr>
            <p:txBody>
              <a:bodyPr/>
              <a:lstStyle/>
              <a:p>
                <a:pPr marL="0" indent="0">
                  <a:buNone/>
                </a:pPr>
                <a:r>
                  <a:rPr lang="en-GB" dirty="0"/>
                  <a:t>How to train the PINN to approximate the solution of the given PDE?</a:t>
                </a:r>
              </a:p>
              <a:p>
                <a:r>
                  <a:rPr lang="en-GB" dirty="0"/>
                  <a:t>No dataset available.</a:t>
                </a:r>
              </a:p>
              <a:p>
                <a:r>
                  <a:rPr lang="en-GB" dirty="0"/>
                  <a:t>This PDE admits an analytical solution, but if we play fair, we should assume we do not know about this solution.</a:t>
                </a:r>
              </a:p>
              <a:p>
                <a:r>
                  <a:rPr lang="en-GB" dirty="0"/>
                  <a:t>The only information we have is the PDE itself.</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m:oMathPara>
                </a14:m>
                <a:endParaRPr lang="en-GB" dirty="0"/>
              </a:p>
              <a:p>
                <a:pPr marL="0" indent="0">
                  <a:buNone/>
                </a:pPr>
                <a:endParaRPr lang="en-GB" dirty="0">
                  <a:sym typeface="Wingdings" panose="05000000000000000000" pitchFamily="2" charset="2"/>
                </a:endParaRPr>
              </a:p>
              <a:p>
                <a:pPr marL="0" indent="0">
                  <a:buNone/>
                </a:pPr>
                <a:r>
                  <a:rPr lang="en-GB" b="1" dirty="0">
                    <a:sym typeface="Wingdings" panose="05000000000000000000" pitchFamily="2" charset="2"/>
                  </a:rPr>
                  <a:t> Need to come up with a custom loss function, called a </a:t>
                </a:r>
                <a:r>
                  <a:rPr lang="en-GB" b="1" dirty="0">
                    <a:solidFill>
                      <a:srgbClr val="00B050"/>
                    </a:solidFill>
                    <a:sym typeface="Wingdings" panose="05000000000000000000" pitchFamily="2" charset="2"/>
                  </a:rPr>
                  <a:t>physics loss </a:t>
                </a:r>
                <a:r>
                  <a:rPr lang="en-GB" b="1" dirty="0">
                    <a:sym typeface="Wingdings" panose="05000000000000000000" pitchFamily="2" charset="2"/>
                  </a:rPr>
                  <a:t>function, to quantify how good the model is at solving the PDE above!</a:t>
                </a:r>
                <a:endParaRPr lang="en-GB" b="1" dirty="0"/>
              </a:p>
            </p:txBody>
          </p:sp>
        </mc:Choice>
        <mc:Fallback xmlns="">
          <p:sp>
            <p:nvSpPr>
              <p:cNvPr id="3" name="Content Placeholder 2">
                <a:extLst>
                  <a:ext uri="{FF2B5EF4-FFF2-40B4-BE49-F238E27FC236}">
                    <a16:creationId xmlns:a16="http://schemas.microsoft.com/office/drawing/2014/main" id="{15BA81A3-C180-A40C-87AA-C44B1CF0F7B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b="-1332"/>
                </a:stretch>
              </a:blipFill>
            </p:spPr>
            <p:txBody>
              <a:bodyPr/>
              <a:lstStyle/>
              <a:p>
                <a:r>
                  <a:rPr lang="en-GB">
                    <a:noFill/>
                  </a:rPr>
                  <a:t> </a:t>
                </a:r>
              </a:p>
            </p:txBody>
          </p:sp>
        </mc:Fallback>
      </mc:AlternateContent>
    </p:spTree>
    <p:extLst>
      <p:ext uri="{BB962C8B-B14F-4D97-AF65-F5344CB8AC3E}">
        <p14:creationId xmlns:p14="http://schemas.microsoft.com/office/powerpoint/2010/main" val="61518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C9B7-C8DD-B062-9AA6-87E547704173}"/>
              </a:ext>
            </a:extLst>
          </p:cNvPr>
          <p:cNvSpPr>
            <a:spLocks noGrp="1"/>
          </p:cNvSpPr>
          <p:nvPr>
            <p:ph type="title"/>
          </p:nvPr>
        </p:nvSpPr>
        <p:spPr/>
        <p:txBody>
          <a:bodyPr/>
          <a:lstStyle/>
          <a:p>
            <a:r>
              <a:rPr lang="en-GB" dirty="0"/>
              <a:t>Physics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2DB5E0-C728-9019-6656-287AB588F704}"/>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The physics loss function</a:t>
                </a:r>
                <a:r>
                  <a:rPr lang="en-GB" b="1" dirty="0"/>
                  <a:t>):</a:t>
                </a:r>
              </a:p>
              <a:p>
                <a:pPr marL="0" indent="0">
                  <a:buNone/>
                </a:pPr>
                <a:r>
                  <a:rPr lang="en-GB" dirty="0"/>
                  <a:t>The </a:t>
                </a:r>
                <a:r>
                  <a:rPr lang="en-GB" b="1" dirty="0">
                    <a:solidFill>
                      <a:srgbClr val="00B050"/>
                    </a:solidFill>
                  </a:rPr>
                  <a:t>physics loss function</a:t>
                </a:r>
                <a:r>
                  <a:rPr lang="en-GB" dirty="0"/>
                  <a:t> is a custom loss function, which can be used to quantify how good a given PINN model is at solving a given PDE. It requires no dataset, only information about the given PDE.</a:t>
                </a:r>
              </a:p>
              <a:p>
                <a:pPr marL="0" indent="0">
                  <a:buNone/>
                </a:pPr>
                <a:r>
                  <a:rPr lang="en-GB" dirty="0"/>
                  <a:t>It typically consists of two parts:</a:t>
                </a:r>
              </a:p>
              <a:p>
                <a:r>
                  <a:rPr lang="en-GB" b="1" dirty="0"/>
                  <a:t>A PDE loss: </a:t>
                </a:r>
                <a:r>
                  <a:rPr lang="en-GB" dirty="0"/>
                  <a:t>quantifies how good the model is at solving the given PDE, with partial derivatives, i.e.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oMath>
                </a14:m>
                <a:r>
                  <a:rPr lang="en-GB" dirty="0"/>
                  <a:t>.</a:t>
                </a:r>
              </a:p>
              <a:p>
                <a:r>
                  <a:rPr lang="en-GB" b="1" dirty="0"/>
                  <a:t>An initial condition loss: </a:t>
                </a:r>
                <a:r>
                  <a:rPr lang="en-GB" dirty="0"/>
                  <a:t>quantifies whether the model satisfies the given initial conditions for the PDE, i.e. </a:t>
                </a:r>
                <a14:m>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0</m:t>
                        </m:r>
                      </m:sub>
                    </m:sSub>
                  </m:oMath>
                </a14:m>
                <a:r>
                  <a:rPr lang="en-GB" dirty="0"/>
                  <a:t>.</a:t>
                </a:r>
              </a:p>
              <a:p>
                <a:pPr marL="0" indent="0">
                  <a:buNone/>
                </a:pPr>
                <a:r>
                  <a:rPr lang="en-GB" dirty="0"/>
                  <a:t>These two losses components are then </a:t>
                </a:r>
                <a:r>
                  <a:rPr lang="en-GB" b="1" dirty="0"/>
                  <a:t>assembled into a </a:t>
                </a:r>
                <a:r>
                  <a:rPr lang="en-GB" b="1" dirty="0">
                    <a:solidFill>
                      <a:srgbClr val="00B050"/>
                    </a:solidFill>
                  </a:rPr>
                  <a:t>physics loss</a:t>
                </a:r>
                <a:r>
                  <a:rPr lang="en-GB" dirty="0"/>
                  <a:t> </a:t>
                </a:r>
                <a:r>
                  <a:rPr lang="en-GB" b="1" dirty="0">
                    <a:solidFill>
                      <a:srgbClr val="00B050"/>
                    </a:solidFill>
                  </a:rPr>
                  <a:t>function</a:t>
                </a:r>
                <a:r>
                  <a:rPr lang="en-GB" dirty="0"/>
                  <a:t>, which is then used to train the PINN.</a:t>
                </a:r>
              </a:p>
            </p:txBody>
          </p:sp>
        </mc:Choice>
        <mc:Fallback xmlns="">
          <p:sp>
            <p:nvSpPr>
              <p:cNvPr id="3" name="Content Placeholder 2">
                <a:extLst>
                  <a:ext uri="{FF2B5EF4-FFF2-40B4-BE49-F238E27FC236}">
                    <a16:creationId xmlns:a16="http://schemas.microsoft.com/office/drawing/2014/main" id="{3F2DB5E0-C728-9019-6656-287AB588F704}"/>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GB">
                    <a:noFill/>
                  </a:rPr>
                  <a:t> </a:t>
                </a:r>
              </a:p>
            </p:txBody>
          </p:sp>
        </mc:Fallback>
      </mc:AlternateContent>
    </p:spTree>
    <p:extLst>
      <p:ext uri="{BB962C8B-B14F-4D97-AF65-F5344CB8AC3E}">
        <p14:creationId xmlns:p14="http://schemas.microsoft.com/office/powerpoint/2010/main" val="43060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pPr marL="0" indent="0">
                  <a:buNone/>
                </a:pPr>
                <a:r>
                  <a:rPr lang="en-GB" b="1" dirty="0"/>
                  <a:t>Important observation: </a:t>
                </a:r>
                <a:r>
                  <a:rPr lang="en-GB" dirty="0"/>
                  <a:t>If the PINN model </a:t>
                </a:r>
                <a14:m>
                  <m:oMath xmlns:m="http://schemas.openxmlformats.org/officeDocument/2006/math">
                    <m:r>
                      <a:rPr lang="en-GB" i="1" dirty="0" smtClean="0">
                        <a:latin typeface="Cambria Math" panose="02040503050406030204" pitchFamily="18" charset="0"/>
                      </a:rPr>
                      <m:t>𝑓</m:t>
                    </m:r>
                  </m:oMath>
                </a14:m>
                <a:r>
                  <a:rPr lang="en-GB" dirty="0"/>
                  <a:t> is supposed to act as the solution to the PDE, then the partial derivative of </a:t>
                </a:r>
                <a14:m>
                  <m:oMath xmlns:m="http://schemas.openxmlformats.org/officeDocument/2006/math">
                    <m:r>
                      <a:rPr lang="en-GB" i="1" dirty="0" smtClean="0">
                        <a:latin typeface="Cambria Math" panose="02040503050406030204" pitchFamily="18" charset="0"/>
                      </a:rPr>
                      <m:t>𝑓</m:t>
                    </m:r>
                  </m:oMath>
                </a14:m>
                <a:r>
                  <a:rPr lang="en-GB" dirty="0"/>
                  <a:t> with respect to </a:t>
                </a:r>
                <a14:m>
                  <m:oMath xmlns:m="http://schemas.openxmlformats.org/officeDocument/2006/math">
                    <m:r>
                      <a:rPr lang="en-GB" i="1" dirty="0" smtClean="0">
                        <a:latin typeface="Cambria Math" panose="02040503050406030204" pitchFamily="18" charset="0"/>
                      </a:rPr>
                      <m:t>𝑡</m:t>
                    </m:r>
                  </m:oMath>
                </a14:m>
                <a:r>
                  <a:rPr lang="en-GB" dirty="0"/>
                  <a:t> is simply the gradient of the model with respect to its inputs!</a:t>
                </a:r>
              </a:p>
              <a:p>
                <a:pPr marL="0" indent="0">
                  <a:buNone/>
                </a:pPr>
                <a:r>
                  <a:rPr lang="en-GB" dirty="0"/>
                  <a:t>This derivative can be computed using </a:t>
                </a:r>
                <a:r>
                  <a:rPr lang="en-GB" b="1" dirty="0" err="1"/>
                  <a:t>autograd</a:t>
                </a:r>
                <a:r>
                  <a:rPr lang="en-GB" b="1" dirty="0"/>
                  <a:t>, along with the inputs and outputs produced by the model!</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EBC4E4D5-C6FD-5587-F88A-A75C38CA3B47}"/>
              </a:ext>
            </a:extLst>
          </p:cNvPr>
          <p:cNvPicPr>
            <a:picLocks noChangeAspect="1"/>
          </p:cNvPicPr>
          <p:nvPr/>
        </p:nvPicPr>
        <p:blipFill>
          <a:blip r:embed="rId3"/>
          <a:stretch>
            <a:fillRect/>
          </a:stretch>
        </p:blipFill>
        <p:spPr>
          <a:xfrm>
            <a:off x="199014" y="4217864"/>
            <a:ext cx="11793972" cy="2115511"/>
          </a:xfrm>
          <a:prstGeom prst="rect">
            <a:avLst/>
          </a:prstGeom>
        </p:spPr>
      </p:pic>
    </p:spTree>
    <p:extLst>
      <p:ext uri="{BB962C8B-B14F-4D97-AF65-F5344CB8AC3E}">
        <p14:creationId xmlns:p14="http://schemas.microsoft.com/office/powerpoint/2010/main" val="273314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a:xfrm>
                <a:off x="838199" y="1825625"/>
                <a:ext cx="10685585" cy="4351338"/>
              </a:xfrm>
            </p:spPr>
            <p:txBody>
              <a:bodyPr/>
              <a:lstStyle/>
              <a:p>
                <a:pPr marL="0" indent="0">
                  <a:buNone/>
                </a:pPr>
                <a:r>
                  <a:rPr lang="en-GB" dirty="0"/>
                  <a:t>Next, we can</a:t>
                </a:r>
              </a:p>
              <a:p>
                <a:r>
                  <a:rPr lang="en-GB" dirty="0"/>
                  <a:t>Define an array </a:t>
                </a:r>
                <a14:m>
                  <m:oMath xmlns:m="http://schemas.openxmlformats.org/officeDocument/2006/math">
                    <m:r>
                      <a:rPr lang="en-GB" i="1" dirty="0" smtClean="0">
                        <a:latin typeface="Cambria Math" panose="02040503050406030204" pitchFamily="18" charset="0"/>
                      </a:rPr>
                      <m:t>𝑡</m:t>
                    </m:r>
                  </m:oMath>
                </a14:m>
                <a:r>
                  <a:rPr lang="en-GB" dirty="0"/>
                  <a:t> of time values, using a </a:t>
                </a:r>
                <a:r>
                  <a:rPr lang="en-GB" dirty="0" err="1"/>
                  <a:t>linspace</a:t>
                </a:r>
                <a:r>
                  <a:rPr lang="en-GB" dirty="0"/>
                  <a:t> of some sort.</a:t>
                </a:r>
              </a:p>
              <a:p>
                <a:r>
                  <a:rPr lang="en-GB" dirty="0"/>
                  <a:t>Compute the outputs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 </m:t>
                    </m:r>
                  </m:oMath>
                </a14:m>
                <a:r>
                  <a:rPr lang="en-GB" dirty="0"/>
                  <a:t>for said time values, using our PINN model,</a:t>
                </a:r>
              </a:p>
              <a:p>
                <a:r>
                  <a:rPr lang="en-GB" dirty="0"/>
                  <a:t>Compute the derivatives values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oMath>
                </a14:m>
                <a:r>
                  <a:rPr lang="en-GB" dirty="0"/>
                  <a:t> using our </a:t>
                </a:r>
                <a:r>
                  <a:rPr lang="en-GB" dirty="0" err="1"/>
                  <a:t>autograd</a:t>
                </a:r>
                <a:r>
                  <a:rPr lang="en-GB" dirty="0"/>
                  <a:t> function for said times values,</a:t>
                </a:r>
              </a:p>
              <a:p>
                <a:r>
                  <a:rPr lang="en-GB" dirty="0"/>
                  <a:t>And then check if the PDE equation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m:t>
                        </m:r>
                        <m:r>
                          <a:rPr lang="en-GB" b="0" i="1" smtClean="0">
                            <a:latin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𝑅</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𝑒𝑛𝑣</m:t>
                            </m:r>
                          </m:sub>
                        </m:sSub>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oMath>
                </a14:m>
                <a:r>
                  <a:rPr lang="en-GB" dirty="0"/>
                  <a:t>is met for said time values!</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xfrm>
                <a:off x="838199" y="1825625"/>
                <a:ext cx="10685585" cy="4351338"/>
              </a:xfrm>
              <a:blipFill>
                <a:blip r:embed="rId2"/>
                <a:stretch>
                  <a:fillRect l="-1141" t="-2241"/>
                </a:stretch>
              </a:blipFill>
            </p:spPr>
            <p:txBody>
              <a:bodyPr/>
              <a:lstStyle/>
              <a:p>
                <a:r>
                  <a:rPr lang="en-GB">
                    <a:noFill/>
                  </a:rPr>
                  <a:t> </a:t>
                </a:r>
              </a:p>
            </p:txBody>
          </p:sp>
        </mc:Fallback>
      </mc:AlternateContent>
    </p:spTree>
    <p:extLst>
      <p:ext uri="{BB962C8B-B14F-4D97-AF65-F5344CB8AC3E}">
        <p14:creationId xmlns:p14="http://schemas.microsoft.com/office/powerpoint/2010/main" val="4265516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2: </a:t>
                </a:r>
                <a:r>
                  <a:rPr lang="en-GB" dirty="0"/>
                  <a:t>Define our </a:t>
                </a:r>
                <a:r>
                  <a:rPr lang="en-GB" dirty="0" err="1"/>
                  <a:t>linspace</a:t>
                </a:r>
                <a:r>
                  <a:rPr lang="en-GB" dirty="0"/>
                  <a:t> array of time values </a:t>
                </a:r>
                <a14:m>
                  <m:oMath xmlns:m="http://schemas.openxmlformats.org/officeDocument/2006/math">
                    <m:r>
                      <a:rPr lang="en-GB" i="1" dirty="0" smtClean="0">
                        <a:latin typeface="Cambria Math" panose="02040503050406030204" pitchFamily="18" charset="0"/>
                      </a:rPr>
                      <m:t>𝑡</m:t>
                    </m:r>
                  </m:oMath>
                </a14:m>
                <a:r>
                  <a:rPr lang="en-GB" dirty="0"/>
                  <a:t> (here values of </a:t>
                </a:r>
                <a14:m>
                  <m:oMath xmlns:m="http://schemas.openxmlformats.org/officeDocument/2006/math">
                    <m:r>
                      <a:rPr lang="en-GB" i="1" dirty="0" smtClean="0">
                        <a:latin typeface="Cambria Math" panose="02040503050406030204" pitchFamily="18" charset="0"/>
                      </a:rPr>
                      <m:t>𝑡</m:t>
                    </m:r>
                  </m:oMath>
                </a14:m>
                <a:r>
                  <a:rPr lang="en-GB" dirty="0"/>
                  <a:t> will range from 0 to 100, with 1000 points in array). So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1000</m:t>
                        </m:r>
                      </m:sub>
                    </m:sSub>
                    <m:r>
                      <a:rPr lang="en-GB" b="0" i="1" smtClean="0">
                        <a:latin typeface="Cambria Math" panose="02040503050406030204" pitchFamily="18" charset="0"/>
                      </a:rPr>
                      <m:t>)</m:t>
                    </m:r>
                  </m:oMath>
                </a14:m>
                <a:endParaRPr lang="en-GB" dirty="0"/>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76770"/>
          <a:stretch/>
        </p:blipFill>
        <p:spPr>
          <a:xfrm>
            <a:off x="2509337" y="2950725"/>
            <a:ext cx="7173326" cy="847552"/>
          </a:xfrm>
          <a:prstGeom prst="rect">
            <a:avLst/>
          </a:prstGeom>
        </p:spPr>
      </p:pic>
    </p:spTree>
    <p:extLst>
      <p:ext uri="{BB962C8B-B14F-4D97-AF65-F5344CB8AC3E}">
        <p14:creationId xmlns:p14="http://schemas.microsoft.com/office/powerpoint/2010/main" val="356777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3: </a:t>
                </a:r>
                <a:r>
                  <a:rPr lang="en-GB" dirty="0"/>
                  <a:t>Forward pass in the PINN model to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 </m:t>
                    </m:r>
                  </m:oMath>
                </a14:m>
                <a:r>
                  <a:rPr lang="en-GB" dirty="0"/>
                  <a:t>for all values in the </a:t>
                </a:r>
                <a:r>
                  <a:rPr lang="en-GB" dirty="0" err="1"/>
                  <a:t>linspace</a:t>
                </a:r>
                <a:r>
                  <a:rPr lang="en-GB" dirty="0"/>
                  <a:t> array </a:t>
                </a:r>
                <a14:m>
                  <m:oMath xmlns:m="http://schemas.openxmlformats.org/officeDocument/2006/math">
                    <m:r>
                      <a:rPr lang="en-GB" i="1" dirty="0" smtClean="0">
                        <a:latin typeface="Cambria Math" panose="02040503050406030204" pitchFamily="18" charset="0"/>
                      </a:rPr>
                      <m:t>𝑡</m:t>
                    </m:r>
                  </m:oMath>
                </a14:m>
                <a:r>
                  <a:rPr lang="en-GB" dirty="0"/>
                  <a:t>.</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61991"/>
          <a:stretch/>
        </p:blipFill>
        <p:spPr>
          <a:xfrm>
            <a:off x="2509337" y="2950725"/>
            <a:ext cx="7173326" cy="1386813"/>
          </a:xfrm>
          <a:prstGeom prst="rect">
            <a:avLst/>
          </a:prstGeom>
        </p:spPr>
      </p:pic>
    </p:spTree>
    <p:extLst>
      <p:ext uri="{BB962C8B-B14F-4D97-AF65-F5344CB8AC3E}">
        <p14:creationId xmlns:p14="http://schemas.microsoft.com/office/powerpoint/2010/main" val="366594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4:</a:t>
                </a:r>
                <a:r>
                  <a:rPr lang="en-GB" dirty="0"/>
                  <a:t> Use </a:t>
                </a:r>
                <a:r>
                  <a:rPr lang="en-GB" dirty="0" err="1"/>
                  <a:t>autograd</a:t>
                </a:r>
                <a:r>
                  <a:rPr lang="en-GB" dirty="0"/>
                  <a:t> to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𝑡</m:t>
                            </m:r>
                          </m:e>
                        </m:d>
                      </m:num>
                      <m:den>
                        <m:r>
                          <a:rPr lang="en-GB" b="0" i="1" dirty="0" smtClean="0">
                            <a:latin typeface="Cambria Math" panose="02040503050406030204" pitchFamily="18" charset="0"/>
                          </a:rPr>
                          <m:t>𝜕</m:t>
                        </m:r>
                        <m:r>
                          <a:rPr lang="en-GB" b="0" i="1" dirty="0" smtClean="0">
                            <a:latin typeface="Cambria Math" panose="02040503050406030204" pitchFamily="18" charset="0"/>
                          </a:rPr>
                          <m:t>𝑡</m:t>
                        </m:r>
                      </m:den>
                    </m:f>
                    <m:r>
                      <a:rPr lang="en-GB" i="1" dirty="0" smtClean="0">
                        <a:latin typeface="Cambria Math" panose="02040503050406030204" pitchFamily="18" charset="0"/>
                      </a:rPr>
                      <m:t> </m:t>
                    </m:r>
                  </m:oMath>
                </a14:m>
                <a:r>
                  <a:rPr lang="en-GB" dirty="0"/>
                  <a:t>for all values in the array </a:t>
                </a:r>
                <a14:m>
                  <m:oMath xmlns:m="http://schemas.openxmlformats.org/officeDocument/2006/math">
                    <m:r>
                      <a:rPr lang="en-GB" i="1" dirty="0" smtClean="0">
                        <a:latin typeface="Cambria Math" panose="02040503050406030204" pitchFamily="18" charset="0"/>
                      </a:rPr>
                      <m:t>𝑡</m:t>
                    </m:r>
                  </m:oMath>
                </a14:m>
                <a:r>
                  <a:rPr lang="en-GB" dirty="0"/>
                  <a:t>.</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49460"/>
          <a:stretch/>
        </p:blipFill>
        <p:spPr>
          <a:xfrm>
            <a:off x="2509337" y="2950725"/>
            <a:ext cx="7173326" cy="1844013"/>
          </a:xfrm>
          <a:prstGeom prst="rect">
            <a:avLst/>
          </a:prstGeom>
        </p:spPr>
      </p:pic>
    </p:spTree>
    <p:extLst>
      <p:ext uri="{BB962C8B-B14F-4D97-AF65-F5344CB8AC3E}">
        <p14:creationId xmlns:p14="http://schemas.microsoft.com/office/powerpoint/2010/main" val="336911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p:txBody>
              <a:bodyPr/>
              <a:lstStyle/>
              <a:p>
                <a:r>
                  <a:rPr lang="en-GB" b="1" dirty="0"/>
                  <a:t>Step 5:</a:t>
                </a:r>
                <a:r>
                  <a:rPr lang="en-GB" dirty="0"/>
                  <a:t>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𝑡</m:t>
                            </m:r>
                          </m:e>
                        </m:d>
                      </m:num>
                      <m:den>
                        <m:r>
                          <a:rPr lang="en-GB" b="0" i="1" dirty="0" smtClean="0">
                            <a:latin typeface="Cambria Math" panose="02040503050406030204" pitchFamily="18" charset="0"/>
                          </a:rPr>
                          <m:t>𝜕</m:t>
                        </m:r>
                        <m:r>
                          <a:rPr lang="en-GB" b="0" i="1" dirty="0" smtClean="0">
                            <a:latin typeface="Cambria Math" panose="02040503050406030204" pitchFamily="18" charset="0"/>
                          </a:rPr>
                          <m:t>𝑡</m:t>
                        </m:r>
                      </m:den>
                    </m:f>
                    <m:r>
                      <a:rPr lang="en-GB" i="1" dirty="0" smtClean="0">
                        <a:latin typeface="Cambria Math" panose="02040503050406030204" pitchFamily="18" charset="0"/>
                      </a:rPr>
                      <m:t> </m:t>
                    </m:r>
                    <m:r>
                      <a:rPr lang="en-GB" b="0" i="1" dirty="0" smtClean="0">
                        <a:latin typeface="Cambria Math" panose="02040503050406030204" pitchFamily="18" charset="0"/>
                      </a:rPr>
                      <m:t>−</m:t>
                    </m:r>
                    <m:r>
                      <a:rPr lang="en-GB" b="0" i="1" dirty="0" smtClean="0">
                        <a:latin typeface="Cambria Math" panose="02040503050406030204" pitchFamily="18" charset="0"/>
                      </a:rPr>
                      <m:t>𝑅</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𝑒𝑛𝑣</m:t>
                            </m:r>
                          </m:sub>
                        </m:sSub>
                        <m:r>
                          <a:rPr lang="en-GB" b="0" i="1" dirty="0" smtClean="0">
                            <a:latin typeface="Cambria Math" panose="02040503050406030204" pitchFamily="18" charset="0"/>
                          </a:rPr>
                          <m:t>−</m:t>
                        </m:r>
                        <m:r>
                          <a:rPr lang="en-GB" b="0" i="1" dirty="0" smtClean="0">
                            <a:latin typeface="Cambria Math" panose="02040503050406030204" pitchFamily="18" charset="0"/>
                          </a:rPr>
                          <m:t>𝑓</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𝑡</m:t>
                            </m:r>
                          </m:e>
                        </m:d>
                      </m:e>
                    </m:d>
                  </m:oMath>
                </a14:m>
                <a:r>
                  <a:rPr lang="en-GB" dirty="0"/>
                  <a:t> for all values in the array </a:t>
                </a:r>
                <a14:m>
                  <m:oMath xmlns:m="http://schemas.openxmlformats.org/officeDocument/2006/math">
                    <m:r>
                      <a:rPr lang="en-GB" i="1" dirty="0" smtClean="0">
                        <a:latin typeface="Cambria Math" panose="02040503050406030204" pitchFamily="18" charset="0"/>
                      </a:rPr>
                      <m:t>𝑡</m:t>
                    </m:r>
                  </m:oMath>
                </a14:m>
                <a:r>
                  <a:rPr lang="en-GB" dirty="0"/>
                  <a:t>. Ideally, we want this quantity to be as close to 0 as possible.</a:t>
                </a:r>
              </a:p>
              <a:p>
                <a:pPr marL="0" indent="0">
                  <a:buNone/>
                </a:pPr>
                <a:endParaRPr lang="en-GB" b="1"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rotWithShape="1">
          <a:blip r:embed="rId3"/>
          <a:srcRect b="4571"/>
          <a:stretch/>
        </p:blipFill>
        <p:spPr>
          <a:xfrm>
            <a:off x="2509337" y="2950724"/>
            <a:ext cx="7173326" cy="3481825"/>
          </a:xfrm>
          <a:prstGeom prst="rect">
            <a:avLst/>
          </a:prstGeom>
        </p:spPr>
      </p:pic>
    </p:spTree>
    <p:extLst>
      <p:ext uri="{BB962C8B-B14F-4D97-AF65-F5344CB8AC3E}">
        <p14:creationId xmlns:p14="http://schemas.microsoft.com/office/powerpoint/2010/main" val="148360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4505-2C3F-0900-9537-5574A04243EF}"/>
              </a:ext>
            </a:extLst>
          </p:cNvPr>
          <p:cNvSpPr>
            <a:spLocks noGrp="1"/>
          </p:cNvSpPr>
          <p:nvPr>
            <p:ph type="title"/>
          </p:nvPr>
        </p:nvSpPr>
        <p:spPr/>
        <p:txBody>
          <a:bodyPr/>
          <a:lstStyle/>
          <a:p>
            <a:r>
              <a:rPr lang="en-GB" dirty="0"/>
              <a:t>Part 1: The PDE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A32315-2B3E-CF90-9E25-1BE84329BF53}"/>
                  </a:ext>
                </a:extLst>
              </p:cNvPr>
              <p:cNvSpPr>
                <a:spLocks noGrp="1"/>
              </p:cNvSpPr>
              <p:nvPr>
                <p:ph idx="1"/>
              </p:nvPr>
            </p:nvSpPr>
            <p:spPr>
              <a:xfrm>
                <a:off x="838200" y="1383324"/>
                <a:ext cx="10515600" cy="4793640"/>
              </a:xfrm>
            </p:spPr>
            <p:txBody>
              <a:bodyPr/>
              <a:lstStyle/>
              <a:p>
                <a:r>
                  <a:rPr lang="en-GB" b="1" dirty="0"/>
                  <a:t>Step 6:</a:t>
                </a:r>
                <a:r>
                  <a:rPr lang="en-GB" dirty="0"/>
                  <a:t> To do so, we will attempt to minimize the loss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below.</a:t>
                </a:r>
              </a:p>
              <a:p>
                <a:pPr marL="0" indent="0">
                  <a:buNone/>
                </a:pPr>
                <a14:m>
                  <m:oMathPara xmlns:m="http://schemas.openxmlformats.org/officeDocument/2006/math">
                    <m:oMathParaPr>
                      <m:jc m:val="centerGroup"/>
                    </m:oMathParaPr>
                    <m:oMath xmlns:m="http://schemas.openxmlformats.org/officeDocument/2006/math">
                      <m:sSub>
                        <m:sSubPr>
                          <m:ctrlPr>
                            <a:rPr lang="en-GB" sz="2600" b="0" i="1" dirty="0" smtClean="0">
                              <a:latin typeface="Cambria Math" panose="02040503050406030204" pitchFamily="18" charset="0"/>
                            </a:rPr>
                          </m:ctrlPr>
                        </m:sSubPr>
                        <m:e>
                          <m:r>
                            <a:rPr lang="en-GB" sz="2600" b="0" i="1" dirty="0" smtClean="0">
                              <a:latin typeface="Cambria Math" panose="02040503050406030204" pitchFamily="18" charset="0"/>
                            </a:rPr>
                            <m:t>𝑉</m:t>
                          </m:r>
                        </m:e>
                        <m:sub>
                          <m:r>
                            <a:rPr lang="en-GB" sz="2600" b="0" i="1" dirty="0" smtClean="0">
                              <a:latin typeface="Cambria Math" panose="02040503050406030204" pitchFamily="18" charset="0"/>
                            </a:rPr>
                            <m:t>1</m:t>
                          </m:r>
                        </m:sub>
                      </m:sSub>
                      <m:r>
                        <a:rPr lang="en-GB" sz="2600" b="0" i="0" dirty="0" smtClean="0">
                          <a:latin typeface="Cambria Math" panose="02040503050406030204" pitchFamily="18" charset="0"/>
                        </a:rPr>
                        <m:t>=</m:t>
                      </m:r>
                      <m:f>
                        <m:fPr>
                          <m:ctrlPr>
                            <a:rPr lang="en-GB" sz="2600" i="1" dirty="0" smtClean="0">
                              <a:latin typeface="Cambria Math" panose="02040503050406030204" pitchFamily="18" charset="0"/>
                            </a:rPr>
                          </m:ctrlPr>
                        </m:fPr>
                        <m:num>
                          <m:r>
                            <a:rPr lang="en-GB" sz="2600" b="0" i="1" dirty="0" smtClean="0">
                              <a:latin typeface="Cambria Math" panose="02040503050406030204" pitchFamily="18" charset="0"/>
                            </a:rPr>
                            <m:t>1</m:t>
                          </m:r>
                        </m:num>
                        <m:den>
                          <m:r>
                            <a:rPr lang="en-GB" sz="2600" b="0" i="1" dirty="0" smtClean="0">
                              <a:latin typeface="Cambria Math" panose="02040503050406030204" pitchFamily="18" charset="0"/>
                            </a:rPr>
                            <m:t>𝑁</m:t>
                          </m:r>
                        </m:den>
                      </m:f>
                      <m:nary>
                        <m:naryPr>
                          <m:chr m:val="∑"/>
                          <m:ctrlPr>
                            <a:rPr lang="en-GB" sz="2600" b="0" i="1" dirty="0" smtClean="0">
                              <a:latin typeface="Cambria Math" panose="02040503050406030204" pitchFamily="18" charset="0"/>
                            </a:rPr>
                          </m:ctrlPr>
                        </m:naryPr>
                        <m:sub>
                          <m:r>
                            <a:rPr lang="en-GB" sz="2600" b="0" i="1" dirty="0" smtClean="0">
                              <a:latin typeface="Cambria Math" panose="02040503050406030204" pitchFamily="18" charset="0"/>
                            </a:rPr>
                            <m:t>𝑖</m:t>
                          </m:r>
                          <m:r>
                            <a:rPr lang="en-GB" sz="2600" b="0" i="1" dirty="0" smtClean="0">
                              <a:latin typeface="Cambria Math" panose="02040503050406030204" pitchFamily="18" charset="0"/>
                            </a:rPr>
                            <m:t>=1</m:t>
                          </m:r>
                        </m:sub>
                        <m:sup>
                          <m:r>
                            <a:rPr lang="en-GB" sz="2600" b="0" i="1" dirty="0" smtClean="0">
                              <a:latin typeface="Cambria Math" panose="02040503050406030204" pitchFamily="18" charset="0"/>
                            </a:rPr>
                            <m:t>𝑁</m:t>
                          </m:r>
                        </m:sup>
                        <m:e>
                          <m:sSup>
                            <m:sSupPr>
                              <m:ctrlPr>
                                <a:rPr lang="en-GB" sz="2600" b="0" i="1" dirty="0" smtClean="0">
                                  <a:latin typeface="Cambria Math" panose="02040503050406030204" pitchFamily="18" charset="0"/>
                                </a:rPr>
                              </m:ctrlPr>
                            </m:sSupPr>
                            <m:e>
                              <m:d>
                                <m:dPr>
                                  <m:ctrlPr>
                                    <a:rPr lang="en-GB" sz="2600" b="0" i="1" dirty="0" smtClean="0">
                                      <a:latin typeface="Cambria Math" panose="02040503050406030204" pitchFamily="18" charset="0"/>
                                    </a:rPr>
                                  </m:ctrlPr>
                                </m:dPr>
                                <m:e>
                                  <m:f>
                                    <m:fPr>
                                      <m:ctrlPr>
                                        <a:rPr lang="en-GB" sz="2600" i="1" dirty="0">
                                          <a:latin typeface="Cambria Math" panose="02040503050406030204" pitchFamily="18" charset="0"/>
                                        </a:rPr>
                                      </m:ctrlPr>
                                    </m:fPr>
                                    <m:num>
                                      <m:r>
                                        <a:rPr lang="en-GB" sz="2600" i="1" dirty="0">
                                          <a:latin typeface="Cambria Math" panose="02040503050406030204" pitchFamily="18" charset="0"/>
                                        </a:rPr>
                                        <m:t>𝜕</m:t>
                                      </m:r>
                                      <m:r>
                                        <a:rPr lang="en-GB" sz="2600" i="1" dirty="0">
                                          <a:latin typeface="Cambria Math" panose="02040503050406030204" pitchFamily="18" charset="0"/>
                                        </a:rPr>
                                        <m:t>𝑓</m:t>
                                      </m:r>
                                      <m:d>
                                        <m:dPr>
                                          <m:ctrlPr>
                                            <a:rPr lang="en-GB" sz="2600" i="1" dirty="0">
                                              <a:latin typeface="Cambria Math" panose="02040503050406030204" pitchFamily="18" charset="0"/>
                                            </a:rPr>
                                          </m:ctrlPr>
                                        </m:dPr>
                                        <m:e>
                                          <m:sSub>
                                            <m:sSubPr>
                                              <m:ctrlPr>
                                                <a:rPr lang="en-GB" sz="2600" b="0" i="1" dirty="0" smtClean="0">
                                                  <a:latin typeface="Cambria Math" panose="02040503050406030204" pitchFamily="18" charset="0"/>
                                                </a:rPr>
                                              </m:ctrlPr>
                                            </m:sSubPr>
                                            <m:e>
                                              <m:r>
                                                <a:rPr lang="en-GB" sz="2600" i="1" dirty="0">
                                                  <a:latin typeface="Cambria Math" panose="02040503050406030204" pitchFamily="18" charset="0"/>
                                                </a:rPr>
                                                <m:t>𝑡</m:t>
                                              </m:r>
                                            </m:e>
                                            <m:sub>
                                              <m:r>
                                                <a:rPr lang="en-GB" sz="2600" b="0" i="1" dirty="0" smtClean="0">
                                                  <a:latin typeface="Cambria Math" panose="02040503050406030204" pitchFamily="18" charset="0"/>
                                                </a:rPr>
                                                <m:t>𝑖</m:t>
                                              </m:r>
                                            </m:sub>
                                          </m:sSub>
                                        </m:e>
                                      </m:d>
                                    </m:num>
                                    <m:den>
                                      <m:r>
                                        <a:rPr lang="en-GB" sz="2600" i="1" dirty="0">
                                          <a:latin typeface="Cambria Math" panose="02040503050406030204" pitchFamily="18" charset="0"/>
                                        </a:rPr>
                                        <m:t>𝜕</m:t>
                                      </m:r>
                                      <m:r>
                                        <a:rPr lang="en-GB" sz="2600" i="1" dirty="0">
                                          <a:latin typeface="Cambria Math" panose="02040503050406030204" pitchFamily="18" charset="0"/>
                                        </a:rPr>
                                        <m:t>𝑡</m:t>
                                      </m:r>
                                    </m:den>
                                  </m:f>
                                  <m:r>
                                    <a:rPr lang="en-GB" sz="2600" i="1" dirty="0">
                                      <a:latin typeface="Cambria Math" panose="02040503050406030204" pitchFamily="18" charset="0"/>
                                    </a:rPr>
                                    <m:t> −</m:t>
                                  </m:r>
                                  <m:r>
                                    <a:rPr lang="en-GB" sz="2600" i="1" dirty="0">
                                      <a:latin typeface="Cambria Math" panose="02040503050406030204" pitchFamily="18" charset="0"/>
                                    </a:rPr>
                                    <m:t>𝑅</m:t>
                                  </m:r>
                                  <m:d>
                                    <m:dPr>
                                      <m:ctrlPr>
                                        <a:rPr lang="en-GB" sz="2600" i="1" dirty="0">
                                          <a:latin typeface="Cambria Math" panose="02040503050406030204" pitchFamily="18" charset="0"/>
                                        </a:rPr>
                                      </m:ctrlPr>
                                    </m:dPr>
                                    <m:e>
                                      <m:sSub>
                                        <m:sSubPr>
                                          <m:ctrlPr>
                                            <a:rPr lang="en-GB" sz="2600" i="1" dirty="0">
                                              <a:latin typeface="Cambria Math" panose="02040503050406030204" pitchFamily="18" charset="0"/>
                                            </a:rPr>
                                          </m:ctrlPr>
                                        </m:sSubPr>
                                        <m:e>
                                          <m:r>
                                            <a:rPr lang="en-GB" sz="2600" i="1" dirty="0">
                                              <a:latin typeface="Cambria Math" panose="02040503050406030204" pitchFamily="18" charset="0"/>
                                            </a:rPr>
                                            <m:t>𝑇</m:t>
                                          </m:r>
                                        </m:e>
                                        <m:sub>
                                          <m:r>
                                            <a:rPr lang="en-GB" sz="2600" i="1" dirty="0">
                                              <a:latin typeface="Cambria Math" panose="02040503050406030204" pitchFamily="18" charset="0"/>
                                            </a:rPr>
                                            <m:t>𝑒𝑛𝑣</m:t>
                                          </m:r>
                                        </m:sub>
                                      </m:sSub>
                                      <m:r>
                                        <a:rPr lang="en-GB" sz="2600" i="1" dirty="0">
                                          <a:latin typeface="Cambria Math" panose="02040503050406030204" pitchFamily="18" charset="0"/>
                                        </a:rPr>
                                        <m:t>−</m:t>
                                      </m:r>
                                      <m:r>
                                        <a:rPr lang="en-GB" sz="2600" i="1" dirty="0">
                                          <a:latin typeface="Cambria Math" panose="02040503050406030204" pitchFamily="18" charset="0"/>
                                        </a:rPr>
                                        <m:t>𝑓</m:t>
                                      </m:r>
                                      <m:d>
                                        <m:dPr>
                                          <m:ctrlPr>
                                            <a:rPr lang="en-GB" sz="2600" i="1" dirty="0">
                                              <a:latin typeface="Cambria Math" panose="02040503050406030204" pitchFamily="18" charset="0"/>
                                            </a:rPr>
                                          </m:ctrlPr>
                                        </m:dPr>
                                        <m:e>
                                          <m:sSub>
                                            <m:sSubPr>
                                              <m:ctrlPr>
                                                <a:rPr lang="en-GB" sz="2600" b="0" i="1" dirty="0" smtClean="0">
                                                  <a:latin typeface="Cambria Math" panose="02040503050406030204" pitchFamily="18" charset="0"/>
                                                </a:rPr>
                                              </m:ctrlPr>
                                            </m:sSubPr>
                                            <m:e>
                                              <m:r>
                                                <a:rPr lang="en-GB" sz="2600" i="1" dirty="0">
                                                  <a:latin typeface="Cambria Math" panose="02040503050406030204" pitchFamily="18" charset="0"/>
                                                </a:rPr>
                                                <m:t>𝑡</m:t>
                                              </m:r>
                                            </m:e>
                                            <m:sub>
                                              <m:r>
                                                <a:rPr lang="en-GB" sz="2600" b="0" i="1" dirty="0" smtClean="0">
                                                  <a:latin typeface="Cambria Math" panose="02040503050406030204" pitchFamily="18" charset="0"/>
                                                </a:rPr>
                                                <m:t>𝑖</m:t>
                                              </m:r>
                                            </m:sub>
                                          </m:sSub>
                                        </m:e>
                                      </m:d>
                                    </m:e>
                                  </m:d>
                                </m:e>
                              </m:d>
                            </m:e>
                            <m:sup>
                              <m:r>
                                <a:rPr lang="en-GB" sz="2600" b="0" i="1" dirty="0" smtClean="0">
                                  <a:latin typeface="Cambria Math" panose="02040503050406030204" pitchFamily="18" charset="0"/>
                                </a:rPr>
                                <m:t>2</m:t>
                              </m:r>
                            </m:sup>
                          </m:sSup>
                        </m:e>
                      </m:nary>
                    </m:oMath>
                  </m:oMathPara>
                </a14:m>
                <a:endParaRPr lang="en-GB" sz="2600" dirty="0"/>
              </a:p>
            </p:txBody>
          </p:sp>
        </mc:Choice>
        <mc:Fallback xmlns="">
          <p:sp>
            <p:nvSpPr>
              <p:cNvPr id="3" name="Content Placeholder 2">
                <a:extLst>
                  <a:ext uri="{FF2B5EF4-FFF2-40B4-BE49-F238E27FC236}">
                    <a16:creationId xmlns:a16="http://schemas.microsoft.com/office/drawing/2014/main" id="{1BA32315-2B3E-CF90-9E25-1BE84329BF53}"/>
                  </a:ext>
                </a:extLst>
              </p:cNvPr>
              <p:cNvSpPr>
                <a:spLocks noGrp="1" noRot="1" noChangeAspect="1" noMove="1" noResize="1" noEditPoints="1" noAdjustHandles="1" noChangeArrowheads="1" noChangeShapeType="1" noTextEdit="1"/>
              </p:cNvSpPr>
              <p:nvPr>
                <p:ph idx="1"/>
              </p:nvPr>
            </p:nvSpPr>
            <p:spPr>
              <a:xfrm>
                <a:off x="838200" y="1383324"/>
                <a:ext cx="10515600" cy="4793640"/>
              </a:xfrm>
              <a:blipFill>
                <a:blip r:embed="rId2"/>
                <a:stretch>
                  <a:fillRect l="-1043" t="-216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E7971FE-EE43-9989-B141-98B822097EED}"/>
              </a:ext>
            </a:extLst>
          </p:cNvPr>
          <p:cNvPicPr>
            <a:picLocks noChangeAspect="1"/>
          </p:cNvPicPr>
          <p:nvPr/>
        </p:nvPicPr>
        <p:blipFill>
          <a:blip r:embed="rId3"/>
          <a:stretch>
            <a:fillRect/>
          </a:stretch>
        </p:blipFill>
        <p:spPr>
          <a:xfrm>
            <a:off x="2509337" y="2950725"/>
            <a:ext cx="7173326" cy="3648584"/>
          </a:xfrm>
          <a:prstGeom prst="rect">
            <a:avLst/>
          </a:prstGeom>
        </p:spPr>
      </p:pic>
    </p:spTree>
    <p:extLst>
      <p:ext uri="{BB962C8B-B14F-4D97-AF65-F5344CB8AC3E}">
        <p14:creationId xmlns:p14="http://schemas.microsoft.com/office/powerpoint/2010/main" val="139464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 reminder on PDEs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Partial Differential Equation</a:t>
                </a:r>
                <a:r>
                  <a:rPr lang="en-GB" b="1" dirty="0"/>
                  <a:t>):</a:t>
                </a:r>
              </a:p>
              <a:p>
                <a:pPr marL="0" indent="0">
                  <a:buNone/>
                </a:pPr>
                <a:r>
                  <a:rPr lang="en-GB" dirty="0"/>
                  <a:t>A </a:t>
                </a:r>
                <a:r>
                  <a:rPr lang="en-GB" b="1" dirty="0">
                    <a:solidFill>
                      <a:srgbClr val="00B050"/>
                    </a:solidFill>
                  </a:rPr>
                  <a:t>Partial Differential Equation </a:t>
                </a:r>
                <a:r>
                  <a:rPr lang="en-GB" b="1" dirty="0"/>
                  <a:t>(PDE) </a:t>
                </a:r>
                <a:r>
                  <a:rPr lang="en-GB" dirty="0"/>
                  <a:t>is an equation, which computes a </a:t>
                </a:r>
                <a:r>
                  <a:rPr lang="en-GB" b="1" dirty="0"/>
                  <a:t>function</a:t>
                </a:r>
                <a:r>
                  <a:rPr lang="en-GB" dirty="0"/>
                  <a:t> between </a:t>
                </a:r>
                <a:r>
                  <a:rPr lang="en-GB" b="1" dirty="0"/>
                  <a:t>various partial derivatives of a multivariable function</a:t>
                </a:r>
                <a:r>
                  <a:rPr lang="en-GB" dirty="0"/>
                  <a:t>. </a:t>
                </a:r>
              </a:p>
              <a:p>
                <a:pPr marL="0" indent="0">
                  <a:buNone/>
                </a:pPr>
                <a:r>
                  <a:rPr lang="en-GB" dirty="0"/>
                  <a:t>The function is often thought of as an "unknown“ for the equation to be solved for, similar to how </a:t>
                </a:r>
                <a14:m>
                  <m:oMath xmlns:m="http://schemas.openxmlformats.org/officeDocument/2006/math">
                    <m:r>
                      <a:rPr lang="en-GB" i="1" dirty="0" smtClean="0">
                        <a:effectLst/>
                        <a:latin typeface="Cambria Math" panose="02040503050406030204" pitchFamily="18" charset="0"/>
                      </a:rPr>
                      <m:t>𝑥</m:t>
                    </m:r>
                  </m:oMath>
                </a14:m>
                <a:r>
                  <a:rPr lang="en-GB" dirty="0"/>
                  <a:t> is thought of as an unknown number to be solved for in an algebraic equation like </a:t>
                </a:r>
                <a14:m>
                  <m:oMath xmlns:m="http://schemas.openxmlformats.org/officeDocument/2006/math">
                    <m:r>
                      <a:rPr lang="en-GB" i="1" dirty="0" smtClean="0">
                        <a:latin typeface="Cambria Math" panose="02040503050406030204" pitchFamily="18" charset="0"/>
                      </a:rPr>
                      <m:t>𝑥</m:t>
                    </m:r>
                    <m:r>
                      <a:rPr lang="en-GB" i="1" baseline="30000" dirty="0" smtClean="0">
                        <a:latin typeface="Cambria Math" panose="02040503050406030204" pitchFamily="18" charset="0"/>
                      </a:rPr>
                      <m:t>2</m:t>
                    </m:r>
                    <m:r>
                      <a:rPr lang="en-GB" i="1" dirty="0" smtClean="0">
                        <a:latin typeface="Cambria Math" panose="02040503050406030204" pitchFamily="18" charset="0"/>
                      </a:rPr>
                      <m:t> </m:t>
                    </m:r>
                    <m:r>
                      <a:rPr lang="en-GB" b="0" i="1" dirty="0" smtClean="0">
                        <a:latin typeface="Cambria Math" panose="02040503050406030204" pitchFamily="18" charset="0"/>
                      </a:rPr>
                      <m:t>−</m:t>
                    </m:r>
                    <m:r>
                      <a:rPr lang="en-GB" i="1" dirty="0" smtClean="0">
                        <a:latin typeface="Cambria Math" panose="02040503050406030204" pitchFamily="18" charset="0"/>
                      </a:rPr>
                      <m:t> 3</m:t>
                    </m:r>
                    <m:r>
                      <a:rPr lang="en-GB" i="1" dirty="0" smtClean="0">
                        <a:latin typeface="Cambria Math" panose="02040503050406030204" pitchFamily="18" charset="0"/>
                      </a:rPr>
                      <m:t>𝑥</m:t>
                    </m:r>
                    <m:r>
                      <a:rPr lang="en-GB" i="1" dirty="0" smtClean="0">
                        <a:latin typeface="Cambria Math" panose="02040503050406030204" pitchFamily="18" charset="0"/>
                      </a:rPr>
                      <m:t> + 2 = 0</m:t>
                    </m:r>
                  </m:oMath>
                </a14:m>
                <a:r>
                  <a:rPr lang="en-GB" dirty="0"/>
                  <a:t>.</a:t>
                </a:r>
              </a:p>
              <a:p>
                <a:pPr marL="0" indent="0">
                  <a:buNone/>
                </a:pPr>
                <a:r>
                  <a:rPr lang="en-GB" dirty="0"/>
                  <a:t>It may or may not include </a:t>
                </a:r>
                <a:r>
                  <a:rPr lang="en-GB" b="1" dirty="0">
                    <a:solidFill>
                      <a:srgbClr val="7030A0"/>
                    </a:solidFill>
                  </a:rPr>
                  <a:t>initial conditions </a:t>
                </a:r>
                <a:r>
                  <a:rPr lang="en-GB" dirty="0"/>
                  <a:t>on top of the partial derivatives equation.</a:t>
                </a:r>
              </a:p>
              <a:p>
                <a:pPr marL="0" indent="0">
                  <a:buNone/>
                </a:pPr>
                <a:r>
                  <a:rPr lang="en-GB" b="1" dirty="0"/>
                  <a:t>PDEs are notoriously hard to solve and have often been used in Physics, Finance, Optimization and many other fields</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29E4A597-46A7-123D-30B3-89121E4C17C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522"/>
                </a:stretch>
              </a:blipFill>
            </p:spPr>
            <p:txBody>
              <a:bodyPr/>
              <a:lstStyle/>
              <a:p>
                <a:r>
                  <a:rPr lang="en-GB">
                    <a:noFill/>
                  </a:rPr>
                  <a:t> </a:t>
                </a:r>
              </a:p>
            </p:txBody>
          </p:sp>
        </mc:Fallback>
      </mc:AlternateContent>
    </p:spTree>
    <p:extLst>
      <p:ext uri="{BB962C8B-B14F-4D97-AF65-F5344CB8AC3E}">
        <p14:creationId xmlns:p14="http://schemas.microsoft.com/office/powerpoint/2010/main" val="287425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FE6A-A341-0450-BA15-5D2D68869071}"/>
              </a:ext>
            </a:extLst>
          </p:cNvPr>
          <p:cNvSpPr>
            <a:spLocks noGrp="1"/>
          </p:cNvSpPr>
          <p:nvPr>
            <p:ph type="title"/>
          </p:nvPr>
        </p:nvSpPr>
        <p:spPr/>
        <p:txBody>
          <a:bodyPr/>
          <a:lstStyle/>
          <a:p>
            <a:r>
              <a:rPr lang="en-GB" dirty="0"/>
              <a:t>Part 2: The initial condition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10B3A-4218-CB0F-29B7-5DE0B007154B}"/>
                  </a:ext>
                </a:extLst>
              </p:cNvPr>
              <p:cNvSpPr>
                <a:spLocks noGrp="1"/>
              </p:cNvSpPr>
              <p:nvPr>
                <p:ph idx="1"/>
              </p:nvPr>
            </p:nvSpPr>
            <p:spPr/>
            <p:txBody>
              <a:bodyPr/>
              <a:lstStyle/>
              <a:p>
                <a:pPr marL="0" indent="0">
                  <a:buNone/>
                </a:pPr>
                <a:r>
                  <a:rPr lang="en-GB" dirty="0"/>
                  <a:t>The initial condition loss is much simpler to compute.</a:t>
                </a:r>
              </a:p>
              <a:p>
                <a:r>
                  <a:rPr lang="en-GB" b="1" dirty="0"/>
                  <a:t>Step 1: </a:t>
                </a:r>
                <a:r>
                  <a:rPr lang="en-GB" dirty="0"/>
                  <a:t>Forward pass on the model with a single value corresponding to our initial condition. In pour case, that is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0</m:t>
                    </m:r>
                  </m:oMath>
                </a14:m>
                <a:r>
                  <a:rPr lang="en-GB" dirty="0"/>
                  <a:t>, and we get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(0)</m:t>
                    </m:r>
                  </m:oMath>
                </a14:m>
                <a:r>
                  <a:rPr lang="en-GB" dirty="0"/>
                  <a:t>.</a:t>
                </a:r>
              </a:p>
              <a:p>
                <a:r>
                  <a:rPr lang="en-GB" b="1" dirty="0"/>
                  <a:t>Step 2: </a:t>
                </a:r>
                <a:r>
                  <a:rPr lang="en-GB" dirty="0"/>
                  <a:t>Check if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(0) </m:t>
                    </m:r>
                  </m:oMath>
                </a14:m>
                <a:r>
                  <a:rPr lang="en-GB" dirty="0"/>
                  <a:t>matches the initial temperature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0</m:t>
                        </m:r>
                      </m:sub>
                    </m:sSub>
                  </m:oMath>
                </a14:m>
                <a:r>
                  <a:rPr lang="en-GB" dirty="0"/>
                  <a:t>.</a:t>
                </a:r>
              </a:p>
              <a:p>
                <a:r>
                  <a:rPr lang="en-GB" b="1" dirty="0"/>
                  <a:t>Step 3: </a:t>
                </a:r>
                <a:r>
                  <a:rPr lang="en-GB" dirty="0"/>
                  <a:t>To encourage the model to meet this initial condition, we will define the loss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as </a:t>
                </a:r>
                <a14:m>
                  <m:oMath xmlns:m="http://schemas.openxmlformats.org/officeDocument/2006/math">
                    <m:sSup>
                      <m:sSupPr>
                        <m:ctrlPr>
                          <a:rPr lang="en-GB" b="0" i="1" dirty="0" smtClean="0">
                            <a:latin typeface="Cambria Math" panose="02040503050406030204" pitchFamily="18" charset="0"/>
                          </a:rPr>
                        </m:ctrlPr>
                      </m:sSup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𝑓</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0</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𝑇</m:t>
                                </m:r>
                              </m:e>
                              <m:sub>
                                <m:r>
                                  <a:rPr lang="en-GB" b="0" i="1" dirty="0" smtClean="0">
                                    <a:latin typeface="Cambria Math" panose="02040503050406030204" pitchFamily="18" charset="0"/>
                                  </a:rPr>
                                  <m:t>0</m:t>
                                </m:r>
                              </m:sub>
                            </m:sSub>
                          </m:e>
                        </m:d>
                      </m:e>
                      <m:sup>
                        <m:r>
                          <a:rPr lang="en-GB" b="0" i="1" dirty="0" smtClean="0">
                            <a:latin typeface="Cambria Math" panose="02040503050406030204" pitchFamily="18" charset="0"/>
                          </a:rPr>
                          <m:t>2</m:t>
                        </m:r>
                      </m:sup>
                    </m:sSup>
                  </m:oMath>
                </a14:m>
                <a:r>
                  <a:rPr lang="en-GB" dirty="0"/>
                  <a:t>. Minimizing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and bringing it to 0 is equivalent to having the model satisfy the initial condition!</a:t>
                </a:r>
              </a:p>
              <a:p>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E710B3A-4218-CB0F-29B7-5DE0B007154B}"/>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4B0B60A8-FA71-0046-9F39-50021E5B0255}"/>
              </a:ext>
            </a:extLst>
          </p:cNvPr>
          <p:cNvPicPr>
            <a:picLocks noChangeAspect="1"/>
          </p:cNvPicPr>
          <p:nvPr/>
        </p:nvPicPr>
        <p:blipFill>
          <a:blip r:embed="rId3"/>
          <a:stretch>
            <a:fillRect/>
          </a:stretch>
        </p:blipFill>
        <p:spPr>
          <a:xfrm>
            <a:off x="1644161" y="5252719"/>
            <a:ext cx="8903677" cy="1240156"/>
          </a:xfrm>
          <a:prstGeom prst="rect">
            <a:avLst/>
          </a:prstGeom>
        </p:spPr>
      </p:pic>
    </p:spTree>
    <p:extLst>
      <p:ext uri="{BB962C8B-B14F-4D97-AF65-F5344CB8AC3E}">
        <p14:creationId xmlns:p14="http://schemas.microsoft.com/office/powerpoint/2010/main" val="1818636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FE6A-A341-0450-BA15-5D2D68869071}"/>
              </a:ext>
            </a:extLst>
          </p:cNvPr>
          <p:cNvSpPr>
            <a:spLocks noGrp="1"/>
          </p:cNvSpPr>
          <p:nvPr>
            <p:ph type="title"/>
          </p:nvPr>
        </p:nvSpPr>
        <p:spPr/>
        <p:txBody>
          <a:bodyPr/>
          <a:lstStyle/>
          <a:p>
            <a:r>
              <a:rPr lang="en-GB" dirty="0"/>
              <a:t>Part 3: Assembling the physics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10B3A-4218-CB0F-29B7-5DE0B007154B}"/>
                  </a:ext>
                </a:extLst>
              </p:cNvPr>
              <p:cNvSpPr>
                <a:spLocks noGrp="1"/>
              </p:cNvSpPr>
              <p:nvPr>
                <p:ph idx="1"/>
              </p:nvPr>
            </p:nvSpPr>
            <p:spPr>
              <a:xfrm>
                <a:off x="838200" y="1825624"/>
                <a:ext cx="10515600" cy="5032375"/>
              </a:xfrm>
            </p:spPr>
            <p:txBody>
              <a:bodyPr/>
              <a:lstStyle/>
              <a:p>
                <a:pPr marL="0" indent="0">
                  <a:buNone/>
                </a:pPr>
                <a:r>
                  <a:rPr lang="en-GB" dirty="0"/>
                  <a:t>We have two losses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oMath>
                </a14:m>
                <a:r>
                  <a:rPr lang="en-GB" dirty="0"/>
                  <a:t>, that must both be brought to a minimum for the model to act as a good approximator for the analytical solution of the PDE.</a:t>
                </a:r>
              </a:p>
              <a:p>
                <a:pPr marL="0" indent="0">
                  <a:buNone/>
                </a:pPr>
                <a:r>
                  <a:rPr lang="en-GB" dirty="0"/>
                  <a:t>Let us assemble them into a </a:t>
                </a:r>
                <a:r>
                  <a:rPr lang="en-GB" b="1" dirty="0">
                    <a:solidFill>
                      <a:srgbClr val="00B050"/>
                    </a:solidFill>
                  </a:rPr>
                  <a:t>physics loss </a:t>
                </a:r>
                <a:r>
                  <a:rPr lang="en-GB" dirty="0"/>
                  <a:t>function </a:t>
                </a:r>
                <a14:m>
                  <m:oMath xmlns:m="http://schemas.openxmlformats.org/officeDocument/2006/math">
                    <m:r>
                      <a:rPr lang="en-GB" i="1" dirty="0" smtClean="0">
                        <a:latin typeface="Cambria Math" panose="02040503050406030204" pitchFamily="18" charset="0"/>
                      </a:rPr>
                      <m:t>𝐿</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en-GB" b="0" dirty="0"/>
              </a:p>
              <a:p>
                <a:pPr marL="0" indent="0">
                  <a:buNone/>
                </a:pPr>
                <a:endParaRPr lang="en-GB" dirty="0"/>
              </a:p>
              <a:p>
                <a:pPr marL="0" indent="0">
                  <a:buNone/>
                </a:pPr>
                <a:r>
                  <a:rPr lang="en-GB" dirty="0"/>
                  <a:t>Here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𝜆</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𝜆</m:t>
                        </m:r>
                      </m:e>
                      <m:sub>
                        <m:r>
                          <a:rPr lang="en-GB" b="0" i="1" smtClean="0">
                            <a:latin typeface="Cambria Math" panose="02040503050406030204" pitchFamily="18" charset="0"/>
                          </a:rPr>
                          <m:t>2</m:t>
                        </m:r>
                      </m:sub>
                    </m:sSub>
                  </m:oMath>
                </a14:m>
                <a:r>
                  <a:rPr lang="en-GB" dirty="0"/>
                  <a:t> are hyperparameters, weighting the contributions of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respectively. We will arbitrarily set them to 1 for now.</a:t>
                </a:r>
              </a:p>
              <a:p>
                <a:pPr marL="0" indent="0">
                  <a:buNone/>
                </a:pPr>
                <a:r>
                  <a:rPr lang="en-GB" dirty="0"/>
                  <a:t>The constant 1 value in </a:t>
                </a:r>
                <a14:m>
                  <m:oMath xmlns:m="http://schemas.openxmlformats.org/officeDocument/2006/math">
                    <m:r>
                      <a:rPr lang="en-GB" i="1" dirty="0" smtClean="0">
                        <a:latin typeface="Cambria Math" panose="02040503050406030204" pitchFamily="18" charset="0"/>
                      </a:rPr>
                      <m:t>𝐿</m:t>
                    </m:r>
                  </m:oMath>
                </a14:m>
                <a:r>
                  <a:rPr lang="en-GB" dirty="0"/>
                  <a:t>, serves to prevent the loss function to go to zero, as our training curves will be shown in logarithmic scale later on.</a:t>
                </a:r>
              </a:p>
            </p:txBody>
          </p:sp>
        </mc:Choice>
        <mc:Fallback xmlns="">
          <p:sp>
            <p:nvSpPr>
              <p:cNvPr id="3" name="Content Placeholder 2">
                <a:extLst>
                  <a:ext uri="{FF2B5EF4-FFF2-40B4-BE49-F238E27FC236}">
                    <a16:creationId xmlns:a16="http://schemas.microsoft.com/office/drawing/2014/main" id="{7E710B3A-4218-CB0F-29B7-5DE0B007154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b="-1816"/>
                </a:stretch>
              </a:blipFill>
            </p:spPr>
            <p:txBody>
              <a:bodyPr/>
              <a:lstStyle/>
              <a:p>
                <a:r>
                  <a:rPr lang="en-GB">
                    <a:noFill/>
                  </a:rPr>
                  <a:t> </a:t>
                </a:r>
              </a:p>
            </p:txBody>
          </p:sp>
        </mc:Fallback>
      </mc:AlternateContent>
    </p:spTree>
    <p:extLst>
      <p:ext uri="{BB962C8B-B14F-4D97-AF65-F5344CB8AC3E}">
        <p14:creationId xmlns:p14="http://schemas.microsoft.com/office/powerpoint/2010/main" val="15804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8B8AB1-8549-C332-B777-29D4E10FA48F}"/>
              </a:ext>
            </a:extLst>
          </p:cNvPr>
          <p:cNvPicPr>
            <a:picLocks noChangeAspect="1"/>
          </p:cNvPicPr>
          <p:nvPr/>
        </p:nvPicPr>
        <p:blipFill>
          <a:blip r:embed="rId2"/>
          <a:stretch>
            <a:fillRect/>
          </a:stretch>
        </p:blipFill>
        <p:spPr>
          <a:xfrm>
            <a:off x="1699847" y="64835"/>
            <a:ext cx="8792306" cy="6728330"/>
          </a:xfrm>
          <a:prstGeom prst="rect">
            <a:avLst/>
          </a:prstGeom>
        </p:spPr>
      </p:pic>
    </p:spTree>
    <p:extLst>
      <p:ext uri="{BB962C8B-B14F-4D97-AF65-F5344CB8AC3E}">
        <p14:creationId xmlns:p14="http://schemas.microsoft.com/office/powerpoint/2010/main" val="274264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8FF-B323-3884-497F-21EF6653AB36}"/>
              </a:ext>
            </a:extLst>
          </p:cNvPr>
          <p:cNvSpPr>
            <a:spLocks noGrp="1"/>
          </p:cNvSpPr>
          <p:nvPr>
            <p:ph type="title"/>
          </p:nvPr>
        </p:nvSpPr>
        <p:spPr/>
        <p:txBody>
          <a:bodyPr/>
          <a:lstStyle/>
          <a:p>
            <a:r>
              <a:rPr lang="en-GB" dirty="0"/>
              <a:t>Training the PINN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511474E-8CE9-C6A2-5FC1-ECE427228E9F}"/>
                  </a:ext>
                </a:extLst>
              </p:cNvPr>
              <p:cNvSpPr>
                <a:spLocks noGrp="1"/>
              </p:cNvSpPr>
              <p:nvPr>
                <p:ph idx="1"/>
              </p:nvPr>
            </p:nvSpPr>
            <p:spPr/>
            <p:txBody>
              <a:bodyPr/>
              <a:lstStyle/>
              <a:p>
                <a:pPr marL="0" indent="0">
                  <a:buNone/>
                </a:pPr>
                <a:r>
                  <a:rPr lang="en-GB" dirty="0"/>
                  <a:t>Training the PINN is almost the same procedure as before.</a:t>
                </a:r>
              </a:p>
              <a:p>
                <a:r>
                  <a:rPr lang="en-GB" dirty="0"/>
                  <a:t>Forward pass on model (happens in the physics loss function),</a:t>
                </a:r>
              </a:p>
              <a:p>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oMath>
                </a14:m>
                <a:r>
                  <a:rPr lang="en-GB" dirty="0"/>
                  <a: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and </a:t>
                </a:r>
                <a14:m>
                  <m:oMath xmlns:m="http://schemas.openxmlformats.org/officeDocument/2006/math">
                    <m:r>
                      <a:rPr lang="en-GB" i="1" dirty="0" smtClean="0">
                        <a:latin typeface="Cambria Math" panose="02040503050406030204" pitchFamily="18" charset="0"/>
                      </a:rPr>
                      <m:t>𝐿</m:t>
                    </m:r>
                  </m:oMath>
                </a14:m>
                <a:r>
                  <a:rPr lang="en-GB" dirty="0"/>
                  <a:t>. as explained earlier.</a:t>
                </a:r>
              </a:p>
              <a:p>
                <a:r>
                  <a:rPr lang="en-GB" dirty="0"/>
                  <a:t>Do note that the physics loss does not require a dataset,</a:t>
                </a:r>
              </a:p>
              <a:p>
                <a:r>
                  <a:rPr lang="en-GB" dirty="0"/>
                  <a:t>Backprop on </a:t>
                </a:r>
                <a14:m>
                  <m:oMath xmlns:m="http://schemas.openxmlformats.org/officeDocument/2006/math">
                    <m:r>
                      <a:rPr lang="en-GB" i="1" dirty="0" smtClean="0">
                        <a:latin typeface="Cambria Math" panose="02040503050406030204" pitchFamily="18" charset="0"/>
                      </a:rPr>
                      <m:t>𝐿</m:t>
                    </m:r>
                  </m:oMath>
                </a14:m>
                <a:r>
                  <a:rPr lang="en-GB" dirty="0"/>
                  <a:t> as before, using </a:t>
                </a:r>
                <a:r>
                  <a:rPr lang="en-GB" dirty="0" err="1"/>
                  <a:t>autograd</a:t>
                </a:r>
                <a:r>
                  <a:rPr lang="en-GB" dirty="0"/>
                  <a:t>.</a:t>
                </a:r>
              </a:p>
              <a:p>
                <a:r>
                  <a:rPr lang="en-GB" dirty="0"/>
                  <a:t>Using basic Adam optimizer as before (how original!).</a:t>
                </a:r>
              </a:p>
              <a:p>
                <a:r>
                  <a:rPr lang="en-GB" dirty="0"/>
                  <a:t>Learning rate decay.</a:t>
                </a:r>
              </a:p>
              <a:p>
                <a:r>
                  <a:rPr lang="en-GB" dirty="0"/>
                  <a:t>Keep track of values for training curves later.</a:t>
                </a:r>
              </a:p>
            </p:txBody>
          </p:sp>
        </mc:Choice>
        <mc:Fallback xmlns="">
          <p:sp>
            <p:nvSpPr>
              <p:cNvPr id="4" name="Content Placeholder 3">
                <a:extLst>
                  <a:ext uri="{FF2B5EF4-FFF2-40B4-BE49-F238E27FC236}">
                    <a16:creationId xmlns:a16="http://schemas.microsoft.com/office/drawing/2014/main" id="{2511474E-8CE9-C6A2-5FC1-ECE427228E9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929341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463427-5ADA-5DB1-63EC-6EAE88D4FDBC}"/>
              </a:ext>
            </a:extLst>
          </p:cNvPr>
          <p:cNvPicPr>
            <a:picLocks noChangeAspect="1"/>
          </p:cNvPicPr>
          <p:nvPr/>
        </p:nvPicPr>
        <p:blipFill>
          <a:blip r:embed="rId2"/>
          <a:stretch>
            <a:fillRect/>
          </a:stretch>
        </p:blipFill>
        <p:spPr>
          <a:xfrm>
            <a:off x="778589" y="108965"/>
            <a:ext cx="10634822" cy="6640070"/>
          </a:xfrm>
          <a:prstGeom prst="rect">
            <a:avLst/>
          </a:prstGeom>
        </p:spPr>
      </p:pic>
    </p:spTree>
    <p:extLst>
      <p:ext uri="{BB962C8B-B14F-4D97-AF65-F5344CB8AC3E}">
        <p14:creationId xmlns:p14="http://schemas.microsoft.com/office/powerpoint/2010/main" val="1213534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B50DA-08C4-F24F-F4B5-96A307AC3381}"/>
              </a:ext>
            </a:extLst>
          </p:cNvPr>
          <p:cNvPicPr>
            <a:picLocks noChangeAspect="1"/>
          </p:cNvPicPr>
          <p:nvPr/>
        </p:nvPicPr>
        <p:blipFill>
          <a:blip r:embed="rId2"/>
          <a:stretch>
            <a:fillRect/>
          </a:stretch>
        </p:blipFill>
        <p:spPr>
          <a:xfrm>
            <a:off x="357553" y="1690688"/>
            <a:ext cx="11714965" cy="4802187"/>
          </a:xfrm>
          <a:prstGeom prst="rect">
            <a:avLst/>
          </a:prstGeom>
        </p:spPr>
      </p:pic>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F40D078E-6986-7B28-E774-C44DDA4CA4EF}"/>
                  </a:ext>
                </a:extLst>
              </p:cNvPr>
              <p:cNvSpPr>
                <a:spLocks noGrp="1"/>
              </p:cNvSpPr>
              <p:nvPr>
                <p:ph type="title"/>
              </p:nvPr>
            </p:nvSpPr>
            <p:spPr/>
            <p:txBody>
              <a:bodyPr/>
              <a:lstStyle/>
              <a:p>
                <a:r>
                  <a:rPr lang="en-GB" dirty="0"/>
                  <a:t>It trains?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go to 0, </a:t>
                </a:r>
                <a14:m>
                  <m:oMath xmlns:m="http://schemas.openxmlformats.org/officeDocument/2006/math">
                    <m:r>
                      <a:rPr lang="en-GB" i="1" dirty="0" smtClean="0">
                        <a:latin typeface="Cambria Math" panose="02040503050406030204" pitchFamily="18" charset="0"/>
                      </a:rPr>
                      <m:t>𝐿</m:t>
                    </m:r>
                  </m:oMath>
                </a14:m>
                <a:r>
                  <a:rPr lang="en-GB" dirty="0"/>
                  <a:t> goes to 1)</a:t>
                </a:r>
              </a:p>
            </p:txBody>
          </p:sp>
        </mc:Choice>
        <mc:Fallback xmlns="">
          <p:sp>
            <p:nvSpPr>
              <p:cNvPr id="4" name="Title 3">
                <a:extLst>
                  <a:ext uri="{FF2B5EF4-FFF2-40B4-BE49-F238E27FC236}">
                    <a16:creationId xmlns:a16="http://schemas.microsoft.com/office/drawing/2014/main" id="{F40D078E-6986-7B28-E774-C44DDA4CA4EF}"/>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spTree>
    <p:extLst>
      <p:ext uri="{BB962C8B-B14F-4D97-AF65-F5344CB8AC3E}">
        <p14:creationId xmlns:p14="http://schemas.microsoft.com/office/powerpoint/2010/main" val="754201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F40D078E-6986-7B28-E774-C44DDA4CA4EF}"/>
                  </a:ext>
                </a:extLst>
              </p:cNvPr>
              <p:cNvSpPr>
                <a:spLocks noGrp="1"/>
              </p:cNvSpPr>
              <p:nvPr>
                <p:ph type="title"/>
              </p:nvPr>
            </p:nvSpPr>
            <p:spPr/>
            <p:txBody>
              <a:bodyPr/>
              <a:lstStyle/>
              <a:p>
                <a:r>
                  <a:rPr lang="en-GB" dirty="0"/>
                  <a:t>It trains?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1</m:t>
                        </m:r>
                      </m:sub>
                    </m:sSub>
                    <m:r>
                      <a:rPr lang="en-GB" i="1" dirty="0" smtClean="0">
                        <a:latin typeface="Cambria Math" panose="02040503050406030204" pitchFamily="18" charset="0"/>
                      </a:rPr>
                      <m:t> </m:t>
                    </m:r>
                  </m:oMath>
                </a14:m>
                <a:r>
                  <a:rPr lang="en-GB" dirty="0"/>
                  <a:t>and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go to 0, </a:t>
                </a:r>
                <a14:m>
                  <m:oMath xmlns:m="http://schemas.openxmlformats.org/officeDocument/2006/math">
                    <m:r>
                      <a:rPr lang="en-GB" i="1" dirty="0" smtClean="0">
                        <a:latin typeface="Cambria Math" panose="02040503050406030204" pitchFamily="18" charset="0"/>
                      </a:rPr>
                      <m:t>𝐿</m:t>
                    </m:r>
                  </m:oMath>
                </a14:m>
                <a:r>
                  <a:rPr lang="en-GB" dirty="0"/>
                  <a:t> goes to 1)</a:t>
                </a:r>
              </a:p>
            </p:txBody>
          </p:sp>
        </mc:Choice>
        <mc:Fallback xmlns="">
          <p:sp>
            <p:nvSpPr>
              <p:cNvPr id="4" name="Title 3">
                <a:extLst>
                  <a:ext uri="{FF2B5EF4-FFF2-40B4-BE49-F238E27FC236}">
                    <a16:creationId xmlns:a16="http://schemas.microsoft.com/office/drawing/2014/main" id="{F40D078E-6986-7B28-E774-C44DDA4CA4EF}"/>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B10A1380-5A3D-4542-C62F-F1660B159443}"/>
              </a:ext>
            </a:extLst>
          </p:cNvPr>
          <p:cNvPicPr>
            <a:picLocks noChangeAspect="1"/>
          </p:cNvPicPr>
          <p:nvPr/>
        </p:nvPicPr>
        <p:blipFill>
          <a:blip r:embed="rId3"/>
          <a:stretch>
            <a:fillRect/>
          </a:stretch>
        </p:blipFill>
        <p:spPr>
          <a:xfrm>
            <a:off x="308755" y="1773678"/>
            <a:ext cx="11574490" cy="4725059"/>
          </a:xfrm>
          <a:prstGeom prst="rect">
            <a:avLst/>
          </a:prstGeom>
        </p:spPr>
      </p:pic>
      <p:sp>
        <p:nvSpPr>
          <p:cNvPr id="6" name="TextBox 5">
            <a:extLst>
              <a:ext uri="{FF2B5EF4-FFF2-40B4-BE49-F238E27FC236}">
                <a16:creationId xmlns:a16="http://schemas.microsoft.com/office/drawing/2014/main" id="{65DD5689-20D6-4E73-B38C-D31259E10CFA}"/>
              </a:ext>
            </a:extLst>
          </p:cNvPr>
          <p:cNvSpPr txBox="1"/>
          <p:nvPr/>
        </p:nvSpPr>
        <p:spPr>
          <a:xfrm>
            <a:off x="8206154" y="3024554"/>
            <a:ext cx="3470031" cy="1938992"/>
          </a:xfrm>
          <a:prstGeom prst="rect">
            <a:avLst/>
          </a:prstGeom>
          <a:noFill/>
        </p:spPr>
        <p:txBody>
          <a:bodyPr wrap="square" rtlCol="0">
            <a:spAutoFit/>
          </a:bodyPr>
          <a:lstStyle/>
          <a:p>
            <a:pPr algn="ctr"/>
            <a:r>
              <a:rPr lang="en-GB" sz="2400" b="1" dirty="0">
                <a:solidFill>
                  <a:schemeClr val="accent2"/>
                </a:solidFill>
              </a:rPr>
              <a:t>Model nicely approximates the expected analytical solution we computed earlier!</a:t>
            </a:r>
          </a:p>
        </p:txBody>
      </p:sp>
    </p:spTree>
    <p:extLst>
      <p:ext uri="{BB962C8B-B14F-4D97-AF65-F5344CB8AC3E}">
        <p14:creationId xmlns:p14="http://schemas.microsoft.com/office/powerpoint/2010/main" val="2384509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0D1-C894-BA52-389C-4185A54583AA}"/>
              </a:ext>
            </a:extLst>
          </p:cNvPr>
          <p:cNvSpPr>
            <a:spLocks noGrp="1"/>
          </p:cNvSpPr>
          <p:nvPr>
            <p:ph type="title"/>
          </p:nvPr>
        </p:nvSpPr>
        <p:spPr/>
        <p:txBody>
          <a:bodyPr/>
          <a:lstStyle/>
          <a:p>
            <a:r>
              <a:rPr lang="en-GB" dirty="0"/>
              <a:t>Feature engineering in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0D4165-E5EC-28F8-4CC9-013CCA3192B3}"/>
                  </a:ext>
                </a:extLst>
              </p:cNvPr>
              <p:cNvSpPr>
                <a:spLocks noGrp="1"/>
              </p:cNvSpPr>
              <p:nvPr>
                <p:ph idx="1"/>
              </p:nvPr>
            </p:nvSpPr>
            <p:spPr>
              <a:xfrm>
                <a:off x="838200" y="1825624"/>
                <a:ext cx="10515600" cy="5032375"/>
              </a:xfrm>
            </p:spPr>
            <p:txBody>
              <a:bodyPr>
                <a:normAutofit/>
              </a:bodyPr>
              <a:lstStyle/>
              <a:p>
                <a:pPr marL="0" indent="0">
                  <a:buNone/>
                </a:pPr>
                <a:r>
                  <a:rPr lang="en-GB" dirty="0"/>
                  <a:t>When it comes to PINN, feature engineering is king.</a:t>
                </a:r>
              </a:p>
              <a:p>
                <a:r>
                  <a:rPr lang="en-GB" dirty="0"/>
                  <a:t>If you suspect that the analytical solution has a certain </a:t>
                </a:r>
                <a:r>
                  <a:rPr lang="en-GB" dirty="0" err="1"/>
                  <a:t>behavior</a:t>
                </a:r>
                <a:r>
                  <a:rPr lang="en-GB" dirty="0"/>
                  <a:t>, for instance exponential, cosine, logarithm, etc.</a:t>
                </a:r>
              </a:p>
              <a:p>
                <a:r>
                  <a:rPr lang="en-GB" dirty="0"/>
                  <a:t>Then you can perform feature engineering and provide additional inputs to the PINN.</a:t>
                </a:r>
              </a:p>
              <a:p>
                <a:r>
                  <a:rPr lang="en-GB" dirty="0"/>
                  <a:t>For instance, let us pretend that we strongly suspect that the analytical solution of our toy example PDE has a negative exponential </a:t>
                </a:r>
                <a:r>
                  <a:rPr lang="en-GB" dirty="0" err="1"/>
                  <a:t>behavior</a:t>
                </a:r>
                <a:r>
                  <a:rPr lang="en-GB" dirty="0"/>
                  <a:t>.</a:t>
                </a:r>
              </a:p>
              <a:p>
                <a:r>
                  <a:rPr lang="en-GB" dirty="0"/>
                  <a:t>We will rework our model so that it takes two inputs, instead of just one, being the time </a:t>
                </a:r>
                <a14:m>
                  <m:oMath xmlns:m="http://schemas.openxmlformats.org/officeDocument/2006/math">
                    <m:r>
                      <a:rPr lang="en-GB" i="1" dirty="0" smtClean="0">
                        <a:latin typeface="Cambria Math" panose="02040503050406030204" pitchFamily="18" charset="0"/>
                      </a:rPr>
                      <m:t>𝑡</m:t>
                    </m:r>
                  </m:oMath>
                </a14:m>
                <a:r>
                  <a:rPr lang="en-GB" dirty="0"/>
                  <a:t> and </a:t>
                </a:r>
                <a14:m>
                  <m:oMath xmlns:m="http://schemas.openxmlformats.org/officeDocument/2006/math">
                    <m:r>
                      <m:rPr>
                        <m:sty m:val="p"/>
                      </m:rPr>
                      <a:rPr lang="en-GB" i="1" dirty="0" smtClean="0">
                        <a:latin typeface="Cambria Math" panose="02040503050406030204" pitchFamily="18" charset="0"/>
                      </a:rPr>
                      <m:t>exp</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a:t>.</a:t>
                </a:r>
              </a:p>
              <a:p>
                <a:r>
                  <a:rPr lang="en-GB" dirty="0"/>
                  <a:t>Also, amend the physics loss function accordingly.</a:t>
                </a:r>
              </a:p>
            </p:txBody>
          </p:sp>
        </mc:Choice>
        <mc:Fallback xmlns="">
          <p:sp>
            <p:nvSpPr>
              <p:cNvPr id="3" name="Content Placeholder 2">
                <a:extLst>
                  <a:ext uri="{FF2B5EF4-FFF2-40B4-BE49-F238E27FC236}">
                    <a16:creationId xmlns:a16="http://schemas.microsoft.com/office/drawing/2014/main" id="{470D4165-E5EC-28F8-4CC9-013CCA3192B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12" b="-1816"/>
                </a:stretch>
              </a:blipFill>
            </p:spPr>
            <p:txBody>
              <a:bodyPr/>
              <a:lstStyle/>
              <a:p>
                <a:r>
                  <a:rPr lang="en-GB">
                    <a:noFill/>
                  </a:rPr>
                  <a:t> </a:t>
                </a:r>
              </a:p>
            </p:txBody>
          </p:sp>
        </mc:Fallback>
      </mc:AlternateContent>
    </p:spTree>
    <p:extLst>
      <p:ext uri="{BB962C8B-B14F-4D97-AF65-F5344CB8AC3E}">
        <p14:creationId xmlns:p14="http://schemas.microsoft.com/office/powerpoint/2010/main" val="50560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42F88-ECC4-5C7B-3AF7-6A9850AF74A2}"/>
              </a:ext>
            </a:extLst>
          </p:cNvPr>
          <p:cNvPicPr>
            <a:picLocks noChangeAspect="1"/>
          </p:cNvPicPr>
          <p:nvPr/>
        </p:nvPicPr>
        <p:blipFill>
          <a:blip r:embed="rId2"/>
          <a:stretch>
            <a:fillRect/>
          </a:stretch>
        </p:blipFill>
        <p:spPr>
          <a:xfrm>
            <a:off x="1462214" y="236837"/>
            <a:ext cx="9267571" cy="6384326"/>
          </a:xfrm>
          <a:prstGeom prst="rect">
            <a:avLst/>
          </a:prstGeom>
        </p:spPr>
      </p:pic>
      <p:sp>
        <p:nvSpPr>
          <p:cNvPr id="6" name="Rectangle 5">
            <a:extLst>
              <a:ext uri="{FF2B5EF4-FFF2-40B4-BE49-F238E27FC236}">
                <a16:creationId xmlns:a16="http://schemas.microsoft.com/office/drawing/2014/main" id="{546929B0-CBE0-915E-2451-64BFB917A44D}"/>
              </a:ext>
            </a:extLst>
          </p:cNvPr>
          <p:cNvSpPr/>
          <p:nvPr/>
        </p:nvSpPr>
        <p:spPr>
          <a:xfrm>
            <a:off x="4689231" y="2836985"/>
            <a:ext cx="504092" cy="433753"/>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1474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FE1D1-48A1-95EE-6754-B80E069F3402}"/>
              </a:ext>
            </a:extLst>
          </p:cNvPr>
          <p:cNvPicPr>
            <a:picLocks noChangeAspect="1"/>
          </p:cNvPicPr>
          <p:nvPr/>
        </p:nvPicPr>
        <p:blipFill>
          <a:blip r:embed="rId2"/>
          <a:stretch>
            <a:fillRect/>
          </a:stretch>
        </p:blipFill>
        <p:spPr>
          <a:xfrm>
            <a:off x="1441149" y="198443"/>
            <a:ext cx="9309701" cy="6461114"/>
          </a:xfrm>
          <a:prstGeom prst="rect">
            <a:avLst/>
          </a:prstGeom>
        </p:spPr>
      </p:pic>
      <p:sp>
        <p:nvSpPr>
          <p:cNvPr id="10" name="Rectangle 9">
            <a:extLst>
              <a:ext uri="{FF2B5EF4-FFF2-40B4-BE49-F238E27FC236}">
                <a16:creationId xmlns:a16="http://schemas.microsoft.com/office/drawing/2014/main" id="{5D46FDE6-5350-23FD-3C8D-9513B09E5432}"/>
              </a:ext>
            </a:extLst>
          </p:cNvPr>
          <p:cNvSpPr/>
          <p:nvPr/>
        </p:nvSpPr>
        <p:spPr>
          <a:xfrm>
            <a:off x="1934308" y="1125416"/>
            <a:ext cx="8932984" cy="1301262"/>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45169BF-F0DE-3D39-D80A-4C560E757CC1}"/>
              </a:ext>
            </a:extLst>
          </p:cNvPr>
          <p:cNvSpPr/>
          <p:nvPr/>
        </p:nvSpPr>
        <p:spPr>
          <a:xfrm flipV="1">
            <a:off x="1934308" y="3669321"/>
            <a:ext cx="7467600" cy="1055077"/>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7392F3EB-B64D-94BE-2B3D-7273ADF3D0E1}"/>
              </a:ext>
            </a:extLst>
          </p:cNvPr>
          <p:cNvSpPr txBox="1"/>
          <p:nvPr/>
        </p:nvSpPr>
        <p:spPr>
          <a:xfrm>
            <a:off x="9373782" y="2828835"/>
            <a:ext cx="2754135" cy="3046988"/>
          </a:xfrm>
          <a:prstGeom prst="rect">
            <a:avLst/>
          </a:prstGeom>
          <a:noFill/>
        </p:spPr>
        <p:txBody>
          <a:bodyPr wrap="square" rtlCol="0">
            <a:spAutoFit/>
          </a:bodyPr>
          <a:lstStyle/>
          <a:p>
            <a:pPr algn="ctr"/>
            <a:r>
              <a:rPr lang="en-GB" sz="2400" b="1" dirty="0">
                <a:solidFill>
                  <a:schemeClr val="accent2"/>
                </a:solidFill>
              </a:rPr>
              <a:t>Amend both forward calls accordingly</a:t>
            </a:r>
          </a:p>
          <a:p>
            <a:pPr algn="ctr"/>
            <a:r>
              <a:rPr lang="en-GB" sz="2400" b="1" dirty="0">
                <a:solidFill>
                  <a:schemeClr val="accent2"/>
                </a:solidFill>
              </a:rPr>
              <a:t>(forward pass for PDE loss calculation and forward pass for initial condition loss calculation)</a:t>
            </a:r>
          </a:p>
        </p:txBody>
      </p:sp>
    </p:spTree>
    <p:extLst>
      <p:ext uri="{BB962C8B-B14F-4D97-AF65-F5344CB8AC3E}">
        <p14:creationId xmlns:p14="http://schemas.microsoft.com/office/powerpoint/2010/main" val="306278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4F5-B2DE-CCD0-8388-F16117777465}"/>
              </a:ext>
            </a:extLst>
          </p:cNvPr>
          <p:cNvSpPr>
            <a:spLocks noGrp="1"/>
          </p:cNvSpPr>
          <p:nvPr>
            <p:ph type="title"/>
          </p:nvPr>
        </p:nvSpPr>
        <p:spPr/>
        <p:txBody>
          <a:bodyPr/>
          <a:lstStyle/>
          <a:p>
            <a:r>
              <a:rPr lang="en-GB" dirty="0"/>
              <a:t>Analytical Solution of a PDE</a:t>
            </a:r>
          </a:p>
        </p:txBody>
      </p:sp>
      <p:sp>
        <p:nvSpPr>
          <p:cNvPr id="3" name="Content Placeholder 2">
            <a:extLst>
              <a:ext uri="{FF2B5EF4-FFF2-40B4-BE49-F238E27FC236}">
                <a16:creationId xmlns:a16="http://schemas.microsoft.com/office/drawing/2014/main" id="{29E4A597-46A7-123D-30B3-89121E4C17CC}"/>
              </a:ext>
            </a:extLst>
          </p:cNvPr>
          <p:cNvSpPr>
            <a:spLocks noGrp="1"/>
          </p:cNvSpPr>
          <p:nvPr>
            <p:ph idx="1"/>
          </p:nvPr>
        </p:nvSpPr>
        <p:spPr/>
        <p:txBody>
          <a:bodyPr/>
          <a:lstStyle/>
          <a:p>
            <a:pPr marL="0" indent="0">
              <a:buNone/>
            </a:pPr>
            <a:r>
              <a:rPr lang="en-GB" b="1" dirty="0"/>
              <a:t>Definition (</a:t>
            </a:r>
            <a:r>
              <a:rPr lang="en-GB" b="1" dirty="0">
                <a:solidFill>
                  <a:srgbClr val="00B050"/>
                </a:solidFill>
              </a:rPr>
              <a:t>Analytical Solution </a:t>
            </a:r>
            <a:r>
              <a:rPr lang="en-GB" b="1" dirty="0"/>
              <a:t>of a </a:t>
            </a:r>
            <a:r>
              <a:rPr lang="en-GB" b="1" dirty="0">
                <a:solidFill>
                  <a:srgbClr val="00B050"/>
                </a:solidFill>
              </a:rPr>
              <a:t>Partial Differential Equation</a:t>
            </a:r>
            <a:r>
              <a:rPr lang="en-GB" b="1" dirty="0"/>
              <a:t>):</a:t>
            </a:r>
          </a:p>
          <a:p>
            <a:pPr marL="0" indent="0">
              <a:buNone/>
            </a:pPr>
            <a:r>
              <a:rPr lang="en-GB" dirty="0"/>
              <a:t>The </a:t>
            </a:r>
            <a:r>
              <a:rPr lang="en-GB" b="1" dirty="0">
                <a:solidFill>
                  <a:srgbClr val="00B050"/>
                </a:solidFill>
              </a:rPr>
              <a:t>Analytical Solution </a:t>
            </a:r>
            <a:r>
              <a:rPr lang="en-GB" dirty="0"/>
              <a:t>of a </a:t>
            </a:r>
            <a:r>
              <a:rPr lang="en-GB" b="1" dirty="0">
                <a:solidFill>
                  <a:srgbClr val="00B050"/>
                </a:solidFill>
              </a:rPr>
              <a:t>PDE </a:t>
            </a:r>
            <a:r>
              <a:rPr lang="en-GB" dirty="0"/>
              <a:t>is a function (or a set of functions), written in a closed-form expression, which solve the PDE, along with any additional </a:t>
            </a:r>
            <a:r>
              <a:rPr lang="en-GB" b="1" dirty="0">
                <a:solidFill>
                  <a:srgbClr val="7030A0"/>
                </a:solidFill>
              </a:rPr>
              <a:t>initial conditions </a:t>
            </a:r>
            <a:r>
              <a:rPr lang="en-GB" dirty="0"/>
              <a:t>that exist on top of the PDE.</a:t>
            </a:r>
          </a:p>
          <a:p>
            <a:pPr marL="0" indent="0">
              <a:buNone/>
            </a:pPr>
            <a:endParaRPr lang="en-GB" dirty="0"/>
          </a:p>
          <a:p>
            <a:pPr marL="0" indent="0">
              <a:buNone/>
            </a:pPr>
            <a:r>
              <a:rPr lang="en-GB" b="1" dirty="0"/>
              <a:t>Important note: In most scenarios, except for a few favourable scenarios where certain conditions are met on the PDE, it proves </a:t>
            </a:r>
            <a:r>
              <a:rPr lang="en-GB" b="1" u="sng" dirty="0"/>
              <a:t>impossible</a:t>
            </a:r>
            <a:r>
              <a:rPr lang="en-GB" b="1" dirty="0"/>
              <a:t> to find an analytical solution, and we have no other choice but to resort to approximation mechanisms for solving these PDEs.</a:t>
            </a:r>
          </a:p>
        </p:txBody>
      </p:sp>
    </p:spTree>
    <p:extLst>
      <p:ext uri="{BB962C8B-B14F-4D97-AF65-F5344CB8AC3E}">
        <p14:creationId xmlns:p14="http://schemas.microsoft.com/office/powerpoint/2010/main" val="543531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FE1D1-48A1-95EE-6754-B80E069F3402}"/>
              </a:ext>
            </a:extLst>
          </p:cNvPr>
          <p:cNvPicPr>
            <a:picLocks noChangeAspect="1"/>
          </p:cNvPicPr>
          <p:nvPr/>
        </p:nvPicPr>
        <p:blipFill>
          <a:blip r:embed="rId2"/>
          <a:stretch>
            <a:fillRect/>
          </a:stretch>
        </p:blipFill>
        <p:spPr>
          <a:xfrm>
            <a:off x="1441149" y="198443"/>
            <a:ext cx="9309701" cy="6461114"/>
          </a:xfrm>
          <a:prstGeom prst="rect">
            <a:avLst/>
          </a:prstGeom>
        </p:spPr>
      </p:pic>
      <p:sp>
        <p:nvSpPr>
          <p:cNvPr id="11" name="Rectangle 10">
            <a:extLst>
              <a:ext uri="{FF2B5EF4-FFF2-40B4-BE49-F238E27FC236}">
                <a16:creationId xmlns:a16="http://schemas.microsoft.com/office/drawing/2014/main" id="{F3A5558D-A23A-DA78-32CA-88E9A1498952}"/>
              </a:ext>
            </a:extLst>
          </p:cNvPr>
          <p:cNvSpPr/>
          <p:nvPr/>
        </p:nvSpPr>
        <p:spPr>
          <a:xfrm flipV="1">
            <a:off x="1934308" y="2579075"/>
            <a:ext cx="2508738" cy="410307"/>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3F856B3-6D9A-0473-FC3F-E9CEC71AE04C}"/>
                  </a:ext>
                </a:extLst>
              </p:cNvPr>
              <p:cNvSpPr txBox="1"/>
              <p:nvPr/>
            </p:nvSpPr>
            <p:spPr>
              <a:xfrm>
                <a:off x="7996715" y="1633082"/>
                <a:ext cx="2754135" cy="1569660"/>
              </a:xfrm>
              <a:prstGeom prst="rect">
                <a:avLst/>
              </a:prstGeom>
              <a:noFill/>
            </p:spPr>
            <p:txBody>
              <a:bodyPr wrap="square" rtlCol="0">
                <a:spAutoFit/>
              </a:bodyPr>
              <a:lstStyle/>
              <a:p>
                <a:pPr algn="ctr"/>
                <a:r>
                  <a:rPr lang="en-GB" sz="2400" b="1" dirty="0">
                    <a:solidFill>
                      <a:schemeClr val="accent2"/>
                    </a:solidFill>
                  </a:rPr>
                  <a:t>Important note: Gradients are only calculated </a:t>
                </a:r>
                <a:r>
                  <a:rPr lang="en-GB" sz="2400" b="1" dirty="0" err="1">
                    <a:solidFill>
                      <a:schemeClr val="accent2"/>
                    </a:solidFill>
                  </a:rPr>
                  <a:t>wrt</a:t>
                </a:r>
                <a:r>
                  <a:rPr lang="en-GB" sz="2400" b="1" dirty="0">
                    <a:solidFill>
                      <a:schemeClr val="accent2"/>
                    </a:solidFill>
                  </a:rPr>
                  <a:t> to </a:t>
                </a:r>
                <a14:m>
                  <m:oMath xmlns:m="http://schemas.openxmlformats.org/officeDocument/2006/math">
                    <m:r>
                      <a:rPr lang="en-GB" sz="2400" b="1" i="1" dirty="0" smtClean="0">
                        <a:solidFill>
                          <a:schemeClr val="accent2"/>
                        </a:solidFill>
                        <a:latin typeface="Cambria Math" panose="02040503050406030204" pitchFamily="18" charset="0"/>
                      </a:rPr>
                      <m:t>𝒕</m:t>
                    </m:r>
                  </m:oMath>
                </a14:m>
                <a:r>
                  <a:rPr lang="en-GB" sz="2400" b="1" dirty="0">
                    <a:solidFill>
                      <a:schemeClr val="accent2"/>
                    </a:solidFill>
                  </a:rPr>
                  <a:t>, not </a:t>
                </a:r>
                <a14:m>
                  <m:oMath xmlns:m="http://schemas.openxmlformats.org/officeDocument/2006/math">
                    <m:r>
                      <m:rPr>
                        <m:sty m:val="p"/>
                      </m:rPr>
                      <a:rPr lang="en-GB" sz="2400" b="1" i="1" dirty="0" smtClean="0">
                        <a:solidFill>
                          <a:schemeClr val="accent2"/>
                        </a:solidFill>
                        <a:latin typeface="Cambria Math" panose="02040503050406030204" pitchFamily="18" charset="0"/>
                      </a:rPr>
                      <m:t>exp</m:t>
                    </m:r>
                    <m:r>
                      <a:rPr lang="en-GB" sz="2400" b="1" i="1" dirty="0" smtClean="0">
                        <a:solidFill>
                          <a:schemeClr val="accent2"/>
                        </a:solidFill>
                        <a:latin typeface="Cambria Math" panose="02040503050406030204" pitchFamily="18" charset="0"/>
                      </a:rPr>
                      <m:t>⁡(−</m:t>
                    </m:r>
                    <m:r>
                      <a:rPr lang="en-GB" sz="2400" b="1" i="1" dirty="0" smtClean="0">
                        <a:solidFill>
                          <a:schemeClr val="accent2"/>
                        </a:solidFill>
                        <a:latin typeface="Cambria Math" panose="02040503050406030204" pitchFamily="18" charset="0"/>
                      </a:rPr>
                      <m:t>𝒕</m:t>
                    </m:r>
                    <m:r>
                      <a:rPr lang="en-GB" sz="2400" b="1" i="1" dirty="0" smtClean="0">
                        <a:solidFill>
                          <a:schemeClr val="accent2"/>
                        </a:solidFill>
                        <a:latin typeface="Cambria Math" panose="02040503050406030204" pitchFamily="18" charset="0"/>
                      </a:rPr>
                      <m:t>)</m:t>
                    </m:r>
                  </m:oMath>
                </a14:m>
                <a:r>
                  <a:rPr lang="en-GB" sz="2400" b="1" dirty="0">
                    <a:solidFill>
                      <a:schemeClr val="accent2"/>
                    </a:solidFill>
                  </a:rPr>
                  <a:t>!</a:t>
                </a:r>
              </a:p>
            </p:txBody>
          </p:sp>
        </mc:Choice>
        <mc:Fallback xmlns="">
          <p:sp>
            <p:nvSpPr>
              <p:cNvPr id="2" name="TextBox 1">
                <a:extLst>
                  <a:ext uri="{FF2B5EF4-FFF2-40B4-BE49-F238E27FC236}">
                    <a16:creationId xmlns:a16="http://schemas.microsoft.com/office/drawing/2014/main" id="{A3F856B3-6D9A-0473-FC3F-E9CEC71AE04C}"/>
                  </a:ext>
                </a:extLst>
              </p:cNvPr>
              <p:cNvSpPr txBox="1">
                <a:spLocks noRot="1" noChangeAspect="1" noMove="1" noResize="1" noEditPoints="1" noAdjustHandles="1" noChangeArrowheads="1" noChangeShapeType="1" noTextEdit="1"/>
              </p:cNvSpPr>
              <p:nvPr/>
            </p:nvSpPr>
            <p:spPr>
              <a:xfrm>
                <a:off x="7996715" y="1633082"/>
                <a:ext cx="2754135" cy="1569660"/>
              </a:xfrm>
              <a:prstGeom prst="rect">
                <a:avLst/>
              </a:prstGeom>
              <a:blipFill>
                <a:blip r:embed="rId3"/>
                <a:stretch>
                  <a:fillRect l="-442" t="-3113" r="-2876" b="-8171"/>
                </a:stretch>
              </a:blipFill>
            </p:spPr>
            <p:txBody>
              <a:bodyPr/>
              <a:lstStyle/>
              <a:p>
                <a:r>
                  <a:rPr lang="en-GB">
                    <a:noFill/>
                  </a:rPr>
                  <a:t> </a:t>
                </a:r>
              </a:p>
            </p:txBody>
          </p:sp>
        </mc:Fallback>
      </mc:AlternateContent>
    </p:spTree>
    <p:extLst>
      <p:ext uri="{BB962C8B-B14F-4D97-AF65-F5344CB8AC3E}">
        <p14:creationId xmlns:p14="http://schemas.microsoft.com/office/powerpoint/2010/main" val="3898279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DDBF-6854-D7B2-53D6-3FB028CF4037}"/>
              </a:ext>
            </a:extLst>
          </p:cNvPr>
          <p:cNvSpPr>
            <a:spLocks noGrp="1"/>
          </p:cNvSpPr>
          <p:nvPr>
            <p:ph type="title"/>
          </p:nvPr>
        </p:nvSpPr>
        <p:spPr/>
        <p:txBody>
          <a:bodyPr/>
          <a:lstStyle/>
          <a:p>
            <a:r>
              <a:rPr lang="en-GB" dirty="0"/>
              <a:t>Training loop does not change, but much faster (3000 iterations instead of 30000!)</a:t>
            </a:r>
          </a:p>
        </p:txBody>
      </p:sp>
      <p:pic>
        <p:nvPicPr>
          <p:cNvPr id="5" name="Picture 4">
            <a:extLst>
              <a:ext uri="{FF2B5EF4-FFF2-40B4-BE49-F238E27FC236}">
                <a16:creationId xmlns:a16="http://schemas.microsoft.com/office/drawing/2014/main" id="{C3CC8DEC-D3F1-A985-95F9-878458726B4B}"/>
              </a:ext>
            </a:extLst>
          </p:cNvPr>
          <p:cNvPicPr>
            <a:picLocks noChangeAspect="1"/>
          </p:cNvPicPr>
          <p:nvPr/>
        </p:nvPicPr>
        <p:blipFill>
          <a:blip r:embed="rId2"/>
          <a:stretch>
            <a:fillRect/>
          </a:stretch>
        </p:blipFill>
        <p:spPr>
          <a:xfrm>
            <a:off x="303991" y="1942765"/>
            <a:ext cx="11584017" cy="4801270"/>
          </a:xfrm>
          <a:prstGeom prst="rect">
            <a:avLst/>
          </a:prstGeom>
        </p:spPr>
      </p:pic>
    </p:spTree>
    <p:extLst>
      <p:ext uri="{BB962C8B-B14F-4D97-AF65-F5344CB8AC3E}">
        <p14:creationId xmlns:p14="http://schemas.microsoft.com/office/powerpoint/2010/main" val="339181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p:sp>
        <p:nvSpPr>
          <p:cNvPr id="5" name="Content Placeholder 4">
            <a:extLst>
              <a:ext uri="{FF2B5EF4-FFF2-40B4-BE49-F238E27FC236}">
                <a16:creationId xmlns:a16="http://schemas.microsoft.com/office/drawing/2014/main" id="{AF8C1DA2-5152-B9F4-19F6-9ACAA9275A7F}"/>
              </a:ext>
            </a:extLst>
          </p:cNvPr>
          <p:cNvSpPr>
            <a:spLocks noGrp="1"/>
          </p:cNvSpPr>
          <p:nvPr>
            <p:ph sz="half" idx="1"/>
          </p:nvPr>
        </p:nvSpPr>
        <p:spPr/>
        <p:txBody>
          <a:bodyPr/>
          <a:lstStyle/>
          <a:p>
            <a:pPr marL="0" indent="0">
              <a:buNone/>
            </a:pPr>
            <a:r>
              <a:rPr lang="en-GB" dirty="0"/>
              <a:t>This PINN approach can be complexified by</a:t>
            </a:r>
          </a:p>
          <a:p>
            <a:r>
              <a:rPr lang="en-GB" dirty="0"/>
              <a:t>Taking into account </a:t>
            </a:r>
            <a:r>
              <a:rPr lang="en-GB" b="1" dirty="0"/>
              <a:t>different types of boundary/initial conditions</a:t>
            </a:r>
            <a:r>
              <a:rPr lang="en-GB" dirty="0"/>
              <a:t>.</a:t>
            </a:r>
          </a:p>
          <a:p>
            <a:pPr marL="0" indent="0">
              <a:buNone/>
            </a:pPr>
            <a:endParaRPr lang="en-GB" dirty="0"/>
          </a:p>
          <a:p>
            <a:pPr marL="0" indent="0">
              <a:buNone/>
            </a:pPr>
            <a:r>
              <a:rPr lang="en-GB" dirty="0"/>
              <a:t>(Some of them might require to use the </a:t>
            </a:r>
            <a:r>
              <a:rPr lang="en-GB" dirty="0" err="1"/>
              <a:t>autograd</a:t>
            </a:r>
            <a:r>
              <a:rPr lang="en-GB" dirty="0"/>
              <a:t> function to calculate derivatives but we know how to do that!)</a:t>
            </a:r>
          </a:p>
        </p:txBody>
      </p:sp>
      <p:pic>
        <p:nvPicPr>
          <p:cNvPr id="8" name="Picture 7" descr="A table of different types of conditions&#10;&#10;Description automatically generated with medium confidence">
            <a:extLst>
              <a:ext uri="{FF2B5EF4-FFF2-40B4-BE49-F238E27FC236}">
                <a16:creationId xmlns:a16="http://schemas.microsoft.com/office/drawing/2014/main" id="{B7454667-DF67-BE70-F95A-FEA9179C3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825625"/>
            <a:ext cx="6125806" cy="4053620"/>
          </a:xfrm>
          <a:prstGeom prst="rect">
            <a:avLst/>
          </a:prstGeom>
        </p:spPr>
      </p:pic>
    </p:spTree>
    <p:extLst>
      <p:ext uri="{BB962C8B-B14F-4D97-AF65-F5344CB8AC3E}">
        <p14:creationId xmlns:p14="http://schemas.microsoft.com/office/powerpoint/2010/main" val="3527338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p:sp>
        <p:nvSpPr>
          <p:cNvPr id="5" name="Content Placeholder 4">
            <a:extLst>
              <a:ext uri="{FF2B5EF4-FFF2-40B4-BE49-F238E27FC236}">
                <a16:creationId xmlns:a16="http://schemas.microsoft.com/office/drawing/2014/main" id="{AF8C1DA2-5152-B9F4-19F6-9ACAA9275A7F}"/>
              </a:ext>
            </a:extLst>
          </p:cNvPr>
          <p:cNvSpPr>
            <a:spLocks noGrp="1"/>
          </p:cNvSpPr>
          <p:nvPr>
            <p:ph idx="1"/>
          </p:nvPr>
        </p:nvSpPr>
        <p:spPr/>
        <p:txBody>
          <a:bodyPr>
            <a:normAutofit/>
          </a:bodyPr>
          <a:lstStyle/>
          <a:p>
            <a:pPr marL="0" indent="0">
              <a:buNone/>
            </a:pPr>
            <a:r>
              <a:rPr lang="en-GB" dirty="0"/>
              <a:t>This PINN approach can be complexified by</a:t>
            </a:r>
          </a:p>
          <a:p>
            <a:r>
              <a:rPr lang="en-GB" dirty="0"/>
              <a:t>Using higher order and/or mixed derivatives.</a:t>
            </a:r>
          </a:p>
          <a:p>
            <a:pPr marL="0" indent="0">
              <a:buNone/>
            </a:pPr>
            <a:r>
              <a:rPr lang="en-GB" dirty="0"/>
              <a:t>(If the PDE requires it, use the </a:t>
            </a:r>
            <a:r>
              <a:rPr lang="en-GB" dirty="0" err="1"/>
              <a:t>grad_fun</a:t>
            </a:r>
            <a:r>
              <a:rPr lang="en-GB" dirty="0"/>
              <a:t> multiple times to compute higher order derivatives!)</a:t>
            </a:r>
          </a:p>
        </p:txBody>
      </p:sp>
      <p:pic>
        <p:nvPicPr>
          <p:cNvPr id="3" name="Picture 2">
            <a:extLst>
              <a:ext uri="{FF2B5EF4-FFF2-40B4-BE49-F238E27FC236}">
                <a16:creationId xmlns:a16="http://schemas.microsoft.com/office/drawing/2014/main" id="{B755F26F-8117-2691-E3A3-1198927B6D5B}"/>
              </a:ext>
            </a:extLst>
          </p:cNvPr>
          <p:cNvPicPr>
            <a:picLocks noChangeAspect="1"/>
          </p:cNvPicPr>
          <p:nvPr/>
        </p:nvPicPr>
        <p:blipFill>
          <a:blip r:embed="rId2"/>
          <a:stretch>
            <a:fillRect/>
          </a:stretch>
        </p:blipFill>
        <p:spPr>
          <a:xfrm>
            <a:off x="588879" y="3922935"/>
            <a:ext cx="11014241" cy="2846521"/>
          </a:xfrm>
          <a:prstGeom prst="rect">
            <a:avLst/>
          </a:prstGeom>
        </p:spPr>
      </p:pic>
    </p:spTree>
    <p:extLst>
      <p:ext uri="{BB962C8B-B14F-4D97-AF65-F5344CB8AC3E}">
        <p14:creationId xmlns:p14="http://schemas.microsoft.com/office/powerpoint/2010/main" val="586362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346AE-3D31-4948-C654-E0884231E05C}"/>
              </a:ext>
            </a:extLst>
          </p:cNvPr>
          <p:cNvSpPr>
            <a:spLocks noGrp="1"/>
          </p:cNvSpPr>
          <p:nvPr>
            <p:ph type="title"/>
          </p:nvPr>
        </p:nvSpPr>
        <p:spPr/>
        <p:txBody>
          <a:bodyPr/>
          <a:lstStyle/>
          <a:p>
            <a:r>
              <a:rPr lang="en-GB" dirty="0"/>
              <a:t>More advanced stuff on PINNs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8C1DA2-5152-B9F4-19F6-9ACAA9275A7F}"/>
                  </a:ext>
                </a:extLst>
              </p:cNvPr>
              <p:cNvSpPr>
                <a:spLocks noGrp="1"/>
              </p:cNvSpPr>
              <p:nvPr>
                <p:ph sz="half" idx="1"/>
              </p:nvPr>
            </p:nvSpPr>
            <p:spPr>
              <a:xfrm>
                <a:off x="838200" y="1825624"/>
                <a:ext cx="5181600" cy="5032375"/>
              </a:xfrm>
            </p:spPr>
            <p:txBody>
              <a:bodyPr>
                <a:normAutofit/>
              </a:bodyPr>
              <a:lstStyle/>
              <a:p>
                <a:pPr marL="0" indent="0">
                  <a:buNone/>
                </a:pPr>
                <a:r>
                  <a:rPr lang="en-GB" dirty="0"/>
                  <a:t>This PINN approach can be complexified by</a:t>
                </a:r>
              </a:p>
              <a:p>
                <a:r>
                  <a:rPr lang="en-GB" dirty="0"/>
                  <a:t>Using a dataset!</a:t>
                </a:r>
              </a:p>
              <a:p>
                <a:pPr marL="0" indent="0">
                  <a:buNone/>
                </a:pPr>
                <a:r>
                  <a:rPr lang="en-GB" dirty="0"/>
                  <a:t>(If you know some values of the analytical function in certain locations, not just the initial conditions, you may use that to help the model train! It will simply require to amend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i="1" dirty="0" smtClean="0">
                        <a:latin typeface="Cambria Math" panose="02040503050406030204" pitchFamily="18" charset="0"/>
                      </a:rPr>
                      <m:t> </m:t>
                    </m:r>
                  </m:oMath>
                </a14:m>
                <a:r>
                  <a:rPr lang="en-GB" dirty="0"/>
                  <a:t>definition in the physics loss function to include these additional points!)</a:t>
                </a:r>
              </a:p>
            </p:txBody>
          </p:sp>
        </mc:Choice>
        <mc:Fallback xmlns="">
          <p:sp>
            <p:nvSpPr>
              <p:cNvPr id="5" name="Content Placeholder 4">
                <a:extLst>
                  <a:ext uri="{FF2B5EF4-FFF2-40B4-BE49-F238E27FC236}">
                    <a16:creationId xmlns:a16="http://schemas.microsoft.com/office/drawing/2014/main" id="{AF8C1DA2-5152-B9F4-19F6-9ACAA9275A7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412"/>
                </a:stretch>
              </a:blipFill>
            </p:spPr>
            <p:txBody>
              <a:bodyPr/>
              <a:lstStyle/>
              <a:p>
                <a:r>
                  <a:rPr lang="en-GB">
                    <a:noFill/>
                  </a:rPr>
                  <a:t> </a:t>
                </a:r>
              </a:p>
            </p:txBody>
          </p:sp>
        </mc:Fallback>
      </mc:AlternateContent>
      <p:pic>
        <p:nvPicPr>
          <p:cNvPr id="3" name="Picture 2" descr="A graph of a graph showing the function of a training&#10;&#10;Description automatically generated with medium confidence">
            <a:extLst>
              <a:ext uri="{FF2B5EF4-FFF2-40B4-BE49-F238E27FC236}">
                <a16:creationId xmlns:a16="http://schemas.microsoft.com/office/drawing/2014/main" id="{A15BF3E7-2009-5D61-3E3D-14B504E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809" y="1825624"/>
            <a:ext cx="5757743" cy="4375884"/>
          </a:xfrm>
          <a:prstGeom prst="rect">
            <a:avLst/>
          </a:prstGeom>
        </p:spPr>
      </p:pic>
    </p:spTree>
    <p:extLst>
      <p:ext uri="{BB962C8B-B14F-4D97-AF65-F5344CB8AC3E}">
        <p14:creationId xmlns:p14="http://schemas.microsoft.com/office/powerpoint/2010/main" val="1859486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EFD1-C5FA-4040-ADB8-C1A60FA9FE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053446-C600-4EAD-8161-EB9D925C5227}"/>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Partial Differential Equation (PDE) </a:t>
            </a:r>
            <a:r>
              <a:rPr lang="en-US" dirty="0"/>
              <a:t>and what are </a:t>
            </a:r>
            <a:r>
              <a:rPr lang="en-US" b="1" dirty="0"/>
              <a:t>typical uses </a:t>
            </a:r>
            <a:r>
              <a:rPr lang="en-US" dirty="0"/>
              <a:t>of PDEs?</a:t>
            </a:r>
          </a:p>
          <a:p>
            <a:pPr marL="514350" indent="-514350">
              <a:buFont typeface="+mj-lt"/>
              <a:buAutoNum type="arabicPeriod"/>
            </a:pPr>
            <a:r>
              <a:rPr lang="en-US" dirty="0"/>
              <a:t>Why are PDEs </a:t>
            </a:r>
            <a:r>
              <a:rPr lang="en-US" b="1" dirty="0"/>
              <a:t>hard to solve </a:t>
            </a:r>
            <a:r>
              <a:rPr lang="en-US" dirty="0"/>
              <a:t>in practice?</a:t>
            </a:r>
          </a:p>
          <a:p>
            <a:pPr marL="514350" indent="-514350">
              <a:buFont typeface="+mj-lt"/>
              <a:buAutoNum type="arabicPeriod"/>
            </a:pPr>
            <a:r>
              <a:rPr lang="en-US" dirty="0"/>
              <a:t>What are </a:t>
            </a:r>
            <a:r>
              <a:rPr lang="en-US" b="1" dirty="0"/>
              <a:t>Physics-Informed Neural Networks (PINNs)</a:t>
            </a:r>
            <a:r>
              <a:rPr lang="en-US" dirty="0"/>
              <a:t>?</a:t>
            </a:r>
          </a:p>
          <a:p>
            <a:pPr marL="514350" indent="-514350">
              <a:buFont typeface="+mj-lt"/>
              <a:buAutoNum type="arabicPeriod"/>
            </a:pPr>
            <a:r>
              <a:rPr lang="en-US" dirty="0"/>
              <a:t>What is a </a:t>
            </a:r>
            <a:r>
              <a:rPr lang="en-US" b="1" dirty="0"/>
              <a:t>Physics Loss</a:t>
            </a:r>
            <a:r>
              <a:rPr lang="en-US" dirty="0"/>
              <a:t> function and how to write a custom one?</a:t>
            </a:r>
          </a:p>
          <a:p>
            <a:pPr marL="514350" indent="-514350">
              <a:buFont typeface="+mj-lt"/>
              <a:buAutoNum type="arabicPeriod"/>
            </a:pPr>
            <a:r>
              <a:rPr lang="en-US" dirty="0"/>
              <a:t>How to </a:t>
            </a:r>
            <a:r>
              <a:rPr lang="en-US" b="1" dirty="0"/>
              <a:t>train a PINN to solve a given</a:t>
            </a:r>
            <a:r>
              <a:rPr lang="en-US" dirty="0"/>
              <a:t> </a:t>
            </a:r>
            <a:r>
              <a:rPr lang="en-US" b="1" dirty="0"/>
              <a:t>PDE</a:t>
            </a:r>
            <a:r>
              <a:rPr lang="en-US" dirty="0"/>
              <a:t>?</a:t>
            </a:r>
          </a:p>
          <a:p>
            <a:pPr marL="514350" indent="-514350">
              <a:buFont typeface="+mj-lt"/>
              <a:buAutoNum type="arabicPeriod"/>
            </a:pPr>
            <a:r>
              <a:rPr lang="en-US" dirty="0"/>
              <a:t>Is </a:t>
            </a:r>
            <a:r>
              <a:rPr lang="en-US" b="1" dirty="0"/>
              <a:t>Feature Engineering</a:t>
            </a:r>
            <a:r>
              <a:rPr lang="en-US" dirty="0"/>
              <a:t> a good thing to have in PINNs?</a:t>
            </a:r>
          </a:p>
        </p:txBody>
      </p:sp>
    </p:spTree>
    <p:extLst>
      <p:ext uri="{BB962C8B-B14F-4D97-AF65-F5344CB8AC3E}">
        <p14:creationId xmlns:p14="http://schemas.microsoft.com/office/powerpoint/2010/main" val="1607593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for those of you who are curious</a:t>
            </a:r>
          </a:p>
          <a:p>
            <a:r>
              <a:rPr lang="en-GB" dirty="0"/>
              <a:t>[Raissi2019] M. </a:t>
            </a:r>
            <a:r>
              <a:rPr lang="en-GB" dirty="0" err="1"/>
              <a:t>Raissi</a:t>
            </a:r>
            <a:r>
              <a:rPr lang="en-GB" dirty="0"/>
              <a:t>, P. </a:t>
            </a:r>
            <a:r>
              <a:rPr lang="en-GB" dirty="0" err="1"/>
              <a:t>Perdikaris</a:t>
            </a:r>
            <a:r>
              <a:rPr lang="en-GB" dirty="0"/>
              <a:t>, G.E. </a:t>
            </a:r>
            <a:r>
              <a:rPr lang="en-GB" dirty="0" err="1"/>
              <a:t>Karniadakis</a:t>
            </a:r>
            <a:r>
              <a:rPr lang="en-GB" dirty="0"/>
              <a:t>, “Physics-informed neural networks: A deep learning framework for solving forward and inverse problems involving nonlinear partial differential equations”, 2019.</a:t>
            </a:r>
          </a:p>
          <a:p>
            <a:r>
              <a:rPr lang="en-GB" dirty="0"/>
              <a:t>[Karniadakis2021] G. E. </a:t>
            </a:r>
            <a:r>
              <a:rPr lang="en-GB" dirty="0" err="1"/>
              <a:t>Karniadakis</a:t>
            </a:r>
            <a:r>
              <a:rPr lang="en-GB" dirty="0"/>
              <a:t>, et al., “Physics informed machine learning”, 2021.</a:t>
            </a:r>
          </a:p>
          <a:p>
            <a:r>
              <a:rPr lang="en-GB" dirty="0"/>
              <a:t>[Hornik1989] K. </a:t>
            </a:r>
            <a:r>
              <a:rPr lang="en-GB" dirty="0" err="1"/>
              <a:t>Hornik</a:t>
            </a:r>
            <a:r>
              <a:rPr lang="en-GB" dirty="0"/>
              <a:t>, M. Stinchcombe and H. White, “Multilayer feedforward networks are universal approximators”, 1989.</a:t>
            </a:r>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for those of you who are curious</a:t>
            </a:r>
          </a:p>
          <a:p>
            <a:r>
              <a:rPr lang="en-GB" dirty="0"/>
              <a:t>A good tutorial on PINNs by Ben Moseley, “So, what is a physics-informed neural network?”, 2021.</a:t>
            </a:r>
          </a:p>
          <a:p>
            <a:pPr marL="0" indent="0">
              <a:buNone/>
            </a:pPr>
            <a:r>
              <a:rPr lang="en-GB" dirty="0">
                <a:hlinkClick r:id="rId2"/>
              </a:rPr>
              <a:t>https://benmoseley.blog/my-research/so-what-is-a-physics-informed-neural-network/</a:t>
            </a:r>
            <a:endParaRPr lang="en-GB" dirty="0"/>
          </a:p>
          <a:p>
            <a:r>
              <a:rPr lang="en-GB" dirty="0"/>
              <a:t>Predicting the market by resolving the Black-Scholes-Merton PDE using </a:t>
            </a:r>
            <a:r>
              <a:rPr lang="en-GB"/>
              <a:t>Machine Learning?</a:t>
            </a:r>
            <a:br>
              <a:rPr lang="en-GB" dirty="0"/>
            </a:br>
            <a:r>
              <a:rPr lang="en-GB" dirty="0">
                <a:hlinkClick r:id="rId3"/>
              </a:rPr>
              <a:t>https://www.youtube.com/watch?v=A5w-dEgIU1M</a:t>
            </a:r>
            <a:endParaRPr lang="en-GB" dirty="0"/>
          </a:p>
          <a:p>
            <a:endParaRPr lang="en-GB" dirty="0"/>
          </a:p>
          <a:p>
            <a:pPr marL="0" indent="0">
              <a:buNone/>
            </a:pPr>
            <a:endParaRPr lang="en-GB" dirty="0"/>
          </a:p>
          <a:p>
            <a:endParaRPr lang="en-US" dirty="0"/>
          </a:p>
          <a:p>
            <a:endParaRPr lang="en-GB" dirty="0"/>
          </a:p>
        </p:txBody>
      </p:sp>
    </p:spTree>
    <p:extLst>
      <p:ext uri="{BB962C8B-B14F-4D97-AF65-F5344CB8AC3E}">
        <p14:creationId xmlns:p14="http://schemas.microsoft.com/office/powerpoint/2010/main" val="31684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90BB-5886-E18A-8027-1194C34D4FAA}"/>
              </a:ext>
            </a:extLst>
          </p:cNvPr>
          <p:cNvSpPr>
            <a:spLocks noGrp="1"/>
          </p:cNvSpPr>
          <p:nvPr>
            <p:ph type="title"/>
          </p:nvPr>
        </p:nvSpPr>
        <p:spPr/>
        <p:txBody>
          <a:bodyPr/>
          <a:lstStyle/>
          <a:p>
            <a:r>
              <a:rPr lang="en-GB" dirty="0"/>
              <a:t>The Navier-Stokes example</a:t>
            </a:r>
          </a:p>
        </p:txBody>
      </p:sp>
      <p:sp>
        <p:nvSpPr>
          <p:cNvPr id="3" name="Content Placeholder 2">
            <a:extLst>
              <a:ext uri="{FF2B5EF4-FFF2-40B4-BE49-F238E27FC236}">
                <a16:creationId xmlns:a16="http://schemas.microsoft.com/office/drawing/2014/main" id="{2EA9A3B8-F604-F77C-9EC3-ACBB4FC51375}"/>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The Navier-Stokes equations</a:t>
            </a:r>
            <a:r>
              <a:rPr lang="en-GB" b="1" dirty="0"/>
              <a:t>): </a:t>
            </a:r>
          </a:p>
          <a:p>
            <a:pPr marL="0" indent="0">
              <a:buNone/>
            </a:pPr>
            <a:r>
              <a:rPr lang="en-GB" b="1" dirty="0">
                <a:solidFill>
                  <a:srgbClr val="00B050"/>
                </a:solidFill>
              </a:rPr>
              <a:t>The Navier-Stokes equations </a:t>
            </a:r>
            <a:r>
              <a:rPr lang="en-GB" dirty="0"/>
              <a:t>are PDEs, which describe the motion of viscous fluid substances in Physics.</a:t>
            </a:r>
          </a:p>
          <a:p>
            <a:pPr marL="0" indent="0">
              <a:buNone/>
            </a:pPr>
            <a:r>
              <a:rPr lang="en-GB" dirty="0"/>
              <a:t>They are notoriously hard to solve and in fact, finding an analytical solution to these PDEs happens to be one of the </a:t>
            </a:r>
            <a:r>
              <a:rPr lang="en-GB" b="1" dirty="0">
                <a:solidFill>
                  <a:srgbClr val="7030A0"/>
                </a:solidFill>
              </a:rPr>
              <a:t>Millennium Prize Problems</a:t>
            </a:r>
            <a:r>
              <a:rPr lang="en-GB" dirty="0"/>
              <a:t>.</a:t>
            </a:r>
          </a:p>
        </p:txBody>
      </p:sp>
      <p:pic>
        <p:nvPicPr>
          <p:cNvPr id="6" name="Picture 5">
            <a:extLst>
              <a:ext uri="{FF2B5EF4-FFF2-40B4-BE49-F238E27FC236}">
                <a16:creationId xmlns:a16="http://schemas.microsoft.com/office/drawing/2014/main" id="{FF357E18-AD93-373D-61DA-199F09CD3ED0}"/>
              </a:ext>
            </a:extLst>
          </p:cNvPr>
          <p:cNvPicPr>
            <a:picLocks noChangeAspect="1"/>
          </p:cNvPicPr>
          <p:nvPr/>
        </p:nvPicPr>
        <p:blipFill>
          <a:blip r:embed="rId2"/>
          <a:stretch>
            <a:fillRect/>
          </a:stretch>
        </p:blipFill>
        <p:spPr>
          <a:xfrm>
            <a:off x="6495765" y="1685681"/>
            <a:ext cx="5431601" cy="4644781"/>
          </a:xfrm>
          <a:prstGeom prst="rect">
            <a:avLst/>
          </a:prstGeom>
        </p:spPr>
      </p:pic>
    </p:spTree>
    <p:extLst>
      <p:ext uri="{BB962C8B-B14F-4D97-AF65-F5344CB8AC3E}">
        <p14:creationId xmlns:p14="http://schemas.microsoft.com/office/powerpoint/2010/main" val="427839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4ED-5D86-861E-2465-31B9BE6A78DF}"/>
              </a:ext>
            </a:extLst>
          </p:cNvPr>
          <p:cNvSpPr>
            <a:spLocks noGrp="1"/>
          </p:cNvSpPr>
          <p:nvPr>
            <p:ph type="title"/>
          </p:nvPr>
        </p:nvSpPr>
        <p:spPr/>
        <p:txBody>
          <a:bodyPr/>
          <a:lstStyle/>
          <a:p>
            <a:r>
              <a:rPr lang="en-GB" dirty="0"/>
              <a:t>The Millenium Prize Problems</a:t>
            </a:r>
          </a:p>
        </p:txBody>
      </p:sp>
      <p:sp>
        <p:nvSpPr>
          <p:cNvPr id="4" name="Content Placeholder 3">
            <a:extLst>
              <a:ext uri="{FF2B5EF4-FFF2-40B4-BE49-F238E27FC236}">
                <a16:creationId xmlns:a16="http://schemas.microsoft.com/office/drawing/2014/main" id="{54081D3F-E0EC-96DE-9BFB-0A9BEF1640F3}"/>
              </a:ext>
            </a:extLst>
          </p:cNvPr>
          <p:cNvSpPr>
            <a:spLocks noGrp="1"/>
          </p:cNvSpPr>
          <p:nvPr>
            <p:ph sz="half" idx="1"/>
          </p:nvPr>
        </p:nvSpPr>
        <p:spPr>
          <a:xfrm>
            <a:off x="838199" y="1825624"/>
            <a:ext cx="6008077" cy="5032375"/>
          </a:xfrm>
        </p:spPr>
        <p:txBody>
          <a:bodyPr>
            <a:normAutofit/>
          </a:bodyPr>
          <a:lstStyle/>
          <a:p>
            <a:pPr marL="0" indent="0">
              <a:buNone/>
            </a:pPr>
            <a:r>
              <a:rPr lang="en-GB" b="1" dirty="0"/>
              <a:t>Definition (</a:t>
            </a:r>
            <a:r>
              <a:rPr lang="en-GB" b="1" dirty="0">
                <a:solidFill>
                  <a:srgbClr val="00B050"/>
                </a:solidFill>
              </a:rPr>
              <a:t>The Millenium Prize Problems</a:t>
            </a:r>
            <a:r>
              <a:rPr lang="en-GB" b="1" dirty="0"/>
              <a:t>):</a:t>
            </a:r>
          </a:p>
          <a:p>
            <a:pPr marL="0" indent="0">
              <a:buNone/>
            </a:pPr>
            <a:r>
              <a:rPr lang="en-GB" dirty="0"/>
              <a:t>The </a:t>
            </a:r>
            <a:r>
              <a:rPr lang="en-GB" b="1" dirty="0">
                <a:solidFill>
                  <a:srgbClr val="00B050"/>
                </a:solidFill>
              </a:rPr>
              <a:t>Millennium Prize Problems </a:t>
            </a:r>
            <a:r>
              <a:rPr lang="en-GB" dirty="0"/>
              <a:t>are seven well-known complex mathematical problems selected by the Clay Mathematics Institute in 2000.</a:t>
            </a:r>
          </a:p>
          <a:p>
            <a:pPr marL="0" indent="0">
              <a:buNone/>
            </a:pPr>
            <a:r>
              <a:rPr lang="en-GB" dirty="0"/>
              <a:t>The Clay Institute has pledged a US$1 million prize for the first correct solution to each problem. </a:t>
            </a:r>
          </a:p>
          <a:p>
            <a:pPr marL="0" indent="0">
              <a:buNone/>
            </a:pPr>
            <a:r>
              <a:rPr lang="en-GB" dirty="0"/>
              <a:t>To this day, only one of them has been solved (The </a:t>
            </a:r>
            <a:r>
              <a:rPr lang="en-GB" dirty="0" err="1"/>
              <a:t>Poincaré</a:t>
            </a:r>
            <a:r>
              <a:rPr lang="en-GB" dirty="0"/>
              <a:t> Conjecture).</a:t>
            </a:r>
          </a:p>
        </p:txBody>
      </p:sp>
      <p:pic>
        <p:nvPicPr>
          <p:cNvPr id="7" name="Picture 6" descr="A close-up of a document&#10;&#10;Description automatically generated">
            <a:extLst>
              <a:ext uri="{FF2B5EF4-FFF2-40B4-BE49-F238E27FC236}">
                <a16:creationId xmlns:a16="http://schemas.microsoft.com/office/drawing/2014/main" id="{4147B3AC-C418-D807-F4CE-A026A21BFC73}"/>
              </a:ext>
            </a:extLst>
          </p:cNvPr>
          <p:cNvPicPr>
            <a:picLocks noChangeAspect="1"/>
          </p:cNvPicPr>
          <p:nvPr/>
        </p:nvPicPr>
        <p:blipFill rotWithShape="1">
          <a:blip r:embed="rId2">
            <a:extLst>
              <a:ext uri="{28A0092B-C50C-407E-A947-70E740481C1C}">
                <a14:useLocalDpi xmlns:a14="http://schemas.microsoft.com/office/drawing/2010/main" val="0"/>
              </a:ext>
            </a:extLst>
          </a:blip>
          <a:srcRect l="4000" t="21728" r="30410" b="11800"/>
          <a:stretch/>
        </p:blipFill>
        <p:spPr>
          <a:xfrm>
            <a:off x="7104184" y="2874716"/>
            <a:ext cx="4935415" cy="2813473"/>
          </a:xfrm>
          <a:prstGeom prst="rect">
            <a:avLst/>
          </a:prstGeom>
        </p:spPr>
      </p:pic>
    </p:spTree>
    <p:extLst>
      <p:ext uri="{BB962C8B-B14F-4D97-AF65-F5344CB8AC3E}">
        <p14:creationId xmlns:p14="http://schemas.microsoft.com/office/powerpoint/2010/main" val="424981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4ED-5D86-861E-2465-31B9BE6A78DF}"/>
              </a:ext>
            </a:extLst>
          </p:cNvPr>
          <p:cNvSpPr>
            <a:spLocks noGrp="1"/>
          </p:cNvSpPr>
          <p:nvPr>
            <p:ph type="title"/>
          </p:nvPr>
        </p:nvSpPr>
        <p:spPr/>
        <p:txBody>
          <a:bodyPr/>
          <a:lstStyle/>
          <a:p>
            <a:r>
              <a:rPr lang="en-GB" dirty="0"/>
              <a:t>The Millenium Prize Problems</a:t>
            </a:r>
          </a:p>
        </p:txBody>
      </p:sp>
      <p:sp>
        <p:nvSpPr>
          <p:cNvPr id="4" name="Content Placeholder 3">
            <a:extLst>
              <a:ext uri="{FF2B5EF4-FFF2-40B4-BE49-F238E27FC236}">
                <a16:creationId xmlns:a16="http://schemas.microsoft.com/office/drawing/2014/main" id="{54081D3F-E0EC-96DE-9BFB-0A9BEF1640F3}"/>
              </a:ext>
            </a:extLst>
          </p:cNvPr>
          <p:cNvSpPr>
            <a:spLocks noGrp="1"/>
          </p:cNvSpPr>
          <p:nvPr>
            <p:ph sz="half" idx="1"/>
          </p:nvPr>
        </p:nvSpPr>
        <p:spPr>
          <a:xfrm>
            <a:off x="838199" y="1825624"/>
            <a:ext cx="6008077" cy="5032375"/>
          </a:xfrm>
        </p:spPr>
        <p:txBody>
          <a:bodyPr>
            <a:normAutofit/>
          </a:bodyPr>
          <a:lstStyle/>
          <a:p>
            <a:pPr marL="0" indent="0">
              <a:buNone/>
            </a:pPr>
            <a:r>
              <a:rPr lang="en-GB" b="1" dirty="0"/>
              <a:t>Definition (</a:t>
            </a:r>
            <a:r>
              <a:rPr lang="en-GB" b="1" dirty="0">
                <a:solidFill>
                  <a:srgbClr val="00B050"/>
                </a:solidFill>
              </a:rPr>
              <a:t>The Millenium Prize Problems</a:t>
            </a:r>
            <a:r>
              <a:rPr lang="en-GB" b="1" dirty="0"/>
              <a:t>):</a:t>
            </a:r>
          </a:p>
          <a:p>
            <a:pPr marL="0" indent="0">
              <a:buNone/>
            </a:pPr>
            <a:r>
              <a:rPr lang="en-GB" dirty="0"/>
              <a:t>The </a:t>
            </a:r>
            <a:r>
              <a:rPr lang="en-GB" b="1" dirty="0">
                <a:solidFill>
                  <a:srgbClr val="00B050"/>
                </a:solidFill>
              </a:rPr>
              <a:t>Millennium Prize Problems </a:t>
            </a:r>
            <a:r>
              <a:rPr lang="en-GB" dirty="0"/>
              <a:t>are seven well-known complex mathematical problems selected by the Clay Mathematics Institute in 2000.</a:t>
            </a:r>
          </a:p>
          <a:p>
            <a:pPr marL="0" indent="0">
              <a:buNone/>
            </a:pPr>
            <a:r>
              <a:rPr lang="en-GB" dirty="0"/>
              <a:t>The Clay Institute has pledged a US$1 million prize for the first correct solution to each problem. </a:t>
            </a:r>
          </a:p>
          <a:p>
            <a:pPr marL="0" indent="0">
              <a:buNone/>
            </a:pPr>
            <a:r>
              <a:rPr lang="en-GB" dirty="0"/>
              <a:t>To this day, only one of them has been solved (The </a:t>
            </a:r>
            <a:r>
              <a:rPr lang="en-GB" dirty="0" err="1"/>
              <a:t>Poincaré</a:t>
            </a:r>
            <a:r>
              <a:rPr lang="en-GB" dirty="0"/>
              <a:t> Conjecture).</a:t>
            </a:r>
          </a:p>
        </p:txBody>
      </p:sp>
      <p:pic>
        <p:nvPicPr>
          <p:cNvPr id="9" name="Picture 8" descr="A close-up of a document&#10;&#10;Description automatically generated">
            <a:extLst>
              <a:ext uri="{FF2B5EF4-FFF2-40B4-BE49-F238E27FC236}">
                <a16:creationId xmlns:a16="http://schemas.microsoft.com/office/drawing/2014/main" id="{34DCE7F4-2B14-6D99-2080-E6D082C28537}"/>
              </a:ext>
            </a:extLst>
          </p:cNvPr>
          <p:cNvPicPr>
            <a:picLocks noChangeAspect="1"/>
          </p:cNvPicPr>
          <p:nvPr/>
        </p:nvPicPr>
        <p:blipFill rotWithShape="1">
          <a:blip r:embed="rId2">
            <a:extLst>
              <a:ext uri="{28A0092B-C50C-407E-A947-70E740481C1C}">
                <a14:useLocalDpi xmlns:a14="http://schemas.microsoft.com/office/drawing/2010/main" val="0"/>
              </a:ext>
            </a:extLst>
          </a:blip>
          <a:srcRect l="4000" t="21728" r="30410" b="11800"/>
          <a:stretch/>
        </p:blipFill>
        <p:spPr>
          <a:xfrm>
            <a:off x="7104184" y="2874716"/>
            <a:ext cx="4935415" cy="2813473"/>
          </a:xfrm>
          <a:prstGeom prst="rect">
            <a:avLst/>
          </a:prstGeom>
        </p:spPr>
      </p:pic>
      <p:pic>
        <p:nvPicPr>
          <p:cNvPr id="10" name="Picture 9">
            <a:extLst>
              <a:ext uri="{FF2B5EF4-FFF2-40B4-BE49-F238E27FC236}">
                <a16:creationId xmlns:a16="http://schemas.microsoft.com/office/drawing/2014/main" id="{FE223D88-982F-072A-931E-54E34402B227}"/>
              </a:ext>
            </a:extLst>
          </p:cNvPr>
          <p:cNvPicPr>
            <a:picLocks noChangeAspect="1"/>
          </p:cNvPicPr>
          <p:nvPr/>
        </p:nvPicPr>
        <p:blipFill>
          <a:blip r:embed="rId3"/>
          <a:stretch>
            <a:fillRect/>
          </a:stretch>
        </p:blipFill>
        <p:spPr>
          <a:xfrm>
            <a:off x="2499810" y="237679"/>
            <a:ext cx="7192379" cy="63826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484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0101-943E-44F4-74ED-F0988172728F}"/>
              </a:ext>
            </a:extLst>
          </p:cNvPr>
          <p:cNvSpPr>
            <a:spLocks noGrp="1"/>
          </p:cNvSpPr>
          <p:nvPr>
            <p:ph type="title"/>
          </p:nvPr>
        </p:nvSpPr>
        <p:spPr/>
        <p:txBody>
          <a:bodyPr/>
          <a:lstStyle/>
          <a:p>
            <a:r>
              <a:rPr lang="en-GB" dirty="0"/>
              <a:t>Quick parenthesis: Why is Navier-Stokes a Millenium Prize Problem anyway?</a:t>
            </a:r>
          </a:p>
        </p:txBody>
      </p:sp>
      <p:sp>
        <p:nvSpPr>
          <p:cNvPr id="5" name="Content Placeholder 4">
            <a:extLst>
              <a:ext uri="{FF2B5EF4-FFF2-40B4-BE49-F238E27FC236}">
                <a16:creationId xmlns:a16="http://schemas.microsoft.com/office/drawing/2014/main" id="{377F84B0-AEB0-550C-29BD-92335EBE11DD}"/>
              </a:ext>
            </a:extLst>
          </p:cNvPr>
          <p:cNvSpPr>
            <a:spLocks noGrp="1"/>
          </p:cNvSpPr>
          <p:nvPr>
            <p:ph idx="1"/>
          </p:nvPr>
        </p:nvSpPr>
        <p:spPr>
          <a:xfrm>
            <a:off x="838200" y="1825624"/>
            <a:ext cx="10515600" cy="5032375"/>
          </a:xfrm>
        </p:spPr>
        <p:txBody>
          <a:bodyPr/>
          <a:lstStyle/>
          <a:p>
            <a:r>
              <a:rPr lang="en-GB" dirty="0"/>
              <a:t>The Navier-Stokes equations are fundamental in physics and engineering. We use them in everything from predicting weather patterns to designing airplanes.</a:t>
            </a:r>
          </a:p>
          <a:p>
            <a:pPr marL="0" indent="0">
              <a:buNone/>
            </a:pPr>
            <a:r>
              <a:rPr lang="en-GB" dirty="0"/>
              <a:t>But more importantly,</a:t>
            </a:r>
          </a:p>
          <a:p>
            <a:r>
              <a:rPr lang="en-GB" dirty="0"/>
              <a:t>It is a </a:t>
            </a:r>
            <a:r>
              <a:rPr lang="en-GB" b="1" dirty="0"/>
              <a:t>prime example of a PDE that is hard-to-solve</a:t>
            </a:r>
            <a:r>
              <a:rPr lang="en-GB" dirty="0"/>
              <a:t>.</a:t>
            </a:r>
          </a:p>
          <a:p>
            <a:r>
              <a:rPr lang="en-GB" dirty="0"/>
              <a:t>Our understandings of mathematics and PDEs simply are not good enough for solving this type of PDE problems at the moment.</a:t>
            </a:r>
          </a:p>
          <a:p>
            <a:r>
              <a:rPr lang="en-GB" b="1" dirty="0"/>
              <a:t>Being able to solve it analytically might provide new techniques or insights that could be applied to other challenging problems in mathematics or physics.</a:t>
            </a:r>
          </a:p>
        </p:txBody>
      </p:sp>
    </p:spTree>
    <p:extLst>
      <p:ext uri="{BB962C8B-B14F-4D97-AF65-F5344CB8AC3E}">
        <p14:creationId xmlns:p14="http://schemas.microsoft.com/office/powerpoint/2010/main" val="178157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7725-A347-E236-7189-1EA41BF9B6FB}"/>
              </a:ext>
            </a:extLst>
          </p:cNvPr>
          <p:cNvSpPr>
            <a:spLocks noGrp="1"/>
          </p:cNvSpPr>
          <p:nvPr>
            <p:ph type="title"/>
          </p:nvPr>
        </p:nvSpPr>
        <p:spPr/>
        <p:txBody>
          <a:bodyPr/>
          <a:lstStyle/>
          <a:p>
            <a:r>
              <a:rPr lang="en-GB" dirty="0"/>
              <a:t>Finite Element Methods and PDEs</a:t>
            </a:r>
          </a:p>
        </p:txBody>
      </p:sp>
      <p:sp>
        <p:nvSpPr>
          <p:cNvPr id="3" name="Content Placeholder 2">
            <a:extLst>
              <a:ext uri="{FF2B5EF4-FFF2-40B4-BE49-F238E27FC236}">
                <a16:creationId xmlns:a16="http://schemas.microsoft.com/office/drawing/2014/main" id="{C4AD3B69-B70C-B61B-ECD7-9AAE65BF707B}"/>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finite element method – out-of-scope):</a:t>
            </a:r>
          </a:p>
          <a:p>
            <a:pPr marL="0" indent="0">
              <a:buNone/>
            </a:pPr>
            <a:r>
              <a:rPr lang="en-GB" dirty="0"/>
              <a:t>The </a:t>
            </a:r>
            <a:r>
              <a:rPr lang="en-GB" b="1" dirty="0">
                <a:solidFill>
                  <a:srgbClr val="00B050"/>
                </a:solidFill>
              </a:rPr>
              <a:t>Finite Element Method </a:t>
            </a:r>
            <a:r>
              <a:rPr lang="en-GB" b="1" dirty="0"/>
              <a:t>(</a:t>
            </a:r>
            <a:r>
              <a:rPr lang="en-GB" b="1" dirty="0">
                <a:solidFill>
                  <a:srgbClr val="00B050"/>
                </a:solidFill>
              </a:rPr>
              <a:t>FEM</a:t>
            </a:r>
            <a:r>
              <a:rPr lang="en-GB" b="1" dirty="0"/>
              <a:t>) </a:t>
            </a:r>
            <a:r>
              <a:rPr lang="en-GB" dirty="0"/>
              <a:t>is one of the many popular method for numerically solving (i.e. provide an approximation of the analytical solution to) hard-to-solve partial differential equations, for which no analytical solutions have yet been found.</a:t>
            </a:r>
          </a:p>
        </p:txBody>
      </p:sp>
      <p:pic>
        <p:nvPicPr>
          <p:cNvPr id="6" name="Picture 5" descr="A multicolored grid on a metal beam&#10;&#10;Description automatically generated">
            <a:extLst>
              <a:ext uri="{FF2B5EF4-FFF2-40B4-BE49-F238E27FC236}">
                <a16:creationId xmlns:a16="http://schemas.microsoft.com/office/drawing/2014/main" id="{AAE3F010-039D-DB5B-9165-1FD9DDC13E3A}"/>
              </a:ext>
            </a:extLst>
          </p:cNvPr>
          <p:cNvPicPr>
            <a:picLocks noChangeAspect="1"/>
          </p:cNvPicPr>
          <p:nvPr/>
        </p:nvPicPr>
        <p:blipFill rotWithShape="1">
          <a:blip r:embed="rId2">
            <a:extLst>
              <a:ext uri="{28A0092B-C50C-407E-A947-70E740481C1C}">
                <a14:useLocalDpi xmlns:a14="http://schemas.microsoft.com/office/drawing/2010/main" val="0"/>
              </a:ext>
            </a:extLst>
          </a:blip>
          <a:srcRect r="26872"/>
          <a:stretch/>
        </p:blipFill>
        <p:spPr>
          <a:xfrm>
            <a:off x="6488723" y="1523999"/>
            <a:ext cx="5450474" cy="4968875"/>
          </a:xfrm>
          <a:prstGeom prst="rect">
            <a:avLst/>
          </a:prstGeom>
        </p:spPr>
      </p:pic>
    </p:spTree>
    <p:extLst>
      <p:ext uri="{BB962C8B-B14F-4D97-AF65-F5344CB8AC3E}">
        <p14:creationId xmlns:p14="http://schemas.microsoft.com/office/powerpoint/2010/main" val="2542347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3165</Words>
  <Application>Microsoft Office PowerPoint</Application>
  <PresentationFormat>Widescreen</PresentationFormat>
  <Paragraphs>216</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Wingdings</vt:lpstr>
      <vt:lpstr>Office Theme</vt:lpstr>
      <vt:lpstr>50.039 Theory and Practice of Deep Learning W12-S1 About Physics-Informed Neural Networks</vt:lpstr>
      <vt:lpstr>About this week (Week 12, an informative lecture about physics-informed neural networks)</vt:lpstr>
      <vt:lpstr>A reminder on PDEs</vt:lpstr>
      <vt:lpstr>Analytical Solution of a PDE</vt:lpstr>
      <vt:lpstr>The Navier-Stokes example</vt:lpstr>
      <vt:lpstr>The Millenium Prize Problems</vt:lpstr>
      <vt:lpstr>The Millenium Prize Problems</vt:lpstr>
      <vt:lpstr>Quick parenthesis: Why is Navier-Stokes a Millenium Prize Problem anyway?</vt:lpstr>
      <vt:lpstr>Finite Element Methods and PDEs</vt:lpstr>
      <vt:lpstr>Finite Element Methods and PDEs</vt:lpstr>
      <vt:lpstr>Finite Element Methods and PDEs</vt:lpstr>
      <vt:lpstr>Finite Element Methods and PDEs</vt:lpstr>
      <vt:lpstr>Neural Networks to the rescue! (again?)</vt:lpstr>
      <vt:lpstr>PINNs vs FEM</vt:lpstr>
      <vt:lpstr>PINNs vs FEM</vt:lpstr>
      <vt:lpstr>A toy example of a PDE (Simpler than Navier-Stokes, for obvious reasons!)</vt:lpstr>
      <vt:lpstr>A toy example of a PDE</vt:lpstr>
      <vt:lpstr>A toy example of a PDE</vt:lpstr>
      <vt:lpstr>Defining a class for our PINN</vt:lpstr>
      <vt:lpstr>Defining a class for our PINN</vt:lpstr>
      <vt:lpstr>How to train the PINN?</vt:lpstr>
      <vt:lpstr>Physics loss function</vt:lpstr>
      <vt:lpstr>Part 1: The PDE loss</vt:lpstr>
      <vt:lpstr>Part 1: The PDE loss</vt:lpstr>
      <vt:lpstr>Part 1: The PDE loss</vt:lpstr>
      <vt:lpstr>Part 1: The PDE loss</vt:lpstr>
      <vt:lpstr>Part 1: The PDE loss</vt:lpstr>
      <vt:lpstr>Part 1: The PDE loss</vt:lpstr>
      <vt:lpstr>Part 1: The PDE loss</vt:lpstr>
      <vt:lpstr>Part 2: The initial condition loss</vt:lpstr>
      <vt:lpstr>Part 3: Assembling the physics loss</vt:lpstr>
      <vt:lpstr>PowerPoint Presentation</vt:lpstr>
      <vt:lpstr>Training the PINN</vt:lpstr>
      <vt:lpstr>PowerPoint Presentation</vt:lpstr>
      <vt:lpstr>It trains? (V_1  and V_2  go to 0, L goes to 1)</vt:lpstr>
      <vt:lpstr>It trains? (V_1  and V_2  go to 0, L goes to 1)</vt:lpstr>
      <vt:lpstr>Feature engineering in PINNs</vt:lpstr>
      <vt:lpstr>PowerPoint Presentation</vt:lpstr>
      <vt:lpstr>PowerPoint Presentation</vt:lpstr>
      <vt:lpstr>PowerPoint Presentation</vt:lpstr>
      <vt:lpstr>Training loop does not change, but much faster (3000 iterations instead of 30000!)</vt:lpstr>
      <vt:lpstr>More advanced stuff on PINNs</vt:lpstr>
      <vt:lpstr>More advanced stuff on PINNs</vt:lpstr>
      <vt:lpstr>More advanced stuff on PINNs</vt:lpstr>
      <vt:lpstr>Conclusion</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216</cp:revision>
  <dcterms:created xsi:type="dcterms:W3CDTF">2021-03-10T09:35:15Z</dcterms:created>
  <dcterms:modified xsi:type="dcterms:W3CDTF">2024-02-28T07:49:19Z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2023-02-13T01:55:24Z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aa47e622-c396-4768-a78d-68b133434a1e</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