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591" r:id="rId2"/>
    <p:sldId id="257" r:id="rId3"/>
    <p:sldId id="662" r:id="rId4"/>
    <p:sldId id="592" r:id="rId5"/>
    <p:sldId id="593" r:id="rId6"/>
    <p:sldId id="594" r:id="rId7"/>
    <p:sldId id="595" r:id="rId8"/>
    <p:sldId id="590" r:id="rId9"/>
    <p:sldId id="598" r:id="rId10"/>
    <p:sldId id="599" r:id="rId11"/>
    <p:sldId id="600" r:id="rId12"/>
    <p:sldId id="601" r:id="rId13"/>
    <p:sldId id="603" r:id="rId14"/>
    <p:sldId id="604" r:id="rId15"/>
    <p:sldId id="669" r:id="rId16"/>
    <p:sldId id="602" r:id="rId17"/>
    <p:sldId id="410" r:id="rId18"/>
    <p:sldId id="617" r:id="rId19"/>
    <p:sldId id="622" r:id="rId20"/>
    <p:sldId id="633" r:id="rId21"/>
    <p:sldId id="624" r:id="rId22"/>
    <p:sldId id="670" r:id="rId23"/>
    <p:sldId id="634" r:id="rId24"/>
    <p:sldId id="635" r:id="rId25"/>
    <p:sldId id="665" r:id="rId26"/>
    <p:sldId id="636" r:id="rId27"/>
    <p:sldId id="627" r:id="rId28"/>
    <p:sldId id="628" r:id="rId29"/>
    <p:sldId id="629" r:id="rId30"/>
    <p:sldId id="630" r:id="rId31"/>
    <p:sldId id="631" r:id="rId32"/>
    <p:sldId id="632" r:id="rId33"/>
    <p:sldId id="408" r:id="rId34"/>
    <p:sldId id="605" r:id="rId35"/>
    <p:sldId id="609" r:id="rId36"/>
    <p:sldId id="608" r:id="rId37"/>
    <p:sldId id="610" r:id="rId38"/>
    <p:sldId id="611" r:id="rId39"/>
    <p:sldId id="613" r:id="rId40"/>
    <p:sldId id="612" r:id="rId41"/>
    <p:sldId id="607" r:id="rId42"/>
    <p:sldId id="614" r:id="rId43"/>
    <p:sldId id="606" r:id="rId44"/>
    <p:sldId id="615" r:id="rId45"/>
    <p:sldId id="616" r:id="rId46"/>
    <p:sldId id="666" r:id="rId47"/>
    <p:sldId id="619" r:id="rId48"/>
    <p:sldId id="667" r:id="rId49"/>
    <p:sldId id="267" r:id="rId50"/>
    <p:sldId id="571" r:id="rId51"/>
    <p:sldId id="620" r:id="rId52"/>
    <p:sldId id="26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IV.1. Recap: RNNs and the vanishing gradient problem in RNNs" id="{D3BFA552-698E-4C93-8F62-2245EFF8BCA5}">
          <p14:sldIdLst>
            <p14:sldId id="592"/>
            <p14:sldId id="593"/>
            <p14:sldId id="594"/>
            <p14:sldId id="595"/>
            <p14:sldId id="590"/>
            <p14:sldId id="598"/>
            <p14:sldId id="599"/>
          </p14:sldIdLst>
        </p14:section>
        <p14:section name="IV.2. Memory and the brain" id="{210209A0-60A1-49CB-843B-6A0D2B9400E9}">
          <p14:sldIdLst>
            <p14:sldId id="600"/>
            <p14:sldId id="601"/>
            <p14:sldId id="603"/>
            <p14:sldId id="604"/>
            <p14:sldId id="669"/>
            <p14:sldId id="602"/>
          </p14:sldIdLst>
        </p14:section>
        <p14:section name="IV.3. LSTM models" id="{57CFBDFD-4B71-4872-A334-7AE6D4F1EDB6}">
          <p14:sldIdLst>
            <p14:sldId id="410"/>
            <p14:sldId id="617"/>
            <p14:sldId id="622"/>
            <p14:sldId id="633"/>
            <p14:sldId id="624"/>
            <p14:sldId id="670"/>
            <p14:sldId id="634"/>
            <p14:sldId id="635"/>
            <p14:sldId id="665"/>
            <p14:sldId id="636"/>
            <p14:sldId id="627"/>
            <p14:sldId id="628"/>
            <p14:sldId id="629"/>
            <p14:sldId id="630"/>
            <p14:sldId id="631"/>
            <p14:sldId id="632"/>
          </p14:sldIdLst>
        </p14:section>
        <p14:section name="IV.4. GRU models" id="{DB9DFC29-2ED9-4A10-9BC7-9C91EBA1064B}">
          <p14:sldIdLst>
            <p14:sldId id="408"/>
            <p14:sldId id="605"/>
            <p14:sldId id="609"/>
            <p14:sldId id="608"/>
            <p14:sldId id="610"/>
            <p14:sldId id="611"/>
            <p14:sldId id="613"/>
            <p14:sldId id="612"/>
            <p14:sldId id="607"/>
            <p14:sldId id="614"/>
            <p14:sldId id="606"/>
            <p14:sldId id="615"/>
          </p14:sldIdLst>
        </p14:section>
        <p14:section name="IV.5. LSTMs vs. GRUs" id="{79206311-D7D6-4C00-84A9-EF866F65D743}">
          <p14:sldIdLst>
            <p14:sldId id="616"/>
            <p14:sldId id="666"/>
            <p14:sldId id="619"/>
            <p14:sldId id="667"/>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B5070-511B-4CA0-9A42-F23C012C9EC3}" v="501" dt="2024-03-05T09:21:29.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3B9794A-8B54-47C4-827C-820833DFB1C7}"/>
    <pc:docChg chg="undo custSel addSld delSld modSld modSection">
      <pc:chgData name="Matthieu De Mari" userId="dfb708c9-d8dc-439f-9a3b-c772bf4a311c" providerId="ADAL" clId="{23B9794A-8B54-47C4-827C-820833DFB1C7}" dt="2023-07-06T07:50:52.378" v="526" actId="20577"/>
      <pc:docMkLst>
        <pc:docMk/>
      </pc:docMkLst>
      <pc:sldChg chg="add del">
        <pc:chgData name="Matthieu De Mari" userId="dfb708c9-d8dc-439f-9a3b-c772bf4a311c" providerId="ADAL" clId="{23B9794A-8B54-47C4-827C-820833DFB1C7}" dt="2023-07-06T07:37:48.191" v="1"/>
        <pc:sldMkLst>
          <pc:docMk/>
          <pc:sldMk cId="3425780644" sldId="407"/>
        </pc:sldMkLst>
      </pc:sldChg>
      <pc:sldChg chg="modSp mod">
        <pc:chgData name="Matthieu De Mari" userId="dfb708c9-d8dc-439f-9a3b-c772bf4a311c" providerId="ADAL" clId="{23B9794A-8B54-47C4-827C-820833DFB1C7}" dt="2023-07-06T07:39:00.733" v="3" actId="113"/>
        <pc:sldMkLst>
          <pc:docMk/>
          <pc:sldMk cId="4011461575" sldId="602"/>
        </pc:sldMkLst>
        <pc:spChg chg="mod">
          <ac:chgData name="Matthieu De Mari" userId="dfb708c9-d8dc-439f-9a3b-c772bf4a311c" providerId="ADAL" clId="{23B9794A-8B54-47C4-827C-820833DFB1C7}" dt="2023-07-06T07:39:00.733" v="3" actId="113"/>
          <ac:spMkLst>
            <pc:docMk/>
            <pc:sldMk cId="4011461575" sldId="602"/>
            <ac:spMk id="3" creationId="{D17C42F1-3AC9-47C6-0B59-A6D4BF707BC9}"/>
          </ac:spMkLst>
        </pc:spChg>
      </pc:sldChg>
      <pc:sldChg chg="modSp mod">
        <pc:chgData name="Matthieu De Mari" userId="dfb708c9-d8dc-439f-9a3b-c772bf4a311c" providerId="ADAL" clId="{23B9794A-8B54-47C4-827C-820833DFB1C7}" dt="2023-07-06T07:38:54.219" v="2" actId="20577"/>
        <pc:sldMkLst>
          <pc:docMk/>
          <pc:sldMk cId="1888637577" sldId="604"/>
        </pc:sldMkLst>
        <pc:spChg chg="mod">
          <ac:chgData name="Matthieu De Mari" userId="dfb708c9-d8dc-439f-9a3b-c772bf4a311c" providerId="ADAL" clId="{23B9794A-8B54-47C4-827C-820833DFB1C7}" dt="2023-07-06T07:38:54.219" v="2" actId="20577"/>
          <ac:spMkLst>
            <pc:docMk/>
            <pc:sldMk cId="1888637577" sldId="604"/>
            <ac:spMk id="3" creationId="{D17C42F1-3AC9-47C6-0B59-A6D4BF707BC9}"/>
          </ac:spMkLst>
        </pc:spChg>
      </pc:sldChg>
      <pc:sldChg chg="modSp mod">
        <pc:chgData name="Matthieu De Mari" userId="dfb708c9-d8dc-439f-9a3b-c772bf4a311c" providerId="ADAL" clId="{23B9794A-8B54-47C4-827C-820833DFB1C7}" dt="2023-07-06T07:40:04.273" v="8" actId="20577"/>
        <pc:sldMkLst>
          <pc:docMk/>
          <pc:sldMk cId="1726322392" sldId="614"/>
        </pc:sldMkLst>
        <pc:spChg chg="mod">
          <ac:chgData name="Matthieu De Mari" userId="dfb708c9-d8dc-439f-9a3b-c772bf4a311c" providerId="ADAL" clId="{23B9794A-8B54-47C4-827C-820833DFB1C7}" dt="2023-07-06T07:40:04.273" v="8" actId="20577"/>
          <ac:spMkLst>
            <pc:docMk/>
            <pc:sldMk cId="1726322392" sldId="614"/>
            <ac:spMk id="10" creationId="{D3F8987C-E172-1405-8751-BD9CE7EB124B}"/>
          </ac:spMkLst>
        </pc:spChg>
      </pc:sldChg>
      <pc:sldChg chg="modSp mod">
        <pc:chgData name="Matthieu De Mari" userId="dfb708c9-d8dc-439f-9a3b-c772bf4a311c" providerId="ADAL" clId="{23B9794A-8B54-47C4-827C-820833DFB1C7}" dt="2023-07-06T07:39:39.074" v="7" actId="20577"/>
        <pc:sldMkLst>
          <pc:docMk/>
          <pc:sldMk cId="3403244392" sldId="630"/>
        </pc:sldMkLst>
        <pc:spChg chg="mod">
          <ac:chgData name="Matthieu De Mari" userId="dfb708c9-d8dc-439f-9a3b-c772bf4a311c" providerId="ADAL" clId="{23B9794A-8B54-47C4-827C-820833DFB1C7}" dt="2023-07-06T07:39:39.074" v="7" actId="20577"/>
          <ac:spMkLst>
            <pc:docMk/>
            <pc:sldMk cId="3403244392" sldId="630"/>
            <ac:spMk id="10" creationId="{D3F8987C-E172-1405-8751-BD9CE7EB124B}"/>
          </ac:spMkLst>
        </pc:spChg>
      </pc:sldChg>
      <pc:sldChg chg="modSp">
        <pc:chgData name="Matthieu De Mari" userId="dfb708c9-d8dc-439f-9a3b-c772bf4a311c" providerId="ADAL" clId="{23B9794A-8B54-47C4-827C-820833DFB1C7}" dt="2023-07-06T07:39:21.759" v="6" actId="20577"/>
        <pc:sldMkLst>
          <pc:docMk/>
          <pc:sldMk cId="956888542" sldId="635"/>
        </pc:sldMkLst>
        <pc:spChg chg="mod">
          <ac:chgData name="Matthieu De Mari" userId="dfb708c9-d8dc-439f-9a3b-c772bf4a311c" providerId="ADAL" clId="{23B9794A-8B54-47C4-827C-820833DFB1C7}" dt="2023-07-06T07:39:21.759" v="6" actId="20577"/>
          <ac:spMkLst>
            <pc:docMk/>
            <pc:sldMk cId="956888542" sldId="635"/>
            <ac:spMk id="3" creationId="{A5B88264-BB37-CFC8-0955-0927A7B14073}"/>
          </ac:spMkLst>
        </pc:spChg>
      </pc:sldChg>
      <pc:sldChg chg="modSp mod">
        <pc:chgData name="Matthieu De Mari" userId="dfb708c9-d8dc-439f-9a3b-c772bf4a311c" providerId="ADAL" clId="{23B9794A-8B54-47C4-827C-820833DFB1C7}" dt="2023-07-06T07:47:41.037" v="412" actId="1076"/>
        <pc:sldMkLst>
          <pc:docMk/>
          <pc:sldMk cId="1731878414" sldId="637"/>
        </pc:sldMkLst>
        <pc:spChg chg="mod">
          <ac:chgData name="Matthieu De Mari" userId="dfb708c9-d8dc-439f-9a3b-c772bf4a311c" providerId="ADAL" clId="{23B9794A-8B54-47C4-827C-820833DFB1C7}" dt="2023-07-06T07:47:35.103" v="410" actId="113"/>
          <ac:spMkLst>
            <pc:docMk/>
            <pc:sldMk cId="1731878414" sldId="637"/>
            <ac:spMk id="3" creationId="{E818E90E-6D06-94D6-5766-0CE74E6BECCB}"/>
          </ac:spMkLst>
        </pc:spChg>
        <pc:picChg chg="mod">
          <ac:chgData name="Matthieu De Mari" userId="dfb708c9-d8dc-439f-9a3b-c772bf4a311c" providerId="ADAL" clId="{23B9794A-8B54-47C4-827C-820833DFB1C7}" dt="2023-07-06T07:47:41.037" v="412" actId="1076"/>
          <ac:picMkLst>
            <pc:docMk/>
            <pc:sldMk cId="1731878414" sldId="637"/>
            <ac:picMk id="22" creationId="{118EC7E5-F1B9-0EE2-82FF-76885634F60C}"/>
          </ac:picMkLst>
        </pc:picChg>
      </pc:sldChg>
      <pc:sldChg chg="modSp mod">
        <pc:chgData name="Matthieu De Mari" userId="dfb708c9-d8dc-439f-9a3b-c772bf4a311c" providerId="ADAL" clId="{23B9794A-8B54-47C4-827C-820833DFB1C7}" dt="2023-07-06T07:43:21.117" v="73" actId="20577"/>
        <pc:sldMkLst>
          <pc:docMk/>
          <pc:sldMk cId="3527748531" sldId="640"/>
        </pc:sldMkLst>
        <pc:spChg chg="mod">
          <ac:chgData name="Matthieu De Mari" userId="dfb708c9-d8dc-439f-9a3b-c772bf4a311c" providerId="ADAL" clId="{23B9794A-8B54-47C4-827C-820833DFB1C7}" dt="2023-07-06T07:43:21.117" v="73" actId="20577"/>
          <ac:spMkLst>
            <pc:docMk/>
            <pc:sldMk cId="3527748531" sldId="640"/>
            <ac:spMk id="3" creationId="{888778C6-A734-C28B-5DEA-DC9DD854857F}"/>
          </ac:spMkLst>
        </pc:spChg>
      </pc:sldChg>
      <pc:sldChg chg="modSp mod">
        <pc:chgData name="Matthieu De Mari" userId="dfb708c9-d8dc-439f-9a3b-c772bf4a311c" providerId="ADAL" clId="{23B9794A-8B54-47C4-827C-820833DFB1C7}" dt="2023-07-06T07:43:26.735" v="74"/>
        <pc:sldMkLst>
          <pc:docMk/>
          <pc:sldMk cId="3298110552" sldId="641"/>
        </pc:sldMkLst>
        <pc:spChg chg="mod">
          <ac:chgData name="Matthieu De Mari" userId="dfb708c9-d8dc-439f-9a3b-c772bf4a311c" providerId="ADAL" clId="{23B9794A-8B54-47C4-827C-820833DFB1C7}" dt="2023-07-06T07:43:26.735" v="74"/>
          <ac:spMkLst>
            <pc:docMk/>
            <pc:sldMk cId="3298110552" sldId="641"/>
            <ac:spMk id="3" creationId="{888778C6-A734-C28B-5DEA-DC9DD854857F}"/>
          </ac:spMkLst>
        </pc:spChg>
        <pc:spChg chg="mod">
          <ac:chgData name="Matthieu De Mari" userId="dfb708c9-d8dc-439f-9a3b-c772bf4a311c" providerId="ADAL" clId="{23B9794A-8B54-47C4-827C-820833DFB1C7}" dt="2023-07-06T07:41:15.882" v="33" actId="20577"/>
          <ac:spMkLst>
            <pc:docMk/>
            <pc:sldMk cId="3298110552" sldId="641"/>
            <ac:spMk id="4" creationId="{D4C5D0D0-FE2C-FB17-A97B-DF4CE2882BF6}"/>
          </ac:spMkLst>
        </pc:spChg>
      </pc:sldChg>
      <pc:sldChg chg="modSp mod">
        <pc:chgData name="Matthieu De Mari" userId="dfb708c9-d8dc-439f-9a3b-c772bf4a311c" providerId="ADAL" clId="{23B9794A-8B54-47C4-827C-820833DFB1C7}" dt="2023-07-06T07:43:34.977" v="76"/>
        <pc:sldMkLst>
          <pc:docMk/>
          <pc:sldMk cId="4241197121" sldId="642"/>
        </pc:sldMkLst>
        <pc:spChg chg="mod">
          <ac:chgData name="Matthieu De Mari" userId="dfb708c9-d8dc-439f-9a3b-c772bf4a311c" providerId="ADAL" clId="{23B9794A-8B54-47C4-827C-820833DFB1C7}" dt="2023-07-06T07:43:34.977" v="76"/>
          <ac:spMkLst>
            <pc:docMk/>
            <pc:sldMk cId="4241197121" sldId="642"/>
            <ac:spMk id="3" creationId="{888778C6-A734-C28B-5DEA-DC9DD854857F}"/>
          </ac:spMkLst>
        </pc:spChg>
      </pc:sldChg>
      <pc:sldChg chg="modSp mod">
        <pc:chgData name="Matthieu De Mari" userId="dfb708c9-d8dc-439f-9a3b-c772bf4a311c" providerId="ADAL" clId="{23B9794A-8B54-47C4-827C-820833DFB1C7}" dt="2023-07-06T07:43:44.055" v="86" actId="20577"/>
        <pc:sldMkLst>
          <pc:docMk/>
          <pc:sldMk cId="715032396" sldId="644"/>
        </pc:sldMkLst>
        <pc:spChg chg="mod">
          <ac:chgData name="Matthieu De Mari" userId="dfb708c9-d8dc-439f-9a3b-c772bf4a311c" providerId="ADAL" clId="{23B9794A-8B54-47C4-827C-820833DFB1C7}" dt="2023-07-06T07:43:44.055" v="86" actId="20577"/>
          <ac:spMkLst>
            <pc:docMk/>
            <pc:sldMk cId="715032396" sldId="644"/>
            <ac:spMk id="3" creationId="{888778C6-A734-C28B-5DEA-DC9DD854857F}"/>
          </ac:spMkLst>
        </pc:spChg>
      </pc:sldChg>
      <pc:sldChg chg="modSp mod">
        <pc:chgData name="Matthieu De Mari" userId="dfb708c9-d8dc-439f-9a3b-c772bf4a311c" providerId="ADAL" clId="{23B9794A-8B54-47C4-827C-820833DFB1C7}" dt="2023-07-06T07:43:47.391" v="89" actId="27636"/>
        <pc:sldMkLst>
          <pc:docMk/>
          <pc:sldMk cId="1850403076" sldId="645"/>
        </pc:sldMkLst>
        <pc:spChg chg="mod">
          <ac:chgData name="Matthieu De Mari" userId="dfb708c9-d8dc-439f-9a3b-c772bf4a311c" providerId="ADAL" clId="{23B9794A-8B54-47C4-827C-820833DFB1C7}" dt="2023-07-06T07:43:47.391" v="89" actId="27636"/>
          <ac:spMkLst>
            <pc:docMk/>
            <pc:sldMk cId="1850403076" sldId="645"/>
            <ac:spMk id="3" creationId="{888778C6-A734-C28B-5DEA-DC9DD854857F}"/>
          </ac:spMkLst>
        </pc:spChg>
        <pc:spChg chg="mod">
          <ac:chgData name="Matthieu De Mari" userId="dfb708c9-d8dc-439f-9a3b-c772bf4a311c" providerId="ADAL" clId="{23B9794A-8B54-47C4-827C-820833DFB1C7}" dt="2023-07-06T07:43:47.391" v="88" actId="27636"/>
          <ac:spMkLst>
            <pc:docMk/>
            <pc:sldMk cId="1850403076" sldId="645"/>
            <ac:spMk id="4" creationId="{1886C0B2-CF62-D4D9-1DFA-3DEEFBBD201C}"/>
          </ac:spMkLst>
        </pc:spChg>
      </pc:sldChg>
      <pc:sldChg chg="modSp mod">
        <pc:chgData name="Matthieu De Mari" userId="dfb708c9-d8dc-439f-9a3b-c772bf4a311c" providerId="ADAL" clId="{23B9794A-8B54-47C4-827C-820833DFB1C7}" dt="2023-07-06T07:45:08.301" v="238" actId="20577"/>
        <pc:sldMkLst>
          <pc:docMk/>
          <pc:sldMk cId="2404237809" sldId="648"/>
        </pc:sldMkLst>
        <pc:spChg chg="mod">
          <ac:chgData name="Matthieu De Mari" userId="dfb708c9-d8dc-439f-9a3b-c772bf4a311c" providerId="ADAL" clId="{23B9794A-8B54-47C4-827C-820833DFB1C7}" dt="2023-07-06T07:44:57.239" v="213" actId="113"/>
          <ac:spMkLst>
            <pc:docMk/>
            <pc:sldMk cId="2404237809" sldId="648"/>
            <ac:spMk id="3" creationId="{888778C6-A734-C28B-5DEA-DC9DD854857F}"/>
          </ac:spMkLst>
        </pc:spChg>
        <pc:spChg chg="mod">
          <ac:chgData name="Matthieu De Mari" userId="dfb708c9-d8dc-439f-9a3b-c772bf4a311c" providerId="ADAL" clId="{23B9794A-8B54-47C4-827C-820833DFB1C7}" dt="2023-07-06T07:45:08.301" v="238" actId="20577"/>
          <ac:spMkLst>
            <pc:docMk/>
            <pc:sldMk cId="2404237809" sldId="648"/>
            <ac:spMk id="4" creationId="{1886C0B2-CF62-D4D9-1DFA-3DEEFBBD201C}"/>
          </ac:spMkLst>
        </pc:spChg>
      </pc:sldChg>
      <pc:sldChg chg="addSp delSp modSp mod">
        <pc:chgData name="Matthieu De Mari" userId="dfb708c9-d8dc-439f-9a3b-c772bf4a311c" providerId="ADAL" clId="{23B9794A-8B54-47C4-827C-820833DFB1C7}" dt="2023-07-06T07:46:33.431" v="363" actId="20577"/>
        <pc:sldMkLst>
          <pc:docMk/>
          <pc:sldMk cId="1952442680" sldId="649"/>
        </pc:sldMkLst>
        <pc:spChg chg="mod">
          <ac:chgData name="Matthieu De Mari" userId="dfb708c9-d8dc-439f-9a3b-c772bf4a311c" providerId="ADAL" clId="{23B9794A-8B54-47C4-827C-820833DFB1C7}" dt="2023-07-06T07:46:33.431" v="363" actId="20577"/>
          <ac:spMkLst>
            <pc:docMk/>
            <pc:sldMk cId="1952442680" sldId="649"/>
            <ac:spMk id="3" creationId="{888778C6-A734-C28B-5DEA-DC9DD854857F}"/>
          </ac:spMkLst>
        </pc:spChg>
        <pc:spChg chg="mod">
          <ac:chgData name="Matthieu De Mari" userId="dfb708c9-d8dc-439f-9a3b-c772bf4a311c" providerId="ADAL" clId="{23B9794A-8B54-47C4-827C-820833DFB1C7}" dt="2023-07-06T07:46:29.668" v="362" actId="1035"/>
          <ac:spMkLst>
            <pc:docMk/>
            <pc:sldMk cId="1952442680" sldId="649"/>
            <ac:spMk id="6" creationId="{4CF5984D-2203-E9FF-A8B5-89E4F5762647}"/>
          </ac:spMkLst>
        </pc:spChg>
        <pc:spChg chg="mod">
          <ac:chgData name="Matthieu De Mari" userId="dfb708c9-d8dc-439f-9a3b-c772bf4a311c" providerId="ADAL" clId="{23B9794A-8B54-47C4-827C-820833DFB1C7}" dt="2023-07-06T07:46:29.668" v="362" actId="1035"/>
          <ac:spMkLst>
            <pc:docMk/>
            <pc:sldMk cId="1952442680" sldId="649"/>
            <ac:spMk id="7" creationId="{C4C9C7A2-E56E-E167-071C-721818B66243}"/>
          </ac:spMkLst>
        </pc:spChg>
        <pc:picChg chg="add del mod">
          <ac:chgData name="Matthieu De Mari" userId="dfb708c9-d8dc-439f-9a3b-c772bf4a311c" providerId="ADAL" clId="{23B9794A-8B54-47C4-827C-820833DFB1C7}" dt="2023-07-06T07:46:29.668" v="362" actId="1035"/>
          <ac:picMkLst>
            <pc:docMk/>
            <pc:sldMk cId="1952442680" sldId="649"/>
            <ac:picMk id="5" creationId="{6AFDCF22-7B26-2ED3-4862-FEA8A4C01A84}"/>
          </ac:picMkLst>
        </pc:picChg>
      </pc:sldChg>
      <pc:sldChg chg="modSp mod">
        <pc:chgData name="Matthieu De Mari" userId="dfb708c9-d8dc-439f-9a3b-c772bf4a311c" providerId="ADAL" clId="{23B9794A-8B54-47C4-827C-820833DFB1C7}" dt="2023-07-06T07:46:06.177" v="315" actId="1036"/>
        <pc:sldMkLst>
          <pc:docMk/>
          <pc:sldMk cId="3215884619" sldId="650"/>
        </pc:sldMkLst>
        <pc:spChg chg="mod">
          <ac:chgData name="Matthieu De Mari" userId="dfb708c9-d8dc-439f-9a3b-c772bf4a311c" providerId="ADAL" clId="{23B9794A-8B54-47C4-827C-820833DFB1C7}" dt="2023-07-06T07:45:52.492" v="277" actId="27636"/>
          <ac:spMkLst>
            <pc:docMk/>
            <pc:sldMk cId="3215884619" sldId="650"/>
            <ac:spMk id="3" creationId="{888778C6-A734-C28B-5DEA-DC9DD854857F}"/>
          </ac:spMkLst>
        </pc:spChg>
        <pc:spChg chg="mod">
          <ac:chgData name="Matthieu De Mari" userId="dfb708c9-d8dc-439f-9a3b-c772bf4a311c" providerId="ADAL" clId="{23B9794A-8B54-47C4-827C-820833DFB1C7}" dt="2023-07-06T07:45:52.492" v="276" actId="27636"/>
          <ac:spMkLst>
            <pc:docMk/>
            <pc:sldMk cId="3215884619" sldId="650"/>
            <ac:spMk id="4" creationId="{1886C0B2-CF62-D4D9-1DFA-3DEEFBBD201C}"/>
          </ac:spMkLst>
        </pc:spChg>
        <pc:spChg chg="mod">
          <ac:chgData name="Matthieu De Mari" userId="dfb708c9-d8dc-439f-9a3b-c772bf4a311c" providerId="ADAL" clId="{23B9794A-8B54-47C4-827C-820833DFB1C7}" dt="2023-07-06T07:46:06.177" v="315" actId="1036"/>
          <ac:spMkLst>
            <pc:docMk/>
            <pc:sldMk cId="3215884619" sldId="650"/>
            <ac:spMk id="6" creationId="{4CF5984D-2203-E9FF-A8B5-89E4F5762647}"/>
          </ac:spMkLst>
        </pc:spChg>
        <pc:spChg chg="mod">
          <ac:chgData name="Matthieu De Mari" userId="dfb708c9-d8dc-439f-9a3b-c772bf4a311c" providerId="ADAL" clId="{23B9794A-8B54-47C4-827C-820833DFB1C7}" dt="2023-07-06T07:46:06.177" v="315" actId="1036"/>
          <ac:spMkLst>
            <pc:docMk/>
            <pc:sldMk cId="3215884619" sldId="650"/>
            <ac:spMk id="7" creationId="{C4C9C7A2-E56E-E167-071C-721818B66243}"/>
          </ac:spMkLst>
        </pc:spChg>
        <pc:picChg chg="mod">
          <ac:chgData name="Matthieu De Mari" userId="dfb708c9-d8dc-439f-9a3b-c772bf4a311c" providerId="ADAL" clId="{23B9794A-8B54-47C4-827C-820833DFB1C7}" dt="2023-07-06T07:46:06.177" v="315" actId="1036"/>
          <ac:picMkLst>
            <pc:docMk/>
            <pc:sldMk cId="3215884619" sldId="650"/>
            <ac:picMk id="5" creationId="{6AFDCF22-7B26-2ED3-4862-FEA8A4C01A84}"/>
          </ac:picMkLst>
        </pc:picChg>
      </pc:sldChg>
      <pc:sldChg chg="modSp mod">
        <pc:chgData name="Matthieu De Mari" userId="dfb708c9-d8dc-439f-9a3b-c772bf4a311c" providerId="ADAL" clId="{23B9794A-8B54-47C4-827C-820833DFB1C7}" dt="2023-07-06T07:43:30.731" v="75"/>
        <pc:sldMkLst>
          <pc:docMk/>
          <pc:sldMk cId="2595195584" sldId="651"/>
        </pc:sldMkLst>
        <pc:spChg chg="mod">
          <ac:chgData name="Matthieu De Mari" userId="dfb708c9-d8dc-439f-9a3b-c772bf4a311c" providerId="ADAL" clId="{23B9794A-8B54-47C4-827C-820833DFB1C7}" dt="2023-07-06T07:43:30.731" v="75"/>
          <ac:spMkLst>
            <pc:docMk/>
            <pc:sldMk cId="2595195584" sldId="651"/>
            <ac:spMk id="3" creationId="{888778C6-A734-C28B-5DEA-DC9DD854857F}"/>
          </ac:spMkLst>
        </pc:spChg>
      </pc:sldChg>
      <pc:sldChg chg="modSp mod">
        <pc:chgData name="Matthieu De Mari" userId="dfb708c9-d8dc-439f-9a3b-c772bf4a311c" providerId="ADAL" clId="{23B9794A-8B54-47C4-827C-820833DFB1C7}" dt="2023-07-06T07:43:49.967" v="91" actId="27636"/>
        <pc:sldMkLst>
          <pc:docMk/>
          <pc:sldMk cId="773672680" sldId="652"/>
        </pc:sldMkLst>
        <pc:spChg chg="mod">
          <ac:chgData name="Matthieu De Mari" userId="dfb708c9-d8dc-439f-9a3b-c772bf4a311c" providerId="ADAL" clId="{23B9794A-8B54-47C4-827C-820833DFB1C7}" dt="2023-07-06T07:43:49.967" v="91" actId="27636"/>
          <ac:spMkLst>
            <pc:docMk/>
            <pc:sldMk cId="773672680" sldId="652"/>
            <ac:spMk id="3" creationId="{888778C6-A734-C28B-5DEA-DC9DD854857F}"/>
          </ac:spMkLst>
        </pc:spChg>
      </pc:sldChg>
      <pc:sldChg chg="modSp mod">
        <pc:chgData name="Matthieu De Mari" userId="dfb708c9-d8dc-439f-9a3b-c772bf4a311c" providerId="ADAL" clId="{23B9794A-8B54-47C4-827C-820833DFB1C7}" dt="2023-07-06T07:47:09.385" v="402" actId="20577"/>
        <pc:sldMkLst>
          <pc:docMk/>
          <pc:sldMk cId="855321949" sldId="653"/>
        </pc:sldMkLst>
        <pc:spChg chg="mod">
          <ac:chgData name="Matthieu De Mari" userId="dfb708c9-d8dc-439f-9a3b-c772bf4a311c" providerId="ADAL" clId="{23B9794A-8B54-47C4-827C-820833DFB1C7}" dt="2023-07-06T07:46:42.588" v="364" actId="5793"/>
          <ac:spMkLst>
            <pc:docMk/>
            <pc:sldMk cId="855321949" sldId="653"/>
            <ac:spMk id="3" creationId="{888778C6-A734-C28B-5DEA-DC9DD854857F}"/>
          </ac:spMkLst>
        </pc:spChg>
        <pc:spChg chg="mod">
          <ac:chgData name="Matthieu De Mari" userId="dfb708c9-d8dc-439f-9a3b-c772bf4a311c" providerId="ADAL" clId="{23B9794A-8B54-47C4-827C-820833DFB1C7}" dt="2023-07-06T07:47:09.385" v="402" actId="20577"/>
          <ac:spMkLst>
            <pc:docMk/>
            <pc:sldMk cId="855321949" sldId="653"/>
            <ac:spMk id="10" creationId="{DF43DEC1-2394-FFBD-0B62-7A8838760AD4}"/>
          </ac:spMkLst>
        </pc:spChg>
      </pc:sldChg>
      <pc:sldChg chg="modSp mod">
        <pc:chgData name="Matthieu De Mari" userId="dfb708c9-d8dc-439f-9a3b-c772bf4a311c" providerId="ADAL" clId="{23B9794A-8B54-47C4-827C-820833DFB1C7}" dt="2023-07-06T07:47:20.277" v="408" actId="20577"/>
        <pc:sldMkLst>
          <pc:docMk/>
          <pc:sldMk cId="2099660639" sldId="654"/>
        </pc:sldMkLst>
        <pc:spChg chg="mod">
          <ac:chgData name="Matthieu De Mari" userId="dfb708c9-d8dc-439f-9a3b-c772bf4a311c" providerId="ADAL" clId="{23B9794A-8B54-47C4-827C-820833DFB1C7}" dt="2023-07-06T07:47:20.277" v="408" actId="20577"/>
          <ac:spMkLst>
            <pc:docMk/>
            <pc:sldMk cId="2099660639" sldId="654"/>
            <ac:spMk id="5" creationId="{F1C39BA2-2985-D081-206A-34070929ED3A}"/>
          </ac:spMkLst>
        </pc:spChg>
      </pc:sldChg>
      <pc:sldChg chg="modSp">
        <pc:chgData name="Matthieu De Mari" userId="dfb708c9-d8dc-439f-9a3b-c772bf4a311c" providerId="ADAL" clId="{23B9794A-8B54-47C4-827C-820833DFB1C7}" dt="2023-07-06T07:48:47.006" v="460" actId="20577"/>
        <pc:sldMkLst>
          <pc:docMk/>
          <pc:sldMk cId="2451971174" sldId="655"/>
        </pc:sldMkLst>
        <pc:spChg chg="mod">
          <ac:chgData name="Matthieu De Mari" userId="dfb708c9-d8dc-439f-9a3b-c772bf4a311c" providerId="ADAL" clId="{23B9794A-8B54-47C4-827C-820833DFB1C7}" dt="2023-07-06T07:48:47.006" v="460" actId="20577"/>
          <ac:spMkLst>
            <pc:docMk/>
            <pc:sldMk cId="2451971174" sldId="655"/>
            <ac:spMk id="3" creationId="{A01BD820-1F4B-CA48-6D02-F8A6442E8629}"/>
          </ac:spMkLst>
        </pc:spChg>
      </pc:sldChg>
      <pc:sldChg chg="addSp delSp modSp mod">
        <pc:chgData name="Matthieu De Mari" userId="dfb708c9-d8dc-439f-9a3b-c772bf4a311c" providerId="ADAL" clId="{23B9794A-8B54-47C4-827C-820833DFB1C7}" dt="2023-07-06T07:47:58.249" v="433" actId="1035"/>
        <pc:sldMkLst>
          <pc:docMk/>
          <pc:sldMk cId="148017835" sldId="656"/>
        </pc:sldMkLst>
        <pc:spChg chg="mod">
          <ac:chgData name="Matthieu De Mari" userId="dfb708c9-d8dc-439f-9a3b-c772bf4a311c" providerId="ADAL" clId="{23B9794A-8B54-47C4-827C-820833DFB1C7}" dt="2023-07-06T07:47:58.249" v="433" actId="1035"/>
          <ac:spMkLst>
            <pc:docMk/>
            <pc:sldMk cId="148017835" sldId="656"/>
            <ac:spMk id="6" creationId="{0B2A3DC5-17E1-8BCA-2909-49CDF94B99D0}"/>
          </ac:spMkLst>
        </pc:spChg>
        <pc:picChg chg="add mod ord">
          <ac:chgData name="Matthieu De Mari" userId="dfb708c9-d8dc-439f-9a3b-c772bf4a311c" providerId="ADAL" clId="{23B9794A-8B54-47C4-827C-820833DFB1C7}" dt="2023-07-06T07:47:53.862" v="415" actId="167"/>
          <ac:picMkLst>
            <pc:docMk/>
            <pc:sldMk cId="148017835" sldId="656"/>
            <ac:picMk id="4" creationId="{F1B72EE3-4562-8590-239C-33982F190B91}"/>
          </ac:picMkLst>
        </pc:picChg>
        <pc:picChg chg="del">
          <ac:chgData name="Matthieu De Mari" userId="dfb708c9-d8dc-439f-9a3b-c772bf4a311c" providerId="ADAL" clId="{23B9794A-8B54-47C4-827C-820833DFB1C7}" dt="2023-07-06T07:47:47.643" v="413" actId="478"/>
          <ac:picMkLst>
            <pc:docMk/>
            <pc:sldMk cId="148017835" sldId="656"/>
            <ac:picMk id="22" creationId="{118EC7E5-F1B9-0EE2-82FF-76885634F60C}"/>
          </ac:picMkLst>
        </pc:picChg>
        <pc:cxnChg chg="mod">
          <ac:chgData name="Matthieu De Mari" userId="dfb708c9-d8dc-439f-9a3b-c772bf4a311c" providerId="ADAL" clId="{23B9794A-8B54-47C4-827C-820833DFB1C7}" dt="2023-07-06T07:47:58.249" v="433" actId="1035"/>
          <ac:cxnSpMkLst>
            <pc:docMk/>
            <pc:sldMk cId="148017835" sldId="656"/>
            <ac:cxnSpMk id="5" creationId="{E6422159-3F35-9EA6-4BF6-377F93A857D5}"/>
          </ac:cxnSpMkLst>
        </pc:cxnChg>
      </pc:sldChg>
      <pc:sldChg chg="addSp delSp modSp mod">
        <pc:chgData name="Matthieu De Mari" userId="dfb708c9-d8dc-439f-9a3b-c772bf4a311c" providerId="ADAL" clId="{23B9794A-8B54-47C4-827C-820833DFB1C7}" dt="2023-07-06T07:48:35.326" v="457" actId="1076"/>
        <pc:sldMkLst>
          <pc:docMk/>
          <pc:sldMk cId="1922511899" sldId="657"/>
        </pc:sldMkLst>
        <pc:spChg chg="mod">
          <ac:chgData name="Matthieu De Mari" userId="dfb708c9-d8dc-439f-9a3b-c772bf4a311c" providerId="ADAL" clId="{23B9794A-8B54-47C4-827C-820833DFB1C7}" dt="2023-07-06T07:48:35.326" v="457" actId="1076"/>
          <ac:spMkLst>
            <pc:docMk/>
            <pc:sldMk cId="1922511899" sldId="657"/>
            <ac:spMk id="8" creationId="{ABF40AA9-F9DB-C906-638C-413B80A4D236}"/>
          </ac:spMkLst>
        </pc:spChg>
        <pc:spChg chg="add del mod">
          <ac:chgData name="Matthieu De Mari" userId="dfb708c9-d8dc-439f-9a3b-c772bf4a311c" providerId="ADAL" clId="{23B9794A-8B54-47C4-827C-820833DFB1C7}" dt="2023-07-06T07:48:10.915" v="436" actId="478"/>
          <ac:spMkLst>
            <pc:docMk/>
            <pc:sldMk cId="1922511899" sldId="657"/>
            <ac:spMk id="9" creationId="{E21D63CD-878F-ED7B-D83C-6BF996E16A5A}"/>
          </ac:spMkLst>
        </pc:spChg>
        <pc:picChg chg="add mod ord">
          <ac:chgData name="Matthieu De Mari" userId="dfb708c9-d8dc-439f-9a3b-c772bf4a311c" providerId="ADAL" clId="{23B9794A-8B54-47C4-827C-820833DFB1C7}" dt="2023-07-06T07:48:15.265" v="437" actId="167"/>
          <ac:picMkLst>
            <pc:docMk/>
            <pc:sldMk cId="1922511899" sldId="657"/>
            <ac:picMk id="4" creationId="{D7D55939-2076-9E5B-9E89-E745FD34ED4C}"/>
          </ac:picMkLst>
        </pc:picChg>
        <pc:picChg chg="del">
          <ac:chgData name="Matthieu De Mari" userId="dfb708c9-d8dc-439f-9a3b-c772bf4a311c" providerId="ADAL" clId="{23B9794A-8B54-47C4-827C-820833DFB1C7}" dt="2023-07-06T07:48:04.233" v="434" actId="478"/>
          <ac:picMkLst>
            <pc:docMk/>
            <pc:sldMk cId="1922511899" sldId="657"/>
            <ac:picMk id="22" creationId="{118EC7E5-F1B9-0EE2-82FF-76885634F60C}"/>
          </ac:picMkLst>
        </pc:picChg>
        <pc:cxnChg chg="del">
          <ac:chgData name="Matthieu De Mari" userId="dfb708c9-d8dc-439f-9a3b-c772bf4a311c" providerId="ADAL" clId="{23B9794A-8B54-47C4-827C-820833DFB1C7}" dt="2023-07-06T07:48:16.638" v="438" actId="478"/>
          <ac:cxnSpMkLst>
            <pc:docMk/>
            <pc:sldMk cId="1922511899" sldId="657"/>
            <ac:cxnSpMk id="5" creationId="{E6422159-3F35-9EA6-4BF6-377F93A857D5}"/>
          </ac:cxnSpMkLst>
        </pc:cxnChg>
        <pc:cxnChg chg="add mod">
          <ac:chgData name="Matthieu De Mari" userId="dfb708c9-d8dc-439f-9a3b-c772bf4a311c" providerId="ADAL" clId="{23B9794A-8B54-47C4-827C-820833DFB1C7}" dt="2023-07-06T07:48:05.196" v="435"/>
          <ac:cxnSpMkLst>
            <pc:docMk/>
            <pc:sldMk cId="1922511899" sldId="657"/>
            <ac:cxnSpMk id="6" creationId="{DF73856D-E25D-077D-F883-09789E317726}"/>
          </ac:cxnSpMkLst>
        </pc:cxnChg>
        <pc:cxnChg chg="mod">
          <ac:chgData name="Matthieu De Mari" userId="dfb708c9-d8dc-439f-9a3b-c772bf4a311c" providerId="ADAL" clId="{23B9794A-8B54-47C4-827C-820833DFB1C7}" dt="2023-07-06T07:48:18.801" v="439" actId="1076"/>
          <ac:cxnSpMkLst>
            <pc:docMk/>
            <pc:sldMk cId="1922511899" sldId="657"/>
            <ac:cxnSpMk id="7" creationId="{99D58867-A8E3-A130-541A-9B503A1F78F6}"/>
          </ac:cxnSpMkLst>
        </pc:cxnChg>
      </pc:sldChg>
      <pc:sldChg chg="modSp mod">
        <pc:chgData name="Matthieu De Mari" userId="dfb708c9-d8dc-439f-9a3b-c772bf4a311c" providerId="ADAL" clId="{23B9794A-8B54-47C4-827C-820833DFB1C7}" dt="2023-07-06T07:49:33.233" v="484" actId="207"/>
        <pc:sldMkLst>
          <pc:docMk/>
          <pc:sldMk cId="2096824087" sldId="659"/>
        </pc:sldMkLst>
        <pc:spChg chg="mod">
          <ac:chgData name="Matthieu De Mari" userId="dfb708c9-d8dc-439f-9a3b-c772bf4a311c" providerId="ADAL" clId="{23B9794A-8B54-47C4-827C-820833DFB1C7}" dt="2023-07-06T07:49:33.233" v="484" actId="207"/>
          <ac:spMkLst>
            <pc:docMk/>
            <pc:sldMk cId="2096824087" sldId="659"/>
            <ac:spMk id="3" creationId="{A01BD820-1F4B-CA48-6D02-F8A6442E8629}"/>
          </ac:spMkLst>
        </pc:spChg>
      </pc:sldChg>
      <pc:sldChg chg="modSp">
        <pc:chgData name="Matthieu De Mari" userId="dfb708c9-d8dc-439f-9a3b-c772bf4a311c" providerId="ADAL" clId="{23B9794A-8B54-47C4-827C-820833DFB1C7}" dt="2023-07-06T07:49:54.460" v="494" actId="20577"/>
        <pc:sldMkLst>
          <pc:docMk/>
          <pc:sldMk cId="3023865042" sldId="660"/>
        </pc:sldMkLst>
        <pc:spChg chg="mod">
          <ac:chgData name="Matthieu De Mari" userId="dfb708c9-d8dc-439f-9a3b-c772bf4a311c" providerId="ADAL" clId="{23B9794A-8B54-47C4-827C-820833DFB1C7}" dt="2023-07-06T07:49:54.460" v="494" actId="20577"/>
          <ac:spMkLst>
            <pc:docMk/>
            <pc:sldMk cId="3023865042" sldId="660"/>
            <ac:spMk id="3" creationId="{A01BD820-1F4B-CA48-6D02-F8A6442E8629}"/>
          </ac:spMkLst>
        </pc:spChg>
      </pc:sldChg>
      <pc:sldChg chg="modSp mod">
        <pc:chgData name="Matthieu De Mari" userId="dfb708c9-d8dc-439f-9a3b-c772bf4a311c" providerId="ADAL" clId="{23B9794A-8B54-47C4-827C-820833DFB1C7}" dt="2023-07-06T07:50:25.358" v="514" actId="207"/>
        <pc:sldMkLst>
          <pc:docMk/>
          <pc:sldMk cId="2303339168" sldId="661"/>
        </pc:sldMkLst>
        <pc:spChg chg="mod">
          <ac:chgData name="Matthieu De Mari" userId="dfb708c9-d8dc-439f-9a3b-c772bf4a311c" providerId="ADAL" clId="{23B9794A-8B54-47C4-827C-820833DFB1C7}" dt="2023-07-06T07:50:25.358" v="514" actId="207"/>
          <ac:spMkLst>
            <pc:docMk/>
            <pc:sldMk cId="2303339168" sldId="661"/>
            <ac:spMk id="3" creationId="{A01BD820-1F4B-CA48-6D02-F8A6442E8629}"/>
          </ac:spMkLst>
        </pc:spChg>
      </pc:sldChg>
      <pc:sldChg chg="modSp mod">
        <pc:chgData name="Matthieu De Mari" userId="dfb708c9-d8dc-439f-9a3b-c772bf4a311c" providerId="ADAL" clId="{23B9794A-8B54-47C4-827C-820833DFB1C7}" dt="2023-07-06T07:50:52.378" v="526" actId="20577"/>
        <pc:sldMkLst>
          <pc:docMk/>
          <pc:sldMk cId="365986058" sldId="663"/>
        </pc:sldMkLst>
        <pc:spChg chg="mod">
          <ac:chgData name="Matthieu De Mari" userId="dfb708c9-d8dc-439f-9a3b-c772bf4a311c" providerId="ADAL" clId="{23B9794A-8B54-47C4-827C-820833DFB1C7}" dt="2023-07-06T07:50:52.378" v="526" actId="20577"/>
          <ac:spMkLst>
            <pc:docMk/>
            <pc:sldMk cId="365986058" sldId="663"/>
            <ac:spMk id="3" creationId="{A01BD820-1F4B-CA48-6D02-F8A6442E8629}"/>
          </ac:spMkLst>
        </pc:spChg>
      </pc:sldChg>
      <pc:sldChg chg="add">
        <pc:chgData name="Matthieu De Mari" userId="dfb708c9-d8dc-439f-9a3b-c772bf4a311c" providerId="ADAL" clId="{23B9794A-8B54-47C4-827C-820833DFB1C7}" dt="2023-07-06T07:37:48.191" v="1"/>
        <pc:sldMkLst>
          <pc:docMk/>
          <pc:sldMk cId="2828164903" sldId="668"/>
        </pc:sldMkLst>
      </pc:sldChg>
      <pc:sldChg chg="add">
        <pc:chgData name="Matthieu De Mari" userId="dfb708c9-d8dc-439f-9a3b-c772bf4a311c" providerId="ADAL" clId="{23B9794A-8B54-47C4-827C-820833DFB1C7}" dt="2023-07-06T07:37:48.191" v="1"/>
        <pc:sldMkLst>
          <pc:docMk/>
          <pc:sldMk cId="3980169169" sldId="669"/>
        </pc:sldMkLst>
      </pc:sldChg>
      <pc:sldChg chg="add">
        <pc:chgData name="Matthieu De Mari" userId="dfb708c9-d8dc-439f-9a3b-c772bf4a311c" providerId="ADAL" clId="{23B9794A-8B54-47C4-827C-820833DFB1C7}" dt="2023-07-06T07:37:48.191" v="1"/>
        <pc:sldMkLst>
          <pc:docMk/>
          <pc:sldMk cId="4122990920" sldId="670"/>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8T06:18:00.125" v="363" actId="207"/>
      <pc:docMkLst>
        <pc:docMk/>
      </pc:docMkLst>
      <pc:sldChg chg="modSp mod">
        <pc:chgData name="Matthieu De Mari" userId="dfb708c9-d8dc-439f-9a3b-c772bf4a311c" providerId="ADAL" clId="{403567CB-61B7-4D72-87CB-85A35F135302}" dt="2023-02-28T06:14:17.791" v="215" actId="20577"/>
        <pc:sldMkLst>
          <pc:docMk/>
          <pc:sldMk cId="1036081419" sldId="346"/>
        </pc:sldMkLst>
        <pc:spChg chg="mod">
          <ac:chgData name="Matthieu De Mari" userId="dfb708c9-d8dc-439f-9a3b-c772bf4a311c" providerId="ADAL" clId="{403567CB-61B7-4D72-87CB-85A35F135302}" dt="2023-02-28T06:14:17.791" v="215" actId="20577"/>
          <ac:spMkLst>
            <pc:docMk/>
            <pc:sldMk cId="1036081419" sldId="346"/>
            <ac:spMk id="4" creationId="{7E420A50-DCDA-4FEF-986F-775F53063E3A}"/>
          </ac:spMkLst>
        </pc:spChg>
      </pc:sldChg>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del">
        <pc:chgData name="Matthieu De Mari" userId="dfb708c9-d8dc-439f-9a3b-c772bf4a311c" providerId="ADAL" clId="{403567CB-61B7-4D72-87CB-85A35F135302}" dt="2023-02-28T06:08:27.444" v="55" actId="47"/>
        <pc:sldMkLst>
          <pc:docMk/>
          <pc:sldMk cId="337788125" sldId="597"/>
        </pc:sldMkLst>
      </pc:sldChg>
      <pc:sldChg chg="modSp">
        <pc:chgData name="Matthieu De Mari" userId="dfb708c9-d8dc-439f-9a3b-c772bf4a311c" providerId="ADAL" clId="{403567CB-61B7-4D72-87CB-85A35F135302}" dt="2023-02-28T06:15:15.666" v="292" actId="113"/>
        <pc:sldMkLst>
          <pc:docMk/>
          <pc:sldMk cId="3298110552" sldId="641"/>
        </pc:sldMkLst>
        <pc:spChg chg="mod">
          <ac:chgData name="Matthieu De Mari" userId="dfb708c9-d8dc-439f-9a3b-c772bf4a311c" providerId="ADAL" clId="{403567CB-61B7-4D72-87CB-85A35F135302}" dt="2023-02-28T06:15:15.666" v="292" actId="113"/>
          <ac:spMkLst>
            <pc:docMk/>
            <pc:sldMk cId="3298110552" sldId="641"/>
            <ac:spMk id="4" creationId="{D4C5D0D0-FE2C-FB17-A97B-DF4CE2882BF6}"/>
          </ac:spMkLst>
        </pc:spChg>
      </pc:sldChg>
      <pc:sldChg chg="modSp mod">
        <pc:chgData name="Matthieu De Mari" userId="dfb708c9-d8dc-439f-9a3b-c772bf4a311c" providerId="ADAL" clId="{403567CB-61B7-4D72-87CB-85A35F135302}" dt="2023-02-28T06:16:20.728" v="303" actId="20577"/>
        <pc:sldMkLst>
          <pc:docMk/>
          <pc:sldMk cId="1850403076" sldId="645"/>
        </pc:sldMkLst>
        <pc:spChg chg="mod">
          <ac:chgData name="Matthieu De Mari" userId="dfb708c9-d8dc-439f-9a3b-c772bf4a311c" providerId="ADAL" clId="{403567CB-61B7-4D72-87CB-85A35F135302}" dt="2023-02-28T06:16:20.728" v="303" actId="20577"/>
          <ac:spMkLst>
            <pc:docMk/>
            <pc:sldMk cId="1850403076" sldId="645"/>
            <ac:spMk id="3" creationId="{888778C6-A734-C28B-5DEA-DC9DD854857F}"/>
          </ac:spMkLst>
        </pc:spChg>
        <pc:spChg chg="mod">
          <ac:chgData name="Matthieu De Mari" userId="dfb708c9-d8dc-439f-9a3b-c772bf4a311c" providerId="ADAL" clId="{403567CB-61B7-4D72-87CB-85A35F135302}" dt="2023-02-28T06:15:52.417" v="295" actId="27636"/>
          <ac:spMkLst>
            <pc:docMk/>
            <pc:sldMk cId="1850403076" sldId="645"/>
            <ac:spMk id="4" creationId="{1886C0B2-CF62-D4D9-1DFA-3DEEFBBD201C}"/>
          </ac:spMkLst>
        </pc:spChg>
      </pc:sldChg>
      <pc:sldChg chg="modSp mod">
        <pc:chgData name="Matthieu De Mari" userId="dfb708c9-d8dc-439f-9a3b-c772bf4a311c" providerId="ADAL" clId="{403567CB-61B7-4D72-87CB-85A35F135302}" dt="2023-02-28T06:16:35.626" v="309" actId="113"/>
        <pc:sldMkLst>
          <pc:docMk/>
          <pc:sldMk cId="3708794977" sldId="646"/>
        </pc:sldMkLst>
        <pc:spChg chg="mod">
          <ac:chgData name="Matthieu De Mari" userId="dfb708c9-d8dc-439f-9a3b-c772bf4a311c" providerId="ADAL" clId="{403567CB-61B7-4D72-87CB-85A35F135302}" dt="2023-02-28T06:16:35.626" v="309" actId="113"/>
          <ac:spMkLst>
            <pc:docMk/>
            <pc:sldMk cId="3708794977" sldId="646"/>
            <ac:spMk id="3" creationId="{888778C6-A734-C28B-5DEA-DC9DD854857F}"/>
          </ac:spMkLst>
        </pc:spChg>
      </pc:sldChg>
      <pc:sldChg chg="modSp mod">
        <pc:chgData name="Matthieu De Mari" userId="dfb708c9-d8dc-439f-9a3b-c772bf4a311c" providerId="ADAL" clId="{403567CB-61B7-4D72-87CB-85A35F135302}" dt="2023-02-28T06:16:50.571" v="319" actId="113"/>
        <pc:sldMkLst>
          <pc:docMk/>
          <pc:sldMk cId="2404237809" sldId="648"/>
        </pc:sldMkLst>
        <pc:spChg chg="mod">
          <ac:chgData name="Matthieu De Mari" userId="dfb708c9-d8dc-439f-9a3b-c772bf4a311c" providerId="ADAL" clId="{403567CB-61B7-4D72-87CB-85A35F135302}" dt="2023-02-28T06:16:42.667" v="310" actId="113"/>
          <ac:spMkLst>
            <pc:docMk/>
            <pc:sldMk cId="2404237809" sldId="648"/>
            <ac:spMk id="3" creationId="{888778C6-A734-C28B-5DEA-DC9DD854857F}"/>
          </ac:spMkLst>
        </pc:spChg>
        <pc:spChg chg="mod">
          <ac:chgData name="Matthieu De Mari" userId="dfb708c9-d8dc-439f-9a3b-c772bf4a311c" providerId="ADAL" clId="{403567CB-61B7-4D72-87CB-85A35F135302}" dt="2023-02-28T06:16:50.571" v="319" actId="113"/>
          <ac:spMkLst>
            <pc:docMk/>
            <pc:sldMk cId="2404237809" sldId="648"/>
            <ac:spMk id="4" creationId="{1886C0B2-CF62-D4D9-1DFA-3DEEFBBD201C}"/>
          </ac:spMkLst>
        </pc:spChg>
      </pc:sldChg>
      <pc:sldChg chg="modSp mod">
        <pc:chgData name="Matthieu De Mari" userId="dfb708c9-d8dc-439f-9a3b-c772bf4a311c" providerId="ADAL" clId="{403567CB-61B7-4D72-87CB-85A35F135302}" dt="2023-02-28T06:11:56.660" v="138" actId="20577"/>
        <pc:sldMkLst>
          <pc:docMk/>
          <pc:sldMk cId="3215884619" sldId="650"/>
        </pc:sldMkLst>
        <pc:spChg chg="mod">
          <ac:chgData name="Matthieu De Mari" userId="dfb708c9-d8dc-439f-9a3b-c772bf4a311c" providerId="ADAL" clId="{403567CB-61B7-4D72-87CB-85A35F135302}" dt="2023-02-28T06:10:43.912" v="92" actId="20577"/>
          <ac:spMkLst>
            <pc:docMk/>
            <pc:sldMk cId="3215884619" sldId="650"/>
            <ac:spMk id="3" creationId="{888778C6-A734-C28B-5DEA-DC9DD854857F}"/>
          </ac:spMkLst>
        </pc:spChg>
        <pc:spChg chg="mod">
          <ac:chgData name="Matthieu De Mari" userId="dfb708c9-d8dc-439f-9a3b-c772bf4a311c" providerId="ADAL" clId="{403567CB-61B7-4D72-87CB-85A35F135302}" dt="2023-02-28T06:11:56.660" v="138" actId="20577"/>
          <ac:spMkLst>
            <pc:docMk/>
            <pc:sldMk cId="3215884619" sldId="650"/>
            <ac:spMk id="4" creationId="{1886C0B2-CF62-D4D9-1DFA-3DEEFBBD201C}"/>
          </ac:spMkLst>
        </pc:spChg>
        <pc:picChg chg="ord">
          <ac:chgData name="Matthieu De Mari" userId="dfb708c9-d8dc-439f-9a3b-c772bf4a311c" providerId="ADAL" clId="{403567CB-61B7-4D72-87CB-85A35F135302}" dt="2023-02-28T06:11:20.529" v="111" actId="167"/>
          <ac:picMkLst>
            <pc:docMk/>
            <pc:sldMk cId="3215884619" sldId="650"/>
            <ac:picMk id="5" creationId="{6AFDCF22-7B26-2ED3-4862-FEA8A4C01A84}"/>
          </ac:picMkLst>
        </pc:picChg>
      </pc:sldChg>
      <pc:sldChg chg="addSp delSp modSp mod">
        <pc:chgData name="Matthieu De Mari" userId="dfb708c9-d8dc-439f-9a3b-c772bf4a311c" providerId="ADAL" clId="{403567CB-61B7-4D72-87CB-85A35F135302}" dt="2023-02-28T06:16:25.409" v="308" actId="20577"/>
        <pc:sldMkLst>
          <pc:docMk/>
          <pc:sldMk cId="773672680" sldId="652"/>
        </pc:sldMkLst>
        <pc:spChg chg="mod">
          <ac:chgData name="Matthieu De Mari" userId="dfb708c9-d8dc-439f-9a3b-c772bf4a311c" providerId="ADAL" clId="{403567CB-61B7-4D72-87CB-85A35F135302}" dt="2023-02-28T06:16:25.409" v="308" actId="20577"/>
          <ac:spMkLst>
            <pc:docMk/>
            <pc:sldMk cId="773672680" sldId="652"/>
            <ac:spMk id="3" creationId="{888778C6-A734-C28B-5DEA-DC9DD854857F}"/>
          </ac:spMkLst>
        </pc:spChg>
        <pc:spChg chg="del">
          <ac:chgData name="Matthieu De Mari" userId="dfb708c9-d8dc-439f-9a3b-c772bf4a311c" providerId="ADAL" clId="{403567CB-61B7-4D72-87CB-85A35F135302}" dt="2023-02-28T06:16:06.397" v="297" actId="478"/>
          <ac:spMkLst>
            <pc:docMk/>
            <pc:sldMk cId="773672680" sldId="652"/>
            <ac:spMk id="4" creationId="{1886C0B2-CF62-D4D9-1DFA-3DEEFBBD201C}"/>
          </ac:spMkLst>
        </pc:spChg>
        <pc:spChg chg="add del mod">
          <ac:chgData name="Matthieu De Mari" userId="dfb708c9-d8dc-439f-9a3b-c772bf4a311c" providerId="ADAL" clId="{403567CB-61B7-4D72-87CB-85A35F135302}" dt="2023-02-28T06:16:08.172" v="298" actId="478"/>
          <ac:spMkLst>
            <pc:docMk/>
            <pc:sldMk cId="773672680" sldId="652"/>
            <ac:spMk id="7" creationId="{7874B421-2B52-6811-D1AE-2C56A7F90901}"/>
          </ac:spMkLst>
        </pc:spChg>
        <pc:picChg chg="del">
          <ac:chgData name="Matthieu De Mari" userId="dfb708c9-d8dc-439f-9a3b-c772bf4a311c" providerId="ADAL" clId="{403567CB-61B7-4D72-87CB-85A35F135302}" dt="2023-02-28T06:16:04.436" v="296" actId="21"/>
          <ac:picMkLst>
            <pc:docMk/>
            <pc:sldMk cId="773672680" sldId="652"/>
            <ac:picMk id="6" creationId="{59AB4B88-FBC6-70F3-2FE5-164A7A5A9361}"/>
          </ac:picMkLst>
        </pc:picChg>
        <pc:picChg chg="add mod">
          <ac:chgData name="Matthieu De Mari" userId="dfb708c9-d8dc-439f-9a3b-c772bf4a311c" providerId="ADAL" clId="{403567CB-61B7-4D72-87CB-85A35F135302}" dt="2023-02-28T06:16:08.904" v="299"/>
          <ac:picMkLst>
            <pc:docMk/>
            <pc:sldMk cId="773672680" sldId="652"/>
            <ac:picMk id="8" creationId="{4BC58C91-9288-6B98-64B4-EFA559FAF43E}"/>
          </ac:picMkLst>
        </pc:picChg>
      </pc:sldChg>
      <pc:sldChg chg="modSp mod">
        <pc:chgData name="Matthieu De Mari" userId="dfb708c9-d8dc-439f-9a3b-c772bf4a311c" providerId="ADAL" clId="{403567CB-61B7-4D72-87CB-85A35F135302}" dt="2023-02-28T06:17:49.500" v="358" actId="207"/>
        <pc:sldMkLst>
          <pc:docMk/>
          <pc:sldMk cId="855321949" sldId="653"/>
        </pc:sldMkLst>
        <pc:spChg chg="mod">
          <ac:chgData name="Matthieu De Mari" userId="dfb708c9-d8dc-439f-9a3b-c772bf4a311c" providerId="ADAL" clId="{403567CB-61B7-4D72-87CB-85A35F135302}" dt="2023-02-28T06:17:45.382" v="356" actId="207"/>
          <ac:spMkLst>
            <pc:docMk/>
            <pc:sldMk cId="855321949" sldId="653"/>
            <ac:spMk id="3" creationId="{888778C6-A734-C28B-5DEA-DC9DD854857F}"/>
          </ac:spMkLst>
        </pc:spChg>
        <pc:spChg chg="mod">
          <ac:chgData name="Matthieu De Mari" userId="dfb708c9-d8dc-439f-9a3b-c772bf4a311c" providerId="ADAL" clId="{403567CB-61B7-4D72-87CB-85A35F135302}" dt="2023-02-28T06:17:49.500" v="358" actId="207"/>
          <ac:spMkLst>
            <pc:docMk/>
            <pc:sldMk cId="855321949" sldId="653"/>
            <ac:spMk id="10" creationId="{DF43DEC1-2394-FFBD-0B62-7A8838760AD4}"/>
          </ac:spMkLst>
        </pc:spChg>
      </pc:sldChg>
      <pc:sldChg chg="modSp mod">
        <pc:chgData name="Matthieu De Mari" userId="dfb708c9-d8dc-439f-9a3b-c772bf4a311c" providerId="ADAL" clId="{403567CB-61B7-4D72-87CB-85A35F135302}" dt="2023-02-28T06:18:00.125" v="363" actId="207"/>
        <pc:sldMkLst>
          <pc:docMk/>
          <pc:sldMk cId="2099660639" sldId="654"/>
        </pc:sldMkLst>
        <pc:spChg chg="mod">
          <ac:chgData name="Matthieu De Mari" userId="dfb708c9-d8dc-439f-9a3b-c772bf4a311c" providerId="ADAL" clId="{403567CB-61B7-4D72-87CB-85A35F135302}" dt="2023-02-28T06:18:00.125" v="363" actId="207"/>
          <ac:spMkLst>
            <pc:docMk/>
            <pc:sldMk cId="2099660639" sldId="654"/>
            <ac:spMk id="5" creationId="{F1C39BA2-2985-D081-206A-34070929ED3A}"/>
          </ac:spMkLst>
        </pc:spChg>
      </pc:sldChg>
      <pc:sldChg chg="modSp">
        <pc:chgData name="Matthieu De Mari" userId="dfb708c9-d8dc-439f-9a3b-c772bf4a311c" providerId="ADAL" clId="{403567CB-61B7-4D72-87CB-85A35F135302}" dt="2023-02-28T06:13:07.100" v="157" actId="20577"/>
        <pc:sldMkLst>
          <pc:docMk/>
          <pc:sldMk cId="2451971174" sldId="655"/>
        </pc:sldMkLst>
        <pc:spChg chg="mod">
          <ac:chgData name="Matthieu De Mari" userId="dfb708c9-d8dc-439f-9a3b-c772bf4a311c" providerId="ADAL" clId="{403567CB-61B7-4D72-87CB-85A35F135302}" dt="2023-02-28T06:13:07.100" v="157" actId="20577"/>
          <ac:spMkLst>
            <pc:docMk/>
            <pc:sldMk cId="2451971174" sldId="655"/>
            <ac:spMk id="3" creationId="{A01BD820-1F4B-CA48-6D02-F8A6442E8629}"/>
          </ac:spMkLst>
        </pc:spChg>
      </pc:sldChg>
      <pc:sldChg chg="modSp mod">
        <pc:chgData name="Matthieu De Mari" userId="dfb708c9-d8dc-439f-9a3b-c772bf4a311c" providerId="ADAL" clId="{403567CB-61B7-4D72-87CB-85A35F135302}" dt="2023-02-28T06:13:16.340" v="172" actId="20577"/>
        <pc:sldMkLst>
          <pc:docMk/>
          <pc:sldMk cId="4035742227" sldId="658"/>
        </pc:sldMkLst>
        <pc:spChg chg="mod">
          <ac:chgData name="Matthieu De Mari" userId="dfb708c9-d8dc-439f-9a3b-c772bf4a311c" providerId="ADAL" clId="{403567CB-61B7-4D72-87CB-85A35F135302}" dt="2023-02-28T06:13:16.340" v="172" actId="20577"/>
          <ac:spMkLst>
            <pc:docMk/>
            <pc:sldMk cId="4035742227" sldId="658"/>
            <ac:spMk id="3" creationId="{A01BD820-1F4B-CA48-6D02-F8A6442E8629}"/>
          </ac:spMkLst>
        </pc:spChg>
      </pc:sldChg>
      <pc:sldChg chg="modSp mod">
        <pc:chgData name="Matthieu De Mari" userId="dfb708c9-d8dc-439f-9a3b-c772bf4a311c" providerId="ADAL" clId="{403567CB-61B7-4D72-87CB-85A35F135302}" dt="2023-02-28T06:13:54.567" v="210" actId="20577"/>
        <pc:sldMkLst>
          <pc:docMk/>
          <pc:sldMk cId="2303339168" sldId="661"/>
        </pc:sldMkLst>
        <pc:spChg chg="mod">
          <ac:chgData name="Matthieu De Mari" userId="dfb708c9-d8dc-439f-9a3b-c772bf4a311c" providerId="ADAL" clId="{403567CB-61B7-4D72-87CB-85A35F135302}" dt="2023-02-28T06:13:54.567" v="210" actId="20577"/>
          <ac:spMkLst>
            <pc:docMk/>
            <pc:sldMk cId="2303339168" sldId="661"/>
            <ac:spMk id="3" creationId="{A01BD820-1F4B-CA48-6D02-F8A6442E8629}"/>
          </ac:spMkLst>
        </pc:spChg>
      </pc:sldChg>
      <pc:sldChg chg="modSp mod">
        <pc:chgData name="Matthieu De Mari" userId="dfb708c9-d8dc-439f-9a3b-c772bf4a311c" providerId="ADAL" clId="{403567CB-61B7-4D72-87CB-85A35F135302}" dt="2023-02-28T06:14:05.133" v="211"/>
        <pc:sldMkLst>
          <pc:docMk/>
          <pc:sldMk cId="365986058" sldId="663"/>
        </pc:sldMkLst>
        <pc:spChg chg="mod">
          <ac:chgData name="Matthieu De Mari" userId="dfb708c9-d8dc-439f-9a3b-c772bf4a311c" providerId="ADAL" clId="{403567CB-61B7-4D72-87CB-85A35F135302}" dt="2023-02-28T06:14:05.133" v="211"/>
          <ac:spMkLst>
            <pc:docMk/>
            <pc:sldMk cId="365986058" sldId="663"/>
            <ac:spMk id="3" creationId="{A01BD820-1F4B-CA48-6D02-F8A6442E8629}"/>
          </ac:spMkLst>
        </pc:spChg>
      </pc:sldChg>
      <pc:sldChg chg="addSp delSp modSp new mod modClrScheme chgLayout">
        <pc:chgData name="Matthieu De Mari" userId="dfb708c9-d8dc-439f-9a3b-c772bf4a311c" providerId="ADAL" clId="{403567CB-61B7-4D72-87CB-85A35F135302}" dt="2023-02-28T06:14:59.372" v="291" actId="20577"/>
        <pc:sldMkLst>
          <pc:docMk/>
          <pc:sldMk cId="2175023596" sldId="664"/>
        </pc:sldMkLst>
        <pc:spChg chg="del mod ord">
          <ac:chgData name="Matthieu De Mari" userId="dfb708c9-d8dc-439f-9a3b-c772bf4a311c" providerId="ADAL" clId="{403567CB-61B7-4D72-87CB-85A35F135302}" dt="2023-02-28T06:14:33.424" v="217" actId="700"/>
          <ac:spMkLst>
            <pc:docMk/>
            <pc:sldMk cId="2175023596" sldId="664"/>
            <ac:spMk id="2" creationId="{2FC57549-E8EC-2069-4E22-9AA05A4013FB}"/>
          </ac:spMkLst>
        </pc:spChg>
        <pc:spChg chg="del mod ord">
          <ac:chgData name="Matthieu De Mari" userId="dfb708c9-d8dc-439f-9a3b-c772bf4a311c" providerId="ADAL" clId="{403567CB-61B7-4D72-87CB-85A35F135302}" dt="2023-02-28T06:14:33.424" v="217" actId="700"/>
          <ac:spMkLst>
            <pc:docMk/>
            <pc:sldMk cId="2175023596" sldId="664"/>
            <ac:spMk id="3" creationId="{5ED147E7-AAF5-D256-6054-329AED1734E9}"/>
          </ac:spMkLst>
        </pc:spChg>
        <pc:spChg chg="del">
          <ac:chgData name="Matthieu De Mari" userId="dfb708c9-d8dc-439f-9a3b-c772bf4a311c" providerId="ADAL" clId="{403567CB-61B7-4D72-87CB-85A35F135302}" dt="2023-02-28T06:14:33.424" v="217" actId="700"/>
          <ac:spMkLst>
            <pc:docMk/>
            <pc:sldMk cId="2175023596" sldId="664"/>
            <ac:spMk id="4" creationId="{0E9B6F59-61D5-79CF-DCB8-DF040B62CE7C}"/>
          </ac:spMkLst>
        </pc:spChg>
        <pc:spChg chg="add mod ord">
          <ac:chgData name="Matthieu De Mari" userId="dfb708c9-d8dc-439f-9a3b-c772bf4a311c" providerId="ADAL" clId="{403567CB-61B7-4D72-87CB-85A35F135302}" dt="2023-02-28T06:14:44.667" v="250" actId="14100"/>
          <ac:spMkLst>
            <pc:docMk/>
            <pc:sldMk cId="2175023596" sldId="664"/>
            <ac:spMk id="5" creationId="{728D433D-2F3F-D953-EAA0-C6EF6CEA6325}"/>
          </ac:spMkLst>
        </pc:spChg>
        <pc:spChg chg="add mod ord">
          <ac:chgData name="Matthieu De Mari" userId="dfb708c9-d8dc-439f-9a3b-c772bf4a311c" providerId="ADAL" clId="{403567CB-61B7-4D72-87CB-85A35F135302}" dt="2023-02-28T06:14:59.372" v="291" actId="20577"/>
          <ac:spMkLst>
            <pc:docMk/>
            <pc:sldMk cId="2175023596" sldId="664"/>
            <ac:spMk id="6" creationId="{54107303-C0E5-806D-3DAB-D2E260E3AE39}"/>
          </ac:spMkLst>
        </pc:spChg>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pChg chg="del mod ord">
          <ac:chgData name="Matthieu De Mari" userId="dfb708c9-d8dc-439f-9a3b-c772bf4a311c" providerId="ADAL" clId="{403567CB-61B7-4D72-87CB-85A35F135302}" dt="2023-02-26T09:44:06.250" v="11" actId="700"/>
          <ac:spMkLst>
            <pc:docMk/>
            <pc:sldMk cId="2187151882" sldId="664"/>
            <ac:spMk id="2" creationId="{3003FB31-DAFE-6FA6-5845-115434B1C25C}"/>
          </ac:spMkLst>
        </pc:spChg>
        <pc:spChg chg="del mod ord">
          <ac:chgData name="Matthieu De Mari" userId="dfb708c9-d8dc-439f-9a3b-c772bf4a311c" providerId="ADAL" clId="{403567CB-61B7-4D72-87CB-85A35F135302}" dt="2023-02-26T09:44:06.250" v="11" actId="700"/>
          <ac:spMkLst>
            <pc:docMk/>
            <pc:sldMk cId="2187151882" sldId="664"/>
            <ac:spMk id="3" creationId="{E3F1D310-3482-C846-3252-EE55B7911A09}"/>
          </ac:spMkLst>
        </pc:spChg>
        <pc:spChg chg="add mod ord">
          <ac:chgData name="Matthieu De Mari" userId="dfb708c9-d8dc-439f-9a3b-c772bf4a311c" providerId="ADAL" clId="{403567CB-61B7-4D72-87CB-85A35F135302}" dt="2023-02-26T09:44:15.097" v="47" actId="20577"/>
          <ac:spMkLst>
            <pc:docMk/>
            <pc:sldMk cId="2187151882" sldId="664"/>
            <ac:spMk id="4" creationId="{18AE6F8E-3B91-99BF-2025-21D881DA41EB}"/>
          </ac:spMkLst>
        </pc:spChg>
        <pc:spChg chg="add mod ord">
          <ac:chgData name="Matthieu De Mari" userId="dfb708c9-d8dc-439f-9a3b-c772bf4a311c" providerId="ADAL" clId="{403567CB-61B7-4D72-87CB-85A35F135302}" dt="2023-02-26T09:44:06.250" v="11" actId="700"/>
          <ac:spMkLst>
            <pc:docMk/>
            <pc:sldMk cId="2187151882" sldId="664"/>
            <ac:spMk id="5" creationId="{F5982AF2-77EE-0D6F-FC28-3D4EE0FC7164}"/>
          </ac:spMkLst>
        </pc:spChg>
      </pc:sldChg>
    </pc:docChg>
  </pc:docChgLst>
  <pc:docChgLst>
    <pc:chgData name="Matthieu De Mari" userId="dfb708c9-d8dc-439f-9a3b-c772bf4a311c" providerId="ADAL" clId="{AFBB5070-511B-4CA0-9A42-F23C012C9EC3}"/>
    <pc:docChg chg="undo custSel addSld delSld modSld delSection modSection">
      <pc:chgData name="Matthieu De Mari" userId="dfb708c9-d8dc-439f-9a3b-c772bf4a311c" providerId="ADAL" clId="{AFBB5070-511B-4CA0-9A42-F23C012C9EC3}" dt="2024-03-05T09:25:46.441" v="2293" actId="47"/>
      <pc:docMkLst>
        <pc:docMk/>
      </pc:docMkLst>
      <pc:sldChg chg="modSp mod">
        <pc:chgData name="Matthieu De Mari" userId="dfb708c9-d8dc-439f-9a3b-c772bf4a311c" providerId="ADAL" clId="{AFBB5070-511B-4CA0-9A42-F23C012C9EC3}" dt="2024-02-09T00:48:57.597" v="0" actId="207"/>
        <pc:sldMkLst>
          <pc:docMk/>
          <pc:sldMk cId="3442501962" sldId="257"/>
        </pc:sldMkLst>
        <pc:spChg chg="mod">
          <ac:chgData name="Matthieu De Mari" userId="dfb708c9-d8dc-439f-9a3b-c772bf4a311c" providerId="ADAL" clId="{AFBB5070-511B-4CA0-9A42-F23C012C9EC3}" dt="2024-02-09T00:48:57.597" v="0" actId="207"/>
          <ac:spMkLst>
            <pc:docMk/>
            <pc:sldMk cId="3442501962" sldId="257"/>
            <ac:spMk id="3" creationId="{35995840-A9D9-479A-A34F-EA7DC229D38E}"/>
          </ac:spMkLst>
        </pc:spChg>
      </pc:sldChg>
      <pc:sldChg chg="modSp del mod">
        <pc:chgData name="Matthieu De Mari" userId="dfb708c9-d8dc-439f-9a3b-c772bf4a311c" providerId="ADAL" clId="{AFBB5070-511B-4CA0-9A42-F23C012C9EC3}" dt="2024-03-05T09:25:43.622" v="2292" actId="47"/>
        <pc:sldMkLst>
          <pc:docMk/>
          <pc:sldMk cId="1036081419" sldId="346"/>
        </pc:sldMkLst>
        <pc:spChg chg="mod">
          <ac:chgData name="Matthieu De Mari" userId="dfb708c9-d8dc-439f-9a3b-c772bf4a311c" providerId="ADAL" clId="{AFBB5070-511B-4CA0-9A42-F23C012C9EC3}" dt="2024-03-05T09:25:40.926" v="2291" actId="20577"/>
          <ac:spMkLst>
            <pc:docMk/>
            <pc:sldMk cId="1036081419" sldId="346"/>
            <ac:spMk id="4" creationId="{7E420A50-DCDA-4FEF-986F-775F53063E3A}"/>
          </ac:spMkLst>
        </pc:spChg>
      </pc:sldChg>
      <pc:sldChg chg="del">
        <pc:chgData name="Matthieu De Mari" userId="dfb708c9-d8dc-439f-9a3b-c772bf4a311c" providerId="ADAL" clId="{AFBB5070-511B-4CA0-9A42-F23C012C9EC3}" dt="2024-02-09T00:49:42.822" v="1" actId="47"/>
        <pc:sldMkLst>
          <pc:docMk/>
          <pc:sldMk cId="3425780644" sldId="407"/>
        </pc:sldMkLst>
      </pc:sldChg>
      <pc:sldChg chg="modSp mod">
        <pc:chgData name="Matthieu De Mari" userId="dfb708c9-d8dc-439f-9a3b-c772bf4a311c" providerId="ADAL" clId="{AFBB5070-511B-4CA0-9A42-F23C012C9EC3}" dt="2024-02-09T00:50:16.570" v="45" actId="20577"/>
        <pc:sldMkLst>
          <pc:docMk/>
          <pc:sldMk cId="1390758074" sldId="599"/>
        </pc:sldMkLst>
        <pc:spChg chg="mod">
          <ac:chgData name="Matthieu De Mari" userId="dfb708c9-d8dc-439f-9a3b-c772bf4a311c" providerId="ADAL" clId="{AFBB5070-511B-4CA0-9A42-F23C012C9EC3}" dt="2024-02-09T00:50:16.570" v="45" actId="20577"/>
          <ac:spMkLst>
            <pc:docMk/>
            <pc:sldMk cId="1390758074" sldId="599"/>
            <ac:spMk id="2" creationId="{3F31F807-15B3-1CA0-5281-891982C5FA5A}"/>
          </ac:spMkLst>
        </pc:spChg>
      </pc:sldChg>
      <pc:sldChg chg="modSp mod">
        <pc:chgData name="Matthieu De Mari" userId="dfb708c9-d8dc-439f-9a3b-c772bf4a311c" providerId="ADAL" clId="{AFBB5070-511B-4CA0-9A42-F23C012C9EC3}" dt="2024-02-09T00:51:45.116" v="59" actId="20577"/>
        <pc:sldMkLst>
          <pc:docMk/>
          <pc:sldMk cId="1913740079" sldId="601"/>
        </pc:sldMkLst>
        <pc:spChg chg="mod">
          <ac:chgData name="Matthieu De Mari" userId="dfb708c9-d8dc-439f-9a3b-c772bf4a311c" providerId="ADAL" clId="{AFBB5070-511B-4CA0-9A42-F23C012C9EC3}" dt="2024-02-09T00:51:45.116" v="59" actId="20577"/>
          <ac:spMkLst>
            <pc:docMk/>
            <pc:sldMk cId="1913740079" sldId="601"/>
            <ac:spMk id="3" creationId="{D17C42F1-3AC9-47C6-0B59-A6D4BF707BC9}"/>
          </ac:spMkLst>
        </pc:spChg>
      </pc:sldChg>
      <pc:sldChg chg="modSp mod">
        <pc:chgData name="Matthieu De Mari" userId="dfb708c9-d8dc-439f-9a3b-c772bf4a311c" providerId="ADAL" clId="{AFBB5070-511B-4CA0-9A42-F23C012C9EC3}" dt="2024-03-05T09:01:06.191" v="1306" actId="14100"/>
        <pc:sldMkLst>
          <pc:docMk/>
          <pc:sldMk cId="4011461575" sldId="602"/>
        </pc:sldMkLst>
        <pc:spChg chg="mod">
          <ac:chgData name="Matthieu De Mari" userId="dfb708c9-d8dc-439f-9a3b-c772bf4a311c" providerId="ADAL" clId="{AFBB5070-511B-4CA0-9A42-F23C012C9EC3}" dt="2024-03-05T09:01:06.191" v="1306" actId="14100"/>
          <ac:spMkLst>
            <pc:docMk/>
            <pc:sldMk cId="4011461575" sldId="602"/>
            <ac:spMk id="3" creationId="{D17C42F1-3AC9-47C6-0B59-A6D4BF707BC9}"/>
          </ac:spMkLst>
        </pc:spChg>
      </pc:sldChg>
      <pc:sldChg chg="modSp mod">
        <pc:chgData name="Matthieu De Mari" userId="dfb708c9-d8dc-439f-9a3b-c772bf4a311c" providerId="ADAL" clId="{AFBB5070-511B-4CA0-9A42-F23C012C9EC3}" dt="2024-02-09T00:52:30.450" v="87" actId="27636"/>
        <pc:sldMkLst>
          <pc:docMk/>
          <pc:sldMk cId="2445909842" sldId="603"/>
        </pc:sldMkLst>
        <pc:spChg chg="mod">
          <ac:chgData name="Matthieu De Mari" userId="dfb708c9-d8dc-439f-9a3b-c772bf4a311c" providerId="ADAL" clId="{AFBB5070-511B-4CA0-9A42-F23C012C9EC3}" dt="2024-02-09T00:52:30.450" v="87" actId="27636"/>
          <ac:spMkLst>
            <pc:docMk/>
            <pc:sldMk cId="2445909842" sldId="603"/>
            <ac:spMk id="3" creationId="{D17C42F1-3AC9-47C6-0B59-A6D4BF707BC9}"/>
          </ac:spMkLst>
        </pc:spChg>
      </pc:sldChg>
      <pc:sldChg chg="modSp mod">
        <pc:chgData name="Matthieu De Mari" userId="dfb708c9-d8dc-439f-9a3b-c772bf4a311c" providerId="ADAL" clId="{AFBB5070-511B-4CA0-9A42-F23C012C9EC3}" dt="2024-02-09T00:52:44.719" v="94" actId="20577"/>
        <pc:sldMkLst>
          <pc:docMk/>
          <pc:sldMk cId="1888637577" sldId="604"/>
        </pc:sldMkLst>
        <pc:spChg chg="mod">
          <ac:chgData name="Matthieu De Mari" userId="dfb708c9-d8dc-439f-9a3b-c772bf4a311c" providerId="ADAL" clId="{AFBB5070-511B-4CA0-9A42-F23C012C9EC3}" dt="2024-02-09T00:52:44.719" v="94" actId="20577"/>
          <ac:spMkLst>
            <pc:docMk/>
            <pc:sldMk cId="1888637577" sldId="604"/>
            <ac:spMk id="3" creationId="{D17C42F1-3AC9-47C6-0B59-A6D4BF707BC9}"/>
          </ac:spMkLst>
        </pc:spChg>
      </pc:sldChg>
      <pc:sldChg chg="addSp delSp modSp mod">
        <pc:chgData name="Matthieu De Mari" userId="dfb708c9-d8dc-439f-9a3b-c772bf4a311c" providerId="ADAL" clId="{AFBB5070-511B-4CA0-9A42-F23C012C9EC3}" dt="2024-03-05T09:23:46.134" v="2282" actId="1076"/>
        <pc:sldMkLst>
          <pc:docMk/>
          <pc:sldMk cId="544744450" sldId="606"/>
        </pc:sldMkLst>
        <pc:picChg chg="add del mod">
          <ac:chgData name="Matthieu De Mari" userId="dfb708c9-d8dc-439f-9a3b-c772bf4a311c" providerId="ADAL" clId="{AFBB5070-511B-4CA0-9A42-F23C012C9EC3}" dt="2024-03-05T09:22:58.815" v="2278" actId="478"/>
          <ac:picMkLst>
            <pc:docMk/>
            <pc:sldMk cId="544744450" sldId="606"/>
            <ac:picMk id="4" creationId="{AAD95C51-818C-DDD4-A90B-76350BFEA977}"/>
          </ac:picMkLst>
        </pc:picChg>
        <pc:picChg chg="add mod">
          <ac:chgData name="Matthieu De Mari" userId="dfb708c9-d8dc-439f-9a3b-c772bf4a311c" providerId="ADAL" clId="{AFBB5070-511B-4CA0-9A42-F23C012C9EC3}" dt="2024-03-05T09:23:46.134" v="2282" actId="1076"/>
          <ac:picMkLst>
            <pc:docMk/>
            <pc:sldMk cId="544744450" sldId="606"/>
            <ac:picMk id="6" creationId="{F92ECE19-E186-D9CB-1377-46D0480719AF}"/>
          </ac:picMkLst>
        </pc:picChg>
        <pc:picChg chg="del">
          <ac:chgData name="Matthieu De Mari" userId="dfb708c9-d8dc-439f-9a3b-c772bf4a311c" providerId="ADAL" clId="{AFBB5070-511B-4CA0-9A42-F23C012C9EC3}" dt="2024-03-05T08:54:53.974" v="691" actId="478"/>
          <ac:picMkLst>
            <pc:docMk/>
            <pc:sldMk cId="544744450" sldId="606"/>
            <ac:picMk id="7" creationId="{D595766E-E4D3-5546-93A1-AA95F723A230}"/>
          </ac:picMkLst>
        </pc:picChg>
      </pc:sldChg>
      <pc:sldChg chg="addSp delSp modSp mod">
        <pc:chgData name="Matthieu De Mari" userId="dfb708c9-d8dc-439f-9a3b-c772bf4a311c" providerId="ADAL" clId="{AFBB5070-511B-4CA0-9A42-F23C012C9EC3}" dt="2024-03-05T09:22:55.335" v="2277" actId="1076"/>
        <pc:sldMkLst>
          <pc:docMk/>
          <pc:sldMk cId="2835508014" sldId="607"/>
        </pc:sldMkLst>
        <pc:picChg chg="add mod modCrop">
          <ac:chgData name="Matthieu De Mari" userId="dfb708c9-d8dc-439f-9a3b-c772bf4a311c" providerId="ADAL" clId="{AFBB5070-511B-4CA0-9A42-F23C012C9EC3}" dt="2024-03-05T09:22:55.335" v="2277" actId="1076"/>
          <ac:picMkLst>
            <pc:docMk/>
            <pc:sldMk cId="2835508014" sldId="607"/>
            <ac:picMk id="3" creationId="{732936E2-CCD5-1301-2EEB-1CD0995858A9}"/>
          </ac:picMkLst>
        </pc:picChg>
        <pc:picChg chg="del">
          <ac:chgData name="Matthieu De Mari" userId="dfb708c9-d8dc-439f-9a3b-c772bf4a311c" providerId="ADAL" clId="{AFBB5070-511B-4CA0-9A42-F23C012C9EC3}" dt="2024-03-05T09:22:23.171" v="2271" actId="478"/>
          <ac:picMkLst>
            <pc:docMk/>
            <pc:sldMk cId="2835508014" sldId="607"/>
            <ac:picMk id="15" creationId="{8922E57E-F6C1-F38B-290D-351D01099CE1}"/>
          </ac:picMkLst>
        </pc:picChg>
      </pc:sldChg>
      <pc:sldChg chg="modSp mod">
        <pc:chgData name="Matthieu De Mari" userId="dfb708c9-d8dc-439f-9a3b-c772bf4a311c" providerId="ADAL" clId="{AFBB5070-511B-4CA0-9A42-F23C012C9EC3}" dt="2024-03-05T09:21:29.328" v="2265" actId="20577"/>
        <pc:sldMkLst>
          <pc:docMk/>
          <pc:sldMk cId="1655947162" sldId="611"/>
        </pc:sldMkLst>
        <pc:spChg chg="mod">
          <ac:chgData name="Matthieu De Mari" userId="dfb708c9-d8dc-439f-9a3b-c772bf4a311c" providerId="ADAL" clId="{AFBB5070-511B-4CA0-9A42-F23C012C9EC3}" dt="2024-03-05T09:21:29.328" v="2265" actId="20577"/>
          <ac:spMkLst>
            <pc:docMk/>
            <pc:sldMk cId="1655947162" sldId="611"/>
            <ac:spMk id="3" creationId="{A5B88264-BB37-CFC8-0955-0927A7B14073}"/>
          </ac:spMkLst>
        </pc:spChg>
      </pc:sldChg>
      <pc:sldChg chg="addSp delSp modSp mod">
        <pc:chgData name="Matthieu De Mari" userId="dfb708c9-d8dc-439f-9a3b-c772bf4a311c" providerId="ADAL" clId="{AFBB5070-511B-4CA0-9A42-F23C012C9EC3}" dt="2024-03-05T09:22:20.716" v="2270" actId="14100"/>
        <pc:sldMkLst>
          <pc:docMk/>
          <pc:sldMk cId="1079237185" sldId="612"/>
        </pc:sldMkLst>
        <pc:spChg chg="mod">
          <ac:chgData name="Matthieu De Mari" userId="dfb708c9-d8dc-439f-9a3b-c772bf4a311c" providerId="ADAL" clId="{AFBB5070-511B-4CA0-9A42-F23C012C9EC3}" dt="2024-02-09T00:59:25.518" v="310" actId="14100"/>
          <ac:spMkLst>
            <pc:docMk/>
            <pc:sldMk cId="1079237185" sldId="612"/>
            <ac:spMk id="10" creationId="{D3F8987C-E172-1405-8751-BD9CE7EB124B}"/>
          </ac:spMkLst>
        </pc:spChg>
        <pc:picChg chg="add mod">
          <ac:chgData name="Matthieu De Mari" userId="dfb708c9-d8dc-439f-9a3b-c772bf4a311c" providerId="ADAL" clId="{AFBB5070-511B-4CA0-9A42-F23C012C9EC3}" dt="2024-03-05T09:22:20.716" v="2270" actId="14100"/>
          <ac:picMkLst>
            <pc:docMk/>
            <pc:sldMk cId="1079237185" sldId="612"/>
            <ac:picMk id="3" creationId="{6C2C335C-0EE8-E727-B44E-972DAEF3ECDD}"/>
          </ac:picMkLst>
        </pc:picChg>
        <pc:picChg chg="del mod">
          <ac:chgData name="Matthieu De Mari" userId="dfb708c9-d8dc-439f-9a3b-c772bf4a311c" providerId="ADAL" clId="{AFBB5070-511B-4CA0-9A42-F23C012C9EC3}" dt="2024-03-05T09:22:13.068" v="2266" actId="478"/>
          <ac:picMkLst>
            <pc:docMk/>
            <pc:sldMk cId="1079237185" sldId="612"/>
            <ac:picMk id="13" creationId="{134AE5F5-CF92-C681-4B18-AA0DDB8AB28A}"/>
          </ac:picMkLst>
        </pc:picChg>
      </pc:sldChg>
      <pc:sldChg chg="modSp">
        <pc:chgData name="Matthieu De Mari" userId="dfb708c9-d8dc-439f-9a3b-c772bf4a311c" providerId="ADAL" clId="{AFBB5070-511B-4CA0-9A42-F23C012C9EC3}" dt="2024-03-05T09:21:08.403" v="2230" actId="20577"/>
        <pc:sldMkLst>
          <pc:docMk/>
          <pc:sldMk cId="3584089474" sldId="613"/>
        </pc:sldMkLst>
        <pc:spChg chg="mod">
          <ac:chgData name="Matthieu De Mari" userId="dfb708c9-d8dc-439f-9a3b-c772bf4a311c" providerId="ADAL" clId="{AFBB5070-511B-4CA0-9A42-F23C012C9EC3}" dt="2024-03-05T09:21:08.403" v="2230" actId="20577"/>
          <ac:spMkLst>
            <pc:docMk/>
            <pc:sldMk cId="3584089474" sldId="613"/>
            <ac:spMk id="5" creationId="{17853777-6B9E-547F-DABB-2F1A3E24A21B}"/>
          </ac:spMkLst>
        </pc:spChg>
      </pc:sldChg>
      <pc:sldChg chg="addSp delSp modSp mod">
        <pc:chgData name="Matthieu De Mari" userId="dfb708c9-d8dc-439f-9a3b-c772bf4a311c" providerId="ADAL" clId="{AFBB5070-511B-4CA0-9A42-F23C012C9EC3}" dt="2024-03-05T09:24:36.942" v="2287" actId="1076"/>
        <pc:sldMkLst>
          <pc:docMk/>
          <pc:sldMk cId="1478687394" sldId="615"/>
        </pc:sldMkLst>
        <pc:spChg chg="mod">
          <ac:chgData name="Matthieu De Mari" userId="dfb708c9-d8dc-439f-9a3b-c772bf4a311c" providerId="ADAL" clId="{AFBB5070-511B-4CA0-9A42-F23C012C9EC3}" dt="2024-03-05T08:54:57.553" v="693" actId="20577"/>
          <ac:spMkLst>
            <pc:docMk/>
            <pc:sldMk cId="1478687394" sldId="615"/>
            <ac:spMk id="2" creationId="{87C623CE-D797-D49A-3B8F-540728C3B032}"/>
          </ac:spMkLst>
        </pc:spChg>
        <pc:picChg chg="del">
          <ac:chgData name="Matthieu De Mari" userId="dfb708c9-d8dc-439f-9a3b-c772bf4a311c" providerId="ADAL" clId="{AFBB5070-511B-4CA0-9A42-F23C012C9EC3}" dt="2024-03-05T09:24:08.662" v="2283" actId="478"/>
          <ac:picMkLst>
            <pc:docMk/>
            <pc:sldMk cId="1478687394" sldId="615"/>
            <ac:picMk id="4" creationId="{24BF2D4A-A668-501D-3EEC-3795ED19B682}"/>
          </ac:picMkLst>
        </pc:picChg>
        <pc:picChg chg="add mod">
          <ac:chgData name="Matthieu De Mari" userId="dfb708c9-d8dc-439f-9a3b-c772bf4a311c" providerId="ADAL" clId="{AFBB5070-511B-4CA0-9A42-F23C012C9EC3}" dt="2024-03-05T09:24:36.942" v="2287" actId="1076"/>
          <ac:picMkLst>
            <pc:docMk/>
            <pc:sldMk cId="1478687394" sldId="615"/>
            <ac:picMk id="5" creationId="{4DD28281-E8BF-0136-A736-5A7DE9751885}"/>
          </ac:picMkLst>
        </pc:picChg>
      </pc:sldChg>
      <pc:sldChg chg="addSp delSp modSp mod modClrScheme chgLayout">
        <pc:chgData name="Matthieu De Mari" userId="dfb708c9-d8dc-439f-9a3b-c772bf4a311c" providerId="ADAL" clId="{AFBB5070-511B-4CA0-9A42-F23C012C9EC3}" dt="2024-02-27T02:39:21.271" v="565" actId="207"/>
        <pc:sldMkLst>
          <pc:docMk/>
          <pc:sldMk cId="2697134679" sldId="616"/>
        </pc:sldMkLst>
        <pc:spChg chg="mod ord">
          <ac:chgData name="Matthieu De Mari" userId="dfb708c9-d8dc-439f-9a3b-c772bf4a311c" providerId="ADAL" clId="{AFBB5070-511B-4CA0-9A42-F23C012C9EC3}" dt="2024-02-09T01:00:28.127" v="325" actId="700"/>
          <ac:spMkLst>
            <pc:docMk/>
            <pc:sldMk cId="2697134679" sldId="616"/>
            <ac:spMk id="2" creationId="{DE0BD002-02FC-2A00-D5DF-089062C933D0}"/>
          </ac:spMkLst>
        </pc:spChg>
        <pc:spChg chg="mod ord">
          <ac:chgData name="Matthieu De Mari" userId="dfb708c9-d8dc-439f-9a3b-c772bf4a311c" providerId="ADAL" clId="{AFBB5070-511B-4CA0-9A42-F23C012C9EC3}" dt="2024-02-27T02:39:21.271" v="565" actId="207"/>
          <ac:spMkLst>
            <pc:docMk/>
            <pc:sldMk cId="2697134679" sldId="616"/>
            <ac:spMk id="3" creationId="{0BFEBEC1-D1F9-4A6E-CECC-2236C4B55397}"/>
          </ac:spMkLst>
        </pc:spChg>
        <pc:spChg chg="del">
          <ac:chgData name="Matthieu De Mari" userId="dfb708c9-d8dc-439f-9a3b-c772bf4a311c" providerId="ADAL" clId="{AFBB5070-511B-4CA0-9A42-F23C012C9EC3}" dt="2024-02-09T01:00:12.251" v="316" actId="478"/>
          <ac:spMkLst>
            <pc:docMk/>
            <pc:sldMk cId="2697134679" sldId="616"/>
            <ac:spMk id="4" creationId="{DBE7EE48-E05F-1FDA-E2C8-31508C5C3E49}"/>
          </ac:spMkLst>
        </pc:spChg>
        <pc:spChg chg="add del mod">
          <ac:chgData name="Matthieu De Mari" userId="dfb708c9-d8dc-439f-9a3b-c772bf4a311c" providerId="ADAL" clId="{AFBB5070-511B-4CA0-9A42-F23C012C9EC3}" dt="2024-02-09T01:00:13.590" v="317" actId="478"/>
          <ac:spMkLst>
            <pc:docMk/>
            <pc:sldMk cId="2697134679" sldId="616"/>
            <ac:spMk id="6" creationId="{8DCA84F8-DA86-7EBA-3913-AA11A6034E46}"/>
          </ac:spMkLst>
        </pc:spChg>
      </pc:sldChg>
      <pc:sldChg chg="modSp mod">
        <pc:chgData name="Matthieu De Mari" userId="dfb708c9-d8dc-439f-9a3b-c772bf4a311c" providerId="ADAL" clId="{AFBB5070-511B-4CA0-9A42-F23C012C9EC3}" dt="2024-02-09T00:53:57.046" v="168" actId="115"/>
        <pc:sldMkLst>
          <pc:docMk/>
          <pc:sldMk cId="1087818113" sldId="617"/>
        </pc:sldMkLst>
        <pc:spChg chg="mod">
          <ac:chgData name="Matthieu De Mari" userId="dfb708c9-d8dc-439f-9a3b-c772bf4a311c" providerId="ADAL" clId="{AFBB5070-511B-4CA0-9A42-F23C012C9EC3}" dt="2024-02-09T00:53:57.046" v="168" actId="115"/>
          <ac:spMkLst>
            <pc:docMk/>
            <pc:sldMk cId="1087818113" sldId="617"/>
            <ac:spMk id="3" creationId="{0BFEBEC1-D1F9-4A6E-CECC-2236C4B55397}"/>
          </ac:spMkLst>
        </pc:spChg>
      </pc:sldChg>
      <pc:sldChg chg="addSp delSp modSp mod modClrScheme chgLayout">
        <pc:chgData name="Matthieu De Mari" userId="dfb708c9-d8dc-439f-9a3b-c772bf4a311c" providerId="ADAL" clId="{AFBB5070-511B-4CA0-9A42-F23C012C9EC3}" dt="2024-02-27T02:40:05.950" v="682" actId="20577"/>
        <pc:sldMkLst>
          <pc:docMk/>
          <pc:sldMk cId="2052607657" sldId="619"/>
        </pc:sldMkLst>
        <pc:spChg chg="mod ord">
          <ac:chgData name="Matthieu De Mari" userId="dfb708c9-d8dc-439f-9a3b-c772bf4a311c" providerId="ADAL" clId="{AFBB5070-511B-4CA0-9A42-F23C012C9EC3}" dt="2024-02-09T01:01:02.121" v="335" actId="700"/>
          <ac:spMkLst>
            <pc:docMk/>
            <pc:sldMk cId="2052607657" sldId="619"/>
            <ac:spMk id="2" creationId="{DE0BD002-02FC-2A00-D5DF-089062C933D0}"/>
          </ac:spMkLst>
        </pc:spChg>
        <pc:spChg chg="mod ord">
          <ac:chgData name="Matthieu De Mari" userId="dfb708c9-d8dc-439f-9a3b-c772bf4a311c" providerId="ADAL" clId="{AFBB5070-511B-4CA0-9A42-F23C012C9EC3}" dt="2024-02-27T02:40:05.950" v="682" actId="20577"/>
          <ac:spMkLst>
            <pc:docMk/>
            <pc:sldMk cId="2052607657" sldId="619"/>
            <ac:spMk id="3" creationId="{0BFEBEC1-D1F9-4A6E-CECC-2236C4B55397}"/>
          </ac:spMkLst>
        </pc:spChg>
        <pc:spChg chg="del">
          <ac:chgData name="Matthieu De Mari" userId="dfb708c9-d8dc-439f-9a3b-c772bf4a311c" providerId="ADAL" clId="{AFBB5070-511B-4CA0-9A42-F23C012C9EC3}" dt="2024-02-09T01:00:55.254" v="333" actId="478"/>
          <ac:spMkLst>
            <pc:docMk/>
            <pc:sldMk cId="2052607657" sldId="619"/>
            <ac:spMk id="4" creationId="{DBE7EE48-E05F-1FDA-E2C8-31508C5C3E49}"/>
          </ac:spMkLst>
        </pc:spChg>
        <pc:spChg chg="add del mod">
          <ac:chgData name="Matthieu De Mari" userId="dfb708c9-d8dc-439f-9a3b-c772bf4a311c" providerId="ADAL" clId="{AFBB5070-511B-4CA0-9A42-F23C012C9EC3}" dt="2024-02-09T01:00:56.361" v="334" actId="478"/>
          <ac:spMkLst>
            <pc:docMk/>
            <pc:sldMk cId="2052607657" sldId="619"/>
            <ac:spMk id="6" creationId="{316E2727-723D-38F2-1A27-2101C8B8131E}"/>
          </ac:spMkLst>
        </pc:spChg>
      </pc:sldChg>
      <pc:sldChg chg="modSp mod">
        <pc:chgData name="Matthieu De Mari" userId="dfb708c9-d8dc-439f-9a3b-c772bf4a311c" providerId="ADAL" clId="{AFBB5070-511B-4CA0-9A42-F23C012C9EC3}" dt="2024-03-05T09:10:31.976" v="1975" actId="20577"/>
        <pc:sldMkLst>
          <pc:docMk/>
          <pc:sldMk cId="3109980527" sldId="624"/>
        </pc:sldMkLst>
        <pc:spChg chg="mod">
          <ac:chgData name="Matthieu De Mari" userId="dfb708c9-d8dc-439f-9a3b-c772bf4a311c" providerId="ADAL" clId="{AFBB5070-511B-4CA0-9A42-F23C012C9EC3}" dt="2024-03-05T09:10:31.976" v="1975" actId="20577"/>
          <ac:spMkLst>
            <pc:docMk/>
            <pc:sldMk cId="3109980527" sldId="624"/>
            <ac:spMk id="3" creationId="{A5B88264-BB37-CFC8-0955-0927A7B14073}"/>
          </ac:spMkLst>
        </pc:spChg>
      </pc:sldChg>
      <pc:sldChg chg="modSp">
        <pc:chgData name="Matthieu De Mari" userId="dfb708c9-d8dc-439f-9a3b-c772bf4a311c" providerId="ADAL" clId="{AFBB5070-511B-4CA0-9A42-F23C012C9EC3}" dt="2024-03-05T09:17:29.333" v="2199" actId="20577"/>
        <pc:sldMkLst>
          <pc:docMk/>
          <pc:sldMk cId="491578291" sldId="627"/>
        </pc:sldMkLst>
        <pc:spChg chg="mod">
          <ac:chgData name="Matthieu De Mari" userId="dfb708c9-d8dc-439f-9a3b-c772bf4a311c" providerId="ADAL" clId="{AFBB5070-511B-4CA0-9A42-F23C012C9EC3}" dt="2024-03-05T09:17:29.333" v="2199" actId="20577"/>
          <ac:spMkLst>
            <pc:docMk/>
            <pc:sldMk cId="491578291" sldId="627"/>
            <ac:spMk id="5" creationId="{17853777-6B9E-547F-DABB-2F1A3E24A21B}"/>
          </ac:spMkLst>
        </pc:spChg>
      </pc:sldChg>
      <pc:sldChg chg="addSp delSp modSp mod">
        <pc:chgData name="Matthieu De Mari" userId="dfb708c9-d8dc-439f-9a3b-c772bf4a311c" providerId="ADAL" clId="{AFBB5070-511B-4CA0-9A42-F23C012C9EC3}" dt="2024-03-05T09:18:44.315" v="2205" actId="1076"/>
        <pc:sldMkLst>
          <pc:docMk/>
          <pc:sldMk cId="4059265678" sldId="628"/>
        </pc:sldMkLst>
        <pc:spChg chg="mod">
          <ac:chgData name="Matthieu De Mari" userId="dfb708c9-d8dc-439f-9a3b-c772bf4a311c" providerId="ADAL" clId="{AFBB5070-511B-4CA0-9A42-F23C012C9EC3}" dt="2024-02-09T00:57:43.424" v="301" actId="20577"/>
          <ac:spMkLst>
            <pc:docMk/>
            <pc:sldMk cId="4059265678" sldId="628"/>
            <ac:spMk id="10" creationId="{D3F8987C-E172-1405-8751-BD9CE7EB124B}"/>
          </ac:spMkLst>
        </pc:spChg>
        <pc:picChg chg="del mod">
          <ac:chgData name="Matthieu De Mari" userId="dfb708c9-d8dc-439f-9a3b-c772bf4a311c" providerId="ADAL" clId="{AFBB5070-511B-4CA0-9A42-F23C012C9EC3}" dt="2024-03-05T09:18:37.315" v="2200" actId="478"/>
          <ac:picMkLst>
            <pc:docMk/>
            <pc:sldMk cId="4059265678" sldId="628"/>
            <ac:picMk id="3" creationId="{4753C4C8-3C3D-2F52-6D48-CF6FB25E72F4}"/>
          </ac:picMkLst>
        </pc:picChg>
        <pc:picChg chg="add mod">
          <ac:chgData name="Matthieu De Mari" userId="dfb708c9-d8dc-439f-9a3b-c772bf4a311c" providerId="ADAL" clId="{AFBB5070-511B-4CA0-9A42-F23C012C9EC3}" dt="2024-03-05T09:18:44.315" v="2205" actId="1076"/>
          <ac:picMkLst>
            <pc:docMk/>
            <pc:sldMk cId="4059265678" sldId="628"/>
            <ac:picMk id="4" creationId="{585AE490-08E5-C819-B33D-2F4CF373164D}"/>
          </ac:picMkLst>
        </pc:picChg>
      </pc:sldChg>
      <pc:sldChg chg="addSp delSp modSp mod">
        <pc:chgData name="Matthieu De Mari" userId="dfb708c9-d8dc-439f-9a3b-c772bf4a311c" providerId="ADAL" clId="{AFBB5070-511B-4CA0-9A42-F23C012C9EC3}" dt="2024-03-05T09:19:23.738" v="2214" actId="1035"/>
        <pc:sldMkLst>
          <pc:docMk/>
          <pc:sldMk cId="2696285505" sldId="629"/>
        </pc:sldMkLst>
        <pc:picChg chg="del">
          <ac:chgData name="Matthieu De Mari" userId="dfb708c9-d8dc-439f-9a3b-c772bf4a311c" providerId="ADAL" clId="{AFBB5070-511B-4CA0-9A42-F23C012C9EC3}" dt="2024-03-05T09:18:46.811" v="2206" actId="478"/>
          <ac:picMkLst>
            <pc:docMk/>
            <pc:sldMk cId="2696285505" sldId="629"/>
            <ac:picMk id="3" creationId="{683823C4-70EC-7C80-D2C3-BE00734E0544}"/>
          </ac:picMkLst>
        </pc:picChg>
        <pc:picChg chg="add mod">
          <ac:chgData name="Matthieu De Mari" userId="dfb708c9-d8dc-439f-9a3b-c772bf4a311c" providerId="ADAL" clId="{AFBB5070-511B-4CA0-9A42-F23C012C9EC3}" dt="2024-03-05T09:19:23.738" v="2214" actId="1035"/>
          <ac:picMkLst>
            <pc:docMk/>
            <pc:sldMk cId="2696285505" sldId="629"/>
            <ac:picMk id="4" creationId="{B07E2877-6473-820C-AB1F-6E34AAC8EE94}"/>
          </ac:picMkLst>
        </pc:picChg>
      </pc:sldChg>
      <pc:sldChg chg="modSp mod">
        <pc:chgData name="Matthieu De Mari" userId="dfb708c9-d8dc-439f-9a3b-c772bf4a311c" providerId="ADAL" clId="{AFBB5070-511B-4CA0-9A42-F23C012C9EC3}" dt="2024-02-09T00:58:01.890" v="308" actId="1076"/>
        <pc:sldMkLst>
          <pc:docMk/>
          <pc:sldMk cId="3403244392" sldId="630"/>
        </pc:sldMkLst>
        <pc:picChg chg="mod">
          <ac:chgData name="Matthieu De Mari" userId="dfb708c9-d8dc-439f-9a3b-c772bf4a311c" providerId="ADAL" clId="{AFBB5070-511B-4CA0-9A42-F23C012C9EC3}" dt="2024-02-09T00:58:01.890" v="308" actId="1076"/>
          <ac:picMkLst>
            <pc:docMk/>
            <pc:sldMk cId="3403244392" sldId="630"/>
            <ac:picMk id="3" creationId="{9E54376E-0B3B-4996-6BA6-47C0D4F408AE}"/>
          </ac:picMkLst>
        </pc:picChg>
      </pc:sldChg>
      <pc:sldChg chg="addSp delSp modSp mod">
        <pc:chgData name="Matthieu De Mari" userId="dfb708c9-d8dc-439f-9a3b-c772bf4a311c" providerId="ADAL" clId="{AFBB5070-511B-4CA0-9A42-F23C012C9EC3}" dt="2024-03-05T09:20:59.053" v="2220" actId="1076"/>
        <pc:sldMkLst>
          <pc:docMk/>
          <pc:sldMk cId="3378674748" sldId="631"/>
        </pc:sldMkLst>
        <pc:picChg chg="del">
          <ac:chgData name="Matthieu De Mari" userId="dfb708c9-d8dc-439f-9a3b-c772bf4a311c" providerId="ADAL" clId="{AFBB5070-511B-4CA0-9A42-F23C012C9EC3}" dt="2024-03-05T08:54:02.943" v="684" actId="478"/>
          <ac:picMkLst>
            <pc:docMk/>
            <pc:sldMk cId="3378674748" sldId="631"/>
            <ac:picMk id="4" creationId="{FC05E70E-6849-CF6E-F40E-6EB954612F9C}"/>
          </ac:picMkLst>
        </pc:picChg>
        <pc:picChg chg="add del mod">
          <ac:chgData name="Matthieu De Mari" userId="dfb708c9-d8dc-439f-9a3b-c772bf4a311c" providerId="ADAL" clId="{AFBB5070-511B-4CA0-9A42-F23C012C9EC3}" dt="2024-03-05T09:20:49.314" v="2215" actId="478"/>
          <ac:picMkLst>
            <pc:docMk/>
            <pc:sldMk cId="3378674748" sldId="631"/>
            <ac:picMk id="5" creationId="{BFF10DA2-8555-15C1-A5B6-31F413959269}"/>
          </ac:picMkLst>
        </pc:picChg>
        <pc:picChg chg="add mod">
          <ac:chgData name="Matthieu De Mari" userId="dfb708c9-d8dc-439f-9a3b-c772bf4a311c" providerId="ADAL" clId="{AFBB5070-511B-4CA0-9A42-F23C012C9EC3}" dt="2024-03-05T09:20:59.053" v="2220" actId="1076"/>
          <ac:picMkLst>
            <pc:docMk/>
            <pc:sldMk cId="3378674748" sldId="631"/>
            <ac:picMk id="7" creationId="{4D5CD673-EF46-0E65-8D1D-FB472341C72F}"/>
          </ac:picMkLst>
        </pc:picChg>
      </pc:sldChg>
      <pc:sldChg chg="modSp mod">
        <pc:chgData name="Matthieu De Mari" userId="dfb708c9-d8dc-439f-9a3b-c772bf4a311c" providerId="ADAL" clId="{AFBB5070-511B-4CA0-9A42-F23C012C9EC3}" dt="2024-03-05T08:54:44.345" v="690" actId="20577"/>
        <pc:sldMkLst>
          <pc:docMk/>
          <pc:sldMk cId="3237577112" sldId="632"/>
        </pc:sldMkLst>
        <pc:spChg chg="mod">
          <ac:chgData name="Matthieu De Mari" userId="dfb708c9-d8dc-439f-9a3b-c772bf4a311c" providerId="ADAL" clId="{AFBB5070-511B-4CA0-9A42-F23C012C9EC3}" dt="2024-03-05T08:54:44.345" v="690" actId="20577"/>
          <ac:spMkLst>
            <pc:docMk/>
            <pc:sldMk cId="3237577112" sldId="632"/>
            <ac:spMk id="2" creationId="{87C623CE-D797-D49A-3B8F-540728C3B032}"/>
          </ac:spMkLst>
        </pc:spChg>
      </pc:sldChg>
      <pc:sldChg chg="modSp">
        <pc:chgData name="Matthieu De Mari" userId="dfb708c9-d8dc-439f-9a3b-c772bf4a311c" providerId="ADAL" clId="{AFBB5070-511B-4CA0-9A42-F23C012C9EC3}" dt="2024-02-09T00:55:52.996" v="276" actId="20577"/>
        <pc:sldMkLst>
          <pc:docMk/>
          <pc:sldMk cId="875945898" sldId="634"/>
        </pc:sldMkLst>
        <pc:spChg chg="mod">
          <ac:chgData name="Matthieu De Mari" userId="dfb708c9-d8dc-439f-9a3b-c772bf4a311c" providerId="ADAL" clId="{AFBB5070-511B-4CA0-9A42-F23C012C9EC3}" dt="2024-02-09T00:55:52.996" v="276" actId="20577"/>
          <ac:spMkLst>
            <pc:docMk/>
            <pc:sldMk cId="875945898" sldId="634"/>
            <ac:spMk id="3" creationId="{A5B88264-BB37-CFC8-0955-0927A7B14073}"/>
          </ac:spMkLst>
        </pc:spChg>
      </pc:sldChg>
      <pc:sldChg chg="addSp delSp modSp mod modClrScheme chgLayout">
        <pc:chgData name="Matthieu De Mari" userId="dfb708c9-d8dc-439f-9a3b-c772bf4a311c" providerId="ADAL" clId="{AFBB5070-511B-4CA0-9A42-F23C012C9EC3}" dt="2024-03-05T09:06:18.398" v="1810" actId="207"/>
        <pc:sldMkLst>
          <pc:docMk/>
          <pc:sldMk cId="956888542" sldId="635"/>
        </pc:sldMkLst>
        <pc:spChg chg="mod ord">
          <ac:chgData name="Matthieu De Mari" userId="dfb708c9-d8dc-439f-9a3b-c772bf4a311c" providerId="ADAL" clId="{AFBB5070-511B-4CA0-9A42-F23C012C9EC3}" dt="2024-02-09T00:56:19.679" v="283" actId="700"/>
          <ac:spMkLst>
            <pc:docMk/>
            <pc:sldMk cId="956888542" sldId="635"/>
            <ac:spMk id="2" creationId="{43731975-EEDC-002B-3E07-DF70C3847D74}"/>
          </ac:spMkLst>
        </pc:spChg>
        <pc:spChg chg="mod ord">
          <ac:chgData name="Matthieu De Mari" userId="dfb708c9-d8dc-439f-9a3b-c772bf4a311c" providerId="ADAL" clId="{AFBB5070-511B-4CA0-9A42-F23C012C9EC3}" dt="2024-03-05T09:06:18.398" v="1810" actId="207"/>
          <ac:spMkLst>
            <pc:docMk/>
            <pc:sldMk cId="956888542" sldId="635"/>
            <ac:spMk id="3" creationId="{A5B88264-BB37-CFC8-0955-0927A7B14073}"/>
          </ac:spMkLst>
        </pc:spChg>
        <pc:spChg chg="del">
          <ac:chgData name="Matthieu De Mari" userId="dfb708c9-d8dc-439f-9a3b-c772bf4a311c" providerId="ADAL" clId="{AFBB5070-511B-4CA0-9A42-F23C012C9EC3}" dt="2024-02-09T00:56:16.574" v="282" actId="478"/>
          <ac:spMkLst>
            <pc:docMk/>
            <pc:sldMk cId="956888542" sldId="635"/>
            <ac:spMk id="4" creationId="{36E6FB2A-2205-BE01-3820-535FDE15A503}"/>
          </ac:spMkLst>
        </pc:spChg>
        <pc:spChg chg="add del mod">
          <ac:chgData name="Matthieu De Mari" userId="dfb708c9-d8dc-439f-9a3b-c772bf4a311c" providerId="ADAL" clId="{AFBB5070-511B-4CA0-9A42-F23C012C9EC3}" dt="2024-02-09T00:56:19.679" v="283" actId="700"/>
          <ac:spMkLst>
            <pc:docMk/>
            <pc:sldMk cId="956888542" sldId="635"/>
            <ac:spMk id="6" creationId="{7E539E6C-A1CF-6B46-EF71-C0ED29C235FE}"/>
          </ac:spMkLst>
        </pc:spChg>
      </pc:sldChg>
      <pc:sldChg chg="modSp mod">
        <pc:chgData name="Matthieu De Mari" userId="dfb708c9-d8dc-439f-9a3b-c772bf4a311c" providerId="ADAL" clId="{AFBB5070-511B-4CA0-9A42-F23C012C9EC3}" dt="2024-03-05T09:17:14.129" v="2187" actId="20577"/>
        <pc:sldMkLst>
          <pc:docMk/>
          <pc:sldMk cId="9821103" sldId="636"/>
        </pc:sldMkLst>
        <pc:spChg chg="mod">
          <ac:chgData name="Matthieu De Mari" userId="dfb708c9-d8dc-439f-9a3b-c772bf4a311c" providerId="ADAL" clId="{AFBB5070-511B-4CA0-9A42-F23C012C9EC3}" dt="2024-03-05T09:17:14.129" v="2187" actId="20577"/>
          <ac:spMkLst>
            <pc:docMk/>
            <pc:sldMk cId="9821103" sldId="636"/>
            <ac:spMk id="3" creationId="{A5B88264-BB37-CFC8-0955-0927A7B14073}"/>
          </ac:spMkLst>
        </pc:spChg>
      </pc:sldChg>
      <pc:sldChg chg="del">
        <pc:chgData name="Matthieu De Mari" userId="dfb708c9-d8dc-439f-9a3b-c772bf4a311c" providerId="ADAL" clId="{AFBB5070-511B-4CA0-9A42-F23C012C9EC3}" dt="2024-03-05T09:25:36.666" v="2290" actId="47"/>
        <pc:sldMkLst>
          <pc:docMk/>
          <pc:sldMk cId="1731878414" sldId="637"/>
        </pc:sldMkLst>
      </pc:sldChg>
      <pc:sldChg chg="del">
        <pc:chgData name="Matthieu De Mari" userId="dfb708c9-d8dc-439f-9a3b-c772bf4a311c" providerId="ADAL" clId="{AFBB5070-511B-4CA0-9A42-F23C012C9EC3}" dt="2024-03-05T09:25:33.676" v="2288" actId="47"/>
        <pc:sldMkLst>
          <pc:docMk/>
          <pc:sldMk cId="1290242122" sldId="638"/>
        </pc:sldMkLst>
      </pc:sldChg>
      <pc:sldChg chg="del">
        <pc:chgData name="Matthieu De Mari" userId="dfb708c9-d8dc-439f-9a3b-c772bf4a311c" providerId="ADAL" clId="{AFBB5070-511B-4CA0-9A42-F23C012C9EC3}" dt="2024-03-05T09:25:33.676" v="2288" actId="47"/>
        <pc:sldMkLst>
          <pc:docMk/>
          <pc:sldMk cId="4283342382" sldId="639"/>
        </pc:sldMkLst>
      </pc:sldChg>
      <pc:sldChg chg="del">
        <pc:chgData name="Matthieu De Mari" userId="dfb708c9-d8dc-439f-9a3b-c772bf4a311c" providerId="ADAL" clId="{AFBB5070-511B-4CA0-9A42-F23C012C9EC3}" dt="2024-03-05T09:25:33.676" v="2288" actId="47"/>
        <pc:sldMkLst>
          <pc:docMk/>
          <pc:sldMk cId="3527748531" sldId="640"/>
        </pc:sldMkLst>
      </pc:sldChg>
      <pc:sldChg chg="modSp del">
        <pc:chgData name="Matthieu De Mari" userId="dfb708c9-d8dc-439f-9a3b-c772bf4a311c" providerId="ADAL" clId="{AFBB5070-511B-4CA0-9A42-F23C012C9EC3}" dt="2024-03-05T09:25:33.676" v="2288" actId="47"/>
        <pc:sldMkLst>
          <pc:docMk/>
          <pc:sldMk cId="3298110552" sldId="641"/>
        </pc:sldMkLst>
        <pc:spChg chg="mod">
          <ac:chgData name="Matthieu De Mari" userId="dfb708c9-d8dc-439f-9a3b-c772bf4a311c" providerId="ADAL" clId="{AFBB5070-511B-4CA0-9A42-F23C012C9EC3}" dt="2024-02-09T01:02:10.056" v="372" actId="20577"/>
          <ac:spMkLst>
            <pc:docMk/>
            <pc:sldMk cId="3298110552" sldId="641"/>
            <ac:spMk id="4" creationId="{D4C5D0D0-FE2C-FB17-A97B-DF4CE2882BF6}"/>
          </ac:spMkLst>
        </pc:spChg>
      </pc:sldChg>
      <pc:sldChg chg="del">
        <pc:chgData name="Matthieu De Mari" userId="dfb708c9-d8dc-439f-9a3b-c772bf4a311c" providerId="ADAL" clId="{AFBB5070-511B-4CA0-9A42-F23C012C9EC3}" dt="2024-03-05T09:25:33.676" v="2288" actId="47"/>
        <pc:sldMkLst>
          <pc:docMk/>
          <pc:sldMk cId="4241197121" sldId="642"/>
        </pc:sldMkLst>
      </pc:sldChg>
      <pc:sldChg chg="del">
        <pc:chgData name="Matthieu De Mari" userId="dfb708c9-d8dc-439f-9a3b-c772bf4a311c" providerId="ADAL" clId="{AFBB5070-511B-4CA0-9A42-F23C012C9EC3}" dt="2024-03-05T09:25:33.676" v="2288" actId="47"/>
        <pc:sldMkLst>
          <pc:docMk/>
          <pc:sldMk cId="1487822837" sldId="643"/>
        </pc:sldMkLst>
      </pc:sldChg>
      <pc:sldChg chg="modSp del mod">
        <pc:chgData name="Matthieu De Mari" userId="dfb708c9-d8dc-439f-9a3b-c772bf4a311c" providerId="ADAL" clId="{AFBB5070-511B-4CA0-9A42-F23C012C9EC3}" dt="2024-03-05T09:25:33.676" v="2288" actId="47"/>
        <pc:sldMkLst>
          <pc:docMk/>
          <pc:sldMk cId="715032396" sldId="644"/>
        </pc:sldMkLst>
        <pc:spChg chg="mod">
          <ac:chgData name="Matthieu De Mari" userId="dfb708c9-d8dc-439f-9a3b-c772bf4a311c" providerId="ADAL" clId="{AFBB5070-511B-4CA0-9A42-F23C012C9EC3}" dt="2024-02-09T01:04:42.320" v="430" actId="14100"/>
          <ac:spMkLst>
            <pc:docMk/>
            <pc:sldMk cId="715032396" sldId="644"/>
            <ac:spMk id="2" creationId="{72D148CD-0DB0-160F-EFF4-D432FC0E5275}"/>
          </ac:spMkLst>
        </pc:spChg>
        <pc:spChg chg="mod">
          <ac:chgData name="Matthieu De Mari" userId="dfb708c9-d8dc-439f-9a3b-c772bf4a311c" providerId="ADAL" clId="{AFBB5070-511B-4CA0-9A42-F23C012C9EC3}" dt="2024-02-09T01:03:42.015" v="391" actId="27636"/>
          <ac:spMkLst>
            <pc:docMk/>
            <pc:sldMk cId="715032396" sldId="644"/>
            <ac:spMk id="3" creationId="{888778C6-A734-C28B-5DEA-DC9DD854857F}"/>
          </ac:spMkLst>
        </pc:spChg>
        <pc:picChg chg="mod">
          <ac:chgData name="Matthieu De Mari" userId="dfb708c9-d8dc-439f-9a3b-c772bf4a311c" providerId="ADAL" clId="{AFBB5070-511B-4CA0-9A42-F23C012C9EC3}" dt="2024-02-09T01:03:48.319" v="392" actId="14100"/>
          <ac:picMkLst>
            <pc:docMk/>
            <pc:sldMk cId="715032396" sldId="644"/>
            <ac:picMk id="5" creationId="{F3CF2E92-C5D5-54C0-5F66-620922A3201C}"/>
          </ac:picMkLst>
        </pc:picChg>
        <pc:picChg chg="mod">
          <ac:chgData name="Matthieu De Mari" userId="dfb708c9-d8dc-439f-9a3b-c772bf4a311c" providerId="ADAL" clId="{AFBB5070-511B-4CA0-9A42-F23C012C9EC3}" dt="2024-02-09T01:03:50.539" v="393" actId="14100"/>
          <ac:picMkLst>
            <pc:docMk/>
            <pc:sldMk cId="715032396" sldId="644"/>
            <ac:picMk id="6" creationId="{DFAD5258-906F-8D39-4FF3-5B24C6B5CCF3}"/>
          </ac:picMkLst>
        </pc:picChg>
      </pc:sldChg>
      <pc:sldChg chg="addSp delSp modSp del mod">
        <pc:chgData name="Matthieu De Mari" userId="dfb708c9-d8dc-439f-9a3b-c772bf4a311c" providerId="ADAL" clId="{AFBB5070-511B-4CA0-9A42-F23C012C9EC3}" dt="2024-03-05T09:25:33.676" v="2288" actId="47"/>
        <pc:sldMkLst>
          <pc:docMk/>
          <pc:sldMk cId="1850403076" sldId="645"/>
        </pc:sldMkLst>
        <pc:spChg chg="del">
          <ac:chgData name="Matthieu De Mari" userId="dfb708c9-d8dc-439f-9a3b-c772bf4a311c" providerId="ADAL" clId="{AFBB5070-511B-4CA0-9A42-F23C012C9EC3}" dt="2024-02-09T01:04:47.835" v="431" actId="478"/>
          <ac:spMkLst>
            <pc:docMk/>
            <pc:sldMk cId="1850403076" sldId="645"/>
            <ac:spMk id="2" creationId="{72D148CD-0DB0-160F-EFF4-D432FC0E5275}"/>
          </ac:spMkLst>
        </pc:spChg>
        <pc:spChg chg="del">
          <ac:chgData name="Matthieu De Mari" userId="dfb708c9-d8dc-439f-9a3b-c772bf4a311c" providerId="ADAL" clId="{AFBB5070-511B-4CA0-9A42-F23C012C9EC3}" dt="2024-02-09T01:04:03.282" v="394" actId="478"/>
          <ac:spMkLst>
            <pc:docMk/>
            <pc:sldMk cId="1850403076" sldId="645"/>
            <ac:spMk id="3" creationId="{888778C6-A734-C28B-5DEA-DC9DD854857F}"/>
          </ac:spMkLst>
        </pc:spChg>
        <pc:spChg chg="mod">
          <ac:chgData name="Matthieu De Mari" userId="dfb708c9-d8dc-439f-9a3b-c772bf4a311c" providerId="ADAL" clId="{AFBB5070-511B-4CA0-9A42-F23C012C9EC3}" dt="2024-02-09T01:04:11.667" v="402" actId="1076"/>
          <ac:spMkLst>
            <pc:docMk/>
            <pc:sldMk cId="1850403076" sldId="645"/>
            <ac:spMk id="4" creationId="{1886C0B2-CF62-D4D9-1DFA-3DEEFBBD201C}"/>
          </ac:spMkLst>
        </pc:spChg>
        <pc:spChg chg="add del mod">
          <ac:chgData name="Matthieu De Mari" userId="dfb708c9-d8dc-439f-9a3b-c772bf4a311c" providerId="ADAL" clId="{AFBB5070-511B-4CA0-9A42-F23C012C9EC3}" dt="2024-02-09T01:04:07.539" v="400" actId="478"/>
          <ac:spMkLst>
            <pc:docMk/>
            <pc:sldMk cId="1850403076" sldId="645"/>
            <ac:spMk id="6" creationId="{813D744D-B1F6-A9A6-D5FE-E2FEDA29D8CF}"/>
          </ac:spMkLst>
        </pc:spChg>
        <pc:spChg chg="add mod">
          <ac:chgData name="Matthieu De Mari" userId="dfb708c9-d8dc-439f-9a3b-c772bf4a311c" providerId="ADAL" clId="{AFBB5070-511B-4CA0-9A42-F23C012C9EC3}" dt="2024-02-09T01:04:05.916" v="398"/>
          <ac:spMkLst>
            <pc:docMk/>
            <pc:sldMk cId="1850403076" sldId="645"/>
            <ac:spMk id="7" creationId="{47CCBC39-F7A5-1031-33CD-1089D6BA09F5}"/>
          </ac:spMkLst>
        </pc:spChg>
        <pc:spChg chg="add mod">
          <ac:chgData name="Matthieu De Mari" userId="dfb708c9-d8dc-439f-9a3b-c772bf4a311c" providerId="ADAL" clId="{AFBB5070-511B-4CA0-9A42-F23C012C9EC3}" dt="2024-02-09T01:04:08.226" v="401"/>
          <ac:spMkLst>
            <pc:docMk/>
            <pc:sldMk cId="1850403076" sldId="645"/>
            <ac:spMk id="8" creationId="{C8043E35-81CF-0BE0-D05A-8D49BC91AEE2}"/>
          </ac:spMkLst>
        </pc:spChg>
        <pc:spChg chg="add del mod">
          <ac:chgData name="Matthieu De Mari" userId="dfb708c9-d8dc-439f-9a3b-c772bf4a311c" providerId="ADAL" clId="{AFBB5070-511B-4CA0-9A42-F23C012C9EC3}" dt="2024-02-09T01:04:49.546" v="432" actId="478"/>
          <ac:spMkLst>
            <pc:docMk/>
            <pc:sldMk cId="1850403076" sldId="645"/>
            <ac:spMk id="10" creationId="{441D63D8-7B49-E951-4539-F86241EC3231}"/>
          </ac:spMkLst>
        </pc:spChg>
        <pc:spChg chg="add mod">
          <ac:chgData name="Matthieu De Mari" userId="dfb708c9-d8dc-439f-9a3b-c772bf4a311c" providerId="ADAL" clId="{AFBB5070-511B-4CA0-9A42-F23C012C9EC3}" dt="2024-02-09T01:04:49.766" v="433"/>
          <ac:spMkLst>
            <pc:docMk/>
            <pc:sldMk cId="1850403076" sldId="645"/>
            <ac:spMk id="11" creationId="{DFBD51C8-12F3-2E06-B8BB-1880A55CE040}"/>
          </ac:spMkLst>
        </pc:spChg>
      </pc:sldChg>
      <pc:sldChg chg="addSp delSp modSp del mod">
        <pc:chgData name="Matthieu De Mari" userId="dfb708c9-d8dc-439f-9a3b-c772bf4a311c" providerId="ADAL" clId="{AFBB5070-511B-4CA0-9A42-F23C012C9EC3}" dt="2024-03-05T09:25:35.051" v="2289" actId="47"/>
        <pc:sldMkLst>
          <pc:docMk/>
          <pc:sldMk cId="3708794977" sldId="646"/>
        </pc:sldMkLst>
        <pc:spChg chg="del">
          <ac:chgData name="Matthieu De Mari" userId="dfb708c9-d8dc-439f-9a3b-c772bf4a311c" providerId="ADAL" clId="{AFBB5070-511B-4CA0-9A42-F23C012C9EC3}" dt="2024-02-09T01:05:03.362" v="439" actId="478"/>
          <ac:spMkLst>
            <pc:docMk/>
            <pc:sldMk cId="3708794977" sldId="646"/>
            <ac:spMk id="2" creationId="{72D148CD-0DB0-160F-EFF4-D432FC0E5275}"/>
          </ac:spMkLst>
        </pc:spChg>
        <pc:spChg chg="add del mod">
          <ac:chgData name="Matthieu De Mari" userId="dfb708c9-d8dc-439f-9a3b-c772bf4a311c" providerId="ADAL" clId="{AFBB5070-511B-4CA0-9A42-F23C012C9EC3}" dt="2024-02-09T01:05:05.154" v="440" actId="478"/>
          <ac:spMkLst>
            <pc:docMk/>
            <pc:sldMk cId="3708794977" sldId="646"/>
            <ac:spMk id="5" creationId="{36ACC693-7372-FDAD-CA97-8437A7FCCA6E}"/>
          </ac:spMkLst>
        </pc:spChg>
        <pc:spChg chg="add mod">
          <ac:chgData name="Matthieu De Mari" userId="dfb708c9-d8dc-439f-9a3b-c772bf4a311c" providerId="ADAL" clId="{AFBB5070-511B-4CA0-9A42-F23C012C9EC3}" dt="2024-02-09T01:05:05.864" v="441"/>
          <ac:spMkLst>
            <pc:docMk/>
            <pc:sldMk cId="3708794977" sldId="646"/>
            <ac:spMk id="6" creationId="{C03E2AE7-1BBD-7232-50D9-DBB282357977}"/>
          </ac:spMkLst>
        </pc:spChg>
      </pc:sldChg>
      <pc:sldChg chg="del">
        <pc:chgData name="Matthieu De Mari" userId="dfb708c9-d8dc-439f-9a3b-c772bf4a311c" providerId="ADAL" clId="{AFBB5070-511B-4CA0-9A42-F23C012C9EC3}" dt="2024-02-09T01:03:14.436" v="373" actId="47"/>
        <pc:sldMkLst>
          <pc:docMk/>
          <pc:sldMk cId="2404237809" sldId="648"/>
        </pc:sldMkLst>
      </pc:sldChg>
      <pc:sldChg chg="modSp del mod">
        <pc:chgData name="Matthieu De Mari" userId="dfb708c9-d8dc-439f-9a3b-c772bf4a311c" providerId="ADAL" clId="{AFBB5070-511B-4CA0-9A42-F23C012C9EC3}" dt="2024-03-05T09:25:35.051" v="2289" actId="47"/>
        <pc:sldMkLst>
          <pc:docMk/>
          <pc:sldMk cId="1952442680" sldId="649"/>
        </pc:sldMkLst>
        <pc:spChg chg="mod">
          <ac:chgData name="Matthieu De Mari" userId="dfb708c9-d8dc-439f-9a3b-c772bf4a311c" providerId="ADAL" clId="{AFBB5070-511B-4CA0-9A42-F23C012C9EC3}" dt="2024-02-09T01:05:39.092" v="442" actId="20577"/>
          <ac:spMkLst>
            <pc:docMk/>
            <pc:sldMk cId="1952442680" sldId="649"/>
            <ac:spMk id="3" creationId="{888778C6-A734-C28B-5DEA-DC9DD854857F}"/>
          </ac:spMkLst>
        </pc:spChg>
      </pc:sldChg>
      <pc:sldChg chg="del">
        <pc:chgData name="Matthieu De Mari" userId="dfb708c9-d8dc-439f-9a3b-c772bf4a311c" providerId="ADAL" clId="{AFBB5070-511B-4CA0-9A42-F23C012C9EC3}" dt="2024-03-05T09:25:35.051" v="2289" actId="47"/>
        <pc:sldMkLst>
          <pc:docMk/>
          <pc:sldMk cId="3215884619" sldId="650"/>
        </pc:sldMkLst>
      </pc:sldChg>
      <pc:sldChg chg="del">
        <pc:chgData name="Matthieu De Mari" userId="dfb708c9-d8dc-439f-9a3b-c772bf4a311c" providerId="ADAL" clId="{AFBB5070-511B-4CA0-9A42-F23C012C9EC3}" dt="2024-03-05T09:25:33.676" v="2288" actId="47"/>
        <pc:sldMkLst>
          <pc:docMk/>
          <pc:sldMk cId="2595195584" sldId="651"/>
        </pc:sldMkLst>
      </pc:sldChg>
      <pc:sldChg chg="addSp delSp modSp del mod">
        <pc:chgData name="Matthieu De Mari" userId="dfb708c9-d8dc-439f-9a3b-c772bf4a311c" providerId="ADAL" clId="{AFBB5070-511B-4CA0-9A42-F23C012C9EC3}" dt="2024-03-05T09:25:33.676" v="2288" actId="47"/>
        <pc:sldMkLst>
          <pc:docMk/>
          <pc:sldMk cId="773672680" sldId="652"/>
        </pc:sldMkLst>
        <pc:spChg chg="del">
          <ac:chgData name="Matthieu De Mari" userId="dfb708c9-d8dc-439f-9a3b-c772bf4a311c" providerId="ADAL" clId="{AFBB5070-511B-4CA0-9A42-F23C012C9EC3}" dt="2024-02-09T01:04:53.069" v="434" actId="478"/>
          <ac:spMkLst>
            <pc:docMk/>
            <pc:sldMk cId="773672680" sldId="652"/>
            <ac:spMk id="2" creationId="{72D148CD-0DB0-160F-EFF4-D432FC0E5275}"/>
          </ac:spMkLst>
        </pc:spChg>
        <pc:spChg chg="del">
          <ac:chgData name="Matthieu De Mari" userId="dfb708c9-d8dc-439f-9a3b-c772bf4a311c" providerId="ADAL" clId="{AFBB5070-511B-4CA0-9A42-F23C012C9EC3}" dt="2024-02-09T01:04:15.817" v="403" actId="478"/>
          <ac:spMkLst>
            <pc:docMk/>
            <pc:sldMk cId="773672680" sldId="652"/>
            <ac:spMk id="3" creationId="{888778C6-A734-C28B-5DEA-DC9DD854857F}"/>
          </ac:spMkLst>
        </pc:spChg>
        <pc:spChg chg="add del mod">
          <ac:chgData name="Matthieu De Mari" userId="dfb708c9-d8dc-439f-9a3b-c772bf4a311c" providerId="ADAL" clId="{AFBB5070-511B-4CA0-9A42-F23C012C9EC3}" dt="2024-02-09T01:04:19.660" v="404" actId="478"/>
          <ac:spMkLst>
            <pc:docMk/>
            <pc:sldMk cId="773672680" sldId="652"/>
            <ac:spMk id="5" creationId="{BB632164-D772-28B8-8B74-4628F8CA6C96}"/>
          </ac:spMkLst>
        </pc:spChg>
        <pc:spChg chg="add mod">
          <ac:chgData name="Matthieu De Mari" userId="dfb708c9-d8dc-439f-9a3b-c772bf4a311c" providerId="ADAL" clId="{AFBB5070-511B-4CA0-9A42-F23C012C9EC3}" dt="2024-02-09T01:04:19.996" v="405"/>
          <ac:spMkLst>
            <pc:docMk/>
            <pc:sldMk cId="773672680" sldId="652"/>
            <ac:spMk id="6" creationId="{A36CCB85-C859-E807-3137-D5CE4B60C077}"/>
          </ac:spMkLst>
        </pc:spChg>
        <pc:spChg chg="add del mod">
          <ac:chgData name="Matthieu De Mari" userId="dfb708c9-d8dc-439f-9a3b-c772bf4a311c" providerId="ADAL" clId="{AFBB5070-511B-4CA0-9A42-F23C012C9EC3}" dt="2024-02-09T01:04:54.479" v="435" actId="478"/>
          <ac:spMkLst>
            <pc:docMk/>
            <pc:sldMk cId="773672680" sldId="652"/>
            <ac:spMk id="9" creationId="{E4C78691-D847-ED0B-7DF3-A8F8D8B369E5}"/>
          </ac:spMkLst>
        </pc:spChg>
        <pc:spChg chg="add mod">
          <ac:chgData name="Matthieu De Mari" userId="dfb708c9-d8dc-439f-9a3b-c772bf4a311c" providerId="ADAL" clId="{AFBB5070-511B-4CA0-9A42-F23C012C9EC3}" dt="2024-02-09T01:04:54.817" v="436"/>
          <ac:spMkLst>
            <pc:docMk/>
            <pc:sldMk cId="773672680" sldId="652"/>
            <ac:spMk id="10" creationId="{4D3BA0C0-AE8A-0DF8-59E2-C08090AAEB49}"/>
          </ac:spMkLst>
        </pc:spChg>
        <pc:picChg chg="mod">
          <ac:chgData name="Matthieu De Mari" userId="dfb708c9-d8dc-439f-9a3b-c772bf4a311c" providerId="ADAL" clId="{AFBB5070-511B-4CA0-9A42-F23C012C9EC3}" dt="2024-02-09T01:04:58.682" v="438" actId="1076"/>
          <ac:picMkLst>
            <pc:docMk/>
            <pc:sldMk cId="773672680" sldId="652"/>
            <ac:picMk id="8" creationId="{4BC58C91-9288-6B98-64B4-EFA559FAF43E}"/>
          </ac:picMkLst>
        </pc:picChg>
      </pc:sldChg>
      <pc:sldChg chg="del">
        <pc:chgData name="Matthieu De Mari" userId="dfb708c9-d8dc-439f-9a3b-c772bf4a311c" providerId="ADAL" clId="{AFBB5070-511B-4CA0-9A42-F23C012C9EC3}" dt="2024-03-05T09:25:35.051" v="2289" actId="47"/>
        <pc:sldMkLst>
          <pc:docMk/>
          <pc:sldMk cId="855321949" sldId="653"/>
        </pc:sldMkLst>
      </pc:sldChg>
      <pc:sldChg chg="modSp del mod">
        <pc:chgData name="Matthieu De Mari" userId="dfb708c9-d8dc-439f-9a3b-c772bf4a311c" providerId="ADAL" clId="{AFBB5070-511B-4CA0-9A42-F23C012C9EC3}" dt="2024-02-09T01:06:07.404" v="444" actId="47"/>
        <pc:sldMkLst>
          <pc:docMk/>
          <pc:sldMk cId="2099660639" sldId="654"/>
        </pc:sldMkLst>
        <pc:spChg chg="mod">
          <ac:chgData name="Matthieu De Mari" userId="dfb708c9-d8dc-439f-9a3b-c772bf4a311c" providerId="ADAL" clId="{AFBB5070-511B-4CA0-9A42-F23C012C9EC3}" dt="2024-02-09T01:06:03.416" v="443" actId="20577"/>
          <ac:spMkLst>
            <pc:docMk/>
            <pc:sldMk cId="2099660639" sldId="654"/>
            <ac:spMk id="2" creationId="{3A539624-89C7-CB9B-80D4-967F8AF510DB}"/>
          </ac:spMkLst>
        </pc:spChg>
      </pc:sldChg>
      <pc:sldChg chg="del">
        <pc:chgData name="Matthieu De Mari" userId="dfb708c9-d8dc-439f-9a3b-c772bf4a311c" providerId="ADAL" clId="{AFBB5070-511B-4CA0-9A42-F23C012C9EC3}" dt="2024-03-05T09:25:36.666" v="2290" actId="47"/>
        <pc:sldMkLst>
          <pc:docMk/>
          <pc:sldMk cId="2451971174" sldId="655"/>
        </pc:sldMkLst>
      </pc:sldChg>
      <pc:sldChg chg="del">
        <pc:chgData name="Matthieu De Mari" userId="dfb708c9-d8dc-439f-9a3b-c772bf4a311c" providerId="ADAL" clId="{AFBB5070-511B-4CA0-9A42-F23C012C9EC3}" dt="2024-03-05T09:25:36.666" v="2290" actId="47"/>
        <pc:sldMkLst>
          <pc:docMk/>
          <pc:sldMk cId="148017835" sldId="656"/>
        </pc:sldMkLst>
      </pc:sldChg>
      <pc:sldChg chg="del">
        <pc:chgData name="Matthieu De Mari" userId="dfb708c9-d8dc-439f-9a3b-c772bf4a311c" providerId="ADAL" clId="{AFBB5070-511B-4CA0-9A42-F23C012C9EC3}" dt="2024-03-05T09:25:36.666" v="2290" actId="47"/>
        <pc:sldMkLst>
          <pc:docMk/>
          <pc:sldMk cId="1922511899" sldId="657"/>
        </pc:sldMkLst>
      </pc:sldChg>
      <pc:sldChg chg="del">
        <pc:chgData name="Matthieu De Mari" userId="dfb708c9-d8dc-439f-9a3b-c772bf4a311c" providerId="ADAL" clId="{AFBB5070-511B-4CA0-9A42-F23C012C9EC3}" dt="2024-03-05T09:25:36.666" v="2290" actId="47"/>
        <pc:sldMkLst>
          <pc:docMk/>
          <pc:sldMk cId="4035742227" sldId="658"/>
        </pc:sldMkLst>
      </pc:sldChg>
      <pc:sldChg chg="del">
        <pc:chgData name="Matthieu De Mari" userId="dfb708c9-d8dc-439f-9a3b-c772bf4a311c" providerId="ADAL" clId="{AFBB5070-511B-4CA0-9A42-F23C012C9EC3}" dt="2024-03-05T09:25:36.666" v="2290" actId="47"/>
        <pc:sldMkLst>
          <pc:docMk/>
          <pc:sldMk cId="2096824087" sldId="659"/>
        </pc:sldMkLst>
      </pc:sldChg>
      <pc:sldChg chg="del">
        <pc:chgData name="Matthieu De Mari" userId="dfb708c9-d8dc-439f-9a3b-c772bf4a311c" providerId="ADAL" clId="{AFBB5070-511B-4CA0-9A42-F23C012C9EC3}" dt="2024-03-05T09:25:36.666" v="2290" actId="47"/>
        <pc:sldMkLst>
          <pc:docMk/>
          <pc:sldMk cId="3023865042" sldId="660"/>
        </pc:sldMkLst>
      </pc:sldChg>
      <pc:sldChg chg="delSp modSp del mod">
        <pc:chgData name="Matthieu De Mari" userId="dfb708c9-d8dc-439f-9a3b-c772bf4a311c" providerId="ADAL" clId="{AFBB5070-511B-4CA0-9A42-F23C012C9EC3}" dt="2024-03-05T09:25:36.666" v="2290" actId="47"/>
        <pc:sldMkLst>
          <pc:docMk/>
          <pc:sldMk cId="2303339168" sldId="661"/>
        </pc:sldMkLst>
        <pc:spChg chg="mod">
          <ac:chgData name="Matthieu De Mari" userId="dfb708c9-d8dc-439f-9a3b-c772bf4a311c" providerId="ADAL" clId="{AFBB5070-511B-4CA0-9A42-F23C012C9EC3}" dt="2024-02-09T01:08:13.013" v="505"/>
          <ac:spMkLst>
            <pc:docMk/>
            <pc:sldMk cId="2303339168" sldId="661"/>
            <ac:spMk id="3" creationId="{A01BD820-1F4B-CA48-6D02-F8A6442E8629}"/>
          </ac:spMkLst>
        </pc:spChg>
        <pc:picChg chg="del">
          <ac:chgData name="Matthieu De Mari" userId="dfb708c9-d8dc-439f-9a3b-c772bf4a311c" providerId="ADAL" clId="{AFBB5070-511B-4CA0-9A42-F23C012C9EC3}" dt="2024-02-09T01:08:16.071" v="506" actId="21"/>
          <ac:picMkLst>
            <pc:docMk/>
            <pc:sldMk cId="2303339168" sldId="661"/>
            <ac:picMk id="11" creationId="{D9D0A523-70C9-0F50-DEBA-6DB69D7F3F5A}"/>
          </ac:picMkLst>
        </pc:picChg>
      </pc:sldChg>
      <pc:sldChg chg="modSp del mod">
        <pc:chgData name="Matthieu De Mari" userId="dfb708c9-d8dc-439f-9a3b-c772bf4a311c" providerId="ADAL" clId="{AFBB5070-511B-4CA0-9A42-F23C012C9EC3}" dt="2024-03-05T09:25:36.666" v="2290" actId="47"/>
        <pc:sldMkLst>
          <pc:docMk/>
          <pc:sldMk cId="365986058" sldId="663"/>
        </pc:sldMkLst>
        <pc:spChg chg="mod">
          <ac:chgData name="Matthieu De Mari" userId="dfb708c9-d8dc-439f-9a3b-c772bf4a311c" providerId="ADAL" clId="{AFBB5070-511B-4CA0-9A42-F23C012C9EC3}" dt="2024-02-09T01:08:06.790" v="504" actId="207"/>
          <ac:spMkLst>
            <pc:docMk/>
            <pc:sldMk cId="365986058" sldId="663"/>
            <ac:spMk id="3" creationId="{A01BD820-1F4B-CA48-6D02-F8A6442E8629}"/>
          </ac:spMkLst>
        </pc:spChg>
      </pc:sldChg>
      <pc:sldChg chg="del">
        <pc:chgData name="Matthieu De Mari" userId="dfb708c9-d8dc-439f-9a3b-c772bf4a311c" providerId="ADAL" clId="{AFBB5070-511B-4CA0-9A42-F23C012C9EC3}" dt="2024-03-05T09:25:33.676" v="2288" actId="47"/>
        <pc:sldMkLst>
          <pc:docMk/>
          <pc:sldMk cId="2175023596" sldId="664"/>
        </pc:sldMkLst>
      </pc:sldChg>
      <pc:sldChg chg="delSp modSp add mod modClrScheme chgLayout">
        <pc:chgData name="Matthieu De Mari" userId="dfb708c9-d8dc-439f-9a3b-c772bf4a311c" providerId="ADAL" clId="{AFBB5070-511B-4CA0-9A42-F23C012C9EC3}" dt="2024-03-05T09:06:13.449" v="1809" actId="207"/>
        <pc:sldMkLst>
          <pc:docMk/>
          <pc:sldMk cId="3985714035" sldId="665"/>
        </pc:sldMkLst>
        <pc:spChg chg="mod ord">
          <ac:chgData name="Matthieu De Mari" userId="dfb708c9-d8dc-439f-9a3b-c772bf4a311c" providerId="ADAL" clId="{AFBB5070-511B-4CA0-9A42-F23C012C9EC3}" dt="2024-02-09T00:56:28.487" v="285" actId="700"/>
          <ac:spMkLst>
            <pc:docMk/>
            <pc:sldMk cId="3985714035" sldId="665"/>
            <ac:spMk id="2" creationId="{0A9B6415-841A-514F-6A8D-288EABF91BF4}"/>
          </ac:spMkLst>
        </pc:spChg>
        <pc:spChg chg="mod ord">
          <ac:chgData name="Matthieu De Mari" userId="dfb708c9-d8dc-439f-9a3b-c772bf4a311c" providerId="ADAL" clId="{AFBB5070-511B-4CA0-9A42-F23C012C9EC3}" dt="2024-03-05T09:06:13.449" v="1809" actId="207"/>
          <ac:spMkLst>
            <pc:docMk/>
            <pc:sldMk cId="3985714035" sldId="665"/>
            <ac:spMk id="3" creationId="{79E67D09-B578-229E-4EB1-9E412904827B}"/>
          </ac:spMkLst>
        </pc:spChg>
        <pc:spChg chg="del mod">
          <ac:chgData name="Matthieu De Mari" userId="dfb708c9-d8dc-439f-9a3b-c772bf4a311c" providerId="ADAL" clId="{AFBB5070-511B-4CA0-9A42-F23C012C9EC3}" dt="2024-02-09T00:56:28.487" v="285" actId="700"/>
          <ac:spMkLst>
            <pc:docMk/>
            <pc:sldMk cId="3985714035" sldId="665"/>
            <ac:spMk id="4" creationId="{6432A8ED-2079-C3BD-8E1B-F5B71ADECC16}"/>
          </ac:spMkLst>
        </pc:spChg>
      </pc:sldChg>
      <pc:sldChg chg="delSp modSp add mod modClrScheme chgLayout">
        <pc:chgData name="Matthieu De Mari" userId="dfb708c9-d8dc-439f-9a3b-c772bf4a311c" providerId="ADAL" clId="{AFBB5070-511B-4CA0-9A42-F23C012C9EC3}" dt="2024-02-27T02:38:56.906" v="515" actId="20577"/>
        <pc:sldMkLst>
          <pc:docMk/>
          <pc:sldMk cId="328652294" sldId="666"/>
        </pc:sldMkLst>
        <pc:spChg chg="mod ord">
          <ac:chgData name="Matthieu De Mari" userId="dfb708c9-d8dc-439f-9a3b-c772bf4a311c" providerId="ADAL" clId="{AFBB5070-511B-4CA0-9A42-F23C012C9EC3}" dt="2024-02-09T01:00:32.994" v="327" actId="700"/>
          <ac:spMkLst>
            <pc:docMk/>
            <pc:sldMk cId="328652294" sldId="666"/>
            <ac:spMk id="2" creationId="{F2E9A670-B346-30B9-6381-1897368D4CC3}"/>
          </ac:spMkLst>
        </pc:spChg>
        <pc:spChg chg="mod ord">
          <ac:chgData name="Matthieu De Mari" userId="dfb708c9-d8dc-439f-9a3b-c772bf4a311c" providerId="ADAL" clId="{AFBB5070-511B-4CA0-9A42-F23C012C9EC3}" dt="2024-02-27T02:38:56.906" v="515" actId="20577"/>
          <ac:spMkLst>
            <pc:docMk/>
            <pc:sldMk cId="328652294" sldId="666"/>
            <ac:spMk id="3" creationId="{B622E793-5770-CD7E-5FC0-A295E49DE15E}"/>
          </ac:spMkLst>
        </pc:spChg>
        <pc:spChg chg="del mod">
          <ac:chgData name="Matthieu De Mari" userId="dfb708c9-d8dc-439f-9a3b-c772bf4a311c" providerId="ADAL" clId="{AFBB5070-511B-4CA0-9A42-F23C012C9EC3}" dt="2024-02-09T01:00:32.994" v="327" actId="700"/>
          <ac:spMkLst>
            <pc:docMk/>
            <pc:sldMk cId="328652294" sldId="666"/>
            <ac:spMk id="4" creationId="{3171EA2D-E0C4-B797-4518-CBA0987EAD50}"/>
          </ac:spMkLst>
        </pc:spChg>
      </pc:sldChg>
      <pc:sldChg chg="delSp modSp add mod modClrScheme chgLayout">
        <pc:chgData name="Matthieu De Mari" userId="dfb708c9-d8dc-439f-9a3b-c772bf4a311c" providerId="ADAL" clId="{AFBB5070-511B-4CA0-9A42-F23C012C9EC3}" dt="2024-02-09T01:01:15.301" v="340" actId="27636"/>
        <pc:sldMkLst>
          <pc:docMk/>
          <pc:sldMk cId="4024913740" sldId="667"/>
        </pc:sldMkLst>
        <pc:spChg chg="mod ord">
          <ac:chgData name="Matthieu De Mari" userId="dfb708c9-d8dc-439f-9a3b-c772bf4a311c" providerId="ADAL" clId="{AFBB5070-511B-4CA0-9A42-F23C012C9EC3}" dt="2024-02-09T01:01:15.285" v="339" actId="700"/>
          <ac:spMkLst>
            <pc:docMk/>
            <pc:sldMk cId="4024913740" sldId="667"/>
            <ac:spMk id="2" creationId="{A16E12DD-FA4A-8B19-A346-527C21F184EE}"/>
          </ac:spMkLst>
        </pc:spChg>
        <pc:spChg chg="mod ord">
          <ac:chgData name="Matthieu De Mari" userId="dfb708c9-d8dc-439f-9a3b-c772bf4a311c" providerId="ADAL" clId="{AFBB5070-511B-4CA0-9A42-F23C012C9EC3}" dt="2024-02-09T01:01:15.301" v="340" actId="27636"/>
          <ac:spMkLst>
            <pc:docMk/>
            <pc:sldMk cId="4024913740" sldId="667"/>
            <ac:spMk id="3" creationId="{F9286190-5E6D-1437-C6F2-B37BC612C4E8}"/>
          </ac:spMkLst>
        </pc:spChg>
        <pc:spChg chg="del mod">
          <ac:chgData name="Matthieu De Mari" userId="dfb708c9-d8dc-439f-9a3b-c772bf4a311c" providerId="ADAL" clId="{AFBB5070-511B-4CA0-9A42-F23C012C9EC3}" dt="2024-02-09T01:01:15.285" v="339" actId="700"/>
          <ac:spMkLst>
            <pc:docMk/>
            <pc:sldMk cId="4024913740" sldId="667"/>
            <ac:spMk id="4" creationId="{5D181F7D-38E7-963A-0502-804256DC8143}"/>
          </ac:spMkLst>
        </pc:spChg>
      </pc:sldChg>
      <pc:sldChg chg="del">
        <pc:chgData name="Matthieu De Mari" userId="dfb708c9-d8dc-439f-9a3b-c772bf4a311c" providerId="ADAL" clId="{AFBB5070-511B-4CA0-9A42-F23C012C9EC3}" dt="2024-02-09T00:49:55.084" v="4" actId="47"/>
        <pc:sldMkLst>
          <pc:docMk/>
          <pc:sldMk cId="2828164903" sldId="668"/>
        </pc:sldMkLst>
      </pc:sldChg>
      <pc:sldChg chg="addSp modSp add del mod">
        <pc:chgData name="Matthieu De Mari" userId="dfb708c9-d8dc-439f-9a3b-c772bf4a311c" providerId="ADAL" clId="{AFBB5070-511B-4CA0-9A42-F23C012C9EC3}" dt="2024-03-05T09:25:36.666" v="2290" actId="47"/>
        <pc:sldMkLst>
          <pc:docMk/>
          <pc:sldMk cId="2917180269" sldId="668"/>
        </pc:sldMkLst>
        <pc:picChg chg="add mod">
          <ac:chgData name="Matthieu De Mari" userId="dfb708c9-d8dc-439f-9a3b-c772bf4a311c" providerId="ADAL" clId="{AFBB5070-511B-4CA0-9A42-F23C012C9EC3}" dt="2024-02-09T01:08:29.825" v="513" actId="14100"/>
          <ac:picMkLst>
            <pc:docMk/>
            <pc:sldMk cId="2917180269" sldId="668"/>
            <ac:picMk id="11" creationId="{D9D0A523-70C9-0F50-DEBA-6DB69D7F3F5A}"/>
          </ac:picMkLst>
        </pc:picChg>
      </pc:sldChg>
      <pc:sldChg chg="modSp add mod">
        <pc:chgData name="Matthieu De Mari" userId="dfb708c9-d8dc-439f-9a3b-c772bf4a311c" providerId="ADAL" clId="{AFBB5070-511B-4CA0-9A42-F23C012C9EC3}" dt="2024-03-05T08:58:55.719" v="1152" actId="113"/>
        <pc:sldMkLst>
          <pc:docMk/>
          <pc:sldMk cId="2636755818" sldId="669"/>
        </pc:sldMkLst>
        <pc:spChg chg="mod">
          <ac:chgData name="Matthieu De Mari" userId="dfb708c9-d8dc-439f-9a3b-c772bf4a311c" providerId="ADAL" clId="{AFBB5070-511B-4CA0-9A42-F23C012C9EC3}" dt="2024-03-05T08:58:55.719" v="1152" actId="113"/>
          <ac:spMkLst>
            <pc:docMk/>
            <pc:sldMk cId="2636755818" sldId="669"/>
            <ac:spMk id="3" creationId="{2C65FA57-03F7-0D2B-DC25-B384F224DA2C}"/>
          </ac:spMkLst>
        </pc:spChg>
      </pc:sldChg>
      <pc:sldChg chg="del">
        <pc:chgData name="Matthieu De Mari" userId="dfb708c9-d8dc-439f-9a3b-c772bf4a311c" providerId="ADAL" clId="{AFBB5070-511B-4CA0-9A42-F23C012C9EC3}" dt="2024-02-09T00:49:51.166" v="3" actId="47"/>
        <pc:sldMkLst>
          <pc:docMk/>
          <pc:sldMk cId="3980169169" sldId="669"/>
        </pc:sldMkLst>
      </pc:sldChg>
      <pc:sldChg chg="modSp add mod">
        <pc:chgData name="Matthieu De Mari" userId="dfb708c9-d8dc-439f-9a3b-c772bf4a311c" providerId="ADAL" clId="{AFBB5070-511B-4CA0-9A42-F23C012C9EC3}" dt="2024-03-05T09:04:21.151" v="1733" actId="20577"/>
        <pc:sldMkLst>
          <pc:docMk/>
          <pc:sldMk cId="370734377" sldId="670"/>
        </pc:sldMkLst>
        <pc:spChg chg="mod">
          <ac:chgData name="Matthieu De Mari" userId="dfb708c9-d8dc-439f-9a3b-c772bf4a311c" providerId="ADAL" clId="{AFBB5070-511B-4CA0-9A42-F23C012C9EC3}" dt="2024-03-05T09:04:21.151" v="1733" actId="20577"/>
          <ac:spMkLst>
            <pc:docMk/>
            <pc:sldMk cId="370734377" sldId="670"/>
            <ac:spMk id="3" creationId="{48F74465-B0B7-C67A-F341-8D557D0DD26C}"/>
          </ac:spMkLst>
        </pc:spChg>
      </pc:sldChg>
      <pc:sldChg chg="del">
        <pc:chgData name="Matthieu De Mari" userId="dfb708c9-d8dc-439f-9a3b-c772bf4a311c" providerId="ADAL" clId="{AFBB5070-511B-4CA0-9A42-F23C012C9EC3}" dt="2024-02-09T00:49:44.944" v="2" actId="47"/>
        <pc:sldMkLst>
          <pc:docMk/>
          <pc:sldMk cId="4122990920" sldId="670"/>
        </pc:sldMkLst>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05/03/2024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05/03/2024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05/03/2024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0.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Backpropagation through time and the vanishing gradient problem</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974-CFBD-95B7-753C-65691ECA42E5}"/>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24F110-DC44-75A5-3E2C-15E644A34FBF}"/>
                  </a:ext>
                </a:extLst>
              </p:cNvPr>
              <p:cNvSpPr>
                <a:spLocks noGrp="1"/>
              </p:cNvSpPr>
              <p:nvPr>
                <p:ph sz="half" idx="1"/>
              </p:nvPr>
            </p:nvSpPr>
            <p:spPr>
              <a:xfrm>
                <a:off x="838200" y="1825624"/>
                <a:ext cx="5181600" cy="5032375"/>
              </a:xfrm>
            </p:spPr>
            <p:txBody>
              <a:bodyPr/>
              <a:lstStyle/>
              <a:p>
                <a:pPr marL="0" indent="0">
                  <a:buNone/>
                </a:pPr>
                <a:r>
                  <a:rPr lang="en-GB" b="1" dirty="0"/>
                  <a:t>Our current RNN: </a:t>
                </a:r>
                <a:r>
                  <a:rPr lang="en-GB" dirty="0"/>
                  <a:t>uses the same layers and operations to both</a:t>
                </a:r>
              </a:p>
              <a:p>
                <a:r>
                  <a:rPr lang="en-GB" b="1" dirty="0">
                    <a:solidFill>
                      <a:srgbClr val="7030A0"/>
                    </a:solidFill>
                  </a:rPr>
                  <a:t>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b="1" dirty="0">
                    <a:solidFill>
                      <a:schemeClr val="accent2"/>
                    </a:solidFill>
                  </a:rPr>
                  <a:t>And update the memory vector, defining </a:t>
                </a:r>
                <a14:m>
                  <m:oMath xmlns:m="http://schemas.openxmlformats.org/officeDocument/2006/math">
                    <m:sSub>
                      <m:sSubPr>
                        <m:ctrlPr>
                          <a:rPr lang="en-GB" b="1" i="1" smtClean="0">
                            <a:solidFill>
                              <a:schemeClr val="accent2"/>
                            </a:solidFill>
                            <a:latin typeface="Cambria Math" panose="02040503050406030204" pitchFamily="18" charset="0"/>
                          </a:rPr>
                        </m:ctrlPr>
                      </m:sSubPr>
                      <m:e>
                        <m:r>
                          <a:rPr lang="en-GB" b="1" i="1" smtClean="0">
                            <a:solidFill>
                              <a:schemeClr val="accent2"/>
                            </a:solidFill>
                            <a:latin typeface="Cambria Math" panose="02040503050406030204" pitchFamily="18" charset="0"/>
                          </a:rPr>
                          <m:t>𝒉</m:t>
                        </m:r>
                      </m:e>
                      <m:sub>
                        <m:r>
                          <a:rPr lang="en-GB" b="1" i="1" smtClean="0">
                            <a:solidFill>
                              <a:schemeClr val="accent2"/>
                            </a:solidFill>
                            <a:latin typeface="Cambria Math" panose="02040503050406030204" pitchFamily="18" charset="0"/>
                          </a:rPr>
                          <m:t>𝒕</m:t>
                        </m:r>
                        <m:r>
                          <a:rPr lang="en-GB" b="1" i="1" smtClean="0">
                            <a:solidFill>
                              <a:schemeClr val="accent2"/>
                            </a:solidFill>
                            <a:latin typeface="Cambria Math" panose="02040503050406030204" pitchFamily="18" charset="0"/>
                          </a:rPr>
                          <m:t>+</m:t>
                        </m:r>
                        <m:r>
                          <a:rPr lang="en-GB" b="1" i="1" smtClean="0">
                            <a:solidFill>
                              <a:schemeClr val="accent2"/>
                            </a:solidFill>
                            <a:latin typeface="Cambria Math" panose="02040503050406030204" pitchFamily="18" charset="0"/>
                          </a:rPr>
                          <m:t>𝟏</m:t>
                        </m:r>
                      </m:sub>
                    </m:sSub>
                  </m:oMath>
                </a14:m>
                <a:r>
                  <a:rPr lang="en-SG" b="1" dirty="0">
                    <a:solidFill>
                      <a:schemeClr val="accent2"/>
                    </a:solidFill>
                  </a:rPr>
                  <a:t>.</a:t>
                </a:r>
              </a:p>
              <a:p>
                <a:pPr marL="0" indent="0">
                  <a:buNone/>
                </a:pPr>
                <a:endParaRPr lang="en-SG" dirty="0"/>
              </a:p>
              <a:p>
                <a:pPr marL="0" indent="0">
                  <a:buNone/>
                </a:pPr>
                <a:r>
                  <a:rPr lang="en-SG" b="1" dirty="0"/>
                  <a:t>However, these are two very different operations and should probably rely on two distinct calculations!</a:t>
                </a:r>
              </a:p>
            </p:txBody>
          </p:sp>
        </mc:Choice>
        <mc:Fallback xmlns="">
          <p:sp>
            <p:nvSpPr>
              <p:cNvPr id="4" name="Content Placeholder 3">
                <a:extLst>
                  <a:ext uri="{FF2B5EF4-FFF2-40B4-BE49-F238E27FC236}">
                    <a16:creationId xmlns:a16="http://schemas.microsoft.com/office/drawing/2014/main" id="{9824F110-DC44-75A5-3E2C-15E644A34FB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588"/>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EB6ABA3-2672-C3F7-C863-0099F005EE45}"/>
              </a:ext>
            </a:extLst>
          </p:cNvPr>
          <p:cNvPicPr>
            <a:picLocks noChangeAspect="1"/>
          </p:cNvPicPr>
          <p:nvPr/>
        </p:nvPicPr>
        <p:blipFill rotWithShape="1">
          <a:blip r:embed="rId3"/>
          <a:srcRect l="7053"/>
          <a:stretch/>
        </p:blipFill>
        <p:spPr>
          <a:xfrm>
            <a:off x="6200912" y="2409544"/>
            <a:ext cx="5991088" cy="2993908"/>
          </a:xfrm>
          <a:prstGeom prst="rect">
            <a:avLst/>
          </a:prstGeom>
        </p:spPr>
      </p:pic>
    </p:spTree>
    <p:extLst>
      <p:ext uri="{BB962C8B-B14F-4D97-AF65-F5344CB8AC3E}">
        <p14:creationId xmlns:p14="http://schemas.microsoft.com/office/powerpoint/2010/main" val="349975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Task 1: 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dirty="0"/>
                  <a:t>This is the job of a “predictor”.</a:t>
                </a:r>
              </a:p>
              <a:p>
                <a:r>
                  <a:rPr lang="en-SG" dirty="0"/>
                  <a:t>Uses information from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and the present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to formulate prediction.</a:t>
                </a:r>
              </a:p>
              <a:p>
                <a:r>
                  <a:rPr lang="en-SG" b="1" dirty="0"/>
                  <a:t>Somewhat similar to predicting price of apartment based on apartment features.</a:t>
                </a:r>
              </a:p>
              <a:p>
                <a:r>
                  <a:rPr lang="en-SG" dirty="0"/>
                  <a:t>For this, it is fine to use all the layers and operations we have implemented in previous weeks.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a:stretch>
              </a:blipFill>
            </p:spPr>
            <p:txBody>
              <a:bodyPr/>
              <a:lstStyle/>
              <a:p>
                <a:r>
                  <a:rPr lang="en-GB">
                    <a:noFill/>
                  </a:rPr>
                  <a:t> </a:t>
                </a:r>
              </a:p>
            </p:txBody>
          </p:sp>
        </mc:Fallback>
      </mc:AlternateContent>
      <p:pic>
        <p:nvPicPr>
          <p:cNvPr id="8" name="Picture 7" descr="A picture containing person, phone, cellphone&#10;&#10;Description automatically generated">
            <a:extLst>
              <a:ext uri="{FF2B5EF4-FFF2-40B4-BE49-F238E27FC236}">
                <a16:creationId xmlns:a16="http://schemas.microsoft.com/office/drawing/2014/main" id="{E8D71930-493E-D030-EF33-E8E53281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19137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483794" cy="5032375"/>
              </a:xfrm>
            </p:spPr>
            <p:txBody>
              <a:bodyPr>
                <a:normAutofit/>
              </a:bodyPr>
              <a:lstStyle/>
              <a:p>
                <a:pPr marL="0" indent="0">
                  <a:buNone/>
                </a:pPr>
                <a:r>
                  <a:rPr lang="en-GB" b="1" dirty="0">
                    <a:solidFill>
                      <a:schemeClr val="accent2"/>
                    </a:solidFill>
                  </a:rPr>
                  <a:t>Task 2: </a:t>
                </a:r>
                <a:r>
                  <a:rPr lang="en-SG" b="1" dirty="0">
                    <a:solidFill>
                      <a:schemeClr val="accent2"/>
                    </a:solidFill>
                  </a:rPr>
                  <a:t>update the memory vector, defining </a:t>
                </a:r>
                <a14:m>
                  <m:oMath xmlns:m="http://schemas.openxmlformats.org/officeDocument/2006/math">
                    <m:sSub>
                      <m:sSubPr>
                        <m:ctrlPr>
                          <a:rPr lang="en-GB" b="1" i="1">
                            <a:solidFill>
                              <a:schemeClr val="accent2"/>
                            </a:solidFill>
                            <a:latin typeface="Cambria Math" panose="02040503050406030204" pitchFamily="18" charset="0"/>
                          </a:rPr>
                        </m:ctrlPr>
                      </m:sSubPr>
                      <m:e>
                        <m:r>
                          <a:rPr lang="en-GB" b="1" i="1">
                            <a:solidFill>
                              <a:schemeClr val="accent2"/>
                            </a:solidFill>
                            <a:latin typeface="Cambria Math" panose="02040503050406030204" pitchFamily="18" charset="0"/>
                          </a:rPr>
                          <m:t>𝒉</m:t>
                        </m:r>
                      </m:e>
                      <m:sub>
                        <m:r>
                          <a:rPr lang="en-GB" b="1" i="1">
                            <a:solidFill>
                              <a:schemeClr val="accent2"/>
                            </a:solidFill>
                            <a:latin typeface="Cambria Math" panose="02040503050406030204" pitchFamily="18" charset="0"/>
                          </a:rPr>
                          <m:t>𝒕</m:t>
                        </m:r>
                        <m:r>
                          <a:rPr lang="en-GB" b="1" i="1">
                            <a:solidFill>
                              <a:schemeClr val="accent2"/>
                            </a:solidFill>
                            <a:latin typeface="Cambria Math" panose="02040503050406030204" pitchFamily="18" charset="0"/>
                          </a:rPr>
                          <m:t>+</m:t>
                        </m:r>
                        <m:r>
                          <a:rPr lang="en-GB" b="1" i="1">
                            <a:solidFill>
                              <a:schemeClr val="accent2"/>
                            </a:solidFill>
                            <a:latin typeface="Cambria Math" panose="02040503050406030204" pitchFamily="18" charset="0"/>
                          </a:rPr>
                          <m:t>𝟏</m:t>
                        </m:r>
                      </m:sub>
                    </m:sSub>
                  </m:oMath>
                </a14:m>
                <a:r>
                  <a:rPr lang="en-SG" b="1" dirty="0">
                    <a:solidFill>
                      <a:schemeClr val="accent2"/>
                    </a:solidFill>
                  </a:rPr>
                  <a:t>.</a:t>
                </a:r>
              </a:p>
              <a:p>
                <a:r>
                  <a:rPr lang="en-SG" dirty="0"/>
                  <a:t>This typically consists of teaching the Neural Network how to remember relevant things that happened over time.</a:t>
                </a:r>
              </a:p>
              <a:p>
                <a:r>
                  <a:rPr lang="en-SG" b="1" dirty="0"/>
                  <a:t>In other words, the cognitive ability of </a:t>
                </a:r>
                <a:r>
                  <a:rPr lang="en-SG" b="1" u="sng" dirty="0"/>
                  <a:t>memorizing and processing information over time</a:t>
                </a:r>
                <a:r>
                  <a:rPr lang="en-SG" b="1" dirty="0"/>
                  <a:t>.</a:t>
                </a:r>
              </a:p>
              <a:p>
                <a:r>
                  <a:rPr lang="en-SG" dirty="0"/>
                  <a:t>New task, probably requires its own set of operations!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483794" cy="5032375"/>
              </a:xfrm>
              <a:blipFill>
                <a:blip r:embed="rId2"/>
                <a:stretch>
                  <a:fillRect l="-2336" t="-1937" r="-667"/>
                </a:stretch>
              </a:blipFill>
            </p:spPr>
            <p:txBody>
              <a:bodyPr/>
              <a:lstStyle/>
              <a:p>
                <a:r>
                  <a:rPr lang="en-GB">
                    <a:noFill/>
                  </a:rPr>
                  <a:t> </a:t>
                </a:r>
              </a:p>
            </p:txBody>
          </p:sp>
        </mc:Fallback>
      </mc:AlternateContent>
      <p:pic>
        <p:nvPicPr>
          <p:cNvPr id="7" name="Picture 6" descr="A picture containing person, phone, cellphone&#10;&#10;Description automatically generated">
            <a:extLst>
              <a:ext uri="{FF2B5EF4-FFF2-40B4-BE49-F238E27FC236}">
                <a16:creationId xmlns:a16="http://schemas.microsoft.com/office/drawing/2014/main" id="{B32309B5-6CBB-0E38-B925-1F935F7D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244590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But, hold on a second, what is the brain doing when it comes to memory anyway?</a:t>
            </a:r>
          </a:p>
          <a:p>
            <a:r>
              <a:rPr lang="en-GB" dirty="0"/>
              <a:t>Our brains will decide what is an important information to </a:t>
            </a:r>
            <a:r>
              <a:rPr lang="en-GB" b="1" dirty="0"/>
              <a:t>remember</a:t>
            </a:r>
            <a:r>
              <a:rPr lang="en-GB" dirty="0"/>
              <a:t> over time,</a:t>
            </a:r>
          </a:p>
          <a:p>
            <a:r>
              <a:rPr lang="en-GB" dirty="0"/>
              <a:t>But it might also choose to </a:t>
            </a:r>
            <a:r>
              <a:rPr lang="en-GB" b="1" dirty="0"/>
              <a:t>forget</a:t>
            </a:r>
            <a:r>
              <a:rPr lang="en-GB" dirty="0"/>
              <a:t> about information that is no longer relevant!</a:t>
            </a:r>
          </a:p>
          <a:p>
            <a:r>
              <a:rPr lang="en-GB" dirty="0"/>
              <a:t>(Basically, freeing space in the memory of your brain!)</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F4A2A0D0-72EE-4F3F-35D4-0F2C943E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A901C81-2DF4-9E7A-6DE1-7AD7F4414F31}"/>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188863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1BBC2-84BE-A996-FE94-FD108FDC1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08305-9C93-036D-BE69-60B000F9902C}"/>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2C65FA57-03F7-0D2B-DC25-B384F224DA2C}"/>
              </a:ext>
            </a:extLst>
          </p:cNvPr>
          <p:cNvSpPr>
            <a:spLocks noGrp="1"/>
          </p:cNvSpPr>
          <p:nvPr>
            <p:ph sz="half" idx="1"/>
          </p:nvPr>
        </p:nvSpPr>
        <p:spPr>
          <a:xfrm>
            <a:off x="838200" y="1825624"/>
            <a:ext cx="5359400" cy="5032375"/>
          </a:xfrm>
        </p:spPr>
        <p:txBody>
          <a:bodyPr>
            <a:normAutofit/>
          </a:bodyPr>
          <a:lstStyle/>
          <a:p>
            <a:pPr marL="0" indent="0">
              <a:buNone/>
            </a:pPr>
            <a:r>
              <a:rPr lang="en-GB" dirty="0"/>
              <a:t>The brain also has </a:t>
            </a:r>
            <a:r>
              <a:rPr lang="en-GB" b="1" dirty="0"/>
              <a:t>several types of memories</a:t>
            </a:r>
            <a:r>
              <a:rPr lang="en-GB" dirty="0"/>
              <a:t>. For instance, it has:</a:t>
            </a:r>
          </a:p>
          <a:p>
            <a:r>
              <a:rPr lang="en-GB" dirty="0"/>
              <a:t>A </a:t>
            </a:r>
            <a:r>
              <a:rPr lang="en-GB" b="1" dirty="0"/>
              <a:t>short-term</a:t>
            </a:r>
            <a:r>
              <a:rPr lang="en-GB" dirty="0"/>
              <a:t> memory (what did you have for lunch today? How about lunch two months ago?)</a:t>
            </a:r>
          </a:p>
          <a:p>
            <a:r>
              <a:rPr lang="en-GB" dirty="0"/>
              <a:t>A </a:t>
            </a:r>
            <a:r>
              <a:rPr lang="en-GB" b="1" dirty="0"/>
              <a:t>long-term</a:t>
            </a:r>
            <a:r>
              <a:rPr lang="en-GB" dirty="0"/>
              <a:t> memory (what was your favourite toy as a kid?)</a:t>
            </a:r>
          </a:p>
          <a:p>
            <a:endParaRPr lang="en-GB" dirty="0"/>
          </a:p>
          <a:p>
            <a:pPr marL="0" indent="0">
              <a:buNone/>
            </a:pPr>
            <a:r>
              <a:rPr lang="en-GB" dirty="0"/>
              <a:t>The brain seems capable to decide what makes it into each of these memories, in a </a:t>
            </a:r>
            <a:r>
              <a:rPr lang="en-GB" b="1" dirty="0"/>
              <a:t>decorrelated</a:t>
            </a:r>
            <a:r>
              <a:rPr lang="en-GB" dirty="0"/>
              <a:t> way.</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23B91067-5596-51D2-4CBB-A6B601400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50A307D-0301-4736-0F0B-4E1FA71ACCFE}"/>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263675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085862" cy="5032375"/>
          </a:xfrm>
        </p:spPr>
        <p:txBody>
          <a:bodyPr>
            <a:normAutofit/>
          </a:bodyPr>
          <a:lstStyle/>
          <a:p>
            <a:pPr marL="0" indent="0">
              <a:buNone/>
            </a:pPr>
            <a:r>
              <a:rPr lang="en-GB" b="1" dirty="0"/>
              <a:t>Some “neuroscience” ideas to improve our current vanilla RNN:</a:t>
            </a:r>
          </a:p>
          <a:p>
            <a:pPr marL="514350" indent="-514350">
              <a:buFont typeface="+mj-lt"/>
              <a:buAutoNum type="arabicPeriod"/>
            </a:pPr>
            <a:r>
              <a:rPr lang="en-GB" b="1" dirty="0">
                <a:solidFill>
                  <a:srgbClr val="7030A0"/>
                </a:solidFill>
              </a:rPr>
              <a:t>Decorrelate both tasks!</a:t>
            </a:r>
            <a:endParaRPr lang="en-SG" dirty="0">
              <a:solidFill>
                <a:srgbClr val="7030A0"/>
              </a:solidFill>
            </a:endParaRPr>
          </a:p>
          <a:p>
            <a:pPr lvl="1"/>
            <a:r>
              <a:rPr lang="en-GB" dirty="0"/>
              <a:t>Have </a:t>
            </a:r>
            <a:r>
              <a:rPr lang="en-GB" b="1" dirty="0"/>
              <a:t>distinct sets of trainable parameters </a:t>
            </a:r>
            <a:r>
              <a:rPr lang="en-GB" dirty="0"/>
              <a:t>for the neural network (one per task),</a:t>
            </a:r>
          </a:p>
          <a:p>
            <a:pPr lvl="1"/>
            <a:r>
              <a:rPr lang="en-GB" dirty="0"/>
              <a:t>And </a:t>
            </a:r>
            <a:r>
              <a:rPr lang="en-GB" b="1" dirty="0"/>
              <a:t>different sets of operations happening in the forward method </a:t>
            </a:r>
            <a:r>
              <a:rPr lang="en-GB" dirty="0"/>
              <a:t>(one per each task).</a:t>
            </a:r>
          </a:p>
          <a:p>
            <a:pPr marL="514350" indent="-514350">
              <a:buFont typeface="+mj-lt"/>
              <a:buAutoNum type="arabicPeriod"/>
            </a:pPr>
            <a:r>
              <a:rPr lang="en-GB" b="1" dirty="0">
                <a:solidFill>
                  <a:srgbClr val="7030A0"/>
                </a:solidFill>
              </a:rPr>
              <a:t>Implement different types of memory (short and long).</a:t>
            </a:r>
          </a:p>
          <a:p>
            <a:pPr lvl="1"/>
            <a:r>
              <a:rPr lang="en-GB" dirty="0"/>
              <a:t>To be shown later.</a:t>
            </a:r>
          </a:p>
        </p:txBody>
      </p:sp>
      <p:pic>
        <p:nvPicPr>
          <p:cNvPr id="5" name="Picture 4">
            <a:extLst>
              <a:ext uri="{FF2B5EF4-FFF2-40B4-BE49-F238E27FC236}">
                <a16:creationId xmlns:a16="http://schemas.microsoft.com/office/drawing/2014/main" id="{8EAFB4E0-F294-B146-8EB9-68228769ABDD}"/>
              </a:ext>
            </a:extLst>
          </p:cNvPr>
          <p:cNvPicPr>
            <a:picLocks noChangeAspect="1"/>
          </p:cNvPicPr>
          <p:nvPr/>
        </p:nvPicPr>
        <p:blipFill rotWithShape="1">
          <a:blip r:embed="rId2"/>
          <a:srcRect l="7053"/>
          <a:stretch/>
        </p:blipFill>
        <p:spPr>
          <a:xfrm>
            <a:off x="6200912" y="2409544"/>
            <a:ext cx="5991088" cy="2993908"/>
          </a:xfrm>
          <a:prstGeom prst="rect">
            <a:avLst/>
          </a:prstGeom>
        </p:spPr>
      </p:pic>
    </p:spTree>
    <p:extLst>
      <p:ext uri="{BB962C8B-B14F-4D97-AF65-F5344CB8AC3E}">
        <p14:creationId xmlns:p14="http://schemas.microsoft.com/office/powerpoint/2010/main" val="401146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Long Short-Term Memory </a:t>
            </a:r>
            <a:r>
              <a:rPr lang="en-GB" b="1" dirty="0"/>
              <a:t>models):</a:t>
            </a:r>
          </a:p>
          <a:p>
            <a:pPr marL="0" indent="0">
              <a:buNone/>
            </a:pPr>
            <a:r>
              <a:rPr lang="en-GB" b="1" dirty="0">
                <a:solidFill>
                  <a:srgbClr val="00B050"/>
                </a:solidFill>
              </a:rPr>
              <a:t>LSTMs</a:t>
            </a:r>
            <a:r>
              <a:rPr lang="en-GB" b="1" dirty="0"/>
              <a:t> (</a:t>
            </a:r>
            <a:r>
              <a:rPr lang="en-GB" b="1" dirty="0">
                <a:solidFill>
                  <a:srgbClr val="00B050"/>
                </a:solidFill>
              </a:rPr>
              <a:t>Long Short-Term Memory </a:t>
            </a:r>
            <a:r>
              <a:rPr lang="en-GB" b="1" dirty="0"/>
              <a:t>models) </a:t>
            </a:r>
            <a:r>
              <a:rPr lang="en-GB" dirty="0"/>
              <a:t>are a type of recurrent neural network architecture introduced in [Hochreiter1997] and revised in [</a:t>
            </a:r>
            <a:r>
              <a:rPr lang="en-SG" dirty="0"/>
              <a:t>Gers2013</a:t>
            </a:r>
            <a:r>
              <a:rPr lang="en-GB" dirty="0"/>
              <a:t>].</a:t>
            </a:r>
          </a:p>
          <a:p>
            <a:pPr marL="0" indent="0">
              <a:buNone/>
            </a:pPr>
            <a:r>
              <a:rPr lang="en-GB" dirty="0"/>
              <a:t>LSTMs aim to solve the vanishing gradient problem in RNNs, by </a:t>
            </a:r>
            <a:r>
              <a:rPr lang="en-GB" b="1" dirty="0"/>
              <a:t>adding gating mechanisms to selectively update and discard information in the cell state</a:t>
            </a:r>
            <a:r>
              <a:rPr lang="en-GB" dirty="0"/>
              <a:t>. In other words, LSTMs use gating mechanisms to regulate the flow of information within the network.</a:t>
            </a:r>
          </a:p>
          <a:p>
            <a:pPr marL="0" indent="0">
              <a:buNone/>
            </a:pPr>
            <a:r>
              <a:rPr lang="en-GB" dirty="0"/>
              <a:t>This allows the model to </a:t>
            </a:r>
            <a:r>
              <a:rPr lang="en-GB" b="1" dirty="0"/>
              <a:t>selectively choose which information from the previous cell state to retain and which to discard</a:t>
            </a:r>
            <a:r>
              <a:rPr lang="en-GB" dirty="0"/>
              <a:t>, in order to give more importance to recently predicted values, for instance.</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a:t>cell state can be seen as a conveyor belt that carries information, or memory, across the network.</a:t>
            </a:r>
            <a:endParaRPr lang="en-GB" dirty="0"/>
          </a:p>
          <a:p>
            <a:r>
              <a:rPr lang="en-GB" b="1" dirty="0"/>
              <a:t>The gates can either allow or prevent information from flowing through the belt, </a:t>
            </a:r>
            <a:r>
              <a:rPr lang="en-GB" b="1" u="sng" dirty="0"/>
              <a:t>mimicking this idea or remembering or forgetting things in the brain</a:t>
            </a:r>
            <a:r>
              <a:rPr lang="en-GB" b="1" dirty="0"/>
              <a:t>.</a:t>
            </a:r>
            <a:endParaRPr lang="en-GB" dirty="0"/>
          </a:p>
          <a:p>
            <a:r>
              <a:rPr lang="en-GB" dirty="0"/>
              <a:t>This feature makes LSTMs better suited for modelling complex time series data that exhibit long-term dependencies, as they can selectively choose which information to remember or forget at each time step, depending on the input and the context.</a:t>
            </a:r>
          </a:p>
          <a:p>
            <a:r>
              <a:rPr lang="en-GB" b="1" dirty="0"/>
              <a:t>Therefore, mimicking the </a:t>
            </a:r>
            <a:r>
              <a:rPr lang="en-GB" b="1" dirty="0" err="1"/>
              <a:t>behavior</a:t>
            </a:r>
            <a:r>
              <a:rPr lang="en-GB" b="1" dirty="0"/>
              <a:t> of the human brain!</a:t>
            </a:r>
          </a:p>
        </p:txBody>
      </p:sp>
    </p:spTree>
    <p:extLst>
      <p:ext uri="{BB962C8B-B14F-4D97-AF65-F5344CB8AC3E}">
        <p14:creationId xmlns:p14="http://schemas.microsoft.com/office/powerpoint/2010/main" val="108781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Forget Gate: </a:t>
                </a:r>
                <a:r>
                  <a:rPr lang="en-GB" dirty="0"/>
                  <a:t>will be used to decide what information to throw away from the previous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smtClean="0">
                          <a:latin typeface="Cambria Math" panose="02040503050406030204" pitchFamily="18" charset="0"/>
                        </a:rPr>
                        <m:t>𝜎</m:t>
                      </m:r>
                      <m:r>
                        <a:rPr lang="en-GB" i="1" dirty="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SG" dirty="0"/>
                  <a:t>Similarly,</a:t>
                </a:r>
              </a:p>
              <a:p>
                <a:r>
                  <a:rPr lang="en-SG" b="1" dirty="0"/>
                  <a:t>Input Gate: </a:t>
                </a:r>
                <a:r>
                  <a:rPr lang="en-SG" dirty="0"/>
                  <a:t>will be </a:t>
                </a:r>
                <a:r>
                  <a:rPr lang="en-GB" dirty="0"/>
                  <a:t>used to decide what new information to store in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i="1" dirty="0">
                    <a:latin typeface="Cambria Math" panose="02040503050406030204" pitchFamily="18" charset="0"/>
                  </a:rPr>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𝑖</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SG" i="1" dirty="0" smtClean="0">
                              <a:latin typeface="Cambria Math" panose="02040503050406030204" pitchFamily="18" charset="0"/>
                            </a:rPr>
                            <m:t>𝑖</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p:txBody>
          </p:sp>
        </mc:Choice>
        <mc:Fallback xmlns="">
          <p:sp>
            <p:nvSpPr>
              <p:cNvPr id="5" name="Content Placeholder 4">
                <a:extLst>
                  <a:ext uri="{FF2B5EF4-FFF2-40B4-BE49-F238E27FC236}">
                    <a16:creationId xmlns:a16="http://schemas.microsoft.com/office/drawing/2014/main" id="{2A5938CD-05DA-1785-3D56-E870E3F271B7}"/>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1294"/>
                </a:stretch>
              </a:blipFill>
            </p:spPr>
            <p:txBody>
              <a:bodyPr/>
              <a:lstStyle/>
              <a:p>
                <a:r>
                  <a:rPr lang="en-SG">
                    <a:noFill/>
                  </a:rPr>
                  <a:t> </a:t>
                </a:r>
              </a:p>
            </p:txBody>
          </p:sp>
        </mc:Fallback>
      </mc:AlternateContent>
    </p:spTree>
    <p:extLst>
      <p:ext uri="{BB962C8B-B14F-4D97-AF65-F5344CB8AC3E}">
        <p14:creationId xmlns:p14="http://schemas.microsoft.com/office/powerpoint/2010/main" val="20464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time</a:t>
            </a:r>
            <a:r>
              <a:rPr lang="en-US" dirty="0">
                <a:solidFill>
                  <a:schemeClr val="bg1">
                    <a:lumMod val="65000"/>
                  </a:schemeClr>
                </a:solidFill>
              </a:rPr>
              <a:t> </a:t>
            </a:r>
            <a:r>
              <a:rPr lang="en-US" b="1" dirty="0">
                <a:solidFill>
                  <a:schemeClr val="bg1">
                    <a:lumMod val="65000"/>
                  </a:schemeClr>
                </a:solidFill>
              </a:rPr>
              <a:t>series</a:t>
            </a:r>
            <a:r>
              <a:rPr lang="en-US" dirty="0">
                <a:solidFill>
                  <a:schemeClr val="bg1">
                    <a:lumMod val="65000"/>
                  </a:schemeClr>
                </a:solidFill>
              </a:rPr>
              <a:t> </a:t>
            </a:r>
            <a:r>
              <a:rPr lang="en-US" b="1" dirty="0">
                <a:solidFill>
                  <a:schemeClr val="bg1">
                    <a:lumMod val="65000"/>
                  </a:schemeClr>
                </a:solidFill>
              </a:rPr>
              <a:t>dataset</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How to </a:t>
            </a:r>
            <a:r>
              <a:rPr lang="en-US" b="1" dirty="0">
                <a:solidFill>
                  <a:schemeClr val="bg1">
                    <a:lumMod val="65000"/>
                  </a:schemeClr>
                </a:solidFill>
              </a:rPr>
              <a:t>analyze a time series</a:t>
            </a:r>
            <a:r>
              <a:rPr lang="en-US" dirty="0">
                <a:solidFill>
                  <a:schemeClr val="bg1">
                    <a:lumMod val="65000"/>
                  </a:schemeClr>
                </a:solidFill>
              </a:rPr>
              <a:t>, and what are </a:t>
            </a:r>
            <a:r>
              <a:rPr lang="en-US" b="1" dirty="0">
                <a:solidFill>
                  <a:schemeClr val="bg1">
                    <a:lumMod val="65000"/>
                  </a:schemeClr>
                </a:solidFill>
              </a:rPr>
              <a:t>typical deep learning models</a:t>
            </a:r>
            <a:r>
              <a:rPr lang="en-US" dirty="0">
                <a:solidFill>
                  <a:schemeClr val="bg1">
                    <a:lumMod val="65000"/>
                  </a:schemeClr>
                </a:solidFill>
              </a:rPr>
              <a:t> capable of doing that?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history</a:t>
            </a:r>
            <a:r>
              <a:rPr lang="en-US" dirty="0">
                <a:solidFill>
                  <a:schemeClr val="bg1">
                    <a:lumMod val="65000"/>
                  </a:schemeClr>
                </a:solidFill>
              </a:rPr>
              <a:t>, and why is it needed for time series predictions?</a:t>
            </a:r>
          </a:p>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good history length</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memory</a:t>
            </a:r>
            <a:r>
              <a:rPr lang="en-US" dirty="0">
                <a:solidFill>
                  <a:schemeClr val="bg1">
                    <a:lumMod val="65000"/>
                  </a:schemeClr>
                </a:solidFill>
              </a:rPr>
              <a:t> and how to represent it in a Neural Network model?</a:t>
            </a:r>
          </a:p>
          <a:p>
            <a:pPr marL="514350" indent="-514350">
              <a:buFont typeface="+mj-lt"/>
              <a:buAutoNum type="arabicPeriod"/>
            </a:pPr>
            <a:r>
              <a:rPr lang="en-US" dirty="0">
                <a:solidFill>
                  <a:schemeClr val="bg1">
                    <a:lumMod val="65000"/>
                  </a:schemeClr>
                </a:solidFill>
              </a:rPr>
              <a:t>How to implement a first </a:t>
            </a:r>
            <a:r>
              <a:rPr lang="en-US" b="1" dirty="0">
                <a:solidFill>
                  <a:schemeClr val="bg1">
                    <a:lumMod val="65000"/>
                  </a:schemeClr>
                </a:solidFill>
              </a:rPr>
              <a:t>vanilla Recurrent Neural Network </a:t>
            </a:r>
            <a:r>
              <a:rPr lang="en-US" dirty="0">
                <a:solidFill>
                  <a:schemeClr val="bg1">
                    <a:lumMod val="65000"/>
                  </a:schemeClr>
                </a:solidFill>
              </a:rPr>
              <a:t>model?</a:t>
            </a:r>
          </a:p>
          <a:p>
            <a:pPr marL="514350" indent="-514350">
              <a:buFont typeface="+mj-lt"/>
              <a:buAutoNum type="arabicPeriod"/>
            </a:pPr>
            <a:r>
              <a:rPr lang="en-US" dirty="0">
                <a:solidFill>
                  <a:schemeClr val="bg1">
                    <a:lumMod val="65000"/>
                  </a:schemeClr>
                </a:solidFill>
              </a:rPr>
              <a:t>Why is the </a:t>
            </a:r>
            <a:r>
              <a:rPr lang="en-US" b="1" dirty="0">
                <a:solidFill>
                  <a:schemeClr val="bg1">
                    <a:lumMod val="65000"/>
                  </a:schemeClr>
                </a:solidFill>
              </a:rPr>
              <a:t>vanishing gradient problem </a:t>
            </a:r>
            <a:r>
              <a:rPr lang="en-US" dirty="0">
                <a:solidFill>
                  <a:schemeClr val="bg1">
                    <a:lumMod val="65000"/>
                  </a:schemeClr>
                </a:solidFill>
              </a:rPr>
              <a:t>prominent in RNNs?</a:t>
            </a:r>
            <a:endParaRPr lang="en-GB" dirty="0">
              <a:solidFill>
                <a:schemeClr val="bg1">
                  <a:lumMod val="65000"/>
                </a:schemeClr>
              </a:solidFill>
            </a:endParaRPr>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Output Gate: </a:t>
                </a:r>
                <a:r>
                  <a:rPr lang="en-SG" dirty="0"/>
                  <a:t>will </a:t>
                </a:r>
                <a:r>
                  <a:rPr lang="en-GB" dirty="0"/>
                  <a:t>be used to decide what information to output from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GB" b="0" i="1" dirty="0" smtClean="0">
                              <a:latin typeface="Cambria Math" panose="02040503050406030204" pitchFamily="18" charset="0"/>
                            </a:rPr>
                            <m:t>𝑜</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Important to note:</a:t>
            </a:r>
          </a:p>
          <a:p>
            <a:r>
              <a:rPr lang="en-GB" dirty="0"/>
              <a:t>All three equations for the forget, input and output gates seem to be following the same logic.</a:t>
            </a:r>
          </a:p>
          <a:p>
            <a:r>
              <a:rPr lang="en-GB" dirty="0"/>
              <a:t>However, they have their own sets of parameters (weights and biases), which can be trained independently later on.</a:t>
            </a:r>
            <a:endParaRPr lang="en-SG" dirty="0"/>
          </a:p>
        </p:txBody>
      </p:sp>
    </p:spTree>
    <p:extLst>
      <p:ext uri="{BB962C8B-B14F-4D97-AF65-F5344CB8AC3E}">
        <p14:creationId xmlns:p14="http://schemas.microsoft.com/office/powerpoint/2010/main" val="382148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smtClean="0">
                              <a:solidFill>
                                <a:schemeClr val="accent2"/>
                              </a:solidFill>
                              <a:latin typeface="Cambria Math" panose="02040503050406030204" pitchFamily="18" charset="0"/>
                            </a:rPr>
                          </m:ctrlPr>
                        </m:sSubPr>
                        <m:e>
                          <m:r>
                            <a:rPr lang="en-GB" i="1" dirty="0" err="1">
                              <a:solidFill>
                                <a:schemeClr val="accent2"/>
                              </a:solidFill>
                              <a:latin typeface="Cambria Math" panose="02040503050406030204" pitchFamily="18" charset="0"/>
                            </a:rPr>
                            <m:t>𝑓</m:t>
                          </m:r>
                        </m:e>
                        <m:sub>
                          <m:r>
                            <a:rPr lang="en-GB" i="1" dirty="0" err="1">
                              <a:solidFill>
                                <a:schemeClr val="accent2"/>
                              </a:solidFill>
                              <a:latin typeface="Cambria Math" panose="02040503050406030204" pitchFamily="18" charset="0"/>
                            </a:rPr>
                            <m:t>𝑡</m:t>
                          </m:r>
                        </m:sub>
                      </m:sSub>
                      <m:r>
                        <a:rPr lang="en-GB" i="1" dirty="0">
                          <a:solidFill>
                            <a:schemeClr val="accent2"/>
                          </a:solidFill>
                          <a:latin typeface="Cambria Math" panose="02040503050406030204" pitchFamily="18" charset="0"/>
                        </a:rPr>
                        <m:t> </m:t>
                      </m:r>
                      <m:sSub>
                        <m:sSubPr>
                          <m:ctrlPr>
                            <a:rPr lang="en-GB" i="1" dirty="0">
                              <a:solidFill>
                                <a:schemeClr val="accent2"/>
                              </a:solidFill>
                              <a:latin typeface="Cambria Math" panose="02040503050406030204" pitchFamily="18" charset="0"/>
                            </a:rPr>
                          </m:ctrlPr>
                        </m:sSubPr>
                        <m:e>
                          <m:r>
                            <a:rPr lang="en-GB" i="1" dirty="0">
                              <a:solidFill>
                                <a:schemeClr val="accent2"/>
                              </a:solidFill>
                              <a:latin typeface="Cambria Math" panose="02040503050406030204" pitchFamily="18" charset="0"/>
                            </a:rPr>
                            <m:t>𝑐</m:t>
                          </m:r>
                        </m:e>
                        <m:sub>
                          <m:r>
                            <a:rPr lang="en-GB" i="1" dirty="0">
                              <a:solidFill>
                                <a:schemeClr val="accent2"/>
                              </a:solidFill>
                              <a:latin typeface="Cambria Math" panose="02040503050406030204" pitchFamily="18" charset="0"/>
                            </a:rPr>
                            <m:t>𝑡</m:t>
                          </m:r>
                          <m:r>
                            <a:rPr lang="en-GB" i="1" dirty="0">
                              <a:solidFill>
                                <a:schemeClr val="accent2"/>
                              </a:solidFill>
                              <a:latin typeface="Cambria Math" panose="02040503050406030204" pitchFamily="18" charset="0"/>
                            </a:rPr>
                            <m:t>−1</m:t>
                          </m:r>
                        </m:sub>
                      </m:sSub>
                      <m:r>
                        <a:rPr lang="en-GB" i="1" dirty="0">
                          <a:latin typeface="Cambria Math" panose="02040503050406030204" pitchFamily="18" charset="0"/>
                        </a:rPr>
                        <m:t> + </m:t>
                      </m:r>
                      <m:sSub>
                        <m:sSubPr>
                          <m:ctrlPr>
                            <a:rPr lang="en-GB" i="1" dirty="0" smtClean="0">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𝑖</m:t>
                          </m:r>
                        </m:e>
                        <m:sub>
                          <m:r>
                            <a:rPr lang="en-GB" i="1" dirty="0" err="1">
                              <a:solidFill>
                                <a:srgbClr val="00B050"/>
                              </a:solidFill>
                              <a:latin typeface="Cambria Math" panose="02040503050406030204" pitchFamily="18" charset="0"/>
                            </a:rPr>
                            <m:t>𝑡</m:t>
                          </m:r>
                        </m:sub>
                      </m:sSub>
                      <m:r>
                        <a:rPr lang="en-GB" i="1" dirty="0">
                          <a:solidFill>
                            <a:srgbClr val="00B050"/>
                          </a:solidFill>
                          <a:latin typeface="Cambria Math" panose="02040503050406030204" pitchFamily="18" charset="0"/>
                        </a:rPr>
                        <m:t> </m:t>
                      </m:r>
                      <m:r>
                        <m:rPr>
                          <m:sty m:val="p"/>
                        </m:rPr>
                        <a:rPr lang="en-GB" i="1" dirty="0">
                          <a:solidFill>
                            <a:srgbClr val="00B050"/>
                          </a:solidFill>
                          <a:latin typeface="Cambria Math" panose="02040503050406030204" pitchFamily="18" charset="0"/>
                        </a:rPr>
                        <m:t>tanh</m:t>
                      </m:r>
                      <m:r>
                        <a:rPr lang="en-GB" i="1" dirty="0">
                          <a:solidFill>
                            <a:srgbClr val="00B050"/>
                          </a:solidFill>
                          <a:latin typeface="Cambria Math" panose="02040503050406030204" pitchFamily="18" charset="0"/>
                        </a:rPr>
                        <m:t>⁡(</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𝑊</m:t>
                          </m:r>
                        </m:e>
                        <m:sub>
                          <m:r>
                            <a:rPr lang="en-GB" i="1" dirty="0" err="1">
                              <a:solidFill>
                                <a:srgbClr val="00B050"/>
                              </a:solidFill>
                              <a:latin typeface="Cambria Math" panose="02040503050406030204" pitchFamily="18" charset="0"/>
                            </a:rPr>
                            <m:t>𝑐</m:t>
                          </m:r>
                        </m:sub>
                      </m:sSub>
                      <m:r>
                        <a:rPr lang="en-GB" i="1" dirty="0">
                          <a:solidFill>
                            <a:srgbClr val="00B050"/>
                          </a:solidFill>
                          <a:latin typeface="Cambria Math" panose="02040503050406030204" pitchFamily="18" charset="0"/>
                        </a:rPr>
                        <m:t> </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𝑥</m:t>
                          </m:r>
                        </m:e>
                        <m:sub>
                          <m:r>
                            <a:rPr lang="en-GB" i="1" dirty="0" err="1">
                              <a:solidFill>
                                <a:srgbClr val="00B050"/>
                              </a:solidFill>
                              <a:latin typeface="Cambria Math" panose="02040503050406030204" pitchFamily="18" charset="0"/>
                            </a:rPr>
                            <m:t>𝑡</m:t>
                          </m:r>
                        </m:sub>
                      </m:sSub>
                      <m:r>
                        <a:rPr lang="en-GB" i="1" dirty="0">
                          <a:solidFill>
                            <a:srgbClr val="00B050"/>
                          </a:solidFill>
                          <a:latin typeface="Cambria Math" panose="02040503050406030204" pitchFamily="18" charset="0"/>
                        </a:rPr>
                        <m:t> + </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𝑈</m:t>
                          </m:r>
                        </m:e>
                        <m:sub>
                          <m:r>
                            <a:rPr lang="en-GB" i="1" dirty="0" err="1">
                              <a:solidFill>
                                <a:srgbClr val="00B050"/>
                              </a:solidFill>
                              <a:latin typeface="Cambria Math" panose="02040503050406030204" pitchFamily="18" charset="0"/>
                            </a:rPr>
                            <m:t>𝑐</m:t>
                          </m:r>
                        </m:sub>
                      </m:sSub>
                      <m:r>
                        <a:rPr lang="en-GB" i="1" dirty="0">
                          <a:solidFill>
                            <a:srgbClr val="00B050"/>
                          </a:solidFill>
                          <a:latin typeface="Cambria Math" panose="02040503050406030204" pitchFamily="18" charset="0"/>
                        </a:rPr>
                        <m:t> </m:t>
                      </m:r>
                      <m:sSub>
                        <m:sSubPr>
                          <m:ctrlPr>
                            <a:rPr lang="en-GB" i="1" dirty="0">
                              <a:solidFill>
                                <a:srgbClr val="00B050"/>
                              </a:solidFill>
                              <a:latin typeface="Cambria Math" panose="02040503050406030204" pitchFamily="18" charset="0"/>
                            </a:rPr>
                          </m:ctrlPr>
                        </m:sSubPr>
                        <m:e>
                          <m:r>
                            <a:rPr lang="en-GB" i="1" dirty="0">
                              <a:solidFill>
                                <a:srgbClr val="00B050"/>
                              </a:solidFill>
                              <a:latin typeface="Cambria Math" panose="02040503050406030204" pitchFamily="18" charset="0"/>
                            </a:rPr>
                            <m:t>h</m:t>
                          </m:r>
                        </m:e>
                        <m:sub>
                          <m:r>
                            <a:rPr lang="en-GB" i="1" dirty="0">
                              <a:solidFill>
                                <a:srgbClr val="00B050"/>
                              </a:solidFill>
                              <a:latin typeface="Cambria Math" panose="02040503050406030204" pitchFamily="18" charset="0"/>
                            </a:rPr>
                            <m:t>𝑡</m:t>
                          </m:r>
                          <m:r>
                            <a:rPr lang="en-GB" i="1" dirty="0">
                              <a:solidFill>
                                <a:srgbClr val="00B050"/>
                              </a:solidFill>
                              <a:latin typeface="Cambria Math" panose="02040503050406030204" pitchFamily="18" charset="0"/>
                            </a:rPr>
                            <m:t>−1</m:t>
                          </m:r>
                        </m:sub>
                      </m:sSub>
                      <m:r>
                        <a:rPr lang="en-GB" i="1" dirty="0">
                          <a:solidFill>
                            <a:srgbClr val="00B050"/>
                          </a:solidFill>
                          <a:latin typeface="Cambria Math" panose="02040503050406030204" pitchFamily="18" charset="0"/>
                        </a:rPr>
                        <m:t> + </m:t>
                      </m:r>
                      <m:sSub>
                        <m:sSubPr>
                          <m:ctrlPr>
                            <a:rPr lang="en-GB" i="1" dirty="0" err="1">
                              <a:solidFill>
                                <a:srgbClr val="00B050"/>
                              </a:solidFill>
                              <a:latin typeface="Cambria Math" panose="02040503050406030204" pitchFamily="18" charset="0"/>
                            </a:rPr>
                          </m:ctrlPr>
                        </m:sSubPr>
                        <m:e>
                          <m:r>
                            <a:rPr lang="en-GB" i="1" dirty="0" err="1">
                              <a:solidFill>
                                <a:srgbClr val="00B050"/>
                              </a:solidFill>
                              <a:latin typeface="Cambria Math" panose="02040503050406030204" pitchFamily="18" charset="0"/>
                            </a:rPr>
                            <m:t>𝑏</m:t>
                          </m:r>
                        </m:e>
                        <m:sub>
                          <m:r>
                            <a:rPr lang="en-GB" i="1" dirty="0" err="1">
                              <a:solidFill>
                                <a:srgbClr val="00B050"/>
                              </a:solidFill>
                              <a:latin typeface="Cambria Math" panose="02040503050406030204" pitchFamily="18" charset="0"/>
                            </a:rPr>
                            <m:t>𝑐</m:t>
                          </m:r>
                        </m:sub>
                      </m:sSub>
                      <m:r>
                        <a:rPr lang="en-GB" i="1" dirty="0">
                          <a:solidFill>
                            <a:srgbClr val="00B050"/>
                          </a:solidFill>
                          <a:latin typeface="Cambria Math" panose="02040503050406030204" pitchFamily="18" charset="0"/>
                        </a:rPr>
                        <m:t>)</m:t>
                      </m:r>
                    </m:oMath>
                  </m:oMathPara>
                </a14:m>
                <a:endParaRPr lang="en-SG" dirty="0">
                  <a:solidFill>
                    <a:srgbClr val="00B050"/>
                  </a:solidFill>
                </a:endParaRPr>
              </a:p>
              <a:p>
                <a:pPr marL="0" indent="0">
                  <a:buNone/>
                </a:pPr>
                <a:br>
                  <a:rPr lang="en-GB" dirty="0"/>
                </a:br>
                <a:r>
                  <a:rPr lang="en-GB" dirty="0"/>
                  <a:t>The new cell state will consist of</a:t>
                </a:r>
              </a:p>
              <a:p>
                <a:r>
                  <a:rPr lang="en-GB" b="1" dirty="0">
                    <a:solidFill>
                      <a:schemeClr val="accent2"/>
                    </a:solidFill>
                  </a:rPr>
                  <a:t>A proportion </a:t>
                </a:r>
                <a14:m>
                  <m:oMath xmlns:m="http://schemas.openxmlformats.org/officeDocument/2006/math">
                    <m:sSub>
                      <m:sSubPr>
                        <m:ctrlPr>
                          <a:rPr lang="en-GB" b="1" i="1" dirty="0" smtClean="0">
                            <a:solidFill>
                              <a:schemeClr val="accent2"/>
                            </a:solidFill>
                            <a:latin typeface="Cambria Math" panose="02040503050406030204" pitchFamily="18" charset="0"/>
                          </a:rPr>
                        </m:ctrlPr>
                      </m:sSubPr>
                      <m:e>
                        <m:r>
                          <a:rPr lang="en-GB" b="1" i="1" dirty="0" err="1">
                            <a:solidFill>
                              <a:schemeClr val="accent2"/>
                            </a:solidFill>
                            <a:latin typeface="Cambria Math" panose="02040503050406030204" pitchFamily="18" charset="0"/>
                          </a:rPr>
                          <m:t>𝒇</m:t>
                        </m:r>
                      </m:e>
                      <m:sub>
                        <m:r>
                          <a:rPr lang="en-GB" b="1" i="1" dirty="0" err="1">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m:t>
                    </m:r>
                    <m:d>
                      <m:dPr>
                        <m:begChr m:val="["/>
                        <m:endChr m:val="]"/>
                        <m:ctrlPr>
                          <a:rPr lang="en-GB" b="1" i="1" dirty="0" smtClean="0">
                            <a:solidFill>
                              <a:schemeClr val="accent2"/>
                            </a:solidFill>
                            <a:latin typeface="Cambria Math" panose="02040503050406030204" pitchFamily="18" charset="0"/>
                          </a:rPr>
                        </m:ctrlPr>
                      </m:dPr>
                      <m:e>
                        <m:r>
                          <a:rPr lang="en-GB" b="1" i="1" dirty="0" smtClean="0">
                            <a:solidFill>
                              <a:schemeClr val="accent2"/>
                            </a:solidFill>
                            <a:latin typeface="Cambria Math" panose="02040503050406030204" pitchFamily="18" charset="0"/>
                          </a:rPr>
                          <m:t>𝟎</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e>
                    </m:d>
                  </m:oMath>
                </a14:m>
                <a:r>
                  <a:rPr lang="en-SG" b="1" dirty="0">
                    <a:solidFill>
                      <a:schemeClr val="accent2"/>
                    </a:solidFill>
                  </a:rPr>
                  <a:t> to keep from the previous cell state </a:t>
                </a:r>
                <a14:m>
                  <m:oMath xmlns:m="http://schemas.openxmlformats.org/officeDocument/2006/math">
                    <m:sSub>
                      <m:sSubPr>
                        <m:ctrlPr>
                          <a:rPr lang="en-GB" b="1" i="1" dirty="0">
                            <a:solidFill>
                              <a:schemeClr val="accent2"/>
                            </a:solidFill>
                            <a:latin typeface="Cambria Math" panose="02040503050406030204" pitchFamily="18" charset="0"/>
                          </a:rPr>
                        </m:ctrlPr>
                      </m:sSubPr>
                      <m:e>
                        <m:r>
                          <a:rPr lang="en-GB" b="1" i="1" dirty="0">
                            <a:solidFill>
                              <a:schemeClr val="accent2"/>
                            </a:solidFill>
                            <a:latin typeface="Cambria Math" panose="02040503050406030204" pitchFamily="18" charset="0"/>
                          </a:rPr>
                          <m:t>𝒄</m:t>
                        </m:r>
                      </m:e>
                      <m:sub>
                        <m:r>
                          <a:rPr lang="en-GB" b="1" i="1" dirty="0">
                            <a:solidFill>
                              <a:schemeClr val="accent2"/>
                            </a:solidFill>
                            <a:latin typeface="Cambria Math" panose="02040503050406030204" pitchFamily="18" charset="0"/>
                          </a:rPr>
                          <m:t>𝒕</m:t>
                        </m:r>
                        <m:r>
                          <a:rPr lang="en-GB" b="1" i="1" dirty="0">
                            <a:solidFill>
                              <a:schemeClr val="accent2"/>
                            </a:solidFill>
                            <a:latin typeface="Cambria Math" panose="02040503050406030204" pitchFamily="18" charset="0"/>
                          </a:rPr>
                          <m:t>−</m:t>
                        </m:r>
                        <m:r>
                          <a:rPr lang="en-GB" b="1" i="1" dirty="0">
                            <a:solidFill>
                              <a:schemeClr val="accent2"/>
                            </a:solidFill>
                            <a:latin typeface="Cambria Math" panose="02040503050406030204" pitchFamily="18" charset="0"/>
                          </a:rPr>
                          <m:t>𝟏</m:t>
                        </m:r>
                      </m:sub>
                    </m:sSub>
                  </m:oMath>
                </a14:m>
                <a:br>
                  <a:rPr lang="en-GB" dirty="0"/>
                </a:br>
                <a:r>
                  <a:rPr lang="en-SG" dirty="0"/>
                  <a:t>(= “remembering” part of the previous memory state in the new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r>
                  <a:rPr lang="en-SG" b="1" dirty="0">
                    <a:solidFill>
                      <a:srgbClr val="00B050"/>
                    </a:solidFill>
                  </a:rPr>
                  <a:t>A new memory state</a:t>
                </a:r>
                <a:r>
                  <a:rPr lang="en-SG" dirty="0"/>
                  <a:t>, decided as a function of the previous hidden state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and the current observation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oMath>
                </a14:m>
                <a:r>
                  <a:rPr lang="en-SG" dirty="0"/>
                  <a:t>. A certain proportion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b="0" i="1" dirty="0" smtClean="0">
                        <a:latin typeface="Cambria Math" panose="02040503050406030204" pitchFamily="18" charset="0"/>
                      </a:rPr>
                      <m:t>∈[0, 1]</m:t>
                    </m:r>
                  </m:oMath>
                </a14:m>
                <a:r>
                  <a:rPr lang="en-SG" dirty="0"/>
                  <a:t>, is then added to the new memory vector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b="-1816"/>
                </a:stretch>
              </a:blipFill>
            </p:spPr>
            <p:txBody>
              <a:bodyPr/>
              <a:lstStyle/>
              <a:p>
                <a:r>
                  <a:rPr lang="en-GB">
                    <a:noFill/>
                  </a:rPr>
                  <a:t> </a:t>
                </a:r>
              </a:p>
            </p:txBody>
          </p:sp>
        </mc:Fallback>
      </mc:AlternateContent>
    </p:spTree>
    <p:extLst>
      <p:ext uri="{BB962C8B-B14F-4D97-AF65-F5344CB8AC3E}">
        <p14:creationId xmlns:p14="http://schemas.microsoft.com/office/powerpoint/2010/main" val="310998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2AF1B-2C6F-D267-89F8-9E4833708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C7E36-5AF2-8219-6A0D-62E9B6167B2A}"/>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F74465-B0B7-C67A-F341-8D557D0DD26C}"/>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smtClean="0">
                          <a:solidFill>
                            <a:srgbClr val="7030A0"/>
                          </a:solidFill>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marL="0" indent="0">
                  <a:buNone/>
                </a:pPr>
                <a:br>
                  <a:rPr lang="en-GB" dirty="0"/>
                </a:br>
                <a:r>
                  <a:rPr lang="en-GB" b="1" dirty="0">
                    <a:solidFill>
                      <a:srgbClr val="7030A0"/>
                    </a:solidFill>
                  </a:rPr>
                  <a:t>Question:</a:t>
                </a:r>
                <a:r>
                  <a:rPr lang="en-GB" dirty="0">
                    <a:solidFill>
                      <a:srgbClr val="7030A0"/>
                    </a:solidFill>
                  </a:rPr>
                  <a:t> why use </a:t>
                </a:r>
                <a:r>
                  <a:rPr lang="en-GB" b="1" dirty="0">
                    <a:solidFill>
                      <a:srgbClr val="7030A0"/>
                    </a:solidFill>
                  </a:rPr>
                  <a:t>tanh()</a:t>
                </a:r>
                <a:r>
                  <a:rPr lang="en-GB" dirty="0">
                    <a:solidFill>
                      <a:srgbClr val="7030A0"/>
                    </a:solidFill>
                  </a:rPr>
                  <a:t> here instead of sigmoid?</a:t>
                </a:r>
              </a:p>
              <a:p>
                <a:r>
                  <a:rPr lang="en-GB" dirty="0"/>
                  <a:t>We do not want the values in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to be positive real values only. But at the same time, we do not want these values to go crazy (normalize!).</a:t>
                </a:r>
              </a:p>
              <a:p>
                <a:r>
                  <a:rPr lang="en-GB" dirty="0"/>
                  <a:t>Using tanh() keeps values in [-1, 1] and the gates keep the values in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under control and somewhat normalized. </a:t>
                </a:r>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48F74465-B0B7-C67A-F341-8D557D0DD26C}"/>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GB">
                    <a:noFill/>
                  </a:rPr>
                  <a:t> </a:t>
                </a:r>
              </a:p>
            </p:txBody>
          </p:sp>
        </mc:Fallback>
      </mc:AlternateContent>
    </p:spTree>
    <p:extLst>
      <p:ext uri="{BB962C8B-B14F-4D97-AF65-F5344CB8AC3E}">
        <p14:creationId xmlns:p14="http://schemas.microsoft.com/office/powerpoint/2010/main" val="37073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hidden state:</a:t>
                </a:r>
                <a:r>
                  <a:rPr lang="en-GB" dirty="0"/>
                  <a:t> The new hidden state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h</m:t>
                        </m:r>
                      </m:e>
                      <m:sub>
                        <m:r>
                          <a:rPr lang="en-GB" i="1" dirty="0">
                            <a:latin typeface="Cambria Math" panose="02040503050406030204" pitchFamily="18" charset="0"/>
                          </a:rPr>
                          <m:t>𝑡</m:t>
                        </m:r>
                      </m:sub>
                    </m:sSub>
                  </m:oMath>
                </a14:m>
                <a:r>
                  <a:rPr lang="en-GB" dirty="0"/>
                  <a:t>, is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therefore simply consist of a proportion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of the current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pPr marL="0" indent="0">
                  <a:buNone/>
                </a:pPr>
                <a:endParaRPr lang="en-SG" dirty="0"/>
              </a:p>
              <a:p>
                <a:pPr marL="0" indent="0">
                  <a:buNone/>
                </a:pPr>
                <a:r>
                  <a:rPr lang="en-SG" b="1" dirty="0"/>
                  <a:t>Important question: </a:t>
                </a:r>
                <a:r>
                  <a:rPr lang="en-SG" dirty="0"/>
                  <a:t>Hold on a second,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1703"/>
                </a:stretch>
              </a:blipFill>
            </p:spPr>
            <p:txBody>
              <a:bodyPr/>
              <a:lstStyle/>
              <a:p>
                <a:r>
                  <a:rPr lang="en-GB">
                    <a:noFill/>
                  </a:rPr>
                  <a:t> </a:t>
                </a:r>
              </a:p>
            </p:txBody>
          </p:sp>
        </mc:Fallback>
      </mc:AlternateContent>
    </p:spTree>
    <p:extLst>
      <p:ext uri="{BB962C8B-B14F-4D97-AF65-F5344CB8AC3E}">
        <p14:creationId xmlns:p14="http://schemas.microsoft.com/office/powerpoint/2010/main" val="87594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p:txBody>
              <a:bodyPr>
                <a:normAutofit/>
              </a:bodyPr>
              <a:lstStyle/>
              <a:p>
                <a:pPr marL="0" indent="0">
                  <a:buNone/>
                </a:pPr>
                <a:r>
                  <a:rPr lang="en-SG" b="1" dirty="0">
                    <a:solidFill>
                      <a:srgbClr val="7030A0"/>
                    </a:solidFill>
                  </a:rPr>
                  <a:t>Important question: </a:t>
                </a:r>
                <a:r>
                  <a:rPr lang="en-SG" dirty="0">
                    <a:solidFill>
                      <a:srgbClr val="7030A0"/>
                    </a:solidFill>
                  </a:rPr>
                  <a:t>But wait, why do we need two parameters,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𝑐</m:t>
                        </m:r>
                      </m:e>
                      <m:sub>
                        <m:r>
                          <a:rPr lang="en-GB" b="0" i="1" smtClean="0">
                            <a:solidFill>
                              <a:srgbClr val="7030A0"/>
                            </a:solidFill>
                            <a:latin typeface="Cambria Math" panose="02040503050406030204" pitchFamily="18" charset="0"/>
                          </a:rPr>
                          <m:t>𝑡</m:t>
                        </m:r>
                      </m:sub>
                    </m:sSub>
                  </m:oMath>
                </a14:m>
                <a:r>
                  <a:rPr lang="en-SG" dirty="0">
                    <a:solidFill>
                      <a:srgbClr val="7030A0"/>
                    </a:solidFill>
                  </a:rPr>
                  <a:t> and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h</m:t>
                        </m:r>
                      </m:e>
                      <m:sub>
                        <m:r>
                          <a:rPr lang="en-GB" b="0" i="1" smtClean="0">
                            <a:solidFill>
                              <a:srgbClr val="7030A0"/>
                            </a:solidFill>
                            <a:latin typeface="Cambria Math" panose="02040503050406030204" pitchFamily="18" charset="0"/>
                          </a:rPr>
                          <m:t>𝑡</m:t>
                        </m:r>
                      </m:sub>
                    </m:sSub>
                  </m:oMath>
                </a14:m>
                <a:r>
                  <a:rPr lang="en-SG" dirty="0">
                    <a:solidFill>
                      <a:srgbClr val="7030A0"/>
                    </a:solidFill>
                  </a:rPr>
                  <a:t> to keep track of the memory?!</a:t>
                </a:r>
              </a:p>
              <a:p>
                <a:pPr marL="0" indent="0">
                  <a:buNone/>
                </a:pPr>
                <a:endParaRPr lang="en-SG" dirty="0"/>
              </a:p>
              <a:p>
                <a:r>
                  <a:rPr lang="en-GB" dirty="0"/>
                  <a:t>They serve different purposes in the model…!</a:t>
                </a:r>
              </a:p>
              <a:p>
                <a:r>
                  <a:rPr lang="en-GB" dirty="0"/>
                  <a:t>The </a:t>
                </a:r>
                <a:r>
                  <a:rPr lang="en-GB" b="1" dirty="0">
                    <a:solidFill>
                      <a:schemeClr val="accent2"/>
                    </a:solidFill>
                  </a:rPr>
                  <a:t>cell state </a:t>
                </a:r>
                <a:r>
                  <a:rPr lang="en-GB" dirty="0"/>
                  <a:t>acts as a first type of memory for the LSTM.</a:t>
                </a:r>
              </a:p>
              <a:p>
                <a:r>
                  <a:rPr lang="en-GB" dirty="0"/>
                  <a:t>In fact, it is </a:t>
                </a:r>
                <a:r>
                  <a:rPr lang="en-GB" b="1" dirty="0"/>
                  <a:t>responsible for retaining long-term information </a:t>
                </a:r>
                <a:r>
                  <a:rPr lang="en-GB" dirty="0"/>
                  <a:t>over time. It is the "state" of the cell and is passed from one time step to the next, allowing the LSTM to </a:t>
                </a:r>
                <a:r>
                  <a:rPr lang="en-GB" b="1" dirty="0"/>
                  <a:t>maintain a longer-term memory</a:t>
                </a:r>
                <a:r>
                  <a:rPr lang="en-GB" dirty="0"/>
                  <a:t>.</a:t>
                </a:r>
              </a:p>
              <a:p>
                <a:pPr marL="0" indent="0">
                  <a:buNone/>
                </a:pPr>
                <a:endParaRPr lang="en-SG" dirty="0"/>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GB">
                    <a:noFill/>
                  </a:rPr>
                  <a:t> </a:t>
                </a:r>
              </a:p>
            </p:txBody>
          </p:sp>
        </mc:Fallback>
      </mc:AlternateContent>
    </p:spTree>
    <p:extLst>
      <p:ext uri="{BB962C8B-B14F-4D97-AF65-F5344CB8AC3E}">
        <p14:creationId xmlns:p14="http://schemas.microsoft.com/office/powerpoint/2010/main" val="95688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5E2F-58A7-1692-FE09-EEE8A7315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B6415-841A-514F-6A8D-288EABF91BF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E67D09-B578-229E-4EB1-9E412904827B}"/>
                  </a:ext>
                </a:extLst>
              </p:cNvPr>
              <p:cNvSpPr>
                <a:spLocks noGrp="1"/>
              </p:cNvSpPr>
              <p:nvPr>
                <p:ph idx="1"/>
              </p:nvPr>
            </p:nvSpPr>
            <p:spPr>
              <a:xfrm>
                <a:off x="838200" y="1825624"/>
                <a:ext cx="10515600" cy="5032375"/>
              </a:xfrm>
            </p:spPr>
            <p:txBody>
              <a:bodyPr>
                <a:normAutofit/>
              </a:bodyPr>
              <a:lstStyle/>
              <a:p>
                <a:pPr marL="0" indent="0">
                  <a:buNone/>
                </a:pPr>
                <a:r>
                  <a:rPr lang="en-SG" b="1" dirty="0">
                    <a:solidFill>
                      <a:srgbClr val="7030A0"/>
                    </a:solidFill>
                  </a:rPr>
                  <a:t>Important question: </a:t>
                </a:r>
                <a:r>
                  <a:rPr lang="en-SG" dirty="0">
                    <a:solidFill>
                      <a:srgbClr val="7030A0"/>
                    </a:solidFill>
                  </a:rPr>
                  <a:t>But wait, why do we need two parameters,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𝑐</m:t>
                        </m:r>
                      </m:e>
                      <m:sub>
                        <m:r>
                          <a:rPr lang="en-GB" b="0" i="1" smtClean="0">
                            <a:solidFill>
                              <a:srgbClr val="7030A0"/>
                            </a:solidFill>
                            <a:latin typeface="Cambria Math" panose="02040503050406030204" pitchFamily="18" charset="0"/>
                          </a:rPr>
                          <m:t>𝑡</m:t>
                        </m:r>
                      </m:sub>
                    </m:sSub>
                  </m:oMath>
                </a14:m>
                <a:r>
                  <a:rPr lang="en-SG" dirty="0">
                    <a:solidFill>
                      <a:srgbClr val="7030A0"/>
                    </a:solidFill>
                  </a:rPr>
                  <a:t> and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h</m:t>
                        </m:r>
                      </m:e>
                      <m:sub>
                        <m:r>
                          <a:rPr lang="en-GB" b="0" i="1" smtClean="0">
                            <a:solidFill>
                              <a:srgbClr val="7030A0"/>
                            </a:solidFill>
                            <a:latin typeface="Cambria Math" panose="02040503050406030204" pitchFamily="18" charset="0"/>
                          </a:rPr>
                          <m:t>𝑡</m:t>
                        </m:r>
                      </m:sub>
                    </m:sSub>
                  </m:oMath>
                </a14:m>
                <a:r>
                  <a:rPr lang="en-SG" dirty="0">
                    <a:solidFill>
                      <a:srgbClr val="7030A0"/>
                    </a:solidFill>
                  </a:rPr>
                  <a:t> to keep track of the memory?!</a:t>
                </a:r>
              </a:p>
              <a:p>
                <a:pPr marL="0" indent="0">
                  <a:buNone/>
                </a:pPr>
                <a:endParaRPr lang="en-SG" dirty="0"/>
              </a:p>
              <a:p>
                <a:r>
                  <a:rPr lang="en-GB" dirty="0"/>
                  <a:t>The </a:t>
                </a:r>
                <a:r>
                  <a:rPr lang="en-GB" b="1" dirty="0">
                    <a:solidFill>
                      <a:srgbClr val="00B050"/>
                    </a:solidFill>
                  </a:rPr>
                  <a:t>hidden</a:t>
                </a:r>
                <a:r>
                  <a:rPr lang="en-GB" dirty="0">
                    <a:solidFill>
                      <a:srgbClr val="00B050"/>
                    </a:solidFill>
                  </a:rPr>
                  <a:t> </a:t>
                </a:r>
                <a:r>
                  <a:rPr lang="en-GB" b="1" dirty="0">
                    <a:solidFill>
                      <a:srgbClr val="00B050"/>
                    </a:solidFill>
                  </a:rPr>
                  <a:t>state</a:t>
                </a:r>
                <a:r>
                  <a:rPr lang="en-GB" dirty="0"/>
                  <a:t>, on the other hand, is used to </a:t>
                </a:r>
                <a:r>
                  <a:rPr lang="en-GB" b="1" dirty="0"/>
                  <a:t>output the prediction </a:t>
                </a:r>
                <a:r>
                  <a:rPr lang="en-GB" dirty="0"/>
                  <a:t>and </a:t>
                </a:r>
                <a:r>
                  <a:rPr lang="en-GB" b="1" dirty="0"/>
                  <a:t>capture shorter-term dependencies in the data</a:t>
                </a:r>
                <a:r>
                  <a:rPr lang="en-GB" dirty="0"/>
                  <a:t>.</a:t>
                </a:r>
              </a:p>
              <a:p>
                <a:r>
                  <a:rPr lang="en-GB" dirty="0"/>
                  <a:t>It serves as a second type of memory that allows the model to </a:t>
                </a:r>
                <a:r>
                  <a:rPr lang="en-GB" b="1" dirty="0"/>
                  <a:t>capture patterns in the input data over shorter time periods</a:t>
                </a:r>
                <a:r>
                  <a:rPr lang="en-GB" dirty="0"/>
                  <a:t>.</a:t>
                </a:r>
              </a:p>
              <a:p>
                <a:r>
                  <a:rPr lang="en-GB" dirty="0"/>
                  <a:t>Separating both helps the model avoid the vanishing gradient problem and, at the same time, allows it to better capture short- and long-term dependencies in the data.</a:t>
                </a:r>
              </a:p>
              <a:p>
                <a:endParaRPr lang="en-SG" dirty="0"/>
              </a:p>
            </p:txBody>
          </p:sp>
        </mc:Choice>
        <mc:Fallback>
          <p:sp>
            <p:nvSpPr>
              <p:cNvPr id="3" name="Content Placeholder 2">
                <a:extLst>
                  <a:ext uri="{FF2B5EF4-FFF2-40B4-BE49-F238E27FC236}">
                    <a16:creationId xmlns:a16="http://schemas.microsoft.com/office/drawing/2014/main" id="{79E67D09-B578-229E-4EB1-9E412904827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507"/>
                </a:stretch>
              </a:blipFill>
            </p:spPr>
            <p:txBody>
              <a:bodyPr/>
              <a:lstStyle/>
              <a:p>
                <a:r>
                  <a:rPr lang="en-GB">
                    <a:noFill/>
                  </a:rPr>
                  <a:t> </a:t>
                </a:r>
              </a:p>
            </p:txBody>
          </p:sp>
        </mc:Fallback>
      </mc:AlternateContent>
    </p:spTree>
    <p:extLst>
      <p:ext uri="{BB962C8B-B14F-4D97-AF65-F5344CB8AC3E}">
        <p14:creationId xmlns:p14="http://schemas.microsoft.com/office/powerpoint/2010/main" val="3985714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Prediction output:</a:t>
                </a:r>
                <a:r>
                  <a:rPr lang="en-GB" dirty="0"/>
                  <a:t> The predicted output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𝑡</m:t>
                        </m:r>
                      </m:sub>
                    </m:sSub>
                  </m:oMath>
                </a14:m>
                <a:r>
                  <a:rPr lang="en-GB" dirty="0"/>
                  <a:t>, supposed to match the ground truth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is simply computed by reusing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sub>
                    </m:sSub>
                  </m:oMath>
                </a14:m>
                <a:r>
                  <a:rPr lang="en-SG" dirty="0"/>
                  <a:t>:</a:t>
                </a:r>
                <a:br>
                  <a:rPr lang="en-SG" dirty="0"/>
                </a:b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oMath>
                  </m:oMathPara>
                </a14:m>
                <a:endParaRPr lang="en-SG" i="1" dirty="0"/>
              </a:p>
              <a:p>
                <a:pPr marL="0" indent="0">
                  <a:buNone/>
                </a:pPr>
                <a:endParaRPr lang="en-SG" i="1" dirty="0"/>
              </a:p>
              <a:p>
                <a:r>
                  <a:rPr lang="en-SG" dirty="0"/>
                  <a:t>More often than not, however, we will compute the prediction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oMath>
                </a14:m>
                <a:r>
                  <a:rPr lang="en-SG" dirty="0"/>
                  <a:t> as a Linear operation using </a:t>
                </a:r>
                <a14:m>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oMath>
                </a14:m>
                <a:r>
                  <a:rPr lang="en-SG" dirty="0"/>
                  <a:t>as input, that is:</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oMath>
                  </m:oMathPara>
                </a14:m>
                <a:endParaRPr lang="en-SG" dirty="0"/>
              </a:p>
              <a:p>
                <a:endParaRPr lang="en-SG" dirty="0"/>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GB">
                    <a:noFill/>
                  </a:rPr>
                  <a:t> </a:t>
                </a:r>
              </a:p>
            </p:txBody>
          </p:sp>
        </mc:Fallback>
      </mc:AlternateContent>
    </p:spTree>
    <p:extLst>
      <p:ext uri="{BB962C8B-B14F-4D97-AF65-F5344CB8AC3E}">
        <p14:creationId xmlns:p14="http://schemas.microsoft.com/office/powerpoint/2010/main" val="982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LSTM</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LSTM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𝜎</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a:latin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SG" i="1" dirty="0">
                              <a:latin typeface="Cambria Math" panose="02040503050406030204" pitchFamily="18" charset="0"/>
                            </a:rPr>
                            <m:t>𝑖</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SG" i="1" dirty="0">
                              <a:latin typeface="Cambria Math" panose="02040503050406030204" pitchFamily="18" charset="0"/>
                            </a:rPr>
                            <m:t>𝑖</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SG" i="1" dirty="0">
                              <a:latin typeface="Cambria Math" panose="02040503050406030204" pitchFamily="18" charset="0"/>
                            </a:rPr>
                            <m:t>𝑖</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SG" i="1" dirty="0">
                              <a:latin typeface="Cambria Math" panose="02040503050406030204" pitchFamily="18" charset="0"/>
                            </a:rPr>
                            <m:t>𝑖</m:t>
                          </m:r>
                        </m:sub>
                      </m:sSub>
                      <m:r>
                        <a:rPr lang="en-SG" i="1" dirty="0">
                          <a:latin typeface="Cambria Math" panose="02040503050406030204" pitchFamily="18" charset="0"/>
                        </a:rPr>
                        <m:t>​)</m:t>
                      </m:r>
                    </m:oMath>
                  </m:oMathPara>
                </a14:m>
                <a:endParaRPr lang="en-GB" i="1"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GB" i="1" dirty="0">
                              <a:latin typeface="Cambria Math" panose="02040503050406030204" pitchFamily="18" charset="0"/>
                            </a:rPr>
                            <m:t>𝑜</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GB" i="1" dirty="0">
                              <a:latin typeface="Cambria Math" panose="02040503050406030204" pitchFamily="18" charset="0"/>
                            </a:rPr>
                            <m:t>𝑜</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GB" i="1" dirty="0">
                              <a:latin typeface="Cambria Math" panose="02040503050406030204" pitchFamily="18" charset="0"/>
                            </a:rPr>
                            <m:t>𝑜</m:t>
                          </m:r>
                        </m:sub>
                      </m:sSub>
                      <m:r>
                        <a:rPr lang="en-SG" i="1" dirty="0">
                          <a:latin typeface="Cambria Math" panose="02040503050406030204" pitchFamily="18" charset="0"/>
                        </a:rPr>
                        <m:t>​)</m:t>
                      </m:r>
                    </m:oMath>
                  </m:oMathPara>
                </a14:m>
                <a:endParaRPr lang="en-GB" i="1" dirty="0"/>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algn="ct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b="0" i="1" dirty="0" smtClean="0">
                        <a:latin typeface="Cambria Math" panose="02040503050406030204" pitchFamily="18" charset="0"/>
                      </a:rPr>
                      <m:t>)</m:t>
                    </m:r>
                  </m:oMath>
                </a14:m>
                <a:r>
                  <a:rPr lang="en-GB" dirty="0"/>
                  <a:t> 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a:t>
                </a:r>
              </a:p>
            </p:txBody>
          </p:sp>
        </mc:Choice>
        <mc:Fallback>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781908" y="4931508"/>
            <a:ext cx="5627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sub>
                    </m:sSub>
                  </m:oMath>
                </a14:m>
                <a:r>
                  <a:rPr lang="en-SG" sz="2400" dirty="0"/>
                  <a:t> </a:t>
                </a:r>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l="-2752" r="-20183" b="-1316"/>
                </a:stretch>
              </a:blipFill>
            </p:spPr>
            <p:txBody>
              <a:bodyPr/>
              <a:lstStyle/>
              <a:p>
                <a:r>
                  <a:rPr lang="en-SG">
                    <a:noFill/>
                  </a:rPr>
                  <a:t> </a:t>
                </a:r>
              </a:p>
            </p:txBody>
          </p:sp>
        </mc:Fallback>
      </mc:AlternateContent>
    </p:spTree>
    <p:extLst>
      <p:ext uri="{BB962C8B-B14F-4D97-AF65-F5344CB8AC3E}">
        <p14:creationId xmlns:p14="http://schemas.microsoft.com/office/powerpoint/2010/main" val="49157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a:t>
            </a:r>
            <a:br>
              <a:rPr lang="en-GB" dirty="0"/>
            </a:br>
            <a:r>
              <a:rPr lang="en-GB" dirty="0"/>
              <a:t>LSTM model</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0" y="1825625"/>
            <a:ext cx="4441723" cy="4351338"/>
          </a:xfrm>
        </p:spPr>
        <p:txBody>
          <a:bodyPr/>
          <a:lstStyle/>
          <a:p>
            <a:pPr marL="0" indent="0">
              <a:buNone/>
            </a:pPr>
            <a:r>
              <a:rPr lang="en-GB" dirty="0"/>
              <a:t>Let us start by defining all the weights and biases we need for each of the 6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4" name="Picture 3">
            <a:extLst>
              <a:ext uri="{FF2B5EF4-FFF2-40B4-BE49-F238E27FC236}">
                <a16:creationId xmlns:a16="http://schemas.microsoft.com/office/drawing/2014/main" id="{585AE490-08E5-C819-B33D-2F4CF373164D}"/>
              </a:ext>
            </a:extLst>
          </p:cNvPr>
          <p:cNvPicPr>
            <a:picLocks noChangeAspect="1"/>
          </p:cNvPicPr>
          <p:nvPr/>
        </p:nvPicPr>
        <p:blipFill>
          <a:blip r:embed="rId2"/>
          <a:stretch>
            <a:fillRect/>
          </a:stretch>
        </p:blipFill>
        <p:spPr>
          <a:xfrm>
            <a:off x="5279923" y="318636"/>
            <a:ext cx="6816111" cy="6220728"/>
          </a:xfrm>
          <a:prstGeom prst="rect">
            <a:avLst/>
          </a:prstGeom>
        </p:spPr>
      </p:pic>
    </p:spTree>
    <p:extLst>
      <p:ext uri="{BB962C8B-B14F-4D97-AF65-F5344CB8AC3E}">
        <p14:creationId xmlns:p14="http://schemas.microsoft.com/office/powerpoint/2010/main" val="405926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6 LSTM operations in the forward method.</a:t>
            </a:r>
            <a:endParaRPr lang="en-SG" dirty="0"/>
          </a:p>
        </p:txBody>
      </p:sp>
      <p:pic>
        <p:nvPicPr>
          <p:cNvPr id="4" name="Picture 3">
            <a:extLst>
              <a:ext uri="{FF2B5EF4-FFF2-40B4-BE49-F238E27FC236}">
                <a16:creationId xmlns:a16="http://schemas.microsoft.com/office/drawing/2014/main" id="{B07E2877-6473-820C-AB1F-6E34AAC8EE94}"/>
              </a:ext>
            </a:extLst>
          </p:cNvPr>
          <p:cNvPicPr>
            <a:picLocks noChangeAspect="1"/>
          </p:cNvPicPr>
          <p:nvPr/>
        </p:nvPicPr>
        <p:blipFill>
          <a:blip r:embed="rId2"/>
          <a:stretch>
            <a:fillRect/>
          </a:stretch>
        </p:blipFill>
        <p:spPr>
          <a:xfrm>
            <a:off x="1323309" y="2400850"/>
            <a:ext cx="9545382" cy="4401164"/>
          </a:xfrm>
          <a:prstGeom prst="rect">
            <a:avLst/>
          </a:prstGeom>
        </p:spPr>
      </p:pic>
    </p:spTree>
    <p:extLst>
      <p:ext uri="{BB962C8B-B14F-4D97-AF65-F5344CB8AC3E}">
        <p14:creationId xmlns:p14="http://schemas.microsoft.com/office/powerpoint/2010/main" val="269628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3" name="Picture 2">
            <a:extLst>
              <a:ext uri="{FF2B5EF4-FFF2-40B4-BE49-F238E27FC236}">
                <a16:creationId xmlns:a16="http://schemas.microsoft.com/office/drawing/2014/main" id="{9E54376E-0B3B-4996-6BA6-47C0D4F408AE}"/>
              </a:ext>
            </a:extLst>
          </p:cNvPr>
          <p:cNvPicPr>
            <a:picLocks noChangeAspect="1"/>
          </p:cNvPicPr>
          <p:nvPr/>
        </p:nvPicPr>
        <p:blipFill>
          <a:blip r:embed="rId2"/>
          <a:stretch>
            <a:fillRect/>
          </a:stretch>
        </p:blipFill>
        <p:spPr>
          <a:xfrm>
            <a:off x="1532159" y="3061582"/>
            <a:ext cx="9127682" cy="3506366"/>
          </a:xfrm>
          <a:prstGeom prst="rect">
            <a:avLst/>
          </a:prstGeom>
        </p:spPr>
      </p:pic>
    </p:spTree>
    <p:extLst>
      <p:ext uri="{BB962C8B-B14F-4D97-AF65-F5344CB8AC3E}">
        <p14:creationId xmlns:p14="http://schemas.microsoft.com/office/powerpoint/2010/main" val="3403244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LSTM (equivalent to ours, but can be repeated </a:t>
            </a:r>
            <a:r>
              <a:rPr lang="en-GB" dirty="0" err="1"/>
              <a:t>num_layers</a:t>
            </a:r>
            <a:r>
              <a:rPr lang="en-GB" dirty="0"/>
              <a:t> times in a row)</a:t>
            </a:r>
            <a:endParaRPr lang="en-SG" dirty="0"/>
          </a:p>
        </p:txBody>
      </p:sp>
      <p:pic>
        <p:nvPicPr>
          <p:cNvPr id="7" name="Picture 6">
            <a:extLst>
              <a:ext uri="{FF2B5EF4-FFF2-40B4-BE49-F238E27FC236}">
                <a16:creationId xmlns:a16="http://schemas.microsoft.com/office/drawing/2014/main" id="{4D5CD673-EF46-0E65-8D1D-FB472341C72F}"/>
              </a:ext>
            </a:extLst>
          </p:cNvPr>
          <p:cNvPicPr>
            <a:picLocks noChangeAspect="1"/>
          </p:cNvPicPr>
          <p:nvPr/>
        </p:nvPicPr>
        <p:blipFill>
          <a:blip r:embed="rId2"/>
          <a:stretch>
            <a:fillRect/>
          </a:stretch>
        </p:blipFill>
        <p:spPr>
          <a:xfrm>
            <a:off x="1158386" y="1690688"/>
            <a:ext cx="9875227" cy="4990030"/>
          </a:xfrm>
          <a:prstGeom prst="rect">
            <a:avLst/>
          </a:prstGeom>
        </p:spPr>
      </p:pic>
    </p:spTree>
    <p:extLst>
      <p:ext uri="{BB962C8B-B14F-4D97-AF65-F5344CB8AC3E}">
        <p14:creationId xmlns:p14="http://schemas.microsoft.com/office/powerpoint/2010/main" val="3378674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NB4!</a:t>
            </a:r>
            <a:endParaRPr lang="en-SG" dirty="0"/>
          </a:p>
        </p:txBody>
      </p:sp>
      <p:pic>
        <p:nvPicPr>
          <p:cNvPr id="5" name="Picture 4">
            <a:extLst>
              <a:ext uri="{FF2B5EF4-FFF2-40B4-BE49-F238E27FC236}">
                <a16:creationId xmlns:a16="http://schemas.microsoft.com/office/drawing/2014/main" id="{F2621535-E0DF-C512-AB32-3288352952F9}"/>
              </a:ext>
            </a:extLst>
          </p:cNvPr>
          <p:cNvPicPr>
            <a:picLocks noChangeAspect="1"/>
          </p:cNvPicPr>
          <p:nvPr/>
        </p:nvPicPr>
        <p:blipFill>
          <a:blip r:embed="rId2"/>
          <a:stretch>
            <a:fillRect/>
          </a:stretch>
        </p:blipFill>
        <p:spPr>
          <a:xfrm>
            <a:off x="2560973" y="1393224"/>
            <a:ext cx="7070054" cy="5464776"/>
          </a:xfrm>
          <a:prstGeom prst="rect">
            <a:avLst/>
          </a:prstGeom>
        </p:spPr>
      </p:pic>
    </p:spTree>
    <p:extLst>
      <p:ext uri="{BB962C8B-B14F-4D97-AF65-F5344CB8AC3E}">
        <p14:creationId xmlns:p14="http://schemas.microsoft.com/office/powerpoint/2010/main" val="323757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a:t>
            </a:r>
          </a:p>
          <a:p>
            <a:pPr marL="0" indent="0">
              <a:buNone/>
            </a:pPr>
            <a:r>
              <a:rPr lang="en-GB" dirty="0"/>
              <a:t>Introduced in [</a:t>
            </a:r>
            <a:r>
              <a:rPr lang="en-US" dirty="0"/>
              <a:t>Cho2014</a:t>
            </a:r>
            <a:r>
              <a:rPr lang="en-GB" dirty="0"/>
              <a:t>],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 (or </a:t>
            </a:r>
            <a:r>
              <a:rPr lang="en-GB" b="1" dirty="0">
                <a:solidFill>
                  <a:srgbClr val="00B050"/>
                </a:solidFill>
              </a:rPr>
              <a:t>GRUs</a:t>
            </a:r>
            <a:r>
              <a:rPr lang="en-GB" dirty="0"/>
              <a:t>) propose to use gating mechanisms to selectively </a:t>
            </a:r>
            <a:r>
              <a:rPr lang="en-GB" b="1" dirty="0"/>
              <a:t>update</a:t>
            </a:r>
            <a:r>
              <a:rPr lang="en-GB" dirty="0"/>
              <a:t> and </a:t>
            </a:r>
            <a:r>
              <a:rPr lang="en-GB" b="1" dirty="0"/>
              <a:t>discard</a:t>
            </a:r>
            <a:r>
              <a:rPr lang="en-GB" dirty="0"/>
              <a:t> information in the hidden vector, implementing “</a:t>
            </a:r>
            <a:r>
              <a:rPr lang="en-GB" b="1" dirty="0"/>
              <a:t>remember</a:t>
            </a:r>
            <a:r>
              <a:rPr lang="en-GB" dirty="0"/>
              <a:t>” and “</a:t>
            </a:r>
            <a:r>
              <a:rPr lang="en-GB" b="1" dirty="0"/>
              <a:t>forget</a:t>
            </a:r>
            <a:r>
              <a:rPr lang="en-GB" dirty="0"/>
              <a:t>” operations of the brain.</a:t>
            </a:r>
          </a:p>
          <a:p>
            <a:pPr marL="0" indent="0">
              <a:buNone/>
            </a:pPr>
            <a:r>
              <a:rPr lang="en-GB" dirty="0"/>
              <a:t>It allows the model to selectively choose </a:t>
            </a:r>
            <a:r>
              <a:rPr lang="en-GB" b="1" dirty="0"/>
              <a:t>which information from the previous hidden state to retain and which to discard</a:t>
            </a:r>
            <a:r>
              <a:rPr lang="en-GB" dirty="0"/>
              <a:t>, in order to give more importance to recently predicted values, for instance.</a:t>
            </a:r>
          </a:p>
          <a:p>
            <a:pPr marL="0" indent="0">
              <a:buNone/>
            </a:pPr>
            <a:r>
              <a:rPr lang="en-GB" dirty="0"/>
              <a:t>In addition, this can help to maintain the gradients and avoid the vanishing gradient problem, and makes these models better suited for </a:t>
            </a:r>
            <a:r>
              <a:rPr lang="en-GB" dirty="0" err="1"/>
              <a:t>modeling</a:t>
            </a:r>
            <a:r>
              <a:rPr lang="en-GB" dirty="0"/>
              <a:t> complex time series data that exhibit long-term dependencies.</a:t>
            </a:r>
          </a:p>
        </p:txBody>
      </p:sp>
    </p:spTree>
    <p:extLst>
      <p:ext uri="{BB962C8B-B14F-4D97-AF65-F5344CB8AC3E}">
        <p14:creationId xmlns:p14="http://schemas.microsoft.com/office/powerpoint/2010/main" val="1300324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Below are the equations used in the forward method of a GRU model.</a:t>
                </a:r>
              </a:p>
              <a:p>
                <a:r>
                  <a:rPr lang="en-SG" b="1" dirty="0"/>
                  <a:t>Update Gate: </a:t>
                </a:r>
                <a:r>
                  <a:rPr lang="en-SG" dirty="0"/>
                  <a:t>combine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and previous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using two sets of weight matrices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𝑧</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𝑧</m:t>
                        </m:r>
                      </m:sub>
                    </m:sSub>
                  </m:oMath>
                </a14:m>
                <a:r>
                  <a:rPr lang="en-SG" dirty="0"/>
                  <a:t>, and one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𝑧</m:t>
                        </m:r>
                      </m:sub>
                    </m:sSub>
                  </m:oMath>
                </a14:m>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706" b="-121"/>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fontScale="92500"/>
          </a:bodyPr>
          <a:lstStyle/>
          <a:p>
            <a:r>
              <a:rPr lang="en-GB" dirty="0"/>
              <a:t>The update gate will later be used by the neural network to selectively decide how much information from the previous hidden vector should be forgotten or remembered, and how much should be replaced with a newly produced memory state.</a:t>
            </a:r>
          </a:p>
          <a:p>
            <a:r>
              <a:rPr lang="en-GB" dirty="0"/>
              <a:t>In a sense, it is similar to how the brain decide the proportion of information it should forget or replace over time.</a:t>
            </a:r>
          </a:p>
          <a:p>
            <a:endParaRPr lang="en-SG" dirty="0"/>
          </a:p>
        </p:txBody>
      </p:sp>
    </p:spTree>
    <p:extLst>
      <p:ext uri="{BB962C8B-B14F-4D97-AF65-F5344CB8AC3E}">
        <p14:creationId xmlns:p14="http://schemas.microsoft.com/office/powerpoint/2010/main" val="3313007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a:bodyPr>
              <a:lstStyle/>
              <a:p>
                <a:pPr marL="0" indent="0">
                  <a:buNone/>
                </a:pPr>
                <a:r>
                  <a:rPr lang="en-SG" sz="2600" b="1" dirty="0"/>
                  <a:t>Below are the equations used in the forward method of a GRU model.</a:t>
                </a:r>
              </a:p>
              <a:p>
                <a:r>
                  <a:rPr lang="en-SG" sz="2600" b="1" dirty="0"/>
                  <a:t>Reset Gate: </a:t>
                </a:r>
                <a:r>
                  <a:rPr lang="en-SG" sz="2600" dirty="0"/>
                  <a:t>Similar to the formula used in the update gate, but with different parameters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𝑊</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𝑈</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𝑏</m:t>
                        </m:r>
                      </m:e>
                      <m:sub>
                        <m:r>
                          <a:rPr lang="en-GB" sz="2600" b="0" i="1" smtClean="0">
                            <a:latin typeface="Cambria Math" panose="02040503050406030204" pitchFamily="18" charset="0"/>
                          </a:rPr>
                          <m:t>𝑟</m:t>
                        </m:r>
                      </m:sub>
                    </m:sSub>
                  </m:oMath>
                </a14:m>
                <a:r>
                  <a:rPr lang="en-SG" sz="2600" dirty="0"/>
                  <a:t>.</a:t>
                </a:r>
                <a:br>
                  <a:rPr lang="en-SG" sz="2600" dirty="0"/>
                </a:br>
                <a:endParaRPr lang="en-SG" sz="2600" dirty="0"/>
              </a:p>
              <a:p>
                <a:pPr marL="0" indent="0">
                  <a:buNone/>
                </a:pPr>
                <a14:m>
                  <m:oMathPara xmlns:m="http://schemas.openxmlformats.org/officeDocument/2006/math">
                    <m:oMathParaPr>
                      <m:jc m:val="centerGroup"/>
                    </m:oMathParaPr>
                    <m:oMath xmlns:m="http://schemas.openxmlformats.org/officeDocument/2006/math">
                      <m:sSub>
                        <m:sSubPr>
                          <m:ctrlPr>
                            <a:rPr lang="en-SG" sz="2600" i="1" dirty="0" smtClean="0">
                              <a:latin typeface="Cambria Math" panose="02040503050406030204" pitchFamily="18" charset="0"/>
                            </a:rPr>
                          </m:ctrlPr>
                        </m:sSubPr>
                        <m:e>
                          <m:r>
                            <a:rPr lang="en-SG" sz="2600" i="1" dirty="0" smtClean="0">
                              <a:latin typeface="Cambria Math" panose="02040503050406030204" pitchFamily="18" charset="0"/>
                            </a:rPr>
                            <m:t>𝑟</m:t>
                          </m:r>
                        </m:e>
                        <m:sub>
                          <m:r>
                            <a:rPr lang="en-SG" sz="2600" i="1" dirty="0" smtClean="0">
                              <a:latin typeface="Cambria Math" panose="02040503050406030204" pitchFamily="18" charset="0"/>
                            </a:rPr>
                            <m:t>𝑡</m:t>
                          </m:r>
                        </m:sub>
                      </m:sSub>
                      <m:r>
                        <a:rPr lang="en-SG" sz="2600" i="1" dirty="0">
                          <a:latin typeface="Cambria Math" panose="02040503050406030204" pitchFamily="18" charset="0"/>
                        </a:rPr>
                        <m:t> =</m:t>
                      </m:r>
                      <m:r>
                        <a:rPr lang="en-SG" sz="2600" i="1" dirty="0" smtClean="0">
                          <a:latin typeface="Cambria Math" panose="02040503050406030204" pitchFamily="18" charset="0"/>
                        </a:rPr>
                        <m:t>𝜎</m:t>
                      </m:r>
                      <m:r>
                        <a:rPr lang="en-SG" sz="2600" i="1" dirty="0">
                          <a:latin typeface="Cambria Math" panose="02040503050406030204" pitchFamily="18" charset="0"/>
                        </a:rPr>
                        <m:t>(</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𝑊</m:t>
                          </m:r>
                        </m:e>
                        <m:sub>
                          <m:r>
                            <a:rPr lang="en-SG" sz="2600" i="1" dirty="0" err="1">
                              <a:latin typeface="Cambria Math" panose="02040503050406030204" pitchFamily="18" charset="0"/>
                            </a:rPr>
                            <m:t>𝑟</m:t>
                          </m:r>
                        </m:sub>
                      </m:sSub>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𝑥</m:t>
                          </m:r>
                        </m:e>
                        <m:sub>
                          <m:r>
                            <a:rPr lang="en-SG" sz="2600" i="1" dirty="0" err="1">
                              <a:latin typeface="Cambria Math" panose="02040503050406030204" pitchFamily="18" charset="0"/>
                            </a:rPr>
                            <m:t>𝑡</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𝑈</m:t>
                          </m:r>
                        </m:e>
                        <m:sub>
                          <m:r>
                            <a:rPr lang="en-SG" sz="2600" i="1" dirty="0" err="1">
                              <a:latin typeface="Cambria Math" panose="02040503050406030204" pitchFamily="18" charset="0"/>
                            </a:rPr>
                            <m:t>𝑟</m:t>
                          </m:r>
                        </m:sub>
                      </m:sSub>
                      <m:sSub>
                        <m:sSubPr>
                          <m:ctrlPr>
                            <a:rPr lang="en-SG" sz="2600" i="1" dirty="0">
                              <a:latin typeface="Cambria Math" panose="02040503050406030204" pitchFamily="18" charset="0"/>
                            </a:rPr>
                          </m:ctrlPr>
                        </m:sSubPr>
                        <m:e>
                          <m:r>
                            <a:rPr lang="en-SG" sz="2600" i="1" dirty="0">
                              <a:latin typeface="Cambria Math" panose="02040503050406030204" pitchFamily="18" charset="0"/>
                            </a:rPr>
                            <m:t>h</m:t>
                          </m:r>
                        </m:e>
                        <m:sub>
                          <m:r>
                            <a:rPr lang="en-GB" sz="2600" b="0" i="1" dirty="0" smtClean="0">
                              <a:latin typeface="Cambria Math" panose="02040503050406030204" pitchFamily="18" charset="0"/>
                            </a:rPr>
                            <m:t>𝑡</m:t>
                          </m:r>
                          <m:r>
                            <a:rPr lang="en-GB" sz="2600" b="0" i="1" dirty="0" smtClean="0">
                              <a:latin typeface="Cambria Math" panose="02040503050406030204" pitchFamily="18" charset="0"/>
                            </a:rPr>
                            <m:t>−1</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𝑏</m:t>
                          </m:r>
                        </m:e>
                        <m:sub>
                          <m:r>
                            <a:rPr lang="en-SG" sz="2600" i="1" dirty="0" err="1">
                              <a:latin typeface="Cambria Math" panose="02040503050406030204" pitchFamily="18" charset="0"/>
                            </a:rPr>
                            <m:t>𝑟</m:t>
                          </m:r>
                        </m:sub>
                      </m:sSub>
                      <m:r>
                        <a:rPr lang="en-SG" sz="2600" i="1" dirty="0">
                          <a:latin typeface="Cambria Math" panose="02040503050406030204" pitchFamily="18" charset="0"/>
                        </a:rPr>
                        <m:t>) </m:t>
                      </m:r>
                    </m:oMath>
                  </m:oMathPara>
                </a14:m>
                <a:endParaRPr lang="en-SG" sz="2600" dirty="0"/>
              </a:p>
              <a:p>
                <a:pPr marL="0" indent="0">
                  <a:buNone/>
                </a:pPr>
                <a:endParaRPr lang="en-SG" sz="2600" dirty="0"/>
              </a:p>
              <a:p>
                <a:pPr marL="0" indent="0">
                  <a:buNone/>
                </a:pPr>
                <a:r>
                  <a:rPr lang="en-GB" sz="2600" dirty="0"/>
                  <a:t>The presence of a sigmoid, forces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𝑟</m:t>
                        </m:r>
                      </m:e>
                      <m:sub>
                        <m:r>
                          <a:rPr lang="en-GB" sz="2600" b="0" i="1" smtClean="0">
                            <a:latin typeface="Cambria Math" panose="02040503050406030204" pitchFamily="18" charset="0"/>
                          </a:rPr>
                          <m:t>𝑡</m:t>
                        </m:r>
                      </m:sub>
                    </m:sSub>
                  </m:oMath>
                </a14:m>
                <a:r>
                  <a:rPr lang="en-GB" sz="2600" dirty="0"/>
                  <a:t> to have a value in </a:t>
                </a:r>
                <a14:m>
                  <m:oMath xmlns:m="http://schemas.openxmlformats.org/officeDocument/2006/math">
                    <m:r>
                      <a:rPr lang="en-GB" sz="2600" i="1" dirty="0" smtClean="0">
                        <a:latin typeface="Cambria Math" panose="02040503050406030204" pitchFamily="18" charset="0"/>
                      </a:rPr>
                      <m:t>[0, 1]</m:t>
                    </m:r>
                  </m:oMath>
                </a14:m>
                <a:r>
                  <a:rPr lang="en-GB" sz="2600" dirty="0"/>
                  <a:t>.</a:t>
                </a:r>
                <a:br>
                  <a:rPr lang="en-GB" sz="2600" dirty="0"/>
                </a:br>
                <a:r>
                  <a:rPr lang="en-GB" sz="2600" dirty="0"/>
                  <a:t>(Will be important later on).</a:t>
                </a:r>
              </a:p>
              <a:p>
                <a:pPr marL="0" indent="0">
                  <a:buNone/>
                </a:pPr>
                <a:endParaRPr lang="en-SG" sz="2600"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353"/>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a:bodyPr>
          <a:lstStyle/>
          <a:p>
            <a:r>
              <a:rPr lang="en-GB" sz="2600" dirty="0"/>
              <a:t>The reset gate will later be used by the neural network to selectively decide how much information from the previous hidden vector should be used to compute the new memory value.</a:t>
            </a:r>
          </a:p>
          <a:p>
            <a:r>
              <a:rPr lang="en-GB" sz="2600" dirty="0"/>
              <a:t>In a sense, it is similar to how the brain decide the proportion of information it should forget or remember over time.</a:t>
            </a:r>
          </a:p>
        </p:txBody>
      </p:sp>
    </p:spTree>
    <p:extLst>
      <p:ext uri="{BB962C8B-B14F-4D97-AF65-F5344CB8AC3E}">
        <p14:creationId xmlns:p14="http://schemas.microsoft.com/office/powerpoint/2010/main" val="1274089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Candidate Hidden State: </a:t>
                </a:r>
                <a:r>
                  <a:rPr lang="en-SG" dirty="0"/>
                  <a:t>Define the potential new hidden state </a:t>
                </a:r>
                <a14:m>
                  <m:oMath xmlns:m="http://schemas.openxmlformats.org/officeDocument/2006/math">
                    <m:acc>
                      <m:accPr>
                        <m:chr m:val="̃"/>
                        <m:ctrlPr>
                          <a:rPr lang="en-GB" b="0" i="1" smtClean="0">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sub>
                        </m:sSub>
                      </m:e>
                    </m:acc>
                  </m:oMath>
                </a14:m>
                <a:r>
                  <a:rPr lang="en-SG" dirty="0"/>
                  <a:t> that could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and become the next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b="0" i="1" dirty="0" smtClean="0">
                          <a:latin typeface="Cambria Math" panose="02040503050406030204" pitchFamily="18" charset="0"/>
                        </a:rPr>
                        <m:t>)</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GB" dirty="0"/>
                  <a:t>A value 0 in </a:t>
                </a:r>
                <a14:m>
                  <m:oMath xmlns:m="http://schemas.openxmlformats.org/officeDocument/2006/math">
                    <m:sSub>
                      <m:sSubPr>
                        <m:ctrlPr>
                          <a:rPr lang="en-SG" i="1" dirty="0" smtClean="0">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err="1">
                        <a:latin typeface="Cambria Math" panose="02040503050406030204" pitchFamily="18" charset="0"/>
                      </a:rPr>
                      <m:t> </m:t>
                    </m:r>
                  </m:oMath>
                </a14:m>
                <a:r>
                  <a:rPr lang="en-GB" dirty="0"/>
                  <a:t>means that the previous hidden state will be entirely discarded, whereas a value 1 means that the previous hidden state will be entirely kept.</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GB">
                    <a:noFill/>
                  </a:rPr>
                  <a:t> </a:t>
                </a:r>
              </a:p>
            </p:txBody>
          </p:sp>
        </mc:Fallback>
      </mc:AlternateContent>
    </p:spTree>
    <p:extLst>
      <p:ext uri="{BB962C8B-B14F-4D97-AF65-F5344CB8AC3E}">
        <p14:creationId xmlns:p14="http://schemas.microsoft.com/office/powerpoint/2010/main" val="3494463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New Hidden State: </a:t>
                </a:r>
                <a:r>
                  <a:rPr lang="en-SG" dirty="0"/>
                  <a:t>Define the new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that will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b="0" dirty="0"/>
                  <a:t>, by combining a proportion of the old memory state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b="0" dirty="0"/>
                  <a:t>and a proportion of the candidate hidden state </a:t>
                </a:r>
                <a14:m>
                  <m:oMath xmlns:m="http://schemas.openxmlformats.org/officeDocument/2006/math">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i="1" dirty="0"/>
              </a:p>
              <a:p>
                <a:pPr marL="0" indent="0">
                  <a:buNone/>
                </a:pPr>
                <a:endParaRPr lang="en-SG" dirty="0"/>
              </a:p>
              <a:p>
                <a:pPr marL="0" indent="0">
                  <a:buNone/>
                </a:pPr>
                <a:r>
                  <a:rPr lang="en-GB" dirty="0"/>
                  <a:t>A value 1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means that the new hidden state will be entirely based on the candidate hidden vector, whereas a value 0 means that the new hidden state will be entirely based on the previous hidden one.</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14917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Predicted Output: </a:t>
                </a:r>
                <a:r>
                  <a:rPr lang="en-SG" dirty="0"/>
                  <a:t>Finally, use the new hidden vector to make a prediction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SG" dirty="0"/>
                  <a:t> that hopefully matches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pPr marL="0" indent="0">
                  <a:buNone/>
                </a:pPr>
                <a:r>
                  <a:rPr lang="en-SG" dirty="0"/>
                  <a:t>Defined as a simple linear operation, as before in LSTM.</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r>
                        <a:rPr lang="en-GB" b="0" i="1" dirty="0" smtClean="0">
                          <a:latin typeface="Cambria Math" panose="02040503050406030204" pitchFamily="18" charset="0"/>
                        </a:rPr>
                        <m:t>)</m:t>
                      </m:r>
                    </m:oMath>
                  </m:oMathPara>
                </a14:m>
                <a:endParaRPr lang="en-SG" dirty="0"/>
              </a:p>
              <a:p>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GB">
                    <a:noFill/>
                  </a:rPr>
                  <a:t> </a:t>
                </a:r>
              </a:p>
            </p:txBody>
          </p:sp>
        </mc:Fallback>
      </mc:AlternateContent>
    </p:spTree>
    <p:extLst>
      <p:ext uri="{BB962C8B-B14F-4D97-AF65-F5344CB8AC3E}">
        <p14:creationId xmlns:p14="http://schemas.microsoft.com/office/powerpoint/2010/main" val="1655947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GRU</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GRU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SG" sz="1800" i="1" dirty="0" smtClean="0">
                              <a:latin typeface="Cambria Math" panose="02040503050406030204" pitchFamily="18" charset="0"/>
                            </a:rPr>
                          </m:ctrlPr>
                        </m:sSubPr>
                        <m:e>
                          <m:r>
                            <a:rPr lang="en-SG" sz="1800" i="1" dirty="0" smtClean="0">
                              <a:latin typeface="Cambria Math" panose="02040503050406030204" pitchFamily="18" charset="0"/>
                            </a:rPr>
                            <m:t>𝑟</m:t>
                          </m:r>
                        </m:e>
                        <m:sub>
                          <m:r>
                            <a:rPr lang="en-SG" sz="1800" i="1" dirty="0" smtClean="0">
                              <a:latin typeface="Cambria Math" panose="02040503050406030204" pitchFamily="18" charset="0"/>
                            </a:rPr>
                            <m:t>𝑡</m:t>
                          </m:r>
                        </m:sub>
                      </m:sSub>
                      <m:r>
                        <a:rPr lang="en-SG" sz="1800" i="1" dirty="0">
                          <a:latin typeface="Cambria Math" panose="02040503050406030204" pitchFamily="18" charset="0"/>
                        </a:rPr>
                        <m:t> =</m:t>
                      </m:r>
                      <m:r>
                        <a:rPr lang="en-SG" sz="1800" i="1" dirty="0" smtClean="0">
                          <a:latin typeface="Cambria Math" panose="02040503050406030204" pitchFamily="18" charset="0"/>
                        </a:rPr>
                        <m:t>𝜎</m:t>
                      </m:r>
                      <m:r>
                        <a:rPr lang="en-SG" sz="1800" i="1" dirty="0">
                          <a:latin typeface="Cambria Math" panose="02040503050406030204" pitchFamily="18" charset="0"/>
                        </a:rPr>
                        <m:t>(</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𝑊</m:t>
                          </m:r>
                        </m:e>
                        <m:sub>
                          <m:r>
                            <a:rPr lang="en-SG" sz="1800" i="1" dirty="0" err="1">
                              <a:latin typeface="Cambria Math" panose="02040503050406030204" pitchFamily="18" charset="0"/>
                            </a:rPr>
                            <m:t>𝑟</m:t>
                          </m:r>
                        </m:sub>
                      </m:sSub>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𝑥</m:t>
                          </m:r>
                        </m:e>
                        <m:sub>
                          <m:r>
                            <a:rPr lang="en-SG" sz="1800" i="1" dirty="0" err="1">
                              <a:latin typeface="Cambria Math" panose="02040503050406030204" pitchFamily="18" charset="0"/>
                            </a:rPr>
                            <m:t>𝑡</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𝑈</m:t>
                          </m:r>
                        </m:e>
                        <m:sub>
                          <m:r>
                            <a:rPr lang="en-SG" sz="1800" i="1" dirty="0" err="1">
                              <a:latin typeface="Cambria Math" panose="02040503050406030204" pitchFamily="18" charset="0"/>
                            </a:rPr>
                            <m:t>𝑟</m:t>
                          </m:r>
                        </m:sub>
                      </m:sSub>
                      <m:sSub>
                        <m:sSubPr>
                          <m:ctrlPr>
                            <a:rPr lang="en-SG" sz="1800" i="1" dirty="0">
                              <a:latin typeface="Cambria Math" panose="02040503050406030204" pitchFamily="18" charset="0"/>
                            </a:rPr>
                          </m:ctrlPr>
                        </m:sSubPr>
                        <m:e>
                          <m:r>
                            <a:rPr lang="en-SG" sz="1800" i="1" dirty="0">
                              <a:latin typeface="Cambria Math" panose="02040503050406030204" pitchFamily="18" charset="0"/>
                            </a:rPr>
                            <m:t>h</m:t>
                          </m:r>
                        </m:e>
                        <m:sub>
                          <m:r>
                            <a:rPr lang="en-GB" sz="1800" b="0" i="1" dirty="0" smtClean="0">
                              <a:latin typeface="Cambria Math" panose="02040503050406030204" pitchFamily="18" charset="0"/>
                            </a:rPr>
                            <m:t>𝑡</m:t>
                          </m:r>
                          <m:r>
                            <a:rPr lang="en-GB" sz="1800" b="0" i="1" dirty="0" smtClean="0">
                              <a:latin typeface="Cambria Math" panose="02040503050406030204" pitchFamily="18" charset="0"/>
                            </a:rPr>
                            <m:t>−1</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𝑏</m:t>
                          </m:r>
                        </m:e>
                        <m:sub>
                          <m:r>
                            <a:rPr lang="en-SG" sz="1800" i="1" dirty="0" err="1">
                              <a:latin typeface="Cambria Math" panose="02040503050406030204" pitchFamily="18" charset="0"/>
                            </a:rPr>
                            <m:t>𝑟</m:t>
                          </m:r>
                        </m:sub>
                      </m:sSub>
                      <m:r>
                        <a:rPr lang="en-SG" sz="1800" i="1" dirty="0">
                          <a:latin typeface="Cambria Math" panose="02040503050406030204" pitchFamily="18" charset="0"/>
                        </a:rPr>
                        <m:t>) </m:t>
                      </m:r>
                    </m:oMath>
                  </m:oMathPara>
                </a14:m>
                <a:endParaRPr lang="en-SG" sz="1800" dirty="0"/>
              </a:p>
              <a:p>
                <a:pPr algn="ct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b="0" i="1" dirty="0" smtClean="0">
                          <a:latin typeface="Cambria Math" panose="02040503050406030204" pitchFamily="18" charset="0"/>
                        </a:rPr>
                        <m:t>)</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m:t>
                      </m:r>
                      <m:r>
                        <a:rPr lang="en-GB" b="0" i="1" dirty="0" smtClean="0">
                          <a:latin typeface="Cambria Math" panose="02040503050406030204" pitchFamily="18" charset="0"/>
                        </a:rPr>
                        <m:t>𝐿𝑖𝑛𝑒𝑎𝑟</m:t>
                      </m:r>
                      <m:r>
                        <a:rPr lang="en-GB" b="0" i="1" dirty="0" smtClean="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r>
                        <a:rPr lang="en-GB" b="0" i="1" dirty="0" smtClean="0">
                          <a:latin typeface="Cambria Math" panose="02040503050406030204" pitchFamily="18" charset="0"/>
                        </a:rPr>
                        <m:t>)</m:t>
                      </m:r>
                    </m:oMath>
                  </m:oMathPara>
                </a14:m>
                <a:endParaRPr lang="en-GB" dirty="0"/>
              </a:p>
            </p:txBody>
          </p:sp>
        </mc:Choice>
        <mc:Fallback>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367692" y="4931508"/>
            <a:ext cx="976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b="-1316"/>
                </a:stretch>
              </a:blipFill>
            </p:spPr>
            <p:txBody>
              <a:bodyPr/>
              <a:lstStyle/>
              <a:p>
                <a:r>
                  <a:rPr lang="en-SG">
                    <a:noFill/>
                  </a:rPr>
                  <a:t> </a:t>
                </a:r>
              </a:p>
            </p:txBody>
          </p:sp>
        </mc:Fallback>
      </mc:AlternateContent>
    </p:spTree>
    <p:extLst>
      <p:ext uri="{BB962C8B-B14F-4D97-AF65-F5344CB8AC3E}">
        <p14:creationId xmlns:p14="http://schemas.microsoft.com/office/powerpoint/2010/main" val="358408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1" y="1825625"/>
            <a:ext cx="4186084" cy="4351338"/>
          </a:xfrm>
        </p:spPr>
        <p:txBody>
          <a:bodyPr/>
          <a:lstStyle/>
          <a:p>
            <a:pPr marL="0" indent="0">
              <a:buNone/>
            </a:pPr>
            <a:r>
              <a:rPr lang="en-GB" dirty="0"/>
              <a:t>Let us start by defining all the weights and biases we need for each of the 5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3" name="Picture 2">
            <a:extLst>
              <a:ext uri="{FF2B5EF4-FFF2-40B4-BE49-F238E27FC236}">
                <a16:creationId xmlns:a16="http://schemas.microsoft.com/office/drawing/2014/main" id="{6C2C335C-0EE8-E727-B44E-972DAEF3ECDD}"/>
              </a:ext>
            </a:extLst>
          </p:cNvPr>
          <p:cNvPicPr>
            <a:picLocks noChangeAspect="1"/>
          </p:cNvPicPr>
          <p:nvPr/>
        </p:nvPicPr>
        <p:blipFill>
          <a:blip r:embed="rId2"/>
          <a:stretch>
            <a:fillRect/>
          </a:stretch>
        </p:blipFill>
        <p:spPr>
          <a:xfrm>
            <a:off x="5414865" y="1363808"/>
            <a:ext cx="6642733" cy="5223604"/>
          </a:xfrm>
          <a:prstGeom prst="rect">
            <a:avLst/>
          </a:prstGeom>
        </p:spPr>
      </p:pic>
    </p:spTree>
    <p:extLst>
      <p:ext uri="{BB962C8B-B14F-4D97-AF65-F5344CB8AC3E}">
        <p14:creationId xmlns:p14="http://schemas.microsoft.com/office/powerpoint/2010/main" val="1079237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5 GRU operations in the forward method.</a:t>
            </a:r>
            <a:endParaRPr lang="en-SG" dirty="0"/>
          </a:p>
        </p:txBody>
      </p:sp>
      <p:pic>
        <p:nvPicPr>
          <p:cNvPr id="3" name="Picture 2">
            <a:extLst>
              <a:ext uri="{FF2B5EF4-FFF2-40B4-BE49-F238E27FC236}">
                <a16:creationId xmlns:a16="http://schemas.microsoft.com/office/drawing/2014/main" id="{732936E2-CCD5-1301-2EEB-1CD0995858A9}"/>
              </a:ext>
            </a:extLst>
          </p:cNvPr>
          <p:cNvPicPr>
            <a:picLocks noChangeAspect="1"/>
          </p:cNvPicPr>
          <p:nvPr/>
        </p:nvPicPr>
        <p:blipFill rotWithShape="1">
          <a:blip r:embed="rId2"/>
          <a:srcRect l="3052"/>
          <a:stretch/>
        </p:blipFill>
        <p:spPr>
          <a:xfrm>
            <a:off x="33095" y="2574578"/>
            <a:ext cx="12125810" cy="3918297"/>
          </a:xfrm>
          <a:prstGeom prst="rect">
            <a:avLst/>
          </a:prstGeom>
        </p:spPr>
      </p:pic>
    </p:spTree>
    <p:extLst>
      <p:ext uri="{BB962C8B-B14F-4D97-AF65-F5344CB8AC3E}">
        <p14:creationId xmlns:p14="http://schemas.microsoft.com/office/powerpoint/2010/main" val="2835508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4" name="Picture 3">
            <a:extLst>
              <a:ext uri="{FF2B5EF4-FFF2-40B4-BE49-F238E27FC236}">
                <a16:creationId xmlns:a16="http://schemas.microsoft.com/office/drawing/2014/main" id="{E535AD53-3165-AAC8-09E3-27769B150B07}"/>
              </a:ext>
            </a:extLst>
          </p:cNvPr>
          <p:cNvPicPr>
            <a:picLocks noChangeAspect="1"/>
          </p:cNvPicPr>
          <p:nvPr/>
        </p:nvPicPr>
        <p:blipFill>
          <a:blip r:embed="rId2"/>
          <a:stretch>
            <a:fillRect/>
          </a:stretch>
        </p:blipFill>
        <p:spPr>
          <a:xfrm>
            <a:off x="1710354" y="3220406"/>
            <a:ext cx="8771291" cy="3272469"/>
          </a:xfrm>
          <a:prstGeom prst="rect">
            <a:avLst/>
          </a:prstGeom>
        </p:spPr>
      </p:pic>
    </p:spTree>
    <p:extLst>
      <p:ext uri="{BB962C8B-B14F-4D97-AF65-F5344CB8AC3E}">
        <p14:creationId xmlns:p14="http://schemas.microsoft.com/office/powerpoint/2010/main" val="172632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GRU (equivalent to ours, but can be repeated </a:t>
            </a:r>
            <a:r>
              <a:rPr lang="en-GB" dirty="0" err="1"/>
              <a:t>num_layers</a:t>
            </a:r>
            <a:r>
              <a:rPr lang="en-GB" dirty="0"/>
              <a:t> times in a row)</a:t>
            </a:r>
            <a:endParaRPr lang="en-SG" dirty="0"/>
          </a:p>
        </p:txBody>
      </p:sp>
      <p:pic>
        <p:nvPicPr>
          <p:cNvPr id="6" name="Picture 5">
            <a:extLst>
              <a:ext uri="{FF2B5EF4-FFF2-40B4-BE49-F238E27FC236}">
                <a16:creationId xmlns:a16="http://schemas.microsoft.com/office/drawing/2014/main" id="{F92ECE19-E186-D9CB-1377-46D0480719AF}"/>
              </a:ext>
            </a:extLst>
          </p:cNvPr>
          <p:cNvPicPr>
            <a:picLocks noChangeAspect="1"/>
          </p:cNvPicPr>
          <p:nvPr/>
        </p:nvPicPr>
        <p:blipFill>
          <a:blip r:embed="rId2"/>
          <a:stretch>
            <a:fillRect/>
          </a:stretch>
        </p:blipFill>
        <p:spPr>
          <a:xfrm>
            <a:off x="1430036" y="1690688"/>
            <a:ext cx="9331927" cy="4931601"/>
          </a:xfrm>
          <a:prstGeom prst="rect">
            <a:avLst/>
          </a:prstGeom>
        </p:spPr>
      </p:pic>
    </p:spTree>
    <p:extLst>
      <p:ext uri="{BB962C8B-B14F-4D97-AF65-F5344CB8AC3E}">
        <p14:creationId xmlns:p14="http://schemas.microsoft.com/office/powerpoint/2010/main" val="544744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NB5!</a:t>
            </a:r>
            <a:endParaRPr lang="en-SG" dirty="0"/>
          </a:p>
        </p:txBody>
      </p:sp>
      <p:pic>
        <p:nvPicPr>
          <p:cNvPr id="5" name="Picture 4">
            <a:extLst>
              <a:ext uri="{FF2B5EF4-FFF2-40B4-BE49-F238E27FC236}">
                <a16:creationId xmlns:a16="http://schemas.microsoft.com/office/drawing/2014/main" id="{4DD28281-E8BF-0136-A736-5A7DE9751885}"/>
              </a:ext>
            </a:extLst>
          </p:cNvPr>
          <p:cNvPicPr>
            <a:picLocks noChangeAspect="1"/>
          </p:cNvPicPr>
          <p:nvPr/>
        </p:nvPicPr>
        <p:blipFill>
          <a:blip r:embed="rId2"/>
          <a:stretch>
            <a:fillRect/>
          </a:stretch>
        </p:blipFill>
        <p:spPr>
          <a:xfrm>
            <a:off x="2401354" y="1390693"/>
            <a:ext cx="7389291" cy="5253408"/>
          </a:xfrm>
          <a:prstGeom prst="rect">
            <a:avLst/>
          </a:prstGeom>
        </p:spPr>
      </p:pic>
    </p:spTree>
    <p:extLst>
      <p:ext uri="{BB962C8B-B14F-4D97-AF65-F5344CB8AC3E}">
        <p14:creationId xmlns:p14="http://schemas.microsoft.com/office/powerpoint/2010/main" val="1478687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dirty="0"/>
              <a:t>Both LSTM and GRU networks are effective at capturing long-term and short-term dependencies in time series data.</a:t>
            </a:r>
          </a:p>
          <a:p>
            <a:pPr marL="0" indent="0">
              <a:buNone/>
            </a:pPr>
            <a:r>
              <a:rPr lang="en-GB" b="1" dirty="0">
                <a:solidFill>
                  <a:srgbClr val="FF0000"/>
                </a:solidFill>
              </a:rPr>
              <a:t>So, which one should we use?</a:t>
            </a:r>
          </a:p>
          <a:p>
            <a:pPr marL="0" indent="0">
              <a:buNone/>
            </a:pPr>
            <a:endParaRPr lang="en-GB" dirty="0"/>
          </a:p>
          <a:p>
            <a:pPr marL="0" indent="0">
              <a:buNone/>
            </a:pPr>
            <a:r>
              <a:rPr lang="en-GB" b="1" dirty="0"/>
              <a:t>There are some benefits to using LSTMs over GRUs:</a:t>
            </a:r>
          </a:p>
          <a:p>
            <a:r>
              <a:rPr lang="en-GB" dirty="0"/>
              <a:t>LSTMs are designed to maintain and propagate information over longer time lags than GRUs. This makes them better suited for tasks that require the network to retain information for longer periods of time, such as language modelling or speech recognition.</a:t>
            </a:r>
          </a:p>
          <a:p>
            <a:endParaRPr lang="en-SG" dirty="0"/>
          </a:p>
        </p:txBody>
      </p:sp>
    </p:spTree>
    <p:extLst>
      <p:ext uri="{BB962C8B-B14F-4D97-AF65-F5344CB8AC3E}">
        <p14:creationId xmlns:p14="http://schemas.microsoft.com/office/powerpoint/2010/main" val="2697134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9B44F-455E-2C69-EB13-476F1D21D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9A670-B346-30B9-6381-1897368D4CC3}"/>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B622E793-5770-CD7E-5FC0-A295E49DE15E}"/>
              </a:ext>
            </a:extLst>
          </p:cNvPr>
          <p:cNvSpPr>
            <a:spLocks noGrp="1"/>
          </p:cNvSpPr>
          <p:nvPr>
            <p:ph idx="1"/>
          </p:nvPr>
        </p:nvSpPr>
        <p:spPr>
          <a:xfrm>
            <a:off x="838200" y="1825624"/>
            <a:ext cx="10515600" cy="5032375"/>
          </a:xfrm>
        </p:spPr>
        <p:txBody>
          <a:bodyPr>
            <a:normAutofit/>
          </a:bodyPr>
          <a:lstStyle/>
          <a:p>
            <a:pPr marL="0" indent="0">
              <a:buNone/>
            </a:pPr>
            <a:r>
              <a:rPr lang="en-GB" b="1" dirty="0"/>
              <a:t>There are some benefits to using LSTMs over GRUs:</a:t>
            </a:r>
          </a:p>
          <a:p>
            <a:r>
              <a:rPr lang="en-GB" dirty="0"/>
              <a:t>LSTMs have more parameters than GRUs, which can make them more expressive and better able to model complex nonlinear functions. This can be beneficial in tasks that require a high level of accuracy, such as image or speech recognition.</a:t>
            </a:r>
          </a:p>
          <a:p>
            <a:r>
              <a:rPr lang="en-GB" dirty="0"/>
              <a:t>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328652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have fewer parameters than LSTMs, which can make them faster to train and less prone to overfitting.</a:t>
            </a:r>
          </a:p>
          <a:p>
            <a:pPr>
              <a:buFont typeface="Arial" panose="020B0604020202020204" pitchFamily="34" charset="0"/>
              <a:buChar char="•"/>
            </a:pPr>
            <a:r>
              <a:rPr lang="en-GB" dirty="0"/>
              <a:t>GRUs have a simpler structure than LSTMs, which can make them easier to implement and understand.</a:t>
            </a:r>
          </a:p>
          <a:p>
            <a:r>
              <a:rPr lang="en-GB" dirty="0"/>
              <a:t>GRUs can be more effective than LSTMs in handling sequences that have a lot of noise or missing data, as they are better able to adapt to changes in the input. They are in fact less prone to overfitting, given that they have </a:t>
            </a:r>
            <a:r>
              <a:rPr lang="en-GB"/>
              <a:t>an architecture with lower complexity</a:t>
            </a:r>
            <a:endParaRPr lang="en-GB" dirty="0"/>
          </a:p>
        </p:txBody>
      </p:sp>
    </p:spTree>
    <p:extLst>
      <p:ext uri="{BB962C8B-B14F-4D97-AF65-F5344CB8AC3E}">
        <p14:creationId xmlns:p14="http://schemas.microsoft.com/office/powerpoint/2010/main" val="2052607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746AB-218B-386F-E8F4-7E09D630B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E12DD-FA4A-8B19-A346-527C21F184EE}"/>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F9286190-5E6D-1437-C6F2-B37BC612C4E8}"/>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can be more computationally efficient than LSTMs, as they have fewer computations per time step.</a:t>
            </a:r>
          </a:p>
          <a:p>
            <a:pPr>
              <a:buFont typeface="Arial" panose="020B0604020202020204" pitchFamily="34" charset="0"/>
              <a:buChar char="•"/>
            </a:pPr>
            <a:r>
              <a:rPr lang="en-GB" dirty="0"/>
              <a:t>GRUs are better suited for tasks that require the network to prioritize recently observed information over older information. This is because GRUs have a gating mechanism that is designed to selectively update and discard information in the hidden state, which makes them better able to model short-term dependencies.</a:t>
            </a:r>
          </a:p>
        </p:txBody>
      </p:sp>
    </p:spTree>
    <p:extLst>
      <p:ext uri="{BB962C8B-B14F-4D97-AF65-F5344CB8AC3E}">
        <p14:creationId xmlns:p14="http://schemas.microsoft.com/office/powerpoint/2010/main" val="4024913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23960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64000"/>
            <a:ext cx="4157785" cy="4142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175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2981</TotalTime>
  <Words>4235</Words>
  <Application>Microsoft Office PowerPoint</Application>
  <PresentationFormat>Widescreen</PresentationFormat>
  <Paragraphs>317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Cambria Math</vt:lpstr>
      <vt:lpstr>Office Theme</vt:lpstr>
      <vt:lpstr>50.039 Theory and Practice of Deep Learning W6-S2 Times Series Data and Recurrent Neural Networks</vt:lpstr>
      <vt:lpstr>About this week (Week 6)</vt:lpstr>
      <vt:lpstr>About this week (Week 6)</vt:lpstr>
      <vt:lpstr>Defining a Recurrent Neural Network (RNN)</vt:lpstr>
      <vt:lpstr>The need for memory</vt:lpstr>
      <vt:lpstr>Implementing a RNN</vt:lpstr>
      <vt:lpstr>Implementing a RNN</vt:lpstr>
      <vt:lpstr>Backpropagation through time</vt:lpstr>
      <vt:lpstr>Backpropagation through time</vt:lpstr>
      <vt:lpstr>Backpropagation through time and the vanishing gradient problem</vt:lpstr>
      <vt:lpstr>Core idea behind GRU and LSTM models</vt:lpstr>
      <vt:lpstr>Core idea behind GRU and LSTM models</vt:lpstr>
      <vt:lpstr>Core idea behind GRU and LSTM models</vt:lpstr>
      <vt:lpstr>Core idea behind GRU and LSTM models</vt:lpstr>
      <vt:lpstr>Core idea behind GRU and LSTM models</vt:lpstr>
      <vt:lpstr>Core idea behind GRU and LSTM models</vt:lpstr>
      <vt:lpstr>Introducing LSTM</vt:lpstr>
      <vt:lpstr>Introducing LSTM</vt:lpstr>
      <vt:lpstr>Introducing LSTM</vt:lpstr>
      <vt:lpstr>Introducing LSTM</vt:lpstr>
      <vt:lpstr>Introducing LSTM</vt:lpstr>
      <vt:lpstr>Introducing LSTM</vt:lpstr>
      <vt:lpstr>Introducing LSTM</vt:lpstr>
      <vt:lpstr>Introducing LSTM</vt:lpstr>
      <vt:lpstr>Introducing LSTM</vt:lpstr>
      <vt:lpstr>Introducing LSTM</vt:lpstr>
      <vt:lpstr>To recap, our LSTM</vt:lpstr>
      <vt:lpstr>Building our own LSTM model</vt:lpstr>
      <vt:lpstr>Building our own LSTM</vt:lpstr>
      <vt:lpstr>Building our own LSTM</vt:lpstr>
      <vt:lpstr>The PyTorch LSTM (equivalent to ours, but can be repeated num_layers times in a row)</vt:lpstr>
      <vt:lpstr>Works and ready to be trained as in NB4!</vt:lpstr>
      <vt:lpstr>Introducing GRU</vt:lpstr>
      <vt:lpstr>Introducing GRU</vt:lpstr>
      <vt:lpstr>Introducing GRU</vt:lpstr>
      <vt:lpstr>Introducing GRU</vt:lpstr>
      <vt:lpstr>Introducing GRU</vt:lpstr>
      <vt:lpstr>Introducing GRU</vt:lpstr>
      <vt:lpstr>To recap, our GRU</vt:lpstr>
      <vt:lpstr>Building our own GRU</vt:lpstr>
      <vt:lpstr>Building our own GRU</vt:lpstr>
      <vt:lpstr>Building our own GRU</vt:lpstr>
      <vt:lpstr>The PyTorch GRU (equivalent to ours, but can be repeated num_layers times in a row)</vt:lpstr>
      <vt:lpstr>Works and ready to be trained as in NB5!</vt:lpstr>
      <vt:lpstr>LSTMs vs. GRUs</vt:lpstr>
      <vt:lpstr>LSTMs vs. GRUs</vt:lpstr>
      <vt:lpstr>LSTMs vs. GRUs</vt:lpstr>
      <vt:lpstr>LSTMs vs. GRUs</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111</cp:revision>
  <dcterms:created xsi:type="dcterms:W3CDTF">2021-03-10T09:35:15Z</dcterms:created>
  <dcterms:modified xsi:type="dcterms:W3CDTF">2024-03-05T09:25:51Z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