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591" r:id="rId2"/>
    <p:sldId id="257" r:id="rId3"/>
    <p:sldId id="662" r:id="rId4"/>
    <p:sldId id="639" r:id="rId5"/>
    <p:sldId id="638" r:id="rId6"/>
    <p:sldId id="640" r:id="rId7"/>
    <p:sldId id="641" r:id="rId8"/>
    <p:sldId id="651" r:id="rId9"/>
    <p:sldId id="642" r:id="rId10"/>
    <p:sldId id="643" r:id="rId11"/>
    <p:sldId id="644" r:id="rId12"/>
    <p:sldId id="645" r:id="rId13"/>
    <p:sldId id="652" r:id="rId14"/>
    <p:sldId id="646" r:id="rId15"/>
    <p:sldId id="650" r:id="rId16"/>
    <p:sldId id="649" r:id="rId17"/>
    <p:sldId id="653" r:id="rId18"/>
    <p:sldId id="637" r:id="rId19"/>
    <p:sldId id="656" r:id="rId20"/>
    <p:sldId id="657" r:id="rId21"/>
    <p:sldId id="655" r:id="rId22"/>
    <p:sldId id="658" r:id="rId23"/>
    <p:sldId id="659" r:id="rId24"/>
    <p:sldId id="660" r:id="rId25"/>
    <p:sldId id="661" r:id="rId26"/>
    <p:sldId id="668" r:id="rId27"/>
    <p:sldId id="663" r:id="rId28"/>
    <p:sldId id="346" r:id="rId29"/>
    <p:sldId id="267" r:id="rId30"/>
    <p:sldId id="571" r:id="rId31"/>
    <p:sldId id="620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591"/>
          </p14:sldIdLst>
        </p14:section>
        <p14:section name="I.1. Introduction" id="{2FD0FF71-F5FC-4EB7-B2CB-B31E4CBECD79}">
          <p14:sldIdLst>
            <p14:sldId id="257"/>
            <p14:sldId id="662"/>
          </p14:sldIdLst>
        </p14:section>
        <p14:section name="V.1. A quick word on one/many models" id="{5AF939A7-BD7F-46A5-A7AB-1F514D054E00}">
          <p14:sldIdLst>
            <p14:sldId id="639"/>
            <p14:sldId id="638"/>
            <p14:sldId id="640"/>
            <p14:sldId id="641"/>
            <p14:sldId id="651"/>
            <p14:sldId id="642"/>
            <p14:sldId id="643"/>
            <p14:sldId id="644"/>
            <p14:sldId id="645"/>
            <p14:sldId id="652"/>
          </p14:sldIdLst>
        </p14:section>
        <p14:section name="V.2. Seq2Seq models" id="{77A8513E-2677-40CC-80E0-758FA62E3514}">
          <p14:sldIdLst>
            <p14:sldId id="646"/>
            <p14:sldId id="650"/>
            <p14:sldId id="649"/>
            <p14:sldId id="653"/>
          </p14:sldIdLst>
        </p14:section>
        <p14:section name="V.2. A quick word on Autoregressive RNNs" id="{D5CEF6DB-472A-4473-96F9-F79974270C3C}">
          <p14:sldIdLst>
            <p14:sldId id="637"/>
            <p14:sldId id="656"/>
            <p14:sldId id="657"/>
            <p14:sldId id="655"/>
            <p14:sldId id="658"/>
            <p14:sldId id="659"/>
            <p14:sldId id="660"/>
            <p14:sldId id="661"/>
            <p14:sldId id="668"/>
            <p14:sldId id="663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571"/>
            <p14:sldId id="62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B5070-511B-4CA0-9A42-F23C012C9EC3}" v="501" dt="2024-03-05T09:21:2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3B9794A-8B54-47C4-827C-820833DFB1C7}"/>
    <pc:docChg chg="undo custSel addSld delSld modSld modSection">
      <pc:chgData name="Matthieu De Mari" userId="dfb708c9-d8dc-439f-9a3b-c772bf4a311c" providerId="ADAL" clId="{23B9794A-8B54-47C4-827C-820833DFB1C7}" dt="2023-07-06T07:50:52.378" v="526" actId="20577"/>
      <pc:docMkLst>
        <pc:docMk/>
      </pc:docMkLst>
      <pc:sldChg chg="add del">
        <pc:chgData name="Matthieu De Mari" userId="dfb708c9-d8dc-439f-9a3b-c772bf4a311c" providerId="ADAL" clId="{23B9794A-8B54-47C4-827C-820833DFB1C7}" dt="2023-07-06T07:37:48.191" v="1"/>
        <pc:sldMkLst>
          <pc:docMk/>
          <pc:sldMk cId="3425780644" sldId="407"/>
        </pc:sldMkLst>
      </pc:sldChg>
      <pc:sldChg chg="modSp mod">
        <pc:chgData name="Matthieu De Mari" userId="dfb708c9-d8dc-439f-9a3b-c772bf4a311c" providerId="ADAL" clId="{23B9794A-8B54-47C4-827C-820833DFB1C7}" dt="2023-07-06T07:39:00.733" v="3" actId="113"/>
        <pc:sldMkLst>
          <pc:docMk/>
          <pc:sldMk cId="4011461575" sldId="602"/>
        </pc:sldMkLst>
        <pc:spChg chg="mod">
          <ac:chgData name="Matthieu De Mari" userId="dfb708c9-d8dc-439f-9a3b-c772bf4a311c" providerId="ADAL" clId="{23B9794A-8B54-47C4-827C-820833DFB1C7}" dt="2023-07-06T07:39:00.733" v="3" actId="113"/>
          <ac:spMkLst>
            <pc:docMk/>
            <pc:sldMk cId="4011461575" sldId="602"/>
            <ac:spMk id="3" creationId="{D17C42F1-3AC9-47C6-0B59-A6D4BF707BC9}"/>
          </ac:spMkLst>
        </pc:spChg>
      </pc:sldChg>
      <pc:sldChg chg="modSp mod">
        <pc:chgData name="Matthieu De Mari" userId="dfb708c9-d8dc-439f-9a3b-c772bf4a311c" providerId="ADAL" clId="{23B9794A-8B54-47C4-827C-820833DFB1C7}" dt="2023-07-06T07:38:54.219" v="2" actId="20577"/>
        <pc:sldMkLst>
          <pc:docMk/>
          <pc:sldMk cId="1888637577" sldId="604"/>
        </pc:sldMkLst>
        <pc:spChg chg="mod">
          <ac:chgData name="Matthieu De Mari" userId="dfb708c9-d8dc-439f-9a3b-c772bf4a311c" providerId="ADAL" clId="{23B9794A-8B54-47C4-827C-820833DFB1C7}" dt="2023-07-06T07:38:54.219" v="2" actId="20577"/>
          <ac:spMkLst>
            <pc:docMk/>
            <pc:sldMk cId="1888637577" sldId="604"/>
            <ac:spMk id="3" creationId="{D17C42F1-3AC9-47C6-0B59-A6D4BF707BC9}"/>
          </ac:spMkLst>
        </pc:spChg>
      </pc:sldChg>
      <pc:sldChg chg="modSp mod">
        <pc:chgData name="Matthieu De Mari" userId="dfb708c9-d8dc-439f-9a3b-c772bf4a311c" providerId="ADAL" clId="{23B9794A-8B54-47C4-827C-820833DFB1C7}" dt="2023-07-06T07:40:04.273" v="8" actId="20577"/>
        <pc:sldMkLst>
          <pc:docMk/>
          <pc:sldMk cId="1726322392" sldId="614"/>
        </pc:sldMkLst>
        <pc:spChg chg="mod">
          <ac:chgData name="Matthieu De Mari" userId="dfb708c9-d8dc-439f-9a3b-c772bf4a311c" providerId="ADAL" clId="{23B9794A-8B54-47C4-827C-820833DFB1C7}" dt="2023-07-06T07:40:04.273" v="8" actId="20577"/>
          <ac:spMkLst>
            <pc:docMk/>
            <pc:sldMk cId="1726322392" sldId="614"/>
            <ac:spMk id="10" creationId="{D3F8987C-E172-1405-8751-BD9CE7EB124B}"/>
          </ac:spMkLst>
        </pc:spChg>
      </pc:sldChg>
      <pc:sldChg chg="modSp mod">
        <pc:chgData name="Matthieu De Mari" userId="dfb708c9-d8dc-439f-9a3b-c772bf4a311c" providerId="ADAL" clId="{23B9794A-8B54-47C4-827C-820833DFB1C7}" dt="2023-07-06T07:39:39.074" v="7" actId="20577"/>
        <pc:sldMkLst>
          <pc:docMk/>
          <pc:sldMk cId="3403244392" sldId="630"/>
        </pc:sldMkLst>
        <pc:spChg chg="mod">
          <ac:chgData name="Matthieu De Mari" userId="dfb708c9-d8dc-439f-9a3b-c772bf4a311c" providerId="ADAL" clId="{23B9794A-8B54-47C4-827C-820833DFB1C7}" dt="2023-07-06T07:39:39.074" v="7" actId="20577"/>
          <ac:spMkLst>
            <pc:docMk/>
            <pc:sldMk cId="3403244392" sldId="630"/>
            <ac:spMk id="10" creationId="{D3F8987C-E172-1405-8751-BD9CE7EB124B}"/>
          </ac:spMkLst>
        </pc:spChg>
      </pc:sldChg>
      <pc:sldChg chg="modSp">
        <pc:chgData name="Matthieu De Mari" userId="dfb708c9-d8dc-439f-9a3b-c772bf4a311c" providerId="ADAL" clId="{23B9794A-8B54-47C4-827C-820833DFB1C7}" dt="2023-07-06T07:39:21.759" v="6" actId="20577"/>
        <pc:sldMkLst>
          <pc:docMk/>
          <pc:sldMk cId="956888542" sldId="635"/>
        </pc:sldMkLst>
        <pc:spChg chg="mod">
          <ac:chgData name="Matthieu De Mari" userId="dfb708c9-d8dc-439f-9a3b-c772bf4a311c" providerId="ADAL" clId="{23B9794A-8B54-47C4-827C-820833DFB1C7}" dt="2023-07-06T07:39:21.759" v="6" actId="20577"/>
          <ac:spMkLst>
            <pc:docMk/>
            <pc:sldMk cId="956888542" sldId="635"/>
            <ac:spMk id="3" creationId="{A5B88264-BB37-CFC8-0955-0927A7B14073}"/>
          </ac:spMkLst>
        </pc:spChg>
      </pc:sldChg>
      <pc:sldChg chg="modSp mod">
        <pc:chgData name="Matthieu De Mari" userId="dfb708c9-d8dc-439f-9a3b-c772bf4a311c" providerId="ADAL" clId="{23B9794A-8B54-47C4-827C-820833DFB1C7}" dt="2023-07-06T07:47:41.037" v="412" actId="1076"/>
        <pc:sldMkLst>
          <pc:docMk/>
          <pc:sldMk cId="1731878414" sldId="637"/>
        </pc:sldMkLst>
        <pc:spChg chg="mod">
          <ac:chgData name="Matthieu De Mari" userId="dfb708c9-d8dc-439f-9a3b-c772bf4a311c" providerId="ADAL" clId="{23B9794A-8B54-47C4-827C-820833DFB1C7}" dt="2023-07-06T07:47:35.103" v="410" actId="113"/>
          <ac:spMkLst>
            <pc:docMk/>
            <pc:sldMk cId="1731878414" sldId="637"/>
            <ac:spMk id="3" creationId="{E818E90E-6D06-94D6-5766-0CE74E6BECCB}"/>
          </ac:spMkLst>
        </pc:spChg>
        <pc:picChg chg="mod">
          <ac:chgData name="Matthieu De Mari" userId="dfb708c9-d8dc-439f-9a3b-c772bf4a311c" providerId="ADAL" clId="{23B9794A-8B54-47C4-827C-820833DFB1C7}" dt="2023-07-06T07:47:41.037" v="412" actId="1076"/>
          <ac:picMkLst>
            <pc:docMk/>
            <pc:sldMk cId="1731878414" sldId="637"/>
            <ac:picMk id="22" creationId="{118EC7E5-F1B9-0EE2-82FF-76885634F60C}"/>
          </ac:picMkLst>
        </pc:picChg>
      </pc:sldChg>
      <pc:sldChg chg="modSp mod">
        <pc:chgData name="Matthieu De Mari" userId="dfb708c9-d8dc-439f-9a3b-c772bf4a311c" providerId="ADAL" clId="{23B9794A-8B54-47C4-827C-820833DFB1C7}" dt="2023-07-06T07:43:21.117" v="73" actId="20577"/>
        <pc:sldMkLst>
          <pc:docMk/>
          <pc:sldMk cId="3527748531" sldId="640"/>
        </pc:sldMkLst>
        <pc:spChg chg="mod">
          <ac:chgData name="Matthieu De Mari" userId="dfb708c9-d8dc-439f-9a3b-c772bf4a311c" providerId="ADAL" clId="{23B9794A-8B54-47C4-827C-820833DFB1C7}" dt="2023-07-06T07:43:21.117" v="73" actId="20577"/>
          <ac:spMkLst>
            <pc:docMk/>
            <pc:sldMk cId="3527748531" sldId="640"/>
            <ac:spMk id="3" creationId="{888778C6-A734-C28B-5DEA-DC9DD854857F}"/>
          </ac:spMkLst>
        </pc:spChg>
      </pc:sldChg>
      <pc:sldChg chg="modSp mod">
        <pc:chgData name="Matthieu De Mari" userId="dfb708c9-d8dc-439f-9a3b-c772bf4a311c" providerId="ADAL" clId="{23B9794A-8B54-47C4-827C-820833DFB1C7}" dt="2023-07-06T07:43:26.735" v="74"/>
        <pc:sldMkLst>
          <pc:docMk/>
          <pc:sldMk cId="3298110552" sldId="641"/>
        </pc:sldMkLst>
        <pc:spChg chg="mod">
          <ac:chgData name="Matthieu De Mari" userId="dfb708c9-d8dc-439f-9a3b-c772bf4a311c" providerId="ADAL" clId="{23B9794A-8B54-47C4-827C-820833DFB1C7}" dt="2023-07-06T07:43:26.735" v="74"/>
          <ac:spMkLst>
            <pc:docMk/>
            <pc:sldMk cId="3298110552" sldId="641"/>
            <ac:spMk id="3" creationId="{888778C6-A734-C28B-5DEA-DC9DD854857F}"/>
          </ac:spMkLst>
        </pc:spChg>
        <pc:spChg chg="mod">
          <ac:chgData name="Matthieu De Mari" userId="dfb708c9-d8dc-439f-9a3b-c772bf4a311c" providerId="ADAL" clId="{23B9794A-8B54-47C4-827C-820833DFB1C7}" dt="2023-07-06T07:41:15.882" v="33" actId="20577"/>
          <ac:spMkLst>
            <pc:docMk/>
            <pc:sldMk cId="3298110552" sldId="641"/>
            <ac:spMk id="4" creationId="{D4C5D0D0-FE2C-FB17-A97B-DF4CE2882BF6}"/>
          </ac:spMkLst>
        </pc:spChg>
      </pc:sldChg>
      <pc:sldChg chg="modSp mod">
        <pc:chgData name="Matthieu De Mari" userId="dfb708c9-d8dc-439f-9a3b-c772bf4a311c" providerId="ADAL" clId="{23B9794A-8B54-47C4-827C-820833DFB1C7}" dt="2023-07-06T07:43:34.977" v="76"/>
        <pc:sldMkLst>
          <pc:docMk/>
          <pc:sldMk cId="4241197121" sldId="642"/>
        </pc:sldMkLst>
        <pc:spChg chg="mod">
          <ac:chgData name="Matthieu De Mari" userId="dfb708c9-d8dc-439f-9a3b-c772bf4a311c" providerId="ADAL" clId="{23B9794A-8B54-47C4-827C-820833DFB1C7}" dt="2023-07-06T07:43:34.977" v="76"/>
          <ac:spMkLst>
            <pc:docMk/>
            <pc:sldMk cId="4241197121" sldId="642"/>
            <ac:spMk id="3" creationId="{888778C6-A734-C28B-5DEA-DC9DD854857F}"/>
          </ac:spMkLst>
        </pc:spChg>
      </pc:sldChg>
      <pc:sldChg chg="modSp mod">
        <pc:chgData name="Matthieu De Mari" userId="dfb708c9-d8dc-439f-9a3b-c772bf4a311c" providerId="ADAL" clId="{23B9794A-8B54-47C4-827C-820833DFB1C7}" dt="2023-07-06T07:43:44.055" v="86" actId="20577"/>
        <pc:sldMkLst>
          <pc:docMk/>
          <pc:sldMk cId="715032396" sldId="644"/>
        </pc:sldMkLst>
        <pc:spChg chg="mod">
          <ac:chgData name="Matthieu De Mari" userId="dfb708c9-d8dc-439f-9a3b-c772bf4a311c" providerId="ADAL" clId="{23B9794A-8B54-47C4-827C-820833DFB1C7}" dt="2023-07-06T07:43:44.055" v="86" actId="20577"/>
          <ac:spMkLst>
            <pc:docMk/>
            <pc:sldMk cId="715032396" sldId="644"/>
            <ac:spMk id="3" creationId="{888778C6-A734-C28B-5DEA-DC9DD854857F}"/>
          </ac:spMkLst>
        </pc:spChg>
      </pc:sldChg>
      <pc:sldChg chg="modSp mod">
        <pc:chgData name="Matthieu De Mari" userId="dfb708c9-d8dc-439f-9a3b-c772bf4a311c" providerId="ADAL" clId="{23B9794A-8B54-47C4-827C-820833DFB1C7}" dt="2023-07-06T07:43:47.391" v="89" actId="27636"/>
        <pc:sldMkLst>
          <pc:docMk/>
          <pc:sldMk cId="1850403076" sldId="645"/>
        </pc:sldMkLst>
        <pc:spChg chg="mod">
          <ac:chgData name="Matthieu De Mari" userId="dfb708c9-d8dc-439f-9a3b-c772bf4a311c" providerId="ADAL" clId="{23B9794A-8B54-47C4-827C-820833DFB1C7}" dt="2023-07-06T07:43:47.391" v="89" actId="27636"/>
          <ac:spMkLst>
            <pc:docMk/>
            <pc:sldMk cId="1850403076" sldId="645"/>
            <ac:spMk id="3" creationId="{888778C6-A734-C28B-5DEA-DC9DD854857F}"/>
          </ac:spMkLst>
        </pc:spChg>
        <pc:spChg chg="mod">
          <ac:chgData name="Matthieu De Mari" userId="dfb708c9-d8dc-439f-9a3b-c772bf4a311c" providerId="ADAL" clId="{23B9794A-8B54-47C4-827C-820833DFB1C7}" dt="2023-07-06T07:43:47.391" v="88" actId="27636"/>
          <ac:spMkLst>
            <pc:docMk/>
            <pc:sldMk cId="1850403076" sldId="645"/>
            <ac:spMk id="4" creationId="{1886C0B2-CF62-D4D9-1DFA-3DEEFBBD201C}"/>
          </ac:spMkLst>
        </pc:spChg>
      </pc:sldChg>
      <pc:sldChg chg="modSp mod">
        <pc:chgData name="Matthieu De Mari" userId="dfb708c9-d8dc-439f-9a3b-c772bf4a311c" providerId="ADAL" clId="{23B9794A-8B54-47C4-827C-820833DFB1C7}" dt="2023-07-06T07:45:08.301" v="238" actId="20577"/>
        <pc:sldMkLst>
          <pc:docMk/>
          <pc:sldMk cId="2404237809" sldId="648"/>
        </pc:sldMkLst>
        <pc:spChg chg="mod">
          <ac:chgData name="Matthieu De Mari" userId="dfb708c9-d8dc-439f-9a3b-c772bf4a311c" providerId="ADAL" clId="{23B9794A-8B54-47C4-827C-820833DFB1C7}" dt="2023-07-06T07:44:57.239" v="213" actId="113"/>
          <ac:spMkLst>
            <pc:docMk/>
            <pc:sldMk cId="2404237809" sldId="648"/>
            <ac:spMk id="3" creationId="{888778C6-A734-C28B-5DEA-DC9DD854857F}"/>
          </ac:spMkLst>
        </pc:spChg>
        <pc:spChg chg="mod">
          <ac:chgData name="Matthieu De Mari" userId="dfb708c9-d8dc-439f-9a3b-c772bf4a311c" providerId="ADAL" clId="{23B9794A-8B54-47C4-827C-820833DFB1C7}" dt="2023-07-06T07:45:08.301" v="238" actId="20577"/>
          <ac:spMkLst>
            <pc:docMk/>
            <pc:sldMk cId="2404237809" sldId="648"/>
            <ac:spMk id="4" creationId="{1886C0B2-CF62-D4D9-1DFA-3DEEFBBD201C}"/>
          </ac:spMkLst>
        </pc:spChg>
      </pc:sldChg>
      <pc:sldChg chg="addSp delSp modSp mod">
        <pc:chgData name="Matthieu De Mari" userId="dfb708c9-d8dc-439f-9a3b-c772bf4a311c" providerId="ADAL" clId="{23B9794A-8B54-47C4-827C-820833DFB1C7}" dt="2023-07-06T07:46:33.431" v="363" actId="20577"/>
        <pc:sldMkLst>
          <pc:docMk/>
          <pc:sldMk cId="1952442680" sldId="649"/>
        </pc:sldMkLst>
        <pc:spChg chg="mod">
          <ac:chgData name="Matthieu De Mari" userId="dfb708c9-d8dc-439f-9a3b-c772bf4a311c" providerId="ADAL" clId="{23B9794A-8B54-47C4-827C-820833DFB1C7}" dt="2023-07-06T07:46:33.431" v="363" actId="20577"/>
          <ac:spMkLst>
            <pc:docMk/>
            <pc:sldMk cId="1952442680" sldId="649"/>
            <ac:spMk id="3" creationId="{888778C6-A734-C28B-5DEA-DC9DD854857F}"/>
          </ac:spMkLst>
        </pc:spChg>
        <pc:spChg chg="mod">
          <ac:chgData name="Matthieu De Mari" userId="dfb708c9-d8dc-439f-9a3b-c772bf4a311c" providerId="ADAL" clId="{23B9794A-8B54-47C4-827C-820833DFB1C7}" dt="2023-07-06T07:46:29.668" v="362" actId="1035"/>
          <ac:spMkLst>
            <pc:docMk/>
            <pc:sldMk cId="1952442680" sldId="649"/>
            <ac:spMk id="6" creationId="{4CF5984D-2203-E9FF-A8B5-89E4F5762647}"/>
          </ac:spMkLst>
        </pc:spChg>
        <pc:spChg chg="mod">
          <ac:chgData name="Matthieu De Mari" userId="dfb708c9-d8dc-439f-9a3b-c772bf4a311c" providerId="ADAL" clId="{23B9794A-8B54-47C4-827C-820833DFB1C7}" dt="2023-07-06T07:46:29.668" v="362" actId="1035"/>
          <ac:spMkLst>
            <pc:docMk/>
            <pc:sldMk cId="1952442680" sldId="649"/>
            <ac:spMk id="7" creationId="{C4C9C7A2-E56E-E167-071C-721818B66243}"/>
          </ac:spMkLst>
        </pc:spChg>
        <pc:picChg chg="add del mod">
          <ac:chgData name="Matthieu De Mari" userId="dfb708c9-d8dc-439f-9a3b-c772bf4a311c" providerId="ADAL" clId="{23B9794A-8B54-47C4-827C-820833DFB1C7}" dt="2023-07-06T07:46:29.668" v="362" actId="1035"/>
          <ac:picMkLst>
            <pc:docMk/>
            <pc:sldMk cId="1952442680" sldId="649"/>
            <ac:picMk id="5" creationId="{6AFDCF22-7B26-2ED3-4862-FEA8A4C01A84}"/>
          </ac:picMkLst>
        </pc:picChg>
      </pc:sldChg>
      <pc:sldChg chg="modSp mod">
        <pc:chgData name="Matthieu De Mari" userId="dfb708c9-d8dc-439f-9a3b-c772bf4a311c" providerId="ADAL" clId="{23B9794A-8B54-47C4-827C-820833DFB1C7}" dt="2023-07-06T07:46:06.177" v="315" actId="1036"/>
        <pc:sldMkLst>
          <pc:docMk/>
          <pc:sldMk cId="3215884619" sldId="650"/>
        </pc:sldMkLst>
        <pc:spChg chg="mod">
          <ac:chgData name="Matthieu De Mari" userId="dfb708c9-d8dc-439f-9a3b-c772bf4a311c" providerId="ADAL" clId="{23B9794A-8B54-47C4-827C-820833DFB1C7}" dt="2023-07-06T07:45:52.492" v="277" actId="27636"/>
          <ac:spMkLst>
            <pc:docMk/>
            <pc:sldMk cId="3215884619" sldId="650"/>
            <ac:spMk id="3" creationId="{888778C6-A734-C28B-5DEA-DC9DD854857F}"/>
          </ac:spMkLst>
        </pc:spChg>
        <pc:spChg chg="mod">
          <ac:chgData name="Matthieu De Mari" userId="dfb708c9-d8dc-439f-9a3b-c772bf4a311c" providerId="ADAL" clId="{23B9794A-8B54-47C4-827C-820833DFB1C7}" dt="2023-07-06T07:45:52.492" v="276" actId="27636"/>
          <ac:spMkLst>
            <pc:docMk/>
            <pc:sldMk cId="3215884619" sldId="650"/>
            <ac:spMk id="4" creationId="{1886C0B2-CF62-D4D9-1DFA-3DEEFBBD201C}"/>
          </ac:spMkLst>
        </pc:spChg>
        <pc:spChg chg="mod">
          <ac:chgData name="Matthieu De Mari" userId="dfb708c9-d8dc-439f-9a3b-c772bf4a311c" providerId="ADAL" clId="{23B9794A-8B54-47C4-827C-820833DFB1C7}" dt="2023-07-06T07:46:06.177" v="315" actId="1036"/>
          <ac:spMkLst>
            <pc:docMk/>
            <pc:sldMk cId="3215884619" sldId="650"/>
            <ac:spMk id="6" creationId="{4CF5984D-2203-E9FF-A8B5-89E4F5762647}"/>
          </ac:spMkLst>
        </pc:spChg>
        <pc:spChg chg="mod">
          <ac:chgData name="Matthieu De Mari" userId="dfb708c9-d8dc-439f-9a3b-c772bf4a311c" providerId="ADAL" clId="{23B9794A-8B54-47C4-827C-820833DFB1C7}" dt="2023-07-06T07:46:06.177" v="315" actId="1036"/>
          <ac:spMkLst>
            <pc:docMk/>
            <pc:sldMk cId="3215884619" sldId="650"/>
            <ac:spMk id="7" creationId="{C4C9C7A2-E56E-E167-071C-721818B66243}"/>
          </ac:spMkLst>
        </pc:spChg>
        <pc:picChg chg="mod">
          <ac:chgData name="Matthieu De Mari" userId="dfb708c9-d8dc-439f-9a3b-c772bf4a311c" providerId="ADAL" clId="{23B9794A-8B54-47C4-827C-820833DFB1C7}" dt="2023-07-06T07:46:06.177" v="315" actId="1036"/>
          <ac:picMkLst>
            <pc:docMk/>
            <pc:sldMk cId="3215884619" sldId="650"/>
            <ac:picMk id="5" creationId="{6AFDCF22-7B26-2ED3-4862-FEA8A4C01A84}"/>
          </ac:picMkLst>
        </pc:picChg>
      </pc:sldChg>
      <pc:sldChg chg="modSp mod">
        <pc:chgData name="Matthieu De Mari" userId="dfb708c9-d8dc-439f-9a3b-c772bf4a311c" providerId="ADAL" clId="{23B9794A-8B54-47C4-827C-820833DFB1C7}" dt="2023-07-06T07:43:30.731" v="75"/>
        <pc:sldMkLst>
          <pc:docMk/>
          <pc:sldMk cId="2595195584" sldId="651"/>
        </pc:sldMkLst>
        <pc:spChg chg="mod">
          <ac:chgData name="Matthieu De Mari" userId="dfb708c9-d8dc-439f-9a3b-c772bf4a311c" providerId="ADAL" clId="{23B9794A-8B54-47C4-827C-820833DFB1C7}" dt="2023-07-06T07:43:30.731" v="75"/>
          <ac:spMkLst>
            <pc:docMk/>
            <pc:sldMk cId="2595195584" sldId="651"/>
            <ac:spMk id="3" creationId="{888778C6-A734-C28B-5DEA-DC9DD854857F}"/>
          </ac:spMkLst>
        </pc:spChg>
      </pc:sldChg>
      <pc:sldChg chg="modSp mod">
        <pc:chgData name="Matthieu De Mari" userId="dfb708c9-d8dc-439f-9a3b-c772bf4a311c" providerId="ADAL" clId="{23B9794A-8B54-47C4-827C-820833DFB1C7}" dt="2023-07-06T07:43:49.967" v="91" actId="27636"/>
        <pc:sldMkLst>
          <pc:docMk/>
          <pc:sldMk cId="773672680" sldId="652"/>
        </pc:sldMkLst>
        <pc:spChg chg="mod">
          <ac:chgData name="Matthieu De Mari" userId="dfb708c9-d8dc-439f-9a3b-c772bf4a311c" providerId="ADAL" clId="{23B9794A-8B54-47C4-827C-820833DFB1C7}" dt="2023-07-06T07:43:49.967" v="91" actId="27636"/>
          <ac:spMkLst>
            <pc:docMk/>
            <pc:sldMk cId="773672680" sldId="652"/>
            <ac:spMk id="3" creationId="{888778C6-A734-C28B-5DEA-DC9DD854857F}"/>
          </ac:spMkLst>
        </pc:spChg>
      </pc:sldChg>
      <pc:sldChg chg="modSp mod">
        <pc:chgData name="Matthieu De Mari" userId="dfb708c9-d8dc-439f-9a3b-c772bf4a311c" providerId="ADAL" clId="{23B9794A-8B54-47C4-827C-820833DFB1C7}" dt="2023-07-06T07:47:09.385" v="402" actId="20577"/>
        <pc:sldMkLst>
          <pc:docMk/>
          <pc:sldMk cId="855321949" sldId="653"/>
        </pc:sldMkLst>
        <pc:spChg chg="mod">
          <ac:chgData name="Matthieu De Mari" userId="dfb708c9-d8dc-439f-9a3b-c772bf4a311c" providerId="ADAL" clId="{23B9794A-8B54-47C4-827C-820833DFB1C7}" dt="2023-07-06T07:46:42.588" v="364" actId="5793"/>
          <ac:spMkLst>
            <pc:docMk/>
            <pc:sldMk cId="855321949" sldId="653"/>
            <ac:spMk id="3" creationId="{888778C6-A734-C28B-5DEA-DC9DD854857F}"/>
          </ac:spMkLst>
        </pc:spChg>
        <pc:spChg chg="mod">
          <ac:chgData name="Matthieu De Mari" userId="dfb708c9-d8dc-439f-9a3b-c772bf4a311c" providerId="ADAL" clId="{23B9794A-8B54-47C4-827C-820833DFB1C7}" dt="2023-07-06T07:47:09.385" v="402" actId="20577"/>
          <ac:spMkLst>
            <pc:docMk/>
            <pc:sldMk cId="855321949" sldId="653"/>
            <ac:spMk id="10" creationId="{DF43DEC1-2394-FFBD-0B62-7A8838760AD4}"/>
          </ac:spMkLst>
        </pc:spChg>
      </pc:sldChg>
      <pc:sldChg chg="modSp mod">
        <pc:chgData name="Matthieu De Mari" userId="dfb708c9-d8dc-439f-9a3b-c772bf4a311c" providerId="ADAL" clId="{23B9794A-8B54-47C4-827C-820833DFB1C7}" dt="2023-07-06T07:47:20.277" v="408" actId="20577"/>
        <pc:sldMkLst>
          <pc:docMk/>
          <pc:sldMk cId="2099660639" sldId="654"/>
        </pc:sldMkLst>
        <pc:spChg chg="mod">
          <ac:chgData name="Matthieu De Mari" userId="dfb708c9-d8dc-439f-9a3b-c772bf4a311c" providerId="ADAL" clId="{23B9794A-8B54-47C4-827C-820833DFB1C7}" dt="2023-07-06T07:47:20.277" v="408" actId="20577"/>
          <ac:spMkLst>
            <pc:docMk/>
            <pc:sldMk cId="2099660639" sldId="654"/>
            <ac:spMk id="5" creationId="{F1C39BA2-2985-D081-206A-34070929ED3A}"/>
          </ac:spMkLst>
        </pc:spChg>
      </pc:sldChg>
      <pc:sldChg chg="modSp">
        <pc:chgData name="Matthieu De Mari" userId="dfb708c9-d8dc-439f-9a3b-c772bf4a311c" providerId="ADAL" clId="{23B9794A-8B54-47C4-827C-820833DFB1C7}" dt="2023-07-06T07:48:47.006" v="460" actId="20577"/>
        <pc:sldMkLst>
          <pc:docMk/>
          <pc:sldMk cId="2451971174" sldId="655"/>
        </pc:sldMkLst>
        <pc:spChg chg="mod">
          <ac:chgData name="Matthieu De Mari" userId="dfb708c9-d8dc-439f-9a3b-c772bf4a311c" providerId="ADAL" clId="{23B9794A-8B54-47C4-827C-820833DFB1C7}" dt="2023-07-06T07:48:47.006" v="460" actId="20577"/>
          <ac:spMkLst>
            <pc:docMk/>
            <pc:sldMk cId="2451971174" sldId="655"/>
            <ac:spMk id="3" creationId="{A01BD820-1F4B-CA48-6D02-F8A6442E8629}"/>
          </ac:spMkLst>
        </pc:spChg>
      </pc:sldChg>
      <pc:sldChg chg="addSp delSp modSp mod">
        <pc:chgData name="Matthieu De Mari" userId="dfb708c9-d8dc-439f-9a3b-c772bf4a311c" providerId="ADAL" clId="{23B9794A-8B54-47C4-827C-820833DFB1C7}" dt="2023-07-06T07:47:58.249" v="433" actId="1035"/>
        <pc:sldMkLst>
          <pc:docMk/>
          <pc:sldMk cId="148017835" sldId="656"/>
        </pc:sldMkLst>
        <pc:spChg chg="mod">
          <ac:chgData name="Matthieu De Mari" userId="dfb708c9-d8dc-439f-9a3b-c772bf4a311c" providerId="ADAL" clId="{23B9794A-8B54-47C4-827C-820833DFB1C7}" dt="2023-07-06T07:47:58.249" v="433" actId="1035"/>
          <ac:spMkLst>
            <pc:docMk/>
            <pc:sldMk cId="148017835" sldId="656"/>
            <ac:spMk id="6" creationId="{0B2A3DC5-17E1-8BCA-2909-49CDF94B99D0}"/>
          </ac:spMkLst>
        </pc:spChg>
        <pc:picChg chg="add mod ord">
          <ac:chgData name="Matthieu De Mari" userId="dfb708c9-d8dc-439f-9a3b-c772bf4a311c" providerId="ADAL" clId="{23B9794A-8B54-47C4-827C-820833DFB1C7}" dt="2023-07-06T07:47:53.862" v="415" actId="167"/>
          <ac:picMkLst>
            <pc:docMk/>
            <pc:sldMk cId="148017835" sldId="656"/>
            <ac:picMk id="4" creationId="{F1B72EE3-4562-8590-239C-33982F190B91}"/>
          </ac:picMkLst>
        </pc:picChg>
        <pc:picChg chg="del">
          <ac:chgData name="Matthieu De Mari" userId="dfb708c9-d8dc-439f-9a3b-c772bf4a311c" providerId="ADAL" clId="{23B9794A-8B54-47C4-827C-820833DFB1C7}" dt="2023-07-06T07:47:47.643" v="413" actId="478"/>
          <ac:picMkLst>
            <pc:docMk/>
            <pc:sldMk cId="148017835" sldId="656"/>
            <ac:picMk id="22" creationId="{118EC7E5-F1B9-0EE2-82FF-76885634F60C}"/>
          </ac:picMkLst>
        </pc:picChg>
        <pc:cxnChg chg="mod">
          <ac:chgData name="Matthieu De Mari" userId="dfb708c9-d8dc-439f-9a3b-c772bf4a311c" providerId="ADAL" clId="{23B9794A-8B54-47C4-827C-820833DFB1C7}" dt="2023-07-06T07:47:58.249" v="433" actId="1035"/>
          <ac:cxnSpMkLst>
            <pc:docMk/>
            <pc:sldMk cId="148017835" sldId="656"/>
            <ac:cxnSpMk id="5" creationId="{E6422159-3F35-9EA6-4BF6-377F93A857D5}"/>
          </ac:cxnSpMkLst>
        </pc:cxnChg>
      </pc:sldChg>
      <pc:sldChg chg="addSp delSp modSp mod">
        <pc:chgData name="Matthieu De Mari" userId="dfb708c9-d8dc-439f-9a3b-c772bf4a311c" providerId="ADAL" clId="{23B9794A-8B54-47C4-827C-820833DFB1C7}" dt="2023-07-06T07:48:35.326" v="457" actId="1076"/>
        <pc:sldMkLst>
          <pc:docMk/>
          <pc:sldMk cId="1922511899" sldId="657"/>
        </pc:sldMkLst>
        <pc:spChg chg="mod">
          <ac:chgData name="Matthieu De Mari" userId="dfb708c9-d8dc-439f-9a3b-c772bf4a311c" providerId="ADAL" clId="{23B9794A-8B54-47C4-827C-820833DFB1C7}" dt="2023-07-06T07:48:35.326" v="457" actId="1076"/>
          <ac:spMkLst>
            <pc:docMk/>
            <pc:sldMk cId="1922511899" sldId="657"/>
            <ac:spMk id="8" creationId="{ABF40AA9-F9DB-C906-638C-413B80A4D236}"/>
          </ac:spMkLst>
        </pc:spChg>
        <pc:spChg chg="add del mod">
          <ac:chgData name="Matthieu De Mari" userId="dfb708c9-d8dc-439f-9a3b-c772bf4a311c" providerId="ADAL" clId="{23B9794A-8B54-47C4-827C-820833DFB1C7}" dt="2023-07-06T07:48:10.915" v="436" actId="478"/>
          <ac:spMkLst>
            <pc:docMk/>
            <pc:sldMk cId="1922511899" sldId="657"/>
            <ac:spMk id="9" creationId="{E21D63CD-878F-ED7B-D83C-6BF996E16A5A}"/>
          </ac:spMkLst>
        </pc:spChg>
        <pc:picChg chg="add mod ord">
          <ac:chgData name="Matthieu De Mari" userId="dfb708c9-d8dc-439f-9a3b-c772bf4a311c" providerId="ADAL" clId="{23B9794A-8B54-47C4-827C-820833DFB1C7}" dt="2023-07-06T07:48:15.265" v="437" actId="167"/>
          <ac:picMkLst>
            <pc:docMk/>
            <pc:sldMk cId="1922511899" sldId="657"/>
            <ac:picMk id="4" creationId="{D7D55939-2076-9E5B-9E89-E745FD34ED4C}"/>
          </ac:picMkLst>
        </pc:picChg>
        <pc:picChg chg="del">
          <ac:chgData name="Matthieu De Mari" userId="dfb708c9-d8dc-439f-9a3b-c772bf4a311c" providerId="ADAL" clId="{23B9794A-8B54-47C4-827C-820833DFB1C7}" dt="2023-07-06T07:48:04.233" v="434" actId="478"/>
          <ac:picMkLst>
            <pc:docMk/>
            <pc:sldMk cId="1922511899" sldId="657"/>
            <ac:picMk id="22" creationId="{118EC7E5-F1B9-0EE2-82FF-76885634F60C}"/>
          </ac:picMkLst>
        </pc:picChg>
        <pc:cxnChg chg="del">
          <ac:chgData name="Matthieu De Mari" userId="dfb708c9-d8dc-439f-9a3b-c772bf4a311c" providerId="ADAL" clId="{23B9794A-8B54-47C4-827C-820833DFB1C7}" dt="2023-07-06T07:48:16.638" v="438" actId="478"/>
          <ac:cxnSpMkLst>
            <pc:docMk/>
            <pc:sldMk cId="1922511899" sldId="657"/>
            <ac:cxnSpMk id="5" creationId="{E6422159-3F35-9EA6-4BF6-377F93A857D5}"/>
          </ac:cxnSpMkLst>
        </pc:cxnChg>
        <pc:cxnChg chg="add mod">
          <ac:chgData name="Matthieu De Mari" userId="dfb708c9-d8dc-439f-9a3b-c772bf4a311c" providerId="ADAL" clId="{23B9794A-8B54-47C4-827C-820833DFB1C7}" dt="2023-07-06T07:48:05.196" v="435"/>
          <ac:cxnSpMkLst>
            <pc:docMk/>
            <pc:sldMk cId="1922511899" sldId="657"/>
            <ac:cxnSpMk id="6" creationId="{DF73856D-E25D-077D-F883-09789E317726}"/>
          </ac:cxnSpMkLst>
        </pc:cxnChg>
        <pc:cxnChg chg="mod">
          <ac:chgData name="Matthieu De Mari" userId="dfb708c9-d8dc-439f-9a3b-c772bf4a311c" providerId="ADAL" clId="{23B9794A-8B54-47C4-827C-820833DFB1C7}" dt="2023-07-06T07:48:18.801" v="439" actId="1076"/>
          <ac:cxnSpMkLst>
            <pc:docMk/>
            <pc:sldMk cId="1922511899" sldId="657"/>
            <ac:cxnSpMk id="7" creationId="{99D58867-A8E3-A130-541A-9B503A1F78F6}"/>
          </ac:cxnSpMkLst>
        </pc:cxnChg>
      </pc:sldChg>
      <pc:sldChg chg="modSp mod">
        <pc:chgData name="Matthieu De Mari" userId="dfb708c9-d8dc-439f-9a3b-c772bf4a311c" providerId="ADAL" clId="{23B9794A-8B54-47C4-827C-820833DFB1C7}" dt="2023-07-06T07:49:33.233" v="484" actId="207"/>
        <pc:sldMkLst>
          <pc:docMk/>
          <pc:sldMk cId="2096824087" sldId="659"/>
        </pc:sldMkLst>
        <pc:spChg chg="mod">
          <ac:chgData name="Matthieu De Mari" userId="dfb708c9-d8dc-439f-9a3b-c772bf4a311c" providerId="ADAL" clId="{23B9794A-8B54-47C4-827C-820833DFB1C7}" dt="2023-07-06T07:49:33.233" v="484" actId="207"/>
          <ac:spMkLst>
            <pc:docMk/>
            <pc:sldMk cId="2096824087" sldId="659"/>
            <ac:spMk id="3" creationId="{A01BD820-1F4B-CA48-6D02-F8A6442E8629}"/>
          </ac:spMkLst>
        </pc:spChg>
      </pc:sldChg>
      <pc:sldChg chg="modSp">
        <pc:chgData name="Matthieu De Mari" userId="dfb708c9-d8dc-439f-9a3b-c772bf4a311c" providerId="ADAL" clId="{23B9794A-8B54-47C4-827C-820833DFB1C7}" dt="2023-07-06T07:49:54.460" v="494" actId="20577"/>
        <pc:sldMkLst>
          <pc:docMk/>
          <pc:sldMk cId="3023865042" sldId="660"/>
        </pc:sldMkLst>
        <pc:spChg chg="mod">
          <ac:chgData name="Matthieu De Mari" userId="dfb708c9-d8dc-439f-9a3b-c772bf4a311c" providerId="ADAL" clId="{23B9794A-8B54-47C4-827C-820833DFB1C7}" dt="2023-07-06T07:49:54.460" v="494" actId="20577"/>
          <ac:spMkLst>
            <pc:docMk/>
            <pc:sldMk cId="3023865042" sldId="660"/>
            <ac:spMk id="3" creationId="{A01BD820-1F4B-CA48-6D02-F8A6442E8629}"/>
          </ac:spMkLst>
        </pc:spChg>
      </pc:sldChg>
      <pc:sldChg chg="modSp mod">
        <pc:chgData name="Matthieu De Mari" userId="dfb708c9-d8dc-439f-9a3b-c772bf4a311c" providerId="ADAL" clId="{23B9794A-8B54-47C4-827C-820833DFB1C7}" dt="2023-07-06T07:50:25.358" v="514" actId="207"/>
        <pc:sldMkLst>
          <pc:docMk/>
          <pc:sldMk cId="2303339168" sldId="661"/>
        </pc:sldMkLst>
        <pc:spChg chg="mod">
          <ac:chgData name="Matthieu De Mari" userId="dfb708c9-d8dc-439f-9a3b-c772bf4a311c" providerId="ADAL" clId="{23B9794A-8B54-47C4-827C-820833DFB1C7}" dt="2023-07-06T07:50:25.358" v="514" actId="207"/>
          <ac:spMkLst>
            <pc:docMk/>
            <pc:sldMk cId="2303339168" sldId="661"/>
            <ac:spMk id="3" creationId="{A01BD820-1F4B-CA48-6D02-F8A6442E8629}"/>
          </ac:spMkLst>
        </pc:spChg>
      </pc:sldChg>
      <pc:sldChg chg="modSp mod">
        <pc:chgData name="Matthieu De Mari" userId="dfb708c9-d8dc-439f-9a3b-c772bf4a311c" providerId="ADAL" clId="{23B9794A-8B54-47C4-827C-820833DFB1C7}" dt="2023-07-06T07:50:52.378" v="526" actId="20577"/>
        <pc:sldMkLst>
          <pc:docMk/>
          <pc:sldMk cId="365986058" sldId="663"/>
        </pc:sldMkLst>
        <pc:spChg chg="mod">
          <ac:chgData name="Matthieu De Mari" userId="dfb708c9-d8dc-439f-9a3b-c772bf4a311c" providerId="ADAL" clId="{23B9794A-8B54-47C4-827C-820833DFB1C7}" dt="2023-07-06T07:50:52.378" v="526" actId="20577"/>
          <ac:spMkLst>
            <pc:docMk/>
            <pc:sldMk cId="365986058" sldId="663"/>
            <ac:spMk id="3" creationId="{A01BD820-1F4B-CA48-6D02-F8A6442E8629}"/>
          </ac:spMkLst>
        </pc:spChg>
      </pc:sldChg>
      <pc:sldChg chg="add">
        <pc:chgData name="Matthieu De Mari" userId="dfb708c9-d8dc-439f-9a3b-c772bf4a311c" providerId="ADAL" clId="{23B9794A-8B54-47C4-827C-820833DFB1C7}" dt="2023-07-06T07:37:48.191" v="1"/>
        <pc:sldMkLst>
          <pc:docMk/>
          <pc:sldMk cId="2828164903" sldId="668"/>
        </pc:sldMkLst>
      </pc:sldChg>
      <pc:sldChg chg="add">
        <pc:chgData name="Matthieu De Mari" userId="dfb708c9-d8dc-439f-9a3b-c772bf4a311c" providerId="ADAL" clId="{23B9794A-8B54-47C4-827C-820833DFB1C7}" dt="2023-07-06T07:37:48.191" v="1"/>
        <pc:sldMkLst>
          <pc:docMk/>
          <pc:sldMk cId="3980169169" sldId="669"/>
        </pc:sldMkLst>
      </pc:sldChg>
      <pc:sldChg chg="add">
        <pc:chgData name="Matthieu De Mari" userId="dfb708c9-d8dc-439f-9a3b-c772bf4a311c" providerId="ADAL" clId="{23B9794A-8B54-47C4-827C-820833DFB1C7}" dt="2023-07-06T07:37:48.191" v="1"/>
        <pc:sldMkLst>
          <pc:docMk/>
          <pc:sldMk cId="4122990920" sldId="670"/>
        </pc:sldMkLst>
      </pc:sldChg>
    </pc:docChg>
  </pc:docChgLst>
  <pc:docChgLst>
    <pc:chgData name="Matthieu De Mari" userId="dfb708c9-d8dc-439f-9a3b-c772bf4a311c" providerId="ADAL" clId="{D45F76D7-EA17-40C1-8E70-073C7285C046}"/>
    <pc:docChg chg="delSld modSld delSection modSection">
      <pc:chgData name="Matthieu De Mari" userId="dfb708c9-d8dc-439f-9a3b-c772bf4a311c" providerId="ADAL" clId="{D45F76D7-EA17-40C1-8E70-073C7285C046}" dt="2024-03-05T09:27:19.949" v="6" actId="47"/>
      <pc:docMkLst>
        <pc:docMk/>
      </pc:docMkLst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300324164" sldId="408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793163593" sldId="410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1038252774" sldId="590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3688488777" sldId="592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3362761059" sldId="593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239607028" sldId="594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3681758499" sldId="595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2646292586" sldId="598"/>
        </pc:sldMkLst>
      </pc:sldChg>
      <pc:sldChg chg="del">
        <pc:chgData name="Matthieu De Mari" userId="dfb708c9-d8dc-439f-9a3b-c772bf4a311c" providerId="ADAL" clId="{D45F76D7-EA17-40C1-8E70-073C7285C046}" dt="2024-03-05T09:27:03.228" v="1" actId="47"/>
        <pc:sldMkLst>
          <pc:docMk/>
          <pc:sldMk cId="1390758074" sldId="599"/>
        </pc:sldMkLst>
      </pc:sldChg>
      <pc:sldChg chg="del">
        <pc:chgData name="Matthieu De Mari" userId="dfb708c9-d8dc-439f-9a3b-c772bf4a311c" providerId="ADAL" clId="{D45F76D7-EA17-40C1-8E70-073C7285C046}" dt="2024-03-05T09:27:04.609" v="2" actId="47"/>
        <pc:sldMkLst>
          <pc:docMk/>
          <pc:sldMk cId="3499753351" sldId="600"/>
        </pc:sldMkLst>
      </pc:sldChg>
      <pc:sldChg chg="del">
        <pc:chgData name="Matthieu De Mari" userId="dfb708c9-d8dc-439f-9a3b-c772bf4a311c" providerId="ADAL" clId="{D45F76D7-EA17-40C1-8E70-073C7285C046}" dt="2024-03-05T09:27:04.609" v="2" actId="47"/>
        <pc:sldMkLst>
          <pc:docMk/>
          <pc:sldMk cId="1913740079" sldId="601"/>
        </pc:sldMkLst>
      </pc:sldChg>
      <pc:sldChg chg="del">
        <pc:chgData name="Matthieu De Mari" userId="dfb708c9-d8dc-439f-9a3b-c772bf4a311c" providerId="ADAL" clId="{D45F76D7-EA17-40C1-8E70-073C7285C046}" dt="2024-03-05T09:27:04.609" v="2" actId="47"/>
        <pc:sldMkLst>
          <pc:docMk/>
          <pc:sldMk cId="4011461575" sldId="602"/>
        </pc:sldMkLst>
      </pc:sldChg>
      <pc:sldChg chg="del">
        <pc:chgData name="Matthieu De Mari" userId="dfb708c9-d8dc-439f-9a3b-c772bf4a311c" providerId="ADAL" clId="{D45F76D7-EA17-40C1-8E70-073C7285C046}" dt="2024-03-05T09:27:04.609" v="2" actId="47"/>
        <pc:sldMkLst>
          <pc:docMk/>
          <pc:sldMk cId="2445909842" sldId="603"/>
        </pc:sldMkLst>
      </pc:sldChg>
      <pc:sldChg chg="del">
        <pc:chgData name="Matthieu De Mari" userId="dfb708c9-d8dc-439f-9a3b-c772bf4a311c" providerId="ADAL" clId="{D45F76D7-EA17-40C1-8E70-073C7285C046}" dt="2024-03-05T09:27:04.609" v="2" actId="47"/>
        <pc:sldMkLst>
          <pc:docMk/>
          <pc:sldMk cId="1888637577" sldId="604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3313007867" sldId="605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544744450" sldId="606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2835508014" sldId="607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3494463352" sldId="608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274089717" sldId="609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149178855" sldId="610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655947162" sldId="611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079237185" sldId="612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3584089474" sldId="613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726322392" sldId="614"/>
        </pc:sldMkLst>
      </pc:sldChg>
      <pc:sldChg chg="del">
        <pc:chgData name="Matthieu De Mari" userId="dfb708c9-d8dc-439f-9a3b-c772bf4a311c" providerId="ADAL" clId="{D45F76D7-EA17-40C1-8E70-073C7285C046}" dt="2024-03-05T09:27:09.066" v="4" actId="47"/>
        <pc:sldMkLst>
          <pc:docMk/>
          <pc:sldMk cId="1478687394" sldId="615"/>
        </pc:sldMkLst>
      </pc:sldChg>
      <pc:sldChg chg="del">
        <pc:chgData name="Matthieu De Mari" userId="dfb708c9-d8dc-439f-9a3b-c772bf4a311c" providerId="ADAL" clId="{D45F76D7-EA17-40C1-8E70-073C7285C046}" dt="2024-03-05T09:27:10.188" v="5" actId="47"/>
        <pc:sldMkLst>
          <pc:docMk/>
          <pc:sldMk cId="2697134679" sldId="616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1087818113" sldId="617"/>
        </pc:sldMkLst>
      </pc:sldChg>
      <pc:sldChg chg="del">
        <pc:chgData name="Matthieu De Mari" userId="dfb708c9-d8dc-439f-9a3b-c772bf4a311c" providerId="ADAL" clId="{D45F76D7-EA17-40C1-8E70-073C7285C046}" dt="2024-03-05T09:27:10.188" v="5" actId="47"/>
        <pc:sldMkLst>
          <pc:docMk/>
          <pc:sldMk cId="2052607657" sldId="619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204647563" sldId="622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109980527" sldId="624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491578291" sldId="627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4059265678" sldId="628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2696285505" sldId="629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403244392" sldId="630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378674748" sldId="631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237577112" sldId="632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821484596" sldId="633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875945898" sldId="634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956888542" sldId="635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9821103" sldId="636"/>
        </pc:sldMkLst>
      </pc:sldChg>
      <pc:sldChg chg="modSp mod">
        <pc:chgData name="Matthieu De Mari" userId="dfb708c9-d8dc-439f-9a3b-c772bf4a311c" providerId="ADAL" clId="{D45F76D7-EA17-40C1-8E70-073C7285C046}" dt="2024-03-05T09:26:57.549" v="0" actId="207"/>
        <pc:sldMkLst>
          <pc:docMk/>
          <pc:sldMk cId="444206811" sldId="662"/>
        </pc:sldMkLst>
        <pc:spChg chg="mod">
          <ac:chgData name="Matthieu De Mari" userId="dfb708c9-d8dc-439f-9a3b-c772bf4a311c" providerId="ADAL" clId="{D45F76D7-EA17-40C1-8E70-073C7285C046}" dt="2024-03-05T09:26:57.549" v="0" actId="207"/>
          <ac:spMkLst>
            <pc:docMk/>
            <pc:sldMk cId="444206811" sldId="662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D45F76D7-EA17-40C1-8E70-073C7285C046}" dt="2024-03-05T09:27:19.949" v="6" actId="47"/>
        <pc:sldMkLst>
          <pc:docMk/>
          <pc:sldMk cId="2175023596" sldId="664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985714035" sldId="665"/>
        </pc:sldMkLst>
      </pc:sldChg>
      <pc:sldChg chg="del">
        <pc:chgData name="Matthieu De Mari" userId="dfb708c9-d8dc-439f-9a3b-c772bf4a311c" providerId="ADAL" clId="{D45F76D7-EA17-40C1-8E70-073C7285C046}" dt="2024-03-05T09:27:10.188" v="5" actId="47"/>
        <pc:sldMkLst>
          <pc:docMk/>
          <pc:sldMk cId="328652294" sldId="666"/>
        </pc:sldMkLst>
      </pc:sldChg>
      <pc:sldChg chg="del">
        <pc:chgData name="Matthieu De Mari" userId="dfb708c9-d8dc-439f-9a3b-c772bf4a311c" providerId="ADAL" clId="{D45F76D7-EA17-40C1-8E70-073C7285C046}" dt="2024-03-05T09:27:10.188" v="5" actId="47"/>
        <pc:sldMkLst>
          <pc:docMk/>
          <pc:sldMk cId="4024913740" sldId="667"/>
        </pc:sldMkLst>
      </pc:sldChg>
      <pc:sldChg chg="del">
        <pc:chgData name="Matthieu De Mari" userId="dfb708c9-d8dc-439f-9a3b-c772bf4a311c" providerId="ADAL" clId="{D45F76D7-EA17-40C1-8E70-073C7285C046}" dt="2024-03-05T09:27:04.609" v="2" actId="47"/>
        <pc:sldMkLst>
          <pc:docMk/>
          <pc:sldMk cId="2636755818" sldId="669"/>
        </pc:sldMkLst>
      </pc:sldChg>
      <pc:sldChg chg="del">
        <pc:chgData name="Matthieu De Mari" userId="dfb708c9-d8dc-439f-9a3b-c772bf4a311c" providerId="ADAL" clId="{D45F76D7-EA17-40C1-8E70-073C7285C046}" dt="2024-03-05T09:27:07.476" v="3" actId="47"/>
        <pc:sldMkLst>
          <pc:docMk/>
          <pc:sldMk cId="370734377" sldId="670"/>
        </pc:sldMkLst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03567CB-61B7-4D72-87CB-85A35F135302}"/>
    <pc:docChg chg="undo custSel addSld delSld modSld sldOrd addSection delSection modSection">
      <pc:chgData name="Matthieu De Mari" userId="dfb708c9-d8dc-439f-9a3b-c772bf4a311c" providerId="ADAL" clId="{403567CB-61B7-4D72-87CB-85A35F135302}" dt="2023-02-28T06:18:00.125" v="363" actId="207"/>
      <pc:docMkLst>
        <pc:docMk/>
      </pc:docMkLst>
      <pc:sldChg chg="modSp mod">
        <pc:chgData name="Matthieu De Mari" userId="dfb708c9-d8dc-439f-9a3b-c772bf4a311c" providerId="ADAL" clId="{403567CB-61B7-4D72-87CB-85A35F135302}" dt="2023-02-28T06:14:17.791" v="215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403567CB-61B7-4D72-87CB-85A35F135302}" dt="2023-02-28T06:14:17.791" v="215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403567CB-61B7-4D72-87CB-85A35F135302}" dt="2023-02-26T09:44:35.919" v="52" actId="4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403567CB-61B7-4D72-87CB-85A35F135302}" dt="2023-02-26T09:43:40.755" v="1" actId="47"/>
        <pc:sldMkLst>
          <pc:docMk/>
          <pc:sldMk cId="1119657896" sldId="378"/>
        </pc:sldMkLst>
      </pc:sldChg>
      <pc:sldChg chg="del">
        <pc:chgData name="Matthieu De Mari" userId="dfb708c9-d8dc-439f-9a3b-c772bf4a311c" providerId="ADAL" clId="{403567CB-61B7-4D72-87CB-85A35F135302}" dt="2023-02-26T09:43:39.694" v="0" actId="47"/>
        <pc:sldMkLst>
          <pc:docMk/>
          <pc:sldMk cId="3946144614" sldId="379"/>
        </pc:sldMkLst>
      </pc:sldChg>
      <pc:sldChg chg="del">
        <pc:chgData name="Matthieu De Mari" userId="dfb708c9-d8dc-439f-9a3b-c772bf4a311c" providerId="ADAL" clId="{403567CB-61B7-4D72-87CB-85A35F135302}" dt="2023-02-26T09:43:40.755" v="1" actId="47"/>
        <pc:sldMkLst>
          <pc:docMk/>
          <pc:sldMk cId="2141271085" sldId="380"/>
        </pc:sldMkLst>
      </pc:sldChg>
      <pc:sldChg chg="del">
        <pc:chgData name="Matthieu De Mari" userId="dfb708c9-d8dc-439f-9a3b-c772bf4a311c" providerId="ADAL" clId="{403567CB-61B7-4D72-87CB-85A35F135302}" dt="2023-02-26T09:43:40.755" v="1" actId="47"/>
        <pc:sldMkLst>
          <pc:docMk/>
          <pc:sldMk cId="1990152231" sldId="381"/>
        </pc:sldMkLst>
      </pc:sldChg>
      <pc:sldChg chg="del">
        <pc:chgData name="Matthieu De Mari" userId="dfb708c9-d8dc-439f-9a3b-c772bf4a311c" providerId="ADAL" clId="{403567CB-61B7-4D72-87CB-85A35F135302}" dt="2023-02-26T09:43:40.755" v="1" actId="47"/>
        <pc:sldMkLst>
          <pc:docMk/>
          <pc:sldMk cId="356330123" sldId="382"/>
        </pc:sldMkLst>
      </pc:sldChg>
      <pc:sldChg chg="del">
        <pc:chgData name="Matthieu De Mari" userId="dfb708c9-d8dc-439f-9a3b-c772bf4a311c" providerId="ADAL" clId="{403567CB-61B7-4D72-87CB-85A35F135302}" dt="2023-02-26T09:43:40.755" v="1" actId="47"/>
        <pc:sldMkLst>
          <pc:docMk/>
          <pc:sldMk cId="3535228966" sldId="384"/>
        </pc:sldMkLst>
      </pc:sldChg>
      <pc:sldChg chg="del">
        <pc:chgData name="Matthieu De Mari" userId="dfb708c9-d8dc-439f-9a3b-c772bf4a311c" providerId="ADAL" clId="{403567CB-61B7-4D72-87CB-85A35F135302}" dt="2023-02-26T09:43:40.755" v="1" actId="47"/>
        <pc:sldMkLst>
          <pc:docMk/>
          <pc:sldMk cId="3334002964" sldId="386"/>
        </pc:sldMkLst>
      </pc:sldChg>
      <pc:sldChg chg="del">
        <pc:chgData name="Matthieu De Mari" userId="dfb708c9-d8dc-439f-9a3b-c772bf4a311c" providerId="ADAL" clId="{403567CB-61B7-4D72-87CB-85A35F135302}" dt="2023-02-26T09:43:39.694" v="0" actId="47"/>
        <pc:sldMkLst>
          <pc:docMk/>
          <pc:sldMk cId="3292999532" sldId="387"/>
        </pc:sldMkLst>
      </pc:sldChg>
      <pc:sldChg chg="del">
        <pc:chgData name="Matthieu De Mari" userId="dfb708c9-d8dc-439f-9a3b-c772bf4a311c" providerId="ADAL" clId="{403567CB-61B7-4D72-87CB-85A35F135302}" dt="2023-02-26T09:43:39.694" v="0" actId="47"/>
        <pc:sldMkLst>
          <pc:docMk/>
          <pc:sldMk cId="2586666001" sldId="388"/>
        </pc:sldMkLst>
      </pc:sldChg>
      <pc:sldChg chg="del">
        <pc:chgData name="Matthieu De Mari" userId="dfb708c9-d8dc-439f-9a3b-c772bf4a311c" providerId="ADAL" clId="{403567CB-61B7-4D72-87CB-85A35F135302}" dt="2023-02-26T09:43:41.767" v="2" actId="47"/>
        <pc:sldMkLst>
          <pc:docMk/>
          <pc:sldMk cId="699795487" sldId="390"/>
        </pc:sldMkLst>
      </pc:sldChg>
      <pc:sldChg chg="del">
        <pc:chgData name="Matthieu De Mari" userId="dfb708c9-d8dc-439f-9a3b-c772bf4a311c" providerId="ADAL" clId="{403567CB-61B7-4D72-87CB-85A35F135302}" dt="2023-02-26T09:43:42.904" v="3" actId="47"/>
        <pc:sldMkLst>
          <pc:docMk/>
          <pc:sldMk cId="3438165640" sldId="391"/>
        </pc:sldMkLst>
      </pc:sldChg>
      <pc:sldChg chg="del">
        <pc:chgData name="Matthieu De Mari" userId="dfb708c9-d8dc-439f-9a3b-c772bf4a311c" providerId="ADAL" clId="{403567CB-61B7-4D72-87CB-85A35F135302}" dt="2023-02-26T09:43:42.904" v="3" actId="47"/>
        <pc:sldMkLst>
          <pc:docMk/>
          <pc:sldMk cId="2064353129" sldId="392"/>
        </pc:sldMkLst>
      </pc:sldChg>
      <pc:sldChg chg="del">
        <pc:chgData name="Matthieu De Mari" userId="dfb708c9-d8dc-439f-9a3b-c772bf4a311c" providerId="ADAL" clId="{403567CB-61B7-4D72-87CB-85A35F135302}" dt="2023-02-26T09:43:41.767" v="2" actId="47"/>
        <pc:sldMkLst>
          <pc:docMk/>
          <pc:sldMk cId="3842187934" sldId="393"/>
        </pc:sldMkLst>
      </pc:sldChg>
      <pc:sldChg chg="del">
        <pc:chgData name="Matthieu De Mari" userId="dfb708c9-d8dc-439f-9a3b-c772bf4a311c" providerId="ADAL" clId="{403567CB-61B7-4D72-87CB-85A35F135302}" dt="2023-02-26T09:43:41.767" v="2" actId="47"/>
        <pc:sldMkLst>
          <pc:docMk/>
          <pc:sldMk cId="781649533" sldId="394"/>
        </pc:sldMkLst>
      </pc:sldChg>
      <pc:sldChg chg="del">
        <pc:chgData name="Matthieu De Mari" userId="dfb708c9-d8dc-439f-9a3b-c772bf4a311c" providerId="ADAL" clId="{403567CB-61B7-4D72-87CB-85A35F135302}" dt="2023-02-26T09:43:41.767" v="2" actId="47"/>
        <pc:sldMkLst>
          <pc:docMk/>
          <pc:sldMk cId="2316878562" sldId="395"/>
        </pc:sldMkLst>
      </pc:sldChg>
      <pc:sldChg chg="del">
        <pc:chgData name="Matthieu De Mari" userId="dfb708c9-d8dc-439f-9a3b-c772bf4a311c" providerId="ADAL" clId="{403567CB-61B7-4D72-87CB-85A35F135302}" dt="2023-02-26T09:43:42.904" v="3" actId="47"/>
        <pc:sldMkLst>
          <pc:docMk/>
          <pc:sldMk cId="1870305378" sldId="396"/>
        </pc:sldMkLst>
      </pc:sldChg>
      <pc:sldChg chg="del">
        <pc:chgData name="Matthieu De Mari" userId="dfb708c9-d8dc-439f-9a3b-c772bf4a311c" providerId="ADAL" clId="{403567CB-61B7-4D72-87CB-85A35F135302}" dt="2023-02-26T09:43:42.904" v="3" actId="47"/>
        <pc:sldMkLst>
          <pc:docMk/>
          <pc:sldMk cId="1413966137" sldId="397"/>
        </pc:sldMkLst>
      </pc:sldChg>
      <pc:sldChg chg="del">
        <pc:chgData name="Matthieu De Mari" userId="dfb708c9-d8dc-439f-9a3b-c772bf4a311c" providerId="ADAL" clId="{403567CB-61B7-4D72-87CB-85A35F135302}" dt="2023-02-26T09:43:44.047" v="4" actId="47"/>
        <pc:sldMkLst>
          <pc:docMk/>
          <pc:sldMk cId="2506346402" sldId="398"/>
        </pc:sldMkLst>
      </pc:sldChg>
      <pc:sldChg chg="del">
        <pc:chgData name="Matthieu De Mari" userId="dfb708c9-d8dc-439f-9a3b-c772bf4a311c" providerId="ADAL" clId="{403567CB-61B7-4D72-87CB-85A35F135302}" dt="2023-02-26T09:43:44.047" v="4" actId="47"/>
        <pc:sldMkLst>
          <pc:docMk/>
          <pc:sldMk cId="1835834167" sldId="399"/>
        </pc:sldMkLst>
      </pc:sldChg>
      <pc:sldChg chg="del">
        <pc:chgData name="Matthieu De Mari" userId="dfb708c9-d8dc-439f-9a3b-c772bf4a311c" providerId="ADAL" clId="{403567CB-61B7-4D72-87CB-85A35F135302}" dt="2023-02-26T09:43:42.904" v="3" actId="47"/>
        <pc:sldMkLst>
          <pc:docMk/>
          <pc:sldMk cId="4048808033" sldId="400"/>
        </pc:sldMkLst>
      </pc:sldChg>
      <pc:sldChg chg="del">
        <pc:chgData name="Matthieu De Mari" userId="dfb708c9-d8dc-439f-9a3b-c772bf4a311c" providerId="ADAL" clId="{403567CB-61B7-4D72-87CB-85A35F135302}" dt="2023-02-26T09:43:44.047" v="4" actId="47"/>
        <pc:sldMkLst>
          <pc:docMk/>
          <pc:sldMk cId="736987387" sldId="402"/>
        </pc:sldMkLst>
      </pc:sldChg>
      <pc:sldChg chg="del">
        <pc:chgData name="Matthieu De Mari" userId="dfb708c9-d8dc-439f-9a3b-c772bf4a311c" providerId="ADAL" clId="{403567CB-61B7-4D72-87CB-85A35F135302}" dt="2023-02-26T09:43:44.047" v="4" actId="47"/>
        <pc:sldMkLst>
          <pc:docMk/>
          <pc:sldMk cId="105113267" sldId="403"/>
        </pc:sldMkLst>
      </pc:sldChg>
      <pc:sldChg chg="del">
        <pc:chgData name="Matthieu De Mari" userId="dfb708c9-d8dc-439f-9a3b-c772bf4a311c" providerId="ADAL" clId="{403567CB-61B7-4D72-87CB-85A35F135302}" dt="2023-02-26T09:44:31.317" v="49" actId="47"/>
        <pc:sldMkLst>
          <pc:docMk/>
          <pc:sldMk cId="1663617131" sldId="404"/>
        </pc:sldMkLst>
      </pc:sldChg>
      <pc:sldChg chg="del">
        <pc:chgData name="Matthieu De Mari" userId="dfb708c9-d8dc-439f-9a3b-c772bf4a311c" providerId="ADAL" clId="{403567CB-61B7-4D72-87CB-85A35F135302}" dt="2023-02-26T09:43:45.724" v="5" actId="47"/>
        <pc:sldMkLst>
          <pc:docMk/>
          <pc:sldMk cId="2755235485" sldId="405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2781272903" sldId="406"/>
        </pc:sldMkLst>
      </pc:sldChg>
      <pc:sldChg chg="del">
        <pc:chgData name="Matthieu De Mari" userId="dfb708c9-d8dc-439f-9a3b-c772bf4a311c" providerId="ADAL" clId="{403567CB-61B7-4D72-87CB-85A35F135302}" dt="2023-02-26T09:44:31.317" v="49" actId="47"/>
        <pc:sldMkLst>
          <pc:docMk/>
          <pc:sldMk cId="3078664734" sldId="574"/>
        </pc:sldMkLst>
      </pc:sldChg>
      <pc:sldChg chg="del">
        <pc:chgData name="Matthieu De Mari" userId="dfb708c9-d8dc-439f-9a3b-c772bf4a311c" providerId="ADAL" clId="{403567CB-61B7-4D72-87CB-85A35F135302}" dt="2023-02-26T09:43:45.724" v="5" actId="47"/>
        <pc:sldMkLst>
          <pc:docMk/>
          <pc:sldMk cId="3542276236" sldId="575"/>
        </pc:sldMkLst>
      </pc:sldChg>
      <pc:sldChg chg="del">
        <pc:chgData name="Matthieu De Mari" userId="dfb708c9-d8dc-439f-9a3b-c772bf4a311c" providerId="ADAL" clId="{403567CB-61B7-4D72-87CB-85A35F135302}" dt="2023-02-26T09:43:45.724" v="5" actId="47"/>
        <pc:sldMkLst>
          <pc:docMk/>
          <pc:sldMk cId="1343460073" sldId="576"/>
        </pc:sldMkLst>
      </pc:sldChg>
      <pc:sldChg chg="del">
        <pc:chgData name="Matthieu De Mari" userId="dfb708c9-d8dc-439f-9a3b-c772bf4a311c" providerId="ADAL" clId="{403567CB-61B7-4D72-87CB-85A35F135302}" dt="2023-02-26T09:43:45.724" v="5" actId="47"/>
        <pc:sldMkLst>
          <pc:docMk/>
          <pc:sldMk cId="3821622736" sldId="577"/>
        </pc:sldMkLst>
      </pc:sldChg>
      <pc:sldChg chg="del">
        <pc:chgData name="Matthieu De Mari" userId="dfb708c9-d8dc-439f-9a3b-c772bf4a311c" providerId="ADAL" clId="{403567CB-61B7-4D72-87CB-85A35F135302}" dt="2023-02-26T09:43:47.843" v="6" actId="47"/>
        <pc:sldMkLst>
          <pc:docMk/>
          <pc:sldMk cId="3867797258" sldId="578"/>
        </pc:sldMkLst>
      </pc:sldChg>
      <pc:sldChg chg="del">
        <pc:chgData name="Matthieu De Mari" userId="dfb708c9-d8dc-439f-9a3b-c772bf4a311c" providerId="ADAL" clId="{403567CB-61B7-4D72-87CB-85A35F135302}" dt="2023-02-26T09:43:45.724" v="5" actId="47"/>
        <pc:sldMkLst>
          <pc:docMk/>
          <pc:sldMk cId="884373967" sldId="580"/>
        </pc:sldMkLst>
      </pc:sldChg>
      <pc:sldChg chg="del">
        <pc:chgData name="Matthieu De Mari" userId="dfb708c9-d8dc-439f-9a3b-c772bf4a311c" providerId="ADAL" clId="{403567CB-61B7-4D72-87CB-85A35F135302}" dt="2023-02-26T09:43:47.843" v="6" actId="47"/>
        <pc:sldMkLst>
          <pc:docMk/>
          <pc:sldMk cId="4262229869" sldId="581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445144023" sldId="582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1327648275" sldId="583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1700821507" sldId="584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2986323806" sldId="585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2080496661" sldId="586"/>
        </pc:sldMkLst>
      </pc:sldChg>
      <pc:sldChg chg="del">
        <pc:chgData name="Matthieu De Mari" userId="dfb708c9-d8dc-439f-9a3b-c772bf4a311c" providerId="ADAL" clId="{403567CB-61B7-4D72-87CB-85A35F135302}" dt="2023-02-26T09:44:31.317" v="49" actId="47"/>
        <pc:sldMkLst>
          <pc:docMk/>
          <pc:sldMk cId="2743590117" sldId="588"/>
        </pc:sldMkLst>
      </pc:sldChg>
      <pc:sldChg chg="del">
        <pc:chgData name="Matthieu De Mari" userId="dfb708c9-d8dc-439f-9a3b-c772bf4a311c" providerId="ADAL" clId="{403567CB-61B7-4D72-87CB-85A35F135302}" dt="2023-02-26T09:44:31.317" v="49" actId="47"/>
        <pc:sldMkLst>
          <pc:docMk/>
          <pc:sldMk cId="1885554493" sldId="589"/>
        </pc:sldMkLst>
      </pc:sldChg>
      <pc:sldChg chg="ord">
        <pc:chgData name="Matthieu De Mari" userId="dfb708c9-d8dc-439f-9a3b-c772bf4a311c" providerId="ADAL" clId="{403567CB-61B7-4D72-87CB-85A35F135302}" dt="2023-02-26T09:44:34.303" v="51"/>
        <pc:sldMkLst>
          <pc:docMk/>
          <pc:sldMk cId="37425589" sldId="591"/>
        </pc:sldMkLst>
      </pc:sldChg>
      <pc:sldChg chg="del">
        <pc:chgData name="Matthieu De Mari" userId="dfb708c9-d8dc-439f-9a3b-c772bf4a311c" providerId="ADAL" clId="{403567CB-61B7-4D72-87CB-85A35F135302}" dt="2023-02-26T09:43:49.943" v="7" actId="47"/>
        <pc:sldMkLst>
          <pc:docMk/>
          <pc:sldMk cId="3292545768" sldId="596"/>
        </pc:sldMkLst>
      </pc:sldChg>
      <pc:sldChg chg="del">
        <pc:chgData name="Matthieu De Mari" userId="dfb708c9-d8dc-439f-9a3b-c772bf4a311c" providerId="ADAL" clId="{403567CB-61B7-4D72-87CB-85A35F135302}" dt="2023-02-28T06:08:27.444" v="55" actId="47"/>
        <pc:sldMkLst>
          <pc:docMk/>
          <pc:sldMk cId="337788125" sldId="597"/>
        </pc:sldMkLst>
      </pc:sldChg>
      <pc:sldChg chg="modSp">
        <pc:chgData name="Matthieu De Mari" userId="dfb708c9-d8dc-439f-9a3b-c772bf4a311c" providerId="ADAL" clId="{403567CB-61B7-4D72-87CB-85A35F135302}" dt="2023-02-28T06:15:15.666" v="292" actId="113"/>
        <pc:sldMkLst>
          <pc:docMk/>
          <pc:sldMk cId="3298110552" sldId="641"/>
        </pc:sldMkLst>
        <pc:spChg chg="mod">
          <ac:chgData name="Matthieu De Mari" userId="dfb708c9-d8dc-439f-9a3b-c772bf4a311c" providerId="ADAL" clId="{403567CB-61B7-4D72-87CB-85A35F135302}" dt="2023-02-28T06:15:15.666" v="292" actId="113"/>
          <ac:spMkLst>
            <pc:docMk/>
            <pc:sldMk cId="3298110552" sldId="641"/>
            <ac:spMk id="4" creationId="{D4C5D0D0-FE2C-FB17-A97B-DF4CE2882BF6}"/>
          </ac:spMkLst>
        </pc:spChg>
      </pc:sldChg>
      <pc:sldChg chg="modSp mod">
        <pc:chgData name="Matthieu De Mari" userId="dfb708c9-d8dc-439f-9a3b-c772bf4a311c" providerId="ADAL" clId="{403567CB-61B7-4D72-87CB-85A35F135302}" dt="2023-02-28T06:16:20.728" v="303" actId="20577"/>
        <pc:sldMkLst>
          <pc:docMk/>
          <pc:sldMk cId="1850403076" sldId="645"/>
        </pc:sldMkLst>
        <pc:spChg chg="mod">
          <ac:chgData name="Matthieu De Mari" userId="dfb708c9-d8dc-439f-9a3b-c772bf4a311c" providerId="ADAL" clId="{403567CB-61B7-4D72-87CB-85A35F135302}" dt="2023-02-28T06:16:20.728" v="303" actId="20577"/>
          <ac:spMkLst>
            <pc:docMk/>
            <pc:sldMk cId="1850403076" sldId="645"/>
            <ac:spMk id="3" creationId="{888778C6-A734-C28B-5DEA-DC9DD854857F}"/>
          </ac:spMkLst>
        </pc:spChg>
        <pc:spChg chg="mod">
          <ac:chgData name="Matthieu De Mari" userId="dfb708c9-d8dc-439f-9a3b-c772bf4a311c" providerId="ADAL" clId="{403567CB-61B7-4D72-87CB-85A35F135302}" dt="2023-02-28T06:15:52.417" v="295" actId="27636"/>
          <ac:spMkLst>
            <pc:docMk/>
            <pc:sldMk cId="1850403076" sldId="645"/>
            <ac:spMk id="4" creationId="{1886C0B2-CF62-D4D9-1DFA-3DEEFBBD201C}"/>
          </ac:spMkLst>
        </pc:spChg>
      </pc:sldChg>
      <pc:sldChg chg="modSp mod">
        <pc:chgData name="Matthieu De Mari" userId="dfb708c9-d8dc-439f-9a3b-c772bf4a311c" providerId="ADAL" clId="{403567CB-61B7-4D72-87CB-85A35F135302}" dt="2023-02-28T06:16:35.626" v="309" actId="113"/>
        <pc:sldMkLst>
          <pc:docMk/>
          <pc:sldMk cId="3708794977" sldId="646"/>
        </pc:sldMkLst>
        <pc:spChg chg="mod">
          <ac:chgData name="Matthieu De Mari" userId="dfb708c9-d8dc-439f-9a3b-c772bf4a311c" providerId="ADAL" clId="{403567CB-61B7-4D72-87CB-85A35F135302}" dt="2023-02-28T06:16:35.626" v="309" actId="113"/>
          <ac:spMkLst>
            <pc:docMk/>
            <pc:sldMk cId="3708794977" sldId="646"/>
            <ac:spMk id="3" creationId="{888778C6-A734-C28B-5DEA-DC9DD854857F}"/>
          </ac:spMkLst>
        </pc:spChg>
      </pc:sldChg>
      <pc:sldChg chg="modSp mod">
        <pc:chgData name="Matthieu De Mari" userId="dfb708c9-d8dc-439f-9a3b-c772bf4a311c" providerId="ADAL" clId="{403567CB-61B7-4D72-87CB-85A35F135302}" dt="2023-02-28T06:16:50.571" v="319" actId="113"/>
        <pc:sldMkLst>
          <pc:docMk/>
          <pc:sldMk cId="2404237809" sldId="648"/>
        </pc:sldMkLst>
        <pc:spChg chg="mod">
          <ac:chgData name="Matthieu De Mari" userId="dfb708c9-d8dc-439f-9a3b-c772bf4a311c" providerId="ADAL" clId="{403567CB-61B7-4D72-87CB-85A35F135302}" dt="2023-02-28T06:16:42.667" v="310" actId="113"/>
          <ac:spMkLst>
            <pc:docMk/>
            <pc:sldMk cId="2404237809" sldId="648"/>
            <ac:spMk id="3" creationId="{888778C6-A734-C28B-5DEA-DC9DD854857F}"/>
          </ac:spMkLst>
        </pc:spChg>
        <pc:spChg chg="mod">
          <ac:chgData name="Matthieu De Mari" userId="dfb708c9-d8dc-439f-9a3b-c772bf4a311c" providerId="ADAL" clId="{403567CB-61B7-4D72-87CB-85A35F135302}" dt="2023-02-28T06:16:50.571" v="319" actId="113"/>
          <ac:spMkLst>
            <pc:docMk/>
            <pc:sldMk cId="2404237809" sldId="648"/>
            <ac:spMk id="4" creationId="{1886C0B2-CF62-D4D9-1DFA-3DEEFBBD201C}"/>
          </ac:spMkLst>
        </pc:spChg>
      </pc:sldChg>
      <pc:sldChg chg="modSp mod">
        <pc:chgData name="Matthieu De Mari" userId="dfb708c9-d8dc-439f-9a3b-c772bf4a311c" providerId="ADAL" clId="{403567CB-61B7-4D72-87CB-85A35F135302}" dt="2023-02-28T06:11:56.660" v="138" actId="20577"/>
        <pc:sldMkLst>
          <pc:docMk/>
          <pc:sldMk cId="3215884619" sldId="650"/>
        </pc:sldMkLst>
        <pc:spChg chg="mod">
          <ac:chgData name="Matthieu De Mari" userId="dfb708c9-d8dc-439f-9a3b-c772bf4a311c" providerId="ADAL" clId="{403567CB-61B7-4D72-87CB-85A35F135302}" dt="2023-02-28T06:10:43.912" v="92" actId="20577"/>
          <ac:spMkLst>
            <pc:docMk/>
            <pc:sldMk cId="3215884619" sldId="650"/>
            <ac:spMk id="3" creationId="{888778C6-A734-C28B-5DEA-DC9DD854857F}"/>
          </ac:spMkLst>
        </pc:spChg>
        <pc:spChg chg="mod">
          <ac:chgData name="Matthieu De Mari" userId="dfb708c9-d8dc-439f-9a3b-c772bf4a311c" providerId="ADAL" clId="{403567CB-61B7-4D72-87CB-85A35F135302}" dt="2023-02-28T06:11:56.660" v="138" actId="20577"/>
          <ac:spMkLst>
            <pc:docMk/>
            <pc:sldMk cId="3215884619" sldId="650"/>
            <ac:spMk id="4" creationId="{1886C0B2-CF62-D4D9-1DFA-3DEEFBBD201C}"/>
          </ac:spMkLst>
        </pc:spChg>
        <pc:picChg chg="ord">
          <ac:chgData name="Matthieu De Mari" userId="dfb708c9-d8dc-439f-9a3b-c772bf4a311c" providerId="ADAL" clId="{403567CB-61B7-4D72-87CB-85A35F135302}" dt="2023-02-28T06:11:20.529" v="111" actId="167"/>
          <ac:picMkLst>
            <pc:docMk/>
            <pc:sldMk cId="3215884619" sldId="650"/>
            <ac:picMk id="5" creationId="{6AFDCF22-7B26-2ED3-4862-FEA8A4C01A84}"/>
          </ac:picMkLst>
        </pc:picChg>
      </pc:sldChg>
      <pc:sldChg chg="addSp delSp modSp mod">
        <pc:chgData name="Matthieu De Mari" userId="dfb708c9-d8dc-439f-9a3b-c772bf4a311c" providerId="ADAL" clId="{403567CB-61B7-4D72-87CB-85A35F135302}" dt="2023-02-28T06:16:25.409" v="308" actId="20577"/>
        <pc:sldMkLst>
          <pc:docMk/>
          <pc:sldMk cId="773672680" sldId="652"/>
        </pc:sldMkLst>
        <pc:spChg chg="mod">
          <ac:chgData name="Matthieu De Mari" userId="dfb708c9-d8dc-439f-9a3b-c772bf4a311c" providerId="ADAL" clId="{403567CB-61B7-4D72-87CB-85A35F135302}" dt="2023-02-28T06:16:25.409" v="308" actId="20577"/>
          <ac:spMkLst>
            <pc:docMk/>
            <pc:sldMk cId="773672680" sldId="652"/>
            <ac:spMk id="3" creationId="{888778C6-A734-C28B-5DEA-DC9DD854857F}"/>
          </ac:spMkLst>
        </pc:spChg>
        <pc:spChg chg="del">
          <ac:chgData name="Matthieu De Mari" userId="dfb708c9-d8dc-439f-9a3b-c772bf4a311c" providerId="ADAL" clId="{403567CB-61B7-4D72-87CB-85A35F135302}" dt="2023-02-28T06:16:06.397" v="297" actId="478"/>
          <ac:spMkLst>
            <pc:docMk/>
            <pc:sldMk cId="773672680" sldId="652"/>
            <ac:spMk id="4" creationId="{1886C0B2-CF62-D4D9-1DFA-3DEEFBBD201C}"/>
          </ac:spMkLst>
        </pc:spChg>
        <pc:spChg chg="add del mod">
          <ac:chgData name="Matthieu De Mari" userId="dfb708c9-d8dc-439f-9a3b-c772bf4a311c" providerId="ADAL" clId="{403567CB-61B7-4D72-87CB-85A35F135302}" dt="2023-02-28T06:16:08.172" v="298" actId="478"/>
          <ac:spMkLst>
            <pc:docMk/>
            <pc:sldMk cId="773672680" sldId="652"/>
            <ac:spMk id="7" creationId="{7874B421-2B52-6811-D1AE-2C56A7F90901}"/>
          </ac:spMkLst>
        </pc:spChg>
        <pc:picChg chg="del">
          <ac:chgData name="Matthieu De Mari" userId="dfb708c9-d8dc-439f-9a3b-c772bf4a311c" providerId="ADAL" clId="{403567CB-61B7-4D72-87CB-85A35F135302}" dt="2023-02-28T06:16:04.436" v="296" actId="21"/>
          <ac:picMkLst>
            <pc:docMk/>
            <pc:sldMk cId="773672680" sldId="652"/>
            <ac:picMk id="6" creationId="{59AB4B88-FBC6-70F3-2FE5-164A7A5A9361}"/>
          </ac:picMkLst>
        </pc:picChg>
        <pc:picChg chg="add mod">
          <ac:chgData name="Matthieu De Mari" userId="dfb708c9-d8dc-439f-9a3b-c772bf4a311c" providerId="ADAL" clId="{403567CB-61B7-4D72-87CB-85A35F135302}" dt="2023-02-28T06:16:08.904" v="299"/>
          <ac:picMkLst>
            <pc:docMk/>
            <pc:sldMk cId="773672680" sldId="652"/>
            <ac:picMk id="8" creationId="{4BC58C91-9288-6B98-64B4-EFA559FAF43E}"/>
          </ac:picMkLst>
        </pc:picChg>
      </pc:sldChg>
      <pc:sldChg chg="modSp mod">
        <pc:chgData name="Matthieu De Mari" userId="dfb708c9-d8dc-439f-9a3b-c772bf4a311c" providerId="ADAL" clId="{403567CB-61B7-4D72-87CB-85A35F135302}" dt="2023-02-28T06:17:49.500" v="358" actId="207"/>
        <pc:sldMkLst>
          <pc:docMk/>
          <pc:sldMk cId="855321949" sldId="653"/>
        </pc:sldMkLst>
        <pc:spChg chg="mod">
          <ac:chgData name="Matthieu De Mari" userId="dfb708c9-d8dc-439f-9a3b-c772bf4a311c" providerId="ADAL" clId="{403567CB-61B7-4D72-87CB-85A35F135302}" dt="2023-02-28T06:17:45.382" v="356" actId="207"/>
          <ac:spMkLst>
            <pc:docMk/>
            <pc:sldMk cId="855321949" sldId="653"/>
            <ac:spMk id="3" creationId="{888778C6-A734-C28B-5DEA-DC9DD854857F}"/>
          </ac:spMkLst>
        </pc:spChg>
        <pc:spChg chg="mod">
          <ac:chgData name="Matthieu De Mari" userId="dfb708c9-d8dc-439f-9a3b-c772bf4a311c" providerId="ADAL" clId="{403567CB-61B7-4D72-87CB-85A35F135302}" dt="2023-02-28T06:17:49.500" v="358" actId="207"/>
          <ac:spMkLst>
            <pc:docMk/>
            <pc:sldMk cId="855321949" sldId="653"/>
            <ac:spMk id="10" creationId="{DF43DEC1-2394-FFBD-0B62-7A8838760AD4}"/>
          </ac:spMkLst>
        </pc:spChg>
      </pc:sldChg>
      <pc:sldChg chg="modSp mod">
        <pc:chgData name="Matthieu De Mari" userId="dfb708c9-d8dc-439f-9a3b-c772bf4a311c" providerId="ADAL" clId="{403567CB-61B7-4D72-87CB-85A35F135302}" dt="2023-02-28T06:18:00.125" v="363" actId="207"/>
        <pc:sldMkLst>
          <pc:docMk/>
          <pc:sldMk cId="2099660639" sldId="654"/>
        </pc:sldMkLst>
        <pc:spChg chg="mod">
          <ac:chgData name="Matthieu De Mari" userId="dfb708c9-d8dc-439f-9a3b-c772bf4a311c" providerId="ADAL" clId="{403567CB-61B7-4D72-87CB-85A35F135302}" dt="2023-02-28T06:18:00.125" v="363" actId="207"/>
          <ac:spMkLst>
            <pc:docMk/>
            <pc:sldMk cId="2099660639" sldId="654"/>
            <ac:spMk id="5" creationId="{F1C39BA2-2985-D081-206A-34070929ED3A}"/>
          </ac:spMkLst>
        </pc:spChg>
      </pc:sldChg>
      <pc:sldChg chg="modSp">
        <pc:chgData name="Matthieu De Mari" userId="dfb708c9-d8dc-439f-9a3b-c772bf4a311c" providerId="ADAL" clId="{403567CB-61B7-4D72-87CB-85A35F135302}" dt="2023-02-28T06:13:07.100" v="157" actId="20577"/>
        <pc:sldMkLst>
          <pc:docMk/>
          <pc:sldMk cId="2451971174" sldId="655"/>
        </pc:sldMkLst>
        <pc:spChg chg="mod">
          <ac:chgData name="Matthieu De Mari" userId="dfb708c9-d8dc-439f-9a3b-c772bf4a311c" providerId="ADAL" clId="{403567CB-61B7-4D72-87CB-85A35F135302}" dt="2023-02-28T06:13:07.100" v="157" actId="20577"/>
          <ac:spMkLst>
            <pc:docMk/>
            <pc:sldMk cId="2451971174" sldId="655"/>
            <ac:spMk id="3" creationId="{A01BD820-1F4B-CA48-6D02-F8A6442E8629}"/>
          </ac:spMkLst>
        </pc:spChg>
      </pc:sldChg>
      <pc:sldChg chg="modSp mod">
        <pc:chgData name="Matthieu De Mari" userId="dfb708c9-d8dc-439f-9a3b-c772bf4a311c" providerId="ADAL" clId="{403567CB-61B7-4D72-87CB-85A35F135302}" dt="2023-02-28T06:13:16.340" v="172" actId="20577"/>
        <pc:sldMkLst>
          <pc:docMk/>
          <pc:sldMk cId="4035742227" sldId="658"/>
        </pc:sldMkLst>
        <pc:spChg chg="mod">
          <ac:chgData name="Matthieu De Mari" userId="dfb708c9-d8dc-439f-9a3b-c772bf4a311c" providerId="ADAL" clId="{403567CB-61B7-4D72-87CB-85A35F135302}" dt="2023-02-28T06:13:16.340" v="172" actId="20577"/>
          <ac:spMkLst>
            <pc:docMk/>
            <pc:sldMk cId="4035742227" sldId="658"/>
            <ac:spMk id="3" creationId="{A01BD820-1F4B-CA48-6D02-F8A6442E8629}"/>
          </ac:spMkLst>
        </pc:spChg>
      </pc:sldChg>
      <pc:sldChg chg="modSp mod">
        <pc:chgData name="Matthieu De Mari" userId="dfb708c9-d8dc-439f-9a3b-c772bf4a311c" providerId="ADAL" clId="{403567CB-61B7-4D72-87CB-85A35F135302}" dt="2023-02-28T06:13:54.567" v="210" actId="20577"/>
        <pc:sldMkLst>
          <pc:docMk/>
          <pc:sldMk cId="2303339168" sldId="661"/>
        </pc:sldMkLst>
        <pc:spChg chg="mod">
          <ac:chgData name="Matthieu De Mari" userId="dfb708c9-d8dc-439f-9a3b-c772bf4a311c" providerId="ADAL" clId="{403567CB-61B7-4D72-87CB-85A35F135302}" dt="2023-02-28T06:13:54.567" v="210" actId="20577"/>
          <ac:spMkLst>
            <pc:docMk/>
            <pc:sldMk cId="2303339168" sldId="661"/>
            <ac:spMk id="3" creationId="{A01BD820-1F4B-CA48-6D02-F8A6442E8629}"/>
          </ac:spMkLst>
        </pc:spChg>
      </pc:sldChg>
      <pc:sldChg chg="modSp mod">
        <pc:chgData name="Matthieu De Mari" userId="dfb708c9-d8dc-439f-9a3b-c772bf4a311c" providerId="ADAL" clId="{403567CB-61B7-4D72-87CB-85A35F135302}" dt="2023-02-28T06:14:05.133" v="211"/>
        <pc:sldMkLst>
          <pc:docMk/>
          <pc:sldMk cId="365986058" sldId="663"/>
        </pc:sldMkLst>
        <pc:spChg chg="mod">
          <ac:chgData name="Matthieu De Mari" userId="dfb708c9-d8dc-439f-9a3b-c772bf4a311c" providerId="ADAL" clId="{403567CB-61B7-4D72-87CB-85A35F135302}" dt="2023-02-28T06:14:05.133" v="211"/>
          <ac:spMkLst>
            <pc:docMk/>
            <pc:sldMk cId="365986058" sldId="663"/>
            <ac:spMk id="3" creationId="{A01BD820-1F4B-CA48-6D02-F8A6442E8629}"/>
          </ac:spMkLst>
        </pc:spChg>
      </pc:sldChg>
      <pc:sldChg chg="addSp delSp modSp new mod modClrScheme chgLayout">
        <pc:chgData name="Matthieu De Mari" userId="dfb708c9-d8dc-439f-9a3b-c772bf4a311c" providerId="ADAL" clId="{403567CB-61B7-4D72-87CB-85A35F135302}" dt="2023-02-28T06:14:59.372" v="291" actId="20577"/>
        <pc:sldMkLst>
          <pc:docMk/>
          <pc:sldMk cId="2175023596" sldId="664"/>
        </pc:sldMkLst>
        <pc:spChg chg="del mod ord">
          <ac:chgData name="Matthieu De Mari" userId="dfb708c9-d8dc-439f-9a3b-c772bf4a311c" providerId="ADAL" clId="{403567CB-61B7-4D72-87CB-85A35F135302}" dt="2023-02-28T06:14:33.424" v="217" actId="700"/>
          <ac:spMkLst>
            <pc:docMk/>
            <pc:sldMk cId="2175023596" sldId="664"/>
            <ac:spMk id="2" creationId="{2FC57549-E8EC-2069-4E22-9AA05A4013FB}"/>
          </ac:spMkLst>
        </pc:spChg>
        <pc:spChg chg="del mod ord">
          <ac:chgData name="Matthieu De Mari" userId="dfb708c9-d8dc-439f-9a3b-c772bf4a311c" providerId="ADAL" clId="{403567CB-61B7-4D72-87CB-85A35F135302}" dt="2023-02-28T06:14:33.424" v="217" actId="700"/>
          <ac:spMkLst>
            <pc:docMk/>
            <pc:sldMk cId="2175023596" sldId="664"/>
            <ac:spMk id="3" creationId="{5ED147E7-AAF5-D256-6054-329AED1734E9}"/>
          </ac:spMkLst>
        </pc:spChg>
        <pc:spChg chg="del">
          <ac:chgData name="Matthieu De Mari" userId="dfb708c9-d8dc-439f-9a3b-c772bf4a311c" providerId="ADAL" clId="{403567CB-61B7-4D72-87CB-85A35F135302}" dt="2023-02-28T06:14:33.424" v="217" actId="700"/>
          <ac:spMkLst>
            <pc:docMk/>
            <pc:sldMk cId="2175023596" sldId="664"/>
            <ac:spMk id="4" creationId="{0E9B6F59-61D5-79CF-DCB8-DF040B62CE7C}"/>
          </ac:spMkLst>
        </pc:spChg>
        <pc:spChg chg="add mod ord">
          <ac:chgData name="Matthieu De Mari" userId="dfb708c9-d8dc-439f-9a3b-c772bf4a311c" providerId="ADAL" clId="{403567CB-61B7-4D72-87CB-85A35F135302}" dt="2023-02-28T06:14:44.667" v="250" actId="14100"/>
          <ac:spMkLst>
            <pc:docMk/>
            <pc:sldMk cId="2175023596" sldId="664"/>
            <ac:spMk id="5" creationId="{728D433D-2F3F-D953-EAA0-C6EF6CEA6325}"/>
          </ac:spMkLst>
        </pc:spChg>
        <pc:spChg chg="add mod ord">
          <ac:chgData name="Matthieu De Mari" userId="dfb708c9-d8dc-439f-9a3b-c772bf4a311c" providerId="ADAL" clId="{403567CB-61B7-4D72-87CB-85A35F135302}" dt="2023-02-28T06:14:59.372" v="291" actId="20577"/>
          <ac:spMkLst>
            <pc:docMk/>
            <pc:sldMk cId="2175023596" sldId="664"/>
            <ac:spMk id="6" creationId="{54107303-C0E5-806D-3DAB-D2E260E3AE39}"/>
          </ac:spMkLst>
        </pc:spChg>
      </pc:sldChg>
      <pc:sldChg chg="addSp delSp modSp new del mod modClrScheme chgLayout">
        <pc:chgData name="Matthieu De Mari" userId="dfb708c9-d8dc-439f-9a3b-c772bf4a311c" providerId="ADAL" clId="{403567CB-61B7-4D72-87CB-85A35F135302}" dt="2023-02-26T09:44:19.157" v="48" actId="47"/>
        <pc:sldMkLst>
          <pc:docMk/>
          <pc:sldMk cId="2187151882" sldId="664"/>
        </pc:sldMkLst>
        <pc:spChg chg="del mod ord">
          <ac:chgData name="Matthieu De Mari" userId="dfb708c9-d8dc-439f-9a3b-c772bf4a311c" providerId="ADAL" clId="{403567CB-61B7-4D72-87CB-85A35F135302}" dt="2023-02-26T09:44:06.250" v="11" actId="700"/>
          <ac:spMkLst>
            <pc:docMk/>
            <pc:sldMk cId="2187151882" sldId="664"/>
            <ac:spMk id="2" creationId="{3003FB31-DAFE-6FA6-5845-115434B1C25C}"/>
          </ac:spMkLst>
        </pc:spChg>
        <pc:spChg chg="del mod ord">
          <ac:chgData name="Matthieu De Mari" userId="dfb708c9-d8dc-439f-9a3b-c772bf4a311c" providerId="ADAL" clId="{403567CB-61B7-4D72-87CB-85A35F135302}" dt="2023-02-26T09:44:06.250" v="11" actId="700"/>
          <ac:spMkLst>
            <pc:docMk/>
            <pc:sldMk cId="2187151882" sldId="664"/>
            <ac:spMk id="3" creationId="{E3F1D310-3482-C846-3252-EE55B7911A09}"/>
          </ac:spMkLst>
        </pc:spChg>
        <pc:spChg chg="add mod ord">
          <ac:chgData name="Matthieu De Mari" userId="dfb708c9-d8dc-439f-9a3b-c772bf4a311c" providerId="ADAL" clId="{403567CB-61B7-4D72-87CB-85A35F135302}" dt="2023-02-26T09:44:15.097" v="47" actId="20577"/>
          <ac:spMkLst>
            <pc:docMk/>
            <pc:sldMk cId="2187151882" sldId="664"/>
            <ac:spMk id="4" creationId="{18AE6F8E-3B91-99BF-2025-21D881DA41EB}"/>
          </ac:spMkLst>
        </pc:spChg>
        <pc:spChg chg="add mod ord">
          <ac:chgData name="Matthieu De Mari" userId="dfb708c9-d8dc-439f-9a3b-c772bf4a311c" providerId="ADAL" clId="{403567CB-61B7-4D72-87CB-85A35F135302}" dt="2023-02-26T09:44:06.250" v="11" actId="700"/>
          <ac:spMkLst>
            <pc:docMk/>
            <pc:sldMk cId="2187151882" sldId="664"/>
            <ac:spMk id="5" creationId="{F5982AF2-77EE-0D6F-FC28-3D4EE0FC7164}"/>
          </ac:spMkLst>
        </pc:spChg>
      </pc:sldChg>
    </pc:docChg>
  </pc:docChgLst>
  <pc:docChgLst>
    <pc:chgData name="Matthieu De Mari" userId="dfb708c9-d8dc-439f-9a3b-c772bf4a311c" providerId="ADAL" clId="{AFBB5070-511B-4CA0-9A42-F23C012C9EC3}"/>
    <pc:docChg chg="undo custSel addSld delSld modSld modSection">
      <pc:chgData name="Matthieu De Mari" userId="dfb708c9-d8dc-439f-9a3b-c772bf4a311c" providerId="ADAL" clId="{AFBB5070-511B-4CA0-9A42-F23C012C9EC3}" dt="2024-03-05T09:24:36.942" v="2287" actId="1076"/>
      <pc:docMkLst>
        <pc:docMk/>
      </pc:docMkLst>
      <pc:sldChg chg="modSp mod">
        <pc:chgData name="Matthieu De Mari" userId="dfb708c9-d8dc-439f-9a3b-c772bf4a311c" providerId="ADAL" clId="{AFBB5070-511B-4CA0-9A42-F23C012C9EC3}" dt="2024-02-09T00:48:57.597" v="0" actId="207"/>
        <pc:sldMkLst>
          <pc:docMk/>
          <pc:sldMk cId="3442501962" sldId="257"/>
        </pc:sldMkLst>
        <pc:spChg chg="mod">
          <ac:chgData name="Matthieu De Mari" userId="dfb708c9-d8dc-439f-9a3b-c772bf4a311c" providerId="ADAL" clId="{AFBB5070-511B-4CA0-9A42-F23C012C9EC3}" dt="2024-02-09T00:48:57.597" v="0" actId="20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AFBB5070-511B-4CA0-9A42-F23C012C9EC3}" dt="2024-02-09T00:49:42.822" v="1" actId="47"/>
        <pc:sldMkLst>
          <pc:docMk/>
          <pc:sldMk cId="3425780644" sldId="407"/>
        </pc:sldMkLst>
      </pc:sldChg>
      <pc:sldChg chg="modSp mod">
        <pc:chgData name="Matthieu De Mari" userId="dfb708c9-d8dc-439f-9a3b-c772bf4a311c" providerId="ADAL" clId="{AFBB5070-511B-4CA0-9A42-F23C012C9EC3}" dt="2024-02-09T00:50:16.570" v="45" actId="20577"/>
        <pc:sldMkLst>
          <pc:docMk/>
          <pc:sldMk cId="1390758074" sldId="599"/>
        </pc:sldMkLst>
        <pc:spChg chg="mod">
          <ac:chgData name="Matthieu De Mari" userId="dfb708c9-d8dc-439f-9a3b-c772bf4a311c" providerId="ADAL" clId="{AFBB5070-511B-4CA0-9A42-F23C012C9EC3}" dt="2024-02-09T00:50:16.570" v="45" actId="20577"/>
          <ac:spMkLst>
            <pc:docMk/>
            <pc:sldMk cId="1390758074" sldId="599"/>
            <ac:spMk id="2" creationId="{3F31F807-15B3-1CA0-5281-891982C5FA5A}"/>
          </ac:spMkLst>
        </pc:spChg>
      </pc:sldChg>
      <pc:sldChg chg="modSp mod">
        <pc:chgData name="Matthieu De Mari" userId="dfb708c9-d8dc-439f-9a3b-c772bf4a311c" providerId="ADAL" clId="{AFBB5070-511B-4CA0-9A42-F23C012C9EC3}" dt="2024-02-09T00:51:45.116" v="59" actId="20577"/>
        <pc:sldMkLst>
          <pc:docMk/>
          <pc:sldMk cId="1913740079" sldId="601"/>
        </pc:sldMkLst>
        <pc:spChg chg="mod">
          <ac:chgData name="Matthieu De Mari" userId="dfb708c9-d8dc-439f-9a3b-c772bf4a311c" providerId="ADAL" clId="{AFBB5070-511B-4CA0-9A42-F23C012C9EC3}" dt="2024-02-09T00:51:45.116" v="59" actId="20577"/>
          <ac:spMkLst>
            <pc:docMk/>
            <pc:sldMk cId="1913740079" sldId="601"/>
            <ac:spMk id="3" creationId="{D17C42F1-3AC9-47C6-0B59-A6D4BF707BC9}"/>
          </ac:spMkLst>
        </pc:spChg>
      </pc:sldChg>
      <pc:sldChg chg="modSp mod">
        <pc:chgData name="Matthieu De Mari" userId="dfb708c9-d8dc-439f-9a3b-c772bf4a311c" providerId="ADAL" clId="{AFBB5070-511B-4CA0-9A42-F23C012C9EC3}" dt="2024-03-05T09:01:06.191" v="1306" actId="14100"/>
        <pc:sldMkLst>
          <pc:docMk/>
          <pc:sldMk cId="4011461575" sldId="602"/>
        </pc:sldMkLst>
        <pc:spChg chg="mod">
          <ac:chgData name="Matthieu De Mari" userId="dfb708c9-d8dc-439f-9a3b-c772bf4a311c" providerId="ADAL" clId="{AFBB5070-511B-4CA0-9A42-F23C012C9EC3}" dt="2024-03-05T09:01:06.191" v="1306" actId="14100"/>
          <ac:spMkLst>
            <pc:docMk/>
            <pc:sldMk cId="4011461575" sldId="602"/>
            <ac:spMk id="3" creationId="{D17C42F1-3AC9-47C6-0B59-A6D4BF707BC9}"/>
          </ac:spMkLst>
        </pc:spChg>
      </pc:sldChg>
      <pc:sldChg chg="modSp mod">
        <pc:chgData name="Matthieu De Mari" userId="dfb708c9-d8dc-439f-9a3b-c772bf4a311c" providerId="ADAL" clId="{AFBB5070-511B-4CA0-9A42-F23C012C9EC3}" dt="2024-02-09T00:52:30.450" v="87" actId="27636"/>
        <pc:sldMkLst>
          <pc:docMk/>
          <pc:sldMk cId="2445909842" sldId="603"/>
        </pc:sldMkLst>
        <pc:spChg chg="mod">
          <ac:chgData name="Matthieu De Mari" userId="dfb708c9-d8dc-439f-9a3b-c772bf4a311c" providerId="ADAL" clId="{AFBB5070-511B-4CA0-9A42-F23C012C9EC3}" dt="2024-02-09T00:52:30.450" v="87" actId="27636"/>
          <ac:spMkLst>
            <pc:docMk/>
            <pc:sldMk cId="2445909842" sldId="603"/>
            <ac:spMk id="3" creationId="{D17C42F1-3AC9-47C6-0B59-A6D4BF707BC9}"/>
          </ac:spMkLst>
        </pc:spChg>
      </pc:sldChg>
      <pc:sldChg chg="modSp mod">
        <pc:chgData name="Matthieu De Mari" userId="dfb708c9-d8dc-439f-9a3b-c772bf4a311c" providerId="ADAL" clId="{AFBB5070-511B-4CA0-9A42-F23C012C9EC3}" dt="2024-02-09T00:52:44.719" v="94" actId="20577"/>
        <pc:sldMkLst>
          <pc:docMk/>
          <pc:sldMk cId="1888637577" sldId="604"/>
        </pc:sldMkLst>
        <pc:spChg chg="mod">
          <ac:chgData name="Matthieu De Mari" userId="dfb708c9-d8dc-439f-9a3b-c772bf4a311c" providerId="ADAL" clId="{AFBB5070-511B-4CA0-9A42-F23C012C9EC3}" dt="2024-02-09T00:52:44.719" v="94" actId="20577"/>
          <ac:spMkLst>
            <pc:docMk/>
            <pc:sldMk cId="1888637577" sldId="604"/>
            <ac:spMk id="3" creationId="{D17C42F1-3AC9-47C6-0B59-A6D4BF707BC9}"/>
          </ac:spMkLst>
        </pc:spChg>
      </pc:sldChg>
      <pc:sldChg chg="addSp delSp modSp mod">
        <pc:chgData name="Matthieu De Mari" userId="dfb708c9-d8dc-439f-9a3b-c772bf4a311c" providerId="ADAL" clId="{AFBB5070-511B-4CA0-9A42-F23C012C9EC3}" dt="2024-03-05T09:23:46.134" v="2282" actId="1076"/>
        <pc:sldMkLst>
          <pc:docMk/>
          <pc:sldMk cId="544744450" sldId="606"/>
        </pc:sldMkLst>
        <pc:picChg chg="add del mod">
          <ac:chgData name="Matthieu De Mari" userId="dfb708c9-d8dc-439f-9a3b-c772bf4a311c" providerId="ADAL" clId="{AFBB5070-511B-4CA0-9A42-F23C012C9EC3}" dt="2024-03-05T09:22:58.815" v="2278" actId="478"/>
          <ac:picMkLst>
            <pc:docMk/>
            <pc:sldMk cId="544744450" sldId="606"/>
            <ac:picMk id="4" creationId="{AAD95C51-818C-DDD4-A90B-76350BFEA977}"/>
          </ac:picMkLst>
        </pc:picChg>
        <pc:picChg chg="add mod">
          <ac:chgData name="Matthieu De Mari" userId="dfb708c9-d8dc-439f-9a3b-c772bf4a311c" providerId="ADAL" clId="{AFBB5070-511B-4CA0-9A42-F23C012C9EC3}" dt="2024-03-05T09:23:46.134" v="2282" actId="1076"/>
          <ac:picMkLst>
            <pc:docMk/>
            <pc:sldMk cId="544744450" sldId="606"/>
            <ac:picMk id="6" creationId="{F92ECE19-E186-D9CB-1377-46D0480719AF}"/>
          </ac:picMkLst>
        </pc:picChg>
        <pc:picChg chg="del">
          <ac:chgData name="Matthieu De Mari" userId="dfb708c9-d8dc-439f-9a3b-c772bf4a311c" providerId="ADAL" clId="{AFBB5070-511B-4CA0-9A42-F23C012C9EC3}" dt="2024-03-05T08:54:53.974" v="691" actId="478"/>
          <ac:picMkLst>
            <pc:docMk/>
            <pc:sldMk cId="544744450" sldId="606"/>
            <ac:picMk id="7" creationId="{D595766E-E4D3-5546-93A1-AA95F723A230}"/>
          </ac:picMkLst>
        </pc:picChg>
      </pc:sldChg>
      <pc:sldChg chg="addSp delSp modSp mod">
        <pc:chgData name="Matthieu De Mari" userId="dfb708c9-d8dc-439f-9a3b-c772bf4a311c" providerId="ADAL" clId="{AFBB5070-511B-4CA0-9A42-F23C012C9EC3}" dt="2024-03-05T09:22:55.335" v="2277" actId="1076"/>
        <pc:sldMkLst>
          <pc:docMk/>
          <pc:sldMk cId="2835508014" sldId="607"/>
        </pc:sldMkLst>
        <pc:picChg chg="add mod modCrop">
          <ac:chgData name="Matthieu De Mari" userId="dfb708c9-d8dc-439f-9a3b-c772bf4a311c" providerId="ADAL" clId="{AFBB5070-511B-4CA0-9A42-F23C012C9EC3}" dt="2024-03-05T09:22:55.335" v="2277" actId="1076"/>
          <ac:picMkLst>
            <pc:docMk/>
            <pc:sldMk cId="2835508014" sldId="607"/>
            <ac:picMk id="3" creationId="{732936E2-CCD5-1301-2EEB-1CD0995858A9}"/>
          </ac:picMkLst>
        </pc:picChg>
        <pc:picChg chg="del">
          <ac:chgData name="Matthieu De Mari" userId="dfb708c9-d8dc-439f-9a3b-c772bf4a311c" providerId="ADAL" clId="{AFBB5070-511B-4CA0-9A42-F23C012C9EC3}" dt="2024-03-05T09:22:23.171" v="2271" actId="478"/>
          <ac:picMkLst>
            <pc:docMk/>
            <pc:sldMk cId="2835508014" sldId="607"/>
            <ac:picMk id="15" creationId="{8922E57E-F6C1-F38B-290D-351D01099CE1}"/>
          </ac:picMkLst>
        </pc:picChg>
      </pc:sldChg>
      <pc:sldChg chg="modSp mod">
        <pc:chgData name="Matthieu De Mari" userId="dfb708c9-d8dc-439f-9a3b-c772bf4a311c" providerId="ADAL" clId="{AFBB5070-511B-4CA0-9A42-F23C012C9EC3}" dt="2024-03-05T09:21:29.328" v="2265" actId="20577"/>
        <pc:sldMkLst>
          <pc:docMk/>
          <pc:sldMk cId="1655947162" sldId="611"/>
        </pc:sldMkLst>
        <pc:spChg chg="mod">
          <ac:chgData name="Matthieu De Mari" userId="dfb708c9-d8dc-439f-9a3b-c772bf4a311c" providerId="ADAL" clId="{AFBB5070-511B-4CA0-9A42-F23C012C9EC3}" dt="2024-03-05T09:21:29.328" v="2265" actId="20577"/>
          <ac:spMkLst>
            <pc:docMk/>
            <pc:sldMk cId="1655947162" sldId="611"/>
            <ac:spMk id="3" creationId="{A5B88264-BB37-CFC8-0955-0927A7B14073}"/>
          </ac:spMkLst>
        </pc:spChg>
      </pc:sldChg>
      <pc:sldChg chg="addSp delSp modSp mod">
        <pc:chgData name="Matthieu De Mari" userId="dfb708c9-d8dc-439f-9a3b-c772bf4a311c" providerId="ADAL" clId="{AFBB5070-511B-4CA0-9A42-F23C012C9EC3}" dt="2024-03-05T09:22:20.716" v="2270" actId="14100"/>
        <pc:sldMkLst>
          <pc:docMk/>
          <pc:sldMk cId="1079237185" sldId="612"/>
        </pc:sldMkLst>
        <pc:spChg chg="mod">
          <ac:chgData name="Matthieu De Mari" userId="dfb708c9-d8dc-439f-9a3b-c772bf4a311c" providerId="ADAL" clId="{AFBB5070-511B-4CA0-9A42-F23C012C9EC3}" dt="2024-02-09T00:59:25.518" v="310" actId="14100"/>
          <ac:spMkLst>
            <pc:docMk/>
            <pc:sldMk cId="1079237185" sldId="612"/>
            <ac:spMk id="10" creationId="{D3F8987C-E172-1405-8751-BD9CE7EB124B}"/>
          </ac:spMkLst>
        </pc:spChg>
        <pc:picChg chg="add mod">
          <ac:chgData name="Matthieu De Mari" userId="dfb708c9-d8dc-439f-9a3b-c772bf4a311c" providerId="ADAL" clId="{AFBB5070-511B-4CA0-9A42-F23C012C9EC3}" dt="2024-03-05T09:22:20.716" v="2270" actId="14100"/>
          <ac:picMkLst>
            <pc:docMk/>
            <pc:sldMk cId="1079237185" sldId="612"/>
            <ac:picMk id="3" creationId="{6C2C335C-0EE8-E727-B44E-972DAEF3ECDD}"/>
          </ac:picMkLst>
        </pc:picChg>
        <pc:picChg chg="del mod">
          <ac:chgData name="Matthieu De Mari" userId="dfb708c9-d8dc-439f-9a3b-c772bf4a311c" providerId="ADAL" clId="{AFBB5070-511B-4CA0-9A42-F23C012C9EC3}" dt="2024-03-05T09:22:13.068" v="2266" actId="478"/>
          <ac:picMkLst>
            <pc:docMk/>
            <pc:sldMk cId="1079237185" sldId="612"/>
            <ac:picMk id="13" creationId="{134AE5F5-CF92-C681-4B18-AA0DDB8AB28A}"/>
          </ac:picMkLst>
        </pc:picChg>
      </pc:sldChg>
      <pc:sldChg chg="modSp">
        <pc:chgData name="Matthieu De Mari" userId="dfb708c9-d8dc-439f-9a3b-c772bf4a311c" providerId="ADAL" clId="{AFBB5070-511B-4CA0-9A42-F23C012C9EC3}" dt="2024-03-05T09:21:08.403" v="2230" actId="20577"/>
        <pc:sldMkLst>
          <pc:docMk/>
          <pc:sldMk cId="3584089474" sldId="613"/>
        </pc:sldMkLst>
        <pc:spChg chg="mod">
          <ac:chgData name="Matthieu De Mari" userId="dfb708c9-d8dc-439f-9a3b-c772bf4a311c" providerId="ADAL" clId="{AFBB5070-511B-4CA0-9A42-F23C012C9EC3}" dt="2024-03-05T09:21:08.403" v="2230" actId="20577"/>
          <ac:spMkLst>
            <pc:docMk/>
            <pc:sldMk cId="3584089474" sldId="613"/>
            <ac:spMk id="5" creationId="{17853777-6B9E-547F-DABB-2F1A3E24A21B}"/>
          </ac:spMkLst>
        </pc:spChg>
      </pc:sldChg>
      <pc:sldChg chg="addSp delSp modSp mod">
        <pc:chgData name="Matthieu De Mari" userId="dfb708c9-d8dc-439f-9a3b-c772bf4a311c" providerId="ADAL" clId="{AFBB5070-511B-4CA0-9A42-F23C012C9EC3}" dt="2024-03-05T09:24:36.942" v="2287" actId="1076"/>
        <pc:sldMkLst>
          <pc:docMk/>
          <pc:sldMk cId="1478687394" sldId="615"/>
        </pc:sldMkLst>
        <pc:spChg chg="mod">
          <ac:chgData name="Matthieu De Mari" userId="dfb708c9-d8dc-439f-9a3b-c772bf4a311c" providerId="ADAL" clId="{AFBB5070-511B-4CA0-9A42-F23C012C9EC3}" dt="2024-03-05T08:54:57.553" v="693" actId="20577"/>
          <ac:spMkLst>
            <pc:docMk/>
            <pc:sldMk cId="1478687394" sldId="615"/>
            <ac:spMk id="2" creationId="{87C623CE-D797-D49A-3B8F-540728C3B032}"/>
          </ac:spMkLst>
        </pc:spChg>
        <pc:picChg chg="del">
          <ac:chgData name="Matthieu De Mari" userId="dfb708c9-d8dc-439f-9a3b-c772bf4a311c" providerId="ADAL" clId="{AFBB5070-511B-4CA0-9A42-F23C012C9EC3}" dt="2024-03-05T09:24:08.662" v="2283" actId="478"/>
          <ac:picMkLst>
            <pc:docMk/>
            <pc:sldMk cId="1478687394" sldId="615"/>
            <ac:picMk id="4" creationId="{24BF2D4A-A668-501D-3EEC-3795ED19B682}"/>
          </ac:picMkLst>
        </pc:picChg>
        <pc:picChg chg="add mod">
          <ac:chgData name="Matthieu De Mari" userId="dfb708c9-d8dc-439f-9a3b-c772bf4a311c" providerId="ADAL" clId="{AFBB5070-511B-4CA0-9A42-F23C012C9EC3}" dt="2024-03-05T09:24:36.942" v="2287" actId="1076"/>
          <ac:picMkLst>
            <pc:docMk/>
            <pc:sldMk cId="1478687394" sldId="615"/>
            <ac:picMk id="5" creationId="{4DD28281-E8BF-0136-A736-5A7DE9751885}"/>
          </ac:picMkLst>
        </pc:picChg>
      </pc:sldChg>
      <pc:sldChg chg="addSp delSp modSp mod modClrScheme chgLayout">
        <pc:chgData name="Matthieu De Mari" userId="dfb708c9-d8dc-439f-9a3b-c772bf4a311c" providerId="ADAL" clId="{AFBB5070-511B-4CA0-9A42-F23C012C9EC3}" dt="2024-02-27T02:39:21.271" v="565" actId="207"/>
        <pc:sldMkLst>
          <pc:docMk/>
          <pc:sldMk cId="2697134679" sldId="616"/>
        </pc:sldMkLst>
        <pc:spChg chg="mod ord">
          <ac:chgData name="Matthieu De Mari" userId="dfb708c9-d8dc-439f-9a3b-c772bf4a311c" providerId="ADAL" clId="{AFBB5070-511B-4CA0-9A42-F23C012C9EC3}" dt="2024-02-09T01:00:28.127" v="325" actId="700"/>
          <ac:spMkLst>
            <pc:docMk/>
            <pc:sldMk cId="2697134679" sldId="616"/>
            <ac:spMk id="2" creationId="{DE0BD002-02FC-2A00-D5DF-089062C933D0}"/>
          </ac:spMkLst>
        </pc:spChg>
        <pc:spChg chg="mod ord">
          <ac:chgData name="Matthieu De Mari" userId="dfb708c9-d8dc-439f-9a3b-c772bf4a311c" providerId="ADAL" clId="{AFBB5070-511B-4CA0-9A42-F23C012C9EC3}" dt="2024-02-27T02:39:21.271" v="565" actId="207"/>
          <ac:spMkLst>
            <pc:docMk/>
            <pc:sldMk cId="2697134679" sldId="616"/>
            <ac:spMk id="3" creationId="{0BFEBEC1-D1F9-4A6E-CECC-2236C4B55397}"/>
          </ac:spMkLst>
        </pc:spChg>
        <pc:spChg chg="del">
          <ac:chgData name="Matthieu De Mari" userId="dfb708c9-d8dc-439f-9a3b-c772bf4a311c" providerId="ADAL" clId="{AFBB5070-511B-4CA0-9A42-F23C012C9EC3}" dt="2024-02-09T01:00:12.251" v="316" actId="478"/>
          <ac:spMkLst>
            <pc:docMk/>
            <pc:sldMk cId="2697134679" sldId="616"/>
            <ac:spMk id="4" creationId="{DBE7EE48-E05F-1FDA-E2C8-31508C5C3E49}"/>
          </ac:spMkLst>
        </pc:spChg>
        <pc:spChg chg="add del mod">
          <ac:chgData name="Matthieu De Mari" userId="dfb708c9-d8dc-439f-9a3b-c772bf4a311c" providerId="ADAL" clId="{AFBB5070-511B-4CA0-9A42-F23C012C9EC3}" dt="2024-02-09T01:00:13.590" v="317" actId="478"/>
          <ac:spMkLst>
            <pc:docMk/>
            <pc:sldMk cId="2697134679" sldId="616"/>
            <ac:spMk id="6" creationId="{8DCA84F8-DA86-7EBA-3913-AA11A6034E46}"/>
          </ac:spMkLst>
        </pc:spChg>
      </pc:sldChg>
      <pc:sldChg chg="modSp mod">
        <pc:chgData name="Matthieu De Mari" userId="dfb708c9-d8dc-439f-9a3b-c772bf4a311c" providerId="ADAL" clId="{AFBB5070-511B-4CA0-9A42-F23C012C9EC3}" dt="2024-02-09T00:53:57.046" v="168" actId="115"/>
        <pc:sldMkLst>
          <pc:docMk/>
          <pc:sldMk cId="1087818113" sldId="617"/>
        </pc:sldMkLst>
        <pc:spChg chg="mod">
          <ac:chgData name="Matthieu De Mari" userId="dfb708c9-d8dc-439f-9a3b-c772bf4a311c" providerId="ADAL" clId="{AFBB5070-511B-4CA0-9A42-F23C012C9EC3}" dt="2024-02-09T00:53:57.046" v="168" actId="115"/>
          <ac:spMkLst>
            <pc:docMk/>
            <pc:sldMk cId="1087818113" sldId="617"/>
            <ac:spMk id="3" creationId="{0BFEBEC1-D1F9-4A6E-CECC-2236C4B55397}"/>
          </ac:spMkLst>
        </pc:spChg>
      </pc:sldChg>
      <pc:sldChg chg="addSp delSp modSp mod modClrScheme chgLayout">
        <pc:chgData name="Matthieu De Mari" userId="dfb708c9-d8dc-439f-9a3b-c772bf4a311c" providerId="ADAL" clId="{AFBB5070-511B-4CA0-9A42-F23C012C9EC3}" dt="2024-02-27T02:40:05.950" v="682" actId="20577"/>
        <pc:sldMkLst>
          <pc:docMk/>
          <pc:sldMk cId="2052607657" sldId="619"/>
        </pc:sldMkLst>
        <pc:spChg chg="mod ord">
          <ac:chgData name="Matthieu De Mari" userId="dfb708c9-d8dc-439f-9a3b-c772bf4a311c" providerId="ADAL" clId="{AFBB5070-511B-4CA0-9A42-F23C012C9EC3}" dt="2024-02-09T01:01:02.121" v="335" actId="700"/>
          <ac:spMkLst>
            <pc:docMk/>
            <pc:sldMk cId="2052607657" sldId="619"/>
            <ac:spMk id="2" creationId="{DE0BD002-02FC-2A00-D5DF-089062C933D0}"/>
          </ac:spMkLst>
        </pc:spChg>
        <pc:spChg chg="mod ord">
          <ac:chgData name="Matthieu De Mari" userId="dfb708c9-d8dc-439f-9a3b-c772bf4a311c" providerId="ADAL" clId="{AFBB5070-511B-4CA0-9A42-F23C012C9EC3}" dt="2024-02-27T02:40:05.950" v="682" actId="20577"/>
          <ac:spMkLst>
            <pc:docMk/>
            <pc:sldMk cId="2052607657" sldId="619"/>
            <ac:spMk id="3" creationId="{0BFEBEC1-D1F9-4A6E-CECC-2236C4B55397}"/>
          </ac:spMkLst>
        </pc:spChg>
        <pc:spChg chg="del">
          <ac:chgData name="Matthieu De Mari" userId="dfb708c9-d8dc-439f-9a3b-c772bf4a311c" providerId="ADAL" clId="{AFBB5070-511B-4CA0-9A42-F23C012C9EC3}" dt="2024-02-09T01:00:55.254" v="333" actId="478"/>
          <ac:spMkLst>
            <pc:docMk/>
            <pc:sldMk cId="2052607657" sldId="619"/>
            <ac:spMk id="4" creationId="{DBE7EE48-E05F-1FDA-E2C8-31508C5C3E49}"/>
          </ac:spMkLst>
        </pc:spChg>
        <pc:spChg chg="add del mod">
          <ac:chgData name="Matthieu De Mari" userId="dfb708c9-d8dc-439f-9a3b-c772bf4a311c" providerId="ADAL" clId="{AFBB5070-511B-4CA0-9A42-F23C012C9EC3}" dt="2024-02-09T01:00:56.361" v="334" actId="478"/>
          <ac:spMkLst>
            <pc:docMk/>
            <pc:sldMk cId="2052607657" sldId="619"/>
            <ac:spMk id="6" creationId="{316E2727-723D-38F2-1A27-2101C8B8131E}"/>
          </ac:spMkLst>
        </pc:spChg>
      </pc:sldChg>
      <pc:sldChg chg="modSp mod">
        <pc:chgData name="Matthieu De Mari" userId="dfb708c9-d8dc-439f-9a3b-c772bf4a311c" providerId="ADAL" clId="{AFBB5070-511B-4CA0-9A42-F23C012C9EC3}" dt="2024-03-05T09:10:31.976" v="1975" actId="20577"/>
        <pc:sldMkLst>
          <pc:docMk/>
          <pc:sldMk cId="3109980527" sldId="624"/>
        </pc:sldMkLst>
        <pc:spChg chg="mod">
          <ac:chgData name="Matthieu De Mari" userId="dfb708c9-d8dc-439f-9a3b-c772bf4a311c" providerId="ADAL" clId="{AFBB5070-511B-4CA0-9A42-F23C012C9EC3}" dt="2024-03-05T09:10:31.976" v="1975" actId="20577"/>
          <ac:spMkLst>
            <pc:docMk/>
            <pc:sldMk cId="3109980527" sldId="624"/>
            <ac:spMk id="3" creationId="{A5B88264-BB37-CFC8-0955-0927A7B14073}"/>
          </ac:spMkLst>
        </pc:spChg>
      </pc:sldChg>
      <pc:sldChg chg="modSp">
        <pc:chgData name="Matthieu De Mari" userId="dfb708c9-d8dc-439f-9a3b-c772bf4a311c" providerId="ADAL" clId="{AFBB5070-511B-4CA0-9A42-F23C012C9EC3}" dt="2024-03-05T09:17:29.333" v="2199" actId="20577"/>
        <pc:sldMkLst>
          <pc:docMk/>
          <pc:sldMk cId="491578291" sldId="627"/>
        </pc:sldMkLst>
        <pc:spChg chg="mod">
          <ac:chgData name="Matthieu De Mari" userId="dfb708c9-d8dc-439f-9a3b-c772bf4a311c" providerId="ADAL" clId="{AFBB5070-511B-4CA0-9A42-F23C012C9EC3}" dt="2024-03-05T09:17:29.333" v="2199" actId="20577"/>
          <ac:spMkLst>
            <pc:docMk/>
            <pc:sldMk cId="491578291" sldId="627"/>
            <ac:spMk id="5" creationId="{17853777-6B9E-547F-DABB-2F1A3E24A21B}"/>
          </ac:spMkLst>
        </pc:spChg>
      </pc:sldChg>
      <pc:sldChg chg="addSp delSp modSp mod">
        <pc:chgData name="Matthieu De Mari" userId="dfb708c9-d8dc-439f-9a3b-c772bf4a311c" providerId="ADAL" clId="{AFBB5070-511B-4CA0-9A42-F23C012C9EC3}" dt="2024-03-05T09:18:44.315" v="2205" actId="1076"/>
        <pc:sldMkLst>
          <pc:docMk/>
          <pc:sldMk cId="4059265678" sldId="628"/>
        </pc:sldMkLst>
        <pc:spChg chg="mod">
          <ac:chgData name="Matthieu De Mari" userId="dfb708c9-d8dc-439f-9a3b-c772bf4a311c" providerId="ADAL" clId="{AFBB5070-511B-4CA0-9A42-F23C012C9EC3}" dt="2024-02-09T00:57:43.424" v="301" actId="20577"/>
          <ac:spMkLst>
            <pc:docMk/>
            <pc:sldMk cId="4059265678" sldId="628"/>
            <ac:spMk id="10" creationId="{D3F8987C-E172-1405-8751-BD9CE7EB124B}"/>
          </ac:spMkLst>
        </pc:spChg>
        <pc:picChg chg="del mod">
          <ac:chgData name="Matthieu De Mari" userId="dfb708c9-d8dc-439f-9a3b-c772bf4a311c" providerId="ADAL" clId="{AFBB5070-511B-4CA0-9A42-F23C012C9EC3}" dt="2024-03-05T09:18:37.315" v="2200" actId="478"/>
          <ac:picMkLst>
            <pc:docMk/>
            <pc:sldMk cId="4059265678" sldId="628"/>
            <ac:picMk id="3" creationId="{4753C4C8-3C3D-2F52-6D48-CF6FB25E72F4}"/>
          </ac:picMkLst>
        </pc:picChg>
        <pc:picChg chg="add mod">
          <ac:chgData name="Matthieu De Mari" userId="dfb708c9-d8dc-439f-9a3b-c772bf4a311c" providerId="ADAL" clId="{AFBB5070-511B-4CA0-9A42-F23C012C9EC3}" dt="2024-03-05T09:18:44.315" v="2205" actId="1076"/>
          <ac:picMkLst>
            <pc:docMk/>
            <pc:sldMk cId="4059265678" sldId="628"/>
            <ac:picMk id="4" creationId="{585AE490-08E5-C819-B33D-2F4CF373164D}"/>
          </ac:picMkLst>
        </pc:picChg>
      </pc:sldChg>
      <pc:sldChg chg="addSp delSp modSp mod">
        <pc:chgData name="Matthieu De Mari" userId="dfb708c9-d8dc-439f-9a3b-c772bf4a311c" providerId="ADAL" clId="{AFBB5070-511B-4CA0-9A42-F23C012C9EC3}" dt="2024-03-05T09:19:23.738" v="2214" actId="1035"/>
        <pc:sldMkLst>
          <pc:docMk/>
          <pc:sldMk cId="2696285505" sldId="629"/>
        </pc:sldMkLst>
        <pc:picChg chg="del">
          <ac:chgData name="Matthieu De Mari" userId="dfb708c9-d8dc-439f-9a3b-c772bf4a311c" providerId="ADAL" clId="{AFBB5070-511B-4CA0-9A42-F23C012C9EC3}" dt="2024-03-05T09:18:46.811" v="2206" actId="478"/>
          <ac:picMkLst>
            <pc:docMk/>
            <pc:sldMk cId="2696285505" sldId="629"/>
            <ac:picMk id="3" creationId="{683823C4-70EC-7C80-D2C3-BE00734E0544}"/>
          </ac:picMkLst>
        </pc:picChg>
        <pc:picChg chg="add mod">
          <ac:chgData name="Matthieu De Mari" userId="dfb708c9-d8dc-439f-9a3b-c772bf4a311c" providerId="ADAL" clId="{AFBB5070-511B-4CA0-9A42-F23C012C9EC3}" dt="2024-03-05T09:19:23.738" v="2214" actId="1035"/>
          <ac:picMkLst>
            <pc:docMk/>
            <pc:sldMk cId="2696285505" sldId="629"/>
            <ac:picMk id="4" creationId="{B07E2877-6473-820C-AB1F-6E34AAC8EE94}"/>
          </ac:picMkLst>
        </pc:picChg>
      </pc:sldChg>
      <pc:sldChg chg="modSp mod">
        <pc:chgData name="Matthieu De Mari" userId="dfb708c9-d8dc-439f-9a3b-c772bf4a311c" providerId="ADAL" clId="{AFBB5070-511B-4CA0-9A42-F23C012C9EC3}" dt="2024-02-09T00:58:01.890" v="308" actId="1076"/>
        <pc:sldMkLst>
          <pc:docMk/>
          <pc:sldMk cId="3403244392" sldId="630"/>
        </pc:sldMkLst>
        <pc:picChg chg="mod">
          <ac:chgData name="Matthieu De Mari" userId="dfb708c9-d8dc-439f-9a3b-c772bf4a311c" providerId="ADAL" clId="{AFBB5070-511B-4CA0-9A42-F23C012C9EC3}" dt="2024-02-09T00:58:01.890" v="308" actId="1076"/>
          <ac:picMkLst>
            <pc:docMk/>
            <pc:sldMk cId="3403244392" sldId="630"/>
            <ac:picMk id="3" creationId="{9E54376E-0B3B-4996-6BA6-47C0D4F408AE}"/>
          </ac:picMkLst>
        </pc:picChg>
      </pc:sldChg>
      <pc:sldChg chg="addSp delSp modSp mod">
        <pc:chgData name="Matthieu De Mari" userId="dfb708c9-d8dc-439f-9a3b-c772bf4a311c" providerId="ADAL" clId="{AFBB5070-511B-4CA0-9A42-F23C012C9EC3}" dt="2024-03-05T09:20:59.053" v="2220" actId="1076"/>
        <pc:sldMkLst>
          <pc:docMk/>
          <pc:sldMk cId="3378674748" sldId="631"/>
        </pc:sldMkLst>
        <pc:picChg chg="del">
          <ac:chgData name="Matthieu De Mari" userId="dfb708c9-d8dc-439f-9a3b-c772bf4a311c" providerId="ADAL" clId="{AFBB5070-511B-4CA0-9A42-F23C012C9EC3}" dt="2024-03-05T08:54:02.943" v="684" actId="478"/>
          <ac:picMkLst>
            <pc:docMk/>
            <pc:sldMk cId="3378674748" sldId="631"/>
            <ac:picMk id="4" creationId="{FC05E70E-6849-CF6E-F40E-6EB954612F9C}"/>
          </ac:picMkLst>
        </pc:picChg>
        <pc:picChg chg="add del mod">
          <ac:chgData name="Matthieu De Mari" userId="dfb708c9-d8dc-439f-9a3b-c772bf4a311c" providerId="ADAL" clId="{AFBB5070-511B-4CA0-9A42-F23C012C9EC3}" dt="2024-03-05T09:20:49.314" v="2215" actId="478"/>
          <ac:picMkLst>
            <pc:docMk/>
            <pc:sldMk cId="3378674748" sldId="631"/>
            <ac:picMk id="5" creationId="{BFF10DA2-8555-15C1-A5B6-31F413959269}"/>
          </ac:picMkLst>
        </pc:picChg>
        <pc:picChg chg="add mod">
          <ac:chgData name="Matthieu De Mari" userId="dfb708c9-d8dc-439f-9a3b-c772bf4a311c" providerId="ADAL" clId="{AFBB5070-511B-4CA0-9A42-F23C012C9EC3}" dt="2024-03-05T09:20:59.053" v="2220" actId="1076"/>
          <ac:picMkLst>
            <pc:docMk/>
            <pc:sldMk cId="3378674748" sldId="631"/>
            <ac:picMk id="7" creationId="{4D5CD673-EF46-0E65-8D1D-FB472341C72F}"/>
          </ac:picMkLst>
        </pc:picChg>
      </pc:sldChg>
      <pc:sldChg chg="modSp mod">
        <pc:chgData name="Matthieu De Mari" userId="dfb708c9-d8dc-439f-9a3b-c772bf4a311c" providerId="ADAL" clId="{AFBB5070-511B-4CA0-9A42-F23C012C9EC3}" dt="2024-03-05T08:54:44.345" v="690" actId="20577"/>
        <pc:sldMkLst>
          <pc:docMk/>
          <pc:sldMk cId="3237577112" sldId="632"/>
        </pc:sldMkLst>
        <pc:spChg chg="mod">
          <ac:chgData name="Matthieu De Mari" userId="dfb708c9-d8dc-439f-9a3b-c772bf4a311c" providerId="ADAL" clId="{AFBB5070-511B-4CA0-9A42-F23C012C9EC3}" dt="2024-03-05T08:54:44.345" v="690" actId="20577"/>
          <ac:spMkLst>
            <pc:docMk/>
            <pc:sldMk cId="3237577112" sldId="632"/>
            <ac:spMk id="2" creationId="{87C623CE-D797-D49A-3B8F-540728C3B032}"/>
          </ac:spMkLst>
        </pc:spChg>
      </pc:sldChg>
      <pc:sldChg chg="modSp">
        <pc:chgData name="Matthieu De Mari" userId="dfb708c9-d8dc-439f-9a3b-c772bf4a311c" providerId="ADAL" clId="{AFBB5070-511B-4CA0-9A42-F23C012C9EC3}" dt="2024-02-09T00:55:52.996" v="276" actId="20577"/>
        <pc:sldMkLst>
          <pc:docMk/>
          <pc:sldMk cId="875945898" sldId="634"/>
        </pc:sldMkLst>
        <pc:spChg chg="mod">
          <ac:chgData name="Matthieu De Mari" userId="dfb708c9-d8dc-439f-9a3b-c772bf4a311c" providerId="ADAL" clId="{AFBB5070-511B-4CA0-9A42-F23C012C9EC3}" dt="2024-02-09T00:55:52.996" v="276" actId="20577"/>
          <ac:spMkLst>
            <pc:docMk/>
            <pc:sldMk cId="875945898" sldId="634"/>
            <ac:spMk id="3" creationId="{A5B88264-BB37-CFC8-0955-0927A7B14073}"/>
          </ac:spMkLst>
        </pc:spChg>
      </pc:sldChg>
      <pc:sldChg chg="addSp delSp modSp mod modClrScheme chgLayout">
        <pc:chgData name="Matthieu De Mari" userId="dfb708c9-d8dc-439f-9a3b-c772bf4a311c" providerId="ADAL" clId="{AFBB5070-511B-4CA0-9A42-F23C012C9EC3}" dt="2024-03-05T09:06:18.398" v="1810" actId="207"/>
        <pc:sldMkLst>
          <pc:docMk/>
          <pc:sldMk cId="956888542" sldId="635"/>
        </pc:sldMkLst>
        <pc:spChg chg="mod ord">
          <ac:chgData name="Matthieu De Mari" userId="dfb708c9-d8dc-439f-9a3b-c772bf4a311c" providerId="ADAL" clId="{AFBB5070-511B-4CA0-9A42-F23C012C9EC3}" dt="2024-02-09T00:56:19.679" v="283" actId="700"/>
          <ac:spMkLst>
            <pc:docMk/>
            <pc:sldMk cId="956888542" sldId="635"/>
            <ac:spMk id="2" creationId="{43731975-EEDC-002B-3E07-DF70C3847D74}"/>
          </ac:spMkLst>
        </pc:spChg>
        <pc:spChg chg="mod ord">
          <ac:chgData name="Matthieu De Mari" userId="dfb708c9-d8dc-439f-9a3b-c772bf4a311c" providerId="ADAL" clId="{AFBB5070-511B-4CA0-9A42-F23C012C9EC3}" dt="2024-03-05T09:06:18.398" v="1810" actId="207"/>
          <ac:spMkLst>
            <pc:docMk/>
            <pc:sldMk cId="956888542" sldId="635"/>
            <ac:spMk id="3" creationId="{A5B88264-BB37-CFC8-0955-0927A7B14073}"/>
          </ac:spMkLst>
        </pc:spChg>
        <pc:spChg chg="del">
          <ac:chgData name="Matthieu De Mari" userId="dfb708c9-d8dc-439f-9a3b-c772bf4a311c" providerId="ADAL" clId="{AFBB5070-511B-4CA0-9A42-F23C012C9EC3}" dt="2024-02-09T00:56:16.574" v="282" actId="478"/>
          <ac:spMkLst>
            <pc:docMk/>
            <pc:sldMk cId="956888542" sldId="635"/>
            <ac:spMk id="4" creationId="{36E6FB2A-2205-BE01-3820-535FDE15A503}"/>
          </ac:spMkLst>
        </pc:spChg>
        <pc:spChg chg="add del mod">
          <ac:chgData name="Matthieu De Mari" userId="dfb708c9-d8dc-439f-9a3b-c772bf4a311c" providerId="ADAL" clId="{AFBB5070-511B-4CA0-9A42-F23C012C9EC3}" dt="2024-02-09T00:56:19.679" v="283" actId="700"/>
          <ac:spMkLst>
            <pc:docMk/>
            <pc:sldMk cId="956888542" sldId="635"/>
            <ac:spMk id="6" creationId="{7E539E6C-A1CF-6B46-EF71-C0ED29C235FE}"/>
          </ac:spMkLst>
        </pc:spChg>
      </pc:sldChg>
      <pc:sldChg chg="modSp mod">
        <pc:chgData name="Matthieu De Mari" userId="dfb708c9-d8dc-439f-9a3b-c772bf4a311c" providerId="ADAL" clId="{AFBB5070-511B-4CA0-9A42-F23C012C9EC3}" dt="2024-03-05T09:17:14.129" v="2187" actId="20577"/>
        <pc:sldMkLst>
          <pc:docMk/>
          <pc:sldMk cId="9821103" sldId="636"/>
        </pc:sldMkLst>
        <pc:spChg chg="mod">
          <ac:chgData name="Matthieu De Mari" userId="dfb708c9-d8dc-439f-9a3b-c772bf4a311c" providerId="ADAL" clId="{AFBB5070-511B-4CA0-9A42-F23C012C9EC3}" dt="2024-03-05T09:17:14.129" v="2187" actId="20577"/>
          <ac:spMkLst>
            <pc:docMk/>
            <pc:sldMk cId="9821103" sldId="636"/>
            <ac:spMk id="3" creationId="{A5B88264-BB37-CFC8-0955-0927A7B14073}"/>
          </ac:spMkLst>
        </pc:spChg>
      </pc:sldChg>
      <pc:sldChg chg="modSp">
        <pc:chgData name="Matthieu De Mari" userId="dfb708c9-d8dc-439f-9a3b-c772bf4a311c" providerId="ADAL" clId="{AFBB5070-511B-4CA0-9A42-F23C012C9EC3}" dt="2024-02-09T01:02:10.056" v="372" actId="20577"/>
        <pc:sldMkLst>
          <pc:docMk/>
          <pc:sldMk cId="3298110552" sldId="641"/>
        </pc:sldMkLst>
        <pc:spChg chg="mod">
          <ac:chgData name="Matthieu De Mari" userId="dfb708c9-d8dc-439f-9a3b-c772bf4a311c" providerId="ADAL" clId="{AFBB5070-511B-4CA0-9A42-F23C012C9EC3}" dt="2024-02-09T01:02:10.056" v="372" actId="20577"/>
          <ac:spMkLst>
            <pc:docMk/>
            <pc:sldMk cId="3298110552" sldId="641"/>
            <ac:spMk id="4" creationId="{D4C5D0D0-FE2C-FB17-A97B-DF4CE2882BF6}"/>
          </ac:spMkLst>
        </pc:spChg>
      </pc:sldChg>
      <pc:sldChg chg="modSp mod">
        <pc:chgData name="Matthieu De Mari" userId="dfb708c9-d8dc-439f-9a3b-c772bf4a311c" providerId="ADAL" clId="{AFBB5070-511B-4CA0-9A42-F23C012C9EC3}" dt="2024-02-09T01:04:42.320" v="430" actId="14100"/>
        <pc:sldMkLst>
          <pc:docMk/>
          <pc:sldMk cId="715032396" sldId="644"/>
        </pc:sldMkLst>
        <pc:spChg chg="mod">
          <ac:chgData name="Matthieu De Mari" userId="dfb708c9-d8dc-439f-9a3b-c772bf4a311c" providerId="ADAL" clId="{AFBB5070-511B-4CA0-9A42-F23C012C9EC3}" dt="2024-02-09T01:04:42.320" v="430" actId="14100"/>
          <ac:spMkLst>
            <pc:docMk/>
            <pc:sldMk cId="715032396" sldId="644"/>
            <ac:spMk id="2" creationId="{72D148CD-0DB0-160F-EFF4-D432FC0E5275}"/>
          </ac:spMkLst>
        </pc:spChg>
        <pc:spChg chg="mod">
          <ac:chgData name="Matthieu De Mari" userId="dfb708c9-d8dc-439f-9a3b-c772bf4a311c" providerId="ADAL" clId="{AFBB5070-511B-4CA0-9A42-F23C012C9EC3}" dt="2024-02-09T01:03:42.015" v="391" actId="27636"/>
          <ac:spMkLst>
            <pc:docMk/>
            <pc:sldMk cId="715032396" sldId="644"/>
            <ac:spMk id="3" creationId="{888778C6-A734-C28B-5DEA-DC9DD854857F}"/>
          </ac:spMkLst>
        </pc:spChg>
        <pc:picChg chg="mod">
          <ac:chgData name="Matthieu De Mari" userId="dfb708c9-d8dc-439f-9a3b-c772bf4a311c" providerId="ADAL" clId="{AFBB5070-511B-4CA0-9A42-F23C012C9EC3}" dt="2024-02-09T01:03:48.319" v="392" actId="14100"/>
          <ac:picMkLst>
            <pc:docMk/>
            <pc:sldMk cId="715032396" sldId="644"/>
            <ac:picMk id="5" creationId="{F3CF2E92-C5D5-54C0-5F66-620922A3201C}"/>
          </ac:picMkLst>
        </pc:picChg>
        <pc:picChg chg="mod">
          <ac:chgData name="Matthieu De Mari" userId="dfb708c9-d8dc-439f-9a3b-c772bf4a311c" providerId="ADAL" clId="{AFBB5070-511B-4CA0-9A42-F23C012C9EC3}" dt="2024-02-09T01:03:50.539" v="393" actId="14100"/>
          <ac:picMkLst>
            <pc:docMk/>
            <pc:sldMk cId="715032396" sldId="644"/>
            <ac:picMk id="6" creationId="{DFAD5258-906F-8D39-4FF3-5B24C6B5CCF3}"/>
          </ac:picMkLst>
        </pc:picChg>
      </pc:sldChg>
      <pc:sldChg chg="addSp delSp modSp mod">
        <pc:chgData name="Matthieu De Mari" userId="dfb708c9-d8dc-439f-9a3b-c772bf4a311c" providerId="ADAL" clId="{AFBB5070-511B-4CA0-9A42-F23C012C9EC3}" dt="2024-02-09T01:04:49.766" v="433"/>
        <pc:sldMkLst>
          <pc:docMk/>
          <pc:sldMk cId="1850403076" sldId="645"/>
        </pc:sldMkLst>
        <pc:spChg chg="del">
          <ac:chgData name="Matthieu De Mari" userId="dfb708c9-d8dc-439f-9a3b-c772bf4a311c" providerId="ADAL" clId="{AFBB5070-511B-4CA0-9A42-F23C012C9EC3}" dt="2024-02-09T01:04:47.835" v="431" actId="478"/>
          <ac:spMkLst>
            <pc:docMk/>
            <pc:sldMk cId="1850403076" sldId="645"/>
            <ac:spMk id="2" creationId="{72D148CD-0DB0-160F-EFF4-D432FC0E5275}"/>
          </ac:spMkLst>
        </pc:spChg>
        <pc:spChg chg="del">
          <ac:chgData name="Matthieu De Mari" userId="dfb708c9-d8dc-439f-9a3b-c772bf4a311c" providerId="ADAL" clId="{AFBB5070-511B-4CA0-9A42-F23C012C9EC3}" dt="2024-02-09T01:04:03.282" v="394" actId="478"/>
          <ac:spMkLst>
            <pc:docMk/>
            <pc:sldMk cId="1850403076" sldId="645"/>
            <ac:spMk id="3" creationId="{888778C6-A734-C28B-5DEA-DC9DD854857F}"/>
          </ac:spMkLst>
        </pc:spChg>
        <pc:spChg chg="mod">
          <ac:chgData name="Matthieu De Mari" userId="dfb708c9-d8dc-439f-9a3b-c772bf4a311c" providerId="ADAL" clId="{AFBB5070-511B-4CA0-9A42-F23C012C9EC3}" dt="2024-02-09T01:04:11.667" v="402" actId="1076"/>
          <ac:spMkLst>
            <pc:docMk/>
            <pc:sldMk cId="1850403076" sldId="645"/>
            <ac:spMk id="4" creationId="{1886C0B2-CF62-D4D9-1DFA-3DEEFBBD201C}"/>
          </ac:spMkLst>
        </pc:spChg>
        <pc:spChg chg="add del mod">
          <ac:chgData name="Matthieu De Mari" userId="dfb708c9-d8dc-439f-9a3b-c772bf4a311c" providerId="ADAL" clId="{AFBB5070-511B-4CA0-9A42-F23C012C9EC3}" dt="2024-02-09T01:04:07.539" v="400" actId="478"/>
          <ac:spMkLst>
            <pc:docMk/>
            <pc:sldMk cId="1850403076" sldId="645"/>
            <ac:spMk id="6" creationId="{813D744D-B1F6-A9A6-D5FE-E2FEDA29D8CF}"/>
          </ac:spMkLst>
        </pc:spChg>
        <pc:spChg chg="add mod">
          <ac:chgData name="Matthieu De Mari" userId="dfb708c9-d8dc-439f-9a3b-c772bf4a311c" providerId="ADAL" clId="{AFBB5070-511B-4CA0-9A42-F23C012C9EC3}" dt="2024-02-09T01:04:05.916" v="398"/>
          <ac:spMkLst>
            <pc:docMk/>
            <pc:sldMk cId="1850403076" sldId="645"/>
            <ac:spMk id="7" creationId="{47CCBC39-F7A5-1031-33CD-1089D6BA09F5}"/>
          </ac:spMkLst>
        </pc:spChg>
        <pc:spChg chg="add mod">
          <ac:chgData name="Matthieu De Mari" userId="dfb708c9-d8dc-439f-9a3b-c772bf4a311c" providerId="ADAL" clId="{AFBB5070-511B-4CA0-9A42-F23C012C9EC3}" dt="2024-02-09T01:04:08.226" v="401"/>
          <ac:spMkLst>
            <pc:docMk/>
            <pc:sldMk cId="1850403076" sldId="645"/>
            <ac:spMk id="8" creationId="{C8043E35-81CF-0BE0-D05A-8D49BC91AEE2}"/>
          </ac:spMkLst>
        </pc:spChg>
        <pc:spChg chg="add del mod">
          <ac:chgData name="Matthieu De Mari" userId="dfb708c9-d8dc-439f-9a3b-c772bf4a311c" providerId="ADAL" clId="{AFBB5070-511B-4CA0-9A42-F23C012C9EC3}" dt="2024-02-09T01:04:49.546" v="432" actId="478"/>
          <ac:spMkLst>
            <pc:docMk/>
            <pc:sldMk cId="1850403076" sldId="645"/>
            <ac:spMk id="10" creationId="{441D63D8-7B49-E951-4539-F86241EC3231}"/>
          </ac:spMkLst>
        </pc:spChg>
        <pc:spChg chg="add mod">
          <ac:chgData name="Matthieu De Mari" userId="dfb708c9-d8dc-439f-9a3b-c772bf4a311c" providerId="ADAL" clId="{AFBB5070-511B-4CA0-9A42-F23C012C9EC3}" dt="2024-02-09T01:04:49.766" v="433"/>
          <ac:spMkLst>
            <pc:docMk/>
            <pc:sldMk cId="1850403076" sldId="645"/>
            <ac:spMk id="11" creationId="{DFBD51C8-12F3-2E06-B8BB-1880A55CE040}"/>
          </ac:spMkLst>
        </pc:spChg>
      </pc:sldChg>
      <pc:sldChg chg="addSp delSp modSp mod">
        <pc:chgData name="Matthieu De Mari" userId="dfb708c9-d8dc-439f-9a3b-c772bf4a311c" providerId="ADAL" clId="{AFBB5070-511B-4CA0-9A42-F23C012C9EC3}" dt="2024-02-09T01:05:05.864" v="441"/>
        <pc:sldMkLst>
          <pc:docMk/>
          <pc:sldMk cId="3708794977" sldId="646"/>
        </pc:sldMkLst>
        <pc:spChg chg="del">
          <ac:chgData name="Matthieu De Mari" userId="dfb708c9-d8dc-439f-9a3b-c772bf4a311c" providerId="ADAL" clId="{AFBB5070-511B-4CA0-9A42-F23C012C9EC3}" dt="2024-02-09T01:05:03.362" v="439" actId="478"/>
          <ac:spMkLst>
            <pc:docMk/>
            <pc:sldMk cId="3708794977" sldId="646"/>
            <ac:spMk id="2" creationId="{72D148CD-0DB0-160F-EFF4-D432FC0E5275}"/>
          </ac:spMkLst>
        </pc:spChg>
        <pc:spChg chg="add del mod">
          <ac:chgData name="Matthieu De Mari" userId="dfb708c9-d8dc-439f-9a3b-c772bf4a311c" providerId="ADAL" clId="{AFBB5070-511B-4CA0-9A42-F23C012C9EC3}" dt="2024-02-09T01:05:05.154" v="440" actId="478"/>
          <ac:spMkLst>
            <pc:docMk/>
            <pc:sldMk cId="3708794977" sldId="646"/>
            <ac:spMk id="5" creationId="{36ACC693-7372-FDAD-CA97-8437A7FCCA6E}"/>
          </ac:spMkLst>
        </pc:spChg>
        <pc:spChg chg="add mod">
          <ac:chgData name="Matthieu De Mari" userId="dfb708c9-d8dc-439f-9a3b-c772bf4a311c" providerId="ADAL" clId="{AFBB5070-511B-4CA0-9A42-F23C012C9EC3}" dt="2024-02-09T01:05:05.864" v="441"/>
          <ac:spMkLst>
            <pc:docMk/>
            <pc:sldMk cId="3708794977" sldId="646"/>
            <ac:spMk id="6" creationId="{C03E2AE7-1BBD-7232-50D9-DBB282357977}"/>
          </ac:spMkLst>
        </pc:spChg>
      </pc:sldChg>
      <pc:sldChg chg="del">
        <pc:chgData name="Matthieu De Mari" userId="dfb708c9-d8dc-439f-9a3b-c772bf4a311c" providerId="ADAL" clId="{AFBB5070-511B-4CA0-9A42-F23C012C9EC3}" dt="2024-02-09T01:03:14.436" v="373" actId="47"/>
        <pc:sldMkLst>
          <pc:docMk/>
          <pc:sldMk cId="2404237809" sldId="648"/>
        </pc:sldMkLst>
      </pc:sldChg>
      <pc:sldChg chg="modSp mod">
        <pc:chgData name="Matthieu De Mari" userId="dfb708c9-d8dc-439f-9a3b-c772bf4a311c" providerId="ADAL" clId="{AFBB5070-511B-4CA0-9A42-F23C012C9EC3}" dt="2024-02-09T01:05:39.092" v="442" actId="20577"/>
        <pc:sldMkLst>
          <pc:docMk/>
          <pc:sldMk cId="1952442680" sldId="649"/>
        </pc:sldMkLst>
        <pc:spChg chg="mod">
          <ac:chgData name="Matthieu De Mari" userId="dfb708c9-d8dc-439f-9a3b-c772bf4a311c" providerId="ADAL" clId="{AFBB5070-511B-4CA0-9A42-F23C012C9EC3}" dt="2024-02-09T01:05:39.092" v="442" actId="20577"/>
          <ac:spMkLst>
            <pc:docMk/>
            <pc:sldMk cId="1952442680" sldId="649"/>
            <ac:spMk id="3" creationId="{888778C6-A734-C28B-5DEA-DC9DD854857F}"/>
          </ac:spMkLst>
        </pc:spChg>
      </pc:sldChg>
      <pc:sldChg chg="addSp delSp modSp mod">
        <pc:chgData name="Matthieu De Mari" userId="dfb708c9-d8dc-439f-9a3b-c772bf4a311c" providerId="ADAL" clId="{AFBB5070-511B-4CA0-9A42-F23C012C9EC3}" dt="2024-02-09T01:04:58.682" v="438" actId="1076"/>
        <pc:sldMkLst>
          <pc:docMk/>
          <pc:sldMk cId="773672680" sldId="652"/>
        </pc:sldMkLst>
        <pc:spChg chg="del">
          <ac:chgData name="Matthieu De Mari" userId="dfb708c9-d8dc-439f-9a3b-c772bf4a311c" providerId="ADAL" clId="{AFBB5070-511B-4CA0-9A42-F23C012C9EC3}" dt="2024-02-09T01:04:53.069" v="434" actId="478"/>
          <ac:spMkLst>
            <pc:docMk/>
            <pc:sldMk cId="773672680" sldId="652"/>
            <ac:spMk id="2" creationId="{72D148CD-0DB0-160F-EFF4-D432FC0E5275}"/>
          </ac:spMkLst>
        </pc:spChg>
        <pc:spChg chg="del">
          <ac:chgData name="Matthieu De Mari" userId="dfb708c9-d8dc-439f-9a3b-c772bf4a311c" providerId="ADAL" clId="{AFBB5070-511B-4CA0-9A42-F23C012C9EC3}" dt="2024-02-09T01:04:15.817" v="403" actId="478"/>
          <ac:spMkLst>
            <pc:docMk/>
            <pc:sldMk cId="773672680" sldId="652"/>
            <ac:spMk id="3" creationId="{888778C6-A734-C28B-5DEA-DC9DD854857F}"/>
          </ac:spMkLst>
        </pc:spChg>
        <pc:spChg chg="add del mod">
          <ac:chgData name="Matthieu De Mari" userId="dfb708c9-d8dc-439f-9a3b-c772bf4a311c" providerId="ADAL" clId="{AFBB5070-511B-4CA0-9A42-F23C012C9EC3}" dt="2024-02-09T01:04:19.660" v="404" actId="478"/>
          <ac:spMkLst>
            <pc:docMk/>
            <pc:sldMk cId="773672680" sldId="652"/>
            <ac:spMk id="5" creationId="{BB632164-D772-28B8-8B74-4628F8CA6C96}"/>
          </ac:spMkLst>
        </pc:spChg>
        <pc:spChg chg="add mod">
          <ac:chgData name="Matthieu De Mari" userId="dfb708c9-d8dc-439f-9a3b-c772bf4a311c" providerId="ADAL" clId="{AFBB5070-511B-4CA0-9A42-F23C012C9EC3}" dt="2024-02-09T01:04:19.996" v="405"/>
          <ac:spMkLst>
            <pc:docMk/>
            <pc:sldMk cId="773672680" sldId="652"/>
            <ac:spMk id="6" creationId="{A36CCB85-C859-E807-3137-D5CE4B60C077}"/>
          </ac:spMkLst>
        </pc:spChg>
        <pc:spChg chg="add del mod">
          <ac:chgData name="Matthieu De Mari" userId="dfb708c9-d8dc-439f-9a3b-c772bf4a311c" providerId="ADAL" clId="{AFBB5070-511B-4CA0-9A42-F23C012C9EC3}" dt="2024-02-09T01:04:54.479" v="435" actId="478"/>
          <ac:spMkLst>
            <pc:docMk/>
            <pc:sldMk cId="773672680" sldId="652"/>
            <ac:spMk id="9" creationId="{E4C78691-D847-ED0B-7DF3-A8F8D8B369E5}"/>
          </ac:spMkLst>
        </pc:spChg>
        <pc:spChg chg="add mod">
          <ac:chgData name="Matthieu De Mari" userId="dfb708c9-d8dc-439f-9a3b-c772bf4a311c" providerId="ADAL" clId="{AFBB5070-511B-4CA0-9A42-F23C012C9EC3}" dt="2024-02-09T01:04:54.817" v="436"/>
          <ac:spMkLst>
            <pc:docMk/>
            <pc:sldMk cId="773672680" sldId="652"/>
            <ac:spMk id="10" creationId="{4D3BA0C0-AE8A-0DF8-59E2-C08090AAEB49}"/>
          </ac:spMkLst>
        </pc:spChg>
        <pc:picChg chg="mod">
          <ac:chgData name="Matthieu De Mari" userId="dfb708c9-d8dc-439f-9a3b-c772bf4a311c" providerId="ADAL" clId="{AFBB5070-511B-4CA0-9A42-F23C012C9EC3}" dt="2024-02-09T01:04:58.682" v="438" actId="1076"/>
          <ac:picMkLst>
            <pc:docMk/>
            <pc:sldMk cId="773672680" sldId="652"/>
            <ac:picMk id="8" creationId="{4BC58C91-9288-6B98-64B4-EFA559FAF43E}"/>
          </ac:picMkLst>
        </pc:picChg>
      </pc:sldChg>
      <pc:sldChg chg="modSp del mod">
        <pc:chgData name="Matthieu De Mari" userId="dfb708c9-d8dc-439f-9a3b-c772bf4a311c" providerId="ADAL" clId="{AFBB5070-511B-4CA0-9A42-F23C012C9EC3}" dt="2024-02-09T01:06:07.404" v="444" actId="47"/>
        <pc:sldMkLst>
          <pc:docMk/>
          <pc:sldMk cId="2099660639" sldId="654"/>
        </pc:sldMkLst>
        <pc:spChg chg="mod">
          <ac:chgData name="Matthieu De Mari" userId="dfb708c9-d8dc-439f-9a3b-c772bf4a311c" providerId="ADAL" clId="{AFBB5070-511B-4CA0-9A42-F23C012C9EC3}" dt="2024-02-09T01:06:03.416" v="443" actId="20577"/>
          <ac:spMkLst>
            <pc:docMk/>
            <pc:sldMk cId="2099660639" sldId="654"/>
            <ac:spMk id="2" creationId="{3A539624-89C7-CB9B-80D4-967F8AF510DB}"/>
          </ac:spMkLst>
        </pc:spChg>
      </pc:sldChg>
      <pc:sldChg chg="delSp modSp mod">
        <pc:chgData name="Matthieu De Mari" userId="dfb708c9-d8dc-439f-9a3b-c772bf4a311c" providerId="ADAL" clId="{AFBB5070-511B-4CA0-9A42-F23C012C9EC3}" dt="2024-02-09T01:08:16.071" v="506" actId="21"/>
        <pc:sldMkLst>
          <pc:docMk/>
          <pc:sldMk cId="2303339168" sldId="661"/>
        </pc:sldMkLst>
        <pc:spChg chg="mod">
          <ac:chgData name="Matthieu De Mari" userId="dfb708c9-d8dc-439f-9a3b-c772bf4a311c" providerId="ADAL" clId="{AFBB5070-511B-4CA0-9A42-F23C012C9EC3}" dt="2024-02-09T01:08:13.013" v="505"/>
          <ac:spMkLst>
            <pc:docMk/>
            <pc:sldMk cId="2303339168" sldId="661"/>
            <ac:spMk id="3" creationId="{A01BD820-1F4B-CA48-6D02-F8A6442E8629}"/>
          </ac:spMkLst>
        </pc:spChg>
        <pc:picChg chg="del">
          <ac:chgData name="Matthieu De Mari" userId="dfb708c9-d8dc-439f-9a3b-c772bf4a311c" providerId="ADAL" clId="{AFBB5070-511B-4CA0-9A42-F23C012C9EC3}" dt="2024-02-09T01:08:16.071" v="506" actId="21"/>
          <ac:picMkLst>
            <pc:docMk/>
            <pc:sldMk cId="2303339168" sldId="661"/>
            <ac:picMk id="11" creationId="{D9D0A523-70C9-0F50-DEBA-6DB69D7F3F5A}"/>
          </ac:picMkLst>
        </pc:picChg>
      </pc:sldChg>
      <pc:sldChg chg="modSp mod">
        <pc:chgData name="Matthieu De Mari" userId="dfb708c9-d8dc-439f-9a3b-c772bf4a311c" providerId="ADAL" clId="{AFBB5070-511B-4CA0-9A42-F23C012C9EC3}" dt="2024-02-09T01:08:06.790" v="504" actId="207"/>
        <pc:sldMkLst>
          <pc:docMk/>
          <pc:sldMk cId="365986058" sldId="663"/>
        </pc:sldMkLst>
        <pc:spChg chg="mod">
          <ac:chgData name="Matthieu De Mari" userId="dfb708c9-d8dc-439f-9a3b-c772bf4a311c" providerId="ADAL" clId="{AFBB5070-511B-4CA0-9A42-F23C012C9EC3}" dt="2024-02-09T01:08:06.790" v="504" actId="207"/>
          <ac:spMkLst>
            <pc:docMk/>
            <pc:sldMk cId="365986058" sldId="663"/>
            <ac:spMk id="3" creationId="{A01BD820-1F4B-CA48-6D02-F8A6442E8629}"/>
          </ac:spMkLst>
        </pc:spChg>
      </pc:sldChg>
      <pc:sldChg chg="delSp modSp add mod modClrScheme chgLayout">
        <pc:chgData name="Matthieu De Mari" userId="dfb708c9-d8dc-439f-9a3b-c772bf4a311c" providerId="ADAL" clId="{AFBB5070-511B-4CA0-9A42-F23C012C9EC3}" dt="2024-03-05T09:06:13.449" v="1809" actId="207"/>
        <pc:sldMkLst>
          <pc:docMk/>
          <pc:sldMk cId="3985714035" sldId="665"/>
        </pc:sldMkLst>
        <pc:spChg chg="mod ord">
          <ac:chgData name="Matthieu De Mari" userId="dfb708c9-d8dc-439f-9a3b-c772bf4a311c" providerId="ADAL" clId="{AFBB5070-511B-4CA0-9A42-F23C012C9EC3}" dt="2024-02-09T00:56:28.487" v="285" actId="700"/>
          <ac:spMkLst>
            <pc:docMk/>
            <pc:sldMk cId="3985714035" sldId="665"/>
            <ac:spMk id="2" creationId="{0A9B6415-841A-514F-6A8D-288EABF91BF4}"/>
          </ac:spMkLst>
        </pc:spChg>
        <pc:spChg chg="mod ord">
          <ac:chgData name="Matthieu De Mari" userId="dfb708c9-d8dc-439f-9a3b-c772bf4a311c" providerId="ADAL" clId="{AFBB5070-511B-4CA0-9A42-F23C012C9EC3}" dt="2024-03-05T09:06:13.449" v="1809" actId="207"/>
          <ac:spMkLst>
            <pc:docMk/>
            <pc:sldMk cId="3985714035" sldId="665"/>
            <ac:spMk id="3" creationId="{79E67D09-B578-229E-4EB1-9E412904827B}"/>
          </ac:spMkLst>
        </pc:spChg>
        <pc:spChg chg="del mod">
          <ac:chgData name="Matthieu De Mari" userId="dfb708c9-d8dc-439f-9a3b-c772bf4a311c" providerId="ADAL" clId="{AFBB5070-511B-4CA0-9A42-F23C012C9EC3}" dt="2024-02-09T00:56:28.487" v="285" actId="700"/>
          <ac:spMkLst>
            <pc:docMk/>
            <pc:sldMk cId="3985714035" sldId="665"/>
            <ac:spMk id="4" creationId="{6432A8ED-2079-C3BD-8E1B-F5B71ADECC16}"/>
          </ac:spMkLst>
        </pc:spChg>
      </pc:sldChg>
      <pc:sldChg chg="delSp modSp add mod modClrScheme chgLayout">
        <pc:chgData name="Matthieu De Mari" userId="dfb708c9-d8dc-439f-9a3b-c772bf4a311c" providerId="ADAL" clId="{AFBB5070-511B-4CA0-9A42-F23C012C9EC3}" dt="2024-02-27T02:38:56.906" v="515" actId="20577"/>
        <pc:sldMkLst>
          <pc:docMk/>
          <pc:sldMk cId="328652294" sldId="666"/>
        </pc:sldMkLst>
        <pc:spChg chg="mod ord">
          <ac:chgData name="Matthieu De Mari" userId="dfb708c9-d8dc-439f-9a3b-c772bf4a311c" providerId="ADAL" clId="{AFBB5070-511B-4CA0-9A42-F23C012C9EC3}" dt="2024-02-09T01:00:32.994" v="327" actId="700"/>
          <ac:spMkLst>
            <pc:docMk/>
            <pc:sldMk cId="328652294" sldId="666"/>
            <ac:spMk id="2" creationId="{F2E9A670-B346-30B9-6381-1897368D4CC3}"/>
          </ac:spMkLst>
        </pc:spChg>
        <pc:spChg chg="mod ord">
          <ac:chgData name="Matthieu De Mari" userId="dfb708c9-d8dc-439f-9a3b-c772bf4a311c" providerId="ADAL" clId="{AFBB5070-511B-4CA0-9A42-F23C012C9EC3}" dt="2024-02-27T02:38:56.906" v="515" actId="20577"/>
          <ac:spMkLst>
            <pc:docMk/>
            <pc:sldMk cId="328652294" sldId="666"/>
            <ac:spMk id="3" creationId="{B622E793-5770-CD7E-5FC0-A295E49DE15E}"/>
          </ac:spMkLst>
        </pc:spChg>
        <pc:spChg chg="del mod">
          <ac:chgData name="Matthieu De Mari" userId="dfb708c9-d8dc-439f-9a3b-c772bf4a311c" providerId="ADAL" clId="{AFBB5070-511B-4CA0-9A42-F23C012C9EC3}" dt="2024-02-09T01:00:32.994" v="327" actId="700"/>
          <ac:spMkLst>
            <pc:docMk/>
            <pc:sldMk cId="328652294" sldId="666"/>
            <ac:spMk id="4" creationId="{3171EA2D-E0C4-B797-4518-CBA0987EAD50}"/>
          </ac:spMkLst>
        </pc:spChg>
      </pc:sldChg>
      <pc:sldChg chg="delSp modSp add mod modClrScheme chgLayout">
        <pc:chgData name="Matthieu De Mari" userId="dfb708c9-d8dc-439f-9a3b-c772bf4a311c" providerId="ADAL" clId="{AFBB5070-511B-4CA0-9A42-F23C012C9EC3}" dt="2024-02-09T01:01:15.301" v="340" actId="27636"/>
        <pc:sldMkLst>
          <pc:docMk/>
          <pc:sldMk cId="4024913740" sldId="667"/>
        </pc:sldMkLst>
        <pc:spChg chg="mod ord">
          <ac:chgData name="Matthieu De Mari" userId="dfb708c9-d8dc-439f-9a3b-c772bf4a311c" providerId="ADAL" clId="{AFBB5070-511B-4CA0-9A42-F23C012C9EC3}" dt="2024-02-09T01:01:15.285" v="339" actId="700"/>
          <ac:spMkLst>
            <pc:docMk/>
            <pc:sldMk cId="4024913740" sldId="667"/>
            <ac:spMk id="2" creationId="{A16E12DD-FA4A-8B19-A346-527C21F184EE}"/>
          </ac:spMkLst>
        </pc:spChg>
        <pc:spChg chg="mod ord">
          <ac:chgData name="Matthieu De Mari" userId="dfb708c9-d8dc-439f-9a3b-c772bf4a311c" providerId="ADAL" clId="{AFBB5070-511B-4CA0-9A42-F23C012C9EC3}" dt="2024-02-09T01:01:15.301" v="340" actId="27636"/>
          <ac:spMkLst>
            <pc:docMk/>
            <pc:sldMk cId="4024913740" sldId="667"/>
            <ac:spMk id="3" creationId="{F9286190-5E6D-1437-C6F2-B37BC612C4E8}"/>
          </ac:spMkLst>
        </pc:spChg>
        <pc:spChg chg="del mod">
          <ac:chgData name="Matthieu De Mari" userId="dfb708c9-d8dc-439f-9a3b-c772bf4a311c" providerId="ADAL" clId="{AFBB5070-511B-4CA0-9A42-F23C012C9EC3}" dt="2024-02-09T01:01:15.285" v="339" actId="700"/>
          <ac:spMkLst>
            <pc:docMk/>
            <pc:sldMk cId="4024913740" sldId="667"/>
            <ac:spMk id="4" creationId="{5D181F7D-38E7-963A-0502-804256DC8143}"/>
          </ac:spMkLst>
        </pc:spChg>
      </pc:sldChg>
      <pc:sldChg chg="del">
        <pc:chgData name="Matthieu De Mari" userId="dfb708c9-d8dc-439f-9a3b-c772bf4a311c" providerId="ADAL" clId="{AFBB5070-511B-4CA0-9A42-F23C012C9EC3}" dt="2024-02-09T00:49:55.084" v="4" actId="47"/>
        <pc:sldMkLst>
          <pc:docMk/>
          <pc:sldMk cId="2828164903" sldId="668"/>
        </pc:sldMkLst>
      </pc:sldChg>
      <pc:sldChg chg="addSp modSp add mod">
        <pc:chgData name="Matthieu De Mari" userId="dfb708c9-d8dc-439f-9a3b-c772bf4a311c" providerId="ADAL" clId="{AFBB5070-511B-4CA0-9A42-F23C012C9EC3}" dt="2024-02-09T01:08:29.825" v="513" actId="14100"/>
        <pc:sldMkLst>
          <pc:docMk/>
          <pc:sldMk cId="2917180269" sldId="668"/>
        </pc:sldMkLst>
        <pc:picChg chg="add mod">
          <ac:chgData name="Matthieu De Mari" userId="dfb708c9-d8dc-439f-9a3b-c772bf4a311c" providerId="ADAL" clId="{AFBB5070-511B-4CA0-9A42-F23C012C9EC3}" dt="2024-02-09T01:08:29.825" v="513" actId="14100"/>
          <ac:picMkLst>
            <pc:docMk/>
            <pc:sldMk cId="2917180269" sldId="668"/>
            <ac:picMk id="11" creationId="{D9D0A523-70C9-0F50-DEBA-6DB69D7F3F5A}"/>
          </ac:picMkLst>
        </pc:picChg>
      </pc:sldChg>
      <pc:sldChg chg="modSp add mod">
        <pc:chgData name="Matthieu De Mari" userId="dfb708c9-d8dc-439f-9a3b-c772bf4a311c" providerId="ADAL" clId="{AFBB5070-511B-4CA0-9A42-F23C012C9EC3}" dt="2024-03-05T08:58:55.719" v="1152" actId="113"/>
        <pc:sldMkLst>
          <pc:docMk/>
          <pc:sldMk cId="2636755818" sldId="669"/>
        </pc:sldMkLst>
        <pc:spChg chg="mod">
          <ac:chgData name="Matthieu De Mari" userId="dfb708c9-d8dc-439f-9a3b-c772bf4a311c" providerId="ADAL" clId="{AFBB5070-511B-4CA0-9A42-F23C012C9EC3}" dt="2024-03-05T08:58:55.719" v="1152" actId="113"/>
          <ac:spMkLst>
            <pc:docMk/>
            <pc:sldMk cId="2636755818" sldId="669"/>
            <ac:spMk id="3" creationId="{2C65FA57-03F7-0D2B-DC25-B384F224DA2C}"/>
          </ac:spMkLst>
        </pc:spChg>
      </pc:sldChg>
      <pc:sldChg chg="del">
        <pc:chgData name="Matthieu De Mari" userId="dfb708c9-d8dc-439f-9a3b-c772bf4a311c" providerId="ADAL" clId="{AFBB5070-511B-4CA0-9A42-F23C012C9EC3}" dt="2024-02-09T00:49:51.166" v="3" actId="47"/>
        <pc:sldMkLst>
          <pc:docMk/>
          <pc:sldMk cId="3980169169" sldId="669"/>
        </pc:sldMkLst>
      </pc:sldChg>
      <pc:sldChg chg="modSp add mod">
        <pc:chgData name="Matthieu De Mari" userId="dfb708c9-d8dc-439f-9a3b-c772bf4a311c" providerId="ADAL" clId="{AFBB5070-511B-4CA0-9A42-F23C012C9EC3}" dt="2024-03-05T09:04:21.151" v="1733" actId="20577"/>
        <pc:sldMkLst>
          <pc:docMk/>
          <pc:sldMk cId="370734377" sldId="670"/>
        </pc:sldMkLst>
        <pc:spChg chg="mod">
          <ac:chgData name="Matthieu De Mari" userId="dfb708c9-d8dc-439f-9a3b-c772bf4a311c" providerId="ADAL" clId="{AFBB5070-511B-4CA0-9A42-F23C012C9EC3}" dt="2024-03-05T09:04:21.151" v="1733" actId="20577"/>
          <ac:spMkLst>
            <pc:docMk/>
            <pc:sldMk cId="370734377" sldId="670"/>
            <ac:spMk id="3" creationId="{48F74465-B0B7-C67A-F341-8D557D0DD26C}"/>
          </ac:spMkLst>
        </pc:spChg>
      </pc:sldChg>
      <pc:sldChg chg="del">
        <pc:chgData name="Matthieu De Mari" userId="dfb708c9-d8dc-439f-9a3b-c772bf4a311c" providerId="ADAL" clId="{AFBB5070-511B-4CA0-9A42-F23C012C9EC3}" dt="2024-02-09T00:49:44.944" v="2" actId="47"/>
        <pc:sldMkLst>
          <pc:docMk/>
          <pc:sldMk cId="4122990920" sldId="670"/>
        </pc:sldMkLst>
      </pc:sldChg>
    </pc:docChg>
  </pc:docChgLst>
  <pc:docChgLst>
    <pc:chgData name="Matthieu De Mari" userId="dfb708c9-d8dc-439f-9a3b-c772bf4a311c" providerId="ADAL" clId="{95DC2182-BA54-4583-9E8E-B21E5C8D4D55}"/>
    <pc:docChg chg="undo custSel addSld delSld modSld sldOrd addSection delSection modSection">
      <pc:chgData name="Matthieu De Mari" userId="dfb708c9-d8dc-439f-9a3b-c772bf4a311c" providerId="ADAL" clId="{95DC2182-BA54-4583-9E8E-B21E5C8D4D55}" dt="2023-02-26T09:05:17.993" v="27185" actId="20577"/>
      <pc:docMkLst>
        <pc:docMk/>
      </pc:docMkLst>
      <pc:sldChg chg="modSp mod">
        <pc:chgData name="Matthieu De Mari" userId="dfb708c9-d8dc-439f-9a3b-c772bf4a311c" providerId="ADAL" clId="{95DC2182-BA54-4583-9E8E-B21E5C8D4D55}" dt="2023-02-26T08:54:41.980" v="25991" actId="113"/>
        <pc:sldMkLst>
          <pc:docMk/>
          <pc:sldMk cId="3442501962" sldId="257"/>
        </pc:sldMkLst>
        <pc:spChg chg="mod">
          <ac:chgData name="Matthieu De Mari" userId="dfb708c9-d8dc-439f-9a3b-c772bf4a311c" providerId="ADAL" clId="{95DC2182-BA54-4583-9E8E-B21E5C8D4D55}" dt="2023-02-21T11:02:36.741" v="9702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95DC2182-BA54-4583-9E8E-B21E5C8D4D55}" dt="2023-02-26T08:54:41.980" v="25991" actId="113"/>
          <ac:spMkLst>
            <pc:docMk/>
            <pc:sldMk cId="3442501962" sldId="257"/>
            <ac:spMk id="3" creationId="{35995840-A9D9-479A-A34F-EA7DC229D38E}"/>
          </ac:spMkLst>
        </pc:spChg>
      </pc:sldChg>
      <pc:sldChg chg="addSp delSp modSp mod">
        <pc:chgData name="Matthieu De Mari" userId="dfb708c9-d8dc-439f-9a3b-c772bf4a311c" providerId="ADAL" clId="{95DC2182-BA54-4583-9E8E-B21E5C8D4D55}" dt="2023-02-26T09:05:17.993" v="27185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95DC2182-BA54-4583-9E8E-B21E5C8D4D55}" dt="2023-02-26T09:05:17.993" v="27185" actId="20577"/>
          <ac:spMkLst>
            <pc:docMk/>
            <pc:sldMk cId="1893873068" sldId="266"/>
            <ac:spMk id="5" creationId="{7D0CB248-82F3-414A-84E4-14EF63C7FB27}"/>
          </ac:spMkLst>
        </pc:spChg>
        <pc:picChg chg="add del mod">
          <ac:chgData name="Matthieu De Mari" userId="dfb708c9-d8dc-439f-9a3b-c772bf4a311c" providerId="ADAL" clId="{95DC2182-BA54-4583-9E8E-B21E5C8D4D55}" dt="2023-02-23T06:38:44.011" v="13786"/>
          <ac:picMkLst>
            <pc:docMk/>
            <pc:sldMk cId="1893873068" sldId="266"/>
            <ac:picMk id="3" creationId="{2100DBC5-529E-6379-612E-2A5C550C4E34}"/>
          </ac:picMkLst>
        </pc:picChg>
      </pc:sldChg>
      <pc:sldChg chg="modSp mod">
        <pc:chgData name="Matthieu De Mari" userId="dfb708c9-d8dc-439f-9a3b-c772bf4a311c" providerId="ADAL" clId="{95DC2182-BA54-4583-9E8E-B21E5C8D4D55}" dt="2023-02-23T11:31:31.567" v="17653" actId="207"/>
        <pc:sldMkLst>
          <pc:docMk/>
          <pc:sldMk cId="3880949074" sldId="267"/>
        </pc:sldMkLst>
        <pc:spChg chg="mod">
          <ac:chgData name="Matthieu De Mari" userId="dfb708c9-d8dc-439f-9a3b-c772bf4a311c" providerId="ADAL" clId="{95DC2182-BA54-4583-9E8E-B21E5C8D4D55}" dt="2023-02-23T11:31:31.567" v="17653" actId="207"/>
          <ac:spMkLst>
            <pc:docMk/>
            <pc:sldMk cId="3880949074" sldId="267"/>
            <ac:spMk id="3" creationId="{C71C8DD6-14D1-44DF-9843-EFEDF44E39A2}"/>
          </ac:spMkLst>
        </pc:spChg>
      </pc:sldChg>
      <pc:sldChg chg="modSp mod">
        <pc:chgData name="Matthieu De Mari" userId="dfb708c9-d8dc-439f-9a3b-c772bf4a311c" providerId="ADAL" clId="{95DC2182-BA54-4583-9E8E-B21E5C8D4D55}" dt="2023-02-26T09:02:44.409" v="2698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95DC2182-BA54-4583-9E8E-B21E5C8D4D55}" dt="2023-02-21T11:02:40.006" v="9704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95DC2182-BA54-4583-9E8E-B21E5C8D4D55}" dt="2023-02-26T09:01:45.363" v="26827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95DC2182-BA54-4583-9E8E-B21E5C8D4D55}" dt="2023-02-26T09:02:44.409" v="2698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modSp mod">
        <pc:chgData name="Matthieu De Mari" userId="dfb708c9-d8dc-439f-9a3b-c772bf4a311c" providerId="ADAL" clId="{95DC2182-BA54-4583-9E8E-B21E5C8D4D55}" dt="2023-02-21T11:02:32.442" v="970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5DC2182-BA54-4583-9E8E-B21E5C8D4D55}" dt="2023-02-21T11:02:32.442" v="970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ord modClrScheme chgLayout">
        <pc:chgData name="Matthieu De Mari" userId="dfb708c9-d8dc-439f-9a3b-c772bf4a311c" providerId="ADAL" clId="{95DC2182-BA54-4583-9E8E-B21E5C8D4D55}" dt="2023-02-17T09:41:10.957" v="4103"/>
        <pc:sldMkLst>
          <pc:docMk/>
          <pc:sldMk cId="1119657896" sldId="378"/>
        </pc:sldMkLst>
        <pc:spChg chg="del mod ord">
          <ac:chgData name="Matthieu De Mari" userId="dfb708c9-d8dc-439f-9a3b-c772bf4a311c" providerId="ADAL" clId="{95DC2182-BA54-4583-9E8E-B21E5C8D4D55}" dt="2023-02-17T08:28:15.414" v="54" actId="700"/>
          <ac:spMkLst>
            <pc:docMk/>
            <pc:sldMk cId="1119657896" sldId="378"/>
            <ac:spMk id="2" creationId="{2A80E7E7-7FD3-CA9D-7733-7D5B151AE256}"/>
          </ac:spMkLst>
        </pc:spChg>
        <pc:spChg chg="del mod ord">
          <ac:chgData name="Matthieu De Mari" userId="dfb708c9-d8dc-439f-9a3b-c772bf4a311c" providerId="ADAL" clId="{95DC2182-BA54-4583-9E8E-B21E5C8D4D55}" dt="2023-02-17T08:28:15.414" v="54" actId="700"/>
          <ac:spMkLst>
            <pc:docMk/>
            <pc:sldMk cId="1119657896" sldId="378"/>
            <ac:spMk id="3" creationId="{89417375-AEAE-11D8-A67E-74E08D06EAE6}"/>
          </ac:spMkLst>
        </pc:spChg>
        <pc:spChg chg="add mod ord">
          <ac:chgData name="Matthieu De Mari" userId="dfb708c9-d8dc-439f-9a3b-c772bf4a311c" providerId="ADAL" clId="{95DC2182-BA54-4583-9E8E-B21E5C8D4D55}" dt="2023-02-17T08:34:05.501" v="331" actId="700"/>
          <ac:spMkLst>
            <pc:docMk/>
            <pc:sldMk cId="1119657896" sldId="378"/>
            <ac:spMk id="4" creationId="{81B1015D-E7F1-F3D9-E560-C9E82C06BBB9}"/>
          </ac:spMkLst>
        </pc:spChg>
        <pc:spChg chg="add mod ord">
          <ac:chgData name="Matthieu De Mari" userId="dfb708c9-d8dc-439f-9a3b-c772bf4a311c" providerId="ADAL" clId="{95DC2182-BA54-4583-9E8E-B21E5C8D4D55}" dt="2023-02-17T08:35:17.618" v="393" actId="20577"/>
          <ac:spMkLst>
            <pc:docMk/>
            <pc:sldMk cId="1119657896" sldId="378"/>
            <ac:spMk id="5" creationId="{B00D7D74-AD4E-73AE-79C0-432D2B4B2341}"/>
          </ac:spMkLst>
        </pc:spChg>
        <pc:spChg chg="add del mod ord">
          <ac:chgData name="Matthieu De Mari" userId="dfb708c9-d8dc-439f-9a3b-c772bf4a311c" providerId="ADAL" clId="{95DC2182-BA54-4583-9E8E-B21E5C8D4D55}" dt="2023-02-17T08:28:18.130" v="55" actId="478"/>
          <ac:spMkLst>
            <pc:docMk/>
            <pc:sldMk cId="1119657896" sldId="378"/>
            <ac:spMk id="6" creationId="{E0068533-FA35-ABB2-153E-90D0EE0ED106}"/>
          </ac:spMkLst>
        </pc:spChg>
        <pc:spChg chg="add del">
          <ac:chgData name="Matthieu De Mari" userId="dfb708c9-d8dc-439f-9a3b-c772bf4a311c" providerId="ADAL" clId="{95DC2182-BA54-4583-9E8E-B21E5C8D4D55}" dt="2023-02-17T08:33:41.773" v="312"/>
          <ac:spMkLst>
            <pc:docMk/>
            <pc:sldMk cId="1119657896" sldId="378"/>
            <ac:spMk id="8" creationId="{12EB7BC9-D6D1-94FA-E748-52E69B362280}"/>
          </ac:spMkLst>
        </pc:spChg>
        <pc:spChg chg="add del mod ord">
          <ac:chgData name="Matthieu De Mari" userId="dfb708c9-d8dc-439f-9a3b-c772bf4a311c" providerId="ADAL" clId="{95DC2182-BA54-4583-9E8E-B21E5C8D4D55}" dt="2023-02-17T08:34:48.209" v="378" actId="478"/>
          <ac:spMkLst>
            <pc:docMk/>
            <pc:sldMk cId="1119657896" sldId="378"/>
            <ac:spMk id="9" creationId="{11628CD9-3E4A-3ED2-1DBA-17F15E82F3CD}"/>
          </ac:spMkLst>
        </pc:spChg>
        <pc:picChg chg="add del mod">
          <ac:chgData name="Matthieu De Mari" userId="dfb708c9-d8dc-439f-9a3b-c772bf4a311c" providerId="ADAL" clId="{95DC2182-BA54-4583-9E8E-B21E5C8D4D55}" dt="2023-02-17T08:31:51.179" v="201" actId="478"/>
          <ac:picMkLst>
            <pc:docMk/>
            <pc:sldMk cId="1119657896" sldId="378"/>
            <ac:picMk id="7" creationId="{419F02C5-327D-5E29-7377-652FB7F17B8A}"/>
          </ac:picMkLst>
        </pc:picChg>
        <pc:picChg chg="add mod">
          <ac:chgData name="Matthieu De Mari" userId="dfb708c9-d8dc-439f-9a3b-c772bf4a311c" providerId="ADAL" clId="{95DC2182-BA54-4583-9E8E-B21E5C8D4D55}" dt="2023-02-17T08:34:55.963" v="382"/>
          <ac:picMkLst>
            <pc:docMk/>
            <pc:sldMk cId="1119657896" sldId="378"/>
            <ac:picMk id="10" creationId="{A797B8FA-B87E-538F-8455-6FF89F60C768}"/>
          </ac:picMkLst>
        </pc:picChg>
      </pc:sldChg>
      <pc:sldChg chg="modSp add mod ord">
        <pc:chgData name="Matthieu De Mari" userId="dfb708c9-d8dc-439f-9a3b-c772bf4a311c" providerId="ADAL" clId="{95DC2182-BA54-4583-9E8E-B21E5C8D4D55}" dt="2023-02-26T07:17:50.059" v="19240" actId="5793"/>
        <pc:sldMkLst>
          <pc:docMk/>
          <pc:sldMk cId="3946144614" sldId="379"/>
        </pc:sldMkLst>
        <pc:spChg chg="mod">
          <ac:chgData name="Matthieu De Mari" userId="dfb708c9-d8dc-439f-9a3b-c772bf4a311c" providerId="ADAL" clId="{95DC2182-BA54-4583-9E8E-B21E5C8D4D55}" dt="2023-02-26T07:17:50.059" v="19240" actId="5793"/>
          <ac:spMkLst>
            <pc:docMk/>
            <pc:sldMk cId="3946144614" sldId="379"/>
            <ac:spMk id="5" creationId="{B00D7D74-AD4E-73AE-79C0-432D2B4B2341}"/>
          </ac:spMkLst>
        </pc:spChg>
      </pc:sldChg>
      <pc:sldChg chg="addSp delSp modSp add mod ord chgLayout">
        <pc:chgData name="Matthieu De Mari" userId="dfb708c9-d8dc-439f-9a3b-c772bf4a311c" providerId="ADAL" clId="{95DC2182-BA54-4583-9E8E-B21E5C8D4D55}" dt="2023-02-23T02:52:26.148" v="9713" actId="20577"/>
        <pc:sldMkLst>
          <pc:docMk/>
          <pc:sldMk cId="2141271085" sldId="380"/>
        </pc:sldMkLst>
        <pc:spChg chg="add del mod ord">
          <ac:chgData name="Matthieu De Mari" userId="dfb708c9-d8dc-439f-9a3b-c772bf4a311c" providerId="ADAL" clId="{95DC2182-BA54-4583-9E8E-B21E5C8D4D55}" dt="2023-02-17T08:38:23.243" v="505" actId="478"/>
          <ac:spMkLst>
            <pc:docMk/>
            <pc:sldMk cId="2141271085" sldId="380"/>
            <ac:spMk id="2" creationId="{67700953-542D-F93A-08F8-5934B26560AA}"/>
          </ac:spMkLst>
        </pc:spChg>
        <pc:spChg chg="mod ord">
          <ac:chgData name="Matthieu De Mari" userId="dfb708c9-d8dc-439f-9a3b-c772bf4a311c" providerId="ADAL" clId="{95DC2182-BA54-4583-9E8E-B21E5C8D4D55}" dt="2023-02-17T08:38:03.187" v="494" actId="700"/>
          <ac:spMkLst>
            <pc:docMk/>
            <pc:sldMk cId="2141271085" sldId="380"/>
            <ac:spMk id="4" creationId="{81B1015D-E7F1-F3D9-E560-C9E82C06BBB9}"/>
          </ac:spMkLst>
        </pc:spChg>
        <pc:spChg chg="mod ord">
          <ac:chgData name="Matthieu De Mari" userId="dfb708c9-d8dc-439f-9a3b-c772bf4a311c" providerId="ADAL" clId="{95DC2182-BA54-4583-9E8E-B21E5C8D4D55}" dt="2023-02-23T02:52:26.148" v="9713" actId="20577"/>
          <ac:spMkLst>
            <pc:docMk/>
            <pc:sldMk cId="2141271085" sldId="380"/>
            <ac:spMk id="5" creationId="{B00D7D74-AD4E-73AE-79C0-432D2B4B2341}"/>
          </ac:spMkLst>
        </pc:spChg>
        <pc:picChg chg="add mod">
          <ac:chgData name="Matthieu De Mari" userId="dfb708c9-d8dc-439f-9a3b-c772bf4a311c" providerId="ADAL" clId="{95DC2182-BA54-4583-9E8E-B21E5C8D4D55}" dt="2023-02-17T08:38:23.539" v="506"/>
          <ac:picMkLst>
            <pc:docMk/>
            <pc:sldMk cId="2141271085" sldId="380"/>
            <ac:picMk id="3" creationId="{1868E07C-6117-D0BE-530D-11002E6898E5}"/>
          </ac:picMkLst>
        </pc:picChg>
      </pc:sldChg>
      <pc:sldChg chg="addSp modSp add mod ord">
        <pc:chgData name="Matthieu De Mari" userId="dfb708c9-d8dc-439f-9a3b-c772bf4a311c" providerId="ADAL" clId="{95DC2182-BA54-4583-9E8E-B21E5C8D4D55}" dt="2023-02-17T09:41:10.957" v="4103"/>
        <pc:sldMkLst>
          <pc:docMk/>
          <pc:sldMk cId="1990152231" sldId="381"/>
        </pc:sldMkLst>
        <pc:spChg chg="mod">
          <ac:chgData name="Matthieu De Mari" userId="dfb708c9-d8dc-439f-9a3b-c772bf4a311c" providerId="ADAL" clId="{95DC2182-BA54-4583-9E8E-B21E5C8D4D55}" dt="2023-02-17T08:43:38.694" v="644" actId="20577"/>
          <ac:spMkLst>
            <pc:docMk/>
            <pc:sldMk cId="1990152231" sldId="381"/>
            <ac:spMk id="5" creationId="{B00D7D74-AD4E-73AE-79C0-432D2B4B2341}"/>
          </ac:spMkLst>
        </pc:spChg>
        <pc:picChg chg="add mod">
          <ac:chgData name="Matthieu De Mari" userId="dfb708c9-d8dc-439f-9a3b-c772bf4a311c" providerId="ADAL" clId="{95DC2182-BA54-4583-9E8E-B21E5C8D4D55}" dt="2023-02-17T08:44:39.471" v="646"/>
          <ac:picMkLst>
            <pc:docMk/>
            <pc:sldMk cId="1990152231" sldId="381"/>
            <ac:picMk id="2" creationId="{6CB90404-07DB-3B57-BA11-DEDB66328E1C}"/>
          </ac:picMkLst>
        </pc:picChg>
      </pc:sldChg>
      <pc:sldChg chg="addSp delSp modSp new mod ord modClrScheme chgLayout">
        <pc:chgData name="Matthieu De Mari" userId="dfb708c9-d8dc-439f-9a3b-c772bf4a311c" providerId="ADAL" clId="{95DC2182-BA54-4583-9E8E-B21E5C8D4D55}" dt="2023-02-17T09:41:10.957" v="4103"/>
        <pc:sldMkLst>
          <pc:docMk/>
          <pc:sldMk cId="356330123" sldId="382"/>
        </pc:sldMkLst>
        <pc:spChg chg="del mod ord">
          <ac:chgData name="Matthieu De Mari" userId="dfb708c9-d8dc-439f-9a3b-c772bf4a311c" providerId="ADAL" clId="{95DC2182-BA54-4583-9E8E-B21E5C8D4D55}" dt="2023-02-17T08:38:15.651" v="501" actId="700"/>
          <ac:spMkLst>
            <pc:docMk/>
            <pc:sldMk cId="356330123" sldId="382"/>
            <ac:spMk id="2" creationId="{A701DC5B-96A0-C440-98FF-CCAEEB678A4B}"/>
          </ac:spMkLst>
        </pc:spChg>
        <pc:spChg chg="del mod ord">
          <ac:chgData name="Matthieu De Mari" userId="dfb708c9-d8dc-439f-9a3b-c772bf4a311c" providerId="ADAL" clId="{95DC2182-BA54-4583-9E8E-B21E5C8D4D55}" dt="2023-02-17T08:38:15.651" v="501" actId="700"/>
          <ac:spMkLst>
            <pc:docMk/>
            <pc:sldMk cId="356330123" sldId="382"/>
            <ac:spMk id="3" creationId="{241C7050-92C2-7D13-7895-C0B94F0B9F1B}"/>
          </ac:spMkLst>
        </pc:spChg>
        <pc:spChg chg="del">
          <ac:chgData name="Matthieu De Mari" userId="dfb708c9-d8dc-439f-9a3b-c772bf4a311c" providerId="ADAL" clId="{95DC2182-BA54-4583-9E8E-B21E5C8D4D55}" dt="2023-02-17T08:38:15.651" v="501" actId="700"/>
          <ac:spMkLst>
            <pc:docMk/>
            <pc:sldMk cId="356330123" sldId="382"/>
            <ac:spMk id="4" creationId="{893B1E30-4802-184B-FC5E-D8921F4C2434}"/>
          </ac:spMkLst>
        </pc:spChg>
        <pc:spChg chg="add mod ord">
          <ac:chgData name="Matthieu De Mari" userId="dfb708c9-d8dc-439f-9a3b-c772bf4a311c" providerId="ADAL" clId="{95DC2182-BA54-4583-9E8E-B21E5C8D4D55}" dt="2023-02-17T08:38:29.857" v="538" actId="20577"/>
          <ac:spMkLst>
            <pc:docMk/>
            <pc:sldMk cId="356330123" sldId="382"/>
            <ac:spMk id="5" creationId="{F761A971-2CAB-A1A2-13A8-8C4D1F3C02D0}"/>
          </ac:spMkLst>
        </pc:spChg>
        <pc:spChg chg="add mod ord">
          <ac:chgData name="Matthieu De Mari" userId="dfb708c9-d8dc-439f-9a3b-c772bf4a311c" providerId="ADAL" clId="{95DC2182-BA54-4583-9E8E-B21E5C8D4D55}" dt="2023-02-17T08:40:20.294" v="600" actId="20577"/>
          <ac:spMkLst>
            <pc:docMk/>
            <pc:sldMk cId="356330123" sldId="382"/>
            <ac:spMk id="6" creationId="{B8001FFE-A0FF-0CA2-4921-6C076D709191}"/>
          </ac:spMkLst>
        </pc:spChg>
      </pc:sldChg>
      <pc:sldChg chg="addSp delSp modSp add del mod">
        <pc:chgData name="Matthieu De Mari" userId="dfb708c9-d8dc-439f-9a3b-c772bf4a311c" providerId="ADAL" clId="{95DC2182-BA54-4583-9E8E-B21E5C8D4D55}" dt="2023-02-17T08:42:23.672" v="637" actId="47"/>
        <pc:sldMkLst>
          <pc:docMk/>
          <pc:sldMk cId="1597381135" sldId="383"/>
        </pc:sldMkLst>
        <pc:spChg chg="add del mod">
          <ac:chgData name="Matthieu De Mari" userId="dfb708c9-d8dc-439f-9a3b-c772bf4a311c" providerId="ADAL" clId="{95DC2182-BA54-4583-9E8E-B21E5C8D4D55}" dt="2023-02-17T08:40:28.078" v="603" actId="478"/>
          <ac:spMkLst>
            <pc:docMk/>
            <pc:sldMk cId="1597381135" sldId="383"/>
            <ac:spMk id="3" creationId="{674B24D8-96CA-87F1-CF49-AB09040AD8A6}"/>
          </ac:spMkLst>
        </pc:spChg>
        <pc:spChg chg="del">
          <ac:chgData name="Matthieu De Mari" userId="dfb708c9-d8dc-439f-9a3b-c772bf4a311c" providerId="ADAL" clId="{95DC2182-BA54-4583-9E8E-B21E5C8D4D55}" dt="2023-02-17T08:41:10.309" v="608" actId="478"/>
          <ac:spMkLst>
            <pc:docMk/>
            <pc:sldMk cId="1597381135" sldId="383"/>
            <ac:spMk id="5" creationId="{F761A971-2CAB-A1A2-13A8-8C4D1F3C02D0}"/>
          </ac:spMkLst>
        </pc:spChg>
        <pc:spChg chg="del">
          <ac:chgData name="Matthieu De Mari" userId="dfb708c9-d8dc-439f-9a3b-c772bf4a311c" providerId="ADAL" clId="{95DC2182-BA54-4583-9E8E-B21E5C8D4D55}" dt="2023-02-17T08:40:26.931" v="602" actId="478"/>
          <ac:spMkLst>
            <pc:docMk/>
            <pc:sldMk cId="1597381135" sldId="383"/>
            <ac:spMk id="6" creationId="{B8001FFE-A0FF-0CA2-4921-6C076D709191}"/>
          </ac:spMkLst>
        </pc:spChg>
        <pc:spChg chg="add del mod">
          <ac:chgData name="Matthieu De Mari" userId="dfb708c9-d8dc-439f-9a3b-c772bf4a311c" providerId="ADAL" clId="{95DC2182-BA54-4583-9E8E-B21E5C8D4D55}" dt="2023-02-17T08:41:11.093" v="609" actId="478"/>
          <ac:spMkLst>
            <pc:docMk/>
            <pc:sldMk cId="1597381135" sldId="383"/>
            <ac:spMk id="9" creationId="{E33FD14F-7FA0-CD63-C52F-4A312F923FC1}"/>
          </ac:spMkLst>
        </pc:spChg>
        <pc:picChg chg="add mod">
          <ac:chgData name="Matthieu De Mari" userId="dfb708c9-d8dc-439f-9a3b-c772bf4a311c" providerId="ADAL" clId="{95DC2182-BA54-4583-9E8E-B21E5C8D4D55}" dt="2023-02-17T08:41:38.744" v="611" actId="1076"/>
          <ac:picMkLst>
            <pc:docMk/>
            <pc:sldMk cId="1597381135" sldId="383"/>
            <ac:picMk id="7" creationId="{4C76D53F-ABB4-6048-8D58-577C8A98A49A}"/>
          </ac:picMkLst>
        </pc:picChg>
      </pc:sldChg>
      <pc:sldChg chg="addSp delSp modSp add mod ord modClrScheme chgLayout">
        <pc:chgData name="Matthieu De Mari" userId="dfb708c9-d8dc-439f-9a3b-c772bf4a311c" providerId="ADAL" clId="{95DC2182-BA54-4583-9E8E-B21E5C8D4D55}" dt="2023-02-23T02:52:10.916" v="9711" actId="113"/>
        <pc:sldMkLst>
          <pc:docMk/>
          <pc:sldMk cId="3535228966" sldId="384"/>
        </pc:sldMkLst>
        <pc:spChg chg="add del mod ord">
          <ac:chgData name="Matthieu De Mari" userId="dfb708c9-d8dc-439f-9a3b-c772bf4a311c" providerId="ADAL" clId="{95DC2182-BA54-4583-9E8E-B21E5C8D4D55}" dt="2023-02-17T08:42:06.877" v="629" actId="478"/>
          <ac:spMkLst>
            <pc:docMk/>
            <pc:sldMk cId="3535228966" sldId="384"/>
            <ac:spMk id="2" creationId="{ABCDAADD-B626-F9D5-D5FE-DA095040326A}"/>
          </ac:spMkLst>
        </pc:spChg>
        <pc:spChg chg="mod ord">
          <ac:chgData name="Matthieu De Mari" userId="dfb708c9-d8dc-439f-9a3b-c772bf4a311c" providerId="ADAL" clId="{95DC2182-BA54-4583-9E8E-B21E5C8D4D55}" dt="2023-02-17T08:41:47.954" v="615" actId="700"/>
          <ac:spMkLst>
            <pc:docMk/>
            <pc:sldMk cId="3535228966" sldId="384"/>
            <ac:spMk id="5" creationId="{F761A971-2CAB-A1A2-13A8-8C4D1F3C02D0}"/>
          </ac:spMkLst>
        </pc:spChg>
        <pc:spChg chg="mod ord">
          <ac:chgData name="Matthieu De Mari" userId="dfb708c9-d8dc-439f-9a3b-c772bf4a311c" providerId="ADAL" clId="{95DC2182-BA54-4583-9E8E-B21E5C8D4D55}" dt="2023-02-23T02:52:10.916" v="9711" actId="113"/>
          <ac:spMkLst>
            <pc:docMk/>
            <pc:sldMk cId="3535228966" sldId="384"/>
            <ac:spMk id="6" creationId="{B8001FFE-A0FF-0CA2-4921-6C076D709191}"/>
          </ac:spMkLst>
        </pc:spChg>
        <pc:picChg chg="add mod">
          <ac:chgData name="Matthieu De Mari" userId="dfb708c9-d8dc-439f-9a3b-c772bf4a311c" providerId="ADAL" clId="{95DC2182-BA54-4583-9E8E-B21E5C8D4D55}" dt="2023-02-17T08:42:16.288" v="633" actId="1076"/>
          <ac:picMkLst>
            <pc:docMk/>
            <pc:sldMk cId="3535228966" sldId="384"/>
            <ac:picMk id="3" creationId="{AD9C5983-1CA9-428C-84A6-A4EC0E3B0AEA}"/>
          </ac:picMkLst>
        </pc:picChg>
      </pc:sldChg>
      <pc:sldChg chg="modSp add del mod ord">
        <pc:chgData name="Matthieu De Mari" userId="dfb708c9-d8dc-439f-9a3b-c772bf4a311c" providerId="ADAL" clId="{95DC2182-BA54-4583-9E8E-B21E5C8D4D55}" dt="2023-02-23T02:52:38.516" v="9714" actId="47"/>
        <pc:sldMkLst>
          <pc:docMk/>
          <pc:sldMk cId="1845912647" sldId="385"/>
        </pc:sldMkLst>
        <pc:spChg chg="mod">
          <ac:chgData name="Matthieu De Mari" userId="dfb708c9-d8dc-439f-9a3b-c772bf4a311c" providerId="ADAL" clId="{95DC2182-BA54-4583-9E8E-B21E5C8D4D55}" dt="2023-02-23T02:52:17.719" v="9712" actId="20577"/>
          <ac:spMkLst>
            <pc:docMk/>
            <pc:sldMk cId="1845912647" sldId="385"/>
            <ac:spMk id="5" creationId="{B00D7D74-AD4E-73AE-79C0-432D2B4B2341}"/>
          </ac:spMkLst>
        </pc:spChg>
      </pc:sldChg>
      <pc:sldChg chg="addSp modSp add mod ord">
        <pc:chgData name="Matthieu De Mari" userId="dfb708c9-d8dc-439f-9a3b-c772bf4a311c" providerId="ADAL" clId="{95DC2182-BA54-4583-9E8E-B21E5C8D4D55}" dt="2023-02-21T08:53:50.845" v="4525" actId="20577"/>
        <pc:sldMkLst>
          <pc:docMk/>
          <pc:sldMk cId="3334002964" sldId="386"/>
        </pc:sldMkLst>
        <pc:spChg chg="mod">
          <ac:chgData name="Matthieu De Mari" userId="dfb708c9-d8dc-439f-9a3b-c772bf4a311c" providerId="ADAL" clId="{95DC2182-BA54-4583-9E8E-B21E5C8D4D55}" dt="2023-02-21T08:53:50.845" v="4525" actId="20577"/>
          <ac:spMkLst>
            <pc:docMk/>
            <pc:sldMk cId="3334002964" sldId="386"/>
            <ac:spMk id="5" creationId="{B00D7D74-AD4E-73AE-79C0-432D2B4B2341}"/>
          </ac:spMkLst>
        </pc:spChg>
        <pc:picChg chg="add mod">
          <ac:chgData name="Matthieu De Mari" userId="dfb708c9-d8dc-439f-9a3b-c772bf4a311c" providerId="ADAL" clId="{95DC2182-BA54-4583-9E8E-B21E5C8D4D55}" dt="2023-02-17T08:44:40.776" v="647"/>
          <ac:picMkLst>
            <pc:docMk/>
            <pc:sldMk cId="3334002964" sldId="386"/>
            <ac:picMk id="2" creationId="{AFB2F25D-EB91-E2B7-FB9F-6B642A3B8993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6T07:18:05.355" v="19243" actId="113"/>
        <pc:sldMkLst>
          <pc:docMk/>
          <pc:sldMk cId="3292999532" sldId="387"/>
        </pc:sldMkLst>
        <pc:spChg chg="mod">
          <ac:chgData name="Matthieu De Mari" userId="dfb708c9-d8dc-439f-9a3b-c772bf4a311c" providerId="ADAL" clId="{95DC2182-BA54-4583-9E8E-B21E5C8D4D55}" dt="2023-02-17T08:48:07.032" v="806" actId="20577"/>
          <ac:spMkLst>
            <pc:docMk/>
            <pc:sldMk cId="3292999532" sldId="387"/>
            <ac:spMk id="2" creationId="{3E88DE4A-B9A9-CCDF-2EFA-3BA4C358FAAB}"/>
          </ac:spMkLst>
        </pc:spChg>
        <pc:spChg chg="mod">
          <ac:chgData name="Matthieu De Mari" userId="dfb708c9-d8dc-439f-9a3b-c772bf4a311c" providerId="ADAL" clId="{95DC2182-BA54-4583-9E8E-B21E5C8D4D55}" dt="2023-02-26T07:18:05.355" v="19243" actId="113"/>
          <ac:spMkLst>
            <pc:docMk/>
            <pc:sldMk cId="3292999532" sldId="387"/>
            <ac:spMk id="3" creationId="{BCEF9F32-C83F-B6A9-E126-668F25B9100E}"/>
          </ac:spMkLst>
        </pc:spChg>
        <pc:spChg chg="del">
          <ac:chgData name="Matthieu De Mari" userId="dfb708c9-d8dc-439f-9a3b-c772bf4a311c" providerId="ADAL" clId="{95DC2182-BA54-4583-9E8E-B21E5C8D4D55}" dt="2023-02-17T08:48:11.578" v="807" actId="478"/>
          <ac:spMkLst>
            <pc:docMk/>
            <pc:sldMk cId="3292999532" sldId="387"/>
            <ac:spMk id="4" creationId="{C2BDBA11-1B6D-ACBC-3877-A3EB31161698}"/>
          </ac:spMkLst>
        </pc:spChg>
        <pc:picChg chg="add del mod">
          <ac:chgData name="Matthieu De Mari" userId="dfb708c9-d8dc-439f-9a3b-c772bf4a311c" providerId="ADAL" clId="{95DC2182-BA54-4583-9E8E-B21E5C8D4D55}" dt="2023-02-17T09:02:13.887" v="1247" actId="478"/>
          <ac:picMkLst>
            <pc:docMk/>
            <pc:sldMk cId="3292999532" sldId="387"/>
            <ac:picMk id="5" creationId="{F92F4D5D-519A-2FCB-7B2D-5AF5228DE0E9}"/>
          </ac:picMkLst>
        </pc:picChg>
        <pc:picChg chg="add del mod">
          <ac:chgData name="Matthieu De Mari" userId="dfb708c9-d8dc-439f-9a3b-c772bf4a311c" providerId="ADAL" clId="{95DC2182-BA54-4583-9E8E-B21E5C8D4D55}" dt="2023-02-17T09:03:04.287" v="1252" actId="478"/>
          <ac:picMkLst>
            <pc:docMk/>
            <pc:sldMk cId="3292999532" sldId="387"/>
            <ac:picMk id="7" creationId="{FA61AF6E-3F47-4304-A868-A8C56FEAE1FB}"/>
          </ac:picMkLst>
        </pc:picChg>
        <pc:picChg chg="add mod">
          <ac:chgData name="Matthieu De Mari" userId="dfb708c9-d8dc-439f-9a3b-c772bf4a311c" providerId="ADAL" clId="{95DC2182-BA54-4583-9E8E-B21E5C8D4D55}" dt="2023-02-17T09:03:08.019" v="1255" actId="1076"/>
          <ac:picMkLst>
            <pc:docMk/>
            <pc:sldMk cId="3292999532" sldId="387"/>
            <ac:picMk id="9" creationId="{FAFDA03C-547F-070A-62A0-8BC7C0B4D49C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1T08:53:09.228" v="4502" actId="20577"/>
        <pc:sldMkLst>
          <pc:docMk/>
          <pc:sldMk cId="2586666001" sldId="388"/>
        </pc:sldMkLst>
        <pc:spChg chg="mod">
          <ac:chgData name="Matthieu De Mari" userId="dfb708c9-d8dc-439f-9a3b-c772bf4a311c" providerId="ADAL" clId="{95DC2182-BA54-4583-9E8E-B21E5C8D4D55}" dt="2023-02-21T08:53:09.228" v="4502" actId="20577"/>
          <ac:spMkLst>
            <pc:docMk/>
            <pc:sldMk cId="2586666001" sldId="388"/>
            <ac:spMk id="3" creationId="{BCEF9F32-C83F-B6A9-E126-668F25B9100E}"/>
          </ac:spMkLst>
        </pc:spChg>
        <pc:picChg chg="add mod">
          <ac:chgData name="Matthieu De Mari" userId="dfb708c9-d8dc-439f-9a3b-c772bf4a311c" providerId="ADAL" clId="{95DC2182-BA54-4583-9E8E-B21E5C8D4D55}" dt="2023-02-17T09:03:15.652" v="1256"/>
          <ac:picMkLst>
            <pc:docMk/>
            <pc:sldMk cId="2586666001" sldId="388"/>
            <ac:picMk id="4" creationId="{E369E838-8787-6F41-A352-CC63B582FAC3}"/>
          </ac:picMkLst>
        </pc:picChg>
        <pc:picChg chg="del">
          <ac:chgData name="Matthieu De Mari" userId="dfb708c9-d8dc-439f-9a3b-c772bf4a311c" providerId="ADAL" clId="{95DC2182-BA54-4583-9E8E-B21E5C8D4D55}" dt="2023-02-17T09:02:29.862" v="1251" actId="478"/>
          <ac:picMkLst>
            <pc:docMk/>
            <pc:sldMk cId="2586666001" sldId="388"/>
            <ac:picMk id="7" creationId="{FA61AF6E-3F47-4304-A868-A8C56FEAE1FB}"/>
          </ac:picMkLst>
        </pc:picChg>
      </pc:sldChg>
      <pc:sldChg chg="modSp add del mod">
        <pc:chgData name="Matthieu De Mari" userId="dfb708c9-d8dc-439f-9a3b-c772bf4a311c" providerId="ADAL" clId="{95DC2182-BA54-4583-9E8E-B21E5C8D4D55}" dt="2023-02-17T09:21:02.572" v="2876" actId="47"/>
        <pc:sldMkLst>
          <pc:docMk/>
          <pc:sldMk cId="1425256713" sldId="389"/>
        </pc:sldMkLst>
        <pc:spChg chg="mod">
          <ac:chgData name="Matthieu De Mari" userId="dfb708c9-d8dc-439f-9a3b-c772bf4a311c" providerId="ADAL" clId="{95DC2182-BA54-4583-9E8E-B21E5C8D4D55}" dt="2023-02-17T09:07:28.511" v="1650" actId="21"/>
          <ac:spMkLst>
            <pc:docMk/>
            <pc:sldMk cId="1425256713" sldId="389"/>
            <ac:spMk id="3" creationId="{BCEF9F32-C83F-B6A9-E126-668F25B9100E}"/>
          </ac:spMkLst>
        </pc:spChg>
      </pc:sldChg>
      <pc:sldChg chg="addSp delSp modSp add mod chgLayout">
        <pc:chgData name="Matthieu De Mari" userId="dfb708c9-d8dc-439f-9a3b-c772bf4a311c" providerId="ADAL" clId="{95DC2182-BA54-4583-9E8E-B21E5C8D4D55}" dt="2023-02-23T02:53:51.114" v="9725" actId="20577"/>
        <pc:sldMkLst>
          <pc:docMk/>
          <pc:sldMk cId="699795487" sldId="390"/>
        </pc:sldMkLst>
        <pc:spChg chg="mod ord">
          <ac:chgData name="Matthieu De Mari" userId="dfb708c9-d8dc-439f-9a3b-c772bf4a311c" providerId="ADAL" clId="{95DC2182-BA54-4583-9E8E-B21E5C8D4D55}" dt="2023-02-17T09:22:18.881" v="3037" actId="20577"/>
          <ac:spMkLst>
            <pc:docMk/>
            <pc:sldMk cId="699795487" sldId="390"/>
            <ac:spMk id="2" creationId="{3E88DE4A-B9A9-CCDF-2EFA-3BA4C358FAAB}"/>
          </ac:spMkLst>
        </pc:spChg>
        <pc:spChg chg="mod ord">
          <ac:chgData name="Matthieu De Mari" userId="dfb708c9-d8dc-439f-9a3b-c772bf4a311c" providerId="ADAL" clId="{95DC2182-BA54-4583-9E8E-B21E5C8D4D55}" dt="2023-02-21T08:54:39.213" v="4536" actId="20577"/>
          <ac:spMkLst>
            <pc:docMk/>
            <pc:sldMk cId="699795487" sldId="390"/>
            <ac:spMk id="3" creationId="{BCEF9F32-C83F-B6A9-E126-668F25B9100E}"/>
          </ac:spMkLst>
        </pc:spChg>
        <pc:spChg chg="add mod ord">
          <ac:chgData name="Matthieu De Mari" userId="dfb708c9-d8dc-439f-9a3b-c772bf4a311c" providerId="ADAL" clId="{95DC2182-BA54-4583-9E8E-B21E5C8D4D55}" dt="2023-02-23T02:53:51.114" v="9725" actId="20577"/>
          <ac:spMkLst>
            <pc:docMk/>
            <pc:sldMk cId="699795487" sldId="390"/>
            <ac:spMk id="5" creationId="{6C7F4F35-B552-E12F-D00F-A5EC521F9B44}"/>
          </ac:spMkLst>
        </pc:spChg>
        <pc:picChg chg="del">
          <ac:chgData name="Matthieu De Mari" userId="dfb708c9-d8dc-439f-9a3b-c772bf4a311c" providerId="ADAL" clId="{95DC2182-BA54-4583-9E8E-B21E5C8D4D55}" dt="2023-02-17T09:07:31.027" v="1651" actId="478"/>
          <ac:picMkLst>
            <pc:docMk/>
            <pc:sldMk cId="699795487" sldId="390"/>
            <ac:picMk id="4" creationId="{E369E838-8787-6F41-A352-CC63B582FAC3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6T07:19:07.424" v="19248"/>
        <pc:sldMkLst>
          <pc:docMk/>
          <pc:sldMk cId="3438165640" sldId="391"/>
        </pc:sldMkLst>
        <pc:spChg chg="mod">
          <ac:chgData name="Matthieu De Mari" userId="dfb708c9-d8dc-439f-9a3b-c772bf4a311c" providerId="ADAL" clId="{95DC2182-BA54-4583-9E8E-B21E5C8D4D55}" dt="2023-02-17T09:22:45.452" v="3053"/>
          <ac:spMkLst>
            <pc:docMk/>
            <pc:sldMk cId="3438165640" sldId="391"/>
            <ac:spMk id="2" creationId="{3E88DE4A-B9A9-CCDF-2EFA-3BA4C358FAAB}"/>
          </ac:spMkLst>
        </pc:spChg>
        <pc:spChg chg="del">
          <ac:chgData name="Matthieu De Mari" userId="dfb708c9-d8dc-439f-9a3b-c772bf4a311c" providerId="ADAL" clId="{95DC2182-BA54-4583-9E8E-B21E5C8D4D55}" dt="2023-02-17T09:09:49.224" v="2005" actId="478"/>
          <ac:spMkLst>
            <pc:docMk/>
            <pc:sldMk cId="3438165640" sldId="391"/>
            <ac:spMk id="3" creationId="{BCEF9F32-C83F-B6A9-E126-668F25B9100E}"/>
          </ac:spMkLst>
        </pc:spChg>
        <pc:spChg chg="del">
          <ac:chgData name="Matthieu De Mari" userId="dfb708c9-d8dc-439f-9a3b-c772bf4a311c" providerId="ADAL" clId="{95DC2182-BA54-4583-9E8E-B21E5C8D4D55}" dt="2023-02-17T09:09:48.530" v="2004" actId="478"/>
          <ac:spMkLst>
            <pc:docMk/>
            <pc:sldMk cId="3438165640" sldId="391"/>
            <ac:spMk id="5" creationId="{6C7F4F35-B552-E12F-D00F-A5EC521F9B44}"/>
          </ac:spMkLst>
        </pc:spChg>
        <pc:spChg chg="add del mod">
          <ac:chgData name="Matthieu De Mari" userId="dfb708c9-d8dc-439f-9a3b-c772bf4a311c" providerId="ADAL" clId="{95DC2182-BA54-4583-9E8E-B21E5C8D4D55}" dt="2023-02-17T09:09:50.684" v="2007" actId="478"/>
          <ac:spMkLst>
            <pc:docMk/>
            <pc:sldMk cId="3438165640" sldId="391"/>
            <ac:spMk id="6" creationId="{0264C30C-6877-BAB4-38C6-EAD2F59078CD}"/>
          </ac:spMkLst>
        </pc:spChg>
        <pc:spChg chg="add mod">
          <ac:chgData name="Matthieu De Mari" userId="dfb708c9-d8dc-439f-9a3b-c772bf4a311c" providerId="ADAL" clId="{95DC2182-BA54-4583-9E8E-B21E5C8D4D55}" dt="2023-02-26T07:19:07.424" v="19248"/>
          <ac:spMkLst>
            <pc:docMk/>
            <pc:sldMk cId="3438165640" sldId="391"/>
            <ac:spMk id="7" creationId="{9872403B-2BDE-01C2-E534-43FF91D25167}"/>
          </ac:spMkLst>
        </pc:spChg>
        <pc:spChg chg="add del mod">
          <ac:chgData name="Matthieu De Mari" userId="dfb708c9-d8dc-439f-9a3b-c772bf4a311c" providerId="ADAL" clId="{95DC2182-BA54-4583-9E8E-B21E5C8D4D55}" dt="2023-02-17T09:09:49.830" v="2006" actId="478"/>
          <ac:spMkLst>
            <pc:docMk/>
            <pc:sldMk cId="3438165640" sldId="391"/>
            <ac:spMk id="8" creationId="{618FC7F9-F8FA-D7BD-BCF2-D7FD82133C18}"/>
          </ac:spMkLst>
        </pc:spChg>
        <pc:spChg chg="add mod">
          <ac:chgData name="Matthieu De Mari" userId="dfb708c9-d8dc-439f-9a3b-c772bf4a311c" providerId="ADAL" clId="{95DC2182-BA54-4583-9E8E-B21E5C8D4D55}" dt="2023-02-17T09:15:11.651" v="2325" actId="115"/>
          <ac:spMkLst>
            <pc:docMk/>
            <pc:sldMk cId="3438165640" sldId="391"/>
            <ac:spMk id="11" creationId="{041C82DA-C4AB-4A16-CC94-7486A4928219}"/>
          </ac:spMkLst>
        </pc:spChg>
        <pc:spChg chg="add mod">
          <ac:chgData name="Matthieu De Mari" userId="dfb708c9-d8dc-439f-9a3b-c772bf4a311c" providerId="ADAL" clId="{95DC2182-BA54-4583-9E8E-B21E5C8D4D55}" dt="2023-02-17T09:13:45.118" v="2250"/>
          <ac:spMkLst>
            <pc:docMk/>
            <pc:sldMk cId="3438165640" sldId="391"/>
            <ac:spMk id="13" creationId="{BEFA2E9D-D346-A4E1-725F-1DA59AFF1537}"/>
          </ac:spMkLst>
        </pc:spChg>
        <pc:spChg chg="add mod">
          <ac:chgData name="Matthieu De Mari" userId="dfb708c9-d8dc-439f-9a3b-c772bf4a311c" providerId="ADAL" clId="{95DC2182-BA54-4583-9E8E-B21E5C8D4D55}" dt="2023-02-17T09:21:44.904" v="2946" actId="1037"/>
          <ac:spMkLst>
            <pc:docMk/>
            <pc:sldMk cId="3438165640" sldId="391"/>
            <ac:spMk id="14" creationId="{D8EED8B7-FABB-F38D-5C99-E82E2A917136}"/>
          </ac:spMkLst>
        </pc:spChg>
        <pc:spChg chg="add mod">
          <ac:chgData name="Matthieu De Mari" userId="dfb708c9-d8dc-439f-9a3b-c772bf4a311c" providerId="ADAL" clId="{95DC2182-BA54-4583-9E8E-B21E5C8D4D55}" dt="2023-02-17T09:13:45.118" v="2250"/>
          <ac:spMkLst>
            <pc:docMk/>
            <pc:sldMk cId="3438165640" sldId="391"/>
            <ac:spMk id="15" creationId="{58EF33CF-8803-CBB6-6050-94DB222659B3}"/>
          </ac:spMkLst>
        </pc:spChg>
        <pc:picChg chg="add mod">
          <ac:chgData name="Matthieu De Mari" userId="dfb708c9-d8dc-439f-9a3b-c772bf4a311c" providerId="ADAL" clId="{95DC2182-BA54-4583-9E8E-B21E5C8D4D55}" dt="2023-02-17T09:10:36.360" v="2014" actId="1076"/>
          <ac:picMkLst>
            <pc:docMk/>
            <pc:sldMk cId="3438165640" sldId="391"/>
            <ac:picMk id="10" creationId="{F83FE53A-C01F-5A70-FCBF-D89938440AE4}"/>
          </ac:picMkLst>
        </pc:picChg>
        <pc:picChg chg="add mod">
          <ac:chgData name="Matthieu De Mari" userId="dfb708c9-d8dc-439f-9a3b-c772bf4a311c" providerId="ADAL" clId="{95DC2182-BA54-4583-9E8E-B21E5C8D4D55}" dt="2023-02-17T09:13:45.118" v="2250"/>
          <ac:picMkLst>
            <pc:docMk/>
            <pc:sldMk cId="3438165640" sldId="391"/>
            <ac:picMk id="12" creationId="{F1C767E9-6308-3CB8-97B8-EB787964EEA7}"/>
          </ac:picMkLst>
        </pc:picChg>
        <pc:cxnChg chg="add mod">
          <ac:chgData name="Matthieu De Mari" userId="dfb708c9-d8dc-439f-9a3b-c772bf4a311c" providerId="ADAL" clId="{95DC2182-BA54-4583-9E8E-B21E5C8D4D55}" dt="2023-02-26T07:19:07.424" v="19248"/>
          <ac:cxnSpMkLst>
            <pc:docMk/>
            <pc:sldMk cId="3438165640" sldId="391"/>
            <ac:cxnSpMk id="3" creationId="{A2D1F4BF-E49D-B5B0-D29A-0AD9F138EA4D}"/>
          </ac:cxnSpMkLst>
        </pc:cxnChg>
        <pc:cxnChg chg="add mod">
          <ac:chgData name="Matthieu De Mari" userId="dfb708c9-d8dc-439f-9a3b-c772bf4a311c" providerId="ADAL" clId="{95DC2182-BA54-4583-9E8E-B21E5C8D4D55}" dt="2023-02-26T07:19:07.424" v="19248"/>
          <ac:cxnSpMkLst>
            <pc:docMk/>
            <pc:sldMk cId="3438165640" sldId="391"/>
            <ac:cxnSpMk id="4" creationId="{B4812B12-576A-6946-A73E-BC430F72C12A}"/>
          </ac:cxnSpMkLst>
        </pc:cxnChg>
        <pc:cxnChg chg="add mod">
          <ac:chgData name="Matthieu De Mari" userId="dfb708c9-d8dc-439f-9a3b-c772bf4a311c" providerId="ADAL" clId="{95DC2182-BA54-4583-9E8E-B21E5C8D4D55}" dt="2023-02-26T07:19:07.424" v="19248"/>
          <ac:cxnSpMkLst>
            <pc:docMk/>
            <pc:sldMk cId="3438165640" sldId="391"/>
            <ac:cxnSpMk id="5" creationId="{1DBD407E-7763-A03E-ED4D-C8271B9766EB}"/>
          </ac:cxnSpMkLst>
        </pc:cxnChg>
        <pc:cxnChg chg="add mod">
          <ac:chgData name="Matthieu De Mari" userId="dfb708c9-d8dc-439f-9a3b-c772bf4a311c" providerId="ADAL" clId="{95DC2182-BA54-4583-9E8E-B21E5C8D4D55}" dt="2023-02-26T07:19:07.424" v="19248"/>
          <ac:cxnSpMkLst>
            <pc:docMk/>
            <pc:sldMk cId="3438165640" sldId="391"/>
            <ac:cxnSpMk id="6" creationId="{C96CE662-DD07-831E-AD74-73E8C04653AF}"/>
          </ac:cxnSpMkLst>
        </pc:cxnChg>
      </pc:sldChg>
      <pc:sldChg chg="addSp delSp modSp add mod ord">
        <pc:chgData name="Matthieu De Mari" userId="dfb708c9-d8dc-439f-9a3b-c772bf4a311c" providerId="ADAL" clId="{95DC2182-BA54-4583-9E8E-B21E5C8D4D55}" dt="2023-02-17T09:22:42.121" v="3052" actId="20577"/>
        <pc:sldMkLst>
          <pc:docMk/>
          <pc:sldMk cId="2064353129" sldId="392"/>
        </pc:sldMkLst>
        <pc:spChg chg="mod">
          <ac:chgData name="Matthieu De Mari" userId="dfb708c9-d8dc-439f-9a3b-c772bf4a311c" providerId="ADAL" clId="{95DC2182-BA54-4583-9E8E-B21E5C8D4D55}" dt="2023-02-17T09:22:42.121" v="3052" actId="20577"/>
          <ac:spMkLst>
            <pc:docMk/>
            <pc:sldMk cId="2064353129" sldId="392"/>
            <ac:spMk id="2" creationId="{3E88DE4A-B9A9-CCDF-2EFA-3BA4C358FAAB}"/>
          </ac:spMkLst>
        </pc:spChg>
        <pc:spChg chg="add mod">
          <ac:chgData name="Matthieu De Mari" userId="dfb708c9-d8dc-439f-9a3b-c772bf4a311c" providerId="ADAL" clId="{95DC2182-BA54-4583-9E8E-B21E5C8D4D55}" dt="2023-02-17T09:11:05.109" v="2019" actId="208"/>
          <ac:spMkLst>
            <pc:docMk/>
            <pc:sldMk cId="2064353129" sldId="392"/>
            <ac:spMk id="3" creationId="{9297C65D-302D-97F3-B9E7-0795EAD68417}"/>
          </ac:spMkLst>
        </pc:spChg>
        <pc:spChg chg="add mod">
          <ac:chgData name="Matthieu De Mari" userId="dfb708c9-d8dc-439f-9a3b-c772bf4a311c" providerId="ADAL" clId="{95DC2182-BA54-4583-9E8E-B21E5C8D4D55}" dt="2023-02-17T09:11:13.425" v="2023" actId="14100"/>
          <ac:spMkLst>
            <pc:docMk/>
            <pc:sldMk cId="2064353129" sldId="392"/>
            <ac:spMk id="4" creationId="{76F7AF6B-B2F9-3EFF-C0AF-2B594EF765FF}"/>
          </ac:spMkLst>
        </pc:spChg>
        <pc:spChg chg="add mod">
          <ac:chgData name="Matthieu De Mari" userId="dfb708c9-d8dc-439f-9a3b-c772bf4a311c" providerId="ADAL" clId="{95DC2182-BA54-4583-9E8E-B21E5C8D4D55}" dt="2023-02-17T09:11:23.789" v="2026" actId="14100"/>
          <ac:spMkLst>
            <pc:docMk/>
            <pc:sldMk cId="2064353129" sldId="392"/>
            <ac:spMk id="5" creationId="{839586BE-A17E-1BF1-BFDE-31813F4B3DA7}"/>
          </ac:spMkLst>
        </pc:spChg>
        <pc:spChg chg="add mod">
          <ac:chgData name="Matthieu De Mari" userId="dfb708c9-d8dc-439f-9a3b-c772bf4a311c" providerId="ADAL" clId="{95DC2182-BA54-4583-9E8E-B21E5C8D4D55}" dt="2023-02-17T09:21:50.102" v="2950" actId="1037"/>
          <ac:spMkLst>
            <pc:docMk/>
            <pc:sldMk cId="2064353129" sldId="392"/>
            <ac:spMk id="6" creationId="{3DFDB98B-84DF-C2AD-F494-6AFEC7D2D6CE}"/>
          </ac:spMkLst>
        </pc:spChg>
        <pc:spChg chg="add del mod">
          <ac:chgData name="Matthieu De Mari" userId="dfb708c9-d8dc-439f-9a3b-c772bf4a311c" providerId="ADAL" clId="{95DC2182-BA54-4583-9E8E-B21E5C8D4D55}" dt="2023-02-17T09:11:43.365" v="2034" actId="478"/>
          <ac:spMkLst>
            <pc:docMk/>
            <pc:sldMk cId="2064353129" sldId="392"/>
            <ac:spMk id="7" creationId="{97AC7B7E-A5DF-2690-98A1-F558BD65B7DE}"/>
          </ac:spMkLst>
        </pc:spChg>
        <pc:spChg chg="add mod">
          <ac:chgData name="Matthieu De Mari" userId="dfb708c9-d8dc-439f-9a3b-c772bf4a311c" providerId="ADAL" clId="{95DC2182-BA54-4583-9E8E-B21E5C8D4D55}" dt="2023-02-17T09:12:02.838" v="2043" actId="208"/>
          <ac:spMkLst>
            <pc:docMk/>
            <pc:sldMk cId="2064353129" sldId="392"/>
            <ac:spMk id="8" creationId="{9CD8EDD4-508D-2592-641D-F07131736022}"/>
          </ac:spMkLst>
        </pc:spChg>
        <pc:spChg chg="add mod">
          <ac:chgData name="Matthieu De Mari" userId="dfb708c9-d8dc-439f-9a3b-c772bf4a311c" providerId="ADAL" clId="{95DC2182-BA54-4583-9E8E-B21E5C8D4D55}" dt="2023-02-17T09:13:33.978" v="2248" actId="207"/>
          <ac:spMkLst>
            <pc:docMk/>
            <pc:sldMk cId="2064353129" sldId="392"/>
            <ac:spMk id="9" creationId="{98455056-4146-112A-F120-BE0214897893}"/>
          </ac:spMkLst>
        </pc:spChg>
        <pc:spChg chg="add mod">
          <ac:chgData name="Matthieu De Mari" userId="dfb708c9-d8dc-439f-9a3b-c772bf4a311c" providerId="ADAL" clId="{95DC2182-BA54-4583-9E8E-B21E5C8D4D55}" dt="2023-02-17T09:14:47.187" v="2274" actId="1076"/>
          <ac:spMkLst>
            <pc:docMk/>
            <pc:sldMk cId="2064353129" sldId="392"/>
            <ac:spMk id="25" creationId="{6C97FE7D-83F3-331E-3DF8-232847CB58B0}"/>
          </ac:spMkLst>
        </pc:spChg>
        <pc:cxnChg chg="add mod">
          <ac:chgData name="Matthieu De Mari" userId="dfb708c9-d8dc-439f-9a3b-c772bf4a311c" providerId="ADAL" clId="{95DC2182-BA54-4583-9E8E-B21E5C8D4D55}" dt="2023-02-17T09:14:29.083" v="2265" actId="14100"/>
          <ac:cxnSpMkLst>
            <pc:docMk/>
            <pc:sldMk cId="2064353129" sldId="392"/>
            <ac:cxnSpMk id="12" creationId="{3D32C3E9-BCF7-21C1-63AF-73D41ED05D73}"/>
          </ac:cxnSpMkLst>
        </pc:cxnChg>
        <pc:cxnChg chg="add mod">
          <ac:chgData name="Matthieu De Mari" userId="dfb708c9-d8dc-439f-9a3b-c772bf4a311c" providerId="ADAL" clId="{95DC2182-BA54-4583-9E8E-B21E5C8D4D55}" dt="2023-02-17T09:14:13.853" v="2257" actId="14100"/>
          <ac:cxnSpMkLst>
            <pc:docMk/>
            <pc:sldMk cId="2064353129" sldId="392"/>
            <ac:cxnSpMk id="13" creationId="{CAD247D5-7FC8-E539-BBF9-553966365A8E}"/>
          </ac:cxnSpMkLst>
        </pc:cxnChg>
        <pc:cxnChg chg="add mod">
          <ac:chgData name="Matthieu De Mari" userId="dfb708c9-d8dc-439f-9a3b-c772bf4a311c" providerId="ADAL" clId="{95DC2182-BA54-4583-9E8E-B21E5C8D4D55}" dt="2023-02-17T09:14:26.278" v="2264" actId="14100"/>
          <ac:cxnSpMkLst>
            <pc:docMk/>
            <pc:sldMk cId="2064353129" sldId="392"/>
            <ac:cxnSpMk id="17" creationId="{08DACFCA-54FF-8B97-ADDE-2E676AE80B9A}"/>
          </ac:cxnSpMkLst>
        </pc:cxnChg>
        <pc:cxnChg chg="add mod">
          <ac:chgData name="Matthieu De Mari" userId="dfb708c9-d8dc-439f-9a3b-c772bf4a311c" providerId="ADAL" clId="{95DC2182-BA54-4583-9E8E-B21E5C8D4D55}" dt="2023-02-17T09:14:22.423" v="2263" actId="14100"/>
          <ac:cxnSpMkLst>
            <pc:docMk/>
            <pc:sldMk cId="2064353129" sldId="392"/>
            <ac:cxnSpMk id="19" creationId="{B762C7FE-569E-526F-8EAC-7FB212EC0703}"/>
          </ac:cxnSpMkLst>
        </pc:cxnChg>
      </pc:sldChg>
      <pc:sldChg chg="addSp delSp modSp add mod">
        <pc:chgData name="Matthieu De Mari" userId="dfb708c9-d8dc-439f-9a3b-c772bf4a311c" providerId="ADAL" clId="{95DC2182-BA54-4583-9E8E-B21E5C8D4D55}" dt="2023-02-23T02:54:05.876" v="9727" actId="20577"/>
        <pc:sldMkLst>
          <pc:docMk/>
          <pc:sldMk cId="3842187934" sldId="393"/>
        </pc:sldMkLst>
        <pc:spChg chg="mod">
          <ac:chgData name="Matthieu De Mari" userId="dfb708c9-d8dc-439f-9a3b-c772bf4a311c" providerId="ADAL" clId="{95DC2182-BA54-4583-9E8E-B21E5C8D4D55}" dt="2023-02-23T02:54:05.876" v="9727" actId="20577"/>
          <ac:spMkLst>
            <pc:docMk/>
            <pc:sldMk cId="3842187934" sldId="393"/>
            <ac:spMk id="2" creationId="{3E88DE4A-B9A9-CCDF-2EFA-3BA4C358FAAB}"/>
          </ac:spMkLst>
        </pc:spChg>
        <pc:spChg chg="del mod">
          <ac:chgData name="Matthieu De Mari" userId="dfb708c9-d8dc-439f-9a3b-c772bf4a311c" providerId="ADAL" clId="{95DC2182-BA54-4583-9E8E-B21E5C8D4D55}" dt="2023-02-17T09:15:55.413" v="2370" actId="478"/>
          <ac:spMkLst>
            <pc:docMk/>
            <pc:sldMk cId="3842187934" sldId="393"/>
            <ac:spMk id="3" creationId="{BCEF9F32-C83F-B6A9-E126-668F25B9100E}"/>
          </ac:spMkLst>
        </pc:spChg>
        <pc:spChg chg="del">
          <ac:chgData name="Matthieu De Mari" userId="dfb708c9-d8dc-439f-9a3b-c772bf4a311c" providerId="ADAL" clId="{95DC2182-BA54-4583-9E8E-B21E5C8D4D55}" dt="2023-02-17T09:15:54.538" v="2368" actId="478"/>
          <ac:spMkLst>
            <pc:docMk/>
            <pc:sldMk cId="3842187934" sldId="393"/>
            <ac:spMk id="5" creationId="{6C7F4F35-B552-E12F-D00F-A5EC521F9B44}"/>
          </ac:spMkLst>
        </pc:spChg>
        <pc:spChg chg="add del mod">
          <ac:chgData name="Matthieu De Mari" userId="dfb708c9-d8dc-439f-9a3b-c772bf4a311c" providerId="ADAL" clId="{95DC2182-BA54-4583-9E8E-B21E5C8D4D55}" dt="2023-02-17T09:15:56.648" v="2371" actId="478"/>
          <ac:spMkLst>
            <pc:docMk/>
            <pc:sldMk cId="3842187934" sldId="393"/>
            <ac:spMk id="6" creationId="{172017A6-24E0-1540-C49A-2A66719AE393}"/>
          </ac:spMkLst>
        </pc:spChg>
        <pc:spChg chg="add mod">
          <ac:chgData name="Matthieu De Mari" userId="dfb708c9-d8dc-439f-9a3b-c772bf4a311c" providerId="ADAL" clId="{95DC2182-BA54-4583-9E8E-B21E5C8D4D55}" dt="2023-02-21T08:55:04.826" v="4561" actId="20577"/>
          <ac:spMkLst>
            <pc:docMk/>
            <pc:sldMk cId="3842187934" sldId="393"/>
            <ac:spMk id="8" creationId="{2F23B49A-721B-DD95-6D4E-073A6A6E4974}"/>
          </ac:spMkLst>
        </pc:spChg>
        <pc:picChg chg="add mod">
          <ac:chgData name="Matthieu De Mari" userId="dfb708c9-d8dc-439f-9a3b-c772bf4a311c" providerId="ADAL" clId="{95DC2182-BA54-4583-9E8E-B21E5C8D4D55}" dt="2023-02-17T09:16:42.595" v="2483" actId="1076"/>
          <ac:picMkLst>
            <pc:docMk/>
            <pc:sldMk cId="3842187934" sldId="393"/>
            <ac:picMk id="10" creationId="{8D66A25C-FAC3-1855-47F0-61A8E7EDBDA1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1T08:55:11.719" v="4562"/>
        <pc:sldMkLst>
          <pc:docMk/>
          <pc:sldMk cId="781649533" sldId="394"/>
        </pc:sldMkLst>
        <pc:spChg chg="mod">
          <ac:chgData name="Matthieu De Mari" userId="dfb708c9-d8dc-439f-9a3b-c772bf4a311c" providerId="ADAL" clId="{95DC2182-BA54-4583-9E8E-B21E5C8D4D55}" dt="2023-02-17T09:22:27.992" v="3041" actId="20577"/>
          <ac:spMkLst>
            <pc:docMk/>
            <pc:sldMk cId="781649533" sldId="394"/>
            <ac:spMk id="2" creationId="{3E88DE4A-B9A9-CCDF-2EFA-3BA4C358FAAB}"/>
          </ac:spMkLst>
        </pc:spChg>
        <pc:spChg chg="mod">
          <ac:chgData name="Matthieu De Mari" userId="dfb708c9-d8dc-439f-9a3b-c772bf4a311c" providerId="ADAL" clId="{95DC2182-BA54-4583-9E8E-B21E5C8D4D55}" dt="2023-02-21T08:55:11.719" v="4562"/>
          <ac:spMkLst>
            <pc:docMk/>
            <pc:sldMk cId="781649533" sldId="394"/>
            <ac:spMk id="8" creationId="{2F23B49A-721B-DD95-6D4E-073A6A6E4974}"/>
          </ac:spMkLst>
        </pc:spChg>
        <pc:picChg chg="add mod">
          <ac:chgData name="Matthieu De Mari" userId="dfb708c9-d8dc-439f-9a3b-c772bf4a311c" providerId="ADAL" clId="{95DC2182-BA54-4583-9E8E-B21E5C8D4D55}" dt="2023-02-17T09:18:38.581" v="2691" actId="1037"/>
          <ac:picMkLst>
            <pc:docMk/>
            <pc:sldMk cId="781649533" sldId="394"/>
            <ac:picMk id="4" creationId="{524B8573-B927-FC61-5A5C-06A2E553F154}"/>
          </ac:picMkLst>
        </pc:picChg>
        <pc:picChg chg="del">
          <ac:chgData name="Matthieu De Mari" userId="dfb708c9-d8dc-439f-9a3b-c772bf4a311c" providerId="ADAL" clId="{95DC2182-BA54-4583-9E8E-B21E5C8D4D55}" dt="2023-02-17T09:18:15.834" v="2674" actId="478"/>
          <ac:picMkLst>
            <pc:docMk/>
            <pc:sldMk cId="781649533" sldId="394"/>
            <ac:picMk id="10" creationId="{8D66A25C-FAC3-1855-47F0-61A8E7EDBDA1}"/>
          </ac:picMkLst>
        </pc:picChg>
      </pc:sldChg>
      <pc:sldChg chg="addSp delSp modSp add mod modClrScheme chgLayout">
        <pc:chgData name="Matthieu De Mari" userId="dfb708c9-d8dc-439f-9a3b-c772bf4a311c" providerId="ADAL" clId="{95DC2182-BA54-4583-9E8E-B21E5C8D4D55}" dt="2023-02-23T02:54:30.470" v="9741" actId="20577"/>
        <pc:sldMkLst>
          <pc:docMk/>
          <pc:sldMk cId="2316878562" sldId="395"/>
        </pc:sldMkLst>
        <pc:spChg chg="mod ord">
          <ac:chgData name="Matthieu De Mari" userId="dfb708c9-d8dc-439f-9a3b-c772bf4a311c" providerId="ADAL" clId="{95DC2182-BA54-4583-9E8E-B21E5C8D4D55}" dt="2023-02-17T09:22:35.259" v="3044" actId="20577"/>
          <ac:spMkLst>
            <pc:docMk/>
            <pc:sldMk cId="2316878562" sldId="395"/>
            <ac:spMk id="2" creationId="{3E88DE4A-B9A9-CCDF-2EFA-3BA4C358FAAB}"/>
          </ac:spMkLst>
        </pc:spChg>
        <pc:spChg chg="mod ord">
          <ac:chgData name="Matthieu De Mari" userId="dfb708c9-d8dc-439f-9a3b-c772bf4a311c" providerId="ADAL" clId="{95DC2182-BA54-4583-9E8E-B21E5C8D4D55}" dt="2023-02-23T02:54:30.470" v="9741" actId="20577"/>
          <ac:spMkLst>
            <pc:docMk/>
            <pc:sldMk cId="2316878562" sldId="395"/>
            <ac:spMk id="8" creationId="{2F23B49A-721B-DD95-6D4E-073A6A6E4974}"/>
          </ac:spMkLst>
        </pc:spChg>
        <pc:picChg chg="del">
          <ac:chgData name="Matthieu De Mari" userId="dfb708c9-d8dc-439f-9a3b-c772bf4a311c" providerId="ADAL" clId="{95DC2182-BA54-4583-9E8E-B21E5C8D4D55}" dt="2023-02-17T09:18:59.416" v="2694" actId="478"/>
          <ac:picMkLst>
            <pc:docMk/>
            <pc:sldMk cId="2316878562" sldId="395"/>
            <ac:picMk id="4" creationId="{524B8573-B927-FC61-5A5C-06A2E553F154}"/>
          </ac:picMkLst>
        </pc:picChg>
        <pc:picChg chg="add del mod">
          <ac:chgData name="Matthieu De Mari" userId="dfb708c9-d8dc-439f-9a3b-c772bf4a311c" providerId="ADAL" clId="{95DC2182-BA54-4583-9E8E-B21E5C8D4D55}" dt="2023-02-17T09:19:13.883" v="2701" actId="478"/>
          <ac:picMkLst>
            <pc:docMk/>
            <pc:sldMk cId="2316878562" sldId="395"/>
            <ac:picMk id="5" creationId="{4A8911E2-75A0-7BD2-6C4D-DE264552666B}"/>
          </ac:picMkLst>
        </pc:picChg>
        <pc:picChg chg="add mod">
          <ac:chgData name="Matthieu De Mari" userId="dfb708c9-d8dc-439f-9a3b-c772bf4a311c" providerId="ADAL" clId="{95DC2182-BA54-4583-9E8E-B21E5C8D4D55}" dt="2023-02-17T09:20:27.032" v="2853" actId="1036"/>
          <ac:picMkLst>
            <pc:docMk/>
            <pc:sldMk cId="2316878562" sldId="395"/>
            <ac:picMk id="7" creationId="{9D14AB5C-BA99-C7BA-2FE3-DCAF22537151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6T07:19:06.094" v="19247"/>
        <pc:sldMkLst>
          <pc:docMk/>
          <pc:sldMk cId="1870305378" sldId="396"/>
        </pc:sldMkLst>
        <pc:spChg chg="mod">
          <ac:chgData name="Matthieu De Mari" userId="dfb708c9-d8dc-439f-9a3b-c772bf4a311c" providerId="ADAL" clId="{95DC2182-BA54-4583-9E8E-B21E5C8D4D55}" dt="2023-02-17T09:22:48.286" v="3054"/>
          <ac:spMkLst>
            <pc:docMk/>
            <pc:sldMk cId="1870305378" sldId="396"/>
            <ac:spMk id="2" creationId="{9774CF04-37F8-59A5-D891-341292A57549}"/>
          </ac:spMkLst>
        </pc:spChg>
        <pc:spChg chg="mod">
          <ac:chgData name="Matthieu De Mari" userId="dfb708c9-d8dc-439f-9a3b-c772bf4a311c" providerId="ADAL" clId="{95DC2182-BA54-4583-9E8E-B21E5C8D4D55}" dt="2023-02-23T02:55:50.931" v="9792" actId="20577"/>
          <ac:spMkLst>
            <pc:docMk/>
            <pc:sldMk cId="1870305378" sldId="396"/>
            <ac:spMk id="3" creationId="{4E2EC6DC-296C-84BC-FE39-DB6DC6B7379B}"/>
          </ac:spMkLst>
        </pc:spChg>
        <pc:spChg chg="del">
          <ac:chgData name="Matthieu De Mari" userId="dfb708c9-d8dc-439f-9a3b-c772bf4a311c" providerId="ADAL" clId="{95DC2182-BA54-4583-9E8E-B21E5C8D4D55}" dt="2023-02-17T09:21:19.074" v="2878" actId="478"/>
          <ac:spMkLst>
            <pc:docMk/>
            <pc:sldMk cId="1870305378" sldId="396"/>
            <ac:spMk id="4" creationId="{23CE24C3-5C5B-99BA-FA26-CFFB3E0F75EC}"/>
          </ac:spMkLst>
        </pc:spChg>
        <pc:spChg chg="add del mod">
          <ac:chgData name="Matthieu De Mari" userId="dfb708c9-d8dc-439f-9a3b-c772bf4a311c" providerId="ADAL" clId="{95DC2182-BA54-4583-9E8E-B21E5C8D4D55}" dt="2023-02-17T09:21:30.681" v="2938"/>
          <ac:spMkLst>
            <pc:docMk/>
            <pc:sldMk cId="1870305378" sldId="396"/>
            <ac:spMk id="7" creationId="{504779FB-ECB5-91AB-776A-10DFB1AD3D45}"/>
          </ac:spMkLst>
        </pc:spChg>
        <pc:spChg chg="add del mod">
          <ac:chgData name="Matthieu De Mari" userId="dfb708c9-d8dc-439f-9a3b-c772bf4a311c" providerId="ADAL" clId="{95DC2182-BA54-4583-9E8E-B21E5C8D4D55}" dt="2023-02-26T07:19:06.094" v="19247"/>
          <ac:spMkLst>
            <pc:docMk/>
            <pc:sldMk cId="1870305378" sldId="396"/>
            <ac:spMk id="8" creationId="{AEDDE3E6-3D32-685D-2DA1-692470B89828}"/>
          </ac:spMkLst>
        </pc:spChg>
        <pc:spChg chg="add del mod">
          <ac:chgData name="Matthieu De Mari" userId="dfb708c9-d8dc-439f-9a3b-c772bf4a311c" providerId="ADAL" clId="{95DC2182-BA54-4583-9E8E-B21E5C8D4D55}" dt="2023-02-17T09:21:30.681" v="2938"/>
          <ac:spMkLst>
            <pc:docMk/>
            <pc:sldMk cId="1870305378" sldId="396"/>
            <ac:spMk id="8" creationId="{D0EA8020-B13C-93C0-039A-67DC8B1DD76B}"/>
          </ac:spMkLst>
        </pc:spChg>
        <pc:spChg chg="add del mod">
          <ac:chgData name="Matthieu De Mari" userId="dfb708c9-d8dc-439f-9a3b-c772bf4a311c" providerId="ADAL" clId="{95DC2182-BA54-4583-9E8E-B21E5C8D4D55}" dt="2023-02-17T09:21:30.681" v="2938"/>
          <ac:spMkLst>
            <pc:docMk/>
            <pc:sldMk cId="1870305378" sldId="396"/>
            <ac:spMk id="9" creationId="{1C7FEE87-6B91-1B8F-67EB-DEF2034F2CFE}"/>
          </ac:spMkLst>
        </pc:spChg>
        <pc:picChg chg="add del mod">
          <ac:chgData name="Matthieu De Mari" userId="dfb708c9-d8dc-439f-9a3b-c772bf4a311c" providerId="ADAL" clId="{95DC2182-BA54-4583-9E8E-B21E5C8D4D55}" dt="2023-02-17T09:21:30.681" v="2938"/>
          <ac:picMkLst>
            <pc:docMk/>
            <pc:sldMk cId="1870305378" sldId="396"/>
            <ac:picMk id="5" creationId="{839159B0-F5FA-07D5-8895-567D1D78C569}"/>
          </ac:picMkLst>
        </pc:picChg>
        <pc:picChg chg="add del mod">
          <ac:chgData name="Matthieu De Mari" userId="dfb708c9-d8dc-439f-9a3b-c772bf4a311c" providerId="ADAL" clId="{95DC2182-BA54-4583-9E8E-B21E5C8D4D55}" dt="2023-02-17T09:21:30.681" v="2938"/>
          <ac:picMkLst>
            <pc:docMk/>
            <pc:sldMk cId="1870305378" sldId="396"/>
            <ac:picMk id="6" creationId="{D224991E-CBE0-1797-B284-619B80EE18F2}"/>
          </ac:picMkLst>
        </pc:picChg>
        <pc:picChg chg="add mod">
          <ac:chgData name="Matthieu De Mari" userId="dfb708c9-d8dc-439f-9a3b-c772bf4a311c" providerId="ADAL" clId="{95DC2182-BA54-4583-9E8E-B21E5C8D4D55}" dt="2023-02-17T09:39:01.910" v="4009" actId="1036"/>
          <ac:picMkLst>
            <pc:docMk/>
            <pc:sldMk cId="1870305378" sldId="396"/>
            <ac:picMk id="10" creationId="{7451DDE0-AAF3-330D-A8B5-94DCD7217016}"/>
          </ac:picMkLst>
        </pc:picChg>
        <pc:cxnChg chg="add del mod">
          <ac:chgData name="Matthieu De Mari" userId="dfb708c9-d8dc-439f-9a3b-c772bf4a311c" providerId="ADAL" clId="{95DC2182-BA54-4583-9E8E-B21E5C8D4D55}" dt="2023-02-26T07:19:06.094" v="19247"/>
          <ac:cxnSpMkLst>
            <pc:docMk/>
            <pc:sldMk cId="1870305378" sldId="396"/>
            <ac:cxnSpMk id="4" creationId="{EB865736-7870-9A07-3F6E-250833C8AD68}"/>
          </ac:cxnSpMkLst>
        </pc:cxnChg>
        <pc:cxnChg chg="add del mod">
          <ac:chgData name="Matthieu De Mari" userId="dfb708c9-d8dc-439f-9a3b-c772bf4a311c" providerId="ADAL" clId="{95DC2182-BA54-4583-9E8E-B21E5C8D4D55}" dt="2023-02-26T07:19:06.094" v="19247"/>
          <ac:cxnSpMkLst>
            <pc:docMk/>
            <pc:sldMk cId="1870305378" sldId="396"/>
            <ac:cxnSpMk id="5" creationId="{AD943366-5813-7020-0955-2751150B8B8B}"/>
          </ac:cxnSpMkLst>
        </pc:cxnChg>
        <pc:cxnChg chg="add del mod">
          <ac:chgData name="Matthieu De Mari" userId="dfb708c9-d8dc-439f-9a3b-c772bf4a311c" providerId="ADAL" clId="{95DC2182-BA54-4583-9E8E-B21E5C8D4D55}" dt="2023-02-26T07:19:06.094" v="19247"/>
          <ac:cxnSpMkLst>
            <pc:docMk/>
            <pc:sldMk cId="1870305378" sldId="396"/>
            <ac:cxnSpMk id="6" creationId="{F9A6AF23-DC48-1603-C985-2844EFAF8CA5}"/>
          </ac:cxnSpMkLst>
        </pc:cxnChg>
        <pc:cxnChg chg="add del mod">
          <ac:chgData name="Matthieu De Mari" userId="dfb708c9-d8dc-439f-9a3b-c772bf4a311c" providerId="ADAL" clId="{95DC2182-BA54-4583-9E8E-B21E5C8D4D55}" dt="2023-02-26T07:19:06.094" v="19247"/>
          <ac:cxnSpMkLst>
            <pc:docMk/>
            <pc:sldMk cId="1870305378" sldId="396"/>
            <ac:cxnSpMk id="7" creationId="{BB5A4879-F397-E851-C96D-3D8B9CAF44A9}"/>
          </ac:cxnSpMkLst>
        </pc:cxnChg>
      </pc:sldChg>
      <pc:sldChg chg="addSp delSp modSp add mod">
        <pc:chgData name="Matthieu De Mari" userId="dfb708c9-d8dc-439f-9a3b-c772bf4a311c" providerId="ADAL" clId="{95DC2182-BA54-4583-9E8E-B21E5C8D4D55}" dt="2023-02-23T02:58:02.175" v="9793" actId="20577"/>
        <pc:sldMkLst>
          <pc:docMk/>
          <pc:sldMk cId="1413966137" sldId="397"/>
        </pc:sldMkLst>
        <pc:spChg chg="mod">
          <ac:chgData name="Matthieu De Mari" userId="dfb708c9-d8dc-439f-9a3b-c772bf4a311c" providerId="ADAL" clId="{95DC2182-BA54-4583-9E8E-B21E5C8D4D55}" dt="2023-02-23T02:58:02.175" v="9793" actId="20577"/>
          <ac:spMkLst>
            <pc:docMk/>
            <pc:sldMk cId="1413966137" sldId="397"/>
            <ac:spMk id="3" creationId="{4E2EC6DC-296C-84BC-FE39-DB6DC6B7379B}"/>
          </ac:spMkLst>
        </pc:spChg>
        <pc:spChg chg="add del mod">
          <ac:chgData name="Matthieu De Mari" userId="dfb708c9-d8dc-439f-9a3b-c772bf4a311c" providerId="ADAL" clId="{95DC2182-BA54-4583-9E8E-B21E5C8D4D55}" dt="2023-02-17T09:34:26.735" v="3719" actId="21"/>
          <ac:spMkLst>
            <pc:docMk/>
            <pc:sldMk cId="1413966137" sldId="397"/>
            <ac:spMk id="4" creationId="{2779C85C-B145-607A-FD88-44BE4ADDFDE7}"/>
          </ac:spMkLst>
        </pc:spChg>
        <pc:spChg chg="add del mod">
          <ac:chgData name="Matthieu De Mari" userId="dfb708c9-d8dc-439f-9a3b-c772bf4a311c" providerId="ADAL" clId="{95DC2182-BA54-4583-9E8E-B21E5C8D4D55}" dt="2023-02-17T09:34:33.124" v="3722" actId="478"/>
          <ac:spMkLst>
            <pc:docMk/>
            <pc:sldMk cId="1413966137" sldId="397"/>
            <ac:spMk id="5" creationId="{53EE1042-F601-677B-CE31-4456678DB0D7}"/>
          </ac:spMkLst>
        </pc:spChg>
        <pc:picChg chg="add mod">
          <ac:chgData name="Matthieu De Mari" userId="dfb708c9-d8dc-439f-9a3b-c772bf4a311c" providerId="ADAL" clId="{95DC2182-BA54-4583-9E8E-B21E5C8D4D55}" dt="2023-02-17T09:39:52.227" v="4041"/>
          <ac:picMkLst>
            <pc:docMk/>
            <pc:sldMk cId="1413966137" sldId="397"/>
            <ac:picMk id="6" creationId="{49AD4472-5573-CFF1-EE35-D4FAE1EB60D0}"/>
          </ac:picMkLst>
        </pc:picChg>
        <pc:picChg chg="del">
          <ac:chgData name="Matthieu De Mari" userId="dfb708c9-d8dc-439f-9a3b-c772bf4a311c" providerId="ADAL" clId="{95DC2182-BA54-4583-9E8E-B21E5C8D4D55}" dt="2023-02-17T09:39:51.997" v="4040" actId="478"/>
          <ac:picMkLst>
            <pc:docMk/>
            <pc:sldMk cId="1413966137" sldId="397"/>
            <ac:picMk id="10" creationId="{7451DDE0-AAF3-330D-A8B5-94DCD7217016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3T02:59:11.897" v="9835" actId="20577"/>
        <pc:sldMkLst>
          <pc:docMk/>
          <pc:sldMk cId="2506346402" sldId="398"/>
        </pc:sldMkLst>
        <pc:spChg chg="mod">
          <ac:chgData name="Matthieu De Mari" userId="dfb708c9-d8dc-439f-9a3b-c772bf4a311c" providerId="ADAL" clId="{95DC2182-BA54-4583-9E8E-B21E5C8D4D55}" dt="2023-02-17T09:27:49.249" v="3405" actId="20577"/>
          <ac:spMkLst>
            <pc:docMk/>
            <pc:sldMk cId="2506346402" sldId="398"/>
            <ac:spMk id="2" creationId="{94DD6207-4F19-3F96-7313-BD1C134EFE2E}"/>
          </ac:spMkLst>
        </pc:spChg>
        <pc:spChg chg="mod">
          <ac:chgData name="Matthieu De Mari" userId="dfb708c9-d8dc-439f-9a3b-c772bf4a311c" providerId="ADAL" clId="{95DC2182-BA54-4583-9E8E-B21E5C8D4D55}" dt="2023-02-23T02:59:11.897" v="9835" actId="20577"/>
          <ac:spMkLst>
            <pc:docMk/>
            <pc:sldMk cId="2506346402" sldId="398"/>
            <ac:spMk id="3" creationId="{AB518D65-2307-AF01-524E-D9D2045AA0A1}"/>
          </ac:spMkLst>
        </pc:spChg>
        <pc:spChg chg="del">
          <ac:chgData name="Matthieu De Mari" userId="dfb708c9-d8dc-439f-9a3b-c772bf4a311c" providerId="ADAL" clId="{95DC2182-BA54-4583-9E8E-B21E5C8D4D55}" dt="2023-02-17T09:29:06.288" v="3543" actId="478"/>
          <ac:spMkLst>
            <pc:docMk/>
            <pc:sldMk cId="2506346402" sldId="398"/>
            <ac:spMk id="4" creationId="{1A10D85D-7D13-2CC8-CB88-BCE9CFFA569F}"/>
          </ac:spMkLst>
        </pc:spChg>
        <pc:picChg chg="add mod">
          <ac:chgData name="Matthieu De Mari" userId="dfb708c9-d8dc-439f-9a3b-c772bf4a311c" providerId="ADAL" clId="{95DC2182-BA54-4583-9E8E-B21E5C8D4D55}" dt="2023-02-17T09:37:06.161" v="3950" actId="1076"/>
          <ac:picMkLst>
            <pc:docMk/>
            <pc:sldMk cId="2506346402" sldId="398"/>
            <ac:picMk id="6" creationId="{3C38EE99-9997-EC4D-6407-E95240AA3E61}"/>
          </ac:picMkLst>
        </pc:picChg>
      </pc:sldChg>
      <pc:sldChg chg="addSp delSp modSp add mod modClrScheme chgLayout">
        <pc:chgData name="Matthieu De Mari" userId="dfb708c9-d8dc-439f-9a3b-c772bf4a311c" providerId="ADAL" clId="{95DC2182-BA54-4583-9E8E-B21E5C8D4D55}" dt="2023-02-17T09:40:50.204" v="4101" actId="20577"/>
        <pc:sldMkLst>
          <pc:docMk/>
          <pc:sldMk cId="1835834167" sldId="399"/>
        </pc:sldMkLst>
        <pc:spChg chg="mod ord">
          <ac:chgData name="Matthieu De Mari" userId="dfb708c9-d8dc-439f-9a3b-c772bf4a311c" providerId="ADAL" clId="{95DC2182-BA54-4583-9E8E-B21E5C8D4D55}" dt="2023-02-17T09:40:50.204" v="4101" actId="20577"/>
          <ac:spMkLst>
            <pc:docMk/>
            <pc:sldMk cId="1835834167" sldId="399"/>
            <ac:spMk id="2" creationId="{94DD6207-4F19-3F96-7313-BD1C134EFE2E}"/>
          </ac:spMkLst>
        </pc:spChg>
        <pc:spChg chg="del mod ord">
          <ac:chgData name="Matthieu De Mari" userId="dfb708c9-d8dc-439f-9a3b-c772bf4a311c" providerId="ADAL" clId="{95DC2182-BA54-4583-9E8E-B21E5C8D4D55}" dt="2023-02-17T09:37:39.991" v="3953" actId="478"/>
          <ac:spMkLst>
            <pc:docMk/>
            <pc:sldMk cId="1835834167" sldId="399"/>
            <ac:spMk id="3" creationId="{AB518D65-2307-AF01-524E-D9D2045AA0A1}"/>
          </ac:spMkLst>
        </pc:spChg>
        <pc:spChg chg="add del mod">
          <ac:chgData name="Matthieu De Mari" userId="dfb708c9-d8dc-439f-9a3b-c772bf4a311c" providerId="ADAL" clId="{95DC2182-BA54-4583-9E8E-B21E5C8D4D55}" dt="2023-02-17T09:37:42.328" v="3954" actId="478"/>
          <ac:spMkLst>
            <pc:docMk/>
            <pc:sldMk cId="1835834167" sldId="399"/>
            <ac:spMk id="5" creationId="{2EF588F6-3A8F-4EB1-4B65-67AF6C4BA090}"/>
          </ac:spMkLst>
        </pc:spChg>
        <pc:picChg chg="add mod">
          <ac:chgData name="Matthieu De Mari" userId="dfb708c9-d8dc-439f-9a3b-c772bf4a311c" providerId="ADAL" clId="{95DC2182-BA54-4583-9E8E-B21E5C8D4D55}" dt="2023-02-17T09:40:32.850" v="4076" actId="1076"/>
          <ac:picMkLst>
            <pc:docMk/>
            <pc:sldMk cId="1835834167" sldId="399"/>
            <ac:picMk id="7" creationId="{1C4103AD-8E3B-E0FC-1FB6-E4CDBAD3EC2B}"/>
          </ac:picMkLst>
        </pc:picChg>
        <pc:picChg chg="add mod">
          <ac:chgData name="Matthieu De Mari" userId="dfb708c9-d8dc-439f-9a3b-c772bf4a311c" providerId="ADAL" clId="{95DC2182-BA54-4583-9E8E-B21E5C8D4D55}" dt="2023-02-17T09:40:41.879" v="4081" actId="1076"/>
          <ac:picMkLst>
            <pc:docMk/>
            <pc:sldMk cId="1835834167" sldId="399"/>
            <ac:picMk id="8" creationId="{EDE5744A-E535-3ECF-6D99-A0009F827CBD}"/>
          </ac:picMkLst>
        </pc:picChg>
      </pc:sldChg>
      <pc:sldChg chg="addSp delSp modSp add mod ord modClrScheme chgLayout">
        <pc:chgData name="Matthieu De Mari" userId="dfb708c9-d8dc-439f-9a3b-c772bf4a311c" providerId="ADAL" clId="{95DC2182-BA54-4583-9E8E-B21E5C8D4D55}" dt="2023-02-23T02:58:40.249" v="9816" actId="20577"/>
        <pc:sldMkLst>
          <pc:docMk/>
          <pc:sldMk cId="4048808033" sldId="400"/>
        </pc:sldMkLst>
        <pc:spChg chg="mod ord">
          <ac:chgData name="Matthieu De Mari" userId="dfb708c9-d8dc-439f-9a3b-c772bf4a311c" providerId="ADAL" clId="{95DC2182-BA54-4583-9E8E-B21E5C8D4D55}" dt="2023-02-23T02:58:40.249" v="9816" actId="20577"/>
          <ac:spMkLst>
            <pc:docMk/>
            <pc:sldMk cId="4048808033" sldId="400"/>
            <ac:spMk id="2" creationId="{94DD6207-4F19-3F96-7313-BD1C134EFE2E}"/>
          </ac:spMkLst>
        </pc:spChg>
        <pc:spChg chg="mod ord">
          <ac:chgData name="Matthieu De Mari" userId="dfb708c9-d8dc-439f-9a3b-c772bf4a311c" providerId="ADAL" clId="{95DC2182-BA54-4583-9E8E-B21E5C8D4D55}" dt="2023-02-17T09:33:59.082" v="3714" actId="20577"/>
          <ac:spMkLst>
            <pc:docMk/>
            <pc:sldMk cId="4048808033" sldId="400"/>
            <ac:spMk id="3" creationId="{AB518D65-2307-AF01-524E-D9D2045AA0A1}"/>
          </ac:spMkLst>
        </pc:spChg>
        <pc:spChg chg="add del mod ord">
          <ac:chgData name="Matthieu De Mari" userId="dfb708c9-d8dc-439f-9a3b-c772bf4a311c" providerId="ADAL" clId="{95DC2182-BA54-4583-9E8E-B21E5C8D4D55}" dt="2023-02-17T09:33:03.485" v="3635" actId="478"/>
          <ac:spMkLst>
            <pc:docMk/>
            <pc:sldMk cId="4048808033" sldId="400"/>
            <ac:spMk id="6" creationId="{DCDED8EC-9D41-1A08-90F3-CA17CFDEADCE}"/>
          </ac:spMkLst>
        </pc:spChg>
        <pc:picChg chg="add del mod">
          <ac:chgData name="Matthieu De Mari" userId="dfb708c9-d8dc-439f-9a3b-c772bf4a311c" providerId="ADAL" clId="{95DC2182-BA54-4583-9E8E-B21E5C8D4D55}" dt="2023-02-17T09:32:51.674" v="3626" actId="478"/>
          <ac:picMkLst>
            <pc:docMk/>
            <pc:sldMk cId="4048808033" sldId="400"/>
            <ac:picMk id="5" creationId="{FCA6C289-05C2-2474-177F-20A8CC36CCD7}"/>
          </ac:picMkLst>
        </pc:picChg>
        <pc:picChg chg="add mod">
          <ac:chgData name="Matthieu De Mari" userId="dfb708c9-d8dc-439f-9a3b-c772bf4a311c" providerId="ADAL" clId="{95DC2182-BA54-4583-9E8E-B21E5C8D4D55}" dt="2023-02-17T09:34:04.797" v="3718" actId="1037"/>
          <ac:picMkLst>
            <pc:docMk/>
            <pc:sldMk cId="4048808033" sldId="400"/>
            <ac:picMk id="8" creationId="{E6F1A226-E903-0EFC-4ABA-2E0CF1D6A25F}"/>
          </ac:picMkLst>
        </pc:picChg>
      </pc:sldChg>
      <pc:sldChg chg="addSp delSp new del mod">
        <pc:chgData name="Matthieu De Mari" userId="dfb708c9-d8dc-439f-9a3b-c772bf4a311c" providerId="ADAL" clId="{95DC2182-BA54-4583-9E8E-B21E5C8D4D55}" dt="2023-02-17T09:43:44.070" v="4143" actId="47"/>
        <pc:sldMkLst>
          <pc:docMk/>
          <pc:sldMk cId="4083174369" sldId="401"/>
        </pc:sldMkLst>
        <pc:picChg chg="add del">
          <ac:chgData name="Matthieu De Mari" userId="dfb708c9-d8dc-439f-9a3b-c772bf4a311c" providerId="ADAL" clId="{95DC2182-BA54-4583-9E8E-B21E5C8D4D55}" dt="2023-02-17T09:43:18.544" v="4133" actId="21"/>
          <ac:picMkLst>
            <pc:docMk/>
            <pc:sldMk cId="4083174369" sldId="401"/>
            <ac:picMk id="5" creationId="{6B24127F-71AC-20FC-7A99-782E04FF8A11}"/>
          </ac:picMkLst>
        </pc:picChg>
      </pc:sldChg>
      <pc:sldChg chg="addSp delSp modSp add mod ord">
        <pc:chgData name="Matthieu De Mari" userId="dfb708c9-d8dc-439f-9a3b-c772bf4a311c" providerId="ADAL" clId="{95DC2182-BA54-4583-9E8E-B21E5C8D4D55}" dt="2023-02-26T07:19:59.779" v="19287" actId="20577"/>
        <pc:sldMkLst>
          <pc:docMk/>
          <pc:sldMk cId="736987387" sldId="402"/>
        </pc:sldMkLst>
        <pc:spChg chg="mod">
          <ac:chgData name="Matthieu De Mari" userId="dfb708c9-d8dc-439f-9a3b-c772bf4a311c" providerId="ADAL" clId="{95DC2182-BA54-4583-9E8E-B21E5C8D4D55}" dt="2023-02-17T09:43:16.206" v="4132" actId="20577"/>
          <ac:spMkLst>
            <pc:docMk/>
            <pc:sldMk cId="736987387" sldId="402"/>
            <ac:spMk id="2" creationId="{94DD6207-4F19-3F96-7313-BD1C134EFE2E}"/>
          </ac:spMkLst>
        </pc:spChg>
        <pc:spChg chg="mod">
          <ac:chgData name="Matthieu De Mari" userId="dfb708c9-d8dc-439f-9a3b-c772bf4a311c" providerId="ADAL" clId="{95DC2182-BA54-4583-9E8E-B21E5C8D4D55}" dt="2023-02-26T07:19:59.779" v="19287" actId="20577"/>
          <ac:spMkLst>
            <pc:docMk/>
            <pc:sldMk cId="736987387" sldId="402"/>
            <ac:spMk id="3" creationId="{AB518D65-2307-AF01-524E-D9D2045AA0A1}"/>
          </ac:spMkLst>
        </pc:spChg>
        <pc:picChg chg="add mod">
          <ac:chgData name="Matthieu De Mari" userId="dfb708c9-d8dc-439f-9a3b-c772bf4a311c" providerId="ADAL" clId="{95DC2182-BA54-4583-9E8E-B21E5C8D4D55}" dt="2023-02-17T09:43:25.643" v="4137" actId="1076"/>
          <ac:picMkLst>
            <pc:docMk/>
            <pc:sldMk cId="736987387" sldId="402"/>
            <ac:picMk id="4" creationId="{6CE3554C-9D2F-5BC5-3C72-5D7A74A0CCAA}"/>
          </ac:picMkLst>
        </pc:picChg>
        <pc:picChg chg="del">
          <ac:chgData name="Matthieu De Mari" userId="dfb708c9-d8dc-439f-9a3b-c772bf4a311c" providerId="ADAL" clId="{95DC2182-BA54-4583-9E8E-B21E5C8D4D55}" dt="2023-02-17T09:43:11.549" v="4130" actId="478"/>
          <ac:picMkLst>
            <pc:docMk/>
            <pc:sldMk cId="736987387" sldId="402"/>
            <ac:picMk id="6" creationId="{3C38EE99-9997-EC4D-6407-E95240AA3E61}"/>
          </ac:picMkLst>
        </pc:picChg>
      </pc:sldChg>
      <pc:sldChg chg="addSp delSp modSp add mod ord">
        <pc:chgData name="Matthieu De Mari" userId="dfb708c9-d8dc-439f-9a3b-c772bf4a311c" providerId="ADAL" clId="{95DC2182-BA54-4583-9E8E-B21E5C8D4D55}" dt="2023-02-23T03:00:12.707" v="9872" actId="20577"/>
        <pc:sldMkLst>
          <pc:docMk/>
          <pc:sldMk cId="105113267" sldId="403"/>
        </pc:sldMkLst>
        <pc:spChg chg="mod">
          <ac:chgData name="Matthieu De Mari" userId="dfb708c9-d8dc-439f-9a3b-c772bf4a311c" providerId="ADAL" clId="{95DC2182-BA54-4583-9E8E-B21E5C8D4D55}" dt="2023-02-23T03:00:12.707" v="9872" actId="20577"/>
          <ac:spMkLst>
            <pc:docMk/>
            <pc:sldMk cId="105113267" sldId="403"/>
            <ac:spMk id="8" creationId="{2F23B49A-721B-DD95-6D4E-073A6A6E4974}"/>
          </ac:spMkLst>
        </pc:spChg>
        <pc:picChg chg="add mod">
          <ac:chgData name="Matthieu De Mari" userId="dfb708c9-d8dc-439f-9a3b-c772bf4a311c" providerId="ADAL" clId="{95DC2182-BA54-4583-9E8E-B21E5C8D4D55}" dt="2023-02-17T09:51:45.663" v="4186" actId="1076"/>
          <ac:picMkLst>
            <pc:docMk/>
            <pc:sldMk cId="105113267" sldId="403"/>
            <ac:picMk id="4" creationId="{6DA78C32-4560-BEDA-2ECA-82D686C4FB72}"/>
          </ac:picMkLst>
        </pc:picChg>
        <pc:picChg chg="del">
          <ac:chgData name="Matthieu De Mari" userId="dfb708c9-d8dc-439f-9a3b-c772bf4a311c" providerId="ADAL" clId="{95DC2182-BA54-4583-9E8E-B21E5C8D4D55}" dt="2023-02-17T09:51:42.553" v="4184" actId="478"/>
          <ac:picMkLst>
            <pc:docMk/>
            <pc:sldMk cId="105113267" sldId="403"/>
            <ac:picMk id="7" creationId="{9D14AB5C-BA99-C7BA-2FE3-DCAF22537151}"/>
          </ac:picMkLst>
        </pc:picChg>
      </pc:sldChg>
      <pc:sldChg chg="modSp new del mod">
        <pc:chgData name="Matthieu De Mari" userId="dfb708c9-d8dc-439f-9a3b-c772bf4a311c" providerId="ADAL" clId="{95DC2182-BA54-4583-9E8E-B21E5C8D4D55}" dt="2023-02-21T10:03:31.963" v="5683" actId="2696"/>
        <pc:sldMkLst>
          <pc:docMk/>
          <pc:sldMk cId="955831919" sldId="404"/>
        </pc:sldMkLst>
        <pc:spChg chg="mod">
          <ac:chgData name="Matthieu De Mari" userId="dfb708c9-d8dc-439f-9a3b-c772bf4a311c" providerId="ADAL" clId="{95DC2182-BA54-4583-9E8E-B21E5C8D4D55}" dt="2023-02-21T08:56:14.509" v="4627" actId="20577"/>
          <ac:spMkLst>
            <pc:docMk/>
            <pc:sldMk cId="955831919" sldId="404"/>
            <ac:spMk id="2" creationId="{B7F2B696-BAB3-3B95-364A-DA9C343AFF9C}"/>
          </ac:spMkLst>
        </pc:spChg>
        <pc:spChg chg="mod">
          <ac:chgData name="Matthieu De Mari" userId="dfb708c9-d8dc-439f-9a3b-c772bf4a311c" providerId="ADAL" clId="{95DC2182-BA54-4583-9E8E-B21E5C8D4D55}" dt="2023-02-21T09:57:56.378" v="4894" actId="20577"/>
          <ac:spMkLst>
            <pc:docMk/>
            <pc:sldMk cId="955831919" sldId="404"/>
            <ac:spMk id="3" creationId="{3F321E73-C55F-1D84-B04E-3A310D33B527}"/>
          </ac:spMkLst>
        </pc:spChg>
      </pc:sldChg>
      <pc:sldChg chg="modSp add mod ord">
        <pc:chgData name="Matthieu De Mari" userId="dfb708c9-d8dc-439f-9a3b-c772bf4a311c" providerId="ADAL" clId="{95DC2182-BA54-4583-9E8E-B21E5C8D4D55}" dt="2023-02-26T07:35:56.470" v="19349" actId="20577"/>
        <pc:sldMkLst>
          <pc:docMk/>
          <pc:sldMk cId="1663617131" sldId="404"/>
        </pc:sldMkLst>
        <pc:spChg chg="mod">
          <ac:chgData name="Matthieu De Mari" userId="dfb708c9-d8dc-439f-9a3b-c772bf4a311c" providerId="ADAL" clId="{95DC2182-BA54-4583-9E8E-B21E5C8D4D55}" dt="2023-02-21T10:26:07.124" v="6856" actId="20577"/>
          <ac:spMkLst>
            <pc:docMk/>
            <pc:sldMk cId="1663617131" sldId="404"/>
            <ac:spMk id="2" creationId="{B7F2B696-BAB3-3B95-364A-DA9C343AFF9C}"/>
          </ac:spMkLst>
        </pc:spChg>
        <pc:spChg chg="mod">
          <ac:chgData name="Matthieu De Mari" userId="dfb708c9-d8dc-439f-9a3b-c772bf4a311c" providerId="ADAL" clId="{95DC2182-BA54-4583-9E8E-B21E5C8D4D55}" dt="2023-02-26T07:35:56.470" v="19349" actId="20577"/>
          <ac:spMkLst>
            <pc:docMk/>
            <pc:sldMk cId="1663617131" sldId="404"/>
            <ac:spMk id="3" creationId="{3F321E73-C55F-1D84-B04E-3A310D33B527}"/>
          </ac:spMkLst>
        </pc:spChg>
      </pc:sldChg>
      <pc:sldChg chg="modSp new mod ord">
        <pc:chgData name="Matthieu De Mari" userId="dfb708c9-d8dc-439f-9a3b-c772bf4a311c" providerId="ADAL" clId="{95DC2182-BA54-4583-9E8E-B21E5C8D4D55}" dt="2023-02-23T03:01:30.211" v="9898" actId="20577"/>
        <pc:sldMkLst>
          <pc:docMk/>
          <pc:sldMk cId="2755235485" sldId="405"/>
        </pc:sldMkLst>
        <pc:spChg chg="mod">
          <ac:chgData name="Matthieu De Mari" userId="dfb708c9-d8dc-439f-9a3b-c772bf4a311c" providerId="ADAL" clId="{95DC2182-BA54-4583-9E8E-B21E5C8D4D55}" dt="2023-02-21T10:02:33.428" v="5431" actId="20577"/>
          <ac:spMkLst>
            <pc:docMk/>
            <pc:sldMk cId="2755235485" sldId="405"/>
            <ac:spMk id="2" creationId="{9CA6C7F7-455A-5071-9414-BB2585FCB219}"/>
          </ac:spMkLst>
        </pc:spChg>
        <pc:spChg chg="mod">
          <ac:chgData name="Matthieu De Mari" userId="dfb708c9-d8dc-439f-9a3b-c772bf4a311c" providerId="ADAL" clId="{95DC2182-BA54-4583-9E8E-B21E5C8D4D55}" dt="2023-02-23T03:01:30.211" v="9898" actId="20577"/>
          <ac:spMkLst>
            <pc:docMk/>
            <pc:sldMk cId="2755235485" sldId="405"/>
            <ac:spMk id="3" creationId="{8219CB9E-DBF6-2419-238F-8192CB59ADA5}"/>
          </ac:spMkLst>
        </pc:spChg>
      </pc:sldChg>
      <pc:sldChg chg="modSp new mod">
        <pc:chgData name="Matthieu De Mari" userId="dfb708c9-d8dc-439f-9a3b-c772bf4a311c" providerId="ADAL" clId="{95DC2182-BA54-4583-9E8E-B21E5C8D4D55}" dt="2023-02-23T03:03:41.570" v="9949" actId="20577"/>
        <pc:sldMkLst>
          <pc:docMk/>
          <pc:sldMk cId="2781272903" sldId="406"/>
        </pc:sldMkLst>
        <pc:spChg chg="mod">
          <ac:chgData name="Matthieu De Mari" userId="dfb708c9-d8dc-439f-9a3b-c772bf4a311c" providerId="ADAL" clId="{95DC2182-BA54-4583-9E8E-B21E5C8D4D55}" dt="2023-02-21T10:37:43.657" v="7735" actId="20577"/>
          <ac:spMkLst>
            <pc:docMk/>
            <pc:sldMk cId="2781272903" sldId="406"/>
            <ac:spMk id="2" creationId="{F06C768D-0ADB-471D-2241-6FFD5D4B8E56}"/>
          </ac:spMkLst>
        </pc:spChg>
        <pc:spChg chg="mod">
          <ac:chgData name="Matthieu De Mari" userId="dfb708c9-d8dc-439f-9a3b-c772bf4a311c" providerId="ADAL" clId="{95DC2182-BA54-4583-9E8E-B21E5C8D4D55}" dt="2023-02-23T03:03:41.570" v="9949" actId="20577"/>
          <ac:spMkLst>
            <pc:docMk/>
            <pc:sldMk cId="2781272903" sldId="406"/>
            <ac:spMk id="3" creationId="{4A0AE32E-486E-5D7D-8C79-C7083EAF2382}"/>
          </ac:spMkLst>
        </pc:spChg>
      </pc:sldChg>
      <pc:sldChg chg="addSp modSp new mod ord modClrScheme chgLayout">
        <pc:chgData name="Matthieu De Mari" userId="dfb708c9-d8dc-439f-9a3b-c772bf4a311c" providerId="ADAL" clId="{95DC2182-BA54-4583-9E8E-B21E5C8D4D55}" dt="2023-02-26T08:51:59.487" v="25507"/>
        <pc:sldMkLst>
          <pc:docMk/>
          <pc:sldMk cId="3425780644" sldId="407"/>
        </pc:sldMkLst>
        <pc:spChg chg="mod ord">
          <ac:chgData name="Matthieu De Mari" userId="dfb708c9-d8dc-439f-9a3b-c772bf4a311c" providerId="ADAL" clId="{95DC2182-BA54-4583-9E8E-B21E5C8D4D55}" dt="2023-02-23T06:15:24.448" v="11762" actId="700"/>
          <ac:spMkLst>
            <pc:docMk/>
            <pc:sldMk cId="3425780644" sldId="407"/>
            <ac:spMk id="2" creationId="{837744AD-8C96-9D7F-5FF3-DFA6E36E9AD6}"/>
          </ac:spMkLst>
        </pc:spChg>
        <pc:spChg chg="mod ord">
          <ac:chgData name="Matthieu De Mari" userId="dfb708c9-d8dc-439f-9a3b-c772bf4a311c" providerId="ADAL" clId="{95DC2182-BA54-4583-9E8E-B21E5C8D4D55}" dt="2023-02-23T06:17:12.081" v="11805" actId="113"/>
          <ac:spMkLst>
            <pc:docMk/>
            <pc:sldMk cId="3425780644" sldId="407"/>
            <ac:spMk id="3" creationId="{C27E85C4-C37D-BCBC-37B4-67BAAE68237E}"/>
          </ac:spMkLst>
        </pc:spChg>
        <pc:spChg chg="add mod ord">
          <ac:chgData name="Matthieu De Mari" userId="dfb708c9-d8dc-439f-9a3b-c772bf4a311c" providerId="ADAL" clId="{95DC2182-BA54-4583-9E8E-B21E5C8D4D55}" dt="2023-02-23T06:17:36.966" v="11825" actId="20577"/>
          <ac:spMkLst>
            <pc:docMk/>
            <pc:sldMk cId="3425780644" sldId="407"/>
            <ac:spMk id="4" creationId="{442E30AE-BB50-8C37-93E8-C2BA482A10BD}"/>
          </ac:spMkLst>
        </pc:spChg>
      </pc:sldChg>
      <pc:sldChg chg="modSp new del mod ord">
        <pc:chgData name="Matthieu De Mari" userId="dfb708c9-d8dc-439f-9a3b-c772bf4a311c" providerId="ADAL" clId="{95DC2182-BA54-4583-9E8E-B21E5C8D4D55}" dt="2023-02-17T09:58:52.785" v="4408" actId="2696"/>
        <pc:sldMkLst>
          <pc:docMk/>
          <pc:sldMk cId="720065278" sldId="408"/>
        </pc:sldMkLst>
        <pc:spChg chg="mod">
          <ac:chgData name="Matthieu De Mari" userId="dfb708c9-d8dc-439f-9a3b-c772bf4a311c" providerId="ADAL" clId="{95DC2182-BA54-4583-9E8E-B21E5C8D4D55}" dt="2023-02-17T09:58:30.910" v="4402" actId="27636"/>
          <ac:spMkLst>
            <pc:docMk/>
            <pc:sldMk cId="720065278" sldId="408"/>
            <ac:spMk id="3" creationId="{A5B88264-BB37-CFC8-0955-0927A7B14073}"/>
          </ac:spMkLst>
        </pc:spChg>
      </pc:sldChg>
      <pc:sldChg chg="modSp add mod">
        <pc:chgData name="Matthieu De Mari" userId="dfb708c9-d8dc-439f-9a3b-c772bf4a311c" providerId="ADAL" clId="{95DC2182-BA54-4583-9E8E-B21E5C8D4D55}" dt="2023-02-23T06:53:08.162" v="14364"/>
        <pc:sldMkLst>
          <pc:docMk/>
          <pc:sldMk cId="1300324164" sldId="408"/>
        </pc:sldMkLst>
        <pc:spChg chg="mod">
          <ac:chgData name="Matthieu De Mari" userId="dfb708c9-d8dc-439f-9a3b-c772bf4a311c" providerId="ADAL" clId="{95DC2182-BA54-4583-9E8E-B21E5C8D4D55}" dt="2023-02-23T06:33:09.391" v="13401" actId="20577"/>
          <ac:spMkLst>
            <pc:docMk/>
            <pc:sldMk cId="1300324164" sldId="408"/>
            <ac:spMk id="2" creationId="{43731975-EEDC-002B-3E07-DF70C3847D74}"/>
          </ac:spMkLst>
        </pc:spChg>
        <pc:spChg chg="mod">
          <ac:chgData name="Matthieu De Mari" userId="dfb708c9-d8dc-439f-9a3b-c772bf4a311c" providerId="ADAL" clId="{95DC2182-BA54-4583-9E8E-B21E5C8D4D55}" dt="2023-02-23T06:53:08.162" v="14364"/>
          <ac:spMkLst>
            <pc:docMk/>
            <pc:sldMk cId="1300324164" sldId="408"/>
            <ac:spMk id="3" creationId="{A5B88264-BB37-CFC8-0955-0927A7B14073}"/>
          </ac:spMkLst>
        </pc:spChg>
      </pc:sldChg>
      <pc:sldChg chg="modSp new del mod">
        <pc:chgData name="Matthieu De Mari" userId="dfb708c9-d8dc-439f-9a3b-c772bf4a311c" providerId="ADAL" clId="{95DC2182-BA54-4583-9E8E-B21E5C8D4D55}" dt="2023-02-26T08:25:23.381" v="22856" actId="47"/>
        <pc:sldMkLst>
          <pc:docMk/>
          <pc:sldMk cId="2990823243" sldId="409"/>
        </pc:sldMkLst>
        <pc:spChg chg="mod">
          <ac:chgData name="Matthieu De Mari" userId="dfb708c9-d8dc-439f-9a3b-c772bf4a311c" providerId="ADAL" clId="{95DC2182-BA54-4583-9E8E-B21E5C8D4D55}" dt="2023-02-23T11:59:19.738" v="19230" actId="20577"/>
          <ac:spMkLst>
            <pc:docMk/>
            <pc:sldMk cId="2990823243" sldId="409"/>
            <ac:spMk id="2" creationId="{DB8F16C0-7233-7F02-7699-2F5FE02AF4BA}"/>
          </ac:spMkLst>
        </pc:spChg>
        <pc:spChg chg="mod">
          <ac:chgData name="Matthieu De Mari" userId="dfb708c9-d8dc-439f-9a3b-c772bf4a311c" providerId="ADAL" clId="{95DC2182-BA54-4583-9E8E-B21E5C8D4D55}" dt="2023-02-17T10:03:46.619" v="4426" actId="27636"/>
          <ac:spMkLst>
            <pc:docMk/>
            <pc:sldMk cId="2990823243" sldId="409"/>
            <ac:spMk id="3" creationId="{E0479E00-C19D-445B-DEDB-5B4425B6F46F}"/>
          </ac:spMkLst>
        </pc:spChg>
      </pc:sldChg>
      <pc:sldChg chg="modSp new mod ord">
        <pc:chgData name="Matthieu De Mari" userId="dfb708c9-d8dc-439f-9a3b-c772bf4a311c" providerId="ADAL" clId="{95DC2182-BA54-4583-9E8E-B21E5C8D4D55}" dt="2023-02-26T07:38:17.095" v="19376" actId="113"/>
        <pc:sldMkLst>
          <pc:docMk/>
          <pc:sldMk cId="3793163593" sldId="410"/>
        </pc:sldMkLst>
        <pc:spChg chg="mod">
          <ac:chgData name="Matthieu De Mari" userId="dfb708c9-d8dc-439f-9a3b-c772bf4a311c" providerId="ADAL" clId="{95DC2182-BA54-4583-9E8E-B21E5C8D4D55}" dt="2023-02-23T11:18:22.591" v="17255" actId="20577"/>
          <ac:spMkLst>
            <pc:docMk/>
            <pc:sldMk cId="3793163593" sldId="410"/>
            <ac:spMk id="2" creationId="{DE0BD002-02FC-2A00-D5DF-089062C933D0}"/>
          </ac:spMkLst>
        </pc:spChg>
        <pc:spChg chg="mod">
          <ac:chgData name="Matthieu De Mari" userId="dfb708c9-d8dc-439f-9a3b-c772bf4a311c" providerId="ADAL" clId="{95DC2182-BA54-4583-9E8E-B21E5C8D4D55}" dt="2023-02-26T07:38:17.095" v="19376" actId="113"/>
          <ac:spMkLst>
            <pc:docMk/>
            <pc:sldMk cId="3793163593" sldId="410"/>
            <ac:spMk id="3" creationId="{0BFEBEC1-D1F9-4A6E-CECC-2236C4B55397}"/>
          </ac:spMkLst>
        </pc:spChg>
      </pc:sldChg>
      <pc:sldChg chg="modSp new del mod">
        <pc:chgData name="Matthieu De Mari" userId="dfb708c9-d8dc-439f-9a3b-c772bf4a311c" providerId="ADAL" clId="{95DC2182-BA54-4583-9E8E-B21E5C8D4D55}" dt="2023-02-21T10:36:46.337" v="7652" actId="47"/>
        <pc:sldMkLst>
          <pc:docMk/>
          <pc:sldMk cId="1374902952" sldId="411"/>
        </pc:sldMkLst>
        <pc:spChg chg="mod">
          <ac:chgData name="Matthieu De Mari" userId="dfb708c9-d8dc-439f-9a3b-c772bf4a311c" providerId="ADAL" clId="{95DC2182-BA54-4583-9E8E-B21E5C8D4D55}" dt="2023-02-21T10:16:02.455" v="6591" actId="27636"/>
          <ac:spMkLst>
            <pc:docMk/>
            <pc:sldMk cId="1374902952" sldId="411"/>
            <ac:spMk id="3" creationId="{DF577980-1E53-C501-BE58-C1F28A11F86A}"/>
          </ac:spMkLst>
        </pc:spChg>
      </pc:sldChg>
      <pc:sldChg chg="new del">
        <pc:chgData name="Matthieu De Mari" userId="dfb708c9-d8dc-439f-9a3b-c772bf4a311c" providerId="ADAL" clId="{95DC2182-BA54-4583-9E8E-B21E5C8D4D55}" dt="2023-02-17T09:59:05.481" v="4413" actId="47"/>
        <pc:sldMkLst>
          <pc:docMk/>
          <pc:sldMk cId="1249392804" sldId="412"/>
        </pc:sldMkLst>
      </pc:sldChg>
      <pc:sldChg chg="new del">
        <pc:chgData name="Matthieu De Mari" userId="dfb708c9-d8dc-439f-9a3b-c772bf4a311c" providerId="ADAL" clId="{95DC2182-BA54-4583-9E8E-B21E5C8D4D55}" dt="2023-02-21T10:36:26.763" v="7648" actId="47"/>
        <pc:sldMkLst>
          <pc:docMk/>
          <pc:sldMk cId="3553139110" sldId="412"/>
        </pc:sldMkLst>
      </pc:sldChg>
      <pc:sldChg chg="modSp add mod">
        <pc:chgData name="Matthieu De Mari" userId="dfb708c9-d8dc-439f-9a3b-c772bf4a311c" providerId="ADAL" clId="{95DC2182-BA54-4583-9E8E-B21E5C8D4D55}" dt="2023-02-23T06:51:59.350" v="14354" actId="20577"/>
        <pc:sldMkLst>
          <pc:docMk/>
          <pc:sldMk cId="1165688587" sldId="571"/>
        </pc:sldMkLst>
        <pc:spChg chg="mod">
          <ac:chgData name="Matthieu De Mari" userId="dfb708c9-d8dc-439f-9a3b-c772bf4a311c" providerId="ADAL" clId="{95DC2182-BA54-4583-9E8E-B21E5C8D4D55}" dt="2023-02-23T06:51:59.350" v="14354" actId="20577"/>
          <ac:spMkLst>
            <pc:docMk/>
            <pc:sldMk cId="1165688587" sldId="571"/>
            <ac:spMk id="3" creationId="{E475B357-0886-EDDA-5F55-77F580FB4D9B}"/>
          </ac:spMkLst>
        </pc:spChg>
      </pc:sldChg>
      <pc:sldChg chg="modSp add del mod">
        <pc:chgData name="Matthieu De Mari" userId="dfb708c9-d8dc-439f-9a3b-c772bf4a311c" providerId="ADAL" clId="{95DC2182-BA54-4583-9E8E-B21E5C8D4D55}" dt="2023-02-21T09:56:31.484" v="4852" actId="47"/>
        <pc:sldMkLst>
          <pc:docMk/>
          <pc:sldMk cId="2791256840" sldId="572"/>
        </pc:sldMkLst>
        <pc:spChg chg="mod">
          <ac:chgData name="Matthieu De Mari" userId="dfb708c9-d8dc-439f-9a3b-c772bf4a311c" providerId="ADAL" clId="{95DC2182-BA54-4583-9E8E-B21E5C8D4D55}" dt="2023-02-21T08:59:36.308" v="4773" actId="11"/>
          <ac:spMkLst>
            <pc:docMk/>
            <pc:sldMk cId="2791256840" sldId="572"/>
            <ac:spMk id="3" creationId="{3F321E73-C55F-1D84-B04E-3A310D33B527}"/>
          </ac:spMkLst>
        </pc:spChg>
      </pc:sldChg>
      <pc:sldChg chg="add del">
        <pc:chgData name="Matthieu De Mari" userId="dfb708c9-d8dc-439f-9a3b-c772bf4a311c" providerId="ADAL" clId="{95DC2182-BA54-4583-9E8E-B21E5C8D4D55}" dt="2023-02-21T09:58:08.296" v="4895" actId="47"/>
        <pc:sldMkLst>
          <pc:docMk/>
          <pc:sldMk cId="2218721771" sldId="573"/>
        </pc:sldMkLst>
      </pc:sldChg>
      <pc:sldChg chg="modSp add del mod ord">
        <pc:chgData name="Matthieu De Mari" userId="dfb708c9-d8dc-439f-9a3b-c772bf4a311c" providerId="ADAL" clId="{95DC2182-BA54-4583-9E8E-B21E5C8D4D55}" dt="2023-02-21T10:03:31.963" v="5683" actId="2696"/>
        <pc:sldMkLst>
          <pc:docMk/>
          <pc:sldMk cId="1165490893" sldId="574"/>
        </pc:sldMkLst>
        <pc:spChg chg="mod">
          <ac:chgData name="Matthieu De Mari" userId="dfb708c9-d8dc-439f-9a3b-c772bf4a311c" providerId="ADAL" clId="{95DC2182-BA54-4583-9E8E-B21E5C8D4D55}" dt="2023-02-21T09:57:45.984" v="4881" actId="5793"/>
          <ac:spMkLst>
            <pc:docMk/>
            <pc:sldMk cId="1165490893" sldId="574"/>
            <ac:spMk id="3" creationId="{3F321E73-C55F-1D84-B04E-3A310D33B527}"/>
          </ac:spMkLst>
        </pc:spChg>
      </pc:sldChg>
      <pc:sldChg chg="modSp add mod ord">
        <pc:chgData name="Matthieu De Mari" userId="dfb708c9-d8dc-439f-9a3b-c772bf4a311c" providerId="ADAL" clId="{95DC2182-BA54-4583-9E8E-B21E5C8D4D55}" dt="2023-02-26T07:36:09.332" v="19354" actId="20577"/>
        <pc:sldMkLst>
          <pc:docMk/>
          <pc:sldMk cId="3078664734" sldId="574"/>
        </pc:sldMkLst>
        <pc:spChg chg="mod">
          <ac:chgData name="Matthieu De Mari" userId="dfb708c9-d8dc-439f-9a3b-c772bf4a311c" providerId="ADAL" clId="{95DC2182-BA54-4583-9E8E-B21E5C8D4D55}" dt="2023-02-21T10:26:00.171" v="6850" actId="20577"/>
          <ac:spMkLst>
            <pc:docMk/>
            <pc:sldMk cId="3078664734" sldId="574"/>
            <ac:spMk id="2" creationId="{B7F2B696-BAB3-3B95-364A-DA9C343AFF9C}"/>
          </ac:spMkLst>
        </pc:spChg>
        <pc:spChg chg="mod">
          <ac:chgData name="Matthieu De Mari" userId="dfb708c9-d8dc-439f-9a3b-c772bf4a311c" providerId="ADAL" clId="{95DC2182-BA54-4583-9E8E-B21E5C8D4D55}" dt="2023-02-26T07:36:09.332" v="19354" actId="20577"/>
          <ac:spMkLst>
            <pc:docMk/>
            <pc:sldMk cId="3078664734" sldId="574"/>
            <ac:spMk id="3" creationId="{3F321E73-C55F-1D84-B04E-3A310D33B527}"/>
          </ac:spMkLst>
        </pc:spChg>
      </pc:sldChg>
      <pc:sldChg chg="modSp new del mod">
        <pc:chgData name="Matthieu De Mari" userId="dfb708c9-d8dc-439f-9a3b-c772bf4a311c" providerId="ADAL" clId="{95DC2182-BA54-4583-9E8E-B21E5C8D4D55}" dt="2023-02-21T09:56:32.308" v="4853" actId="47"/>
        <pc:sldMkLst>
          <pc:docMk/>
          <pc:sldMk cId="937325559" sldId="575"/>
        </pc:sldMkLst>
        <pc:spChg chg="mod">
          <ac:chgData name="Matthieu De Mari" userId="dfb708c9-d8dc-439f-9a3b-c772bf4a311c" providerId="ADAL" clId="{95DC2182-BA54-4583-9E8E-B21E5C8D4D55}" dt="2023-02-21T09:00:52.588" v="4826" actId="20577"/>
          <ac:spMkLst>
            <pc:docMk/>
            <pc:sldMk cId="937325559" sldId="575"/>
            <ac:spMk id="2" creationId="{CA287CDA-54EF-F7BE-18C0-6B718843B1FD}"/>
          </ac:spMkLst>
        </pc:spChg>
      </pc:sldChg>
      <pc:sldChg chg="modSp add mod">
        <pc:chgData name="Matthieu De Mari" userId="dfb708c9-d8dc-439f-9a3b-c772bf4a311c" providerId="ADAL" clId="{95DC2182-BA54-4583-9E8E-B21E5C8D4D55}" dt="2023-02-23T03:01:12.697" v="9892" actId="20577"/>
        <pc:sldMkLst>
          <pc:docMk/>
          <pc:sldMk cId="3542276236" sldId="575"/>
        </pc:sldMkLst>
        <pc:spChg chg="mod">
          <ac:chgData name="Matthieu De Mari" userId="dfb708c9-d8dc-439f-9a3b-c772bf4a311c" providerId="ADAL" clId="{95DC2182-BA54-4583-9E8E-B21E5C8D4D55}" dt="2023-02-23T03:01:12.697" v="9892" actId="20577"/>
          <ac:spMkLst>
            <pc:docMk/>
            <pc:sldMk cId="3542276236" sldId="575"/>
            <ac:spMk id="3" creationId="{3F321E73-C55F-1D84-B04E-3A310D33B527}"/>
          </ac:spMkLst>
        </pc:spChg>
      </pc:sldChg>
      <pc:sldChg chg="modSp new mod ord">
        <pc:chgData name="Matthieu De Mari" userId="dfb708c9-d8dc-439f-9a3b-c772bf4a311c" providerId="ADAL" clId="{95DC2182-BA54-4583-9E8E-B21E5C8D4D55}" dt="2023-02-23T03:02:15.773" v="9930"/>
        <pc:sldMkLst>
          <pc:docMk/>
          <pc:sldMk cId="1343460073" sldId="576"/>
        </pc:sldMkLst>
        <pc:spChg chg="mod">
          <ac:chgData name="Matthieu De Mari" userId="dfb708c9-d8dc-439f-9a3b-c772bf4a311c" providerId="ADAL" clId="{95DC2182-BA54-4583-9E8E-B21E5C8D4D55}" dt="2023-02-21T10:05:52.187" v="5811"/>
          <ac:spMkLst>
            <pc:docMk/>
            <pc:sldMk cId="1343460073" sldId="576"/>
            <ac:spMk id="2" creationId="{53C1FADA-A607-AC57-2747-033B87B9B376}"/>
          </ac:spMkLst>
        </pc:spChg>
        <pc:spChg chg="mod">
          <ac:chgData name="Matthieu De Mari" userId="dfb708c9-d8dc-439f-9a3b-c772bf4a311c" providerId="ADAL" clId="{95DC2182-BA54-4583-9E8E-B21E5C8D4D55}" dt="2023-02-23T03:02:15.773" v="9930"/>
          <ac:spMkLst>
            <pc:docMk/>
            <pc:sldMk cId="1343460073" sldId="576"/>
            <ac:spMk id="3" creationId="{8EBF6E0C-044D-8EFD-D82D-C462D1332AE5}"/>
          </ac:spMkLst>
        </pc:spChg>
      </pc:sldChg>
      <pc:sldChg chg="addSp modSp add mod ord">
        <pc:chgData name="Matthieu De Mari" userId="dfb708c9-d8dc-439f-9a3b-c772bf4a311c" providerId="ADAL" clId="{95DC2182-BA54-4583-9E8E-B21E5C8D4D55}" dt="2023-02-23T03:02:10.624" v="9929" actId="113"/>
        <pc:sldMkLst>
          <pc:docMk/>
          <pc:sldMk cId="3821622736" sldId="577"/>
        </pc:sldMkLst>
        <pc:spChg chg="mod">
          <ac:chgData name="Matthieu De Mari" userId="dfb708c9-d8dc-439f-9a3b-c772bf4a311c" providerId="ADAL" clId="{95DC2182-BA54-4583-9E8E-B21E5C8D4D55}" dt="2023-02-23T03:02:10.624" v="9929" actId="113"/>
          <ac:spMkLst>
            <pc:docMk/>
            <pc:sldMk cId="3821622736" sldId="577"/>
            <ac:spMk id="3" creationId="{8EBF6E0C-044D-8EFD-D82D-C462D1332AE5}"/>
          </ac:spMkLst>
        </pc:spChg>
        <pc:picChg chg="add mod">
          <ac:chgData name="Matthieu De Mari" userId="dfb708c9-d8dc-439f-9a3b-c772bf4a311c" providerId="ADAL" clId="{95DC2182-BA54-4583-9E8E-B21E5C8D4D55}" dt="2023-02-21T10:14:39.337" v="6585" actId="1076"/>
          <ac:picMkLst>
            <pc:docMk/>
            <pc:sldMk cId="3821622736" sldId="577"/>
            <ac:picMk id="5" creationId="{FF2FBCA8-55AF-AA7F-47FF-79896BF4CD39}"/>
          </ac:picMkLst>
        </pc:picChg>
      </pc:sldChg>
      <pc:sldChg chg="modSp new mod">
        <pc:chgData name="Matthieu De Mari" userId="dfb708c9-d8dc-439f-9a3b-c772bf4a311c" providerId="ADAL" clId="{95DC2182-BA54-4583-9E8E-B21E5C8D4D55}" dt="2023-02-23T03:02:42.860" v="9932" actId="20577"/>
        <pc:sldMkLst>
          <pc:docMk/>
          <pc:sldMk cId="3867797258" sldId="578"/>
        </pc:sldMkLst>
        <pc:spChg chg="mod">
          <ac:chgData name="Matthieu De Mari" userId="dfb708c9-d8dc-439f-9a3b-c772bf4a311c" providerId="ADAL" clId="{95DC2182-BA54-4583-9E8E-B21E5C8D4D55}" dt="2023-02-21T10:16:07.429" v="6610" actId="20577"/>
          <ac:spMkLst>
            <pc:docMk/>
            <pc:sldMk cId="3867797258" sldId="578"/>
            <ac:spMk id="2" creationId="{1051B047-DF24-C6F6-64BD-7C7DDCFA1FD5}"/>
          </ac:spMkLst>
        </pc:spChg>
        <pc:spChg chg="mod">
          <ac:chgData name="Matthieu De Mari" userId="dfb708c9-d8dc-439f-9a3b-c772bf4a311c" providerId="ADAL" clId="{95DC2182-BA54-4583-9E8E-B21E5C8D4D55}" dt="2023-02-23T03:02:42.860" v="9932" actId="20577"/>
          <ac:spMkLst>
            <pc:docMk/>
            <pc:sldMk cId="3867797258" sldId="578"/>
            <ac:spMk id="3" creationId="{5FC283DD-E7C8-4C04-5B22-F87EDBDE8055}"/>
          </ac:spMkLst>
        </pc:spChg>
      </pc:sldChg>
      <pc:sldChg chg="add del ord">
        <pc:chgData name="Matthieu De Mari" userId="dfb708c9-d8dc-439f-9a3b-c772bf4a311c" providerId="ADAL" clId="{95DC2182-BA54-4583-9E8E-B21E5C8D4D55}" dt="2023-02-21T10:36:15.246" v="7647" actId="47"/>
        <pc:sldMkLst>
          <pc:docMk/>
          <pc:sldMk cId="796962667" sldId="579"/>
        </pc:sldMkLst>
      </pc:sldChg>
      <pc:sldChg chg="modSp add mod">
        <pc:chgData name="Matthieu De Mari" userId="dfb708c9-d8dc-439f-9a3b-c772bf4a311c" providerId="ADAL" clId="{95DC2182-BA54-4583-9E8E-B21E5C8D4D55}" dt="2023-02-23T03:02:23.621" v="9931"/>
        <pc:sldMkLst>
          <pc:docMk/>
          <pc:sldMk cId="884373967" sldId="580"/>
        </pc:sldMkLst>
        <pc:spChg chg="mod">
          <ac:chgData name="Matthieu De Mari" userId="dfb708c9-d8dc-439f-9a3b-c772bf4a311c" providerId="ADAL" clId="{95DC2182-BA54-4583-9E8E-B21E5C8D4D55}" dt="2023-02-23T03:02:23.621" v="9931"/>
          <ac:spMkLst>
            <pc:docMk/>
            <pc:sldMk cId="884373967" sldId="580"/>
            <ac:spMk id="3" creationId="{8EBF6E0C-044D-8EFD-D82D-C462D1332AE5}"/>
          </ac:spMkLst>
        </pc:spChg>
      </pc:sldChg>
      <pc:sldChg chg="addSp delSp modSp new mod">
        <pc:chgData name="Matthieu De Mari" userId="dfb708c9-d8dc-439f-9a3b-c772bf4a311c" providerId="ADAL" clId="{95DC2182-BA54-4583-9E8E-B21E5C8D4D55}" dt="2023-02-21T10:37:11.013" v="7685" actId="122"/>
        <pc:sldMkLst>
          <pc:docMk/>
          <pc:sldMk cId="4262229869" sldId="581"/>
        </pc:sldMkLst>
        <pc:spChg chg="mod">
          <ac:chgData name="Matthieu De Mari" userId="dfb708c9-d8dc-439f-9a3b-c772bf4a311c" providerId="ADAL" clId="{95DC2182-BA54-4583-9E8E-B21E5C8D4D55}" dt="2023-02-21T10:30:22.319" v="7430"/>
          <ac:spMkLst>
            <pc:docMk/>
            <pc:sldMk cId="4262229869" sldId="581"/>
            <ac:spMk id="2" creationId="{D4795DED-4F6A-4420-1474-79C41D9C7151}"/>
          </ac:spMkLst>
        </pc:spChg>
        <pc:spChg chg="del">
          <ac:chgData name="Matthieu De Mari" userId="dfb708c9-d8dc-439f-9a3b-c772bf4a311c" providerId="ADAL" clId="{95DC2182-BA54-4583-9E8E-B21E5C8D4D55}" dt="2023-02-21T10:30:24.120" v="7431" actId="478"/>
          <ac:spMkLst>
            <pc:docMk/>
            <pc:sldMk cId="4262229869" sldId="581"/>
            <ac:spMk id="3" creationId="{C2D5E06A-0568-6FCA-A6EC-D0CB366A7DBE}"/>
          </ac:spMkLst>
        </pc:spChg>
        <pc:spChg chg="add mod">
          <ac:chgData name="Matthieu De Mari" userId="dfb708c9-d8dc-439f-9a3b-c772bf4a311c" providerId="ADAL" clId="{95DC2182-BA54-4583-9E8E-B21E5C8D4D55}" dt="2023-02-21T10:32:18.289" v="7510" actId="1076"/>
          <ac:spMkLst>
            <pc:docMk/>
            <pc:sldMk cId="4262229869" sldId="581"/>
            <ac:spMk id="4" creationId="{274FAFFC-EE13-6E7D-3976-35D8869D82C3}"/>
          </ac:spMkLst>
        </pc:spChg>
        <pc:spChg chg="add mod">
          <ac:chgData name="Matthieu De Mari" userId="dfb708c9-d8dc-439f-9a3b-c772bf4a311c" providerId="ADAL" clId="{95DC2182-BA54-4583-9E8E-B21E5C8D4D55}" dt="2023-02-21T10:32:21.656" v="7511" actId="1076"/>
          <ac:spMkLst>
            <pc:docMk/>
            <pc:sldMk cId="4262229869" sldId="581"/>
            <ac:spMk id="5" creationId="{BC66D4B6-18A8-AE63-2FC1-32C7FC7C8213}"/>
          </ac:spMkLst>
        </pc:spChg>
        <pc:spChg chg="add mod">
          <ac:chgData name="Matthieu De Mari" userId="dfb708c9-d8dc-439f-9a3b-c772bf4a311c" providerId="ADAL" clId="{95DC2182-BA54-4583-9E8E-B21E5C8D4D55}" dt="2023-02-21T10:32:33.553" v="7512" actId="1076"/>
          <ac:spMkLst>
            <pc:docMk/>
            <pc:sldMk cId="4262229869" sldId="581"/>
            <ac:spMk id="6" creationId="{618A004E-C36C-A0BD-B4FD-46D940AD7EB5}"/>
          </ac:spMkLst>
        </pc:spChg>
        <pc:spChg chg="add mod ord">
          <ac:chgData name="Matthieu De Mari" userId="dfb708c9-d8dc-439f-9a3b-c772bf4a311c" providerId="ADAL" clId="{95DC2182-BA54-4583-9E8E-B21E5C8D4D55}" dt="2023-02-21T10:35:08.422" v="7630" actId="167"/>
          <ac:spMkLst>
            <pc:docMk/>
            <pc:sldMk cId="4262229869" sldId="581"/>
            <ac:spMk id="14" creationId="{E96D466D-41F6-21B4-BFD8-29B41068C22C}"/>
          </ac:spMkLst>
        </pc:spChg>
        <pc:spChg chg="add mod">
          <ac:chgData name="Matthieu De Mari" userId="dfb708c9-d8dc-439f-9a3b-c772bf4a311c" providerId="ADAL" clId="{95DC2182-BA54-4583-9E8E-B21E5C8D4D55}" dt="2023-02-21T10:33:56.661" v="7599" actId="20577"/>
          <ac:spMkLst>
            <pc:docMk/>
            <pc:sldMk cId="4262229869" sldId="581"/>
            <ac:spMk id="17" creationId="{4B99946B-6B6B-90DD-0493-EBE789609C47}"/>
          </ac:spMkLst>
        </pc:spChg>
        <pc:spChg chg="add mod">
          <ac:chgData name="Matthieu De Mari" userId="dfb708c9-d8dc-439f-9a3b-c772bf4a311c" providerId="ADAL" clId="{95DC2182-BA54-4583-9E8E-B21E5C8D4D55}" dt="2023-02-21T10:34:21.501" v="7610" actId="1076"/>
          <ac:spMkLst>
            <pc:docMk/>
            <pc:sldMk cId="4262229869" sldId="581"/>
            <ac:spMk id="18" creationId="{CD84635E-2C16-54E4-7A9D-F4ADD004BBF5}"/>
          </ac:spMkLst>
        </pc:spChg>
        <pc:spChg chg="add mod">
          <ac:chgData name="Matthieu De Mari" userId="dfb708c9-d8dc-439f-9a3b-c772bf4a311c" providerId="ADAL" clId="{95DC2182-BA54-4583-9E8E-B21E5C8D4D55}" dt="2023-02-21T10:34:45.504" v="7625" actId="1076"/>
          <ac:spMkLst>
            <pc:docMk/>
            <pc:sldMk cId="4262229869" sldId="581"/>
            <ac:spMk id="22" creationId="{2E8088D8-695E-CBE5-B605-617F7284E996}"/>
          </ac:spMkLst>
        </pc:spChg>
        <pc:spChg chg="add mod">
          <ac:chgData name="Matthieu De Mari" userId="dfb708c9-d8dc-439f-9a3b-c772bf4a311c" providerId="ADAL" clId="{95DC2182-BA54-4583-9E8E-B21E5C8D4D55}" dt="2023-02-21T10:35:18.693" v="7636" actId="20577"/>
          <ac:spMkLst>
            <pc:docMk/>
            <pc:sldMk cId="4262229869" sldId="581"/>
            <ac:spMk id="27" creationId="{0C1DA3EC-C32E-729A-1C60-7B88E23B8E7D}"/>
          </ac:spMkLst>
        </pc:spChg>
        <pc:spChg chg="add mod">
          <ac:chgData name="Matthieu De Mari" userId="dfb708c9-d8dc-439f-9a3b-c772bf4a311c" providerId="ADAL" clId="{95DC2182-BA54-4583-9E8E-B21E5C8D4D55}" dt="2023-02-21T10:35:34.509" v="7640" actId="20577"/>
          <ac:spMkLst>
            <pc:docMk/>
            <pc:sldMk cId="4262229869" sldId="581"/>
            <ac:spMk id="30" creationId="{CF92D947-8A37-C6CB-24FB-05464BCE64E6}"/>
          </ac:spMkLst>
        </pc:spChg>
        <pc:spChg chg="add mod">
          <ac:chgData name="Matthieu De Mari" userId="dfb708c9-d8dc-439f-9a3b-c772bf4a311c" providerId="ADAL" clId="{95DC2182-BA54-4583-9E8E-B21E5C8D4D55}" dt="2023-02-21T10:37:11.013" v="7685" actId="122"/>
          <ac:spMkLst>
            <pc:docMk/>
            <pc:sldMk cId="4262229869" sldId="581"/>
            <ac:spMk id="31" creationId="{A8690D79-C8B8-1BAF-BBD2-92E9DA5073F0}"/>
          </ac:spMkLst>
        </pc:spChg>
        <pc:cxnChg chg="add mod">
          <ac:chgData name="Matthieu De Mari" userId="dfb708c9-d8dc-439f-9a3b-c772bf4a311c" providerId="ADAL" clId="{95DC2182-BA54-4583-9E8E-B21E5C8D4D55}" dt="2023-02-21T10:32:46.389" v="7515" actId="1582"/>
          <ac:cxnSpMkLst>
            <pc:docMk/>
            <pc:sldMk cId="4262229869" sldId="581"/>
            <ac:cxnSpMk id="8" creationId="{D7E9812F-F2E8-E040-2472-E8D75FDCF55E}"/>
          </ac:cxnSpMkLst>
        </pc:cxnChg>
        <pc:cxnChg chg="add mod">
          <ac:chgData name="Matthieu De Mari" userId="dfb708c9-d8dc-439f-9a3b-c772bf4a311c" providerId="ADAL" clId="{95DC2182-BA54-4583-9E8E-B21E5C8D4D55}" dt="2023-02-21T10:32:53.716" v="7518" actId="14100"/>
          <ac:cxnSpMkLst>
            <pc:docMk/>
            <pc:sldMk cId="4262229869" sldId="581"/>
            <ac:cxnSpMk id="9" creationId="{7AA2532C-5A73-EE55-7432-C84D1C844169}"/>
          </ac:cxnSpMkLst>
        </pc:cxnChg>
        <pc:cxnChg chg="add mod">
          <ac:chgData name="Matthieu De Mari" userId="dfb708c9-d8dc-439f-9a3b-c772bf4a311c" providerId="ADAL" clId="{95DC2182-BA54-4583-9E8E-B21E5C8D4D55}" dt="2023-02-21T10:33:06.986" v="7521" actId="14100"/>
          <ac:cxnSpMkLst>
            <pc:docMk/>
            <pc:sldMk cId="4262229869" sldId="581"/>
            <ac:cxnSpMk id="12" creationId="{E32F0860-5D71-23C0-7F46-359A433FCDCB}"/>
          </ac:cxnSpMkLst>
        </pc:cxnChg>
        <pc:cxnChg chg="add mod">
          <ac:chgData name="Matthieu De Mari" userId="dfb708c9-d8dc-439f-9a3b-c772bf4a311c" providerId="ADAL" clId="{95DC2182-BA54-4583-9E8E-B21E5C8D4D55}" dt="2023-02-21T10:33:45.924" v="7593" actId="14100"/>
          <ac:cxnSpMkLst>
            <pc:docMk/>
            <pc:sldMk cId="4262229869" sldId="581"/>
            <ac:cxnSpMk id="15" creationId="{840BD230-5EDA-0119-291A-1D565F88F5CA}"/>
          </ac:cxnSpMkLst>
        </pc:cxnChg>
        <pc:cxnChg chg="add mod">
          <ac:chgData name="Matthieu De Mari" userId="dfb708c9-d8dc-439f-9a3b-c772bf4a311c" providerId="ADAL" clId="{95DC2182-BA54-4583-9E8E-B21E5C8D4D55}" dt="2023-02-21T10:34:29.506" v="7613" actId="14100"/>
          <ac:cxnSpMkLst>
            <pc:docMk/>
            <pc:sldMk cId="4262229869" sldId="581"/>
            <ac:cxnSpMk id="19" creationId="{A51DA120-D8B1-0C8C-2868-4245CBED7B3F}"/>
          </ac:cxnSpMkLst>
        </pc:cxnChg>
        <pc:cxnChg chg="add mod">
          <ac:chgData name="Matthieu De Mari" userId="dfb708c9-d8dc-439f-9a3b-c772bf4a311c" providerId="ADAL" clId="{95DC2182-BA54-4583-9E8E-B21E5C8D4D55}" dt="2023-02-21T10:34:54.377" v="7629" actId="14100"/>
          <ac:cxnSpMkLst>
            <pc:docMk/>
            <pc:sldMk cId="4262229869" sldId="581"/>
            <ac:cxnSpMk id="23" creationId="{3E5CAEAB-3CD0-DCCC-58DD-7B3E30B7A28D}"/>
          </ac:cxnSpMkLst>
        </pc:cxnChg>
        <pc:cxnChg chg="add mod">
          <ac:chgData name="Matthieu De Mari" userId="dfb708c9-d8dc-439f-9a3b-c772bf4a311c" providerId="ADAL" clId="{95DC2182-BA54-4583-9E8E-B21E5C8D4D55}" dt="2023-02-21T10:35:15.531" v="7632" actId="1076"/>
          <ac:cxnSpMkLst>
            <pc:docMk/>
            <pc:sldMk cId="4262229869" sldId="581"/>
            <ac:cxnSpMk id="28" creationId="{80D768EE-5262-E5CA-082B-4660A2B66B45}"/>
          </ac:cxnSpMkLst>
        </pc:cxnChg>
        <pc:cxnChg chg="add mod">
          <ac:chgData name="Matthieu De Mari" userId="dfb708c9-d8dc-439f-9a3b-c772bf4a311c" providerId="ADAL" clId="{95DC2182-BA54-4583-9E8E-B21E5C8D4D55}" dt="2023-02-21T10:35:32.734" v="7638" actId="1076"/>
          <ac:cxnSpMkLst>
            <pc:docMk/>
            <pc:sldMk cId="4262229869" sldId="581"/>
            <ac:cxnSpMk id="29" creationId="{2511ED1B-BF15-5FC2-E042-64663686C819}"/>
          </ac:cxnSpMkLst>
        </pc:cxnChg>
      </pc:sldChg>
      <pc:sldChg chg="add">
        <pc:chgData name="Matthieu De Mari" userId="dfb708c9-d8dc-439f-9a3b-c772bf4a311c" providerId="ADAL" clId="{95DC2182-BA54-4583-9E8E-B21E5C8D4D55}" dt="2023-02-21T10:42:01.942" v="8296"/>
        <pc:sldMkLst>
          <pc:docMk/>
          <pc:sldMk cId="445144023" sldId="582"/>
        </pc:sldMkLst>
      </pc:sldChg>
      <pc:sldChg chg="addSp delSp modSp new mod">
        <pc:chgData name="Matthieu De Mari" userId="dfb708c9-d8dc-439f-9a3b-c772bf4a311c" providerId="ADAL" clId="{95DC2182-BA54-4583-9E8E-B21E5C8D4D55}" dt="2023-02-23T03:04:42.732" v="9954" actId="207"/>
        <pc:sldMkLst>
          <pc:docMk/>
          <pc:sldMk cId="1327648275" sldId="583"/>
        </pc:sldMkLst>
        <pc:spChg chg="mod">
          <ac:chgData name="Matthieu De Mari" userId="dfb708c9-d8dc-439f-9a3b-c772bf4a311c" providerId="ADAL" clId="{95DC2182-BA54-4583-9E8E-B21E5C8D4D55}" dt="2023-02-21T10:42:15.931" v="8315" actId="20577"/>
          <ac:spMkLst>
            <pc:docMk/>
            <pc:sldMk cId="1327648275" sldId="583"/>
            <ac:spMk id="2" creationId="{D10AEA01-2945-B7D2-CE7A-B46FF860DB6A}"/>
          </ac:spMkLst>
        </pc:spChg>
        <pc:spChg chg="del">
          <ac:chgData name="Matthieu De Mari" userId="dfb708c9-d8dc-439f-9a3b-c772bf4a311c" providerId="ADAL" clId="{95DC2182-BA54-4583-9E8E-B21E5C8D4D55}" dt="2023-02-21T10:42:27.029" v="8317" actId="478"/>
          <ac:spMkLst>
            <pc:docMk/>
            <pc:sldMk cId="1327648275" sldId="583"/>
            <ac:spMk id="3" creationId="{BD6DA455-0F79-9AAC-8801-8FBA33F074D1}"/>
          </ac:spMkLst>
        </pc:spChg>
        <pc:spChg chg="add mod">
          <ac:chgData name="Matthieu De Mari" userId="dfb708c9-d8dc-439f-9a3b-c772bf4a311c" providerId="ADAL" clId="{95DC2182-BA54-4583-9E8E-B21E5C8D4D55}" dt="2023-02-23T03:04:42.732" v="9954" actId="207"/>
          <ac:spMkLst>
            <pc:docMk/>
            <pc:sldMk cId="1327648275" sldId="583"/>
            <ac:spMk id="4" creationId="{5CC0D0A3-1415-DC5D-0B11-FA062F6EC2BE}"/>
          </ac:spMkLst>
        </pc:spChg>
        <pc:spChg chg="add del mod">
          <ac:chgData name="Matthieu De Mari" userId="dfb708c9-d8dc-439f-9a3b-c772bf4a311c" providerId="ADAL" clId="{95DC2182-BA54-4583-9E8E-B21E5C8D4D55}" dt="2023-02-21T10:44:30.036" v="8412" actId="767"/>
          <ac:spMkLst>
            <pc:docMk/>
            <pc:sldMk cId="1327648275" sldId="583"/>
            <ac:spMk id="7" creationId="{BD1A0265-097A-ED25-23AC-10D47320531E}"/>
          </ac:spMkLst>
        </pc:spChg>
        <pc:spChg chg="add mod">
          <ac:chgData name="Matthieu De Mari" userId="dfb708c9-d8dc-439f-9a3b-c772bf4a311c" providerId="ADAL" clId="{95DC2182-BA54-4583-9E8E-B21E5C8D4D55}" dt="2023-02-21T10:45:59.740" v="8586" actId="20577"/>
          <ac:spMkLst>
            <pc:docMk/>
            <pc:sldMk cId="1327648275" sldId="583"/>
            <ac:spMk id="8" creationId="{85AF4C97-68DA-40D0-3587-76F9C89EC86B}"/>
          </ac:spMkLst>
        </pc:spChg>
        <pc:picChg chg="add mod modCrop">
          <ac:chgData name="Matthieu De Mari" userId="dfb708c9-d8dc-439f-9a3b-c772bf4a311c" providerId="ADAL" clId="{95DC2182-BA54-4583-9E8E-B21E5C8D4D55}" dt="2023-02-21T10:45:53.032" v="8584" actId="1076"/>
          <ac:picMkLst>
            <pc:docMk/>
            <pc:sldMk cId="1327648275" sldId="583"/>
            <ac:picMk id="6" creationId="{171B4915-D2E3-0066-AE18-079E6AE5F226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1T10:52:14.651" v="9032" actId="1076"/>
        <pc:sldMkLst>
          <pc:docMk/>
          <pc:sldMk cId="1700821507" sldId="584"/>
        </pc:sldMkLst>
        <pc:spChg chg="mod">
          <ac:chgData name="Matthieu De Mari" userId="dfb708c9-d8dc-439f-9a3b-c772bf4a311c" providerId="ADAL" clId="{95DC2182-BA54-4583-9E8E-B21E5C8D4D55}" dt="2023-02-21T10:52:02.891" v="9027" actId="20577"/>
          <ac:spMkLst>
            <pc:docMk/>
            <pc:sldMk cId="1700821507" sldId="584"/>
            <ac:spMk id="2" creationId="{27475721-EED9-80CE-F23D-A742DFC9C6E2}"/>
          </ac:spMkLst>
        </pc:spChg>
        <pc:spChg chg="del">
          <ac:chgData name="Matthieu De Mari" userId="dfb708c9-d8dc-439f-9a3b-c772bf4a311c" providerId="ADAL" clId="{95DC2182-BA54-4583-9E8E-B21E5C8D4D55}" dt="2023-02-21T10:52:03.655" v="9028" actId="478"/>
          <ac:spMkLst>
            <pc:docMk/>
            <pc:sldMk cId="1700821507" sldId="584"/>
            <ac:spMk id="3" creationId="{769832CE-BF00-913C-FAE5-68CE9E1AA264}"/>
          </ac:spMkLst>
        </pc:spChg>
        <pc:picChg chg="add mod">
          <ac:chgData name="Matthieu De Mari" userId="dfb708c9-d8dc-439f-9a3b-c772bf4a311c" providerId="ADAL" clId="{95DC2182-BA54-4583-9E8E-B21E5C8D4D55}" dt="2023-02-21T10:52:14.651" v="9032" actId="1076"/>
          <ac:picMkLst>
            <pc:docMk/>
            <pc:sldMk cId="1700821507" sldId="584"/>
            <ac:picMk id="5" creationId="{D6DDE19B-E25E-831A-A8E7-E62EFA527FA6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6T07:35:23.013" v="19289" actId="14100"/>
        <pc:sldMkLst>
          <pc:docMk/>
          <pc:sldMk cId="2986323806" sldId="585"/>
        </pc:sldMkLst>
        <pc:spChg chg="mod">
          <ac:chgData name="Matthieu De Mari" userId="dfb708c9-d8dc-439f-9a3b-c772bf4a311c" providerId="ADAL" clId="{95DC2182-BA54-4583-9E8E-B21E5C8D4D55}" dt="2023-02-21T10:49:24.766" v="8978" actId="207"/>
          <ac:spMkLst>
            <pc:docMk/>
            <pc:sldMk cId="2986323806" sldId="585"/>
            <ac:spMk id="4" creationId="{5CC0D0A3-1415-DC5D-0B11-FA062F6EC2BE}"/>
          </ac:spMkLst>
        </pc:spChg>
        <pc:spChg chg="add mod">
          <ac:chgData name="Matthieu De Mari" userId="dfb708c9-d8dc-439f-9a3b-c772bf4a311c" providerId="ADAL" clId="{95DC2182-BA54-4583-9E8E-B21E5C8D4D55}" dt="2023-02-21T10:50:03.034" v="8993" actId="1036"/>
          <ac:spMkLst>
            <pc:docMk/>
            <pc:sldMk cId="2986323806" sldId="585"/>
            <ac:spMk id="7" creationId="{E813EC1D-2C88-E484-A2B2-A6BE8BF6B912}"/>
          </ac:spMkLst>
        </pc:spChg>
        <pc:spChg chg="del">
          <ac:chgData name="Matthieu De Mari" userId="dfb708c9-d8dc-439f-9a3b-c772bf4a311c" providerId="ADAL" clId="{95DC2182-BA54-4583-9E8E-B21E5C8D4D55}" dt="2023-02-21T10:47:08.077" v="8705" actId="478"/>
          <ac:spMkLst>
            <pc:docMk/>
            <pc:sldMk cId="2986323806" sldId="585"/>
            <ac:spMk id="8" creationId="{85AF4C97-68DA-40D0-3587-76F9C89EC86B}"/>
          </ac:spMkLst>
        </pc:spChg>
        <pc:spChg chg="add mod">
          <ac:chgData name="Matthieu De Mari" userId="dfb708c9-d8dc-439f-9a3b-c772bf4a311c" providerId="ADAL" clId="{95DC2182-BA54-4583-9E8E-B21E5C8D4D55}" dt="2023-02-26T07:35:23.013" v="19289" actId="14100"/>
          <ac:spMkLst>
            <pc:docMk/>
            <pc:sldMk cId="2986323806" sldId="585"/>
            <ac:spMk id="9" creationId="{BC262BFE-E1D3-5E5B-7138-4886F3E5A493}"/>
          </ac:spMkLst>
        </pc:spChg>
        <pc:spChg chg="add mod">
          <ac:chgData name="Matthieu De Mari" userId="dfb708c9-d8dc-439f-9a3b-c772bf4a311c" providerId="ADAL" clId="{95DC2182-BA54-4583-9E8E-B21E5C8D4D55}" dt="2023-02-21T10:50:35.996" v="9015" actId="1035"/>
          <ac:spMkLst>
            <pc:docMk/>
            <pc:sldMk cId="2986323806" sldId="585"/>
            <ac:spMk id="10" creationId="{8A1FAFD7-5660-B07A-107B-36BF7BE29F01}"/>
          </ac:spMkLst>
        </pc:spChg>
        <pc:picChg chg="add mod">
          <ac:chgData name="Matthieu De Mari" userId="dfb708c9-d8dc-439f-9a3b-c772bf4a311c" providerId="ADAL" clId="{95DC2182-BA54-4583-9E8E-B21E5C8D4D55}" dt="2023-02-21T10:47:12.798" v="8708" actId="1076"/>
          <ac:picMkLst>
            <pc:docMk/>
            <pc:sldMk cId="2986323806" sldId="585"/>
            <ac:picMk id="5" creationId="{C3A5CFEB-28AD-1FE0-BD84-9B69A4A1588C}"/>
          </ac:picMkLst>
        </pc:picChg>
        <pc:picChg chg="del">
          <ac:chgData name="Matthieu De Mari" userId="dfb708c9-d8dc-439f-9a3b-c772bf4a311c" providerId="ADAL" clId="{95DC2182-BA54-4583-9E8E-B21E5C8D4D55}" dt="2023-02-21T10:47:05.987" v="8704" actId="478"/>
          <ac:picMkLst>
            <pc:docMk/>
            <pc:sldMk cId="2986323806" sldId="585"/>
            <ac:picMk id="6" creationId="{171B4915-D2E3-0066-AE18-079E6AE5F226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1T10:54:10.017" v="9091" actId="20577"/>
        <pc:sldMkLst>
          <pc:docMk/>
          <pc:sldMk cId="2080496661" sldId="586"/>
        </pc:sldMkLst>
        <pc:spChg chg="mod">
          <ac:chgData name="Matthieu De Mari" userId="dfb708c9-d8dc-439f-9a3b-c772bf4a311c" providerId="ADAL" clId="{95DC2182-BA54-4583-9E8E-B21E5C8D4D55}" dt="2023-02-21T10:54:10.017" v="9091" actId="20577"/>
          <ac:spMkLst>
            <pc:docMk/>
            <pc:sldMk cId="2080496661" sldId="586"/>
            <ac:spMk id="2" creationId="{27475721-EED9-80CE-F23D-A742DFC9C6E2}"/>
          </ac:spMkLst>
        </pc:spChg>
        <pc:picChg chg="add mod">
          <ac:chgData name="Matthieu De Mari" userId="dfb708c9-d8dc-439f-9a3b-c772bf4a311c" providerId="ADAL" clId="{95DC2182-BA54-4583-9E8E-B21E5C8D4D55}" dt="2023-02-21T10:53:59.760" v="9064" actId="1076"/>
          <ac:picMkLst>
            <pc:docMk/>
            <pc:sldMk cId="2080496661" sldId="586"/>
            <ac:picMk id="4" creationId="{A3EE9199-7295-85EA-14D6-4C7DD896F13B}"/>
          </ac:picMkLst>
        </pc:picChg>
        <pc:picChg chg="del">
          <ac:chgData name="Matthieu De Mari" userId="dfb708c9-d8dc-439f-9a3b-c772bf4a311c" providerId="ADAL" clId="{95DC2182-BA54-4583-9E8E-B21E5C8D4D55}" dt="2023-02-21T10:52:27.235" v="9060" actId="478"/>
          <ac:picMkLst>
            <pc:docMk/>
            <pc:sldMk cId="2080496661" sldId="586"/>
            <ac:picMk id="5" creationId="{D6DDE19B-E25E-831A-A8E7-E62EFA527FA6}"/>
          </ac:picMkLst>
        </pc:picChg>
      </pc:sldChg>
      <pc:sldChg chg="new del">
        <pc:chgData name="Matthieu De Mari" userId="dfb708c9-d8dc-439f-9a3b-c772bf4a311c" providerId="ADAL" clId="{95DC2182-BA54-4583-9E8E-B21E5C8D4D55}" dt="2023-02-21T10:54:41.672" v="9094" actId="47"/>
        <pc:sldMkLst>
          <pc:docMk/>
          <pc:sldMk cId="2237088828" sldId="587"/>
        </pc:sldMkLst>
      </pc:sldChg>
      <pc:sldChg chg="modSp add mod">
        <pc:chgData name="Matthieu De Mari" userId="dfb708c9-d8dc-439f-9a3b-c772bf4a311c" providerId="ADAL" clId="{95DC2182-BA54-4583-9E8E-B21E5C8D4D55}" dt="2023-02-21T10:57:48.169" v="9418" actId="207"/>
        <pc:sldMkLst>
          <pc:docMk/>
          <pc:sldMk cId="2743590117" sldId="588"/>
        </pc:sldMkLst>
        <pc:spChg chg="mod">
          <ac:chgData name="Matthieu De Mari" userId="dfb708c9-d8dc-439f-9a3b-c772bf4a311c" providerId="ADAL" clId="{95DC2182-BA54-4583-9E8E-B21E5C8D4D55}" dt="2023-02-21T10:54:49.932" v="9115" actId="20577"/>
          <ac:spMkLst>
            <pc:docMk/>
            <pc:sldMk cId="2743590117" sldId="588"/>
            <ac:spMk id="2" creationId="{D10AEA01-2945-B7D2-CE7A-B46FF860DB6A}"/>
          </ac:spMkLst>
        </pc:spChg>
        <pc:spChg chg="mod">
          <ac:chgData name="Matthieu De Mari" userId="dfb708c9-d8dc-439f-9a3b-c772bf4a311c" providerId="ADAL" clId="{95DC2182-BA54-4583-9E8E-B21E5C8D4D55}" dt="2023-02-21T10:57:44.796" v="9417" actId="207"/>
          <ac:spMkLst>
            <pc:docMk/>
            <pc:sldMk cId="2743590117" sldId="588"/>
            <ac:spMk id="4" creationId="{5CC0D0A3-1415-DC5D-0B11-FA062F6EC2BE}"/>
          </ac:spMkLst>
        </pc:spChg>
        <pc:spChg chg="mod">
          <ac:chgData name="Matthieu De Mari" userId="dfb708c9-d8dc-439f-9a3b-c772bf4a311c" providerId="ADAL" clId="{95DC2182-BA54-4583-9E8E-B21E5C8D4D55}" dt="2023-02-21T10:57:48.169" v="9418" actId="207"/>
          <ac:spMkLst>
            <pc:docMk/>
            <pc:sldMk cId="2743590117" sldId="588"/>
            <ac:spMk id="8" creationId="{85AF4C97-68DA-40D0-3587-76F9C89EC86B}"/>
          </ac:spMkLst>
        </pc:spChg>
      </pc:sldChg>
      <pc:sldChg chg="modSp add mod">
        <pc:chgData name="Matthieu De Mari" userId="dfb708c9-d8dc-439f-9a3b-c772bf4a311c" providerId="ADAL" clId="{95DC2182-BA54-4583-9E8E-B21E5C8D4D55}" dt="2023-02-23T03:06:37.700" v="10094" actId="20577"/>
        <pc:sldMkLst>
          <pc:docMk/>
          <pc:sldMk cId="1885554493" sldId="589"/>
        </pc:sldMkLst>
        <pc:spChg chg="mod">
          <ac:chgData name="Matthieu De Mari" userId="dfb708c9-d8dc-439f-9a3b-c772bf4a311c" providerId="ADAL" clId="{95DC2182-BA54-4583-9E8E-B21E5C8D4D55}" dt="2023-02-23T03:06:37.700" v="10094" actId="20577"/>
          <ac:spMkLst>
            <pc:docMk/>
            <pc:sldMk cId="1885554493" sldId="589"/>
            <ac:spMk id="3" creationId="{3F321E73-C55F-1D84-B04E-3A310D33B527}"/>
          </ac:spMkLst>
        </pc:spChg>
      </pc:sldChg>
      <pc:sldChg chg="modSp new mod ord">
        <pc:chgData name="Matthieu De Mari" userId="dfb708c9-d8dc-439f-9a3b-c772bf4a311c" providerId="ADAL" clId="{95DC2182-BA54-4583-9E8E-B21E5C8D4D55}" dt="2023-02-26T08:51:59.487" v="25507"/>
        <pc:sldMkLst>
          <pc:docMk/>
          <pc:sldMk cId="1038252774" sldId="590"/>
        </pc:sldMkLst>
        <pc:spChg chg="mod">
          <ac:chgData name="Matthieu De Mari" userId="dfb708c9-d8dc-439f-9a3b-c772bf4a311c" providerId="ADAL" clId="{95DC2182-BA54-4583-9E8E-B21E5C8D4D55}" dt="2023-02-23T05:58:33.958" v="10199" actId="20577"/>
          <ac:spMkLst>
            <pc:docMk/>
            <pc:sldMk cId="1038252774" sldId="590"/>
            <ac:spMk id="2" creationId="{AE81F473-9D5C-35C4-A959-5D15E87358AF}"/>
          </ac:spMkLst>
        </pc:spChg>
        <pc:spChg chg="mod">
          <ac:chgData name="Matthieu De Mari" userId="dfb708c9-d8dc-439f-9a3b-c772bf4a311c" providerId="ADAL" clId="{95DC2182-BA54-4583-9E8E-B21E5C8D4D55}" dt="2023-02-23T06:04:38.228" v="10904" actId="207"/>
          <ac:spMkLst>
            <pc:docMk/>
            <pc:sldMk cId="1038252774" sldId="590"/>
            <ac:spMk id="3" creationId="{671C8788-F48A-CD06-3907-02921CCDD5C9}"/>
          </ac:spMkLst>
        </pc:spChg>
      </pc:sldChg>
      <pc:sldChg chg="modSp add mod">
        <pc:chgData name="Matthieu De Mari" userId="dfb708c9-d8dc-439f-9a3b-c772bf4a311c" providerId="ADAL" clId="{95DC2182-BA54-4583-9E8E-B21E5C8D4D55}" dt="2023-02-21T11:02:29.181" v="9698" actId="20577"/>
        <pc:sldMkLst>
          <pc:docMk/>
          <pc:sldMk cId="37425589" sldId="591"/>
        </pc:sldMkLst>
        <pc:spChg chg="mod">
          <ac:chgData name="Matthieu De Mari" userId="dfb708c9-d8dc-439f-9a3b-c772bf4a311c" providerId="ADAL" clId="{95DC2182-BA54-4583-9E8E-B21E5C8D4D55}" dt="2023-02-21T11:02:29.181" v="9698" actId="20577"/>
          <ac:spMkLst>
            <pc:docMk/>
            <pc:sldMk cId="37425589" sldId="591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95DC2182-BA54-4583-9E8E-B21E5C8D4D55}" dt="2023-02-26T08:51:59.487" v="25507"/>
        <pc:sldMkLst>
          <pc:docMk/>
          <pc:sldMk cId="3688488777" sldId="592"/>
        </pc:sldMkLst>
      </pc:sldChg>
      <pc:sldChg chg="add ord">
        <pc:chgData name="Matthieu De Mari" userId="dfb708c9-d8dc-439f-9a3b-c772bf4a311c" providerId="ADAL" clId="{95DC2182-BA54-4583-9E8E-B21E5C8D4D55}" dt="2023-02-26T08:51:59.487" v="25507"/>
        <pc:sldMkLst>
          <pc:docMk/>
          <pc:sldMk cId="3362761059" sldId="593"/>
        </pc:sldMkLst>
      </pc:sldChg>
      <pc:sldChg chg="add ord">
        <pc:chgData name="Matthieu De Mari" userId="dfb708c9-d8dc-439f-9a3b-c772bf4a311c" providerId="ADAL" clId="{95DC2182-BA54-4583-9E8E-B21E5C8D4D55}" dt="2023-02-26T08:51:59.487" v="25507"/>
        <pc:sldMkLst>
          <pc:docMk/>
          <pc:sldMk cId="239607028" sldId="594"/>
        </pc:sldMkLst>
      </pc:sldChg>
      <pc:sldChg chg="modSp add mod ord">
        <pc:chgData name="Matthieu De Mari" userId="dfb708c9-d8dc-439f-9a3b-c772bf4a311c" providerId="ADAL" clId="{95DC2182-BA54-4583-9E8E-B21E5C8D4D55}" dt="2023-02-26T08:51:59.487" v="25507"/>
        <pc:sldMkLst>
          <pc:docMk/>
          <pc:sldMk cId="3681758499" sldId="595"/>
        </pc:sldMkLst>
        <pc:spChg chg="mod">
          <ac:chgData name="Matthieu De Mari" userId="dfb708c9-d8dc-439f-9a3b-c772bf4a311c" providerId="ADAL" clId="{95DC2182-BA54-4583-9E8E-B21E5C8D4D55}" dt="2023-02-26T07:36:38.046" v="19356" actId="14100"/>
          <ac:spMkLst>
            <pc:docMk/>
            <pc:sldMk cId="3681758499" sldId="595"/>
            <ac:spMk id="9" creationId="{BC262BFE-E1D3-5E5B-7138-4886F3E5A493}"/>
          </ac:spMkLst>
        </pc:spChg>
      </pc:sldChg>
      <pc:sldChg chg="addSp delSp modSp add mod">
        <pc:chgData name="Matthieu De Mari" userId="dfb708c9-d8dc-439f-9a3b-c772bf4a311c" providerId="ADAL" clId="{95DC2182-BA54-4583-9E8E-B21E5C8D4D55}" dt="2023-02-23T05:59:57.960" v="10204" actId="22"/>
        <pc:sldMkLst>
          <pc:docMk/>
          <pc:sldMk cId="3292545768" sldId="596"/>
        </pc:sldMkLst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2" creationId="{D4795DED-4F6A-4420-1474-79C41D9C7151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4" creationId="{274FAFFC-EE13-6E7D-3976-35D8869D82C3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5" creationId="{BC66D4B6-18A8-AE63-2FC1-32C7FC7C8213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6" creationId="{618A004E-C36C-A0BD-B4FD-46D940AD7EB5}"/>
          </ac:spMkLst>
        </pc:spChg>
        <pc:spChg chg="add del mod">
          <ac:chgData name="Matthieu De Mari" userId="dfb708c9-d8dc-439f-9a3b-c772bf4a311c" providerId="ADAL" clId="{95DC2182-BA54-4583-9E8E-B21E5C8D4D55}" dt="2023-02-23T05:59:57.502" v="10203" actId="478"/>
          <ac:spMkLst>
            <pc:docMk/>
            <pc:sldMk cId="3292545768" sldId="596"/>
            <ac:spMk id="7" creationId="{47558909-C555-3AC7-8565-AD1967B86557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14" creationId="{E96D466D-41F6-21B4-BFD8-29B41068C22C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17" creationId="{4B99946B-6B6B-90DD-0493-EBE789609C47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18" creationId="{CD84635E-2C16-54E4-7A9D-F4ADD004BBF5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22" creationId="{2E8088D8-695E-CBE5-B605-617F7284E996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27" creationId="{0C1DA3EC-C32E-729A-1C60-7B88E23B8E7D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30" creationId="{CF92D947-8A37-C6CB-24FB-05464BCE64E6}"/>
          </ac:spMkLst>
        </pc:spChg>
        <pc:spChg chg="del">
          <ac:chgData name="Matthieu De Mari" userId="dfb708c9-d8dc-439f-9a3b-c772bf4a311c" providerId="ADAL" clId="{95DC2182-BA54-4583-9E8E-B21E5C8D4D55}" dt="2023-02-23T05:59:55.526" v="10202" actId="478"/>
          <ac:spMkLst>
            <pc:docMk/>
            <pc:sldMk cId="3292545768" sldId="596"/>
            <ac:spMk id="31" creationId="{A8690D79-C8B8-1BAF-BBD2-92E9DA5073F0}"/>
          </ac:spMkLst>
        </pc:spChg>
        <pc:picChg chg="add">
          <ac:chgData name="Matthieu De Mari" userId="dfb708c9-d8dc-439f-9a3b-c772bf4a311c" providerId="ADAL" clId="{95DC2182-BA54-4583-9E8E-B21E5C8D4D55}" dt="2023-02-23T05:59:57.960" v="10204" actId="22"/>
          <ac:picMkLst>
            <pc:docMk/>
            <pc:sldMk cId="3292545768" sldId="596"/>
            <ac:picMk id="11" creationId="{4DE46EE6-F3D9-3552-F89E-F377147511EE}"/>
          </ac:picMkLst>
        </pc:pic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8" creationId="{D7E9812F-F2E8-E040-2472-E8D75FDCF55E}"/>
          </ac:cxnSpMkLst>
        </pc:cxn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9" creationId="{7AA2532C-5A73-EE55-7432-C84D1C844169}"/>
          </ac:cxnSpMkLst>
        </pc:cxn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12" creationId="{E32F0860-5D71-23C0-7F46-359A433FCDCB}"/>
          </ac:cxnSpMkLst>
        </pc:cxn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15" creationId="{840BD230-5EDA-0119-291A-1D565F88F5CA}"/>
          </ac:cxnSpMkLst>
        </pc:cxnChg>
        <pc:cxnChg chg="del mod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19" creationId="{A51DA120-D8B1-0C8C-2868-4245CBED7B3F}"/>
          </ac:cxnSpMkLst>
        </pc:cxn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23" creationId="{3E5CAEAB-3CD0-DCCC-58DD-7B3E30B7A28D}"/>
          </ac:cxnSpMkLst>
        </pc:cxn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28" creationId="{80D768EE-5262-E5CA-082B-4660A2B66B45}"/>
          </ac:cxnSpMkLst>
        </pc:cxnChg>
        <pc:cxnChg chg="del">
          <ac:chgData name="Matthieu De Mari" userId="dfb708c9-d8dc-439f-9a3b-c772bf4a311c" providerId="ADAL" clId="{95DC2182-BA54-4583-9E8E-B21E5C8D4D55}" dt="2023-02-23T05:59:55.526" v="10202" actId="478"/>
          <ac:cxnSpMkLst>
            <pc:docMk/>
            <pc:sldMk cId="3292545768" sldId="596"/>
            <ac:cxnSpMk id="29" creationId="{2511ED1B-BF15-5FC2-E042-64663686C819}"/>
          </ac:cxnSpMkLst>
        </pc:cxnChg>
      </pc:sldChg>
      <pc:sldChg chg="add ord">
        <pc:chgData name="Matthieu De Mari" userId="dfb708c9-d8dc-439f-9a3b-c772bf4a311c" providerId="ADAL" clId="{95DC2182-BA54-4583-9E8E-B21E5C8D4D55}" dt="2023-02-26T08:51:59.487" v="25507"/>
        <pc:sldMkLst>
          <pc:docMk/>
          <pc:sldMk cId="337788125" sldId="597"/>
        </pc:sldMkLst>
      </pc:sldChg>
      <pc:sldChg chg="addSp delSp modSp new mod ord modClrScheme chgLayout">
        <pc:chgData name="Matthieu De Mari" userId="dfb708c9-d8dc-439f-9a3b-c772bf4a311c" providerId="ADAL" clId="{95DC2182-BA54-4583-9E8E-B21E5C8D4D55}" dt="2023-02-26T08:51:59.487" v="25507"/>
        <pc:sldMkLst>
          <pc:docMk/>
          <pc:sldMk cId="2646292586" sldId="598"/>
        </pc:sldMkLst>
        <pc:spChg chg="mod ord">
          <ac:chgData name="Matthieu De Mari" userId="dfb708c9-d8dc-439f-9a3b-c772bf4a311c" providerId="ADAL" clId="{95DC2182-BA54-4583-9E8E-B21E5C8D4D55}" dt="2023-02-23T06:07:14.864" v="11297" actId="700"/>
          <ac:spMkLst>
            <pc:docMk/>
            <pc:sldMk cId="2646292586" sldId="598"/>
            <ac:spMk id="2" creationId="{0A93686A-53A1-1C2D-8919-12668B16586D}"/>
          </ac:spMkLst>
        </pc:spChg>
        <pc:spChg chg="mod ord">
          <ac:chgData name="Matthieu De Mari" userId="dfb708c9-d8dc-439f-9a3b-c772bf4a311c" providerId="ADAL" clId="{95DC2182-BA54-4583-9E8E-B21E5C8D4D55}" dt="2023-02-23T06:07:17.383" v="11302" actId="27636"/>
          <ac:spMkLst>
            <pc:docMk/>
            <pc:sldMk cId="2646292586" sldId="598"/>
            <ac:spMk id="3" creationId="{F24D6176-F28F-156D-DD4C-622B471274A2}"/>
          </ac:spMkLst>
        </pc:spChg>
        <pc:spChg chg="add del mod ord">
          <ac:chgData name="Matthieu De Mari" userId="dfb708c9-d8dc-439f-9a3b-c772bf4a311c" providerId="ADAL" clId="{95DC2182-BA54-4583-9E8E-B21E5C8D4D55}" dt="2023-02-23T06:05:19.748" v="10984" actId="478"/>
          <ac:spMkLst>
            <pc:docMk/>
            <pc:sldMk cId="2646292586" sldId="598"/>
            <ac:spMk id="4" creationId="{0F9D09CF-5BD7-25C0-128C-3DB720B27EC2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5" creationId="{96A13D75-6734-B01E-3E2C-4ABC9412ACB0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6" creationId="{F06B413D-B52F-D807-D84E-41A22BE66A2F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7" creationId="{B21033C8-1AEC-C626-C551-BAA6816F105D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8" creationId="{847EE764-E047-0496-5F33-D8D14F0EBCCA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13" creationId="{1DA0BA4C-7AD9-A140-2361-EBCFABF8B0F8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14" creationId="{C6E1A5A1-10D9-B5DE-1945-BF02EDE710EE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16" creationId="{7F36BC53-C428-54EE-FF9D-97F85FDBFCA9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18" creationId="{46975A22-2129-D359-A102-67BBBA7F572C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21" creationId="{379462CC-7E3E-2F31-E40F-FE013C3B6993}"/>
          </ac:spMkLst>
        </pc:spChg>
        <pc:spChg chg="add del mod">
          <ac:chgData name="Matthieu De Mari" userId="dfb708c9-d8dc-439f-9a3b-c772bf4a311c" providerId="ADAL" clId="{95DC2182-BA54-4583-9E8E-B21E5C8D4D55}" dt="2023-02-23T06:05:22.017" v="10986"/>
          <ac:spMkLst>
            <pc:docMk/>
            <pc:sldMk cId="2646292586" sldId="598"/>
            <ac:spMk id="22" creationId="{800931E6-BEE1-F4CB-54C9-9BA57E9242E0}"/>
          </ac:spMkLst>
        </pc:spChg>
        <pc:spChg chg="add mod ord">
          <ac:chgData name="Matthieu De Mari" userId="dfb708c9-d8dc-439f-9a3b-c772bf4a311c" providerId="ADAL" clId="{95DC2182-BA54-4583-9E8E-B21E5C8D4D55}" dt="2023-02-23T06:09:01.110" v="11506" actId="20577"/>
          <ac:spMkLst>
            <pc:docMk/>
            <pc:sldMk cId="2646292586" sldId="598"/>
            <ac:spMk id="24" creationId="{7D321D0C-F995-E2BD-FE4C-9CDE72F1ED76}"/>
          </ac:spMkLst>
        </pc:spChg>
        <pc:picChg chg="add mod">
          <ac:chgData name="Matthieu De Mari" userId="dfb708c9-d8dc-439f-9a3b-c772bf4a311c" providerId="ADAL" clId="{95DC2182-BA54-4583-9E8E-B21E5C8D4D55}" dt="2023-02-23T06:08:58.711" v="11505" actId="1076"/>
          <ac:picMkLst>
            <pc:docMk/>
            <pc:sldMk cId="2646292586" sldId="598"/>
            <ac:picMk id="23" creationId="{A7362EEA-E8D1-C649-888F-7FEAC2742AC2}"/>
          </ac:picMkLst>
        </pc:pic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9" creationId="{8C9A2DC9-AFAA-3354-0D13-803876A90430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10" creationId="{24E53577-83FD-5186-D059-6D28A6F8AAF6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11" creationId="{427F30F6-C24B-A669-0F8E-C0F06B904C22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12" creationId="{506DDAEA-B604-6231-7D92-A7F80E484ED7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15" creationId="{2444A091-5E28-033D-BEE9-FE0D347063B8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17" creationId="{5648A4BC-B7D9-FD1E-71F4-44778C7E0CB9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19" creationId="{CC756BFC-6FA1-7CBE-5F88-926D5A5E3061}"/>
          </ac:cxnSpMkLst>
        </pc:cxnChg>
        <pc:cxnChg chg="add del mod">
          <ac:chgData name="Matthieu De Mari" userId="dfb708c9-d8dc-439f-9a3b-c772bf4a311c" providerId="ADAL" clId="{95DC2182-BA54-4583-9E8E-B21E5C8D4D55}" dt="2023-02-23T06:05:22.017" v="10986"/>
          <ac:cxnSpMkLst>
            <pc:docMk/>
            <pc:sldMk cId="2646292586" sldId="598"/>
            <ac:cxnSpMk id="20" creationId="{86F26B31-9BC4-2BA1-40DA-F2511DA9BA53}"/>
          </ac:cxnSpMkLst>
        </pc:cxnChg>
      </pc:sldChg>
      <pc:sldChg chg="modSp new mod ord">
        <pc:chgData name="Matthieu De Mari" userId="dfb708c9-d8dc-439f-9a3b-c772bf4a311c" providerId="ADAL" clId="{95DC2182-BA54-4583-9E8E-B21E5C8D4D55}" dt="2023-02-26T08:51:59.487" v="25507"/>
        <pc:sldMkLst>
          <pc:docMk/>
          <pc:sldMk cId="1390758074" sldId="599"/>
        </pc:sldMkLst>
        <pc:spChg chg="mod">
          <ac:chgData name="Matthieu De Mari" userId="dfb708c9-d8dc-439f-9a3b-c772bf4a311c" providerId="ADAL" clId="{95DC2182-BA54-4583-9E8E-B21E5C8D4D55}" dt="2023-02-23T06:17:54.670" v="11826"/>
          <ac:spMkLst>
            <pc:docMk/>
            <pc:sldMk cId="1390758074" sldId="599"/>
            <ac:spMk id="2" creationId="{3F31F807-15B3-1CA0-5281-891982C5FA5A}"/>
          </ac:spMkLst>
        </pc:spChg>
        <pc:spChg chg="mod">
          <ac:chgData name="Matthieu De Mari" userId="dfb708c9-d8dc-439f-9a3b-c772bf4a311c" providerId="ADAL" clId="{95DC2182-BA54-4583-9E8E-B21E5C8D4D55}" dt="2023-02-26T07:37:03.295" v="19357" actId="113"/>
          <ac:spMkLst>
            <pc:docMk/>
            <pc:sldMk cId="1390758074" sldId="599"/>
            <ac:spMk id="3" creationId="{9D6CA1B3-62B2-D139-628B-900D0F1651D8}"/>
          </ac:spMkLst>
        </pc:spChg>
      </pc:sldChg>
      <pc:sldChg chg="addSp delSp modSp new mod modClrScheme chgLayout">
        <pc:chgData name="Matthieu De Mari" userId="dfb708c9-d8dc-439f-9a3b-c772bf4a311c" providerId="ADAL" clId="{95DC2182-BA54-4583-9E8E-B21E5C8D4D55}" dt="2023-02-26T07:37:19.683" v="19358" actId="113"/>
        <pc:sldMkLst>
          <pc:docMk/>
          <pc:sldMk cId="3499753351" sldId="600"/>
        </pc:sldMkLst>
        <pc:spChg chg="mod ord">
          <ac:chgData name="Matthieu De Mari" userId="dfb708c9-d8dc-439f-9a3b-c772bf4a311c" providerId="ADAL" clId="{95DC2182-BA54-4583-9E8E-B21E5C8D4D55}" dt="2023-02-23T06:19:48.197" v="12024" actId="700"/>
          <ac:spMkLst>
            <pc:docMk/>
            <pc:sldMk cId="3499753351" sldId="600"/>
            <ac:spMk id="2" creationId="{6E316974-CFBD-95B7-753C-65691ECA42E5}"/>
          </ac:spMkLst>
        </pc:spChg>
        <pc:spChg chg="del mod ord">
          <ac:chgData name="Matthieu De Mari" userId="dfb708c9-d8dc-439f-9a3b-c772bf4a311c" providerId="ADAL" clId="{95DC2182-BA54-4583-9E8E-B21E5C8D4D55}" dt="2023-02-23T06:19:48.197" v="12024" actId="700"/>
          <ac:spMkLst>
            <pc:docMk/>
            <pc:sldMk cId="3499753351" sldId="600"/>
            <ac:spMk id="3" creationId="{773E38C2-EEB5-970E-81AC-EF887F502F17}"/>
          </ac:spMkLst>
        </pc:spChg>
        <pc:spChg chg="add mod ord">
          <ac:chgData name="Matthieu De Mari" userId="dfb708c9-d8dc-439f-9a3b-c772bf4a311c" providerId="ADAL" clId="{95DC2182-BA54-4583-9E8E-B21E5C8D4D55}" dt="2023-02-26T07:37:19.683" v="19358" actId="113"/>
          <ac:spMkLst>
            <pc:docMk/>
            <pc:sldMk cId="3499753351" sldId="600"/>
            <ac:spMk id="4" creationId="{9824F110-DC44-75A5-3E2C-15E644A34FBF}"/>
          </ac:spMkLst>
        </pc:spChg>
        <pc:spChg chg="add del mod ord">
          <ac:chgData name="Matthieu De Mari" userId="dfb708c9-d8dc-439f-9a3b-c772bf4a311c" providerId="ADAL" clId="{95DC2182-BA54-4583-9E8E-B21E5C8D4D55}" dt="2023-02-23T06:19:50.192" v="12025" actId="478"/>
          <ac:spMkLst>
            <pc:docMk/>
            <pc:sldMk cId="3499753351" sldId="600"/>
            <ac:spMk id="5" creationId="{809AE24F-5D89-3E06-4457-7F72D55463A9}"/>
          </ac:spMkLst>
        </pc:spChg>
        <pc:picChg chg="add mod">
          <ac:chgData name="Matthieu De Mari" userId="dfb708c9-d8dc-439f-9a3b-c772bf4a311c" providerId="ADAL" clId="{95DC2182-BA54-4583-9E8E-B21E5C8D4D55}" dt="2023-02-23T06:19:54.292" v="12027" actId="1076"/>
          <ac:picMkLst>
            <pc:docMk/>
            <pc:sldMk cId="3499753351" sldId="600"/>
            <ac:picMk id="6" creationId="{6EB6ABA3-2672-C3F7-C863-0099F005EE45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3T06:38:30.396" v="13775"/>
        <pc:sldMkLst>
          <pc:docMk/>
          <pc:sldMk cId="1913740079" sldId="601"/>
        </pc:sldMkLst>
        <pc:spChg chg="mod">
          <ac:chgData name="Matthieu De Mari" userId="dfb708c9-d8dc-439f-9a3b-c772bf4a311c" providerId="ADAL" clId="{95DC2182-BA54-4583-9E8E-B21E5C8D4D55}" dt="2023-02-23T06:23:05.609" v="12297"/>
          <ac:spMkLst>
            <pc:docMk/>
            <pc:sldMk cId="1913740079" sldId="601"/>
            <ac:spMk id="2" creationId="{A5E4A4E9-9DD0-5D61-6F41-047DF9BAF529}"/>
          </ac:spMkLst>
        </pc:spChg>
        <pc:spChg chg="mod">
          <ac:chgData name="Matthieu De Mari" userId="dfb708c9-d8dc-439f-9a3b-c772bf4a311c" providerId="ADAL" clId="{95DC2182-BA54-4583-9E8E-B21E5C8D4D55}" dt="2023-02-23T06:32:35.641" v="13347" actId="20577"/>
          <ac:spMkLst>
            <pc:docMk/>
            <pc:sldMk cId="1913740079" sldId="601"/>
            <ac:spMk id="3" creationId="{D17C42F1-3AC9-47C6-0B59-A6D4BF707BC9}"/>
          </ac:spMkLst>
        </pc:spChg>
        <pc:spChg chg="del mod">
          <ac:chgData name="Matthieu De Mari" userId="dfb708c9-d8dc-439f-9a3b-c772bf4a311c" providerId="ADAL" clId="{95DC2182-BA54-4583-9E8E-B21E5C8D4D55}" dt="2023-02-23T06:29:49.235" v="13285" actId="478"/>
          <ac:spMkLst>
            <pc:docMk/>
            <pc:sldMk cId="1913740079" sldId="601"/>
            <ac:spMk id="4" creationId="{554DE0C2-962A-677F-35E9-54BEB3DCF4D4}"/>
          </ac:spMkLst>
        </pc:spChg>
        <pc:spChg chg="add del mod">
          <ac:chgData name="Matthieu De Mari" userId="dfb708c9-d8dc-439f-9a3b-c772bf4a311c" providerId="ADAL" clId="{95DC2182-BA54-4583-9E8E-B21E5C8D4D55}" dt="2023-02-23T06:29:49.837" v="13286" actId="478"/>
          <ac:spMkLst>
            <pc:docMk/>
            <pc:sldMk cId="1913740079" sldId="601"/>
            <ac:spMk id="6" creationId="{AA13F84E-53C8-D4C6-F971-643DC9F97AD6}"/>
          </ac:spMkLst>
        </pc:spChg>
        <pc:picChg chg="add del mod">
          <ac:chgData name="Matthieu De Mari" userId="dfb708c9-d8dc-439f-9a3b-c772bf4a311c" providerId="ADAL" clId="{95DC2182-BA54-4583-9E8E-B21E5C8D4D55}" dt="2023-02-23T06:38:30.156" v="13774" actId="478"/>
          <ac:picMkLst>
            <pc:docMk/>
            <pc:sldMk cId="1913740079" sldId="601"/>
            <ac:picMk id="7" creationId="{87B8E7E2-DBF9-D7E1-CD96-D2F9C4991DDA}"/>
          </ac:picMkLst>
        </pc:picChg>
        <pc:picChg chg="add mod">
          <ac:chgData name="Matthieu De Mari" userId="dfb708c9-d8dc-439f-9a3b-c772bf4a311c" providerId="ADAL" clId="{95DC2182-BA54-4583-9E8E-B21E5C8D4D55}" dt="2023-02-23T06:38:30.396" v="13775"/>
          <ac:picMkLst>
            <pc:docMk/>
            <pc:sldMk cId="1913740079" sldId="601"/>
            <ac:picMk id="8" creationId="{E8D71930-493E-D030-EF33-E8E532813D5D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6T07:37:49.435" v="19374" actId="20577"/>
        <pc:sldMkLst>
          <pc:docMk/>
          <pc:sldMk cId="4011461575" sldId="602"/>
        </pc:sldMkLst>
        <pc:spChg chg="mod">
          <ac:chgData name="Matthieu De Mari" userId="dfb708c9-d8dc-439f-9a3b-c772bf4a311c" providerId="ADAL" clId="{95DC2182-BA54-4583-9E8E-B21E5C8D4D55}" dt="2023-02-26T07:37:49.435" v="19374" actId="20577"/>
          <ac:spMkLst>
            <pc:docMk/>
            <pc:sldMk cId="4011461575" sldId="602"/>
            <ac:spMk id="3" creationId="{D17C42F1-3AC9-47C6-0B59-A6D4BF707BC9}"/>
          </ac:spMkLst>
        </pc:spChg>
        <pc:spChg chg="del">
          <ac:chgData name="Matthieu De Mari" userId="dfb708c9-d8dc-439f-9a3b-c772bf4a311c" providerId="ADAL" clId="{95DC2182-BA54-4583-9E8E-B21E5C8D4D55}" dt="2023-02-23T06:26:53.485" v="12961" actId="478"/>
          <ac:spMkLst>
            <pc:docMk/>
            <pc:sldMk cId="4011461575" sldId="602"/>
            <ac:spMk id="4" creationId="{554DE0C2-962A-677F-35E9-54BEB3DCF4D4}"/>
          </ac:spMkLst>
        </pc:spChg>
        <pc:spChg chg="add del mod">
          <ac:chgData name="Matthieu De Mari" userId="dfb708c9-d8dc-439f-9a3b-c772bf4a311c" providerId="ADAL" clId="{95DC2182-BA54-4583-9E8E-B21E5C8D4D55}" dt="2023-02-23T06:26:54.111" v="12962" actId="478"/>
          <ac:spMkLst>
            <pc:docMk/>
            <pc:sldMk cId="4011461575" sldId="602"/>
            <ac:spMk id="7" creationId="{253306BA-D935-683F-B89D-1893D5CD66EE}"/>
          </ac:spMkLst>
        </pc:spChg>
        <pc:picChg chg="add mod">
          <ac:chgData name="Matthieu De Mari" userId="dfb708c9-d8dc-439f-9a3b-c772bf4a311c" providerId="ADAL" clId="{95DC2182-BA54-4583-9E8E-B21E5C8D4D55}" dt="2023-02-23T06:26:51.795" v="12960"/>
          <ac:picMkLst>
            <pc:docMk/>
            <pc:sldMk cId="4011461575" sldId="602"/>
            <ac:picMk id="5" creationId="{8EAFB4E0-F294-B146-8EB9-68228769ABDD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3T06:38:32.702" v="13777"/>
        <pc:sldMkLst>
          <pc:docMk/>
          <pc:sldMk cId="2445909842" sldId="603"/>
        </pc:sldMkLst>
        <pc:spChg chg="mod">
          <ac:chgData name="Matthieu De Mari" userId="dfb708c9-d8dc-439f-9a3b-c772bf4a311c" providerId="ADAL" clId="{95DC2182-BA54-4583-9E8E-B21E5C8D4D55}" dt="2023-02-23T06:29:44.446" v="13283"/>
          <ac:spMkLst>
            <pc:docMk/>
            <pc:sldMk cId="2445909842" sldId="603"/>
            <ac:spMk id="3" creationId="{D17C42F1-3AC9-47C6-0B59-A6D4BF707BC9}"/>
          </ac:spMkLst>
        </pc:spChg>
        <pc:spChg chg="del mod">
          <ac:chgData name="Matthieu De Mari" userId="dfb708c9-d8dc-439f-9a3b-c772bf4a311c" providerId="ADAL" clId="{95DC2182-BA54-4583-9E8E-B21E5C8D4D55}" dt="2023-02-23T06:29:46.778" v="13284" actId="478"/>
          <ac:spMkLst>
            <pc:docMk/>
            <pc:sldMk cId="2445909842" sldId="603"/>
            <ac:spMk id="4" creationId="{554DE0C2-962A-677F-35E9-54BEB3DCF4D4}"/>
          </ac:spMkLst>
        </pc:spChg>
        <pc:picChg chg="add del mod">
          <ac:chgData name="Matthieu De Mari" userId="dfb708c9-d8dc-439f-9a3b-c772bf4a311c" providerId="ADAL" clId="{95DC2182-BA54-4583-9E8E-B21E5C8D4D55}" dt="2023-02-23T06:38:32.498" v="13776" actId="478"/>
          <ac:picMkLst>
            <pc:docMk/>
            <pc:sldMk cId="2445909842" sldId="603"/>
            <ac:picMk id="6" creationId="{F4A2A0D0-72EE-4F3F-35D4-0F2C943E8083}"/>
          </ac:picMkLst>
        </pc:picChg>
        <pc:picChg chg="add mod">
          <ac:chgData name="Matthieu De Mari" userId="dfb708c9-d8dc-439f-9a3b-c772bf4a311c" providerId="ADAL" clId="{95DC2182-BA54-4583-9E8E-B21E5C8D4D55}" dt="2023-02-23T06:38:32.702" v="13777"/>
          <ac:picMkLst>
            <pc:docMk/>
            <pc:sldMk cId="2445909842" sldId="603"/>
            <ac:picMk id="7" creationId="{B32309B5-6CBB-0E38-B925-1F935F7D3BD1}"/>
          </ac:picMkLst>
        </pc:picChg>
      </pc:sldChg>
      <pc:sldChg chg="addSp modSp add mod">
        <pc:chgData name="Matthieu De Mari" userId="dfb708c9-d8dc-439f-9a3b-c772bf4a311c" providerId="ADAL" clId="{95DC2182-BA54-4583-9E8E-B21E5C8D4D55}" dt="2023-02-23T06:38:27.236" v="13773" actId="1076"/>
        <pc:sldMkLst>
          <pc:docMk/>
          <pc:sldMk cId="1888637577" sldId="604"/>
        </pc:sldMkLst>
        <pc:spChg chg="mod">
          <ac:chgData name="Matthieu De Mari" userId="dfb708c9-d8dc-439f-9a3b-c772bf4a311c" providerId="ADAL" clId="{95DC2182-BA54-4583-9E8E-B21E5C8D4D55}" dt="2023-02-23T06:35:18.181" v="13712" actId="20577"/>
          <ac:spMkLst>
            <pc:docMk/>
            <pc:sldMk cId="1888637577" sldId="604"/>
            <ac:spMk id="3" creationId="{D17C42F1-3AC9-47C6-0B59-A6D4BF707BC9}"/>
          </ac:spMkLst>
        </pc:spChg>
        <pc:spChg chg="add mod">
          <ac:chgData name="Matthieu De Mari" userId="dfb708c9-d8dc-439f-9a3b-c772bf4a311c" providerId="ADAL" clId="{95DC2182-BA54-4583-9E8E-B21E5C8D4D55}" dt="2023-02-23T06:38:27.236" v="13773" actId="1076"/>
          <ac:spMkLst>
            <pc:docMk/>
            <pc:sldMk cId="1888637577" sldId="604"/>
            <ac:spMk id="4" creationId="{6A901C81-2DF4-9E7A-6DE1-7AD7F4414F31}"/>
          </ac:spMkLst>
        </pc:spChg>
        <pc:picChg chg="mod">
          <ac:chgData name="Matthieu De Mari" userId="dfb708c9-d8dc-439f-9a3b-c772bf4a311c" providerId="ADAL" clId="{95DC2182-BA54-4583-9E8E-B21E5C8D4D55}" dt="2023-02-23T06:37:40.158" v="13713" actId="1076"/>
          <ac:picMkLst>
            <pc:docMk/>
            <pc:sldMk cId="1888637577" sldId="604"/>
            <ac:picMk id="6" creationId="{F4A2A0D0-72EE-4F3F-35D4-0F2C943E8083}"/>
          </ac:picMkLst>
        </pc:picChg>
      </pc:sldChg>
      <pc:sldChg chg="addSp delSp modSp add mod modClrScheme chgLayout">
        <pc:chgData name="Matthieu De Mari" userId="dfb708c9-d8dc-439f-9a3b-c772bf4a311c" providerId="ADAL" clId="{95DC2182-BA54-4583-9E8E-B21E5C8D4D55}" dt="2023-02-23T11:36:18.598" v="17804" actId="5793"/>
        <pc:sldMkLst>
          <pc:docMk/>
          <pc:sldMk cId="3313007867" sldId="605"/>
        </pc:sldMkLst>
        <pc:spChg chg="mod ord">
          <ac:chgData name="Matthieu De Mari" userId="dfb708c9-d8dc-439f-9a3b-c772bf4a311c" providerId="ADAL" clId="{95DC2182-BA54-4583-9E8E-B21E5C8D4D55}" dt="2023-02-23T09:18:41.941" v="15247" actId="700"/>
          <ac:spMkLst>
            <pc:docMk/>
            <pc:sldMk cId="3313007867" sldId="605"/>
            <ac:spMk id="2" creationId="{43731975-EEDC-002B-3E07-DF70C3847D74}"/>
          </ac:spMkLst>
        </pc:spChg>
        <pc:spChg chg="mod ord">
          <ac:chgData name="Matthieu De Mari" userId="dfb708c9-d8dc-439f-9a3b-c772bf4a311c" providerId="ADAL" clId="{95DC2182-BA54-4583-9E8E-B21E5C8D4D55}" dt="2023-02-23T11:36:18.598" v="17804" actId="5793"/>
          <ac:spMkLst>
            <pc:docMk/>
            <pc:sldMk cId="3313007867" sldId="605"/>
            <ac:spMk id="3" creationId="{A5B88264-BB37-CFC8-0955-0927A7B14073}"/>
          </ac:spMkLst>
        </pc:spChg>
        <pc:spChg chg="add del mod ord">
          <ac:chgData name="Matthieu De Mari" userId="dfb708c9-d8dc-439f-9a3b-c772bf4a311c" providerId="ADAL" clId="{95DC2182-BA54-4583-9E8E-B21E5C8D4D55}" dt="2023-02-23T09:09:41.030" v="14569" actId="700"/>
          <ac:spMkLst>
            <pc:docMk/>
            <pc:sldMk cId="3313007867" sldId="605"/>
            <ac:spMk id="4" creationId="{89F934E7-0B8D-2AF2-DC1F-69D75FA7E3A7}"/>
          </ac:spMkLst>
        </pc:spChg>
        <pc:spChg chg="add mod ord">
          <ac:chgData name="Matthieu De Mari" userId="dfb708c9-d8dc-439f-9a3b-c772bf4a311c" providerId="ADAL" clId="{95DC2182-BA54-4583-9E8E-B21E5C8D4D55}" dt="2023-02-23T09:19:26.396" v="15282" actId="20577"/>
          <ac:spMkLst>
            <pc:docMk/>
            <pc:sldMk cId="3313007867" sldId="605"/>
            <ac:spMk id="5" creationId="{2A5938CD-05DA-1785-3D56-E870E3F271B7}"/>
          </ac:spMkLst>
        </pc:spChg>
      </pc:sldChg>
      <pc:sldChg chg="addSp delSp modSp new add del mod ord">
        <pc:chgData name="Matthieu De Mari" userId="dfb708c9-d8dc-439f-9a3b-c772bf4a311c" providerId="ADAL" clId="{95DC2182-BA54-4583-9E8E-B21E5C8D4D55}" dt="2023-02-23T11:01:07.522" v="17147" actId="1076"/>
        <pc:sldMkLst>
          <pc:docMk/>
          <pc:sldMk cId="544744450" sldId="606"/>
        </pc:sldMkLst>
        <pc:spChg chg="mod">
          <ac:chgData name="Matthieu De Mari" userId="dfb708c9-d8dc-439f-9a3b-c772bf4a311c" providerId="ADAL" clId="{95DC2182-BA54-4583-9E8E-B21E5C8D4D55}" dt="2023-02-23T09:45:42.052" v="17049" actId="20577"/>
          <ac:spMkLst>
            <pc:docMk/>
            <pc:sldMk cId="544744450" sldId="606"/>
            <ac:spMk id="2" creationId="{87C623CE-D797-D49A-3B8F-540728C3B032}"/>
          </ac:spMkLst>
        </pc:spChg>
        <pc:spChg chg="del">
          <ac:chgData name="Matthieu De Mari" userId="dfb708c9-d8dc-439f-9a3b-c772bf4a311c" providerId="ADAL" clId="{95DC2182-BA54-4583-9E8E-B21E5C8D4D55}" dt="2023-02-23T09:45:13.454" v="16976" actId="478"/>
          <ac:spMkLst>
            <pc:docMk/>
            <pc:sldMk cId="544744450" sldId="606"/>
            <ac:spMk id="3" creationId="{58734486-FF50-CA15-44BB-F382DF8A06A8}"/>
          </ac:spMkLst>
        </pc:spChg>
        <pc:picChg chg="add del mod">
          <ac:chgData name="Matthieu De Mari" userId="dfb708c9-d8dc-439f-9a3b-c772bf4a311c" providerId="ADAL" clId="{95DC2182-BA54-4583-9E8E-B21E5C8D4D55}" dt="2023-02-23T10:53:23.049" v="17141" actId="478"/>
          <ac:picMkLst>
            <pc:docMk/>
            <pc:sldMk cId="544744450" sldId="606"/>
            <ac:picMk id="4" creationId="{62531350-0520-DFFB-ECF9-5EFF40981D13}"/>
          </ac:picMkLst>
        </pc:picChg>
        <pc:picChg chg="add del mod">
          <ac:chgData name="Matthieu De Mari" userId="dfb708c9-d8dc-439f-9a3b-c772bf4a311c" providerId="ADAL" clId="{95DC2182-BA54-4583-9E8E-B21E5C8D4D55}" dt="2023-02-23T10:21:29.035" v="17133" actId="478"/>
          <ac:picMkLst>
            <pc:docMk/>
            <pc:sldMk cId="544744450" sldId="606"/>
            <ac:picMk id="5" creationId="{8CF94CDB-CA36-F428-926E-5E1DA12C66A8}"/>
          </ac:picMkLst>
        </pc:picChg>
        <pc:picChg chg="add mod">
          <ac:chgData name="Matthieu De Mari" userId="dfb708c9-d8dc-439f-9a3b-c772bf4a311c" providerId="ADAL" clId="{95DC2182-BA54-4583-9E8E-B21E5C8D4D55}" dt="2023-02-23T11:01:07.522" v="17147" actId="1076"/>
          <ac:picMkLst>
            <pc:docMk/>
            <pc:sldMk cId="544744450" sldId="606"/>
            <ac:picMk id="7" creationId="{D595766E-E4D3-5546-93A1-AA95F723A230}"/>
          </ac:picMkLst>
        </pc:picChg>
      </pc:sldChg>
      <pc:sldChg chg="addSp delSp modSp add mod modClrScheme chgLayout">
        <pc:chgData name="Matthieu De Mari" userId="dfb708c9-d8dc-439f-9a3b-c772bf4a311c" providerId="ADAL" clId="{95DC2182-BA54-4583-9E8E-B21E5C8D4D55}" dt="2023-02-23T09:34:43.593" v="16656" actId="1076"/>
        <pc:sldMkLst>
          <pc:docMk/>
          <pc:sldMk cId="2835508014" sldId="607"/>
        </pc:sldMkLst>
        <pc:spChg chg="del mod ord">
          <ac:chgData name="Matthieu De Mari" userId="dfb708c9-d8dc-439f-9a3b-c772bf4a311c" providerId="ADAL" clId="{95DC2182-BA54-4583-9E8E-B21E5C8D4D55}" dt="2023-02-23T09:32:23.578" v="16261" actId="478"/>
          <ac:spMkLst>
            <pc:docMk/>
            <pc:sldMk cId="2835508014" sldId="607"/>
            <ac:spMk id="2" creationId="{43731975-EEDC-002B-3E07-DF70C3847D74}"/>
          </ac:spMkLst>
        </pc:spChg>
        <pc:spChg chg="del mod ord">
          <ac:chgData name="Matthieu De Mari" userId="dfb708c9-d8dc-439f-9a3b-c772bf4a311c" providerId="ADAL" clId="{95DC2182-BA54-4583-9E8E-B21E5C8D4D55}" dt="2023-02-23T09:32:22.247" v="16260" actId="478"/>
          <ac:spMkLst>
            <pc:docMk/>
            <pc:sldMk cId="2835508014" sldId="607"/>
            <ac:spMk id="3" creationId="{A5B88264-BB37-CFC8-0955-0927A7B14073}"/>
          </ac:spMkLst>
        </pc:spChg>
        <pc:spChg chg="del">
          <ac:chgData name="Matthieu De Mari" userId="dfb708c9-d8dc-439f-9a3b-c772bf4a311c" providerId="ADAL" clId="{95DC2182-BA54-4583-9E8E-B21E5C8D4D55}" dt="2023-02-23T09:09:44.418" v="14571" actId="700"/>
          <ac:spMkLst>
            <pc:docMk/>
            <pc:sldMk cId="2835508014" sldId="607"/>
            <ac:spMk id="4" creationId="{89F934E7-0B8D-2AF2-DC1F-69D75FA7E3A7}"/>
          </ac:spMkLst>
        </pc:spChg>
        <pc:spChg chg="add del mod">
          <ac:chgData name="Matthieu De Mari" userId="dfb708c9-d8dc-439f-9a3b-c772bf4a311c" providerId="ADAL" clId="{95DC2182-BA54-4583-9E8E-B21E5C8D4D55}" dt="2023-02-23T09:32:25.439" v="16262" actId="478"/>
          <ac:spMkLst>
            <pc:docMk/>
            <pc:sldMk cId="2835508014" sldId="607"/>
            <ac:spMk id="6" creationId="{40D2745D-D8D9-E5F9-D257-034BB6E0F491}"/>
          </ac:spMkLst>
        </pc:spChg>
        <pc:spChg chg="add del mod">
          <ac:chgData name="Matthieu De Mari" userId="dfb708c9-d8dc-439f-9a3b-c772bf4a311c" providerId="ADAL" clId="{95DC2182-BA54-4583-9E8E-B21E5C8D4D55}" dt="2023-02-23T09:32:26.200" v="16263" actId="478"/>
          <ac:spMkLst>
            <pc:docMk/>
            <pc:sldMk cId="2835508014" sldId="607"/>
            <ac:spMk id="8" creationId="{C03F3841-0A0C-FD96-66A0-57733778F9DB}"/>
          </ac:spMkLst>
        </pc:spChg>
        <pc:spChg chg="add mod ord">
          <ac:chgData name="Matthieu De Mari" userId="dfb708c9-d8dc-439f-9a3b-c772bf4a311c" providerId="ADAL" clId="{95DC2182-BA54-4583-9E8E-B21E5C8D4D55}" dt="2023-02-23T09:34:33.814" v="16652" actId="700"/>
          <ac:spMkLst>
            <pc:docMk/>
            <pc:sldMk cId="2835508014" sldId="607"/>
            <ac:spMk id="9" creationId="{D4F7BCE9-4B93-3A33-6D6C-8C0B560FC968}"/>
          </ac:spMkLst>
        </pc:spChg>
        <pc:spChg chg="add mod ord">
          <ac:chgData name="Matthieu De Mari" userId="dfb708c9-d8dc-439f-9a3b-c772bf4a311c" providerId="ADAL" clId="{95DC2182-BA54-4583-9E8E-B21E5C8D4D55}" dt="2023-02-23T09:34:39.536" v="16654" actId="20577"/>
          <ac:spMkLst>
            <pc:docMk/>
            <pc:sldMk cId="2835508014" sldId="607"/>
            <ac:spMk id="10" creationId="{D3F8987C-E172-1405-8751-BD9CE7EB124B}"/>
          </ac:spMkLst>
        </pc:spChg>
        <pc:spChg chg="add del mod">
          <ac:chgData name="Matthieu De Mari" userId="dfb708c9-d8dc-439f-9a3b-c772bf4a311c" providerId="ADAL" clId="{95DC2182-BA54-4583-9E8E-B21E5C8D4D55}" dt="2023-02-23T09:33:33.812" v="16489" actId="478"/>
          <ac:spMkLst>
            <pc:docMk/>
            <pc:sldMk cId="2835508014" sldId="607"/>
            <ac:spMk id="11" creationId="{B8FCE7CC-99C3-ABBC-A9DE-3BFEA66E9BB6}"/>
          </ac:spMkLst>
        </pc:spChg>
        <pc:picChg chg="add del mod">
          <ac:chgData name="Matthieu De Mari" userId="dfb708c9-d8dc-439f-9a3b-c772bf4a311c" providerId="ADAL" clId="{95DC2182-BA54-4583-9E8E-B21E5C8D4D55}" dt="2023-02-23T09:34:20.319" v="16651" actId="478"/>
          <ac:picMkLst>
            <pc:docMk/>
            <pc:sldMk cId="2835508014" sldId="607"/>
            <ac:picMk id="13" creationId="{134AE5F5-CF92-C681-4B18-AA0DDB8AB28A}"/>
          </ac:picMkLst>
        </pc:picChg>
        <pc:picChg chg="add mod">
          <ac:chgData name="Matthieu De Mari" userId="dfb708c9-d8dc-439f-9a3b-c772bf4a311c" providerId="ADAL" clId="{95DC2182-BA54-4583-9E8E-B21E5C8D4D55}" dt="2023-02-23T09:34:43.593" v="16656" actId="1076"/>
          <ac:picMkLst>
            <pc:docMk/>
            <pc:sldMk cId="2835508014" sldId="607"/>
            <ac:picMk id="15" creationId="{8922E57E-F6C1-F38B-290D-351D01099CE1}"/>
          </ac:picMkLst>
        </pc:picChg>
      </pc:sldChg>
      <pc:sldChg chg="addSp delSp modSp add mod modClrScheme chgLayout">
        <pc:chgData name="Matthieu De Mari" userId="dfb708c9-d8dc-439f-9a3b-c772bf4a311c" providerId="ADAL" clId="{95DC2182-BA54-4583-9E8E-B21E5C8D4D55}" dt="2023-02-23T09:43:19.433" v="16892" actId="20577"/>
        <pc:sldMkLst>
          <pc:docMk/>
          <pc:sldMk cId="3494463352" sldId="608"/>
        </pc:sldMkLst>
        <pc:spChg chg="mod ord">
          <ac:chgData name="Matthieu De Mari" userId="dfb708c9-d8dc-439f-9a3b-c772bf4a311c" providerId="ADAL" clId="{95DC2182-BA54-4583-9E8E-B21E5C8D4D55}" dt="2023-02-23T09:24:55.417" v="15633" actId="700"/>
          <ac:spMkLst>
            <pc:docMk/>
            <pc:sldMk cId="3494463352" sldId="608"/>
            <ac:spMk id="2" creationId="{43731975-EEDC-002B-3E07-DF70C3847D74}"/>
          </ac:spMkLst>
        </pc:spChg>
        <pc:spChg chg="mod ord">
          <ac:chgData name="Matthieu De Mari" userId="dfb708c9-d8dc-439f-9a3b-c772bf4a311c" providerId="ADAL" clId="{95DC2182-BA54-4583-9E8E-B21E5C8D4D55}" dt="2023-02-23T09:43:19.433" v="16892" actId="20577"/>
          <ac:spMkLst>
            <pc:docMk/>
            <pc:sldMk cId="3494463352" sldId="608"/>
            <ac:spMk id="3" creationId="{A5B88264-BB37-CFC8-0955-0927A7B14073}"/>
          </ac:spMkLst>
        </pc:spChg>
        <pc:spChg chg="add del mod ord">
          <ac:chgData name="Matthieu De Mari" userId="dfb708c9-d8dc-439f-9a3b-c772bf4a311c" providerId="ADAL" clId="{95DC2182-BA54-4583-9E8E-B21E5C8D4D55}" dt="2023-02-23T09:24:55.417" v="15633" actId="700"/>
          <ac:spMkLst>
            <pc:docMk/>
            <pc:sldMk cId="3494463352" sldId="608"/>
            <ac:spMk id="4" creationId="{0685244D-7FD9-9DAB-A380-7B4E6A4FBA04}"/>
          </ac:spMkLst>
        </pc:spChg>
      </pc:sldChg>
      <pc:sldChg chg="modSp add mod">
        <pc:chgData name="Matthieu De Mari" userId="dfb708c9-d8dc-439f-9a3b-c772bf4a311c" providerId="ADAL" clId="{95DC2182-BA54-4583-9E8E-B21E5C8D4D55}" dt="2023-02-23T11:36:16.260" v="17803" actId="5793"/>
        <pc:sldMkLst>
          <pc:docMk/>
          <pc:sldMk cId="1274089717" sldId="609"/>
        </pc:sldMkLst>
        <pc:spChg chg="mod">
          <ac:chgData name="Matthieu De Mari" userId="dfb708c9-d8dc-439f-9a3b-c772bf4a311c" providerId="ADAL" clId="{95DC2182-BA54-4583-9E8E-B21E5C8D4D55}" dt="2023-02-23T11:36:16.260" v="17803" actId="5793"/>
          <ac:spMkLst>
            <pc:docMk/>
            <pc:sldMk cId="1274089717" sldId="609"/>
            <ac:spMk id="3" creationId="{A5B88264-BB37-CFC8-0955-0927A7B14073}"/>
          </ac:spMkLst>
        </pc:spChg>
        <pc:spChg chg="mod">
          <ac:chgData name="Matthieu De Mari" userId="dfb708c9-d8dc-439f-9a3b-c772bf4a311c" providerId="ADAL" clId="{95DC2182-BA54-4583-9E8E-B21E5C8D4D55}" dt="2023-02-23T09:21:00.556" v="15322" actId="255"/>
          <ac:spMkLst>
            <pc:docMk/>
            <pc:sldMk cId="1274089717" sldId="609"/>
            <ac:spMk id="5" creationId="{2A5938CD-05DA-1785-3D56-E870E3F271B7}"/>
          </ac:spMkLst>
        </pc:spChg>
      </pc:sldChg>
      <pc:sldChg chg="modSp add mod">
        <pc:chgData name="Matthieu De Mari" userId="dfb708c9-d8dc-439f-9a3b-c772bf4a311c" providerId="ADAL" clId="{95DC2182-BA54-4583-9E8E-B21E5C8D4D55}" dt="2023-02-23T09:42:56.991" v="16878" actId="27636"/>
        <pc:sldMkLst>
          <pc:docMk/>
          <pc:sldMk cId="1149178855" sldId="610"/>
        </pc:sldMkLst>
        <pc:spChg chg="mod">
          <ac:chgData name="Matthieu De Mari" userId="dfb708c9-d8dc-439f-9a3b-c772bf4a311c" providerId="ADAL" clId="{95DC2182-BA54-4583-9E8E-B21E5C8D4D55}" dt="2023-02-23T09:42:56.991" v="16878" actId="27636"/>
          <ac:spMkLst>
            <pc:docMk/>
            <pc:sldMk cId="1149178855" sldId="610"/>
            <ac:spMk id="3" creationId="{A5B88264-BB37-CFC8-0955-0927A7B14073}"/>
          </ac:spMkLst>
        </pc:spChg>
      </pc:sldChg>
      <pc:sldChg chg="modSp add mod">
        <pc:chgData name="Matthieu De Mari" userId="dfb708c9-d8dc-439f-9a3b-c772bf4a311c" providerId="ADAL" clId="{95DC2182-BA54-4583-9E8E-B21E5C8D4D55}" dt="2023-02-23T09:32:16.226" v="16259" actId="5793"/>
        <pc:sldMkLst>
          <pc:docMk/>
          <pc:sldMk cId="1655947162" sldId="611"/>
        </pc:sldMkLst>
        <pc:spChg chg="mod">
          <ac:chgData name="Matthieu De Mari" userId="dfb708c9-d8dc-439f-9a3b-c772bf4a311c" providerId="ADAL" clId="{95DC2182-BA54-4583-9E8E-B21E5C8D4D55}" dt="2023-02-23T09:32:16.226" v="16259" actId="5793"/>
          <ac:spMkLst>
            <pc:docMk/>
            <pc:sldMk cId="1655947162" sldId="611"/>
            <ac:spMk id="3" creationId="{A5B88264-BB37-CFC8-0955-0927A7B14073}"/>
          </ac:spMkLst>
        </pc:spChg>
      </pc:sldChg>
      <pc:sldChg chg="add ord">
        <pc:chgData name="Matthieu De Mari" userId="dfb708c9-d8dc-439f-9a3b-c772bf4a311c" providerId="ADAL" clId="{95DC2182-BA54-4583-9E8E-B21E5C8D4D55}" dt="2023-02-23T11:04:15.978" v="17200"/>
        <pc:sldMkLst>
          <pc:docMk/>
          <pc:sldMk cId="1079237185" sldId="612"/>
        </pc:sldMkLst>
      </pc:sldChg>
      <pc:sldChg chg="addSp delSp modSp new mod">
        <pc:chgData name="Matthieu De Mari" userId="dfb708c9-d8dc-439f-9a3b-c772bf4a311c" providerId="ADAL" clId="{95DC2182-BA54-4583-9E8E-B21E5C8D4D55}" dt="2023-02-23T09:38:29.534" v="16823" actId="20577"/>
        <pc:sldMkLst>
          <pc:docMk/>
          <pc:sldMk cId="3584089474" sldId="613"/>
        </pc:sldMkLst>
        <pc:spChg chg="mod">
          <ac:chgData name="Matthieu De Mari" userId="dfb708c9-d8dc-439f-9a3b-c772bf4a311c" providerId="ADAL" clId="{95DC2182-BA54-4583-9E8E-B21E5C8D4D55}" dt="2023-02-23T09:34:58.400" v="16676" actId="20577"/>
          <ac:spMkLst>
            <pc:docMk/>
            <pc:sldMk cId="3584089474" sldId="613"/>
            <ac:spMk id="2" creationId="{FB55C363-4152-7DFE-00E6-87EE7920C482}"/>
          </ac:spMkLst>
        </pc:spChg>
        <pc:spChg chg="del">
          <ac:chgData name="Matthieu De Mari" userId="dfb708c9-d8dc-439f-9a3b-c772bf4a311c" providerId="ADAL" clId="{95DC2182-BA54-4583-9E8E-B21E5C8D4D55}" dt="2023-02-23T09:35:01.271" v="16677" actId="478"/>
          <ac:spMkLst>
            <pc:docMk/>
            <pc:sldMk cId="3584089474" sldId="613"/>
            <ac:spMk id="3" creationId="{87CCB162-130C-F880-AAF8-851C545C17CA}"/>
          </ac:spMkLst>
        </pc:spChg>
        <pc:spChg chg="add mod">
          <ac:chgData name="Matthieu De Mari" userId="dfb708c9-d8dc-439f-9a3b-c772bf4a311c" providerId="ADAL" clId="{95DC2182-BA54-4583-9E8E-B21E5C8D4D55}" dt="2023-02-23T09:37:35.166" v="16807" actId="14100"/>
          <ac:spMkLst>
            <pc:docMk/>
            <pc:sldMk cId="3584089474" sldId="613"/>
            <ac:spMk id="4" creationId="{8B54BA16-8ADA-83F7-EB12-9E5266F8F78C}"/>
          </ac:spMkLst>
        </pc:spChg>
        <pc:spChg chg="add mod">
          <ac:chgData name="Matthieu De Mari" userId="dfb708c9-d8dc-439f-9a3b-c772bf4a311c" providerId="ADAL" clId="{95DC2182-BA54-4583-9E8E-B21E5C8D4D55}" dt="2023-02-23T09:38:29.534" v="16823" actId="20577"/>
          <ac:spMkLst>
            <pc:docMk/>
            <pc:sldMk cId="3584089474" sldId="613"/>
            <ac:spMk id="5" creationId="{17853777-6B9E-547F-DABB-2F1A3E24A21B}"/>
          </ac:spMkLst>
        </pc:spChg>
        <pc:spChg chg="add mod">
          <ac:chgData name="Matthieu De Mari" userId="dfb708c9-d8dc-439f-9a3b-c772bf4a311c" providerId="ADAL" clId="{95DC2182-BA54-4583-9E8E-B21E5C8D4D55}" dt="2023-02-23T09:37:10.381" v="16782" actId="20577"/>
          <ac:spMkLst>
            <pc:docMk/>
            <pc:sldMk cId="3584089474" sldId="613"/>
            <ac:spMk id="6" creationId="{5163DCC9-4608-745C-1F57-BE9BD8E329BE}"/>
          </ac:spMkLst>
        </pc:spChg>
        <pc:spChg chg="add mod">
          <ac:chgData name="Matthieu De Mari" userId="dfb708c9-d8dc-439f-9a3b-c772bf4a311c" providerId="ADAL" clId="{95DC2182-BA54-4583-9E8E-B21E5C8D4D55}" dt="2023-02-23T09:37:19.871" v="16799" actId="20577"/>
          <ac:spMkLst>
            <pc:docMk/>
            <pc:sldMk cId="3584089474" sldId="613"/>
            <ac:spMk id="7" creationId="{E8B0FE10-744A-0E3A-36A8-49E46B40701D}"/>
          </ac:spMkLst>
        </pc:spChg>
        <pc:spChg chg="add mod">
          <ac:chgData name="Matthieu De Mari" userId="dfb708c9-d8dc-439f-9a3b-c772bf4a311c" providerId="ADAL" clId="{95DC2182-BA54-4583-9E8E-B21E5C8D4D55}" dt="2023-02-23T09:37:38.820" v="16809" actId="20577"/>
          <ac:spMkLst>
            <pc:docMk/>
            <pc:sldMk cId="3584089474" sldId="613"/>
            <ac:spMk id="12" creationId="{B436DE83-C6B4-89AF-BF9E-9965FE1C2CFF}"/>
          </ac:spMkLst>
        </pc:spChg>
        <pc:cxnChg chg="add mod">
          <ac:chgData name="Matthieu De Mari" userId="dfb708c9-d8dc-439f-9a3b-c772bf4a311c" providerId="ADAL" clId="{95DC2182-BA54-4583-9E8E-B21E5C8D4D55}" dt="2023-02-23T09:36:48.151" v="16678"/>
          <ac:cxnSpMkLst>
            <pc:docMk/>
            <pc:sldMk cId="3584089474" sldId="613"/>
            <ac:cxnSpMk id="8" creationId="{6C7FFF05-8D46-8F14-6F85-F5BE931BF4EE}"/>
          </ac:cxnSpMkLst>
        </pc:cxnChg>
        <pc:cxnChg chg="add mod">
          <ac:chgData name="Matthieu De Mari" userId="dfb708c9-d8dc-439f-9a3b-c772bf4a311c" providerId="ADAL" clId="{95DC2182-BA54-4583-9E8E-B21E5C8D4D55}" dt="2023-02-23T09:37:23.224" v="16800" actId="14100"/>
          <ac:cxnSpMkLst>
            <pc:docMk/>
            <pc:sldMk cId="3584089474" sldId="613"/>
            <ac:cxnSpMk id="9" creationId="{B2C6DB83-7AA9-2C2A-ECC0-0FEBA699687D}"/>
          </ac:cxnSpMkLst>
        </pc:cxnChg>
        <pc:cxnChg chg="add mod">
          <ac:chgData name="Matthieu De Mari" userId="dfb708c9-d8dc-439f-9a3b-c772bf4a311c" providerId="ADAL" clId="{95DC2182-BA54-4583-9E8E-B21E5C8D4D55}" dt="2023-02-23T09:36:56.107" v="16766" actId="1038"/>
          <ac:cxnSpMkLst>
            <pc:docMk/>
            <pc:sldMk cId="3584089474" sldId="613"/>
            <ac:cxnSpMk id="10" creationId="{EBB6BC7F-C0D1-E9EF-02C4-F2509522D7F2}"/>
          </ac:cxnSpMkLst>
        </pc:cxnChg>
        <pc:cxnChg chg="add mod">
          <ac:chgData name="Matthieu De Mari" userId="dfb708c9-d8dc-439f-9a3b-c772bf4a311c" providerId="ADAL" clId="{95DC2182-BA54-4583-9E8E-B21E5C8D4D55}" dt="2023-02-23T09:36:56.107" v="16766" actId="1038"/>
          <ac:cxnSpMkLst>
            <pc:docMk/>
            <pc:sldMk cId="3584089474" sldId="613"/>
            <ac:cxnSpMk id="11" creationId="{2936D401-9379-C136-20F2-B5C79E971F76}"/>
          </ac:cxnSpMkLst>
        </pc:cxnChg>
      </pc:sldChg>
      <pc:sldChg chg="addSp delSp modSp add mod modClrScheme chgLayout">
        <pc:chgData name="Matthieu De Mari" userId="dfb708c9-d8dc-439f-9a3b-c772bf4a311c" providerId="ADAL" clId="{95DC2182-BA54-4583-9E8E-B21E5C8D4D55}" dt="2023-02-23T11:05:02.668" v="17237" actId="20577"/>
        <pc:sldMkLst>
          <pc:docMk/>
          <pc:sldMk cId="1726322392" sldId="614"/>
        </pc:sldMkLst>
        <pc:spChg chg="mod ord">
          <ac:chgData name="Matthieu De Mari" userId="dfb708c9-d8dc-439f-9a3b-c772bf4a311c" providerId="ADAL" clId="{95DC2182-BA54-4583-9E8E-B21E5C8D4D55}" dt="2023-02-23T11:04:31.633" v="17202" actId="700"/>
          <ac:spMkLst>
            <pc:docMk/>
            <pc:sldMk cId="1726322392" sldId="614"/>
            <ac:spMk id="9" creationId="{D4F7BCE9-4B93-3A33-6D6C-8C0B560FC968}"/>
          </ac:spMkLst>
        </pc:spChg>
        <pc:spChg chg="mod ord">
          <ac:chgData name="Matthieu De Mari" userId="dfb708c9-d8dc-439f-9a3b-c772bf4a311c" providerId="ADAL" clId="{95DC2182-BA54-4583-9E8E-B21E5C8D4D55}" dt="2023-02-23T11:05:02.668" v="17237" actId="20577"/>
          <ac:spMkLst>
            <pc:docMk/>
            <pc:sldMk cId="1726322392" sldId="614"/>
            <ac:spMk id="10" creationId="{D3F8987C-E172-1405-8751-BD9CE7EB124B}"/>
          </ac:spMkLst>
        </pc:spChg>
        <pc:picChg chg="add del mod">
          <ac:chgData name="Matthieu De Mari" userId="dfb708c9-d8dc-439f-9a3b-c772bf4a311c" providerId="ADAL" clId="{95DC2182-BA54-4583-9E8E-B21E5C8D4D55}" dt="2023-02-23T10:53:37.741" v="17142" actId="478"/>
          <ac:picMkLst>
            <pc:docMk/>
            <pc:sldMk cId="1726322392" sldId="614"/>
            <ac:picMk id="3" creationId="{3D401864-82EF-F27E-E7FF-E15A732DE170}"/>
          </ac:picMkLst>
        </pc:picChg>
        <pc:picChg chg="add mod">
          <ac:chgData name="Matthieu De Mari" userId="dfb708c9-d8dc-439f-9a3b-c772bf4a311c" providerId="ADAL" clId="{95DC2182-BA54-4583-9E8E-B21E5C8D4D55}" dt="2023-02-23T11:04:55.543" v="17206" actId="1076"/>
          <ac:picMkLst>
            <pc:docMk/>
            <pc:sldMk cId="1726322392" sldId="614"/>
            <ac:picMk id="4" creationId="{E535AD53-3165-AAC8-09E3-27769B150B07}"/>
          </ac:picMkLst>
        </pc:picChg>
        <pc:picChg chg="del">
          <ac:chgData name="Matthieu De Mari" userId="dfb708c9-d8dc-439f-9a3b-c772bf4a311c" providerId="ADAL" clId="{95DC2182-BA54-4583-9E8E-B21E5C8D4D55}" dt="2023-02-23T09:44:19.881" v="16953" actId="478"/>
          <ac:picMkLst>
            <pc:docMk/>
            <pc:sldMk cId="1726322392" sldId="614"/>
            <ac:picMk id="13" creationId="{134AE5F5-CF92-C681-4B18-AA0DDB8AB28A}"/>
          </ac:picMkLst>
        </pc:picChg>
      </pc:sldChg>
      <pc:sldChg chg="addSp delSp modSp new del mod">
        <pc:chgData name="Matthieu De Mari" userId="dfb708c9-d8dc-439f-9a3b-c772bf4a311c" providerId="ADAL" clId="{95DC2182-BA54-4583-9E8E-B21E5C8D4D55}" dt="2023-02-23T11:00:47.480" v="17143" actId="47"/>
        <pc:sldMkLst>
          <pc:docMk/>
          <pc:sldMk cId="469800146" sldId="615"/>
        </pc:sldMkLst>
        <pc:spChg chg="mod">
          <ac:chgData name="Matthieu De Mari" userId="dfb708c9-d8dc-439f-9a3b-c772bf4a311c" providerId="ADAL" clId="{95DC2182-BA54-4583-9E8E-B21E5C8D4D55}" dt="2023-02-23T09:46:34.613" v="17087" actId="5793"/>
          <ac:spMkLst>
            <pc:docMk/>
            <pc:sldMk cId="469800146" sldId="615"/>
            <ac:spMk id="2" creationId="{D98F5D69-6425-96AC-0F76-334C924A7151}"/>
          </ac:spMkLst>
        </pc:spChg>
        <pc:spChg chg="del">
          <ac:chgData name="Matthieu De Mari" userId="dfb708c9-d8dc-439f-9a3b-c772bf4a311c" providerId="ADAL" clId="{95DC2182-BA54-4583-9E8E-B21E5C8D4D55}" dt="2023-02-23T09:46:36.749" v="17088" actId="478"/>
          <ac:spMkLst>
            <pc:docMk/>
            <pc:sldMk cId="469800146" sldId="615"/>
            <ac:spMk id="3" creationId="{DBBC3BD3-7EDB-1549-FB17-4E1F8ABCD74A}"/>
          </ac:spMkLst>
        </pc:spChg>
        <pc:picChg chg="add del mod">
          <ac:chgData name="Matthieu De Mari" userId="dfb708c9-d8dc-439f-9a3b-c772bf4a311c" providerId="ADAL" clId="{95DC2182-BA54-4583-9E8E-B21E5C8D4D55}" dt="2023-02-23T10:22:01.051" v="17136" actId="478"/>
          <ac:picMkLst>
            <pc:docMk/>
            <pc:sldMk cId="469800146" sldId="615"/>
            <ac:picMk id="5" creationId="{E30E5066-A05F-394E-4CFD-7E334A1C61DB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3T11:01:35.124" v="17195" actId="1076"/>
        <pc:sldMkLst>
          <pc:docMk/>
          <pc:sldMk cId="1478687394" sldId="615"/>
        </pc:sldMkLst>
        <pc:spChg chg="mod">
          <ac:chgData name="Matthieu De Mari" userId="dfb708c9-d8dc-439f-9a3b-c772bf4a311c" providerId="ADAL" clId="{95DC2182-BA54-4583-9E8E-B21E5C8D4D55}" dt="2023-02-23T11:01:18.911" v="17192" actId="20577"/>
          <ac:spMkLst>
            <pc:docMk/>
            <pc:sldMk cId="1478687394" sldId="615"/>
            <ac:spMk id="2" creationId="{87C623CE-D797-D49A-3B8F-540728C3B032}"/>
          </ac:spMkLst>
        </pc:spChg>
        <pc:picChg chg="add mod">
          <ac:chgData name="Matthieu De Mari" userId="dfb708c9-d8dc-439f-9a3b-c772bf4a311c" providerId="ADAL" clId="{95DC2182-BA54-4583-9E8E-B21E5C8D4D55}" dt="2023-02-23T11:01:35.124" v="17195" actId="1076"/>
          <ac:picMkLst>
            <pc:docMk/>
            <pc:sldMk cId="1478687394" sldId="615"/>
            <ac:picMk id="4" creationId="{24BF2D4A-A668-501D-3EEC-3795ED19B682}"/>
          </ac:picMkLst>
        </pc:picChg>
        <pc:picChg chg="del">
          <ac:chgData name="Matthieu De Mari" userId="dfb708c9-d8dc-439f-9a3b-c772bf4a311c" providerId="ADAL" clId="{95DC2182-BA54-4583-9E8E-B21E5C8D4D55}" dt="2023-02-23T11:01:20.681" v="17193" actId="478"/>
          <ac:picMkLst>
            <pc:docMk/>
            <pc:sldMk cId="1478687394" sldId="615"/>
            <ac:picMk id="7" creationId="{D595766E-E4D3-5546-93A1-AA95F723A230}"/>
          </ac:picMkLst>
        </pc:picChg>
      </pc:sldChg>
      <pc:sldChg chg="add del ord">
        <pc:chgData name="Matthieu De Mari" userId="dfb708c9-d8dc-439f-9a3b-c772bf4a311c" providerId="ADAL" clId="{95DC2182-BA54-4583-9E8E-B21E5C8D4D55}" dt="2023-02-23T11:22:28.169" v="17391" actId="2696"/>
        <pc:sldMkLst>
          <pc:docMk/>
          <pc:sldMk cId="2287299756" sldId="616"/>
        </pc:sldMkLst>
      </pc:sldChg>
      <pc:sldChg chg="addSp modSp add mod ord modClrScheme chgLayout">
        <pc:chgData name="Matthieu De Mari" userId="dfb708c9-d8dc-439f-9a3b-c772bf4a311c" providerId="ADAL" clId="{95DC2182-BA54-4583-9E8E-B21E5C8D4D55}" dt="2023-02-23T11:24:51.984" v="17467" actId="20577"/>
        <pc:sldMkLst>
          <pc:docMk/>
          <pc:sldMk cId="2697134679" sldId="616"/>
        </pc:sldMkLst>
        <pc:spChg chg="mod ord">
          <ac:chgData name="Matthieu De Mari" userId="dfb708c9-d8dc-439f-9a3b-c772bf4a311c" providerId="ADAL" clId="{95DC2182-BA54-4583-9E8E-B21E5C8D4D55}" dt="2023-02-23T11:24:51.984" v="17467" actId="20577"/>
          <ac:spMkLst>
            <pc:docMk/>
            <pc:sldMk cId="2697134679" sldId="616"/>
            <ac:spMk id="2" creationId="{DE0BD002-02FC-2A00-D5DF-089062C933D0}"/>
          </ac:spMkLst>
        </pc:spChg>
        <pc:spChg chg="mod ord">
          <ac:chgData name="Matthieu De Mari" userId="dfb708c9-d8dc-439f-9a3b-c772bf4a311c" providerId="ADAL" clId="{95DC2182-BA54-4583-9E8E-B21E5C8D4D55}" dt="2023-02-23T11:24:39.808" v="17451" actId="113"/>
          <ac:spMkLst>
            <pc:docMk/>
            <pc:sldMk cId="2697134679" sldId="616"/>
            <ac:spMk id="3" creationId="{0BFEBEC1-D1F9-4A6E-CECC-2236C4B55397}"/>
          </ac:spMkLst>
        </pc:spChg>
        <pc:spChg chg="add mod ord">
          <ac:chgData name="Matthieu De Mari" userId="dfb708c9-d8dc-439f-9a3b-c772bf4a311c" providerId="ADAL" clId="{95DC2182-BA54-4583-9E8E-B21E5C8D4D55}" dt="2023-02-23T11:23:58.256" v="17422" actId="27636"/>
          <ac:spMkLst>
            <pc:docMk/>
            <pc:sldMk cId="2697134679" sldId="616"/>
            <ac:spMk id="4" creationId="{DBE7EE48-E05F-1FDA-E2C8-31508C5C3E49}"/>
          </ac:spMkLst>
        </pc:spChg>
      </pc:sldChg>
      <pc:sldChg chg="addSp delSp modSp add del mod">
        <pc:chgData name="Matthieu De Mari" userId="dfb708c9-d8dc-439f-9a3b-c772bf4a311c" providerId="ADAL" clId="{95DC2182-BA54-4583-9E8E-B21E5C8D4D55}" dt="2023-02-23T11:00:48.453" v="17144" actId="47"/>
        <pc:sldMkLst>
          <pc:docMk/>
          <pc:sldMk cId="2860911120" sldId="616"/>
        </pc:sldMkLst>
        <pc:spChg chg="mod">
          <ac:chgData name="Matthieu De Mari" userId="dfb708c9-d8dc-439f-9a3b-c772bf4a311c" providerId="ADAL" clId="{95DC2182-BA54-4583-9E8E-B21E5C8D4D55}" dt="2023-02-23T09:47:10.185" v="17101" actId="20577"/>
          <ac:spMkLst>
            <pc:docMk/>
            <pc:sldMk cId="2860911120" sldId="616"/>
            <ac:spMk id="2" creationId="{D98F5D69-6425-96AC-0F76-334C924A7151}"/>
          </ac:spMkLst>
        </pc:spChg>
        <pc:picChg chg="add del mod">
          <ac:chgData name="Matthieu De Mari" userId="dfb708c9-d8dc-439f-9a3b-c772bf4a311c" providerId="ADAL" clId="{95DC2182-BA54-4583-9E8E-B21E5C8D4D55}" dt="2023-02-23T10:22:03.527" v="17137" actId="478"/>
          <ac:picMkLst>
            <pc:docMk/>
            <pc:sldMk cId="2860911120" sldId="616"/>
            <ac:picMk id="4" creationId="{516EE377-1B36-589C-ADD2-F206A1CCABA1}"/>
          </ac:picMkLst>
        </pc:picChg>
        <pc:picChg chg="del">
          <ac:chgData name="Matthieu De Mari" userId="dfb708c9-d8dc-439f-9a3b-c772bf4a311c" providerId="ADAL" clId="{95DC2182-BA54-4583-9E8E-B21E5C8D4D55}" dt="2023-02-23T09:47:11.579" v="17102" actId="478"/>
          <ac:picMkLst>
            <pc:docMk/>
            <pc:sldMk cId="2860911120" sldId="616"/>
            <ac:picMk id="5" creationId="{E30E5066-A05F-394E-4CFD-7E334A1C61DB}"/>
          </ac:picMkLst>
        </pc:picChg>
      </pc:sldChg>
      <pc:sldChg chg="modSp add mod">
        <pc:chgData name="Matthieu De Mari" userId="dfb708c9-d8dc-439f-9a3b-c772bf4a311c" providerId="ADAL" clId="{95DC2182-BA54-4583-9E8E-B21E5C8D4D55}" dt="2023-02-26T07:38:59.531" v="19401" actId="113"/>
        <pc:sldMkLst>
          <pc:docMk/>
          <pc:sldMk cId="1087818113" sldId="617"/>
        </pc:sldMkLst>
        <pc:spChg chg="mod">
          <ac:chgData name="Matthieu De Mari" userId="dfb708c9-d8dc-439f-9a3b-c772bf4a311c" providerId="ADAL" clId="{95DC2182-BA54-4583-9E8E-B21E5C8D4D55}" dt="2023-02-26T07:38:59.531" v="19401" actId="113"/>
          <ac:spMkLst>
            <pc:docMk/>
            <pc:sldMk cId="1087818113" sldId="617"/>
            <ac:spMk id="3" creationId="{0BFEBEC1-D1F9-4A6E-CECC-2236C4B55397}"/>
          </ac:spMkLst>
        </pc:spChg>
      </pc:sldChg>
      <pc:sldChg chg="addSp delSp modSp add del mod">
        <pc:chgData name="Matthieu De Mari" userId="dfb708c9-d8dc-439f-9a3b-c772bf4a311c" providerId="ADAL" clId="{95DC2182-BA54-4583-9E8E-B21E5C8D4D55}" dt="2023-02-23T11:00:50.614" v="17145" actId="47"/>
        <pc:sldMkLst>
          <pc:docMk/>
          <pc:sldMk cId="2582365728" sldId="617"/>
        </pc:sldMkLst>
        <pc:spChg chg="mod">
          <ac:chgData name="Matthieu De Mari" userId="dfb708c9-d8dc-439f-9a3b-c772bf4a311c" providerId="ADAL" clId="{95DC2182-BA54-4583-9E8E-B21E5C8D4D55}" dt="2023-02-23T09:47:42.854" v="17127" actId="20577"/>
          <ac:spMkLst>
            <pc:docMk/>
            <pc:sldMk cId="2582365728" sldId="617"/>
            <ac:spMk id="2" creationId="{D98F5D69-6425-96AC-0F76-334C924A7151}"/>
          </ac:spMkLst>
        </pc:spChg>
        <pc:picChg chg="del">
          <ac:chgData name="Matthieu De Mari" userId="dfb708c9-d8dc-439f-9a3b-c772bf4a311c" providerId="ADAL" clId="{95DC2182-BA54-4583-9E8E-B21E5C8D4D55}" dt="2023-02-23T09:47:44.518" v="17128" actId="478"/>
          <ac:picMkLst>
            <pc:docMk/>
            <pc:sldMk cId="2582365728" sldId="617"/>
            <ac:picMk id="4" creationId="{516EE377-1B36-589C-ADD2-F206A1CCABA1}"/>
          </ac:picMkLst>
        </pc:picChg>
        <pc:picChg chg="add del mod">
          <ac:chgData name="Matthieu De Mari" userId="dfb708c9-d8dc-439f-9a3b-c772bf4a311c" providerId="ADAL" clId="{95DC2182-BA54-4583-9E8E-B21E5C8D4D55}" dt="2023-02-23T10:22:05.307" v="17138" actId="478"/>
          <ac:picMkLst>
            <pc:docMk/>
            <pc:sldMk cId="2582365728" sldId="617"/>
            <ac:picMk id="5" creationId="{BB8EE522-7887-43E2-DD32-D6FB685ECB8A}"/>
          </ac:picMkLst>
        </pc:picChg>
      </pc:sldChg>
      <pc:sldChg chg="modSp new del mod">
        <pc:chgData name="Matthieu De Mari" userId="dfb708c9-d8dc-439f-9a3b-c772bf4a311c" providerId="ADAL" clId="{95DC2182-BA54-4583-9E8E-B21E5C8D4D55}" dt="2023-02-23T11:25:02.305" v="17470" actId="47"/>
        <pc:sldMkLst>
          <pc:docMk/>
          <pc:sldMk cId="1744965747" sldId="618"/>
        </pc:sldMkLst>
        <pc:spChg chg="mod">
          <ac:chgData name="Matthieu De Mari" userId="dfb708c9-d8dc-439f-9a3b-c772bf4a311c" providerId="ADAL" clId="{95DC2182-BA54-4583-9E8E-B21E5C8D4D55}" dt="2023-02-23T11:24:54.442" v="17468"/>
          <ac:spMkLst>
            <pc:docMk/>
            <pc:sldMk cId="1744965747" sldId="618"/>
            <ac:spMk id="2" creationId="{3A4804F4-D189-D6BE-A292-FDD82A744FD6}"/>
          </ac:spMkLst>
        </pc:spChg>
      </pc:sldChg>
      <pc:sldChg chg="modSp add mod">
        <pc:chgData name="Matthieu De Mari" userId="dfb708c9-d8dc-439f-9a3b-c772bf4a311c" providerId="ADAL" clId="{95DC2182-BA54-4583-9E8E-B21E5C8D4D55}" dt="2023-02-23T11:26:25.692" v="17518" actId="20577"/>
        <pc:sldMkLst>
          <pc:docMk/>
          <pc:sldMk cId="2052607657" sldId="619"/>
        </pc:sldMkLst>
        <pc:spChg chg="mod">
          <ac:chgData name="Matthieu De Mari" userId="dfb708c9-d8dc-439f-9a3b-c772bf4a311c" providerId="ADAL" clId="{95DC2182-BA54-4583-9E8E-B21E5C8D4D55}" dt="2023-02-23T11:26:25.692" v="17518" actId="20577"/>
          <ac:spMkLst>
            <pc:docMk/>
            <pc:sldMk cId="2052607657" sldId="619"/>
            <ac:spMk id="3" creationId="{0BFEBEC1-D1F9-4A6E-CECC-2236C4B55397}"/>
          </ac:spMkLst>
        </pc:spChg>
        <pc:spChg chg="mod">
          <ac:chgData name="Matthieu De Mari" userId="dfb708c9-d8dc-439f-9a3b-c772bf4a311c" providerId="ADAL" clId="{95DC2182-BA54-4583-9E8E-B21E5C8D4D55}" dt="2023-02-23T11:26:24.147" v="17515" actId="27636"/>
          <ac:spMkLst>
            <pc:docMk/>
            <pc:sldMk cId="2052607657" sldId="619"/>
            <ac:spMk id="4" creationId="{DBE7EE48-E05F-1FDA-E2C8-31508C5C3E49}"/>
          </ac:spMkLst>
        </pc:spChg>
      </pc:sldChg>
      <pc:sldChg chg="modSp add mod">
        <pc:chgData name="Matthieu De Mari" userId="dfb708c9-d8dc-439f-9a3b-c772bf4a311c" providerId="ADAL" clId="{95DC2182-BA54-4583-9E8E-B21E5C8D4D55}" dt="2023-02-23T11:30:14.608" v="17593" actId="20577"/>
        <pc:sldMkLst>
          <pc:docMk/>
          <pc:sldMk cId="1028237814" sldId="620"/>
        </pc:sldMkLst>
        <pc:spChg chg="mod">
          <ac:chgData name="Matthieu De Mari" userId="dfb708c9-d8dc-439f-9a3b-c772bf4a311c" providerId="ADAL" clId="{95DC2182-BA54-4583-9E8E-B21E5C8D4D55}" dt="2023-02-23T11:30:14.608" v="17593" actId="20577"/>
          <ac:spMkLst>
            <pc:docMk/>
            <pc:sldMk cId="1028237814" sldId="620"/>
            <ac:spMk id="3" creationId="{E475B357-0886-EDDA-5F55-77F580FB4D9B}"/>
          </ac:spMkLst>
        </pc:spChg>
      </pc:sldChg>
      <pc:sldChg chg="modSp new del mod">
        <pc:chgData name="Matthieu De Mari" userId="dfb708c9-d8dc-439f-9a3b-c772bf4a311c" providerId="ADAL" clId="{95DC2182-BA54-4583-9E8E-B21E5C8D4D55}" dt="2023-02-23T11:32:21.609" v="17677" actId="47"/>
        <pc:sldMkLst>
          <pc:docMk/>
          <pc:sldMk cId="674043654" sldId="621"/>
        </pc:sldMkLst>
        <pc:spChg chg="mod">
          <ac:chgData name="Matthieu De Mari" userId="dfb708c9-d8dc-439f-9a3b-c772bf4a311c" providerId="ADAL" clId="{95DC2182-BA54-4583-9E8E-B21E5C8D4D55}" dt="2023-02-23T11:32:04.501" v="17675"/>
          <ac:spMkLst>
            <pc:docMk/>
            <pc:sldMk cId="674043654" sldId="621"/>
            <ac:spMk id="2" creationId="{D9F0DDEA-36C4-FCEB-512C-C922879FF96D}"/>
          </ac:spMkLst>
        </pc:spChg>
      </pc:sldChg>
      <pc:sldChg chg="modSp add mod">
        <pc:chgData name="Matthieu De Mari" userId="dfb708c9-d8dc-439f-9a3b-c772bf4a311c" providerId="ADAL" clId="{95DC2182-BA54-4583-9E8E-B21E5C8D4D55}" dt="2023-02-23T11:40:07.473" v="17897" actId="113"/>
        <pc:sldMkLst>
          <pc:docMk/>
          <pc:sldMk cId="204647563" sldId="622"/>
        </pc:sldMkLst>
        <pc:spChg chg="mod">
          <ac:chgData name="Matthieu De Mari" userId="dfb708c9-d8dc-439f-9a3b-c772bf4a311c" providerId="ADAL" clId="{95DC2182-BA54-4583-9E8E-B21E5C8D4D55}" dt="2023-02-23T11:32:24.568" v="17681" actId="20577"/>
          <ac:spMkLst>
            <pc:docMk/>
            <pc:sldMk cId="204647563" sldId="622"/>
            <ac:spMk id="2" creationId="{43731975-EEDC-002B-3E07-DF70C3847D74}"/>
          </ac:spMkLst>
        </pc:spChg>
        <pc:spChg chg="mod">
          <ac:chgData name="Matthieu De Mari" userId="dfb708c9-d8dc-439f-9a3b-c772bf4a311c" providerId="ADAL" clId="{95DC2182-BA54-4583-9E8E-B21E5C8D4D55}" dt="2023-02-23T11:39:14.484" v="17865"/>
          <ac:spMkLst>
            <pc:docMk/>
            <pc:sldMk cId="204647563" sldId="622"/>
            <ac:spMk id="3" creationId="{A5B88264-BB37-CFC8-0955-0927A7B14073}"/>
          </ac:spMkLst>
        </pc:spChg>
        <pc:spChg chg="mod">
          <ac:chgData name="Matthieu De Mari" userId="dfb708c9-d8dc-439f-9a3b-c772bf4a311c" providerId="ADAL" clId="{95DC2182-BA54-4583-9E8E-B21E5C8D4D55}" dt="2023-02-23T11:40:07.473" v="17897" actId="113"/>
          <ac:spMkLst>
            <pc:docMk/>
            <pc:sldMk cId="204647563" sldId="622"/>
            <ac:spMk id="5" creationId="{2A5938CD-05DA-1785-3D56-E870E3F271B7}"/>
          </ac:spMkLst>
        </pc:spChg>
      </pc:sldChg>
      <pc:sldChg chg="add del">
        <pc:chgData name="Matthieu De Mari" userId="dfb708c9-d8dc-439f-9a3b-c772bf4a311c" providerId="ADAL" clId="{95DC2182-BA54-4583-9E8E-B21E5C8D4D55}" dt="2023-02-23T11:32:32.069" v="17686" actId="47"/>
        <pc:sldMkLst>
          <pc:docMk/>
          <pc:sldMk cId="1519993866" sldId="623"/>
        </pc:sldMkLst>
      </pc:sldChg>
      <pc:sldChg chg="modSp add mod">
        <pc:chgData name="Matthieu De Mari" userId="dfb708c9-d8dc-439f-9a3b-c772bf4a311c" providerId="ADAL" clId="{95DC2182-BA54-4583-9E8E-B21E5C8D4D55}" dt="2023-02-23T11:46:58.301" v="18586" actId="20577"/>
        <pc:sldMkLst>
          <pc:docMk/>
          <pc:sldMk cId="3109980527" sldId="624"/>
        </pc:sldMkLst>
        <pc:spChg chg="mod">
          <ac:chgData name="Matthieu De Mari" userId="dfb708c9-d8dc-439f-9a3b-c772bf4a311c" providerId="ADAL" clId="{95DC2182-BA54-4583-9E8E-B21E5C8D4D55}" dt="2023-02-23T11:33:24.215" v="17719" actId="20577"/>
          <ac:spMkLst>
            <pc:docMk/>
            <pc:sldMk cId="3109980527" sldId="624"/>
            <ac:spMk id="2" creationId="{43731975-EEDC-002B-3E07-DF70C3847D74}"/>
          </ac:spMkLst>
        </pc:spChg>
        <pc:spChg chg="mod">
          <ac:chgData name="Matthieu De Mari" userId="dfb708c9-d8dc-439f-9a3b-c772bf4a311c" providerId="ADAL" clId="{95DC2182-BA54-4583-9E8E-B21E5C8D4D55}" dt="2023-02-23T11:46:58.301" v="18586" actId="20577"/>
          <ac:spMkLst>
            <pc:docMk/>
            <pc:sldMk cId="3109980527" sldId="624"/>
            <ac:spMk id="3" creationId="{A5B88264-BB37-CFC8-0955-0927A7B14073}"/>
          </ac:spMkLst>
        </pc:spChg>
      </pc:sldChg>
      <pc:sldChg chg="add del">
        <pc:chgData name="Matthieu De Mari" userId="dfb708c9-d8dc-439f-9a3b-c772bf4a311c" providerId="ADAL" clId="{95DC2182-BA54-4583-9E8E-B21E5C8D4D55}" dt="2023-02-23T11:32:33.987" v="17687" actId="47"/>
        <pc:sldMkLst>
          <pc:docMk/>
          <pc:sldMk cId="1400857828" sldId="625"/>
        </pc:sldMkLst>
      </pc:sldChg>
      <pc:sldChg chg="add del">
        <pc:chgData name="Matthieu De Mari" userId="dfb708c9-d8dc-439f-9a3b-c772bf4a311c" providerId="ADAL" clId="{95DC2182-BA54-4583-9E8E-B21E5C8D4D55}" dt="2023-02-23T11:32:35.205" v="17688" actId="47"/>
        <pc:sldMkLst>
          <pc:docMk/>
          <pc:sldMk cId="2617072352" sldId="626"/>
        </pc:sldMkLst>
      </pc:sldChg>
      <pc:sldChg chg="addSp delSp modSp add mod">
        <pc:chgData name="Matthieu De Mari" userId="dfb708c9-d8dc-439f-9a3b-c772bf4a311c" providerId="ADAL" clId="{95DC2182-BA54-4583-9E8E-B21E5C8D4D55}" dt="2023-02-26T07:39:25.714" v="19403"/>
        <pc:sldMkLst>
          <pc:docMk/>
          <pc:sldMk cId="491578291" sldId="627"/>
        </pc:sldMkLst>
        <pc:spChg chg="mod">
          <ac:chgData name="Matthieu De Mari" userId="dfb708c9-d8dc-439f-9a3b-c772bf4a311c" providerId="ADAL" clId="{95DC2182-BA54-4583-9E8E-B21E5C8D4D55}" dt="2023-02-23T11:32:38.181" v="17692" actId="20577"/>
          <ac:spMkLst>
            <pc:docMk/>
            <pc:sldMk cId="491578291" sldId="627"/>
            <ac:spMk id="2" creationId="{FB55C363-4152-7DFE-00E6-87EE7920C482}"/>
          </ac:spMkLst>
        </pc:spChg>
        <pc:spChg chg="mod">
          <ac:chgData name="Matthieu De Mari" userId="dfb708c9-d8dc-439f-9a3b-c772bf4a311c" providerId="ADAL" clId="{95DC2182-BA54-4583-9E8E-B21E5C8D4D55}" dt="2023-02-23T11:57:21.770" v="19178" actId="20577"/>
          <ac:spMkLst>
            <pc:docMk/>
            <pc:sldMk cId="491578291" sldId="627"/>
            <ac:spMk id="5" creationId="{17853777-6B9E-547F-DABB-2F1A3E24A21B}"/>
          </ac:spMkLst>
        </pc:spChg>
        <pc:spChg chg="mod">
          <ac:chgData name="Matthieu De Mari" userId="dfb708c9-d8dc-439f-9a3b-c772bf4a311c" providerId="ADAL" clId="{95DC2182-BA54-4583-9E8E-B21E5C8D4D55}" dt="2023-02-23T11:55:09.494" v="19121" actId="20577"/>
          <ac:spMkLst>
            <pc:docMk/>
            <pc:sldMk cId="491578291" sldId="627"/>
            <ac:spMk id="7" creationId="{E8B0FE10-744A-0E3A-36A8-49E46B40701D}"/>
          </ac:spMkLst>
        </pc:spChg>
        <pc:spChg chg="mod">
          <ac:chgData name="Matthieu De Mari" userId="dfb708c9-d8dc-439f-9a3b-c772bf4a311c" providerId="ADAL" clId="{95DC2182-BA54-4583-9E8E-B21E5C8D4D55}" dt="2023-02-23T11:55:03.196" v="19114" actId="114"/>
          <ac:spMkLst>
            <pc:docMk/>
            <pc:sldMk cId="491578291" sldId="627"/>
            <ac:spMk id="12" creationId="{B436DE83-C6B4-89AF-BF9E-9965FE1C2CFF}"/>
          </ac:spMkLst>
        </pc:spChg>
        <pc:spChg chg="add del mod">
          <ac:chgData name="Matthieu De Mari" userId="dfb708c9-d8dc-439f-9a3b-c772bf4a311c" providerId="ADAL" clId="{95DC2182-BA54-4583-9E8E-B21E5C8D4D55}" dt="2023-02-26T07:39:25.714" v="19403"/>
          <ac:spMkLst>
            <pc:docMk/>
            <pc:sldMk cId="491578291" sldId="627"/>
            <ac:spMk id="16" creationId="{2D7C6AD4-6FCD-ED02-9690-46C45363A977}"/>
          </ac:spMkLst>
        </pc:spChg>
        <pc:cxnChg chg="add del mod">
          <ac:chgData name="Matthieu De Mari" userId="dfb708c9-d8dc-439f-9a3b-c772bf4a311c" providerId="ADAL" clId="{95DC2182-BA54-4583-9E8E-B21E5C8D4D55}" dt="2023-02-26T07:39:25.714" v="19403"/>
          <ac:cxnSpMkLst>
            <pc:docMk/>
            <pc:sldMk cId="491578291" sldId="627"/>
            <ac:cxnSpMk id="3" creationId="{401EEF07-B869-CEEB-519E-87C8B7CE0C0C}"/>
          </ac:cxnSpMkLst>
        </pc:cxnChg>
        <pc:cxnChg chg="mod">
          <ac:chgData name="Matthieu De Mari" userId="dfb708c9-d8dc-439f-9a3b-c772bf4a311c" providerId="ADAL" clId="{95DC2182-BA54-4583-9E8E-B21E5C8D4D55}" dt="2023-02-23T11:55:14.271" v="19122" actId="14100"/>
          <ac:cxnSpMkLst>
            <pc:docMk/>
            <pc:sldMk cId="491578291" sldId="627"/>
            <ac:cxnSpMk id="9" creationId="{B2C6DB83-7AA9-2C2A-ECC0-0FEBA699687D}"/>
          </ac:cxnSpMkLst>
        </pc:cxnChg>
        <pc:cxnChg chg="add del mod">
          <ac:chgData name="Matthieu De Mari" userId="dfb708c9-d8dc-439f-9a3b-c772bf4a311c" providerId="ADAL" clId="{95DC2182-BA54-4583-9E8E-B21E5C8D4D55}" dt="2023-02-26T07:39:25.714" v="19403"/>
          <ac:cxnSpMkLst>
            <pc:docMk/>
            <pc:sldMk cId="491578291" sldId="627"/>
            <ac:cxnSpMk id="13" creationId="{FEE434BD-9D59-A41A-0B2A-79383A93B7B8}"/>
          </ac:cxnSpMkLst>
        </pc:cxnChg>
        <pc:cxnChg chg="add del mod">
          <ac:chgData name="Matthieu De Mari" userId="dfb708c9-d8dc-439f-9a3b-c772bf4a311c" providerId="ADAL" clId="{95DC2182-BA54-4583-9E8E-B21E5C8D4D55}" dt="2023-02-26T07:39:25.714" v="19403"/>
          <ac:cxnSpMkLst>
            <pc:docMk/>
            <pc:sldMk cId="491578291" sldId="627"/>
            <ac:cxnSpMk id="14" creationId="{CB723F37-8CED-B8A4-542D-86B77661DA2A}"/>
          </ac:cxnSpMkLst>
        </pc:cxnChg>
        <pc:cxnChg chg="add del mod">
          <ac:chgData name="Matthieu De Mari" userId="dfb708c9-d8dc-439f-9a3b-c772bf4a311c" providerId="ADAL" clId="{95DC2182-BA54-4583-9E8E-B21E5C8D4D55}" dt="2023-02-26T07:39:25.714" v="19403"/>
          <ac:cxnSpMkLst>
            <pc:docMk/>
            <pc:sldMk cId="491578291" sldId="627"/>
            <ac:cxnSpMk id="15" creationId="{01B4F847-9158-C0DC-E3E0-ED5A052F0A32}"/>
          </ac:cxnSpMkLst>
        </pc:cxnChg>
      </pc:sldChg>
      <pc:sldChg chg="addSp delSp modSp add mod">
        <pc:chgData name="Matthieu De Mari" userId="dfb708c9-d8dc-439f-9a3b-c772bf4a311c" providerId="ADAL" clId="{95DC2182-BA54-4583-9E8E-B21E5C8D4D55}" dt="2023-02-23T11:57:51.740" v="19189" actId="20577"/>
        <pc:sldMkLst>
          <pc:docMk/>
          <pc:sldMk cId="4059265678" sldId="628"/>
        </pc:sldMkLst>
        <pc:spChg chg="mod">
          <ac:chgData name="Matthieu De Mari" userId="dfb708c9-d8dc-439f-9a3b-c772bf4a311c" providerId="ADAL" clId="{95DC2182-BA54-4583-9E8E-B21E5C8D4D55}" dt="2023-02-23T11:57:51.740" v="19189" actId="20577"/>
          <ac:spMkLst>
            <pc:docMk/>
            <pc:sldMk cId="4059265678" sldId="628"/>
            <ac:spMk id="9" creationId="{D4F7BCE9-4B93-3A33-6D6C-8C0B560FC968}"/>
          </ac:spMkLst>
        </pc:spChg>
        <pc:spChg chg="mod">
          <ac:chgData name="Matthieu De Mari" userId="dfb708c9-d8dc-439f-9a3b-c772bf4a311c" providerId="ADAL" clId="{95DC2182-BA54-4583-9E8E-B21E5C8D4D55}" dt="2023-02-23T11:53:43.521" v="19095" actId="20577"/>
          <ac:spMkLst>
            <pc:docMk/>
            <pc:sldMk cId="4059265678" sldId="628"/>
            <ac:spMk id="10" creationId="{D3F8987C-E172-1405-8751-BD9CE7EB124B}"/>
          </ac:spMkLst>
        </pc:spChg>
        <pc:picChg chg="add mod">
          <ac:chgData name="Matthieu De Mari" userId="dfb708c9-d8dc-439f-9a3b-c772bf4a311c" providerId="ADAL" clId="{95DC2182-BA54-4583-9E8E-B21E5C8D4D55}" dt="2023-02-23T11:57:44.528" v="19181" actId="14100"/>
          <ac:picMkLst>
            <pc:docMk/>
            <pc:sldMk cId="4059265678" sldId="628"/>
            <ac:picMk id="3" creationId="{4753C4C8-3C3D-2F52-6D48-CF6FB25E72F4}"/>
          </ac:picMkLst>
        </pc:picChg>
        <pc:picChg chg="del">
          <ac:chgData name="Matthieu De Mari" userId="dfb708c9-d8dc-439f-9a3b-c772bf4a311c" providerId="ADAL" clId="{95DC2182-BA54-4583-9E8E-B21E5C8D4D55}" dt="2023-02-23T11:32:52.830" v="17704" actId="478"/>
          <ac:picMkLst>
            <pc:docMk/>
            <pc:sldMk cId="4059265678" sldId="628"/>
            <ac:picMk id="13" creationId="{134AE5F5-CF92-C681-4B18-AA0DDB8AB28A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3T11:58:11.946" v="19193" actId="1076"/>
        <pc:sldMkLst>
          <pc:docMk/>
          <pc:sldMk cId="2696285505" sldId="629"/>
        </pc:sldMkLst>
        <pc:spChg chg="mod">
          <ac:chgData name="Matthieu De Mari" userId="dfb708c9-d8dc-439f-9a3b-c772bf4a311c" providerId="ADAL" clId="{95DC2182-BA54-4583-9E8E-B21E5C8D4D55}" dt="2023-02-23T11:32:56.252" v="17708" actId="20577"/>
          <ac:spMkLst>
            <pc:docMk/>
            <pc:sldMk cId="2696285505" sldId="629"/>
            <ac:spMk id="9" creationId="{D4F7BCE9-4B93-3A33-6D6C-8C0B560FC968}"/>
          </ac:spMkLst>
        </pc:spChg>
        <pc:spChg chg="mod">
          <ac:chgData name="Matthieu De Mari" userId="dfb708c9-d8dc-439f-9a3b-c772bf4a311c" providerId="ADAL" clId="{95DC2182-BA54-4583-9E8E-B21E5C8D4D55}" dt="2023-02-23T11:53:46.804" v="19097" actId="20577"/>
          <ac:spMkLst>
            <pc:docMk/>
            <pc:sldMk cId="2696285505" sldId="629"/>
            <ac:spMk id="10" creationId="{D3F8987C-E172-1405-8751-BD9CE7EB124B}"/>
          </ac:spMkLst>
        </pc:spChg>
        <pc:picChg chg="add mod">
          <ac:chgData name="Matthieu De Mari" userId="dfb708c9-d8dc-439f-9a3b-c772bf4a311c" providerId="ADAL" clId="{95DC2182-BA54-4583-9E8E-B21E5C8D4D55}" dt="2023-02-23T11:58:11.946" v="19193" actId="1076"/>
          <ac:picMkLst>
            <pc:docMk/>
            <pc:sldMk cId="2696285505" sldId="629"/>
            <ac:picMk id="3" creationId="{683823C4-70EC-7C80-D2C3-BE00734E0544}"/>
          </ac:picMkLst>
        </pc:picChg>
        <pc:picChg chg="del">
          <ac:chgData name="Matthieu De Mari" userId="dfb708c9-d8dc-439f-9a3b-c772bf4a311c" providerId="ADAL" clId="{95DC2182-BA54-4583-9E8E-B21E5C8D4D55}" dt="2023-02-23T11:33:02.390" v="17715" actId="478"/>
          <ac:picMkLst>
            <pc:docMk/>
            <pc:sldMk cId="2696285505" sldId="629"/>
            <ac:picMk id="15" creationId="{8922E57E-F6C1-F38B-290D-351D01099CE1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3T11:58:24.032" v="19195" actId="1076"/>
        <pc:sldMkLst>
          <pc:docMk/>
          <pc:sldMk cId="3403244392" sldId="630"/>
        </pc:sldMkLst>
        <pc:spChg chg="mod">
          <ac:chgData name="Matthieu De Mari" userId="dfb708c9-d8dc-439f-9a3b-c772bf4a311c" providerId="ADAL" clId="{95DC2182-BA54-4583-9E8E-B21E5C8D4D55}" dt="2023-02-23T11:33:45.096" v="17732" actId="20577"/>
          <ac:spMkLst>
            <pc:docMk/>
            <pc:sldMk cId="3403244392" sldId="630"/>
            <ac:spMk id="9" creationId="{D4F7BCE9-4B93-3A33-6D6C-8C0B560FC968}"/>
          </ac:spMkLst>
        </pc:spChg>
        <pc:picChg chg="add mod">
          <ac:chgData name="Matthieu De Mari" userId="dfb708c9-d8dc-439f-9a3b-c772bf4a311c" providerId="ADAL" clId="{95DC2182-BA54-4583-9E8E-B21E5C8D4D55}" dt="2023-02-23T11:58:24.032" v="19195" actId="1076"/>
          <ac:picMkLst>
            <pc:docMk/>
            <pc:sldMk cId="3403244392" sldId="630"/>
            <ac:picMk id="3" creationId="{9E54376E-0B3B-4996-6BA6-47C0D4F408AE}"/>
          </ac:picMkLst>
        </pc:picChg>
        <pc:picChg chg="del">
          <ac:chgData name="Matthieu De Mari" userId="dfb708c9-d8dc-439f-9a3b-c772bf4a311c" providerId="ADAL" clId="{95DC2182-BA54-4583-9E8E-B21E5C8D4D55}" dt="2023-02-23T11:33:46.900" v="17733" actId="478"/>
          <ac:picMkLst>
            <pc:docMk/>
            <pc:sldMk cId="3403244392" sldId="630"/>
            <ac:picMk id="4" creationId="{E535AD53-3165-AAC8-09E3-27769B150B07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3T11:58:36.759" v="19197" actId="1076"/>
        <pc:sldMkLst>
          <pc:docMk/>
          <pc:sldMk cId="3378674748" sldId="631"/>
        </pc:sldMkLst>
        <pc:spChg chg="mod">
          <ac:chgData name="Matthieu De Mari" userId="dfb708c9-d8dc-439f-9a3b-c772bf4a311c" providerId="ADAL" clId="{95DC2182-BA54-4583-9E8E-B21E5C8D4D55}" dt="2023-02-23T11:33:51.823" v="17737" actId="20577"/>
          <ac:spMkLst>
            <pc:docMk/>
            <pc:sldMk cId="3378674748" sldId="631"/>
            <ac:spMk id="2" creationId="{87C623CE-D797-D49A-3B8F-540728C3B032}"/>
          </ac:spMkLst>
        </pc:spChg>
        <pc:picChg chg="add mod">
          <ac:chgData name="Matthieu De Mari" userId="dfb708c9-d8dc-439f-9a3b-c772bf4a311c" providerId="ADAL" clId="{95DC2182-BA54-4583-9E8E-B21E5C8D4D55}" dt="2023-02-23T11:58:36.759" v="19197" actId="1076"/>
          <ac:picMkLst>
            <pc:docMk/>
            <pc:sldMk cId="3378674748" sldId="631"/>
            <ac:picMk id="4" creationId="{FC05E70E-6849-CF6E-F40E-6EB954612F9C}"/>
          </ac:picMkLst>
        </pc:picChg>
        <pc:picChg chg="del">
          <ac:chgData name="Matthieu De Mari" userId="dfb708c9-d8dc-439f-9a3b-c772bf4a311c" providerId="ADAL" clId="{95DC2182-BA54-4583-9E8E-B21E5C8D4D55}" dt="2023-02-23T11:33:53.404" v="17738" actId="478"/>
          <ac:picMkLst>
            <pc:docMk/>
            <pc:sldMk cId="3378674748" sldId="631"/>
            <ac:picMk id="7" creationId="{D595766E-E4D3-5546-93A1-AA95F723A230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3T11:58:58.685" v="19200" actId="1076"/>
        <pc:sldMkLst>
          <pc:docMk/>
          <pc:sldMk cId="3237577112" sldId="632"/>
        </pc:sldMkLst>
        <pc:picChg chg="del">
          <ac:chgData name="Matthieu De Mari" userId="dfb708c9-d8dc-439f-9a3b-c772bf4a311c" providerId="ADAL" clId="{95DC2182-BA54-4583-9E8E-B21E5C8D4D55}" dt="2023-02-23T11:33:55.828" v="17739" actId="478"/>
          <ac:picMkLst>
            <pc:docMk/>
            <pc:sldMk cId="3237577112" sldId="632"/>
            <ac:picMk id="4" creationId="{24BF2D4A-A668-501D-3EEC-3795ED19B682}"/>
          </ac:picMkLst>
        </pc:picChg>
        <pc:picChg chg="add mod">
          <ac:chgData name="Matthieu De Mari" userId="dfb708c9-d8dc-439f-9a3b-c772bf4a311c" providerId="ADAL" clId="{95DC2182-BA54-4583-9E8E-B21E5C8D4D55}" dt="2023-02-23T11:58:58.685" v="19200" actId="1076"/>
          <ac:picMkLst>
            <pc:docMk/>
            <pc:sldMk cId="3237577112" sldId="632"/>
            <ac:picMk id="5" creationId="{F2621535-E0DF-C512-AB32-3288352952F9}"/>
          </ac:picMkLst>
        </pc:picChg>
      </pc:sldChg>
      <pc:sldChg chg="modSp add mod">
        <pc:chgData name="Matthieu De Mari" userId="dfb708c9-d8dc-439f-9a3b-c772bf4a311c" providerId="ADAL" clId="{95DC2182-BA54-4583-9E8E-B21E5C8D4D55}" dt="2023-02-23T11:44:43.452" v="18255" actId="113"/>
        <pc:sldMkLst>
          <pc:docMk/>
          <pc:sldMk cId="3821484596" sldId="633"/>
        </pc:sldMkLst>
        <pc:spChg chg="mod">
          <ac:chgData name="Matthieu De Mari" userId="dfb708c9-d8dc-439f-9a3b-c772bf4a311c" providerId="ADAL" clId="{95DC2182-BA54-4583-9E8E-B21E5C8D4D55}" dt="2023-02-23T11:41:49.315" v="17922" actId="20577"/>
          <ac:spMkLst>
            <pc:docMk/>
            <pc:sldMk cId="3821484596" sldId="633"/>
            <ac:spMk id="3" creationId="{A5B88264-BB37-CFC8-0955-0927A7B14073}"/>
          </ac:spMkLst>
        </pc:spChg>
        <pc:spChg chg="mod">
          <ac:chgData name="Matthieu De Mari" userId="dfb708c9-d8dc-439f-9a3b-c772bf4a311c" providerId="ADAL" clId="{95DC2182-BA54-4583-9E8E-B21E5C8D4D55}" dt="2023-02-23T11:44:43.452" v="18255" actId="113"/>
          <ac:spMkLst>
            <pc:docMk/>
            <pc:sldMk cId="3821484596" sldId="633"/>
            <ac:spMk id="5" creationId="{2A5938CD-05DA-1785-3D56-E870E3F271B7}"/>
          </ac:spMkLst>
        </pc:spChg>
      </pc:sldChg>
      <pc:sldChg chg="modSp add mod">
        <pc:chgData name="Matthieu De Mari" userId="dfb708c9-d8dc-439f-9a3b-c772bf4a311c" providerId="ADAL" clId="{95DC2182-BA54-4583-9E8E-B21E5C8D4D55}" dt="2023-02-26T07:39:41.850" v="19415" actId="20577"/>
        <pc:sldMkLst>
          <pc:docMk/>
          <pc:sldMk cId="875945898" sldId="634"/>
        </pc:sldMkLst>
        <pc:spChg chg="mod">
          <ac:chgData name="Matthieu De Mari" userId="dfb708c9-d8dc-439f-9a3b-c772bf4a311c" providerId="ADAL" clId="{95DC2182-BA54-4583-9E8E-B21E5C8D4D55}" dt="2023-02-26T07:39:41.850" v="19415" actId="20577"/>
          <ac:spMkLst>
            <pc:docMk/>
            <pc:sldMk cId="875945898" sldId="634"/>
            <ac:spMk id="3" creationId="{A5B88264-BB37-CFC8-0955-0927A7B14073}"/>
          </ac:spMkLst>
        </pc:spChg>
      </pc:sldChg>
      <pc:sldChg chg="addSp modSp add mod modClrScheme chgLayout">
        <pc:chgData name="Matthieu De Mari" userId="dfb708c9-d8dc-439f-9a3b-c772bf4a311c" providerId="ADAL" clId="{95DC2182-BA54-4583-9E8E-B21E5C8D4D55}" dt="2023-02-26T07:40:44.893" v="19434" actId="20577"/>
        <pc:sldMkLst>
          <pc:docMk/>
          <pc:sldMk cId="956888542" sldId="635"/>
        </pc:sldMkLst>
        <pc:spChg chg="mod ord">
          <ac:chgData name="Matthieu De Mari" userId="dfb708c9-d8dc-439f-9a3b-c772bf4a311c" providerId="ADAL" clId="{95DC2182-BA54-4583-9E8E-B21E5C8D4D55}" dt="2023-02-23T11:50:33.319" v="18854" actId="700"/>
          <ac:spMkLst>
            <pc:docMk/>
            <pc:sldMk cId="956888542" sldId="635"/>
            <ac:spMk id="2" creationId="{43731975-EEDC-002B-3E07-DF70C3847D74}"/>
          </ac:spMkLst>
        </pc:spChg>
        <pc:spChg chg="mod ord">
          <ac:chgData name="Matthieu De Mari" userId="dfb708c9-d8dc-439f-9a3b-c772bf4a311c" providerId="ADAL" clId="{95DC2182-BA54-4583-9E8E-B21E5C8D4D55}" dt="2023-02-26T07:40:18.544" v="19418" actId="113"/>
          <ac:spMkLst>
            <pc:docMk/>
            <pc:sldMk cId="956888542" sldId="635"/>
            <ac:spMk id="3" creationId="{A5B88264-BB37-CFC8-0955-0927A7B14073}"/>
          </ac:spMkLst>
        </pc:spChg>
        <pc:spChg chg="add mod ord">
          <ac:chgData name="Matthieu De Mari" userId="dfb708c9-d8dc-439f-9a3b-c772bf4a311c" providerId="ADAL" clId="{95DC2182-BA54-4583-9E8E-B21E5C8D4D55}" dt="2023-02-26T07:40:44.893" v="19434" actId="20577"/>
          <ac:spMkLst>
            <pc:docMk/>
            <pc:sldMk cId="956888542" sldId="635"/>
            <ac:spMk id="4" creationId="{36E6FB2A-2205-BE01-3820-535FDE15A503}"/>
          </ac:spMkLst>
        </pc:spChg>
      </pc:sldChg>
      <pc:sldChg chg="modSp add mod">
        <pc:chgData name="Matthieu De Mari" userId="dfb708c9-d8dc-439f-9a3b-c772bf4a311c" providerId="ADAL" clId="{95DC2182-BA54-4583-9E8E-B21E5C8D4D55}" dt="2023-02-26T07:41:01.441" v="19435"/>
        <pc:sldMkLst>
          <pc:docMk/>
          <pc:sldMk cId="9821103" sldId="636"/>
        </pc:sldMkLst>
        <pc:spChg chg="mod">
          <ac:chgData name="Matthieu De Mari" userId="dfb708c9-d8dc-439f-9a3b-c772bf4a311c" providerId="ADAL" clId="{95DC2182-BA54-4583-9E8E-B21E5C8D4D55}" dt="2023-02-26T07:41:01.441" v="19435"/>
          <ac:spMkLst>
            <pc:docMk/>
            <pc:sldMk cId="9821103" sldId="636"/>
            <ac:spMk id="3" creationId="{A5B88264-BB37-CFC8-0955-0927A7B14073}"/>
          </ac:spMkLst>
        </pc:spChg>
      </pc:sldChg>
      <pc:sldChg chg="addSp delSp modSp new mod">
        <pc:chgData name="Matthieu De Mari" userId="dfb708c9-d8dc-439f-9a3b-c772bf4a311c" providerId="ADAL" clId="{95DC2182-BA54-4583-9E8E-B21E5C8D4D55}" dt="2023-02-26T08:33:50.414" v="23836" actId="20577"/>
        <pc:sldMkLst>
          <pc:docMk/>
          <pc:sldMk cId="1731878414" sldId="637"/>
        </pc:sldMkLst>
        <pc:spChg chg="mod">
          <ac:chgData name="Matthieu De Mari" userId="dfb708c9-d8dc-439f-9a3b-c772bf4a311c" providerId="ADAL" clId="{95DC2182-BA54-4583-9E8E-B21E5C8D4D55}" dt="2023-02-26T08:30:53.407" v="23553" actId="20577"/>
          <ac:spMkLst>
            <pc:docMk/>
            <pc:sldMk cId="1731878414" sldId="637"/>
            <ac:spMk id="2" creationId="{97664E52-C7C3-5464-801A-CF510E3CAA79}"/>
          </ac:spMkLst>
        </pc:spChg>
        <pc:spChg chg="mod">
          <ac:chgData name="Matthieu De Mari" userId="dfb708c9-d8dc-439f-9a3b-c772bf4a311c" providerId="ADAL" clId="{95DC2182-BA54-4583-9E8E-B21E5C8D4D55}" dt="2023-02-26T08:33:50.414" v="23836" actId="20577"/>
          <ac:spMkLst>
            <pc:docMk/>
            <pc:sldMk cId="1731878414" sldId="637"/>
            <ac:spMk id="3" creationId="{E818E90E-6D06-94D6-5766-0CE74E6BECCB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4" creationId="{BD3ACE6A-EF6D-4E47-D938-E80C72E6366A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5" creationId="{FC12FEDA-D039-04F4-5BEA-C5FAAA554117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6" creationId="{1EEE6AE6-F9F1-0CAB-B3F8-CE8EBEDF00E5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7" creationId="{2F81F071-5B75-E5CA-C4BB-1A6B225CC8C9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12" creationId="{B8E2A063-5F71-FD99-1BF5-31FC1C00CD59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13" creationId="{DAE09FC9-F053-F579-F0D8-D11B5FD84DAD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15" creationId="{8FE2BE97-BCF3-1A46-43B7-C8B84B5B10CB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17" creationId="{470D809B-BEE8-6B81-E7F4-32BF46B11B29}"/>
          </ac:spMkLst>
        </pc:spChg>
        <pc:spChg chg="add del mod">
          <ac:chgData name="Matthieu De Mari" userId="dfb708c9-d8dc-439f-9a3b-c772bf4a311c" providerId="ADAL" clId="{95DC2182-BA54-4583-9E8E-B21E5C8D4D55}" dt="2023-02-26T08:31:43.174" v="23643"/>
          <ac:spMkLst>
            <pc:docMk/>
            <pc:sldMk cId="1731878414" sldId="637"/>
            <ac:spMk id="20" creationId="{32E9F957-C95A-A088-E07A-9023BC178056}"/>
          </ac:spMkLst>
        </pc:spChg>
        <pc:picChg chg="add del mod">
          <ac:chgData name="Matthieu De Mari" userId="dfb708c9-d8dc-439f-9a3b-c772bf4a311c" providerId="ADAL" clId="{95DC2182-BA54-4583-9E8E-B21E5C8D4D55}" dt="2023-02-26T08:31:51.970" v="23647" actId="478"/>
          <ac:picMkLst>
            <pc:docMk/>
            <pc:sldMk cId="1731878414" sldId="637"/>
            <ac:picMk id="21" creationId="{32CA1A08-1EEC-8D88-3E04-0BE569A72BE3}"/>
          </ac:picMkLst>
        </pc:picChg>
        <pc:picChg chg="add mod">
          <ac:chgData name="Matthieu De Mari" userId="dfb708c9-d8dc-439f-9a3b-c772bf4a311c" providerId="ADAL" clId="{95DC2182-BA54-4583-9E8E-B21E5C8D4D55}" dt="2023-02-26T08:32:08.690" v="23650" actId="1076"/>
          <ac:picMkLst>
            <pc:docMk/>
            <pc:sldMk cId="1731878414" sldId="637"/>
            <ac:picMk id="22" creationId="{118EC7E5-F1B9-0EE2-82FF-76885634F60C}"/>
          </ac:picMkLst>
        </pc:pic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8" creationId="{252974AA-0945-7505-FB18-42695C5BD034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9" creationId="{9D0830E4-4443-FC71-023E-CA67790C884A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10" creationId="{9E5152F9-8FDE-9CED-8F4B-BF8560B37201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11" creationId="{871FE8B3-6568-D3FE-5B06-9A474F6068D6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14" creationId="{13D0B227-2619-6597-4A80-25563E35CC07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16" creationId="{06062B21-5143-C009-0BBC-0EF3A7173BF5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18" creationId="{F6EFC0AB-15D4-A07A-E0FC-34C441C2646C}"/>
          </ac:cxnSpMkLst>
        </pc:cxnChg>
        <pc:cxnChg chg="add del mod">
          <ac:chgData name="Matthieu De Mari" userId="dfb708c9-d8dc-439f-9a3b-c772bf4a311c" providerId="ADAL" clId="{95DC2182-BA54-4583-9E8E-B21E5C8D4D55}" dt="2023-02-26T08:31:43.174" v="23643"/>
          <ac:cxnSpMkLst>
            <pc:docMk/>
            <pc:sldMk cId="1731878414" sldId="637"/>
            <ac:cxnSpMk id="19" creationId="{245375DD-1737-D70D-24EF-0791FEA33419}"/>
          </ac:cxnSpMkLst>
        </pc:cxnChg>
      </pc:sldChg>
      <pc:sldChg chg="addSp delSp modSp new mod modClrScheme chgLayout">
        <pc:chgData name="Matthieu De Mari" userId="dfb708c9-d8dc-439f-9a3b-c772bf4a311c" providerId="ADAL" clId="{95DC2182-BA54-4583-9E8E-B21E5C8D4D55}" dt="2023-02-26T07:51:17.949" v="20100" actId="207"/>
        <pc:sldMkLst>
          <pc:docMk/>
          <pc:sldMk cId="1290242122" sldId="638"/>
        </pc:sldMkLst>
        <pc:spChg chg="mod ord">
          <ac:chgData name="Matthieu De Mari" userId="dfb708c9-d8dc-439f-9a3b-c772bf4a311c" providerId="ADAL" clId="{95DC2182-BA54-4583-9E8E-B21E5C8D4D55}" dt="2023-02-26T07:43:49.034" v="19495" actId="700"/>
          <ac:spMkLst>
            <pc:docMk/>
            <pc:sldMk cId="1290242122" sldId="638"/>
            <ac:spMk id="2" creationId="{DB675B0A-CF86-D4CB-A8C6-E8282C817F60}"/>
          </ac:spMkLst>
        </pc:spChg>
        <pc:spChg chg="mod ord">
          <ac:chgData name="Matthieu De Mari" userId="dfb708c9-d8dc-439f-9a3b-c772bf4a311c" providerId="ADAL" clId="{95DC2182-BA54-4583-9E8E-B21E5C8D4D55}" dt="2023-02-26T07:51:17.949" v="20100" actId="207"/>
          <ac:spMkLst>
            <pc:docMk/>
            <pc:sldMk cId="1290242122" sldId="638"/>
            <ac:spMk id="3" creationId="{FC641A8D-05D6-43A1-6953-D323BE760D98}"/>
          </ac:spMkLst>
        </pc:spChg>
        <pc:spChg chg="add mod ord">
          <ac:chgData name="Matthieu De Mari" userId="dfb708c9-d8dc-439f-9a3b-c772bf4a311c" providerId="ADAL" clId="{95DC2182-BA54-4583-9E8E-B21E5C8D4D55}" dt="2023-02-26T07:47:08.473" v="19916" actId="20577"/>
          <ac:spMkLst>
            <pc:docMk/>
            <pc:sldMk cId="1290242122" sldId="638"/>
            <ac:spMk id="4" creationId="{04BB53A9-731B-172B-6CFA-51768ECD8D97}"/>
          </ac:spMkLst>
        </pc:spChg>
        <pc:spChg chg="add del mod">
          <ac:chgData name="Matthieu De Mari" userId="dfb708c9-d8dc-439f-9a3b-c772bf4a311c" providerId="ADAL" clId="{95DC2182-BA54-4583-9E8E-B21E5C8D4D55}" dt="2023-02-26T07:50:46.560" v="20091" actId="21"/>
          <ac:spMkLst>
            <pc:docMk/>
            <pc:sldMk cId="1290242122" sldId="638"/>
            <ac:spMk id="7" creationId="{F1757A1E-3315-0869-6680-2EB75AB8A68B}"/>
          </ac:spMkLst>
        </pc:spChg>
        <pc:spChg chg="add del mod">
          <ac:chgData name="Matthieu De Mari" userId="dfb708c9-d8dc-439f-9a3b-c772bf4a311c" providerId="ADAL" clId="{95DC2182-BA54-4583-9E8E-B21E5C8D4D55}" dt="2023-02-26T07:50:46.560" v="20091" actId="21"/>
          <ac:spMkLst>
            <pc:docMk/>
            <pc:sldMk cId="1290242122" sldId="638"/>
            <ac:spMk id="8" creationId="{B218B92E-1FD8-0ED7-8EB1-B017535090BA}"/>
          </ac:spMkLst>
        </pc:spChg>
        <pc:picChg chg="add del mod">
          <ac:chgData name="Matthieu De Mari" userId="dfb708c9-d8dc-439f-9a3b-c772bf4a311c" providerId="ADAL" clId="{95DC2182-BA54-4583-9E8E-B21E5C8D4D55}" dt="2023-02-26T07:50:46.560" v="20091" actId="21"/>
          <ac:picMkLst>
            <pc:docMk/>
            <pc:sldMk cId="1290242122" sldId="638"/>
            <ac:picMk id="6" creationId="{62255AF6-BE13-A836-3AEE-070ED11A085A}"/>
          </ac:picMkLst>
        </pc:picChg>
        <pc:picChg chg="add mod modCrop">
          <ac:chgData name="Matthieu De Mari" userId="dfb708c9-d8dc-439f-9a3b-c772bf4a311c" providerId="ADAL" clId="{95DC2182-BA54-4583-9E8E-B21E5C8D4D55}" dt="2023-02-26T07:51:05.212" v="20097" actId="1076"/>
          <ac:picMkLst>
            <pc:docMk/>
            <pc:sldMk cId="1290242122" sldId="638"/>
            <ac:picMk id="9" creationId="{996A9877-BD61-310D-FB99-107154C786ED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6T07:49:29.626" v="19989" actId="208"/>
        <pc:sldMkLst>
          <pc:docMk/>
          <pc:sldMk cId="4283342382" sldId="639"/>
        </pc:sldMkLst>
        <pc:spChg chg="mod">
          <ac:chgData name="Matthieu De Mari" userId="dfb708c9-d8dc-439f-9a3b-c772bf4a311c" providerId="ADAL" clId="{95DC2182-BA54-4583-9E8E-B21E5C8D4D55}" dt="2023-02-26T07:48:56.202" v="19974" actId="20577"/>
          <ac:spMkLst>
            <pc:docMk/>
            <pc:sldMk cId="4283342382" sldId="639"/>
            <ac:spMk id="2" creationId="{E6A48F5C-9395-CBB3-C009-68F46F53B1C9}"/>
          </ac:spMkLst>
        </pc:spChg>
        <pc:spChg chg="del">
          <ac:chgData name="Matthieu De Mari" userId="dfb708c9-d8dc-439f-9a3b-c772bf4a311c" providerId="ADAL" clId="{95DC2182-BA54-4583-9E8E-B21E5C8D4D55}" dt="2023-02-26T07:48:58.250" v="19975" actId="478"/>
          <ac:spMkLst>
            <pc:docMk/>
            <pc:sldMk cId="4283342382" sldId="639"/>
            <ac:spMk id="3" creationId="{872922CD-F74B-04A3-8DD0-D5392C4A4264}"/>
          </ac:spMkLst>
        </pc:spChg>
        <pc:spChg chg="del">
          <ac:chgData name="Matthieu De Mari" userId="dfb708c9-d8dc-439f-9a3b-c772bf4a311c" providerId="ADAL" clId="{95DC2182-BA54-4583-9E8E-B21E5C8D4D55}" dt="2023-02-26T07:48:59.353" v="19976" actId="478"/>
          <ac:spMkLst>
            <pc:docMk/>
            <pc:sldMk cId="4283342382" sldId="639"/>
            <ac:spMk id="4" creationId="{5CC58C1D-D7C1-8B13-7DA1-A3CE3C82EFE5}"/>
          </ac:spMkLst>
        </pc:spChg>
        <pc:spChg chg="add mod">
          <ac:chgData name="Matthieu De Mari" userId="dfb708c9-d8dc-439f-9a3b-c772bf4a311c" providerId="ADAL" clId="{95DC2182-BA54-4583-9E8E-B21E5C8D4D55}" dt="2023-02-26T07:49:29.626" v="19989" actId="208"/>
          <ac:spMkLst>
            <pc:docMk/>
            <pc:sldMk cId="4283342382" sldId="639"/>
            <ac:spMk id="7" creationId="{94D91330-3C3D-1BE8-1C97-66EB4CA13E25}"/>
          </ac:spMkLst>
        </pc:spChg>
        <pc:picChg chg="add mod">
          <ac:chgData name="Matthieu De Mari" userId="dfb708c9-d8dc-439f-9a3b-c772bf4a311c" providerId="ADAL" clId="{95DC2182-BA54-4583-9E8E-B21E5C8D4D55}" dt="2023-02-26T07:49:16.628" v="19986" actId="1076"/>
          <ac:picMkLst>
            <pc:docMk/>
            <pc:sldMk cId="4283342382" sldId="639"/>
            <ac:picMk id="6" creationId="{A300E423-9B63-27DE-4F74-9CA9A6DA788B}"/>
          </ac:picMkLst>
        </pc:picChg>
      </pc:sldChg>
      <pc:sldChg chg="addSp delSp modSp new mod">
        <pc:chgData name="Matthieu De Mari" userId="dfb708c9-d8dc-439f-9a3b-c772bf4a311c" providerId="ADAL" clId="{95DC2182-BA54-4583-9E8E-B21E5C8D4D55}" dt="2023-02-26T07:54:53.760" v="20579" actId="14100"/>
        <pc:sldMkLst>
          <pc:docMk/>
          <pc:sldMk cId="3527748531" sldId="640"/>
        </pc:sldMkLst>
        <pc:spChg chg="mod">
          <ac:chgData name="Matthieu De Mari" userId="dfb708c9-d8dc-439f-9a3b-c772bf4a311c" providerId="ADAL" clId="{95DC2182-BA54-4583-9E8E-B21E5C8D4D55}" dt="2023-02-26T07:51:29.093" v="20122" actId="20577"/>
          <ac:spMkLst>
            <pc:docMk/>
            <pc:sldMk cId="3527748531" sldId="640"/>
            <ac:spMk id="2" creationId="{72D148CD-0DB0-160F-EFF4-D432FC0E5275}"/>
          </ac:spMkLst>
        </pc:spChg>
        <pc:spChg chg="mod">
          <ac:chgData name="Matthieu De Mari" userId="dfb708c9-d8dc-439f-9a3b-c772bf4a311c" providerId="ADAL" clId="{95DC2182-BA54-4583-9E8E-B21E5C8D4D55}" dt="2023-02-26T07:52:02.616" v="20207" actId="20577"/>
          <ac:spMkLst>
            <pc:docMk/>
            <pc:sldMk cId="3527748531" sldId="640"/>
            <ac:spMk id="3" creationId="{888778C6-A734-C28B-5DEA-DC9DD854857F}"/>
          </ac:spMkLst>
        </pc:spChg>
        <pc:spChg chg="del mod">
          <ac:chgData name="Matthieu De Mari" userId="dfb708c9-d8dc-439f-9a3b-c772bf4a311c" providerId="ADAL" clId="{95DC2182-BA54-4583-9E8E-B21E5C8D4D55}" dt="2023-02-26T07:53:19.600" v="20475" actId="478"/>
          <ac:spMkLst>
            <pc:docMk/>
            <pc:sldMk cId="3527748531" sldId="640"/>
            <ac:spMk id="4" creationId="{D4C5D0D0-FE2C-FB17-A97B-DF4CE2882BF6}"/>
          </ac:spMkLst>
        </pc:spChg>
        <pc:spChg chg="add del mod">
          <ac:chgData name="Matthieu De Mari" userId="dfb708c9-d8dc-439f-9a3b-c772bf4a311c" providerId="ADAL" clId="{95DC2182-BA54-4583-9E8E-B21E5C8D4D55}" dt="2023-02-26T07:53:20.336" v="20476" actId="478"/>
          <ac:spMkLst>
            <pc:docMk/>
            <pc:sldMk cId="3527748531" sldId="640"/>
            <ac:spMk id="6" creationId="{528FC482-B51A-4857-01E1-2F789F0D043F}"/>
          </ac:spMkLst>
        </pc:spChg>
        <pc:picChg chg="add mod">
          <ac:chgData name="Matthieu De Mari" userId="dfb708c9-d8dc-439f-9a3b-c772bf4a311c" providerId="ADAL" clId="{95DC2182-BA54-4583-9E8E-B21E5C8D4D55}" dt="2023-02-26T07:54:53.760" v="20579" actId="14100"/>
          <ac:picMkLst>
            <pc:docMk/>
            <pc:sldMk cId="3527748531" sldId="640"/>
            <ac:picMk id="8" creationId="{328B5F5A-B910-CF6C-DA8D-EB477206D195}"/>
          </ac:picMkLst>
        </pc:picChg>
      </pc:sldChg>
      <pc:sldChg chg="modSp add mod">
        <pc:chgData name="Matthieu De Mari" userId="dfb708c9-d8dc-439f-9a3b-c772bf4a311c" providerId="ADAL" clId="{95DC2182-BA54-4583-9E8E-B21E5C8D4D55}" dt="2023-02-26T08:01:55.944" v="21493" actId="20577"/>
        <pc:sldMkLst>
          <pc:docMk/>
          <pc:sldMk cId="3298110552" sldId="641"/>
        </pc:sldMkLst>
        <pc:spChg chg="mod">
          <ac:chgData name="Matthieu De Mari" userId="dfb708c9-d8dc-439f-9a3b-c772bf4a311c" providerId="ADAL" clId="{95DC2182-BA54-4583-9E8E-B21E5C8D4D55}" dt="2023-02-26T08:01:42.505" v="21464" actId="27636"/>
          <ac:spMkLst>
            <pc:docMk/>
            <pc:sldMk cId="3298110552" sldId="641"/>
            <ac:spMk id="3" creationId="{888778C6-A734-C28B-5DEA-DC9DD854857F}"/>
          </ac:spMkLst>
        </pc:spChg>
        <pc:spChg chg="mod">
          <ac:chgData name="Matthieu De Mari" userId="dfb708c9-d8dc-439f-9a3b-c772bf4a311c" providerId="ADAL" clId="{95DC2182-BA54-4583-9E8E-B21E5C8D4D55}" dt="2023-02-26T08:01:55.944" v="21493" actId="20577"/>
          <ac:spMkLst>
            <pc:docMk/>
            <pc:sldMk cId="3298110552" sldId="641"/>
            <ac:spMk id="4" creationId="{D4C5D0D0-FE2C-FB17-A97B-DF4CE2882BF6}"/>
          </ac:spMkLst>
        </pc:spChg>
      </pc:sldChg>
      <pc:sldChg chg="addSp modSp add mod">
        <pc:chgData name="Matthieu De Mari" userId="dfb708c9-d8dc-439f-9a3b-c772bf4a311c" providerId="ADAL" clId="{95DC2182-BA54-4583-9E8E-B21E5C8D4D55}" dt="2023-02-26T07:55:50.474" v="20800" actId="1076"/>
        <pc:sldMkLst>
          <pc:docMk/>
          <pc:sldMk cId="4241197121" sldId="642"/>
        </pc:sldMkLst>
        <pc:spChg chg="mod">
          <ac:chgData name="Matthieu De Mari" userId="dfb708c9-d8dc-439f-9a3b-c772bf4a311c" providerId="ADAL" clId="{95DC2182-BA54-4583-9E8E-B21E5C8D4D55}" dt="2023-02-26T07:55:38.193" v="20795" actId="20577"/>
          <ac:spMkLst>
            <pc:docMk/>
            <pc:sldMk cId="4241197121" sldId="642"/>
            <ac:spMk id="4" creationId="{D4C5D0D0-FE2C-FB17-A97B-DF4CE2882BF6}"/>
          </ac:spMkLst>
        </pc:spChg>
        <pc:picChg chg="add mod">
          <ac:chgData name="Matthieu De Mari" userId="dfb708c9-d8dc-439f-9a3b-c772bf4a311c" providerId="ADAL" clId="{95DC2182-BA54-4583-9E8E-B21E5C8D4D55}" dt="2023-02-26T07:55:50.474" v="20800" actId="1076"/>
          <ac:picMkLst>
            <pc:docMk/>
            <pc:sldMk cId="4241197121" sldId="642"/>
            <ac:picMk id="5" creationId="{D682021A-298D-3D07-22E4-E7828A5838F0}"/>
          </ac:picMkLst>
        </pc:picChg>
      </pc:sldChg>
      <pc:sldChg chg="add del">
        <pc:chgData name="Matthieu De Mari" userId="dfb708c9-d8dc-439f-9a3b-c772bf4a311c" providerId="ADAL" clId="{95DC2182-BA54-4583-9E8E-B21E5C8D4D55}" dt="2023-02-26T07:55:43.929" v="20797"/>
        <pc:sldMkLst>
          <pc:docMk/>
          <pc:sldMk cId="610146181" sldId="643"/>
        </pc:sldMkLst>
      </pc:sldChg>
      <pc:sldChg chg="addSp delSp modSp add mod">
        <pc:chgData name="Matthieu De Mari" userId="dfb708c9-d8dc-439f-9a3b-c772bf4a311c" providerId="ADAL" clId="{95DC2182-BA54-4583-9E8E-B21E5C8D4D55}" dt="2023-02-26T08:02:06.838" v="21504" actId="20577"/>
        <pc:sldMkLst>
          <pc:docMk/>
          <pc:sldMk cId="1487822837" sldId="643"/>
        </pc:sldMkLst>
        <pc:spChg chg="mod">
          <ac:chgData name="Matthieu De Mari" userId="dfb708c9-d8dc-439f-9a3b-c772bf4a311c" providerId="ADAL" clId="{95DC2182-BA54-4583-9E8E-B21E5C8D4D55}" dt="2023-02-26T08:02:06.838" v="21504" actId="20577"/>
          <ac:spMkLst>
            <pc:docMk/>
            <pc:sldMk cId="1487822837" sldId="643"/>
            <ac:spMk id="2" creationId="{72D148CD-0DB0-160F-EFF4-D432FC0E5275}"/>
          </ac:spMkLst>
        </pc:spChg>
        <pc:spChg chg="mod">
          <ac:chgData name="Matthieu De Mari" userId="dfb708c9-d8dc-439f-9a3b-c772bf4a311c" providerId="ADAL" clId="{95DC2182-BA54-4583-9E8E-B21E5C8D4D55}" dt="2023-02-26T07:57:51.122" v="21067" actId="5793"/>
          <ac:spMkLst>
            <pc:docMk/>
            <pc:sldMk cId="1487822837" sldId="643"/>
            <ac:spMk id="3" creationId="{888778C6-A734-C28B-5DEA-DC9DD854857F}"/>
          </ac:spMkLst>
        </pc:spChg>
        <pc:spChg chg="del">
          <ac:chgData name="Matthieu De Mari" userId="dfb708c9-d8dc-439f-9a3b-c772bf4a311c" providerId="ADAL" clId="{95DC2182-BA54-4583-9E8E-B21E5C8D4D55}" dt="2023-02-26T07:56:57.887" v="20868" actId="478"/>
          <ac:spMkLst>
            <pc:docMk/>
            <pc:sldMk cId="1487822837" sldId="643"/>
            <ac:spMk id="4" creationId="{D4C5D0D0-FE2C-FB17-A97B-DF4CE2882BF6}"/>
          </ac:spMkLst>
        </pc:spChg>
        <pc:spChg chg="add del mod">
          <ac:chgData name="Matthieu De Mari" userId="dfb708c9-d8dc-439f-9a3b-c772bf4a311c" providerId="ADAL" clId="{95DC2182-BA54-4583-9E8E-B21E5C8D4D55}" dt="2023-02-26T07:56:59.257" v="20869" actId="478"/>
          <ac:spMkLst>
            <pc:docMk/>
            <pc:sldMk cId="1487822837" sldId="643"/>
            <ac:spMk id="7" creationId="{EC680093-05A9-D790-DA76-C0E02D636DF0}"/>
          </ac:spMkLst>
        </pc:spChg>
        <pc:picChg chg="del">
          <ac:chgData name="Matthieu De Mari" userId="dfb708c9-d8dc-439f-9a3b-c772bf4a311c" providerId="ADAL" clId="{95DC2182-BA54-4583-9E8E-B21E5C8D4D55}" dt="2023-02-26T07:56:59.999" v="20870" actId="478"/>
          <ac:picMkLst>
            <pc:docMk/>
            <pc:sldMk cId="1487822837" sldId="643"/>
            <ac:picMk id="5" creationId="{D682021A-298D-3D07-22E4-E7828A5838F0}"/>
          </ac:picMkLst>
        </pc:picChg>
        <pc:picChg chg="add mod">
          <ac:chgData name="Matthieu De Mari" userId="dfb708c9-d8dc-439f-9a3b-c772bf4a311c" providerId="ADAL" clId="{95DC2182-BA54-4583-9E8E-B21E5C8D4D55}" dt="2023-02-26T07:57:55.976" v="21070" actId="14100"/>
          <ac:picMkLst>
            <pc:docMk/>
            <pc:sldMk cId="1487822837" sldId="643"/>
            <ac:picMk id="9" creationId="{9CFC24B2-E6EC-282B-4E8B-198278600AC6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6T08:02:12.887" v="21513" actId="20577"/>
        <pc:sldMkLst>
          <pc:docMk/>
          <pc:sldMk cId="715032396" sldId="644"/>
        </pc:sldMkLst>
        <pc:spChg chg="mod">
          <ac:chgData name="Matthieu De Mari" userId="dfb708c9-d8dc-439f-9a3b-c772bf4a311c" providerId="ADAL" clId="{95DC2182-BA54-4583-9E8E-B21E5C8D4D55}" dt="2023-02-26T08:02:12.887" v="21513" actId="20577"/>
          <ac:spMkLst>
            <pc:docMk/>
            <pc:sldMk cId="715032396" sldId="644"/>
            <ac:spMk id="2" creationId="{72D148CD-0DB0-160F-EFF4-D432FC0E5275}"/>
          </ac:spMkLst>
        </pc:spChg>
        <pc:spChg chg="mod">
          <ac:chgData name="Matthieu De Mari" userId="dfb708c9-d8dc-439f-9a3b-c772bf4a311c" providerId="ADAL" clId="{95DC2182-BA54-4583-9E8E-B21E5C8D4D55}" dt="2023-02-26T07:59:36.450" v="21205" actId="20577"/>
          <ac:spMkLst>
            <pc:docMk/>
            <pc:sldMk cId="715032396" sldId="644"/>
            <ac:spMk id="3" creationId="{888778C6-A734-C28B-5DEA-DC9DD854857F}"/>
          </ac:spMkLst>
        </pc:spChg>
        <pc:picChg chg="add mod modCrop">
          <ac:chgData name="Matthieu De Mari" userId="dfb708c9-d8dc-439f-9a3b-c772bf4a311c" providerId="ADAL" clId="{95DC2182-BA54-4583-9E8E-B21E5C8D4D55}" dt="2023-02-26T07:58:59.246" v="21094" actId="732"/>
          <ac:picMkLst>
            <pc:docMk/>
            <pc:sldMk cId="715032396" sldId="644"/>
            <ac:picMk id="5" creationId="{F3CF2E92-C5D5-54C0-5F66-620922A3201C}"/>
          </ac:picMkLst>
        </pc:picChg>
        <pc:picChg chg="add mod modCrop">
          <ac:chgData name="Matthieu De Mari" userId="dfb708c9-d8dc-439f-9a3b-c772bf4a311c" providerId="ADAL" clId="{95DC2182-BA54-4583-9E8E-B21E5C8D4D55}" dt="2023-02-26T07:59:14.423" v="21099" actId="1076"/>
          <ac:picMkLst>
            <pc:docMk/>
            <pc:sldMk cId="715032396" sldId="644"/>
            <ac:picMk id="6" creationId="{DFAD5258-906F-8D39-4FF3-5B24C6B5CCF3}"/>
          </ac:picMkLst>
        </pc:picChg>
        <pc:picChg chg="del">
          <ac:chgData name="Matthieu De Mari" userId="dfb708c9-d8dc-439f-9a3b-c772bf4a311c" providerId="ADAL" clId="{95DC2182-BA54-4583-9E8E-B21E5C8D4D55}" dt="2023-02-26T07:58:31.602" v="21087" actId="478"/>
          <ac:picMkLst>
            <pc:docMk/>
            <pc:sldMk cId="715032396" sldId="644"/>
            <ac:picMk id="8" creationId="{328B5F5A-B910-CF6C-DA8D-EB477206D195}"/>
          </ac:picMkLst>
        </pc:picChg>
      </pc:sldChg>
      <pc:sldChg chg="addSp delSp modSp add mod chgLayout">
        <pc:chgData name="Matthieu De Mari" userId="dfb708c9-d8dc-439f-9a3b-c772bf4a311c" providerId="ADAL" clId="{95DC2182-BA54-4583-9E8E-B21E5C8D4D55}" dt="2023-02-26T08:08:00.561" v="21944" actId="20577"/>
        <pc:sldMkLst>
          <pc:docMk/>
          <pc:sldMk cId="1850403076" sldId="645"/>
        </pc:sldMkLst>
        <pc:spChg chg="mod ord">
          <ac:chgData name="Matthieu De Mari" userId="dfb708c9-d8dc-439f-9a3b-c772bf4a311c" providerId="ADAL" clId="{95DC2182-BA54-4583-9E8E-B21E5C8D4D55}" dt="2023-02-26T08:02:15.837" v="21514"/>
          <ac:spMkLst>
            <pc:docMk/>
            <pc:sldMk cId="1850403076" sldId="645"/>
            <ac:spMk id="2" creationId="{72D148CD-0DB0-160F-EFF4-D432FC0E5275}"/>
          </ac:spMkLst>
        </pc:spChg>
        <pc:spChg chg="mod ord">
          <ac:chgData name="Matthieu De Mari" userId="dfb708c9-d8dc-439f-9a3b-c772bf4a311c" providerId="ADAL" clId="{95DC2182-BA54-4583-9E8E-B21E5C8D4D55}" dt="2023-02-26T08:07:38.039" v="21905" actId="27636"/>
          <ac:spMkLst>
            <pc:docMk/>
            <pc:sldMk cId="1850403076" sldId="645"/>
            <ac:spMk id="3" creationId="{888778C6-A734-C28B-5DEA-DC9DD854857F}"/>
          </ac:spMkLst>
        </pc:spChg>
        <pc:spChg chg="add mod ord">
          <ac:chgData name="Matthieu De Mari" userId="dfb708c9-d8dc-439f-9a3b-c772bf4a311c" providerId="ADAL" clId="{95DC2182-BA54-4583-9E8E-B21E5C8D4D55}" dt="2023-02-26T08:08:00.561" v="21944" actId="20577"/>
          <ac:spMkLst>
            <pc:docMk/>
            <pc:sldMk cId="1850403076" sldId="645"/>
            <ac:spMk id="4" creationId="{1886C0B2-CF62-D4D9-1DFA-3DEEFBBD201C}"/>
          </ac:spMkLst>
        </pc:spChg>
        <pc:picChg chg="del">
          <ac:chgData name="Matthieu De Mari" userId="dfb708c9-d8dc-439f-9a3b-c772bf4a311c" providerId="ADAL" clId="{95DC2182-BA54-4583-9E8E-B21E5C8D4D55}" dt="2023-02-26T07:59:45.532" v="21208" actId="478"/>
          <ac:picMkLst>
            <pc:docMk/>
            <pc:sldMk cId="1850403076" sldId="645"/>
            <ac:picMk id="5" creationId="{F3CF2E92-C5D5-54C0-5F66-620922A3201C}"/>
          </ac:picMkLst>
        </pc:picChg>
        <pc:picChg chg="del">
          <ac:chgData name="Matthieu De Mari" userId="dfb708c9-d8dc-439f-9a3b-c772bf4a311c" providerId="ADAL" clId="{95DC2182-BA54-4583-9E8E-B21E5C8D4D55}" dt="2023-02-26T07:59:45.196" v="21207" actId="478"/>
          <ac:picMkLst>
            <pc:docMk/>
            <pc:sldMk cId="1850403076" sldId="645"/>
            <ac:picMk id="6" creationId="{DFAD5258-906F-8D39-4FF3-5B24C6B5CCF3}"/>
          </ac:picMkLst>
        </pc:picChg>
      </pc:sldChg>
      <pc:sldChg chg="addSp delSp modSp add mod">
        <pc:chgData name="Matthieu De Mari" userId="dfb708c9-d8dc-439f-9a3b-c772bf4a311c" providerId="ADAL" clId="{95DC2182-BA54-4583-9E8E-B21E5C8D4D55}" dt="2023-02-26T08:03:15.451" v="21600" actId="1076"/>
        <pc:sldMkLst>
          <pc:docMk/>
          <pc:sldMk cId="3708794977" sldId="646"/>
        </pc:sldMkLst>
        <pc:spChg chg="mod">
          <ac:chgData name="Matthieu De Mari" userId="dfb708c9-d8dc-439f-9a3b-c772bf4a311c" providerId="ADAL" clId="{95DC2182-BA54-4583-9E8E-B21E5C8D4D55}" dt="2023-02-26T08:03:15.451" v="21600" actId="1076"/>
          <ac:spMkLst>
            <pc:docMk/>
            <pc:sldMk cId="3708794977" sldId="646"/>
            <ac:spMk id="3" creationId="{888778C6-A734-C28B-5DEA-DC9DD854857F}"/>
          </ac:spMkLst>
        </pc:spChg>
        <pc:spChg chg="del">
          <ac:chgData name="Matthieu De Mari" userId="dfb708c9-d8dc-439f-9a3b-c772bf4a311c" providerId="ADAL" clId="{95DC2182-BA54-4583-9E8E-B21E5C8D4D55}" dt="2023-02-26T08:02:29.021" v="21516" actId="478"/>
          <ac:spMkLst>
            <pc:docMk/>
            <pc:sldMk cId="3708794977" sldId="646"/>
            <ac:spMk id="4" creationId="{1886C0B2-CF62-D4D9-1DFA-3DEEFBBD201C}"/>
          </ac:spMkLst>
        </pc:spChg>
        <pc:spChg chg="add del mod">
          <ac:chgData name="Matthieu De Mari" userId="dfb708c9-d8dc-439f-9a3b-c772bf4a311c" providerId="ADAL" clId="{95DC2182-BA54-4583-9E8E-B21E5C8D4D55}" dt="2023-02-26T08:02:30.347" v="21517" actId="478"/>
          <ac:spMkLst>
            <pc:docMk/>
            <pc:sldMk cId="3708794977" sldId="646"/>
            <ac:spMk id="6" creationId="{9FC41584-D3D8-DD30-C86B-2E926EBBA637}"/>
          </ac:spMkLst>
        </pc:spChg>
        <pc:picChg chg="add mod">
          <ac:chgData name="Matthieu De Mari" userId="dfb708c9-d8dc-439f-9a3b-c772bf4a311c" providerId="ADAL" clId="{95DC2182-BA54-4583-9E8E-B21E5C8D4D55}" dt="2023-02-26T08:02:30.626" v="21518"/>
          <ac:picMkLst>
            <pc:docMk/>
            <pc:sldMk cId="3708794977" sldId="646"/>
            <ac:picMk id="7" creationId="{6E4AD86C-1E0C-88AA-BFF8-517E8CFED5E5}"/>
          </ac:picMkLst>
        </pc:picChg>
        <pc:picChg chg="add mod">
          <ac:chgData name="Matthieu De Mari" userId="dfb708c9-d8dc-439f-9a3b-c772bf4a311c" providerId="ADAL" clId="{95DC2182-BA54-4583-9E8E-B21E5C8D4D55}" dt="2023-02-26T08:02:30.626" v="21518"/>
          <ac:picMkLst>
            <pc:docMk/>
            <pc:sldMk cId="3708794977" sldId="646"/>
            <ac:picMk id="8" creationId="{504A3601-C250-1D70-51C2-04DEB0D3518D}"/>
          </ac:picMkLst>
        </pc:picChg>
      </pc:sldChg>
      <pc:sldChg chg="new del">
        <pc:chgData name="Matthieu De Mari" userId="dfb708c9-d8dc-439f-9a3b-c772bf4a311c" providerId="ADAL" clId="{95DC2182-BA54-4583-9E8E-B21E5C8D4D55}" dt="2023-02-26T08:25:21.334" v="22855" actId="47"/>
        <pc:sldMkLst>
          <pc:docMk/>
          <pc:sldMk cId="643363626" sldId="647"/>
        </pc:sldMkLst>
      </pc:sldChg>
      <pc:sldChg chg="addSp delSp modSp add mod ord">
        <pc:chgData name="Matthieu De Mari" userId="dfb708c9-d8dc-439f-9a3b-c772bf4a311c" providerId="ADAL" clId="{95DC2182-BA54-4583-9E8E-B21E5C8D4D55}" dt="2023-02-26T08:25:45.717" v="22863" actId="20577"/>
        <pc:sldMkLst>
          <pc:docMk/>
          <pc:sldMk cId="2404237809" sldId="648"/>
        </pc:sldMkLst>
        <pc:spChg chg="mod">
          <ac:chgData name="Matthieu De Mari" userId="dfb708c9-d8dc-439f-9a3b-c772bf4a311c" providerId="ADAL" clId="{95DC2182-BA54-4583-9E8E-B21E5C8D4D55}" dt="2023-02-26T08:25:45.717" v="22863" actId="20577"/>
          <ac:spMkLst>
            <pc:docMk/>
            <pc:sldMk cId="2404237809" sldId="648"/>
            <ac:spMk id="2" creationId="{72D148CD-0DB0-160F-EFF4-D432FC0E5275}"/>
          </ac:spMkLst>
        </pc:spChg>
        <pc:spChg chg="mod">
          <ac:chgData name="Matthieu De Mari" userId="dfb708c9-d8dc-439f-9a3b-c772bf4a311c" providerId="ADAL" clId="{95DC2182-BA54-4583-9E8E-B21E5C8D4D55}" dt="2023-02-26T08:23:47.295" v="22744"/>
          <ac:spMkLst>
            <pc:docMk/>
            <pc:sldMk cId="2404237809" sldId="648"/>
            <ac:spMk id="3" creationId="{888778C6-A734-C28B-5DEA-DC9DD854857F}"/>
          </ac:spMkLst>
        </pc:spChg>
        <pc:spChg chg="mod">
          <ac:chgData name="Matthieu De Mari" userId="dfb708c9-d8dc-439f-9a3b-c772bf4a311c" providerId="ADAL" clId="{95DC2182-BA54-4583-9E8E-B21E5C8D4D55}" dt="2023-02-26T08:23:51.801" v="22750" actId="20577"/>
          <ac:spMkLst>
            <pc:docMk/>
            <pc:sldMk cId="2404237809" sldId="648"/>
            <ac:spMk id="4" creationId="{1886C0B2-CF62-D4D9-1DFA-3DEEFBBD201C}"/>
          </ac:spMkLst>
        </pc:spChg>
        <pc:picChg chg="add del mod">
          <ac:chgData name="Matthieu De Mari" userId="dfb708c9-d8dc-439f-9a3b-c772bf4a311c" providerId="ADAL" clId="{95DC2182-BA54-4583-9E8E-B21E5C8D4D55}" dt="2023-02-26T08:11:32.307" v="21947"/>
          <ac:picMkLst>
            <pc:docMk/>
            <pc:sldMk cId="2404237809" sldId="648"/>
            <ac:picMk id="5" creationId="{D0EEDB09-3309-3834-E911-AFE34C4892FD}"/>
          </ac:picMkLst>
        </pc:picChg>
      </pc:sldChg>
      <pc:sldChg chg="addSp modSp add mod ord">
        <pc:chgData name="Matthieu De Mari" userId="dfb708c9-d8dc-439f-9a3b-c772bf4a311c" providerId="ADAL" clId="{95DC2182-BA54-4583-9E8E-B21E5C8D4D55}" dt="2023-02-26T08:26:02.661" v="22885"/>
        <pc:sldMkLst>
          <pc:docMk/>
          <pc:sldMk cId="1952442680" sldId="649"/>
        </pc:sldMkLst>
        <pc:spChg chg="mod">
          <ac:chgData name="Matthieu De Mari" userId="dfb708c9-d8dc-439f-9a3b-c772bf4a311c" providerId="ADAL" clId="{95DC2182-BA54-4583-9E8E-B21E5C8D4D55}" dt="2023-02-26T08:26:02.661" v="22885"/>
          <ac:spMkLst>
            <pc:docMk/>
            <pc:sldMk cId="1952442680" sldId="649"/>
            <ac:spMk id="2" creationId="{72D148CD-0DB0-160F-EFF4-D432FC0E5275}"/>
          </ac:spMkLst>
        </pc:spChg>
        <pc:spChg chg="mod">
          <ac:chgData name="Matthieu De Mari" userId="dfb708c9-d8dc-439f-9a3b-c772bf4a311c" providerId="ADAL" clId="{95DC2182-BA54-4583-9E8E-B21E5C8D4D55}" dt="2023-02-26T08:15:26.579" v="22460" actId="20577"/>
          <ac:spMkLst>
            <pc:docMk/>
            <pc:sldMk cId="1952442680" sldId="649"/>
            <ac:spMk id="3" creationId="{888778C6-A734-C28B-5DEA-DC9DD854857F}"/>
          </ac:spMkLst>
        </pc:spChg>
        <pc:spChg chg="mod">
          <ac:chgData name="Matthieu De Mari" userId="dfb708c9-d8dc-439f-9a3b-c772bf4a311c" providerId="ADAL" clId="{95DC2182-BA54-4583-9E8E-B21E5C8D4D55}" dt="2023-02-26T08:25:14.377" v="22854" actId="14100"/>
          <ac:spMkLst>
            <pc:docMk/>
            <pc:sldMk cId="1952442680" sldId="649"/>
            <ac:spMk id="4" creationId="{1886C0B2-CF62-D4D9-1DFA-3DEEFBBD201C}"/>
          </ac:spMkLst>
        </pc:spChg>
        <pc:spChg chg="add mod">
          <ac:chgData name="Matthieu De Mari" userId="dfb708c9-d8dc-439f-9a3b-c772bf4a311c" providerId="ADAL" clId="{95DC2182-BA54-4583-9E8E-B21E5C8D4D55}" dt="2023-02-26T08:16:22.862" v="22558" actId="208"/>
          <ac:spMkLst>
            <pc:docMk/>
            <pc:sldMk cId="1952442680" sldId="649"/>
            <ac:spMk id="6" creationId="{4CF5984D-2203-E9FF-A8B5-89E4F5762647}"/>
          </ac:spMkLst>
        </pc:spChg>
        <pc:spChg chg="add mod">
          <ac:chgData name="Matthieu De Mari" userId="dfb708c9-d8dc-439f-9a3b-c772bf4a311c" providerId="ADAL" clId="{95DC2182-BA54-4583-9E8E-B21E5C8D4D55}" dt="2023-02-26T08:14:11.363" v="22337" actId="208"/>
          <ac:spMkLst>
            <pc:docMk/>
            <pc:sldMk cId="1952442680" sldId="649"/>
            <ac:spMk id="7" creationId="{C4C9C7A2-E56E-E167-071C-721818B66243}"/>
          </ac:spMkLst>
        </pc:spChg>
        <pc:picChg chg="add mod">
          <ac:chgData name="Matthieu De Mari" userId="dfb708c9-d8dc-439f-9a3b-c772bf4a311c" providerId="ADAL" clId="{95DC2182-BA54-4583-9E8E-B21E5C8D4D55}" dt="2023-02-26T08:13:04.695" v="22323" actId="1076"/>
          <ac:picMkLst>
            <pc:docMk/>
            <pc:sldMk cId="1952442680" sldId="649"/>
            <ac:picMk id="5" creationId="{6AFDCF22-7B26-2ED3-4862-FEA8A4C01A84}"/>
          </ac:picMkLst>
        </pc:picChg>
      </pc:sldChg>
      <pc:sldChg chg="modSp add mod">
        <pc:chgData name="Matthieu De Mari" userId="dfb708c9-d8dc-439f-9a3b-c772bf4a311c" providerId="ADAL" clId="{95DC2182-BA54-4583-9E8E-B21E5C8D4D55}" dt="2023-02-26T08:25:58.425" v="22884" actId="20577"/>
        <pc:sldMkLst>
          <pc:docMk/>
          <pc:sldMk cId="3215884619" sldId="650"/>
        </pc:sldMkLst>
        <pc:spChg chg="mod">
          <ac:chgData name="Matthieu De Mari" userId="dfb708c9-d8dc-439f-9a3b-c772bf4a311c" providerId="ADAL" clId="{95DC2182-BA54-4583-9E8E-B21E5C8D4D55}" dt="2023-02-26T08:25:58.425" v="22884" actId="20577"/>
          <ac:spMkLst>
            <pc:docMk/>
            <pc:sldMk cId="3215884619" sldId="650"/>
            <ac:spMk id="2" creationId="{72D148CD-0DB0-160F-EFF4-D432FC0E5275}"/>
          </ac:spMkLst>
        </pc:spChg>
        <pc:spChg chg="mod">
          <ac:chgData name="Matthieu De Mari" userId="dfb708c9-d8dc-439f-9a3b-c772bf4a311c" providerId="ADAL" clId="{95DC2182-BA54-4583-9E8E-B21E5C8D4D55}" dt="2023-02-26T08:24:07.613" v="22757" actId="20577"/>
          <ac:spMkLst>
            <pc:docMk/>
            <pc:sldMk cId="3215884619" sldId="650"/>
            <ac:spMk id="3" creationId="{888778C6-A734-C28B-5DEA-DC9DD854857F}"/>
          </ac:spMkLst>
        </pc:spChg>
        <pc:spChg chg="mod">
          <ac:chgData name="Matthieu De Mari" userId="dfb708c9-d8dc-439f-9a3b-c772bf4a311c" providerId="ADAL" clId="{95DC2182-BA54-4583-9E8E-B21E5C8D4D55}" dt="2023-02-26T08:24:57.561" v="22843" actId="14100"/>
          <ac:spMkLst>
            <pc:docMk/>
            <pc:sldMk cId="3215884619" sldId="650"/>
            <ac:spMk id="4" creationId="{1886C0B2-CF62-D4D9-1DFA-3DEEFBBD201C}"/>
          </ac:spMkLst>
        </pc:spChg>
      </pc:sldChg>
      <pc:sldChg chg="addSp modSp add mod">
        <pc:chgData name="Matthieu De Mari" userId="dfb708c9-d8dc-439f-9a3b-c772bf4a311c" providerId="ADAL" clId="{95DC2182-BA54-4583-9E8E-B21E5C8D4D55}" dt="2023-02-26T08:21:09.108" v="22566" actId="1076"/>
        <pc:sldMkLst>
          <pc:docMk/>
          <pc:sldMk cId="2595195584" sldId="651"/>
        </pc:sldMkLst>
        <pc:picChg chg="add mod">
          <ac:chgData name="Matthieu De Mari" userId="dfb708c9-d8dc-439f-9a3b-c772bf4a311c" providerId="ADAL" clId="{95DC2182-BA54-4583-9E8E-B21E5C8D4D55}" dt="2023-02-26T08:21:09.108" v="22566" actId="1076"/>
          <ac:picMkLst>
            <pc:docMk/>
            <pc:sldMk cId="2595195584" sldId="651"/>
            <ac:picMk id="6" creationId="{A84AF947-29BE-0F3D-576C-34C212876D02}"/>
          </ac:picMkLst>
        </pc:picChg>
      </pc:sldChg>
      <pc:sldChg chg="addSp modSp add mod">
        <pc:chgData name="Matthieu De Mari" userId="dfb708c9-d8dc-439f-9a3b-c772bf4a311c" providerId="ADAL" clId="{95DC2182-BA54-4583-9E8E-B21E5C8D4D55}" dt="2023-02-26T08:22:28.656" v="22594" actId="1037"/>
        <pc:sldMkLst>
          <pc:docMk/>
          <pc:sldMk cId="773672680" sldId="652"/>
        </pc:sldMkLst>
        <pc:picChg chg="add mod modCrop">
          <ac:chgData name="Matthieu De Mari" userId="dfb708c9-d8dc-439f-9a3b-c772bf4a311c" providerId="ADAL" clId="{95DC2182-BA54-4583-9E8E-B21E5C8D4D55}" dt="2023-02-26T08:22:28.656" v="22594" actId="1037"/>
          <ac:picMkLst>
            <pc:docMk/>
            <pc:sldMk cId="773672680" sldId="652"/>
            <ac:picMk id="6" creationId="{59AB4B88-FBC6-70F3-2FE5-164A7A5A9361}"/>
          </ac:picMkLst>
        </pc:picChg>
      </pc:sldChg>
      <pc:sldChg chg="addSp delSp modSp add mod chgLayout">
        <pc:chgData name="Matthieu De Mari" userId="dfb708c9-d8dc-439f-9a3b-c772bf4a311c" providerId="ADAL" clId="{95DC2182-BA54-4583-9E8E-B21E5C8D4D55}" dt="2023-02-26T08:29:10.127" v="23267" actId="20577"/>
        <pc:sldMkLst>
          <pc:docMk/>
          <pc:sldMk cId="855321949" sldId="653"/>
        </pc:sldMkLst>
        <pc:spChg chg="mod ord">
          <ac:chgData name="Matthieu De Mari" userId="dfb708c9-d8dc-439f-9a3b-c772bf4a311c" providerId="ADAL" clId="{95DC2182-BA54-4583-9E8E-B21E5C8D4D55}" dt="2023-02-26T08:26:31.518" v="22887" actId="700"/>
          <ac:spMkLst>
            <pc:docMk/>
            <pc:sldMk cId="855321949" sldId="653"/>
            <ac:spMk id="2" creationId="{72D148CD-0DB0-160F-EFF4-D432FC0E5275}"/>
          </ac:spMkLst>
        </pc:spChg>
        <pc:spChg chg="mod ord">
          <ac:chgData name="Matthieu De Mari" userId="dfb708c9-d8dc-439f-9a3b-c772bf4a311c" providerId="ADAL" clId="{95DC2182-BA54-4583-9E8E-B21E5C8D4D55}" dt="2023-02-26T08:29:10.127" v="23267" actId="20577"/>
          <ac:spMkLst>
            <pc:docMk/>
            <pc:sldMk cId="855321949" sldId="653"/>
            <ac:spMk id="3" creationId="{888778C6-A734-C28B-5DEA-DC9DD854857F}"/>
          </ac:spMkLst>
        </pc:spChg>
        <pc:spChg chg="del mod ord">
          <ac:chgData name="Matthieu De Mari" userId="dfb708c9-d8dc-439f-9a3b-c772bf4a311c" providerId="ADAL" clId="{95DC2182-BA54-4583-9E8E-B21E5C8D4D55}" dt="2023-02-26T08:27:36.191" v="23078" actId="478"/>
          <ac:spMkLst>
            <pc:docMk/>
            <pc:sldMk cId="855321949" sldId="653"/>
            <ac:spMk id="4" creationId="{1886C0B2-CF62-D4D9-1DFA-3DEEFBBD201C}"/>
          </ac:spMkLst>
        </pc:spChg>
        <pc:spChg chg="del">
          <ac:chgData name="Matthieu De Mari" userId="dfb708c9-d8dc-439f-9a3b-c772bf4a311c" providerId="ADAL" clId="{95DC2182-BA54-4583-9E8E-B21E5C8D4D55}" dt="2023-02-26T08:27:31.531" v="23076" actId="478"/>
          <ac:spMkLst>
            <pc:docMk/>
            <pc:sldMk cId="855321949" sldId="653"/>
            <ac:spMk id="6" creationId="{4CF5984D-2203-E9FF-A8B5-89E4F5762647}"/>
          </ac:spMkLst>
        </pc:spChg>
        <pc:spChg chg="del">
          <ac:chgData name="Matthieu De Mari" userId="dfb708c9-d8dc-439f-9a3b-c772bf4a311c" providerId="ADAL" clId="{95DC2182-BA54-4583-9E8E-B21E5C8D4D55}" dt="2023-02-26T08:27:31.531" v="23076" actId="478"/>
          <ac:spMkLst>
            <pc:docMk/>
            <pc:sldMk cId="855321949" sldId="653"/>
            <ac:spMk id="7" creationId="{C4C9C7A2-E56E-E167-071C-721818B66243}"/>
          </ac:spMkLst>
        </pc:spChg>
        <pc:spChg chg="add mod">
          <ac:chgData name="Matthieu De Mari" userId="dfb708c9-d8dc-439f-9a3b-c772bf4a311c" providerId="ADAL" clId="{95DC2182-BA54-4583-9E8E-B21E5C8D4D55}" dt="2023-02-26T08:28:38.564" v="23257" actId="113"/>
          <ac:spMkLst>
            <pc:docMk/>
            <pc:sldMk cId="855321949" sldId="653"/>
            <ac:spMk id="10" creationId="{DF43DEC1-2394-FFBD-0B62-7A8838760AD4}"/>
          </ac:spMkLst>
        </pc:spChg>
        <pc:picChg chg="del">
          <ac:chgData name="Matthieu De Mari" userId="dfb708c9-d8dc-439f-9a3b-c772bf4a311c" providerId="ADAL" clId="{95DC2182-BA54-4583-9E8E-B21E5C8D4D55}" dt="2023-02-26T08:27:34.951" v="23077" actId="478"/>
          <ac:picMkLst>
            <pc:docMk/>
            <pc:sldMk cId="855321949" sldId="653"/>
            <ac:picMk id="5" creationId="{6AFDCF22-7B26-2ED3-4862-FEA8A4C01A84}"/>
          </ac:picMkLst>
        </pc:picChg>
        <pc:picChg chg="add mod">
          <ac:chgData name="Matthieu De Mari" userId="dfb708c9-d8dc-439f-9a3b-c772bf4a311c" providerId="ADAL" clId="{95DC2182-BA54-4583-9E8E-B21E5C8D4D55}" dt="2023-02-26T08:28:59.310" v="23265" actId="14100"/>
          <ac:picMkLst>
            <pc:docMk/>
            <pc:sldMk cId="855321949" sldId="653"/>
            <ac:picMk id="8" creationId="{0A9DBF24-4BF7-D2FA-25B0-E5783FB3AF96}"/>
          </ac:picMkLst>
        </pc:picChg>
        <pc:picChg chg="add mod">
          <ac:chgData name="Matthieu De Mari" userId="dfb708c9-d8dc-439f-9a3b-c772bf4a311c" providerId="ADAL" clId="{95DC2182-BA54-4583-9E8E-B21E5C8D4D55}" dt="2023-02-26T08:29:02.090" v="23266" actId="14100"/>
          <ac:picMkLst>
            <pc:docMk/>
            <pc:sldMk cId="855321949" sldId="653"/>
            <ac:picMk id="11" creationId="{1CB24FAE-280C-AF76-64E0-87974C1637D7}"/>
          </ac:picMkLst>
        </pc:picChg>
      </pc:sldChg>
      <pc:sldChg chg="addSp delSp modSp new mod ord modClrScheme chgLayout">
        <pc:chgData name="Matthieu De Mari" userId="dfb708c9-d8dc-439f-9a3b-c772bf4a311c" providerId="ADAL" clId="{95DC2182-BA54-4583-9E8E-B21E5C8D4D55}" dt="2023-02-26T08:30:34.396" v="23518" actId="1076"/>
        <pc:sldMkLst>
          <pc:docMk/>
          <pc:sldMk cId="2099660639" sldId="654"/>
        </pc:sldMkLst>
        <pc:spChg chg="mod ord">
          <ac:chgData name="Matthieu De Mari" userId="dfb708c9-d8dc-439f-9a3b-c772bf4a311c" providerId="ADAL" clId="{95DC2182-BA54-4583-9E8E-B21E5C8D4D55}" dt="2023-02-26T08:30:08.214" v="23408" actId="700"/>
          <ac:spMkLst>
            <pc:docMk/>
            <pc:sldMk cId="2099660639" sldId="654"/>
            <ac:spMk id="2" creationId="{3A539624-89C7-CB9B-80D4-967F8AF510DB}"/>
          </ac:spMkLst>
        </pc:spChg>
        <pc:spChg chg="del mod ord">
          <ac:chgData name="Matthieu De Mari" userId="dfb708c9-d8dc-439f-9a3b-c772bf4a311c" providerId="ADAL" clId="{95DC2182-BA54-4583-9E8E-B21E5C8D4D55}" dt="2023-02-26T08:30:08.214" v="23408" actId="700"/>
          <ac:spMkLst>
            <pc:docMk/>
            <pc:sldMk cId="2099660639" sldId="654"/>
            <ac:spMk id="3" creationId="{D611732E-E0D4-20A5-87CF-B0188F1ED1DC}"/>
          </ac:spMkLst>
        </pc:spChg>
        <pc:spChg chg="del">
          <ac:chgData name="Matthieu De Mari" userId="dfb708c9-d8dc-439f-9a3b-c772bf4a311c" providerId="ADAL" clId="{95DC2182-BA54-4583-9E8E-B21E5C8D4D55}" dt="2023-02-26T08:30:08.214" v="23408" actId="700"/>
          <ac:spMkLst>
            <pc:docMk/>
            <pc:sldMk cId="2099660639" sldId="654"/>
            <ac:spMk id="4" creationId="{8B8BC547-4A1B-50F3-03EA-95115D2A340E}"/>
          </ac:spMkLst>
        </pc:spChg>
        <pc:spChg chg="add mod ord">
          <ac:chgData name="Matthieu De Mari" userId="dfb708c9-d8dc-439f-9a3b-c772bf4a311c" providerId="ADAL" clId="{95DC2182-BA54-4583-9E8E-B21E5C8D4D55}" dt="2023-02-26T08:30:27.438" v="23514" actId="20577"/>
          <ac:spMkLst>
            <pc:docMk/>
            <pc:sldMk cId="2099660639" sldId="654"/>
            <ac:spMk id="5" creationId="{F1C39BA2-2985-D081-206A-34070929ED3A}"/>
          </ac:spMkLst>
        </pc:spChg>
        <pc:picChg chg="add mod">
          <ac:chgData name="Matthieu De Mari" userId="dfb708c9-d8dc-439f-9a3b-c772bf4a311c" providerId="ADAL" clId="{95DC2182-BA54-4583-9E8E-B21E5C8D4D55}" dt="2023-02-26T08:30:34.396" v="23518" actId="1076"/>
          <ac:picMkLst>
            <pc:docMk/>
            <pc:sldMk cId="2099660639" sldId="654"/>
            <ac:picMk id="6" creationId="{8A9A80EF-C664-312A-D0BA-2F2B4C4C20AC}"/>
          </ac:picMkLst>
        </pc:picChg>
      </pc:sldChg>
      <pc:sldChg chg="addSp delSp modSp add mod modClrScheme chgLayout">
        <pc:chgData name="Matthieu De Mari" userId="dfb708c9-d8dc-439f-9a3b-c772bf4a311c" providerId="ADAL" clId="{95DC2182-BA54-4583-9E8E-B21E5C8D4D55}" dt="2023-02-26T08:45:11.474" v="24818" actId="20577"/>
        <pc:sldMkLst>
          <pc:docMk/>
          <pc:sldMk cId="2451971174" sldId="655"/>
        </pc:sldMkLst>
        <pc:spChg chg="mod ord">
          <ac:chgData name="Matthieu De Mari" userId="dfb708c9-d8dc-439f-9a3b-c772bf4a311c" providerId="ADAL" clId="{95DC2182-BA54-4583-9E8E-B21E5C8D4D55}" dt="2023-02-26T08:38:03.301" v="24074" actId="700"/>
          <ac:spMkLst>
            <pc:docMk/>
            <pc:sldMk cId="2451971174" sldId="655"/>
            <ac:spMk id="2" creationId="{D4795DED-4F6A-4420-1474-79C41D9C7151}"/>
          </ac:spMkLst>
        </pc:spChg>
        <pc:spChg chg="add mod ord">
          <ac:chgData name="Matthieu De Mari" userId="dfb708c9-d8dc-439f-9a3b-c772bf4a311c" providerId="ADAL" clId="{95DC2182-BA54-4583-9E8E-B21E5C8D4D55}" dt="2023-02-26T08:43:08.709" v="24543" actId="20577"/>
          <ac:spMkLst>
            <pc:docMk/>
            <pc:sldMk cId="2451971174" sldId="655"/>
            <ac:spMk id="3" creationId="{A01BD820-1F4B-CA48-6D02-F8A6442E8629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4" creationId="{274FAFFC-EE13-6E7D-3976-35D8869D82C3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5" creationId="{BC66D4B6-18A8-AE63-2FC1-32C7FC7C8213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6" creationId="{618A004E-C36C-A0BD-B4FD-46D940AD7EB5}"/>
          </ac:spMkLst>
        </pc:spChg>
        <pc:spChg chg="add del mod ord">
          <ac:chgData name="Matthieu De Mari" userId="dfb708c9-d8dc-439f-9a3b-c772bf4a311c" providerId="ADAL" clId="{95DC2182-BA54-4583-9E8E-B21E5C8D4D55}" dt="2023-02-26T08:38:25.564" v="24144" actId="478"/>
          <ac:spMkLst>
            <pc:docMk/>
            <pc:sldMk cId="2451971174" sldId="655"/>
            <ac:spMk id="7" creationId="{E9307D53-7879-870E-C71B-AE9F33B3EC6B}"/>
          </ac:spMkLst>
        </pc:spChg>
        <pc:spChg chg="add del mod">
          <ac:chgData name="Matthieu De Mari" userId="dfb708c9-d8dc-439f-9a3b-c772bf4a311c" providerId="ADAL" clId="{95DC2182-BA54-4583-9E8E-B21E5C8D4D55}" dt="2023-02-26T08:44:43.979" v="24787"/>
          <ac:spMkLst>
            <pc:docMk/>
            <pc:sldMk cId="2451971174" sldId="655"/>
            <ac:spMk id="13" creationId="{FA5C9A20-4190-E44C-6F7E-6CB4E78DE4B8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14" creationId="{E96D466D-41F6-21B4-BFD8-29B41068C22C}"/>
          </ac:spMkLst>
        </pc:spChg>
        <pc:spChg chg="add mod">
          <ac:chgData name="Matthieu De Mari" userId="dfb708c9-d8dc-439f-9a3b-c772bf4a311c" providerId="ADAL" clId="{95DC2182-BA54-4583-9E8E-B21E5C8D4D55}" dt="2023-02-26T08:45:11.474" v="24818" actId="20577"/>
          <ac:spMkLst>
            <pc:docMk/>
            <pc:sldMk cId="2451971174" sldId="655"/>
            <ac:spMk id="16" creationId="{A9F05BA3-3489-661E-B647-20F32F74484F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17" creationId="{4B99946B-6B6B-90DD-0493-EBE789609C47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18" creationId="{CD84635E-2C16-54E4-7A9D-F4ADD004BBF5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22" creationId="{2E8088D8-695E-CBE5-B605-617F7284E996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27" creationId="{0C1DA3EC-C32E-729A-1C60-7B88E23B8E7D}"/>
          </ac:spMkLst>
        </pc:spChg>
        <pc:spChg chg="del">
          <ac:chgData name="Matthieu De Mari" userId="dfb708c9-d8dc-439f-9a3b-c772bf4a311c" providerId="ADAL" clId="{95DC2182-BA54-4583-9E8E-B21E5C8D4D55}" dt="2023-02-26T08:37:59.396" v="24072" actId="478"/>
          <ac:spMkLst>
            <pc:docMk/>
            <pc:sldMk cId="2451971174" sldId="655"/>
            <ac:spMk id="30" creationId="{CF92D947-8A37-C6CB-24FB-05464BCE64E6}"/>
          </ac:spMkLst>
        </pc:spChg>
        <pc:spChg chg="del">
          <ac:chgData name="Matthieu De Mari" userId="dfb708c9-d8dc-439f-9a3b-c772bf4a311c" providerId="ADAL" clId="{95DC2182-BA54-4583-9E8E-B21E5C8D4D55}" dt="2023-02-26T08:38:00.701" v="24073" actId="478"/>
          <ac:spMkLst>
            <pc:docMk/>
            <pc:sldMk cId="2451971174" sldId="655"/>
            <ac:spMk id="31" creationId="{A8690D79-C8B8-1BAF-BBD2-92E9DA5073F0}"/>
          </ac:spMkLst>
        </pc:spChg>
        <pc:picChg chg="add mod modCrop">
          <ac:chgData name="Matthieu De Mari" userId="dfb708c9-d8dc-439f-9a3b-c772bf4a311c" providerId="ADAL" clId="{95DC2182-BA54-4583-9E8E-B21E5C8D4D55}" dt="2023-02-26T08:44:26.330" v="24784" actId="732"/>
          <ac:picMkLst>
            <pc:docMk/>
            <pc:sldMk cId="2451971174" sldId="655"/>
            <ac:picMk id="11" creationId="{44B485E7-66A0-F65A-7564-0CB9C6675F11}"/>
          </ac:picMkLst>
        </pc:pic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8" creationId="{D7E9812F-F2E8-E040-2472-E8D75FDCF55E}"/>
          </ac:cxnSpMkLst>
        </pc:cxn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9" creationId="{7AA2532C-5A73-EE55-7432-C84D1C844169}"/>
          </ac:cxnSpMkLst>
        </pc:cxn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12" creationId="{E32F0860-5D71-23C0-7F46-359A433FCDCB}"/>
          </ac:cxnSpMkLst>
        </pc:cxn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15" creationId="{840BD230-5EDA-0119-291A-1D565F88F5CA}"/>
          </ac:cxnSpMkLst>
        </pc:cxnChg>
        <pc:cxnChg chg="del mod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19" creationId="{A51DA120-D8B1-0C8C-2868-4245CBED7B3F}"/>
          </ac:cxnSpMkLst>
        </pc:cxn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23" creationId="{3E5CAEAB-3CD0-DCCC-58DD-7B3E30B7A28D}"/>
          </ac:cxnSpMkLst>
        </pc:cxn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28" creationId="{80D768EE-5262-E5CA-082B-4660A2B66B45}"/>
          </ac:cxnSpMkLst>
        </pc:cxnChg>
        <pc:cxnChg chg="del">
          <ac:chgData name="Matthieu De Mari" userId="dfb708c9-d8dc-439f-9a3b-c772bf4a311c" providerId="ADAL" clId="{95DC2182-BA54-4583-9E8E-B21E5C8D4D55}" dt="2023-02-26T08:37:59.396" v="24072" actId="478"/>
          <ac:cxnSpMkLst>
            <pc:docMk/>
            <pc:sldMk cId="2451971174" sldId="655"/>
            <ac:cxnSpMk id="29" creationId="{2511ED1B-BF15-5FC2-E042-64663686C819}"/>
          </ac:cxnSpMkLst>
        </pc:cxnChg>
      </pc:sldChg>
      <pc:sldChg chg="addSp modSp add mod">
        <pc:chgData name="Matthieu De Mari" userId="dfb708c9-d8dc-439f-9a3b-c772bf4a311c" providerId="ADAL" clId="{95DC2182-BA54-4583-9E8E-B21E5C8D4D55}" dt="2023-02-26T08:35:48.718" v="23984" actId="20577"/>
        <pc:sldMkLst>
          <pc:docMk/>
          <pc:sldMk cId="148017835" sldId="656"/>
        </pc:sldMkLst>
        <pc:spChg chg="mod">
          <ac:chgData name="Matthieu De Mari" userId="dfb708c9-d8dc-439f-9a3b-c772bf4a311c" providerId="ADAL" clId="{95DC2182-BA54-4583-9E8E-B21E5C8D4D55}" dt="2023-02-26T08:35:48.718" v="23984" actId="20577"/>
          <ac:spMkLst>
            <pc:docMk/>
            <pc:sldMk cId="148017835" sldId="656"/>
            <ac:spMk id="3" creationId="{E818E90E-6D06-94D6-5766-0CE74E6BECCB}"/>
          </ac:spMkLst>
        </pc:spChg>
        <pc:spChg chg="add mod">
          <ac:chgData name="Matthieu De Mari" userId="dfb708c9-d8dc-439f-9a3b-c772bf4a311c" providerId="ADAL" clId="{95DC2182-BA54-4583-9E8E-B21E5C8D4D55}" dt="2023-02-26T08:35:26.266" v="23970" actId="1037"/>
          <ac:spMkLst>
            <pc:docMk/>
            <pc:sldMk cId="148017835" sldId="656"/>
            <ac:spMk id="6" creationId="{0B2A3DC5-17E1-8BCA-2909-49CDF94B99D0}"/>
          </ac:spMkLst>
        </pc:spChg>
        <pc:cxnChg chg="add mod">
          <ac:chgData name="Matthieu De Mari" userId="dfb708c9-d8dc-439f-9a3b-c772bf4a311c" providerId="ADAL" clId="{95DC2182-BA54-4583-9E8E-B21E5C8D4D55}" dt="2023-02-26T08:34:55.548" v="23958" actId="1582"/>
          <ac:cxnSpMkLst>
            <pc:docMk/>
            <pc:sldMk cId="148017835" sldId="656"/>
            <ac:cxnSpMk id="5" creationId="{E6422159-3F35-9EA6-4BF6-377F93A857D5}"/>
          </ac:cxnSpMkLst>
        </pc:cxnChg>
      </pc:sldChg>
      <pc:sldChg chg="addSp delSp modSp add mod">
        <pc:chgData name="Matthieu De Mari" userId="dfb708c9-d8dc-439f-9a3b-c772bf4a311c" providerId="ADAL" clId="{95DC2182-BA54-4583-9E8E-B21E5C8D4D55}" dt="2023-02-26T08:37:03.529" v="24034" actId="20577"/>
        <pc:sldMkLst>
          <pc:docMk/>
          <pc:sldMk cId="1922511899" sldId="657"/>
        </pc:sldMkLst>
        <pc:spChg chg="mod">
          <ac:chgData name="Matthieu De Mari" userId="dfb708c9-d8dc-439f-9a3b-c772bf4a311c" providerId="ADAL" clId="{95DC2182-BA54-4583-9E8E-B21E5C8D4D55}" dt="2023-02-26T08:37:03.529" v="24034" actId="20577"/>
          <ac:spMkLst>
            <pc:docMk/>
            <pc:sldMk cId="1922511899" sldId="657"/>
            <ac:spMk id="3" creationId="{E818E90E-6D06-94D6-5766-0CE74E6BECCB}"/>
          </ac:spMkLst>
        </pc:spChg>
        <pc:spChg chg="del">
          <ac:chgData name="Matthieu De Mari" userId="dfb708c9-d8dc-439f-9a3b-c772bf4a311c" providerId="ADAL" clId="{95DC2182-BA54-4583-9E8E-B21E5C8D4D55}" dt="2023-02-26T08:35:58.759" v="23986" actId="478"/>
          <ac:spMkLst>
            <pc:docMk/>
            <pc:sldMk cId="1922511899" sldId="657"/>
            <ac:spMk id="6" creationId="{0B2A3DC5-17E1-8BCA-2909-49CDF94B99D0}"/>
          </ac:spMkLst>
        </pc:spChg>
        <pc:spChg chg="add mod">
          <ac:chgData name="Matthieu De Mari" userId="dfb708c9-d8dc-439f-9a3b-c772bf4a311c" providerId="ADAL" clId="{95DC2182-BA54-4583-9E8E-B21E5C8D4D55}" dt="2023-02-26T08:36:58.514" v="24015" actId="1076"/>
          <ac:spMkLst>
            <pc:docMk/>
            <pc:sldMk cId="1922511899" sldId="657"/>
            <ac:spMk id="8" creationId="{ABF40AA9-F9DB-C906-638C-413B80A4D236}"/>
          </ac:spMkLst>
        </pc:spChg>
        <pc:cxnChg chg="add mod">
          <ac:chgData name="Matthieu De Mari" userId="dfb708c9-d8dc-439f-9a3b-c772bf4a311c" providerId="ADAL" clId="{95DC2182-BA54-4583-9E8E-B21E5C8D4D55}" dt="2023-02-26T08:36:19.513" v="23989" actId="1582"/>
          <ac:cxnSpMkLst>
            <pc:docMk/>
            <pc:sldMk cId="1922511899" sldId="657"/>
            <ac:cxnSpMk id="7" creationId="{99D58867-A8E3-A130-541A-9B503A1F78F6}"/>
          </ac:cxnSpMkLst>
        </pc:cxnChg>
      </pc:sldChg>
      <pc:sldChg chg="addSp delSp modSp add mod">
        <pc:chgData name="Matthieu De Mari" userId="dfb708c9-d8dc-439f-9a3b-c772bf4a311c" providerId="ADAL" clId="{95DC2182-BA54-4583-9E8E-B21E5C8D4D55}" dt="2023-02-26T08:45:36.452" v="24846" actId="20577"/>
        <pc:sldMkLst>
          <pc:docMk/>
          <pc:sldMk cId="4035742227" sldId="658"/>
        </pc:sldMkLst>
        <pc:spChg chg="mod">
          <ac:chgData name="Matthieu De Mari" userId="dfb708c9-d8dc-439f-9a3b-c772bf4a311c" providerId="ADAL" clId="{95DC2182-BA54-4583-9E8E-B21E5C8D4D55}" dt="2023-02-26T08:45:36.452" v="24846" actId="20577"/>
          <ac:spMkLst>
            <pc:docMk/>
            <pc:sldMk cId="4035742227" sldId="658"/>
            <ac:spMk id="3" creationId="{A01BD820-1F4B-CA48-6D02-F8A6442E8629}"/>
          </ac:spMkLst>
        </pc:spChg>
        <pc:spChg chg="add mod">
          <ac:chgData name="Matthieu De Mari" userId="dfb708c9-d8dc-439f-9a3b-c772bf4a311c" providerId="ADAL" clId="{95DC2182-BA54-4583-9E8E-B21E5C8D4D55}" dt="2023-02-26T08:45:23.440" v="24820"/>
          <ac:spMkLst>
            <pc:docMk/>
            <pc:sldMk cId="4035742227" sldId="658"/>
            <ac:spMk id="5" creationId="{D4B14E0E-A19D-5C04-8F5E-626B4756D29B}"/>
          </ac:spMkLst>
        </pc:spChg>
        <pc:picChg chg="add mod">
          <ac:chgData name="Matthieu De Mari" userId="dfb708c9-d8dc-439f-9a3b-c772bf4a311c" providerId="ADAL" clId="{95DC2182-BA54-4583-9E8E-B21E5C8D4D55}" dt="2023-02-26T08:45:23.440" v="24820"/>
          <ac:picMkLst>
            <pc:docMk/>
            <pc:sldMk cId="4035742227" sldId="658"/>
            <ac:picMk id="4" creationId="{678F70A8-2416-D9CC-BB4D-1BDFA6FB3DCD}"/>
          </ac:picMkLst>
        </pc:picChg>
        <pc:picChg chg="del">
          <ac:chgData name="Matthieu De Mari" userId="dfb708c9-d8dc-439f-9a3b-c772bf4a311c" providerId="ADAL" clId="{95DC2182-BA54-4583-9E8E-B21E5C8D4D55}" dt="2023-02-26T08:45:23.166" v="24819" actId="478"/>
          <ac:picMkLst>
            <pc:docMk/>
            <pc:sldMk cId="4035742227" sldId="658"/>
            <ac:picMk id="11" creationId="{44B485E7-66A0-F65A-7564-0CB9C6675F11}"/>
          </ac:picMkLst>
        </pc:picChg>
      </pc:sldChg>
      <pc:sldChg chg="addSp modSp add mod">
        <pc:chgData name="Matthieu De Mari" userId="dfb708c9-d8dc-439f-9a3b-c772bf4a311c" providerId="ADAL" clId="{95DC2182-BA54-4583-9E8E-B21E5C8D4D55}" dt="2023-02-26T08:48:44.816" v="25240" actId="208"/>
        <pc:sldMkLst>
          <pc:docMk/>
          <pc:sldMk cId="2096824087" sldId="659"/>
        </pc:sldMkLst>
        <pc:spChg chg="mod">
          <ac:chgData name="Matthieu De Mari" userId="dfb708c9-d8dc-439f-9a3b-c772bf4a311c" providerId="ADAL" clId="{95DC2182-BA54-4583-9E8E-B21E5C8D4D55}" dt="2023-02-26T08:48:05.880" v="25229" actId="207"/>
          <ac:spMkLst>
            <pc:docMk/>
            <pc:sldMk cId="2096824087" sldId="659"/>
            <ac:spMk id="3" creationId="{A01BD820-1F4B-CA48-6D02-F8A6442E8629}"/>
          </ac:spMkLst>
        </pc:spChg>
        <pc:spChg chg="add mod">
          <ac:chgData name="Matthieu De Mari" userId="dfb708c9-d8dc-439f-9a3b-c772bf4a311c" providerId="ADAL" clId="{95DC2182-BA54-4583-9E8E-B21E5C8D4D55}" dt="2023-02-26T08:48:32.894" v="25236" actId="693"/>
          <ac:spMkLst>
            <pc:docMk/>
            <pc:sldMk cId="2096824087" sldId="659"/>
            <ac:spMk id="6" creationId="{B4DFCB9B-8727-11D4-A455-028F57C5867A}"/>
          </ac:spMkLst>
        </pc:spChg>
        <pc:spChg chg="add mod">
          <ac:chgData name="Matthieu De Mari" userId="dfb708c9-d8dc-439f-9a3b-c772bf4a311c" providerId="ADAL" clId="{95DC2182-BA54-4583-9E8E-B21E5C8D4D55}" dt="2023-02-26T08:48:44.816" v="25240" actId="208"/>
          <ac:spMkLst>
            <pc:docMk/>
            <pc:sldMk cId="2096824087" sldId="659"/>
            <ac:spMk id="7" creationId="{C3DC0963-C207-4D7C-E272-C7503B560046}"/>
          </ac:spMkLst>
        </pc:spChg>
      </pc:sldChg>
      <pc:sldChg chg="addSp modSp add mod">
        <pc:chgData name="Matthieu De Mari" userId="dfb708c9-d8dc-439f-9a3b-c772bf4a311c" providerId="ADAL" clId="{95DC2182-BA54-4583-9E8E-B21E5C8D4D55}" dt="2023-02-26T08:50:31.401" v="25403" actId="27636"/>
        <pc:sldMkLst>
          <pc:docMk/>
          <pc:sldMk cId="3023865042" sldId="660"/>
        </pc:sldMkLst>
        <pc:spChg chg="mod">
          <ac:chgData name="Matthieu De Mari" userId="dfb708c9-d8dc-439f-9a3b-c772bf4a311c" providerId="ADAL" clId="{95DC2182-BA54-4583-9E8E-B21E5C8D4D55}" dt="2023-02-26T08:50:31.401" v="25403" actId="27636"/>
          <ac:spMkLst>
            <pc:docMk/>
            <pc:sldMk cId="3023865042" sldId="660"/>
            <ac:spMk id="3" creationId="{A01BD820-1F4B-CA48-6D02-F8A6442E8629}"/>
          </ac:spMkLst>
        </pc:spChg>
        <pc:spChg chg="add mod">
          <ac:chgData name="Matthieu De Mari" userId="dfb708c9-d8dc-439f-9a3b-c772bf4a311c" providerId="ADAL" clId="{95DC2182-BA54-4583-9E8E-B21E5C8D4D55}" dt="2023-02-26T08:49:22.282" v="25259" actId="208"/>
          <ac:spMkLst>
            <pc:docMk/>
            <pc:sldMk cId="3023865042" sldId="660"/>
            <ac:spMk id="6" creationId="{FEBE25E8-10B3-78C5-B8A7-4FC7A8E0BF4F}"/>
          </ac:spMkLst>
        </pc:spChg>
        <pc:spChg chg="add mod">
          <ac:chgData name="Matthieu De Mari" userId="dfb708c9-d8dc-439f-9a3b-c772bf4a311c" providerId="ADAL" clId="{95DC2182-BA54-4583-9E8E-B21E5C8D4D55}" dt="2023-02-26T08:49:07.921" v="25256" actId="14100"/>
          <ac:spMkLst>
            <pc:docMk/>
            <pc:sldMk cId="3023865042" sldId="660"/>
            <ac:spMk id="7" creationId="{0327635A-1691-8C1D-A6B3-AA676320418F}"/>
          </ac:spMkLst>
        </pc:spChg>
      </pc:sldChg>
      <pc:sldChg chg="addSp delSp modSp add mod modClrScheme chgLayout">
        <pc:chgData name="Matthieu De Mari" userId="dfb708c9-d8dc-439f-9a3b-c772bf4a311c" providerId="ADAL" clId="{95DC2182-BA54-4583-9E8E-B21E5C8D4D55}" dt="2023-02-26T08:59:57.695" v="26564" actId="27614"/>
        <pc:sldMkLst>
          <pc:docMk/>
          <pc:sldMk cId="2303339168" sldId="661"/>
        </pc:sldMkLst>
        <pc:spChg chg="mod ord">
          <ac:chgData name="Matthieu De Mari" userId="dfb708c9-d8dc-439f-9a3b-c772bf4a311c" providerId="ADAL" clId="{95DC2182-BA54-4583-9E8E-B21E5C8D4D55}" dt="2023-02-26T08:59:20.214" v="26545" actId="700"/>
          <ac:spMkLst>
            <pc:docMk/>
            <pc:sldMk cId="2303339168" sldId="661"/>
            <ac:spMk id="2" creationId="{D4795DED-4F6A-4420-1474-79C41D9C7151}"/>
          </ac:spMkLst>
        </pc:spChg>
        <pc:spChg chg="mod ord">
          <ac:chgData name="Matthieu De Mari" userId="dfb708c9-d8dc-439f-9a3b-c772bf4a311c" providerId="ADAL" clId="{95DC2182-BA54-4583-9E8E-B21E5C8D4D55}" dt="2023-02-26T08:59:47.166" v="26560" actId="20577"/>
          <ac:spMkLst>
            <pc:docMk/>
            <pc:sldMk cId="2303339168" sldId="661"/>
            <ac:spMk id="3" creationId="{A01BD820-1F4B-CA48-6D02-F8A6442E8629}"/>
          </ac:spMkLst>
        </pc:spChg>
        <pc:spChg chg="del">
          <ac:chgData name="Matthieu De Mari" userId="dfb708c9-d8dc-439f-9a3b-c772bf4a311c" providerId="ADAL" clId="{95DC2182-BA54-4583-9E8E-B21E5C8D4D55}" dt="2023-02-26T08:58:41.381" v="26542" actId="478"/>
          <ac:spMkLst>
            <pc:docMk/>
            <pc:sldMk cId="2303339168" sldId="661"/>
            <ac:spMk id="5" creationId="{D4B14E0E-A19D-5C04-8F5E-626B4756D29B}"/>
          </ac:spMkLst>
        </pc:spChg>
        <pc:spChg chg="del">
          <ac:chgData name="Matthieu De Mari" userId="dfb708c9-d8dc-439f-9a3b-c772bf4a311c" providerId="ADAL" clId="{95DC2182-BA54-4583-9E8E-B21E5C8D4D55}" dt="2023-02-26T08:57:37.420" v="26413" actId="478"/>
          <ac:spMkLst>
            <pc:docMk/>
            <pc:sldMk cId="2303339168" sldId="661"/>
            <ac:spMk id="6" creationId="{FEBE25E8-10B3-78C5-B8A7-4FC7A8E0BF4F}"/>
          </ac:spMkLst>
        </pc:spChg>
        <pc:spChg chg="del">
          <ac:chgData name="Matthieu De Mari" userId="dfb708c9-d8dc-439f-9a3b-c772bf4a311c" providerId="ADAL" clId="{95DC2182-BA54-4583-9E8E-B21E5C8D4D55}" dt="2023-02-26T08:57:38.362" v="26414" actId="478"/>
          <ac:spMkLst>
            <pc:docMk/>
            <pc:sldMk cId="2303339168" sldId="661"/>
            <ac:spMk id="7" creationId="{0327635A-1691-8C1D-A6B3-AA676320418F}"/>
          </ac:spMkLst>
        </pc:spChg>
        <pc:picChg chg="del">
          <ac:chgData name="Matthieu De Mari" userId="dfb708c9-d8dc-439f-9a3b-c772bf4a311c" providerId="ADAL" clId="{95DC2182-BA54-4583-9E8E-B21E5C8D4D55}" dt="2023-02-26T08:58:40.029" v="26541" actId="478"/>
          <ac:picMkLst>
            <pc:docMk/>
            <pc:sldMk cId="2303339168" sldId="661"/>
            <ac:picMk id="4" creationId="{678F70A8-2416-D9CC-BB4D-1BDFA6FB3DCD}"/>
          </ac:picMkLst>
        </pc:picChg>
        <pc:picChg chg="add del mod">
          <ac:chgData name="Matthieu De Mari" userId="dfb708c9-d8dc-439f-9a3b-c772bf4a311c" providerId="ADAL" clId="{95DC2182-BA54-4583-9E8E-B21E5C8D4D55}" dt="2023-02-26T08:59:17.021" v="26544"/>
          <ac:picMkLst>
            <pc:docMk/>
            <pc:sldMk cId="2303339168" sldId="661"/>
            <ac:picMk id="9" creationId="{448635BF-3708-A72D-B41F-03176892BF0A}"/>
          </ac:picMkLst>
        </pc:picChg>
        <pc:picChg chg="add mod">
          <ac:chgData name="Matthieu De Mari" userId="dfb708c9-d8dc-439f-9a3b-c772bf4a311c" providerId="ADAL" clId="{95DC2182-BA54-4583-9E8E-B21E5C8D4D55}" dt="2023-02-26T08:59:57.695" v="26564" actId="27614"/>
          <ac:picMkLst>
            <pc:docMk/>
            <pc:sldMk cId="2303339168" sldId="661"/>
            <ac:picMk id="11" creationId="{D9D0A523-70C9-0F50-DEBA-6DB69D7F3F5A}"/>
          </ac:picMkLst>
        </pc:picChg>
      </pc:sldChg>
      <pc:sldChg chg="modSp add mod">
        <pc:chgData name="Matthieu De Mari" userId="dfb708c9-d8dc-439f-9a3b-c772bf4a311c" providerId="ADAL" clId="{95DC2182-BA54-4583-9E8E-B21E5C8D4D55}" dt="2023-02-26T08:57:11.565" v="26343" actId="113"/>
        <pc:sldMkLst>
          <pc:docMk/>
          <pc:sldMk cId="444206811" sldId="662"/>
        </pc:sldMkLst>
        <pc:spChg chg="mod">
          <ac:chgData name="Matthieu De Mari" userId="dfb708c9-d8dc-439f-9a3b-c772bf4a311c" providerId="ADAL" clId="{95DC2182-BA54-4583-9E8E-B21E5C8D4D55}" dt="2023-02-26T08:57:11.565" v="26343" actId="113"/>
          <ac:spMkLst>
            <pc:docMk/>
            <pc:sldMk cId="444206811" sldId="662"/>
            <ac:spMk id="3" creationId="{35995840-A9D9-479A-A34F-EA7DC229D38E}"/>
          </ac:spMkLst>
        </pc:spChg>
      </pc:sldChg>
      <pc:sldChg chg="modSp add mod">
        <pc:chgData name="Matthieu De Mari" userId="dfb708c9-d8dc-439f-9a3b-c772bf4a311c" providerId="ADAL" clId="{95DC2182-BA54-4583-9E8E-B21E5C8D4D55}" dt="2023-02-26T08:59:51.154" v="26561" actId="20577"/>
        <pc:sldMkLst>
          <pc:docMk/>
          <pc:sldMk cId="365986058" sldId="663"/>
        </pc:sldMkLst>
        <pc:spChg chg="mod">
          <ac:chgData name="Matthieu De Mari" userId="dfb708c9-d8dc-439f-9a3b-c772bf4a311c" providerId="ADAL" clId="{95DC2182-BA54-4583-9E8E-B21E5C8D4D55}" dt="2023-02-26T08:59:51.154" v="26561" actId="20577"/>
          <ac:spMkLst>
            <pc:docMk/>
            <pc:sldMk cId="365986058" sldId="663"/>
            <ac:spMk id="3" creationId="{A01BD820-1F4B-CA48-6D02-F8A6442E8629}"/>
          </ac:spMkLst>
        </pc:spChg>
      </pc:sldChg>
      <pc:sldChg chg="add del">
        <pc:chgData name="Matthieu De Mari" userId="dfb708c9-d8dc-439f-9a3b-c772bf4a311c" providerId="ADAL" clId="{95DC2182-BA54-4583-9E8E-B21E5C8D4D55}" dt="2023-02-26T09:02:25.500" v="26957" actId="47"/>
        <pc:sldMkLst>
          <pc:docMk/>
          <pc:sldMk cId="2221986219" sldId="664"/>
        </pc:sldMkLst>
      </pc:sldChg>
      <pc:sldChg chg="add del">
        <pc:chgData name="Matthieu De Mari" userId="dfb708c9-d8dc-439f-9a3b-c772bf4a311c" providerId="ADAL" clId="{95DC2182-BA54-4583-9E8E-B21E5C8D4D55}" dt="2023-02-26T09:02:26.166" v="26958" actId="47"/>
        <pc:sldMkLst>
          <pc:docMk/>
          <pc:sldMk cId="2597465754" sldId="6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kyunghyuncho.me/" TargetMode="External"/><Relationship Id="rId2" Type="http://schemas.openxmlformats.org/officeDocument/2006/relationships/hyperlink" Target="https://scholar.google.co.uk/citations?user=0RAmmIAAAAAJ&amp;hl=e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izar.github.io/" TargetMode="External"/><Relationship Id="rId4" Type="http://schemas.openxmlformats.org/officeDocument/2006/relationships/hyperlink" Target="https://scholar.google.de/citations?user=Nq0dVMcAAAAJ&amp;hl=en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dsia.ch/~juergen/" TargetMode="External"/><Relationship Id="rId2" Type="http://schemas.openxmlformats.org/officeDocument/2006/relationships/hyperlink" Target="https://scholar.google.com/citations?user=gLnCTgIAAAAJ&amp;hl=f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arai.ac.at/people/sepphochreiter/" TargetMode="External"/><Relationship Id="rId4" Type="http://schemas.openxmlformats.org/officeDocument/2006/relationships/hyperlink" Target="https://scholar.google.at/citations?user=tvUH3WMAAAAJ&amp;hl=en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pt-3-rnns-and-all-that-deep-dive-into-language-modelling-7f67658ba0d5" TargetMode="External"/><Relationship Id="rId2" Type="http://schemas.openxmlformats.org/officeDocument/2006/relationships/hyperlink" Target="https://lesley.edu/article/stages-of-mem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W6-S2 Times Series Data and</a:t>
            </a:r>
            <a:br>
              <a:rPr lang="en-US" dirty="0"/>
            </a:br>
            <a:r>
              <a:rPr lang="en-US" dirty="0"/>
              <a:t>Recurrent Neural Networks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One-to-many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one-to-many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one-to-many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 is…</a:t>
            </a:r>
          </a:p>
          <a:p>
            <a:pPr marL="0" indent="0">
              <a:buNone/>
            </a:pPr>
            <a:r>
              <a:rPr lang="en-GB" dirty="0"/>
              <a:t>You get what it means now.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be honest, very few problems fall in the category of one-to-many, because most of the time we prefer to have a higher dimensionality on inputs than outputs…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C24B2-E6EC-282B-4E8B-198278600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730" y="2333472"/>
            <a:ext cx="5597297" cy="348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22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9335" cy="1325563"/>
          </a:xfrm>
        </p:spPr>
        <p:txBody>
          <a:bodyPr/>
          <a:lstStyle/>
          <a:p>
            <a:r>
              <a:rPr lang="en-GB" dirty="0"/>
              <a:t>Many-to-many/Sequence-to-sequence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71991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many-to-many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many-to-many</a:t>
            </a:r>
            <a:r>
              <a:rPr lang="en-GB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Seq2Seq</a:t>
            </a:r>
            <a:r>
              <a:rPr lang="en-GB" dirty="0"/>
              <a:t>)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u="sng" dirty="0"/>
              <a:t>many</a:t>
            </a:r>
            <a:r>
              <a:rPr lang="en-GB" b="1" dirty="0"/>
              <a:t> outputs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SG" dirty="0"/>
              <a:t>This is also a very common type of ML problems, which we will investigate more on the coming weeks.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F2E92-C5D5-54C0-5F66-620922A32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9"/>
          <a:stretch/>
        </p:blipFill>
        <p:spPr>
          <a:xfrm>
            <a:off x="6774426" y="4519704"/>
            <a:ext cx="5417574" cy="2074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AD5258-906F-8D39-4FF3-5B24C6B5C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" r="66264"/>
          <a:stretch/>
        </p:blipFill>
        <p:spPr>
          <a:xfrm>
            <a:off x="7603527" y="1690687"/>
            <a:ext cx="3244227" cy="21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32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C0B2-CF62-D4D9-1DFA-3DEEFBBD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334" y="1825623"/>
            <a:ext cx="4913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stock market predictor that takes several points as inputs (history) and attempts to predict the next few values of the stock prices instead of just the next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translation model that translates text from English to French.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043E35-81CF-0BE0-D05A-8D49BC91A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71991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many-to-many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many-to-many</a:t>
            </a:r>
            <a:r>
              <a:rPr lang="en-GB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Seq2Seq</a:t>
            </a:r>
            <a:r>
              <a:rPr lang="en-GB" dirty="0"/>
              <a:t>)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u="sng" dirty="0"/>
              <a:t>many</a:t>
            </a:r>
            <a:r>
              <a:rPr lang="en-GB" b="1" dirty="0"/>
              <a:t> outputs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SG" dirty="0"/>
              <a:t>This is also a very common type of ML problems, which we will investigate more on the coming weeks.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FBD51C8-12F3-2E06-B8BB-1880A55C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9335" cy="1325563"/>
          </a:xfrm>
        </p:spPr>
        <p:txBody>
          <a:bodyPr/>
          <a:lstStyle/>
          <a:p>
            <a:r>
              <a:rPr lang="en-GB" dirty="0"/>
              <a:t>Many-to-many/Sequence-to-sequence models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5040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BC58C91-9288-6B98-64B4-EFA559FAF4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2" b="28662"/>
          <a:stretch/>
        </p:blipFill>
        <p:spPr>
          <a:xfrm>
            <a:off x="7748789" y="1582533"/>
            <a:ext cx="3707366" cy="516731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6CCB85-C859-E807-3137-D5CE4B60C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71991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many-to-many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many-to-many</a:t>
            </a:r>
            <a:r>
              <a:rPr lang="en-GB" dirty="0"/>
              <a:t> (or </a:t>
            </a:r>
            <a:r>
              <a:rPr lang="en-GB" b="1" dirty="0">
                <a:solidFill>
                  <a:srgbClr val="00B050"/>
                </a:solidFill>
              </a:rPr>
              <a:t>Seq2Seq</a:t>
            </a:r>
            <a:r>
              <a:rPr lang="en-GB" dirty="0"/>
              <a:t>)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u="sng" dirty="0"/>
              <a:t>many</a:t>
            </a:r>
            <a:r>
              <a:rPr lang="en-GB" b="1" dirty="0"/>
              <a:t> outputs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SG" dirty="0"/>
              <a:t>This is also a very common type of ML problems, which we will investigate more on the coming weeks.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3BA0C0-AE8A-0DF8-59E2-C08090AAE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9335" cy="1325563"/>
          </a:xfrm>
        </p:spPr>
        <p:txBody>
          <a:bodyPr/>
          <a:lstStyle/>
          <a:p>
            <a:r>
              <a:rPr lang="en-GB" dirty="0"/>
              <a:t>Many-to-many/Sequence-to-sequence models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7367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2" y="3169870"/>
            <a:ext cx="5181600" cy="2113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sym typeface="Wingdings" panose="05000000000000000000" pitchFamily="2" charset="2"/>
              </a:rPr>
              <a:t> </a:t>
            </a:r>
            <a:r>
              <a:rPr lang="en-GB" sz="3200" b="1" dirty="0"/>
              <a:t>But then, what is the difference between these two diagrams?</a:t>
            </a:r>
            <a:endParaRPr lang="en-SG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D86C-1E0C-88AA-BFF8-517E8CFED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9"/>
          <a:stretch/>
        </p:blipFill>
        <p:spPr>
          <a:xfrm>
            <a:off x="6400799" y="4376616"/>
            <a:ext cx="5791201" cy="2217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4A3601-C250-1D70-51C2-04DEB0D35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" r="66264"/>
          <a:stretch/>
        </p:blipFill>
        <p:spPr>
          <a:xfrm>
            <a:off x="7487139" y="1613877"/>
            <a:ext cx="3360615" cy="221786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3E2AE7-1BBD-7232-50D9-DBB28235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9335" cy="1325563"/>
          </a:xfrm>
        </p:spPr>
        <p:txBody>
          <a:bodyPr/>
          <a:lstStyle/>
          <a:p>
            <a:r>
              <a:rPr lang="en-GB" dirty="0"/>
              <a:t>Many-to-many/Sequence-to-sequence models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879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FDCF22-7B26-2ED3-4862-FEA8A4C01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9"/>
          <a:stretch/>
        </p:blipFill>
        <p:spPr>
          <a:xfrm>
            <a:off x="6378672" y="3773129"/>
            <a:ext cx="5791201" cy="2217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 and Decoder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3399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encoder and decoder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In general, the first part of a </a:t>
            </a:r>
            <a:r>
              <a:rPr lang="en-GB" b="1" dirty="0"/>
              <a:t>Seq2Seq</a:t>
            </a:r>
            <a:r>
              <a:rPr lang="en-GB" dirty="0"/>
              <a:t> model will focus on analysing the input sequence, eventually producing a final </a:t>
            </a:r>
            <a:r>
              <a:rPr lang="en-GB" b="1" dirty="0"/>
              <a:t>memory vector </a:t>
            </a:r>
            <a:r>
              <a:rPr lang="en-GB" dirty="0"/>
              <a:t>output after having seen all inputs. </a:t>
            </a:r>
            <a:r>
              <a:rPr lang="en-GB" b="1" dirty="0"/>
              <a:t>This is called an </a:t>
            </a:r>
            <a:r>
              <a:rPr lang="en-GB" b="1" dirty="0">
                <a:solidFill>
                  <a:srgbClr val="7030A0"/>
                </a:solidFill>
              </a:rPr>
              <a:t>encoder</a:t>
            </a:r>
            <a:r>
              <a:rPr lang="en-GB" b="1" dirty="0"/>
              <a:t>.</a:t>
            </a:r>
          </a:p>
          <a:p>
            <a:pPr marL="0" indent="0">
              <a:buNone/>
            </a:pPr>
            <a:r>
              <a:rPr lang="en-GB" dirty="0"/>
              <a:t>Can be done with a RNN of some sort, where the final memory state is called the </a:t>
            </a:r>
            <a:r>
              <a:rPr lang="en-GB" b="1" dirty="0">
                <a:solidFill>
                  <a:schemeClr val="accent2"/>
                </a:solidFill>
              </a:rPr>
              <a:t>encoding</a:t>
            </a:r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C0B2-CF62-D4D9-1DFA-3DEEFBBD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6019801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E.g. read an English sentence, progressively encoding each word’s meaning, to obtain the entire sentence meaning in a single encoding vector.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F5984D-2203-E9FF-A8B5-89E4F5762647}"/>
              </a:ext>
            </a:extLst>
          </p:cNvPr>
          <p:cNvSpPr/>
          <p:nvPr/>
        </p:nvSpPr>
        <p:spPr>
          <a:xfrm>
            <a:off x="6302472" y="4595698"/>
            <a:ext cx="3548185" cy="1594339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9C7A2-E56E-E167-071C-721818B66243}"/>
              </a:ext>
            </a:extLst>
          </p:cNvPr>
          <p:cNvSpPr/>
          <p:nvPr/>
        </p:nvSpPr>
        <p:spPr>
          <a:xfrm>
            <a:off x="8545487" y="4673852"/>
            <a:ext cx="1227016" cy="57052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588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 and Decoder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encoder and decoder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In general, the second part of the model will focus on analysing the produced </a:t>
            </a:r>
            <a:r>
              <a:rPr lang="en-GB" b="1" dirty="0">
                <a:solidFill>
                  <a:schemeClr val="accent2"/>
                </a:solidFill>
              </a:rPr>
              <a:t>encoding</a:t>
            </a:r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dirty="0"/>
              <a:t> and producing a sequence of some sort as output. </a:t>
            </a:r>
            <a:r>
              <a:rPr lang="en-GB" b="1" dirty="0"/>
              <a:t>This is called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decoder</a:t>
            </a:r>
            <a:r>
              <a:rPr lang="en-GB" b="1" dirty="0"/>
              <a:t>.</a:t>
            </a:r>
          </a:p>
          <a:p>
            <a:pPr marL="0" indent="0">
              <a:buNone/>
            </a:pPr>
            <a:r>
              <a:rPr lang="en-GB" dirty="0"/>
              <a:t>Can be done with the same (or another) RNN of some sort, where the first memory state consists of the </a:t>
            </a:r>
            <a:r>
              <a:rPr lang="en-GB" b="1" dirty="0">
                <a:solidFill>
                  <a:schemeClr val="accent2"/>
                </a:solidFill>
              </a:rPr>
              <a:t>encoding</a:t>
            </a:r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C0B2-CF62-D4D9-1DFA-3DEEFBBD2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79123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E.g. read an </a:t>
            </a:r>
            <a:r>
              <a:rPr lang="en-GB" b="1" dirty="0">
                <a:solidFill>
                  <a:schemeClr val="accent2"/>
                </a:solidFill>
              </a:rPr>
              <a:t>encoding</a:t>
            </a:r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dirty="0"/>
              <a:t> describing an English sentence and produce an output sequence being the French translation.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DCF22-7B26-2ED3-4862-FEA8A4C01A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9"/>
          <a:stretch/>
        </p:blipFill>
        <p:spPr>
          <a:xfrm>
            <a:off x="6349180" y="3950111"/>
            <a:ext cx="5791201" cy="22178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F5984D-2203-E9FF-A8B5-89E4F5762647}"/>
              </a:ext>
            </a:extLst>
          </p:cNvPr>
          <p:cNvSpPr/>
          <p:nvPr/>
        </p:nvSpPr>
        <p:spPr>
          <a:xfrm flipH="1" flipV="1">
            <a:off x="8430026" y="4053664"/>
            <a:ext cx="3556000" cy="144584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C9C7A2-E56E-E167-071C-721818B66243}"/>
              </a:ext>
            </a:extLst>
          </p:cNvPr>
          <p:cNvSpPr/>
          <p:nvPr/>
        </p:nvSpPr>
        <p:spPr>
          <a:xfrm>
            <a:off x="8515995" y="4850834"/>
            <a:ext cx="1227016" cy="570523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44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Encoder and Decoder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Encoder</a:t>
            </a:r>
            <a:r>
              <a:rPr lang="en-GB" b="1" dirty="0"/>
              <a:t> model: </a:t>
            </a:r>
            <a:r>
              <a:rPr lang="en-GB" dirty="0"/>
              <a:t>can be seen as a many-to-one model of some sort, receiving a sequence as input and producing a single </a:t>
            </a:r>
            <a:r>
              <a:rPr lang="en-GB" b="1" dirty="0">
                <a:solidFill>
                  <a:schemeClr val="accent2"/>
                </a:solidFill>
              </a:rPr>
              <a:t>encoding</a:t>
            </a:r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dirty="0"/>
              <a:t> as output.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DBF24-4BF7-D2FA-25B0-E5783FB3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17" y="4385356"/>
            <a:ext cx="3847123" cy="240574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F43DEC1-2394-FFBD-0B62-7A8838760A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Decoder</a:t>
            </a:r>
            <a:r>
              <a:rPr lang="en-GB" b="1" dirty="0"/>
              <a:t> model: </a:t>
            </a:r>
            <a:r>
              <a:rPr lang="en-GB" dirty="0"/>
              <a:t>does the opposite (kind of), receiving this single </a:t>
            </a:r>
            <a:r>
              <a:rPr lang="en-GB" b="1" dirty="0">
                <a:solidFill>
                  <a:schemeClr val="accent2"/>
                </a:solidFill>
              </a:rPr>
              <a:t>encoding</a:t>
            </a:r>
            <a:r>
              <a:rPr lang="en-GB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dirty="0"/>
              <a:t> as input and producing a sequence as output.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24FAE-280C-AF76-64E0-87974C163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31" y="4451626"/>
            <a:ext cx="3753338" cy="2339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21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E52-C7C3-5464-801A-CF510E3C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8E90E-6D06-94D6-5766-0CE74E6B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Our previous RNN models looked like this: </a:t>
                </a:r>
                <a:r>
                  <a:rPr lang="en-GB" dirty="0"/>
                  <a:t>start with an empty memory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,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update memory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using a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GB" b="1" dirty="0"/>
                  <a:t> </a:t>
                </a:r>
                <a:r>
                  <a:rPr lang="en-GB" dirty="0"/>
                  <a:t>as input on each time step.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8E90E-6D06-94D6-5766-0CE74E6B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18EC7E5-F1B9-0EE2-82FF-76885634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58" y="3429000"/>
            <a:ext cx="10160883" cy="335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78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B72EE3-4562-8590-239C-33982F19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8" y="3429000"/>
            <a:ext cx="10160883" cy="3359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64E52-C7C3-5464-801A-CF510E3C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8E90E-6D06-94D6-5766-0CE74E6BEC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Important: our RNNs models would not be using our prediction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GB" b="1" dirty="0"/>
                  <a:t> as the new observation for the next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b="1" dirty="0"/>
                  <a:t>!</a:t>
                </a:r>
                <a:endParaRPr lang="en-SG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8E90E-6D06-94D6-5766-0CE74E6BEC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422159-3F35-9EA6-4BF6-377F93A857D5}"/>
              </a:ext>
            </a:extLst>
          </p:cNvPr>
          <p:cNvCxnSpPr/>
          <p:nvPr/>
        </p:nvCxnSpPr>
        <p:spPr>
          <a:xfrm>
            <a:off x="5212862" y="4241487"/>
            <a:ext cx="883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0B2A3DC5-17E1-8BCA-2909-49CDF94B99D0}"/>
              </a:ext>
            </a:extLst>
          </p:cNvPr>
          <p:cNvSpPr/>
          <p:nvPr/>
        </p:nvSpPr>
        <p:spPr>
          <a:xfrm>
            <a:off x="5314463" y="3975764"/>
            <a:ext cx="576000" cy="576000"/>
          </a:xfrm>
          <a:prstGeom prst="noSmoking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1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6)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time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series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dataset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analyze a time series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what are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typical deep learning models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capable of doing that?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history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and why is it needed for time series predictions?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a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good history length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memory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how to represent it in a Neural Network 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to implement a first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vanilla Recurrent Neural Network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is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vanishing gradient problem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prominent in RNNs?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55939-2076-9E5B-9E89-E745FD34E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58" y="3429000"/>
            <a:ext cx="10160883" cy="33598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64E52-C7C3-5464-801A-CF510E3C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E90E-6D06-94D6-5766-0CE74E6B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But what if we did?</a:t>
            </a:r>
            <a:endParaRPr lang="en-SG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D58867-A8E3-A130-541A-9B503A1F78F6}"/>
              </a:ext>
            </a:extLst>
          </p:cNvPr>
          <p:cNvCxnSpPr/>
          <p:nvPr/>
        </p:nvCxnSpPr>
        <p:spPr>
          <a:xfrm flipH="1">
            <a:off x="6095999" y="4001294"/>
            <a:ext cx="398585" cy="48455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40AA9-F9DB-C906-638C-413B80A4D236}"/>
                  </a:ext>
                </a:extLst>
              </p:cNvPr>
              <p:cNvSpPr txBox="1"/>
              <p:nvPr/>
            </p:nvSpPr>
            <p:spPr>
              <a:xfrm>
                <a:off x="5448836" y="3086284"/>
                <a:ext cx="14380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𝑈𝑠𝑒</m:t>
                      </m:r>
                      <m:r>
                        <a:rPr lang="en-GB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:r>
                  <a:rPr lang="en-GB" dirty="0">
                    <a:solidFill>
                      <a:srgbClr val="C00000"/>
                    </a:solidFill>
                  </a:rPr>
                  <a:t>i</a:t>
                </a:r>
                <a:r>
                  <a:rPr lang="en-GB" b="0" dirty="0">
                    <a:solidFill>
                      <a:srgbClr val="C00000"/>
                    </a:solidFill>
                  </a:rPr>
                  <a:t>nstead of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SG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40AA9-F9DB-C906-638C-413B80A4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836" y="3086284"/>
                <a:ext cx="1438030" cy="923330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73856D-E25D-077D-F883-09789E317726}"/>
              </a:ext>
            </a:extLst>
          </p:cNvPr>
          <p:cNvCxnSpPr/>
          <p:nvPr/>
        </p:nvCxnSpPr>
        <p:spPr>
          <a:xfrm>
            <a:off x="5212862" y="4241487"/>
            <a:ext cx="8831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51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DED-4F6A-4420-1474-79C41D9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BD820-1F4B-CA48-6D02-F8A6442E86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autoregressive</a:t>
                </a:r>
                <a:r>
                  <a:rPr lang="en-GB" b="1" dirty="0"/>
                  <a:t> RNNs):</a:t>
                </a:r>
              </a:p>
              <a:p>
                <a:pPr marL="0" indent="0">
                  <a:buNone/>
                </a:pPr>
                <a:r>
                  <a:rPr lang="en-GB" dirty="0"/>
                  <a:t>An </a:t>
                </a:r>
                <a:r>
                  <a:rPr lang="en-GB" b="1" dirty="0">
                    <a:solidFill>
                      <a:srgbClr val="00B050"/>
                    </a:solidFill>
                  </a:rPr>
                  <a:t>autoregressive</a:t>
                </a:r>
                <a:r>
                  <a:rPr lang="en-GB" dirty="0"/>
                  <a:t> </a:t>
                </a:r>
                <a:r>
                  <a:rPr lang="en-GB" b="1" dirty="0"/>
                  <a:t>RNN</a:t>
                </a:r>
                <a:r>
                  <a:rPr lang="en-GB" dirty="0"/>
                  <a:t>, is a special type of RNN, which </a:t>
                </a:r>
                <a:r>
                  <a:rPr lang="en-GB" b="1" dirty="0"/>
                  <a:t>reuses the previous predictions in place of the next observation to make the next prediction</a:t>
                </a:r>
                <a:r>
                  <a:rPr lang="en-GB" dirty="0"/>
                  <a:t>. Basically,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place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This is usually harder to train, as you would only use the “real” observed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. After that use your own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place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BD820-1F4B-CA48-6D02-F8A6442E8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765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Chart, bubble chart&#10;&#10;Description automatically generated">
            <a:extLst>
              <a:ext uri="{FF2B5EF4-FFF2-40B4-BE49-F238E27FC236}">
                <a16:creationId xmlns:a16="http://schemas.microsoft.com/office/drawing/2014/main" id="{44B485E7-66A0-F65A-7564-0CB9C6675F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10403" r="2227" b="30048"/>
          <a:stretch/>
        </p:blipFill>
        <p:spPr>
          <a:xfrm>
            <a:off x="6096000" y="2524369"/>
            <a:ext cx="6110614" cy="31105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F05BA3-3489-661E-B647-20F32F74484F}"/>
              </a:ext>
            </a:extLst>
          </p:cNvPr>
          <p:cNvSpPr txBox="1"/>
          <p:nvPr/>
        </p:nvSpPr>
        <p:spPr>
          <a:xfrm>
            <a:off x="6172202" y="5705231"/>
            <a:ext cx="28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Bonjour   Mon   Cher    Ami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5197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DED-4F6A-4420-1474-79C41D9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D820-1F4B-CA48-6D02-F8A6442E8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Typically, we love to use these autoregressive models in Natural Language Processing, for instance when it comes to generating output sequences.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E.g. generate an English sentence for a given encoding vector describing the meaning of a French sentence.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678F70A8-2416-D9CC-BB4D-1BDFA6FB3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10403" r="2227" b="30048"/>
          <a:stretch/>
        </p:blipFill>
        <p:spPr>
          <a:xfrm>
            <a:off x="6096000" y="2524369"/>
            <a:ext cx="6110614" cy="3110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14E0E-A19D-5C04-8F5E-626B4756D29B}"/>
              </a:ext>
            </a:extLst>
          </p:cNvPr>
          <p:cNvSpPr txBox="1"/>
          <p:nvPr/>
        </p:nvSpPr>
        <p:spPr>
          <a:xfrm>
            <a:off x="6172202" y="5705231"/>
            <a:ext cx="28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Bonjour   Mon   Cher    Ami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5742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DED-4F6A-4420-1474-79C41D9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D820-1F4B-CA48-6D02-F8A6442E8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Encoder</a:t>
            </a:r>
            <a:r>
              <a:rPr lang="en-GB" dirty="0"/>
              <a:t> reads the French sentence and produces a  </a:t>
            </a:r>
            <a:r>
              <a:rPr lang="en-GB" b="1" dirty="0">
                <a:solidFill>
                  <a:schemeClr val="accent2"/>
                </a:solidFill>
              </a:rPr>
              <a:t>sequence embedding/encoding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/>
                </a:solidFill>
              </a:rPr>
              <a:t>vector</a:t>
            </a:r>
            <a:r>
              <a:rPr lang="en-GB" b="1" dirty="0"/>
              <a:t> </a:t>
            </a:r>
            <a:r>
              <a:rPr lang="en-GB" b="1" i="1" dirty="0"/>
              <a:t>Se</a:t>
            </a:r>
            <a:r>
              <a:rPr lang="en-GB" b="1" dirty="0"/>
              <a:t> </a:t>
            </a:r>
            <a:r>
              <a:rPr lang="en-GB" dirty="0"/>
              <a:t>as the final memory vector.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678F70A8-2416-D9CC-BB4D-1BDFA6FB3D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10403" r="2227" b="30048"/>
          <a:stretch/>
        </p:blipFill>
        <p:spPr>
          <a:xfrm>
            <a:off x="6096000" y="2524369"/>
            <a:ext cx="6110614" cy="3110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14E0E-A19D-5C04-8F5E-626B4756D29B}"/>
              </a:ext>
            </a:extLst>
          </p:cNvPr>
          <p:cNvSpPr txBox="1"/>
          <p:nvPr/>
        </p:nvSpPr>
        <p:spPr>
          <a:xfrm>
            <a:off x="6172202" y="5705231"/>
            <a:ext cx="28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Bonjour   Mon   Cher    Ami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FCB9B-8727-11D4-A455-028F57C5867A}"/>
              </a:ext>
            </a:extLst>
          </p:cNvPr>
          <p:cNvSpPr/>
          <p:nvPr/>
        </p:nvSpPr>
        <p:spPr>
          <a:xfrm>
            <a:off x="6260123" y="3892062"/>
            <a:ext cx="2977662" cy="2182501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C0963-C207-4D7C-E272-C7503B560046}"/>
              </a:ext>
            </a:extLst>
          </p:cNvPr>
          <p:cNvSpPr/>
          <p:nvPr/>
        </p:nvSpPr>
        <p:spPr>
          <a:xfrm>
            <a:off x="8847015" y="4071815"/>
            <a:ext cx="390770" cy="59397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824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DED-4F6A-4420-1474-79C41D9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BD820-1F4B-CA48-6D02-F8A6442E862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33400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Decoder</a:t>
                </a:r>
                <a:r>
                  <a:rPr lang="en-GB" dirty="0"/>
                  <a:t> part receives this </a:t>
                </a:r>
                <a:r>
                  <a:rPr lang="en-GB" b="1" dirty="0">
                    <a:solidFill>
                      <a:schemeClr val="accent2"/>
                    </a:solidFill>
                  </a:rPr>
                  <a:t>encoding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chemeClr val="accent2"/>
                    </a:solidFill>
                  </a:rPr>
                  <a:t>vector</a:t>
                </a:r>
                <a:r>
                  <a:rPr lang="en-GB" dirty="0"/>
                  <a:t> as the initial memory vector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the first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GB" dirty="0"/>
                  <a:t>, a special word indicating the beginning of a sequence.</a:t>
                </a:r>
              </a:p>
              <a:p>
                <a:pPr marL="0" indent="0">
                  <a:buNone/>
                </a:pPr>
                <a:r>
                  <a:rPr lang="en-GB" dirty="0"/>
                  <a:t>The first word “</a:t>
                </a:r>
                <a:r>
                  <a:rPr lang="en-GB" i="1" dirty="0"/>
                  <a:t>hello” </a:t>
                </a:r>
                <a:r>
                  <a:rPr lang="en-GB" dirty="0"/>
                  <a:t>is produced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i="1" dirty="0"/>
                  <a:t> </a:t>
                </a:r>
                <a:r>
                  <a:rPr lang="en-GB" dirty="0"/>
                  <a:t>and reused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to produce the next word “</a:t>
                </a:r>
                <a:r>
                  <a:rPr lang="en-GB" i="1" dirty="0"/>
                  <a:t>my</a:t>
                </a:r>
                <a:r>
                  <a:rPr lang="en-GB" dirty="0"/>
                  <a:t>”.</a:t>
                </a:r>
              </a:p>
              <a:p>
                <a:pPr marL="0" indent="0">
                  <a:buNone/>
                </a:pPr>
                <a:r>
                  <a:rPr lang="en-GB" dirty="0"/>
                  <a:t>Until eventually, another special word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&lt;/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GB" dirty="0"/>
                  <a:t>is produced, indicating the end of the sentence.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BD820-1F4B-CA48-6D02-F8A6442E8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334002" cy="5032375"/>
              </a:xfrm>
              <a:blipFill>
                <a:blip r:embed="rId2"/>
                <a:stretch>
                  <a:fillRect l="-2400" t="-1937" r="-3543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678F70A8-2416-D9CC-BB4D-1BDFA6FB3D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9" t="10403" r="2227" b="30048"/>
          <a:stretch/>
        </p:blipFill>
        <p:spPr>
          <a:xfrm>
            <a:off x="6096000" y="2524369"/>
            <a:ext cx="6110614" cy="3110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14E0E-A19D-5C04-8F5E-626B4756D29B}"/>
              </a:ext>
            </a:extLst>
          </p:cNvPr>
          <p:cNvSpPr txBox="1"/>
          <p:nvPr/>
        </p:nvSpPr>
        <p:spPr>
          <a:xfrm>
            <a:off x="6172202" y="5705231"/>
            <a:ext cx="28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Bonjour   Mon   Cher    Ami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BE25E8-10B3-78C5-B8A7-4FC7A8E0BF4F}"/>
              </a:ext>
            </a:extLst>
          </p:cNvPr>
          <p:cNvSpPr/>
          <p:nvPr/>
        </p:nvSpPr>
        <p:spPr>
          <a:xfrm flipH="1" flipV="1">
            <a:off x="8847015" y="2524368"/>
            <a:ext cx="2938584" cy="2688493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27635A-1691-8C1D-A6B3-AA676320418F}"/>
              </a:ext>
            </a:extLst>
          </p:cNvPr>
          <p:cNvSpPr/>
          <p:nvPr/>
        </p:nvSpPr>
        <p:spPr>
          <a:xfrm>
            <a:off x="8847015" y="4071815"/>
            <a:ext cx="390770" cy="593970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865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DED-4F6A-4420-1474-79C41D9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D820-1F4B-CA48-6D02-F8A6442E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Typically, </a:t>
            </a:r>
            <a:r>
              <a:rPr lang="en-GB" b="1" dirty="0"/>
              <a:t>ChatGPT</a:t>
            </a:r>
            <a:r>
              <a:rPr lang="en-GB" dirty="0"/>
              <a:t> is a Seq2Seq model using autoregressive RNNs!</a:t>
            </a:r>
          </a:p>
          <a:p>
            <a:r>
              <a:rPr lang="en-GB" dirty="0"/>
              <a:t>Takes a sequence of words as input (the user question) and </a:t>
            </a:r>
            <a:r>
              <a:rPr lang="en-GB" b="1" dirty="0">
                <a:solidFill>
                  <a:schemeClr val="accent2"/>
                </a:solidFill>
              </a:rPr>
              <a:t>encodes</a:t>
            </a:r>
            <a:r>
              <a:rPr lang="en-GB" dirty="0"/>
              <a:t> it,</a:t>
            </a:r>
          </a:p>
          <a:p>
            <a:r>
              <a:rPr lang="en-GB" b="1" dirty="0"/>
              <a:t>And uses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decoder</a:t>
            </a:r>
            <a:r>
              <a:rPr lang="en-GB" b="1" dirty="0"/>
              <a:t> architecture of some sort to reconstructs an answer, a sentence, one word after the other!</a:t>
            </a:r>
          </a:p>
        </p:txBody>
      </p:sp>
    </p:spTree>
    <p:extLst>
      <p:ext uri="{BB962C8B-B14F-4D97-AF65-F5344CB8AC3E}">
        <p14:creationId xmlns:p14="http://schemas.microsoft.com/office/powerpoint/2010/main" val="2303339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A8FE-4F95-40CB-06EF-3EF29752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F297-CFA9-D6EC-0A96-19187F5C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167B-275C-486A-CCF7-91335BDA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10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Typically, </a:t>
            </a:r>
            <a:r>
              <a:rPr lang="en-GB" b="1" dirty="0"/>
              <a:t>ChatGPT</a:t>
            </a:r>
            <a:r>
              <a:rPr lang="en-GB" dirty="0"/>
              <a:t> is a Seq2Seq model using autoregressive RNNs!</a:t>
            </a:r>
          </a:p>
          <a:p>
            <a:r>
              <a:rPr lang="en-GB" dirty="0"/>
              <a:t>Takes a sequence of words as input (the user question) and </a:t>
            </a:r>
            <a:r>
              <a:rPr lang="en-GB" b="1" dirty="0">
                <a:solidFill>
                  <a:schemeClr val="accent2"/>
                </a:solidFill>
              </a:rPr>
              <a:t>encodes</a:t>
            </a:r>
            <a:r>
              <a:rPr lang="en-GB" dirty="0"/>
              <a:t> it,</a:t>
            </a:r>
          </a:p>
          <a:p>
            <a:r>
              <a:rPr lang="en-GB" b="1" dirty="0"/>
              <a:t>And uses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decoder</a:t>
            </a:r>
            <a:r>
              <a:rPr lang="en-GB" b="1" dirty="0"/>
              <a:t> architecture of some sort to reconstructs an answer, a sentence, one word after the other!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9D0A523-70C9-0F50-DEBA-6DB69D7F3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86420"/>
            <a:ext cx="10705679" cy="542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0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5DED-4F6A-4420-1474-79C41D9C7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autoregressive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D820-1F4B-CA48-6D02-F8A6442E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Typically, </a:t>
            </a:r>
            <a:r>
              <a:rPr lang="en-GB" b="1" dirty="0"/>
              <a:t>ChatGPT</a:t>
            </a:r>
            <a:r>
              <a:rPr lang="en-GB" dirty="0"/>
              <a:t> is a Seq2Seq model using autoregressive RNNs!</a:t>
            </a:r>
          </a:p>
          <a:p>
            <a:r>
              <a:rPr lang="en-GB" dirty="0"/>
              <a:t>Takes a sequence of words as input (the user question) and </a:t>
            </a:r>
            <a:r>
              <a:rPr lang="en-GB" b="1" dirty="0">
                <a:solidFill>
                  <a:schemeClr val="accent2"/>
                </a:solidFill>
              </a:rPr>
              <a:t>encodes</a:t>
            </a:r>
            <a:r>
              <a:rPr lang="en-GB" dirty="0"/>
              <a:t> it,</a:t>
            </a:r>
          </a:p>
          <a:p>
            <a:r>
              <a:rPr lang="en-GB" b="1" dirty="0"/>
              <a:t>And uses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decoder</a:t>
            </a:r>
            <a:r>
              <a:rPr lang="en-GB" b="1" dirty="0"/>
              <a:t> architecture of some sort to reconstructs an answer, a sentence, one word after the other!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learn more about these during Weeks 8 and 12!</a:t>
            </a:r>
          </a:p>
          <a:p>
            <a:pPr marL="0" indent="0">
              <a:buNone/>
            </a:pPr>
            <a:r>
              <a:rPr lang="en-GB" dirty="0"/>
              <a:t>(And during the NLP specialty course on Term 7!)</a:t>
            </a:r>
          </a:p>
        </p:txBody>
      </p:sp>
    </p:spTree>
    <p:extLst>
      <p:ext uri="{BB962C8B-B14F-4D97-AF65-F5344CB8AC3E}">
        <p14:creationId xmlns:p14="http://schemas.microsoft.com/office/powerpoint/2010/main" val="365986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6)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Time series datasets</a:t>
            </a:r>
          </a:p>
          <a:p>
            <a:r>
              <a:rPr lang="en-US" dirty="0"/>
              <a:t>Deep learning models with history</a:t>
            </a:r>
          </a:p>
          <a:p>
            <a:r>
              <a:rPr lang="en-US" dirty="0"/>
              <a:t>History length tradeoffs</a:t>
            </a:r>
          </a:p>
          <a:p>
            <a:r>
              <a:rPr lang="en-US" dirty="0"/>
              <a:t>Implementing memory in Deep Learning models</a:t>
            </a:r>
          </a:p>
          <a:p>
            <a:r>
              <a:rPr lang="en-US" dirty="0"/>
              <a:t>Our first vanilla Recurrent Neural Network with memory</a:t>
            </a:r>
          </a:p>
          <a:p>
            <a:r>
              <a:rPr lang="en-US" dirty="0"/>
              <a:t>The vanishing gradient problem in RNNs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The LSTM model</a:t>
            </a:r>
          </a:p>
          <a:p>
            <a:r>
              <a:rPr lang="en-US" dirty="0"/>
              <a:t>The GRU model</a:t>
            </a:r>
          </a:p>
          <a:p>
            <a:endParaRPr lang="en-US" i="1" dirty="0"/>
          </a:p>
          <a:p>
            <a:r>
              <a:rPr lang="en-US" i="1" dirty="0"/>
              <a:t>One/Many-to-one/many models</a:t>
            </a:r>
          </a:p>
          <a:p>
            <a:r>
              <a:rPr lang="en-US" i="1" dirty="0"/>
              <a:t>Seq2Seq models</a:t>
            </a:r>
          </a:p>
          <a:p>
            <a:r>
              <a:rPr lang="en-US" i="1" dirty="0"/>
              <a:t>Encoder and Decoder architectures</a:t>
            </a:r>
          </a:p>
          <a:p>
            <a:r>
              <a:rPr lang="en-US" i="1" dirty="0"/>
              <a:t>Autoregressive RNNs</a:t>
            </a:r>
          </a:p>
          <a:p>
            <a:r>
              <a:rPr lang="en-US" i="1" dirty="0"/>
              <a:t>(More on these during W8!)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r>
              <a:rPr lang="en-GB" dirty="0"/>
              <a:t>[Hochreiter1997] S.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Hochreiter</a:t>
            </a:r>
            <a:r>
              <a:rPr lang="en-GB" dirty="0"/>
              <a:t> and J.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Schmidhuber</a:t>
            </a:r>
            <a:r>
              <a:rPr lang="en-GB" dirty="0"/>
              <a:t> “Long short-term memory”, 1997.</a:t>
            </a:r>
          </a:p>
          <a:p>
            <a:r>
              <a:rPr lang="en-GB" dirty="0"/>
              <a:t>[</a:t>
            </a:r>
            <a:r>
              <a:rPr lang="en-SG" dirty="0"/>
              <a:t>Gers2013</a:t>
            </a:r>
            <a:r>
              <a:rPr lang="en-GB" dirty="0"/>
              <a:t>]</a:t>
            </a:r>
            <a:r>
              <a:rPr lang="en-SG" dirty="0"/>
              <a:t> F. A. Gers, J. </a:t>
            </a:r>
            <a:r>
              <a:rPr lang="en-SG" b="1" dirty="0" err="1">
                <a:solidFill>
                  <a:schemeClr val="accent2">
                    <a:lumMod val="50000"/>
                  </a:schemeClr>
                </a:solidFill>
              </a:rPr>
              <a:t>Schmidhuber</a:t>
            </a:r>
            <a:r>
              <a:rPr lang="en-SG" dirty="0"/>
              <a:t>, F. </a:t>
            </a:r>
            <a:r>
              <a:rPr lang="en-SG" dirty="0" err="1"/>
              <a:t>Cummin</a:t>
            </a:r>
            <a:r>
              <a:rPr lang="en-SG" dirty="0"/>
              <a:t>, “</a:t>
            </a:r>
            <a:r>
              <a:rPr lang="en-GB" dirty="0"/>
              <a:t>Learning to forget: Continual prediction with LSTM”, 2013.</a:t>
            </a:r>
            <a:endParaRPr lang="en-US" dirty="0"/>
          </a:p>
          <a:p>
            <a:r>
              <a:rPr lang="en-US" dirty="0"/>
              <a:t>[Cho2014] </a:t>
            </a:r>
            <a:r>
              <a:rPr lang="en-SG" dirty="0"/>
              <a:t>K. </a:t>
            </a:r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Cho</a:t>
            </a:r>
            <a:r>
              <a:rPr lang="en-SG" dirty="0"/>
              <a:t>, B. van </a:t>
            </a:r>
            <a:r>
              <a:rPr lang="en-SG" dirty="0" err="1"/>
              <a:t>Merrienboer</a:t>
            </a:r>
            <a:r>
              <a:rPr lang="en-SG" dirty="0"/>
              <a:t>, C. </a:t>
            </a:r>
            <a:r>
              <a:rPr lang="en-SG" dirty="0" err="1"/>
              <a:t>Gulcehre</a:t>
            </a:r>
            <a:r>
              <a:rPr lang="en-SG" dirty="0"/>
              <a:t>, D. </a:t>
            </a:r>
            <a:r>
              <a:rPr lang="en-SG" b="1" dirty="0" err="1">
                <a:solidFill>
                  <a:schemeClr val="accent2">
                    <a:lumMod val="50000"/>
                  </a:schemeClr>
                </a:solidFill>
              </a:rPr>
              <a:t>Bahdanau</a:t>
            </a:r>
            <a:r>
              <a:rPr lang="en-SG" dirty="0"/>
              <a:t>, F. </a:t>
            </a:r>
            <a:r>
              <a:rPr lang="en-SG" dirty="0" err="1"/>
              <a:t>Bougares</a:t>
            </a:r>
            <a:r>
              <a:rPr lang="en-SG" dirty="0"/>
              <a:t>, H. </a:t>
            </a:r>
            <a:r>
              <a:rPr lang="en-SG" dirty="0" err="1"/>
              <a:t>Schwenk</a:t>
            </a:r>
            <a:r>
              <a:rPr lang="en-SG" dirty="0"/>
              <a:t>, and Y. </a:t>
            </a:r>
            <a:r>
              <a:rPr lang="en-SG" dirty="0" err="1"/>
              <a:t>Bengio</a:t>
            </a:r>
            <a:r>
              <a:rPr lang="en-SG" dirty="0"/>
              <a:t>, “Learning Phrase Representations using RNN Encoder-Decoder for Statistical Machine Translation”, 2014.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6)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LSTM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model?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GRU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model?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What are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 and </a:t>
            </a:r>
            <a:r>
              <a:rPr lang="en-US" b="1" dirty="0"/>
              <a:t>many-to-many</a:t>
            </a:r>
            <a:r>
              <a:rPr lang="en-US" dirty="0"/>
              <a:t> models? 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What are some </a:t>
            </a:r>
            <a:r>
              <a:rPr lang="en-US" b="1" dirty="0"/>
              <a:t>typical application examples </a:t>
            </a:r>
            <a:r>
              <a:rPr lang="en-US" dirty="0"/>
              <a:t>of these?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What is a </a:t>
            </a:r>
            <a:r>
              <a:rPr lang="en-US" b="1" dirty="0"/>
              <a:t>Seq2Seq</a:t>
            </a:r>
            <a:r>
              <a:rPr lang="en-US" dirty="0"/>
              <a:t> model?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What are </a:t>
            </a:r>
            <a:r>
              <a:rPr lang="en-US" b="1" dirty="0"/>
              <a:t>encoder</a:t>
            </a:r>
            <a:r>
              <a:rPr lang="en-US" dirty="0"/>
              <a:t> and </a:t>
            </a:r>
            <a:r>
              <a:rPr lang="en-US" b="1" dirty="0"/>
              <a:t>decoder</a:t>
            </a:r>
            <a:r>
              <a:rPr lang="en-US" dirty="0"/>
              <a:t> architectures?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What is an </a:t>
            </a:r>
            <a:r>
              <a:rPr lang="en-US" b="1" dirty="0"/>
              <a:t>autoregressive</a:t>
            </a:r>
            <a:r>
              <a:rPr lang="en-US" dirty="0"/>
              <a:t> </a:t>
            </a:r>
            <a:r>
              <a:rPr lang="en-US" b="1" dirty="0"/>
              <a:t>RNN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 startAt="8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4206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4A12-42C1-4189-603A-5E1F477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more about these topics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B357-0886-EDDA-5F55-77F580FB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Tracking important names (Track their works and follow them on Scholar, Twitter, or whatever works for you!)</a:t>
            </a:r>
          </a:p>
          <a:p>
            <a:r>
              <a:rPr lang="en-SG" b="1" dirty="0" err="1"/>
              <a:t>Kyunghyun</a:t>
            </a:r>
            <a:r>
              <a:rPr lang="en-SG" b="1" dirty="0"/>
              <a:t> </a:t>
            </a:r>
            <a:r>
              <a:rPr lang="en-SG" b="1" dirty="0">
                <a:solidFill>
                  <a:schemeClr val="accent2">
                    <a:lumMod val="50000"/>
                  </a:schemeClr>
                </a:solidFill>
              </a:rPr>
              <a:t>Cho</a:t>
            </a:r>
            <a:r>
              <a:rPr lang="en-SG" b="1" dirty="0"/>
              <a:t>: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New</a:t>
            </a:r>
            <a:r>
              <a:rPr lang="en-GB" dirty="0"/>
              <a:t> </a:t>
            </a:r>
            <a:r>
              <a:rPr lang="en-GB" b="1" dirty="0"/>
              <a:t>York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</a:t>
            </a:r>
            <a:br>
              <a:rPr lang="en-GB" b="1" dirty="0"/>
            </a:br>
            <a:r>
              <a:rPr lang="en-GB" dirty="0">
                <a:hlinkClick r:id="rId2"/>
              </a:rPr>
              <a:t>https://scholar.google.co.uk/citations?user=0RAmmIAAAAAJ&amp;hl=en</a:t>
            </a:r>
            <a:br>
              <a:rPr lang="en-GB" dirty="0"/>
            </a:br>
            <a:r>
              <a:rPr lang="en-GB" dirty="0">
                <a:hlinkClick r:id="rId3"/>
              </a:rPr>
              <a:t>https://kyunghyuncho.me/</a:t>
            </a:r>
            <a:endParaRPr lang="en-SG" b="1" dirty="0"/>
          </a:p>
          <a:p>
            <a:r>
              <a:rPr lang="en-SG" b="1" dirty="0" err="1"/>
              <a:t>Dzmitry</a:t>
            </a:r>
            <a:r>
              <a:rPr lang="en-SG" b="1" dirty="0"/>
              <a:t> </a:t>
            </a:r>
            <a:r>
              <a:rPr lang="en-SG" b="1" dirty="0" err="1">
                <a:solidFill>
                  <a:schemeClr val="accent2">
                    <a:lumMod val="50000"/>
                  </a:schemeClr>
                </a:solidFill>
              </a:rPr>
              <a:t>Bahdanau</a:t>
            </a:r>
            <a:r>
              <a:rPr lang="en-SG" b="1" dirty="0"/>
              <a:t>: </a:t>
            </a:r>
            <a:r>
              <a:rPr lang="en-GB" b="1" dirty="0"/>
              <a:t>Research</a:t>
            </a:r>
            <a:r>
              <a:rPr lang="en-GB" dirty="0"/>
              <a:t> </a:t>
            </a:r>
            <a:r>
              <a:rPr lang="en-GB" b="1" dirty="0"/>
              <a:t>Scientist</a:t>
            </a:r>
            <a:r>
              <a:rPr lang="en-GB" dirty="0"/>
              <a:t> at </a:t>
            </a:r>
            <a:r>
              <a:rPr lang="en-GB" b="1" dirty="0"/>
              <a:t>Element</a:t>
            </a:r>
            <a:r>
              <a:rPr lang="en-GB" dirty="0"/>
              <a:t> </a:t>
            </a:r>
            <a:r>
              <a:rPr lang="en-GB" b="1" dirty="0"/>
              <a:t>AI</a:t>
            </a:r>
            <a:r>
              <a:rPr lang="en-GB" dirty="0"/>
              <a:t> and </a:t>
            </a:r>
            <a:r>
              <a:rPr lang="en-GB" b="1" dirty="0"/>
              <a:t>Adjunct</a:t>
            </a:r>
            <a:r>
              <a:rPr lang="en-GB" dirty="0"/>
              <a:t> </a:t>
            </a:r>
            <a:r>
              <a:rPr lang="en-GB" b="1" dirty="0"/>
              <a:t>Professor</a:t>
            </a:r>
            <a:r>
              <a:rPr lang="en-GB" dirty="0"/>
              <a:t> at </a:t>
            </a:r>
            <a:r>
              <a:rPr lang="en-GB" b="1" dirty="0"/>
              <a:t>McGill</a:t>
            </a:r>
            <a:r>
              <a:rPr lang="en-GB" dirty="0"/>
              <a:t> </a:t>
            </a:r>
            <a:r>
              <a:rPr lang="en-GB" b="1" dirty="0"/>
              <a:t>University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https://scholar.google.de/citations?user=Nq0dVMcAAAAJ&amp;hl=en</a:t>
            </a:r>
            <a:br>
              <a:rPr lang="en-GB" dirty="0"/>
            </a:br>
            <a:r>
              <a:rPr lang="en-GB" dirty="0">
                <a:hlinkClick r:id="rId5"/>
              </a:rPr>
              <a:t>https://rizar.github.io/</a:t>
            </a:r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688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A4A12-42C1-4189-603A-5E1F477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 more about these topics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B357-0886-EDDA-5F55-77F580FB4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Tracking important names (Track their works and follow them on Scholar, Twitter, or whatever works for you!)</a:t>
            </a:r>
          </a:p>
          <a:p>
            <a:r>
              <a:rPr lang="en-GB" b="1" dirty="0"/>
              <a:t>Jürgen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Schmidhuber</a:t>
            </a:r>
            <a:r>
              <a:rPr lang="en-GB" b="1" dirty="0"/>
              <a:t>: Professor</a:t>
            </a:r>
            <a:r>
              <a:rPr lang="en-GB" dirty="0"/>
              <a:t> at the </a:t>
            </a:r>
            <a:r>
              <a:rPr lang="en-GB" b="1" dirty="0"/>
              <a:t>University of Lugano in Switzerland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2"/>
              </a:rPr>
              <a:t>https://scholar.google.com/citations?user=gLnCTgIAAAAJ&amp;hl=fr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https://people.idsia.ch/~juergen/</a:t>
            </a:r>
            <a:r>
              <a:rPr lang="en-GB" dirty="0"/>
              <a:t> </a:t>
            </a:r>
          </a:p>
          <a:p>
            <a:r>
              <a:rPr lang="en-GB" b="1" dirty="0"/>
              <a:t>Sepp</a:t>
            </a:r>
            <a:r>
              <a:rPr lang="en-GB" dirty="0"/>
              <a:t>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</a:rPr>
              <a:t>Hochreiter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b="1" dirty="0"/>
              <a:t>Professor</a:t>
            </a:r>
            <a:r>
              <a:rPr lang="en-GB" dirty="0"/>
              <a:t> at the </a:t>
            </a:r>
            <a:r>
              <a:rPr lang="en-GB" b="1" dirty="0"/>
              <a:t>Johannes Kepler University of Linz in Austria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>
                <a:hlinkClick r:id="rId4"/>
              </a:rPr>
              <a:t>https://scholar.google.at/citations?user=tvUH3WMAAAAJ&amp;hl=en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https://www.iarai.ac.at/people/sepphochreiter/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8237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</a:t>
            </a:r>
            <a:r>
              <a:rPr lang="en-GB" dirty="0" err="1"/>
              <a:t>LesleyEdu</a:t>
            </a:r>
            <a:r>
              <a:rPr lang="en-GB" dirty="0"/>
              <a:t>] “How Memories Are Made: Stages of Memory Formation”, explains in simple terms how the human brain processes information and generates memory.</a:t>
            </a:r>
            <a:br>
              <a:rPr lang="en-GB" dirty="0"/>
            </a:br>
            <a:r>
              <a:rPr lang="en-GB" sz="2800" dirty="0">
                <a:hlinkClick r:id="rId2"/>
              </a:rPr>
              <a:t>https://lesley.edu/article/stages-of-memory</a:t>
            </a:r>
            <a:endParaRPr lang="en-GB" dirty="0"/>
          </a:p>
          <a:p>
            <a:r>
              <a:rPr lang="en-GB" dirty="0"/>
              <a:t>[Medium] “GPT-3, RNNs and All That: A Deep Dive into Language Modelling”, explains how Large Language Models (such as </a:t>
            </a:r>
            <a:r>
              <a:rPr lang="en-GB" dirty="0" err="1"/>
              <a:t>ChatGPT</a:t>
            </a:r>
            <a:r>
              <a:rPr lang="en-GB" dirty="0"/>
              <a:t>) work using autoregressive RNNs.</a:t>
            </a:r>
            <a:br>
              <a:rPr lang="en-GB" dirty="0"/>
            </a:br>
            <a:r>
              <a:rPr lang="en-GB"/>
              <a:t>Note: the </a:t>
            </a:r>
            <a:r>
              <a:rPr lang="en-GB" dirty="0"/>
              <a:t>transformer part will be covered on Week 8!</a:t>
            </a:r>
            <a:br>
              <a:rPr lang="en-GB" dirty="0"/>
            </a:br>
            <a:r>
              <a:rPr lang="en-GB" dirty="0">
                <a:hlinkClick r:id="rId3"/>
              </a:rPr>
              <a:t>https://towardsdatascience.com/gpt-3-rnns-and-all-that-deep-dive-into-language-modelling-7f67658ba0d5</a:t>
            </a:r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8F5C-9395-CBB3-C009-68F46F53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</a:t>
            </a:r>
            <a:br>
              <a:rPr lang="en-GB" dirty="0"/>
            </a:br>
            <a:r>
              <a:rPr lang="en-GB" dirty="0"/>
              <a:t>one/many-to-one/many models</a:t>
            </a:r>
            <a:endParaRPr lang="en-SG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300E423-9B63-27DE-4F74-9CA9A6DA7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121" y="1769381"/>
            <a:ext cx="8975758" cy="5088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D91330-3C3D-1BE8-1C97-66EB4CA13E25}"/>
              </a:ext>
            </a:extLst>
          </p:cNvPr>
          <p:cNvSpPr/>
          <p:nvPr/>
        </p:nvSpPr>
        <p:spPr>
          <a:xfrm>
            <a:off x="8416212" y="5794310"/>
            <a:ext cx="2593910" cy="485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334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5B0A-CF86-D4CB-A8C6-E8282C81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1A8D-05D6-43A1-6953-D323BE76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one-to-one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one-to-one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dirty="0"/>
              <a:t>a single input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single output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can be seen as the simplest type of machine learning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4BB53A9-731B-172B-6CFA-51768ECD8D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332046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Our problem, which attempted to predict:</a:t>
                </a:r>
              </a:p>
              <a:p>
                <a:r>
                  <a:rPr lang="en-GB" dirty="0"/>
                  <a:t>The value of a single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SG" dirty="0"/>
                  <a:t>,</a:t>
                </a:r>
              </a:p>
              <a:p>
                <a:r>
                  <a:rPr lang="en-GB" dirty="0"/>
                  <a:t>Given the value of a single point, being the current observation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dirty="0"/>
                  <a:t>,</a:t>
                </a:r>
              </a:p>
              <a:p>
                <a:r>
                  <a:rPr lang="en-GB" dirty="0"/>
                  <a:t>Along with a memory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SG" dirty="0"/>
                  <a:t>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4BB53A9-731B-172B-6CFA-51768ECD8D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332046" cy="4351338"/>
              </a:xfrm>
              <a:blipFill>
                <a:blip r:embed="rId2"/>
                <a:stretch>
                  <a:fillRect l="-2403" t="-2241" r="-137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96A9877-BD61-310D-FB99-107154C78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28"/>
          <a:stretch/>
        </p:blipFill>
        <p:spPr>
          <a:xfrm rot="5400000">
            <a:off x="7987577" y="4293650"/>
            <a:ext cx="1701291" cy="29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2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single output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is another common type of ML problem we have seen so far.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B5F5A-B910-CF6C-DA8D-EB477206D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113" y="2480253"/>
            <a:ext cx="5269666" cy="3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4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single output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is another common type of ML problem we have seen so far.</a:t>
            </a:r>
          </a:p>
          <a:p>
            <a:pPr marL="0" indent="0">
              <a:buNone/>
            </a:pP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C5D0D0-FE2C-FB17-A97B-DF4CE2882B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55869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instance,</a:t>
                </a:r>
              </a:p>
              <a:p>
                <a:r>
                  <a:rPr lang="en-GB" dirty="0"/>
                  <a:t>Our Notebook 2, using a history of several values as inputs to predict the next one.</a:t>
                </a:r>
              </a:p>
              <a:p>
                <a:r>
                  <a:rPr lang="en-GB" dirty="0"/>
                  <a:t>A next-word predictor, which attempts to predict the next word in a given sentence, already containing a few words </a:t>
                </a:r>
                <a:r>
                  <a:rPr lang="en-GB" b="1" dirty="0"/>
                  <a:t>(sentence = sequence of words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b="1" dirty="0"/>
                  <a:t> time series!).</a:t>
                </a:r>
                <a:endParaRPr lang="en-SG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C5D0D0-FE2C-FB17-A97B-DF4CE2882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558692" cy="5032375"/>
              </a:xfrm>
              <a:blipFill>
                <a:blip r:embed="rId2"/>
                <a:stretch>
                  <a:fillRect l="-2305" t="-1937" r="-3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11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single output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is another common type of ML problem we have seen so far.</a:t>
            </a:r>
          </a:p>
          <a:p>
            <a:pPr marL="0" indent="0">
              <a:buNone/>
            </a:pP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C5D0D0-FE2C-FB17-A97B-DF4CE2882B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55869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instance,</a:t>
                </a:r>
              </a:p>
              <a:p>
                <a:r>
                  <a:rPr lang="en-GB" dirty="0"/>
                  <a:t>Our apartment predictor, with multiple features describing the apartments.</a:t>
                </a:r>
              </a:p>
              <a:p>
                <a:r>
                  <a:rPr lang="en-GB" dirty="0"/>
                  <a:t>Our Notebook 2, using a history of several values as inputs to predict the next one.</a:t>
                </a:r>
              </a:p>
              <a:p>
                <a:r>
                  <a:rPr lang="en-GB" dirty="0"/>
                  <a:t>A next-word predictor, which attempts to predict the next word in a given sentence (sentence = sequence of words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GB" dirty="0"/>
                  <a:t> time series!).</a:t>
                </a: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4C5D0D0-FE2C-FB17-A97B-DF4CE2882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558692" cy="5032375"/>
              </a:xfrm>
              <a:blipFill>
                <a:blip r:embed="rId2"/>
                <a:stretch>
                  <a:fillRect l="-2305" t="-1937" r="-4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A84AF947-29BE-0F3D-576C-34C212876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190" y="1600060"/>
            <a:ext cx="5681102" cy="49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8CD-0DB0-160F-EFF4-D432FC0E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Many-to-one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78C6-A734-C28B-5DEA-DC9DD8548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b="1" dirty="0"/>
              <a:t> models):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many-to-one</a:t>
            </a:r>
            <a:r>
              <a:rPr lang="en-GB" dirty="0"/>
              <a:t> </a:t>
            </a:r>
            <a:r>
              <a:rPr lang="en-GB" b="1" dirty="0"/>
              <a:t>model</a:t>
            </a:r>
            <a:r>
              <a:rPr lang="en-GB" dirty="0"/>
              <a:t> is a machine learning model that:</a:t>
            </a:r>
          </a:p>
          <a:p>
            <a:r>
              <a:rPr lang="en-GB" dirty="0"/>
              <a:t>Takes </a:t>
            </a:r>
            <a:r>
              <a:rPr lang="en-GB" b="1" u="sng" dirty="0"/>
              <a:t>many</a:t>
            </a:r>
            <a:r>
              <a:rPr lang="en-GB" b="1" dirty="0"/>
              <a:t> inputs (in sequence or not)</a:t>
            </a:r>
            <a:r>
              <a:rPr lang="en-GB" dirty="0"/>
              <a:t>,</a:t>
            </a:r>
          </a:p>
          <a:p>
            <a:r>
              <a:rPr lang="en-GB" dirty="0"/>
              <a:t>And, optionally, </a:t>
            </a:r>
            <a:r>
              <a:rPr lang="en-GB" b="1" dirty="0"/>
              <a:t>a memory vector</a:t>
            </a:r>
            <a:r>
              <a:rPr lang="en-GB" dirty="0"/>
              <a:t>,</a:t>
            </a:r>
          </a:p>
          <a:p>
            <a:r>
              <a:rPr lang="en-GB" dirty="0"/>
              <a:t>And attempts to produce </a:t>
            </a:r>
            <a:r>
              <a:rPr lang="en-GB" b="1" dirty="0"/>
              <a:t>a</a:t>
            </a:r>
            <a:r>
              <a:rPr lang="en-GB" dirty="0"/>
              <a:t> </a:t>
            </a:r>
            <a:r>
              <a:rPr lang="en-GB" b="1" dirty="0"/>
              <a:t>single output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This is another common type of ML problem we have seen so far.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5D0D0-FE2C-FB17-A97B-DF4CE2882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would be possible to use a RNN of some sort for these problems, and only keep the final output (discarding all other calculated in the process), to compute a loss function of some sort.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2021A-298D-3D07-22E4-E7828A58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831" y="4341811"/>
            <a:ext cx="3283702" cy="205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97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2240</Words>
  <Application>Microsoft Office PowerPoint</Application>
  <PresentationFormat>Widescreen</PresentationFormat>
  <Paragraphs>186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50.039 Theory and Practice of Deep Learning W6-S2 Times Series Data and Recurrent Neural Networks</vt:lpstr>
      <vt:lpstr>About this week (Week 6)</vt:lpstr>
      <vt:lpstr>About this week (Week 6)</vt:lpstr>
      <vt:lpstr>A quick word on one/many-to-one/many models</vt:lpstr>
      <vt:lpstr>One-to-one models</vt:lpstr>
      <vt:lpstr>Many-to-one models</vt:lpstr>
      <vt:lpstr>Many-to-one models</vt:lpstr>
      <vt:lpstr>Many-to-one models</vt:lpstr>
      <vt:lpstr>Many-to-one models</vt:lpstr>
      <vt:lpstr>One-to-many models</vt:lpstr>
      <vt:lpstr>Many-to-many/Sequence-to-sequence models</vt:lpstr>
      <vt:lpstr>Many-to-many/Sequence-to-sequence models</vt:lpstr>
      <vt:lpstr>Many-to-many/Sequence-to-sequence models</vt:lpstr>
      <vt:lpstr>Many-to-many/Sequence-to-sequence models</vt:lpstr>
      <vt:lpstr>Encoder and Decoder models</vt:lpstr>
      <vt:lpstr>Encoder and Decoder models</vt:lpstr>
      <vt:lpstr>Encoder and Decoder models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A quick word on autoregressive RNNs</vt:lpstr>
      <vt:lpstr>Conclusion (Week 6)</vt:lpstr>
      <vt:lpstr>Learn more about these topics</vt:lpstr>
      <vt:lpstr>Learn more about these topics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111</cp:revision>
  <dcterms:created xsi:type="dcterms:W3CDTF">2021-03-10T09:35:15Z</dcterms:created>
  <dcterms:modified xsi:type="dcterms:W3CDTF">2024-03-05T09:27:20Z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