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377" r:id="rId2"/>
    <p:sldId id="257" r:id="rId3"/>
    <p:sldId id="379" r:id="rId4"/>
    <p:sldId id="387" r:id="rId5"/>
    <p:sldId id="388" r:id="rId6"/>
    <p:sldId id="378" r:id="rId7"/>
    <p:sldId id="380" r:id="rId8"/>
    <p:sldId id="382" r:id="rId9"/>
    <p:sldId id="384" r:id="rId10"/>
    <p:sldId id="385" r:id="rId11"/>
    <p:sldId id="381" r:id="rId12"/>
    <p:sldId id="386" r:id="rId13"/>
    <p:sldId id="390" r:id="rId14"/>
    <p:sldId id="393" r:id="rId15"/>
    <p:sldId id="394" r:id="rId16"/>
    <p:sldId id="395" r:id="rId17"/>
    <p:sldId id="392" r:id="rId18"/>
    <p:sldId id="391" r:id="rId19"/>
    <p:sldId id="396" r:id="rId20"/>
    <p:sldId id="397" r:id="rId21"/>
    <p:sldId id="400" r:id="rId22"/>
    <p:sldId id="398" r:id="rId23"/>
    <p:sldId id="399" r:id="rId24"/>
    <p:sldId id="402" r:id="rId25"/>
    <p:sldId id="403" r:id="rId26"/>
    <p:sldId id="404" r:id="rId27"/>
    <p:sldId id="405" r:id="rId28"/>
    <p:sldId id="406" r:id="rId29"/>
    <p:sldId id="412" r:id="rId30"/>
    <p:sldId id="411" r:id="rId31"/>
    <p:sldId id="407" r:id="rId32"/>
    <p:sldId id="408" r:id="rId33"/>
    <p:sldId id="410" r:id="rId34"/>
    <p:sldId id="409" r:id="rId35"/>
    <p:sldId id="346" r:id="rId36"/>
    <p:sldId id="267" r:id="rId37"/>
    <p:sldId id="571"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Lst>
        </p14:section>
        <p14:section name="II.1. Times series definition" id="{B53B199C-3485-43E2-B178-7626A2335BB4}">
          <p14:sldIdLst>
            <p14:sldId id="379"/>
            <p14:sldId id="387"/>
            <p14:sldId id="388"/>
          </p14:sldIdLst>
        </p14:section>
        <p14:section name="II.2. Analyzing a time series" id="{58784343-C805-4DF8-81D2-771E9AD30AB6}">
          <p14:sldIdLst>
            <p14:sldId id="378"/>
            <p14:sldId id="380"/>
            <p14:sldId id="382"/>
            <p14:sldId id="384"/>
            <p14:sldId id="385"/>
            <p14:sldId id="381"/>
            <p14:sldId id="386"/>
          </p14:sldIdLst>
        </p14:section>
        <p14:section name="II.3. A first simple predictor" id="{8870CF46-705E-4FFF-A4E3-4C9C1D8C2E67}">
          <p14:sldIdLst>
            <p14:sldId id="390"/>
            <p14:sldId id="393"/>
            <p14:sldId id="394"/>
            <p14:sldId id="395"/>
          </p14:sldIdLst>
        </p14:section>
        <p14:section name="II.4. History and Lookback size" id="{D87DC391-79E1-4443-AF13-1B98CBF87AC1}">
          <p14:sldIdLst>
            <p14:sldId id="392"/>
            <p14:sldId id="391"/>
            <p14:sldId id="396"/>
            <p14:sldId id="397"/>
            <p14:sldId id="400"/>
          </p14:sldIdLst>
        </p14:section>
        <p14:section name="II.5. A second DNN model with history" id="{05CB7122-48B2-4C27-9C76-7D6EE6449ABF}">
          <p14:sldIdLst>
            <p14:sldId id="398"/>
            <p14:sldId id="399"/>
            <p14:sldId id="402"/>
            <p14:sldId id="403"/>
          </p14:sldIdLst>
        </p14:section>
        <p14:section name="III.1. What is a good history length then?" id="{439E70ED-19A9-4437-A513-052BE4200168}">
          <p14:sldIdLst>
            <p14:sldId id="404"/>
          </p14:sldIdLst>
        </p14:section>
        <p14:section name="III.2. The problem of varying history length" id="{5B4ADBBD-251E-4935-9EBA-FD85BDF27B24}">
          <p14:sldIdLst>
            <p14:sldId id="405"/>
          </p14:sldIdLst>
        </p14:section>
        <p14:section name="III.3. Implementing a simple Recurrent Neural Network" id="{473DBD43-41F1-47C0-BFA0-6CF8D29B3378}">
          <p14:sldIdLst>
            <p14:sldId id="406"/>
          </p14:sldIdLst>
        </p14:section>
        <p14:section name="III.4. Unrolling RNNs" id="{90106A77-FD3C-4A80-ACF5-E56F1B6DC7CC}">
          <p14:sldIdLst>
            <p14:sldId id="412"/>
          </p14:sldIdLst>
        </p14:section>
        <p14:section name="IV.1. The need for memory" id="{5EC070D9-B871-4B4C-8A7C-F10AA040484D}">
          <p14:sldIdLst>
            <p14:sldId id="411"/>
          </p14:sldIdLst>
        </p14:section>
        <p14:section name="IV.2. The vanishing gradient problem in RNNs" id="{D3BFA552-698E-4C93-8F62-2245EFF8BCA5}">
          <p14:sldIdLst>
            <p14:sldId id="407"/>
          </p14:sldIdLst>
        </p14:section>
        <p14:section name="IV.3. GRUs" id="{210209A0-60A1-49CB-843B-6A0D2B9400E9}">
          <p14:sldIdLst>
            <p14:sldId id="408"/>
          </p14:sldIdLst>
        </p14:section>
        <p14:section name="V.1. LSTM models" id="{57CFBDFD-4B71-4872-A334-7AE6D4F1EDB6}">
          <p14:sldIdLst>
            <p14:sldId id="410"/>
          </p14:sldIdLst>
        </p14:section>
        <p14:section name="VI.1. Seq2Seq models" id="{5AF939A7-BD7F-46A5-A7AB-1F514D054E00}">
          <p14:sldIdLst>
            <p14:sldId id="409"/>
          </p14:sldIdLst>
        </p14:section>
        <p14:section name="Conclusion" id="{09807B6E-2B76-45C8-B103-96D5021B68A6}">
          <p14:sldIdLst>
            <p14:sldId id="346"/>
          </p14:sldIdLst>
        </p14:section>
        <p14:section name="References and watchlist" id="{217B8593-1CA5-408D-B198-A5E6ACAB5948}">
          <p14:sldIdLst>
            <p14:sldId id="267"/>
            <p14:sldId id="571"/>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C2182-BA54-4583-9E8E-B21E5C8D4D55}" v="976" dt="2023-02-17T10:04:1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95DC2182-BA54-4583-9E8E-B21E5C8D4D55}"/>
    <pc:docChg chg="undo custSel addSld delSld modSld sldOrd addSection modSection">
      <pc:chgData name="Matthieu De Mari" userId="dfb708c9-d8dc-439f-9a3b-c772bf4a311c" providerId="ADAL" clId="{95DC2182-BA54-4583-9E8E-B21E5C8D4D55}" dt="2023-02-17T10:04:31.871" v="4452" actId="20577"/>
      <pc:docMkLst>
        <pc:docMk/>
      </pc:docMkLst>
      <pc:sldChg chg="modSp mod">
        <pc:chgData name="Matthieu De Mari" userId="dfb708c9-d8dc-439f-9a3b-c772bf4a311c" providerId="ADAL" clId="{95DC2182-BA54-4583-9E8E-B21E5C8D4D55}" dt="2023-02-17T10:04:01.904" v="4440" actId="20577"/>
        <pc:sldMkLst>
          <pc:docMk/>
          <pc:sldMk cId="3442501962" sldId="257"/>
        </pc:sldMkLst>
        <pc:spChg chg="mod">
          <ac:chgData name="Matthieu De Mari" userId="dfb708c9-d8dc-439f-9a3b-c772bf4a311c" providerId="ADAL" clId="{95DC2182-BA54-4583-9E8E-B21E5C8D4D55}" dt="2023-02-17T10:04:01.904" v="4440" actId="20577"/>
          <ac:spMkLst>
            <pc:docMk/>
            <pc:sldMk cId="3442501962" sldId="257"/>
            <ac:spMk id="2" creationId="{49D40417-A4D3-4CE8-96E7-708E2439AE7B}"/>
          </ac:spMkLst>
        </pc:spChg>
      </pc:sldChg>
      <pc:sldChg chg="modSp mod">
        <pc:chgData name="Matthieu De Mari" userId="dfb708c9-d8dc-439f-9a3b-c772bf4a311c" providerId="ADAL" clId="{95DC2182-BA54-4583-9E8E-B21E5C8D4D55}" dt="2023-02-17T10:03:58.392" v="4438" actId="20577"/>
        <pc:sldMkLst>
          <pc:docMk/>
          <pc:sldMk cId="1036081419" sldId="346"/>
        </pc:sldMkLst>
        <pc:spChg chg="mod">
          <ac:chgData name="Matthieu De Mari" userId="dfb708c9-d8dc-439f-9a3b-c772bf4a311c" providerId="ADAL" clId="{95DC2182-BA54-4583-9E8E-B21E5C8D4D55}" dt="2023-02-17T10:03:58.392" v="4438" actId="20577"/>
          <ac:spMkLst>
            <pc:docMk/>
            <pc:sldMk cId="1036081419" sldId="346"/>
            <ac:spMk id="2" creationId="{11A08BA8-9DEC-4471-8590-434E8D8BB4A0}"/>
          </ac:spMkLst>
        </pc:spChg>
      </pc:sldChg>
      <pc:sldChg chg="modSp mod">
        <pc:chgData name="Matthieu De Mari" userId="dfb708c9-d8dc-439f-9a3b-c772bf4a311c" providerId="ADAL" clId="{95DC2182-BA54-4583-9E8E-B21E5C8D4D55}" dt="2023-02-17T05:52:17.102" v="50" actId="20577"/>
        <pc:sldMkLst>
          <pc:docMk/>
          <pc:sldMk cId="1040156172" sldId="377"/>
        </pc:sldMkLst>
        <pc:spChg chg="mod">
          <ac:chgData name="Matthieu De Mari" userId="dfb708c9-d8dc-439f-9a3b-c772bf4a311c" providerId="ADAL" clId="{95DC2182-BA54-4583-9E8E-B21E5C8D4D55}" dt="2023-02-17T05:52:17.102" v="50" actId="20577"/>
          <ac:spMkLst>
            <pc:docMk/>
            <pc:sldMk cId="1040156172" sldId="377"/>
            <ac:spMk id="2" creationId="{080CEB46-CC16-4D19-8C2C-AEE9471D8168}"/>
          </ac:spMkLst>
        </pc:spChg>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pChg chg="del mod ord">
          <ac:chgData name="Matthieu De Mari" userId="dfb708c9-d8dc-439f-9a3b-c772bf4a311c" providerId="ADAL" clId="{95DC2182-BA54-4583-9E8E-B21E5C8D4D55}" dt="2023-02-17T08:28:15.414" v="54" actId="700"/>
          <ac:spMkLst>
            <pc:docMk/>
            <pc:sldMk cId="1119657896" sldId="378"/>
            <ac:spMk id="2" creationId="{2A80E7E7-7FD3-CA9D-7733-7D5B151AE256}"/>
          </ac:spMkLst>
        </pc:spChg>
        <pc:spChg chg="del mod ord">
          <ac:chgData name="Matthieu De Mari" userId="dfb708c9-d8dc-439f-9a3b-c772bf4a311c" providerId="ADAL" clId="{95DC2182-BA54-4583-9E8E-B21E5C8D4D55}" dt="2023-02-17T08:28:15.414" v="54" actId="700"/>
          <ac:spMkLst>
            <pc:docMk/>
            <pc:sldMk cId="1119657896" sldId="378"/>
            <ac:spMk id="3" creationId="{89417375-AEAE-11D8-A67E-74E08D06EAE6}"/>
          </ac:spMkLst>
        </pc:spChg>
        <pc:spChg chg="add mod ord">
          <ac:chgData name="Matthieu De Mari" userId="dfb708c9-d8dc-439f-9a3b-c772bf4a311c" providerId="ADAL" clId="{95DC2182-BA54-4583-9E8E-B21E5C8D4D55}" dt="2023-02-17T08:34:05.501" v="331" actId="700"/>
          <ac:spMkLst>
            <pc:docMk/>
            <pc:sldMk cId="1119657896" sldId="378"/>
            <ac:spMk id="4" creationId="{81B1015D-E7F1-F3D9-E560-C9E82C06BBB9}"/>
          </ac:spMkLst>
        </pc:spChg>
        <pc:spChg chg="add mod ord">
          <ac:chgData name="Matthieu De Mari" userId="dfb708c9-d8dc-439f-9a3b-c772bf4a311c" providerId="ADAL" clId="{95DC2182-BA54-4583-9E8E-B21E5C8D4D55}" dt="2023-02-17T08:35:17.618" v="393" actId="20577"/>
          <ac:spMkLst>
            <pc:docMk/>
            <pc:sldMk cId="1119657896" sldId="378"/>
            <ac:spMk id="5" creationId="{B00D7D74-AD4E-73AE-79C0-432D2B4B2341}"/>
          </ac:spMkLst>
        </pc:spChg>
        <pc:spChg chg="add del mod ord">
          <ac:chgData name="Matthieu De Mari" userId="dfb708c9-d8dc-439f-9a3b-c772bf4a311c" providerId="ADAL" clId="{95DC2182-BA54-4583-9E8E-B21E5C8D4D55}" dt="2023-02-17T08:28:18.130" v="55" actId="478"/>
          <ac:spMkLst>
            <pc:docMk/>
            <pc:sldMk cId="1119657896" sldId="378"/>
            <ac:spMk id="6" creationId="{E0068533-FA35-ABB2-153E-90D0EE0ED106}"/>
          </ac:spMkLst>
        </pc:spChg>
        <pc:spChg chg="add del">
          <ac:chgData name="Matthieu De Mari" userId="dfb708c9-d8dc-439f-9a3b-c772bf4a311c" providerId="ADAL" clId="{95DC2182-BA54-4583-9E8E-B21E5C8D4D55}" dt="2023-02-17T08:33:41.773" v="312"/>
          <ac:spMkLst>
            <pc:docMk/>
            <pc:sldMk cId="1119657896" sldId="378"/>
            <ac:spMk id="8" creationId="{12EB7BC9-D6D1-94FA-E748-52E69B362280}"/>
          </ac:spMkLst>
        </pc:spChg>
        <pc:spChg chg="add del mod ord">
          <ac:chgData name="Matthieu De Mari" userId="dfb708c9-d8dc-439f-9a3b-c772bf4a311c" providerId="ADAL" clId="{95DC2182-BA54-4583-9E8E-B21E5C8D4D55}" dt="2023-02-17T08:34:48.209" v="378" actId="478"/>
          <ac:spMkLst>
            <pc:docMk/>
            <pc:sldMk cId="1119657896" sldId="378"/>
            <ac:spMk id="9" creationId="{11628CD9-3E4A-3ED2-1DBA-17F15E82F3CD}"/>
          </ac:spMkLst>
        </pc:spChg>
        <pc:picChg chg="add del mod">
          <ac:chgData name="Matthieu De Mari" userId="dfb708c9-d8dc-439f-9a3b-c772bf4a311c" providerId="ADAL" clId="{95DC2182-BA54-4583-9E8E-B21E5C8D4D55}" dt="2023-02-17T08:31:51.179" v="201" actId="478"/>
          <ac:picMkLst>
            <pc:docMk/>
            <pc:sldMk cId="1119657896" sldId="378"/>
            <ac:picMk id="7" creationId="{419F02C5-327D-5E29-7377-652FB7F17B8A}"/>
          </ac:picMkLst>
        </pc:picChg>
        <pc:picChg chg="add mod">
          <ac:chgData name="Matthieu De Mari" userId="dfb708c9-d8dc-439f-9a3b-c772bf4a311c" providerId="ADAL" clId="{95DC2182-BA54-4583-9E8E-B21E5C8D4D55}" dt="2023-02-17T08:34:55.963" v="382"/>
          <ac:picMkLst>
            <pc:docMk/>
            <pc:sldMk cId="1119657896" sldId="378"/>
            <ac:picMk id="10" creationId="{A797B8FA-B87E-538F-8455-6FF89F60C768}"/>
          </ac:picMkLst>
        </pc:picChg>
      </pc:sldChg>
      <pc:sldChg chg="modSp add mod ord">
        <pc:chgData name="Matthieu De Mari" userId="dfb708c9-d8dc-439f-9a3b-c772bf4a311c" providerId="ADAL" clId="{95DC2182-BA54-4583-9E8E-B21E5C8D4D55}" dt="2023-02-17T08:33:09.188" v="205" actId="20577"/>
        <pc:sldMkLst>
          <pc:docMk/>
          <pc:sldMk cId="3946144614" sldId="379"/>
        </pc:sldMkLst>
        <pc:spChg chg="mod">
          <ac:chgData name="Matthieu De Mari" userId="dfb708c9-d8dc-439f-9a3b-c772bf4a311c" providerId="ADAL" clId="{95DC2182-BA54-4583-9E8E-B21E5C8D4D55}" dt="2023-02-17T08:33:09.188" v="205" actId="20577"/>
          <ac:spMkLst>
            <pc:docMk/>
            <pc:sldMk cId="3946144614" sldId="379"/>
            <ac:spMk id="5" creationId="{B00D7D74-AD4E-73AE-79C0-432D2B4B2341}"/>
          </ac:spMkLst>
        </pc:spChg>
      </pc:sldChg>
      <pc:sldChg chg="addSp delSp modSp add mod ord chgLayout">
        <pc:chgData name="Matthieu De Mari" userId="dfb708c9-d8dc-439f-9a3b-c772bf4a311c" providerId="ADAL" clId="{95DC2182-BA54-4583-9E8E-B21E5C8D4D55}" dt="2023-02-17T09:41:10.957" v="4103"/>
        <pc:sldMkLst>
          <pc:docMk/>
          <pc:sldMk cId="2141271085" sldId="380"/>
        </pc:sldMkLst>
        <pc:spChg chg="add del mod ord">
          <ac:chgData name="Matthieu De Mari" userId="dfb708c9-d8dc-439f-9a3b-c772bf4a311c" providerId="ADAL" clId="{95DC2182-BA54-4583-9E8E-B21E5C8D4D55}" dt="2023-02-17T08:38:23.243" v="505" actId="478"/>
          <ac:spMkLst>
            <pc:docMk/>
            <pc:sldMk cId="2141271085" sldId="380"/>
            <ac:spMk id="2" creationId="{67700953-542D-F93A-08F8-5934B26560AA}"/>
          </ac:spMkLst>
        </pc:spChg>
        <pc:spChg chg="mod ord">
          <ac:chgData name="Matthieu De Mari" userId="dfb708c9-d8dc-439f-9a3b-c772bf4a311c" providerId="ADAL" clId="{95DC2182-BA54-4583-9E8E-B21E5C8D4D55}" dt="2023-02-17T08:38:03.187" v="494" actId="700"/>
          <ac:spMkLst>
            <pc:docMk/>
            <pc:sldMk cId="2141271085" sldId="380"/>
            <ac:spMk id="4" creationId="{81B1015D-E7F1-F3D9-E560-C9E82C06BBB9}"/>
          </ac:spMkLst>
        </pc:spChg>
        <pc:spChg chg="mod ord">
          <ac:chgData name="Matthieu De Mari" userId="dfb708c9-d8dc-439f-9a3b-c772bf4a311c" providerId="ADAL" clId="{95DC2182-BA54-4583-9E8E-B21E5C8D4D55}" dt="2023-02-17T08:38:06.267" v="499" actId="27636"/>
          <ac:spMkLst>
            <pc:docMk/>
            <pc:sldMk cId="2141271085" sldId="380"/>
            <ac:spMk id="5" creationId="{B00D7D74-AD4E-73AE-79C0-432D2B4B2341}"/>
          </ac:spMkLst>
        </pc:spChg>
        <pc:picChg chg="add mod">
          <ac:chgData name="Matthieu De Mari" userId="dfb708c9-d8dc-439f-9a3b-c772bf4a311c" providerId="ADAL" clId="{95DC2182-BA54-4583-9E8E-B21E5C8D4D55}" dt="2023-02-17T08:38:23.539" v="506"/>
          <ac:picMkLst>
            <pc:docMk/>
            <pc:sldMk cId="2141271085" sldId="380"/>
            <ac:picMk id="3" creationId="{1868E07C-6117-D0BE-530D-11002E6898E5}"/>
          </ac:picMkLst>
        </pc:picChg>
      </pc:sldChg>
      <pc:sldChg chg="addSp modSp add mod ord">
        <pc:chgData name="Matthieu De Mari" userId="dfb708c9-d8dc-439f-9a3b-c772bf4a311c" providerId="ADAL" clId="{95DC2182-BA54-4583-9E8E-B21E5C8D4D55}" dt="2023-02-17T09:41:10.957" v="4103"/>
        <pc:sldMkLst>
          <pc:docMk/>
          <pc:sldMk cId="1990152231" sldId="381"/>
        </pc:sldMkLst>
        <pc:spChg chg="mod">
          <ac:chgData name="Matthieu De Mari" userId="dfb708c9-d8dc-439f-9a3b-c772bf4a311c" providerId="ADAL" clId="{95DC2182-BA54-4583-9E8E-B21E5C8D4D55}" dt="2023-02-17T08:43:38.694" v="644" actId="20577"/>
          <ac:spMkLst>
            <pc:docMk/>
            <pc:sldMk cId="1990152231" sldId="381"/>
            <ac:spMk id="5" creationId="{B00D7D74-AD4E-73AE-79C0-432D2B4B2341}"/>
          </ac:spMkLst>
        </pc:spChg>
        <pc:picChg chg="add mod">
          <ac:chgData name="Matthieu De Mari" userId="dfb708c9-d8dc-439f-9a3b-c772bf4a311c" providerId="ADAL" clId="{95DC2182-BA54-4583-9E8E-B21E5C8D4D55}" dt="2023-02-17T08:44:39.471" v="646"/>
          <ac:picMkLst>
            <pc:docMk/>
            <pc:sldMk cId="1990152231" sldId="381"/>
            <ac:picMk id="2" creationId="{6CB90404-07DB-3B57-BA11-DEDB66328E1C}"/>
          </ac:picMkLst>
        </pc:picChg>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pChg chg="del mod ord">
          <ac:chgData name="Matthieu De Mari" userId="dfb708c9-d8dc-439f-9a3b-c772bf4a311c" providerId="ADAL" clId="{95DC2182-BA54-4583-9E8E-B21E5C8D4D55}" dt="2023-02-17T08:38:15.651" v="501" actId="700"/>
          <ac:spMkLst>
            <pc:docMk/>
            <pc:sldMk cId="356330123" sldId="382"/>
            <ac:spMk id="2" creationId="{A701DC5B-96A0-C440-98FF-CCAEEB678A4B}"/>
          </ac:spMkLst>
        </pc:spChg>
        <pc:spChg chg="del mod ord">
          <ac:chgData name="Matthieu De Mari" userId="dfb708c9-d8dc-439f-9a3b-c772bf4a311c" providerId="ADAL" clId="{95DC2182-BA54-4583-9E8E-B21E5C8D4D55}" dt="2023-02-17T08:38:15.651" v="501" actId="700"/>
          <ac:spMkLst>
            <pc:docMk/>
            <pc:sldMk cId="356330123" sldId="382"/>
            <ac:spMk id="3" creationId="{241C7050-92C2-7D13-7895-C0B94F0B9F1B}"/>
          </ac:spMkLst>
        </pc:spChg>
        <pc:spChg chg="del">
          <ac:chgData name="Matthieu De Mari" userId="dfb708c9-d8dc-439f-9a3b-c772bf4a311c" providerId="ADAL" clId="{95DC2182-BA54-4583-9E8E-B21E5C8D4D55}" dt="2023-02-17T08:38:15.651" v="501" actId="700"/>
          <ac:spMkLst>
            <pc:docMk/>
            <pc:sldMk cId="356330123" sldId="382"/>
            <ac:spMk id="4" creationId="{893B1E30-4802-184B-FC5E-D8921F4C2434}"/>
          </ac:spMkLst>
        </pc:spChg>
        <pc:spChg chg="add mod ord">
          <ac:chgData name="Matthieu De Mari" userId="dfb708c9-d8dc-439f-9a3b-c772bf4a311c" providerId="ADAL" clId="{95DC2182-BA54-4583-9E8E-B21E5C8D4D55}" dt="2023-02-17T08:38:29.857" v="538" actId="20577"/>
          <ac:spMkLst>
            <pc:docMk/>
            <pc:sldMk cId="356330123" sldId="382"/>
            <ac:spMk id="5" creationId="{F761A971-2CAB-A1A2-13A8-8C4D1F3C02D0}"/>
          </ac:spMkLst>
        </pc:spChg>
        <pc:spChg chg="add mod ord">
          <ac:chgData name="Matthieu De Mari" userId="dfb708c9-d8dc-439f-9a3b-c772bf4a311c" providerId="ADAL" clId="{95DC2182-BA54-4583-9E8E-B21E5C8D4D55}" dt="2023-02-17T08:40:20.294" v="600" actId="20577"/>
          <ac:spMkLst>
            <pc:docMk/>
            <pc:sldMk cId="356330123" sldId="382"/>
            <ac:spMk id="6" creationId="{B8001FFE-A0FF-0CA2-4921-6C076D709191}"/>
          </ac:spMkLst>
        </pc:spChg>
      </pc:sldChg>
      <pc:sldChg chg="addSp delSp modSp add del mod">
        <pc:chgData name="Matthieu De Mari" userId="dfb708c9-d8dc-439f-9a3b-c772bf4a311c" providerId="ADAL" clId="{95DC2182-BA54-4583-9E8E-B21E5C8D4D55}" dt="2023-02-17T08:42:23.672" v="637" actId="47"/>
        <pc:sldMkLst>
          <pc:docMk/>
          <pc:sldMk cId="1597381135" sldId="383"/>
        </pc:sldMkLst>
        <pc:spChg chg="add del mod">
          <ac:chgData name="Matthieu De Mari" userId="dfb708c9-d8dc-439f-9a3b-c772bf4a311c" providerId="ADAL" clId="{95DC2182-BA54-4583-9E8E-B21E5C8D4D55}" dt="2023-02-17T08:40:28.078" v="603" actId="478"/>
          <ac:spMkLst>
            <pc:docMk/>
            <pc:sldMk cId="1597381135" sldId="383"/>
            <ac:spMk id="3" creationId="{674B24D8-96CA-87F1-CF49-AB09040AD8A6}"/>
          </ac:spMkLst>
        </pc:spChg>
        <pc:spChg chg="del">
          <ac:chgData name="Matthieu De Mari" userId="dfb708c9-d8dc-439f-9a3b-c772bf4a311c" providerId="ADAL" clId="{95DC2182-BA54-4583-9E8E-B21E5C8D4D55}" dt="2023-02-17T08:41:10.309" v="608" actId="478"/>
          <ac:spMkLst>
            <pc:docMk/>
            <pc:sldMk cId="1597381135" sldId="383"/>
            <ac:spMk id="5" creationId="{F761A971-2CAB-A1A2-13A8-8C4D1F3C02D0}"/>
          </ac:spMkLst>
        </pc:spChg>
        <pc:spChg chg="del">
          <ac:chgData name="Matthieu De Mari" userId="dfb708c9-d8dc-439f-9a3b-c772bf4a311c" providerId="ADAL" clId="{95DC2182-BA54-4583-9E8E-B21E5C8D4D55}" dt="2023-02-17T08:40:26.931" v="602" actId="478"/>
          <ac:spMkLst>
            <pc:docMk/>
            <pc:sldMk cId="1597381135" sldId="383"/>
            <ac:spMk id="6" creationId="{B8001FFE-A0FF-0CA2-4921-6C076D709191}"/>
          </ac:spMkLst>
        </pc:spChg>
        <pc:spChg chg="add del mod">
          <ac:chgData name="Matthieu De Mari" userId="dfb708c9-d8dc-439f-9a3b-c772bf4a311c" providerId="ADAL" clId="{95DC2182-BA54-4583-9E8E-B21E5C8D4D55}" dt="2023-02-17T08:41:11.093" v="609" actId="478"/>
          <ac:spMkLst>
            <pc:docMk/>
            <pc:sldMk cId="1597381135" sldId="383"/>
            <ac:spMk id="9" creationId="{E33FD14F-7FA0-CD63-C52F-4A312F923FC1}"/>
          </ac:spMkLst>
        </pc:spChg>
        <pc:picChg chg="add mod">
          <ac:chgData name="Matthieu De Mari" userId="dfb708c9-d8dc-439f-9a3b-c772bf4a311c" providerId="ADAL" clId="{95DC2182-BA54-4583-9E8E-B21E5C8D4D55}" dt="2023-02-17T08:41:38.744" v="611" actId="1076"/>
          <ac:picMkLst>
            <pc:docMk/>
            <pc:sldMk cId="1597381135" sldId="383"/>
            <ac:picMk id="7" creationId="{4C76D53F-ABB4-6048-8D58-577C8A98A49A}"/>
          </ac:picMkLst>
        </pc:picChg>
      </pc:sldChg>
      <pc:sldChg chg="addSp delSp modSp add mod ord modClrScheme chgLayout">
        <pc:chgData name="Matthieu De Mari" userId="dfb708c9-d8dc-439f-9a3b-c772bf4a311c" providerId="ADAL" clId="{95DC2182-BA54-4583-9E8E-B21E5C8D4D55}" dt="2023-02-17T09:41:10.957" v="4103"/>
        <pc:sldMkLst>
          <pc:docMk/>
          <pc:sldMk cId="3535228966" sldId="384"/>
        </pc:sldMkLst>
        <pc:spChg chg="add del mod ord">
          <ac:chgData name="Matthieu De Mari" userId="dfb708c9-d8dc-439f-9a3b-c772bf4a311c" providerId="ADAL" clId="{95DC2182-BA54-4583-9E8E-B21E5C8D4D55}" dt="2023-02-17T08:42:06.877" v="629" actId="478"/>
          <ac:spMkLst>
            <pc:docMk/>
            <pc:sldMk cId="3535228966" sldId="384"/>
            <ac:spMk id="2" creationId="{ABCDAADD-B626-F9D5-D5FE-DA095040326A}"/>
          </ac:spMkLst>
        </pc:spChg>
        <pc:spChg chg="mod ord">
          <ac:chgData name="Matthieu De Mari" userId="dfb708c9-d8dc-439f-9a3b-c772bf4a311c" providerId="ADAL" clId="{95DC2182-BA54-4583-9E8E-B21E5C8D4D55}" dt="2023-02-17T08:41:47.954" v="615" actId="700"/>
          <ac:spMkLst>
            <pc:docMk/>
            <pc:sldMk cId="3535228966" sldId="384"/>
            <ac:spMk id="5" creationId="{F761A971-2CAB-A1A2-13A8-8C4D1F3C02D0}"/>
          </ac:spMkLst>
        </pc:spChg>
        <pc:spChg chg="mod ord">
          <ac:chgData name="Matthieu De Mari" userId="dfb708c9-d8dc-439f-9a3b-c772bf4a311c" providerId="ADAL" clId="{95DC2182-BA54-4583-9E8E-B21E5C8D4D55}" dt="2023-02-17T08:42:20.346" v="636" actId="14100"/>
          <ac:spMkLst>
            <pc:docMk/>
            <pc:sldMk cId="3535228966" sldId="384"/>
            <ac:spMk id="6" creationId="{B8001FFE-A0FF-0CA2-4921-6C076D709191}"/>
          </ac:spMkLst>
        </pc:spChg>
        <pc:picChg chg="add mod">
          <ac:chgData name="Matthieu De Mari" userId="dfb708c9-d8dc-439f-9a3b-c772bf4a311c" providerId="ADAL" clId="{95DC2182-BA54-4583-9E8E-B21E5C8D4D55}" dt="2023-02-17T08:42:16.288" v="633" actId="1076"/>
          <ac:picMkLst>
            <pc:docMk/>
            <pc:sldMk cId="3535228966" sldId="384"/>
            <ac:picMk id="3" creationId="{AD9C5983-1CA9-428C-84A6-A4EC0E3B0AEA}"/>
          </ac:picMkLst>
        </pc:picChg>
      </pc:sldChg>
      <pc:sldChg chg="add ord">
        <pc:chgData name="Matthieu De Mari" userId="dfb708c9-d8dc-439f-9a3b-c772bf4a311c" providerId="ADAL" clId="{95DC2182-BA54-4583-9E8E-B21E5C8D4D55}" dt="2023-02-17T09:41:10.957" v="4103"/>
        <pc:sldMkLst>
          <pc:docMk/>
          <pc:sldMk cId="1845912647" sldId="385"/>
        </pc:sldMkLst>
      </pc:sldChg>
      <pc:sldChg chg="addSp modSp add mod ord">
        <pc:chgData name="Matthieu De Mari" userId="dfb708c9-d8dc-439f-9a3b-c772bf4a311c" providerId="ADAL" clId="{95DC2182-BA54-4583-9E8E-B21E5C8D4D55}" dt="2023-02-17T09:41:10.957" v="4103"/>
        <pc:sldMkLst>
          <pc:docMk/>
          <pc:sldMk cId="3334002964" sldId="386"/>
        </pc:sldMkLst>
        <pc:spChg chg="mod">
          <ac:chgData name="Matthieu De Mari" userId="dfb708c9-d8dc-439f-9a3b-c772bf4a311c" providerId="ADAL" clId="{95DC2182-BA54-4583-9E8E-B21E5C8D4D55}" dt="2023-02-17T08:45:25.866" v="787" actId="20577"/>
          <ac:spMkLst>
            <pc:docMk/>
            <pc:sldMk cId="3334002964" sldId="386"/>
            <ac:spMk id="5" creationId="{B00D7D74-AD4E-73AE-79C0-432D2B4B2341}"/>
          </ac:spMkLst>
        </pc:spChg>
        <pc:picChg chg="add mod">
          <ac:chgData name="Matthieu De Mari" userId="dfb708c9-d8dc-439f-9a3b-c772bf4a311c" providerId="ADAL" clId="{95DC2182-BA54-4583-9E8E-B21E5C8D4D55}" dt="2023-02-17T08:44:40.776" v="647"/>
          <ac:picMkLst>
            <pc:docMk/>
            <pc:sldMk cId="3334002964" sldId="386"/>
            <ac:picMk id="2" creationId="{AFB2F25D-EB91-E2B7-FB9F-6B642A3B8993}"/>
          </ac:picMkLst>
        </pc:picChg>
      </pc:sldChg>
      <pc:sldChg chg="addSp delSp modSp new mod">
        <pc:chgData name="Matthieu De Mari" userId="dfb708c9-d8dc-439f-9a3b-c772bf4a311c" providerId="ADAL" clId="{95DC2182-BA54-4583-9E8E-B21E5C8D4D55}" dt="2023-02-17T09:03:27.971" v="1266" actId="114"/>
        <pc:sldMkLst>
          <pc:docMk/>
          <pc:sldMk cId="3292999532" sldId="387"/>
        </pc:sldMkLst>
        <pc:spChg chg="mod">
          <ac:chgData name="Matthieu De Mari" userId="dfb708c9-d8dc-439f-9a3b-c772bf4a311c" providerId="ADAL" clId="{95DC2182-BA54-4583-9E8E-B21E5C8D4D55}" dt="2023-02-17T08:48:07.032" v="806" actId="20577"/>
          <ac:spMkLst>
            <pc:docMk/>
            <pc:sldMk cId="3292999532" sldId="387"/>
            <ac:spMk id="2" creationId="{3E88DE4A-B9A9-CCDF-2EFA-3BA4C358FAAB}"/>
          </ac:spMkLst>
        </pc:spChg>
        <pc:spChg chg="mod">
          <ac:chgData name="Matthieu De Mari" userId="dfb708c9-d8dc-439f-9a3b-c772bf4a311c" providerId="ADAL" clId="{95DC2182-BA54-4583-9E8E-B21E5C8D4D55}" dt="2023-02-17T09:03:27.971" v="1266" actId="114"/>
          <ac:spMkLst>
            <pc:docMk/>
            <pc:sldMk cId="3292999532" sldId="387"/>
            <ac:spMk id="3" creationId="{BCEF9F32-C83F-B6A9-E126-668F25B9100E}"/>
          </ac:spMkLst>
        </pc:spChg>
        <pc:spChg chg="del">
          <ac:chgData name="Matthieu De Mari" userId="dfb708c9-d8dc-439f-9a3b-c772bf4a311c" providerId="ADAL" clId="{95DC2182-BA54-4583-9E8E-B21E5C8D4D55}" dt="2023-02-17T08:48:11.578" v="807" actId="478"/>
          <ac:spMkLst>
            <pc:docMk/>
            <pc:sldMk cId="3292999532" sldId="387"/>
            <ac:spMk id="4" creationId="{C2BDBA11-1B6D-ACBC-3877-A3EB31161698}"/>
          </ac:spMkLst>
        </pc:spChg>
        <pc:picChg chg="add del mod">
          <ac:chgData name="Matthieu De Mari" userId="dfb708c9-d8dc-439f-9a3b-c772bf4a311c" providerId="ADAL" clId="{95DC2182-BA54-4583-9E8E-B21E5C8D4D55}" dt="2023-02-17T09:02:13.887" v="1247" actId="478"/>
          <ac:picMkLst>
            <pc:docMk/>
            <pc:sldMk cId="3292999532" sldId="387"/>
            <ac:picMk id="5" creationId="{F92F4D5D-519A-2FCB-7B2D-5AF5228DE0E9}"/>
          </ac:picMkLst>
        </pc:picChg>
        <pc:picChg chg="add del mod">
          <ac:chgData name="Matthieu De Mari" userId="dfb708c9-d8dc-439f-9a3b-c772bf4a311c" providerId="ADAL" clId="{95DC2182-BA54-4583-9E8E-B21E5C8D4D55}" dt="2023-02-17T09:03:04.287" v="1252" actId="478"/>
          <ac:picMkLst>
            <pc:docMk/>
            <pc:sldMk cId="3292999532" sldId="387"/>
            <ac:picMk id="7" creationId="{FA61AF6E-3F47-4304-A868-A8C56FEAE1FB}"/>
          </ac:picMkLst>
        </pc:picChg>
        <pc:picChg chg="add mod">
          <ac:chgData name="Matthieu De Mari" userId="dfb708c9-d8dc-439f-9a3b-c772bf4a311c" providerId="ADAL" clId="{95DC2182-BA54-4583-9E8E-B21E5C8D4D55}" dt="2023-02-17T09:03:08.019" v="1255" actId="1076"/>
          <ac:picMkLst>
            <pc:docMk/>
            <pc:sldMk cId="3292999532" sldId="387"/>
            <ac:picMk id="9" creationId="{FAFDA03C-547F-070A-62A0-8BC7C0B4D49C}"/>
          </ac:picMkLst>
        </pc:picChg>
      </pc:sldChg>
      <pc:sldChg chg="addSp delSp modSp add mod">
        <pc:chgData name="Matthieu De Mari" userId="dfb708c9-d8dc-439f-9a3b-c772bf4a311c" providerId="ADAL" clId="{95DC2182-BA54-4583-9E8E-B21E5C8D4D55}" dt="2023-02-17T09:07:05.899" v="1634" actId="20577"/>
        <pc:sldMkLst>
          <pc:docMk/>
          <pc:sldMk cId="2586666001" sldId="388"/>
        </pc:sldMkLst>
        <pc:spChg chg="mod">
          <ac:chgData name="Matthieu De Mari" userId="dfb708c9-d8dc-439f-9a3b-c772bf4a311c" providerId="ADAL" clId="{95DC2182-BA54-4583-9E8E-B21E5C8D4D55}" dt="2023-02-17T09:07:05.899" v="1634" actId="20577"/>
          <ac:spMkLst>
            <pc:docMk/>
            <pc:sldMk cId="2586666001" sldId="388"/>
            <ac:spMk id="3" creationId="{BCEF9F32-C83F-B6A9-E126-668F25B9100E}"/>
          </ac:spMkLst>
        </pc:spChg>
        <pc:picChg chg="add mod">
          <ac:chgData name="Matthieu De Mari" userId="dfb708c9-d8dc-439f-9a3b-c772bf4a311c" providerId="ADAL" clId="{95DC2182-BA54-4583-9E8E-B21E5C8D4D55}" dt="2023-02-17T09:03:15.652" v="1256"/>
          <ac:picMkLst>
            <pc:docMk/>
            <pc:sldMk cId="2586666001" sldId="388"/>
            <ac:picMk id="4" creationId="{E369E838-8787-6F41-A352-CC63B582FAC3}"/>
          </ac:picMkLst>
        </pc:picChg>
        <pc:picChg chg="del">
          <ac:chgData name="Matthieu De Mari" userId="dfb708c9-d8dc-439f-9a3b-c772bf4a311c" providerId="ADAL" clId="{95DC2182-BA54-4583-9E8E-B21E5C8D4D55}" dt="2023-02-17T09:02:29.862" v="1251" actId="478"/>
          <ac:picMkLst>
            <pc:docMk/>
            <pc:sldMk cId="2586666001" sldId="388"/>
            <ac:picMk id="7" creationId="{FA61AF6E-3F47-4304-A868-A8C56FEAE1FB}"/>
          </ac:picMkLst>
        </pc:picChg>
      </pc:sldChg>
      <pc:sldChg chg="modSp add del mod">
        <pc:chgData name="Matthieu De Mari" userId="dfb708c9-d8dc-439f-9a3b-c772bf4a311c" providerId="ADAL" clId="{95DC2182-BA54-4583-9E8E-B21E5C8D4D55}" dt="2023-02-17T09:21:02.572" v="2876" actId="47"/>
        <pc:sldMkLst>
          <pc:docMk/>
          <pc:sldMk cId="1425256713" sldId="389"/>
        </pc:sldMkLst>
        <pc:spChg chg="mod">
          <ac:chgData name="Matthieu De Mari" userId="dfb708c9-d8dc-439f-9a3b-c772bf4a311c" providerId="ADAL" clId="{95DC2182-BA54-4583-9E8E-B21E5C8D4D55}" dt="2023-02-17T09:07:28.511" v="1650" actId="21"/>
          <ac:spMkLst>
            <pc:docMk/>
            <pc:sldMk cId="1425256713" sldId="389"/>
            <ac:spMk id="3" creationId="{BCEF9F32-C83F-B6A9-E126-668F25B9100E}"/>
          </ac:spMkLst>
        </pc:spChg>
      </pc:sldChg>
      <pc:sldChg chg="addSp delSp modSp add mod chgLayout">
        <pc:chgData name="Matthieu De Mari" userId="dfb708c9-d8dc-439f-9a3b-c772bf4a311c" providerId="ADAL" clId="{95DC2182-BA54-4583-9E8E-B21E5C8D4D55}" dt="2023-02-17T09:22:18.881" v="3037" actId="20577"/>
        <pc:sldMkLst>
          <pc:docMk/>
          <pc:sldMk cId="699795487" sldId="390"/>
        </pc:sldMkLst>
        <pc:spChg chg="mod ord">
          <ac:chgData name="Matthieu De Mari" userId="dfb708c9-d8dc-439f-9a3b-c772bf4a311c" providerId="ADAL" clId="{95DC2182-BA54-4583-9E8E-B21E5C8D4D55}" dt="2023-02-17T09:22:18.881" v="3037" actId="20577"/>
          <ac:spMkLst>
            <pc:docMk/>
            <pc:sldMk cId="699795487" sldId="390"/>
            <ac:spMk id="2" creationId="{3E88DE4A-B9A9-CCDF-2EFA-3BA4C358FAAB}"/>
          </ac:spMkLst>
        </pc:spChg>
        <pc:spChg chg="mod ord">
          <ac:chgData name="Matthieu De Mari" userId="dfb708c9-d8dc-439f-9a3b-c772bf4a311c" providerId="ADAL" clId="{95DC2182-BA54-4583-9E8E-B21E5C8D4D55}" dt="2023-02-17T09:07:36.874" v="1657" actId="27636"/>
          <ac:spMkLst>
            <pc:docMk/>
            <pc:sldMk cId="699795487" sldId="390"/>
            <ac:spMk id="3" creationId="{BCEF9F32-C83F-B6A9-E126-668F25B9100E}"/>
          </ac:spMkLst>
        </pc:spChg>
        <pc:spChg chg="add mod ord">
          <ac:chgData name="Matthieu De Mari" userId="dfb708c9-d8dc-439f-9a3b-c772bf4a311c" providerId="ADAL" clId="{95DC2182-BA54-4583-9E8E-B21E5C8D4D55}" dt="2023-02-17T09:15:49.497" v="2366" actId="20577"/>
          <ac:spMkLst>
            <pc:docMk/>
            <pc:sldMk cId="699795487" sldId="390"/>
            <ac:spMk id="5" creationId="{6C7F4F35-B552-E12F-D00F-A5EC521F9B44}"/>
          </ac:spMkLst>
        </pc:spChg>
        <pc:picChg chg="del">
          <ac:chgData name="Matthieu De Mari" userId="dfb708c9-d8dc-439f-9a3b-c772bf4a311c" providerId="ADAL" clId="{95DC2182-BA54-4583-9E8E-B21E5C8D4D55}" dt="2023-02-17T09:07:31.027" v="1651" actId="478"/>
          <ac:picMkLst>
            <pc:docMk/>
            <pc:sldMk cId="699795487" sldId="390"/>
            <ac:picMk id="4" creationId="{E369E838-8787-6F41-A352-CC63B582FAC3}"/>
          </ac:picMkLst>
        </pc:picChg>
      </pc:sldChg>
      <pc:sldChg chg="addSp delSp modSp add mod">
        <pc:chgData name="Matthieu De Mari" userId="dfb708c9-d8dc-439f-9a3b-c772bf4a311c" providerId="ADAL" clId="{95DC2182-BA54-4583-9E8E-B21E5C8D4D55}" dt="2023-02-17T09:22:45.452" v="3053"/>
        <pc:sldMkLst>
          <pc:docMk/>
          <pc:sldMk cId="3438165640" sldId="391"/>
        </pc:sldMkLst>
        <pc:spChg chg="mod">
          <ac:chgData name="Matthieu De Mari" userId="dfb708c9-d8dc-439f-9a3b-c772bf4a311c" providerId="ADAL" clId="{95DC2182-BA54-4583-9E8E-B21E5C8D4D55}" dt="2023-02-17T09:22:45.452" v="3053"/>
          <ac:spMkLst>
            <pc:docMk/>
            <pc:sldMk cId="3438165640" sldId="391"/>
            <ac:spMk id="2" creationId="{3E88DE4A-B9A9-CCDF-2EFA-3BA4C358FAAB}"/>
          </ac:spMkLst>
        </pc:spChg>
        <pc:spChg chg="del">
          <ac:chgData name="Matthieu De Mari" userId="dfb708c9-d8dc-439f-9a3b-c772bf4a311c" providerId="ADAL" clId="{95DC2182-BA54-4583-9E8E-B21E5C8D4D55}" dt="2023-02-17T09:09:49.224" v="2005" actId="478"/>
          <ac:spMkLst>
            <pc:docMk/>
            <pc:sldMk cId="3438165640" sldId="391"/>
            <ac:spMk id="3" creationId="{BCEF9F32-C83F-B6A9-E126-668F25B9100E}"/>
          </ac:spMkLst>
        </pc:spChg>
        <pc:spChg chg="del">
          <ac:chgData name="Matthieu De Mari" userId="dfb708c9-d8dc-439f-9a3b-c772bf4a311c" providerId="ADAL" clId="{95DC2182-BA54-4583-9E8E-B21E5C8D4D55}" dt="2023-02-17T09:09:48.530" v="2004" actId="478"/>
          <ac:spMkLst>
            <pc:docMk/>
            <pc:sldMk cId="3438165640" sldId="391"/>
            <ac:spMk id="5" creationId="{6C7F4F35-B552-E12F-D00F-A5EC521F9B44}"/>
          </ac:spMkLst>
        </pc:spChg>
        <pc:spChg chg="add del mod">
          <ac:chgData name="Matthieu De Mari" userId="dfb708c9-d8dc-439f-9a3b-c772bf4a311c" providerId="ADAL" clId="{95DC2182-BA54-4583-9E8E-B21E5C8D4D55}" dt="2023-02-17T09:09:50.684" v="2007" actId="478"/>
          <ac:spMkLst>
            <pc:docMk/>
            <pc:sldMk cId="3438165640" sldId="391"/>
            <ac:spMk id="6" creationId="{0264C30C-6877-BAB4-38C6-EAD2F59078CD}"/>
          </ac:spMkLst>
        </pc:spChg>
        <pc:spChg chg="add del mod">
          <ac:chgData name="Matthieu De Mari" userId="dfb708c9-d8dc-439f-9a3b-c772bf4a311c" providerId="ADAL" clId="{95DC2182-BA54-4583-9E8E-B21E5C8D4D55}" dt="2023-02-17T09:09:49.830" v="2006" actId="478"/>
          <ac:spMkLst>
            <pc:docMk/>
            <pc:sldMk cId="3438165640" sldId="391"/>
            <ac:spMk id="8" creationId="{618FC7F9-F8FA-D7BD-BCF2-D7FD82133C18}"/>
          </ac:spMkLst>
        </pc:spChg>
        <pc:spChg chg="add mod">
          <ac:chgData name="Matthieu De Mari" userId="dfb708c9-d8dc-439f-9a3b-c772bf4a311c" providerId="ADAL" clId="{95DC2182-BA54-4583-9E8E-B21E5C8D4D55}" dt="2023-02-17T09:15:11.651" v="2325" actId="115"/>
          <ac:spMkLst>
            <pc:docMk/>
            <pc:sldMk cId="3438165640" sldId="391"/>
            <ac:spMk id="11" creationId="{041C82DA-C4AB-4A16-CC94-7486A4928219}"/>
          </ac:spMkLst>
        </pc:spChg>
        <pc:spChg chg="add mod">
          <ac:chgData name="Matthieu De Mari" userId="dfb708c9-d8dc-439f-9a3b-c772bf4a311c" providerId="ADAL" clId="{95DC2182-BA54-4583-9E8E-B21E5C8D4D55}" dt="2023-02-17T09:13:45.118" v="2250"/>
          <ac:spMkLst>
            <pc:docMk/>
            <pc:sldMk cId="3438165640" sldId="391"/>
            <ac:spMk id="13" creationId="{BEFA2E9D-D346-A4E1-725F-1DA59AFF1537}"/>
          </ac:spMkLst>
        </pc:spChg>
        <pc:spChg chg="add mod">
          <ac:chgData name="Matthieu De Mari" userId="dfb708c9-d8dc-439f-9a3b-c772bf4a311c" providerId="ADAL" clId="{95DC2182-BA54-4583-9E8E-B21E5C8D4D55}" dt="2023-02-17T09:21:44.904" v="2946" actId="1037"/>
          <ac:spMkLst>
            <pc:docMk/>
            <pc:sldMk cId="3438165640" sldId="391"/>
            <ac:spMk id="14" creationId="{D8EED8B7-FABB-F38D-5C99-E82E2A917136}"/>
          </ac:spMkLst>
        </pc:spChg>
        <pc:spChg chg="add mod">
          <ac:chgData name="Matthieu De Mari" userId="dfb708c9-d8dc-439f-9a3b-c772bf4a311c" providerId="ADAL" clId="{95DC2182-BA54-4583-9E8E-B21E5C8D4D55}" dt="2023-02-17T09:13:45.118" v="2250"/>
          <ac:spMkLst>
            <pc:docMk/>
            <pc:sldMk cId="3438165640" sldId="391"/>
            <ac:spMk id="15" creationId="{58EF33CF-8803-CBB6-6050-94DB222659B3}"/>
          </ac:spMkLst>
        </pc:spChg>
        <pc:picChg chg="add mod">
          <ac:chgData name="Matthieu De Mari" userId="dfb708c9-d8dc-439f-9a3b-c772bf4a311c" providerId="ADAL" clId="{95DC2182-BA54-4583-9E8E-B21E5C8D4D55}" dt="2023-02-17T09:10:36.360" v="2014" actId="1076"/>
          <ac:picMkLst>
            <pc:docMk/>
            <pc:sldMk cId="3438165640" sldId="391"/>
            <ac:picMk id="10" creationId="{F83FE53A-C01F-5A70-FCBF-D89938440AE4}"/>
          </ac:picMkLst>
        </pc:picChg>
        <pc:picChg chg="add mod">
          <ac:chgData name="Matthieu De Mari" userId="dfb708c9-d8dc-439f-9a3b-c772bf4a311c" providerId="ADAL" clId="{95DC2182-BA54-4583-9E8E-B21E5C8D4D55}" dt="2023-02-17T09:13:45.118" v="2250"/>
          <ac:picMkLst>
            <pc:docMk/>
            <pc:sldMk cId="3438165640" sldId="391"/>
            <ac:picMk id="12" creationId="{F1C767E9-6308-3CB8-97B8-EB787964EEA7}"/>
          </ac:picMkLst>
        </pc:picChg>
      </pc:sldChg>
      <pc:sldChg chg="addSp delSp modSp add mod ord">
        <pc:chgData name="Matthieu De Mari" userId="dfb708c9-d8dc-439f-9a3b-c772bf4a311c" providerId="ADAL" clId="{95DC2182-BA54-4583-9E8E-B21E5C8D4D55}" dt="2023-02-17T09:22:42.121" v="3052" actId="20577"/>
        <pc:sldMkLst>
          <pc:docMk/>
          <pc:sldMk cId="2064353129" sldId="392"/>
        </pc:sldMkLst>
        <pc:spChg chg="mod">
          <ac:chgData name="Matthieu De Mari" userId="dfb708c9-d8dc-439f-9a3b-c772bf4a311c" providerId="ADAL" clId="{95DC2182-BA54-4583-9E8E-B21E5C8D4D55}" dt="2023-02-17T09:22:42.121" v="3052" actId="20577"/>
          <ac:spMkLst>
            <pc:docMk/>
            <pc:sldMk cId="2064353129" sldId="392"/>
            <ac:spMk id="2" creationId="{3E88DE4A-B9A9-CCDF-2EFA-3BA4C358FAAB}"/>
          </ac:spMkLst>
        </pc:spChg>
        <pc:spChg chg="add mod">
          <ac:chgData name="Matthieu De Mari" userId="dfb708c9-d8dc-439f-9a3b-c772bf4a311c" providerId="ADAL" clId="{95DC2182-BA54-4583-9E8E-B21E5C8D4D55}" dt="2023-02-17T09:11:05.109" v="2019" actId="208"/>
          <ac:spMkLst>
            <pc:docMk/>
            <pc:sldMk cId="2064353129" sldId="392"/>
            <ac:spMk id="3" creationId="{9297C65D-302D-97F3-B9E7-0795EAD68417}"/>
          </ac:spMkLst>
        </pc:spChg>
        <pc:spChg chg="add mod">
          <ac:chgData name="Matthieu De Mari" userId="dfb708c9-d8dc-439f-9a3b-c772bf4a311c" providerId="ADAL" clId="{95DC2182-BA54-4583-9E8E-B21E5C8D4D55}" dt="2023-02-17T09:11:13.425" v="2023" actId="14100"/>
          <ac:spMkLst>
            <pc:docMk/>
            <pc:sldMk cId="2064353129" sldId="392"/>
            <ac:spMk id="4" creationId="{76F7AF6B-B2F9-3EFF-C0AF-2B594EF765FF}"/>
          </ac:spMkLst>
        </pc:spChg>
        <pc:spChg chg="add mod">
          <ac:chgData name="Matthieu De Mari" userId="dfb708c9-d8dc-439f-9a3b-c772bf4a311c" providerId="ADAL" clId="{95DC2182-BA54-4583-9E8E-B21E5C8D4D55}" dt="2023-02-17T09:11:23.789" v="2026" actId="14100"/>
          <ac:spMkLst>
            <pc:docMk/>
            <pc:sldMk cId="2064353129" sldId="392"/>
            <ac:spMk id="5" creationId="{839586BE-A17E-1BF1-BFDE-31813F4B3DA7}"/>
          </ac:spMkLst>
        </pc:spChg>
        <pc:spChg chg="add mod">
          <ac:chgData name="Matthieu De Mari" userId="dfb708c9-d8dc-439f-9a3b-c772bf4a311c" providerId="ADAL" clId="{95DC2182-BA54-4583-9E8E-B21E5C8D4D55}" dt="2023-02-17T09:21:50.102" v="2950" actId="1037"/>
          <ac:spMkLst>
            <pc:docMk/>
            <pc:sldMk cId="2064353129" sldId="392"/>
            <ac:spMk id="6" creationId="{3DFDB98B-84DF-C2AD-F494-6AFEC7D2D6CE}"/>
          </ac:spMkLst>
        </pc:spChg>
        <pc:spChg chg="add del mod">
          <ac:chgData name="Matthieu De Mari" userId="dfb708c9-d8dc-439f-9a3b-c772bf4a311c" providerId="ADAL" clId="{95DC2182-BA54-4583-9E8E-B21E5C8D4D55}" dt="2023-02-17T09:11:43.365" v="2034" actId="478"/>
          <ac:spMkLst>
            <pc:docMk/>
            <pc:sldMk cId="2064353129" sldId="392"/>
            <ac:spMk id="7" creationId="{97AC7B7E-A5DF-2690-98A1-F558BD65B7DE}"/>
          </ac:spMkLst>
        </pc:spChg>
        <pc:spChg chg="add mod">
          <ac:chgData name="Matthieu De Mari" userId="dfb708c9-d8dc-439f-9a3b-c772bf4a311c" providerId="ADAL" clId="{95DC2182-BA54-4583-9E8E-B21E5C8D4D55}" dt="2023-02-17T09:12:02.838" v="2043" actId="208"/>
          <ac:spMkLst>
            <pc:docMk/>
            <pc:sldMk cId="2064353129" sldId="392"/>
            <ac:spMk id="8" creationId="{9CD8EDD4-508D-2592-641D-F07131736022}"/>
          </ac:spMkLst>
        </pc:spChg>
        <pc:spChg chg="add mod">
          <ac:chgData name="Matthieu De Mari" userId="dfb708c9-d8dc-439f-9a3b-c772bf4a311c" providerId="ADAL" clId="{95DC2182-BA54-4583-9E8E-B21E5C8D4D55}" dt="2023-02-17T09:13:33.978" v="2248" actId="207"/>
          <ac:spMkLst>
            <pc:docMk/>
            <pc:sldMk cId="2064353129" sldId="392"/>
            <ac:spMk id="9" creationId="{98455056-4146-112A-F120-BE0214897893}"/>
          </ac:spMkLst>
        </pc:spChg>
        <pc:spChg chg="add mod">
          <ac:chgData name="Matthieu De Mari" userId="dfb708c9-d8dc-439f-9a3b-c772bf4a311c" providerId="ADAL" clId="{95DC2182-BA54-4583-9E8E-B21E5C8D4D55}" dt="2023-02-17T09:14:47.187" v="2274" actId="1076"/>
          <ac:spMkLst>
            <pc:docMk/>
            <pc:sldMk cId="2064353129" sldId="392"/>
            <ac:spMk id="25" creationId="{6C97FE7D-83F3-331E-3DF8-232847CB58B0}"/>
          </ac:spMkLst>
        </pc:spChg>
        <pc:cxnChg chg="add mod">
          <ac:chgData name="Matthieu De Mari" userId="dfb708c9-d8dc-439f-9a3b-c772bf4a311c" providerId="ADAL" clId="{95DC2182-BA54-4583-9E8E-B21E5C8D4D55}" dt="2023-02-17T09:14:29.083" v="2265" actId="14100"/>
          <ac:cxnSpMkLst>
            <pc:docMk/>
            <pc:sldMk cId="2064353129" sldId="392"/>
            <ac:cxnSpMk id="12" creationId="{3D32C3E9-BCF7-21C1-63AF-73D41ED05D73}"/>
          </ac:cxnSpMkLst>
        </pc:cxnChg>
        <pc:cxnChg chg="add mod">
          <ac:chgData name="Matthieu De Mari" userId="dfb708c9-d8dc-439f-9a3b-c772bf4a311c" providerId="ADAL" clId="{95DC2182-BA54-4583-9E8E-B21E5C8D4D55}" dt="2023-02-17T09:14:13.853" v="2257" actId="14100"/>
          <ac:cxnSpMkLst>
            <pc:docMk/>
            <pc:sldMk cId="2064353129" sldId="392"/>
            <ac:cxnSpMk id="13" creationId="{CAD247D5-7FC8-E539-BBF9-553966365A8E}"/>
          </ac:cxnSpMkLst>
        </pc:cxnChg>
        <pc:cxnChg chg="add mod">
          <ac:chgData name="Matthieu De Mari" userId="dfb708c9-d8dc-439f-9a3b-c772bf4a311c" providerId="ADAL" clId="{95DC2182-BA54-4583-9E8E-B21E5C8D4D55}" dt="2023-02-17T09:14:26.278" v="2264" actId="14100"/>
          <ac:cxnSpMkLst>
            <pc:docMk/>
            <pc:sldMk cId="2064353129" sldId="392"/>
            <ac:cxnSpMk id="17" creationId="{08DACFCA-54FF-8B97-ADDE-2E676AE80B9A}"/>
          </ac:cxnSpMkLst>
        </pc:cxnChg>
        <pc:cxnChg chg="add mod">
          <ac:chgData name="Matthieu De Mari" userId="dfb708c9-d8dc-439f-9a3b-c772bf4a311c" providerId="ADAL" clId="{95DC2182-BA54-4583-9E8E-B21E5C8D4D55}" dt="2023-02-17T09:14:22.423" v="2263" actId="14100"/>
          <ac:cxnSpMkLst>
            <pc:docMk/>
            <pc:sldMk cId="2064353129" sldId="392"/>
            <ac:cxnSpMk id="19" creationId="{B762C7FE-569E-526F-8EAC-7FB212EC0703}"/>
          </ac:cxnSpMkLst>
        </pc:cxnChg>
      </pc:sldChg>
      <pc:sldChg chg="addSp delSp modSp add mod">
        <pc:chgData name="Matthieu De Mari" userId="dfb708c9-d8dc-439f-9a3b-c772bf4a311c" providerId="ADAL" clId="{95DC2182-BA54-4583-9E8E-B21E5C8D4D55}" dt="2023-02-17T09:22:21.788" v="3038"/>
        <pc:sldMkLst>
          <pc:docMk/>
          <pc:sldMk cId="3842187934" sldId="393"/>
        </pc:sldMkLst>
        <pc:spChg chg="mod">
          <ac:chgData name="Matthieu De Mari" userId="dfb708c9-d8dc-439f-9a3b-c772bf4a311c" providerId="ADAL" clId="{95DC2182-BA54-4583-9E8E-B21E5C8D4D55}" dt="2023-02-17T09:22:21.788" v="3038"/>
          <ac:spMkLst>
            <pc:docMk/>
            <pc:sldMk cId="3842187934" sldId="393"/>
            <ac:spMk id="2" creationId="{3E88DE4A-B9A9-CCDF-2EFA-3BA4C358FAAB}"/>
          </ac:spMkLst>
        </pc:spChg>
        <pc:spChg chg="del mod">
          <ac:chgData name="Matthieu De Mari" userId="dfb708c9-d8dc-439f-9a3b-c772bf4a311c" providerId="ADAL" clId="{95DC2182-BA54-4583-9E8E-B21E5C8D4D55}" dt="2023-02-17T09:15:55.413" v="2370" actId="478"/>
          <ac:spMkLst>
            <pc:docMk/>
            <pc:sldMk cId="3842187934" sldId="393"/>
            <ac:spMk id="3" creationId="{BCEF9F32-C83F-B6A9-E126-668F25B9100E}"/>
          </ac:spMkLst>
        </pc:spChg>
        <pc:spChg chg="del">
          <ac:chgData name="Matthieu De Mari" userId="dfb708c9-d8dc-439f-9a3b-c772bf4a311c" providerId="ADAL" clId="{95DC2182-BA54-4583-9E8E-B21E5C8D4D55}" dt="2023-02-17T09:15:54.538" v="2368" actId="478"/>
          <ac:spMkLst>
            <pc:docMk/>
            <pc:sldMk cId="3842187934" sldId="393"/>
            <ac:spMk id="5" creationId="{6C7F4F35-B552-E12F-D00F-A5EC521F9B44}"/>
          </ac:spMkLst>
        </pc:spChg>
        <pc:spChg chg="add del mod">
          <ac:chgData name="Matthieu De Mari" userId="dfb708c9-d8dc-439f-9a3b-c772bf4a311c" providerId="ADAL" clId="{95DC2182-BA54-4583-9E8E-B21E5C8D4D55}" dt="2023-02-17T09:15:56.648" v="2371" actId="478"/>
          <ac:spMkLst>
            <pc:docMk/>
            <pc:sldMk cId="3842187934" sldId="393"/>
            <ac:spMk id="6" creationId="{172017A6-24E0-1540-C49A-2A66719AE393}"/>
          </ac:spMkLst>
        </pc:spChg>
        <pc:spChg chg="add mod">
          <ac:chgData name="Matthieu De Mari" userId="dfb708c9-d8dc-439f-9a3b-c772bf4a311c" providerId="ADAL" clId="{95DC2182-BA54-4583-9E8E-B21E5C8D4D55}" dt="2023-02-17T09:17:21.575" v="2600" actId="20577"/>
          <ac:spMkLst>
            <pc:docMk/>
            <pc:sldMk cId="3842187934" sldId="393"/>
            <ac:spMk id="8" creationId="{2F23B49A-721B-DD95-6D4E-073A6A6E4974}"/>
          </ac:spMkLst>
        </pc:spChg>
        <pc:picChg chg="add mod">
          <ac:chgData name="Matthieu De Mari" userId="dfb708c9-d8dc-439f-9a3b-c772bf4a311c" providerId="ADAL" clId="{95DC2182-BA54-4583-9E8E-B21E5C8D4D55}" dt="2023-02-17T09:16:42.595" v="2483" actId="1076"/>
          <ac:picMkLst>
            <pc:docMk/>
            <pc:sldMk cId="3842187934" sldId="393"/>
            <ac:picMk id="10" creationId="{8D66A25C-FAC3-1855-47F0-61A8E7EDBDA1}"/>
          </ac:picMkLst>
        </pc:picChg>
      </pc:sldChg>
      <pc:sldChg chg="addSp delSp modSp add mod">
        <pc:chgData name="Matthieu De Mari" userId="dfb708c9-d8dc-439f-9a3b-c772bf4a311c" providerId="ADAL" clId="{95DC2182-BA54-4583-9E8E-B21E5C8D4D55}" dt="2023-02-17T09:22:27.992" v="3041" actId="20577"/>
        <pc:sldMkLst>
          <pc:docMk/>
          <pc:sldMk cId="781649533" sldId="394"/>
        </pc:sldMkLst>
        <pc:spChg chg="mod">
          <ac:chgData name="Matthieu De Mari" userId="dfb708c9-d8dc-439f-9a3b-c772bf4a311c" providerId="ADAL" clId="{95DC2182-BA54-4583-9E8E-B21E5C8D4D55}" dt="2023-02-17T09:22:27.992" v="3041" actId="20577"/>
          <ac:spMkLst>
            <pc:docMk/>
            <pc:sldMk cId="781649533" sldId="394"/>
            <ac:spMk id="2" creationId="{3E88DE4A-B9A9-CCDF-2EFA-3BA4C358FAAB}"/>
          </ac:spMkLst>
        </pc:spChg>
        <pc:spChg chg="mod">
          <ac:chgData name="Matthieu De Mari" userId="dfb708c9-d8dc-439f-9a3b-c772bf4a311c" providerId="ADAL" clId="{95DC2182-BA54-4583-9E8E-B21E5C8D4D55}" dt="2023-02-17T09:18:20.471" v="2677" actId="113"/>
          <ac:spMkLst>
            <pc:docMk/>
            <pc:sldMk cId="781649533" sldId="394"/>
            <ac:spMk id="8" creationId="{2F23B49A-721B-DD95-6D4E-073A6A6E4974}"/>
          </ac:spMkLst>
        </pc:spChg>
        <pc:picChg chg="add mod">
          <ac:chgData name="Matthieu De Mari" userId="dfb708c9-d8dc-439f-9a3b-c772bf4a311c" providerId="ADAL" clId="{95DC2182-BA54-4583-9E8E-B21E5C8D4D55}" dt="2023-02-17T09:18:38.581" v="2691" actId="1037"/>
          <ac:picMkLst>
            <pc:docMk/>
            <pc:sldMk cId="781649533" sldId="394"/>
            <ac:picMk id="4" creationId="{524B8573-B927-FC61-5A5C-06A2E553F154}"/>
          </ac:picMkLst>
        </pc:picChg>
        <pc:picChg chg="del">
          <ac:chgData name="Matthieu De Mari" userId="dfb708c9-d8dc-439f-9a3b-c772bf4a311c" providerId="ADAL" clId="{95DC2182-BA54-4583-9E8E-B21E5C8D4D55}" dt="2023-02-17T09:18:15.834" v="2674" actId="478"/>
          <ac:picMkLst>
            <pc:docMk/>
            <pc:sldMk cId="781649533" sldId="394"/>
            <ac:picMk id="10" creationId="{8D66A25C-FAC3-1855-47F0-61A8E7EDBDA1}"/>
          </ac:picMkLst>
        </pc:picChg>
      </pc:sldChg>
      <pc:sldChg chg="addSp delSp modSp add mod modClrScheme chgLayout">
        <pc:chgData name="Matthieu De Mari" userId="dfb708c9-d8dc-439f-9a3b-c772bf4a311c" providerId="ADAL" clId="{95DC2182-BA54-4583-9E8E-B21E5C8D4D55}" dt="2023-02-17T09:22:35.259" v="3044" actId="20577"/>
        <pc:sldMkLst>
          <pc:docMk/>
          <pc:sldMk cId="2316878562" sldId="395"/>
        </pc:sldMkLst>
        <pc:spChg chg="mod ord">
          <ac:chgData name="Matthieu De Mari" userId="dfb708c9-d8dc-439f-9a3b-c772bf4a311c" providerId="ADAL" clId="{95DC2182-BA54-4583-9E8E-B21E5C8D4D55}" dt="2023-02-17T09:22:35.259" v="3044" actId="20577"/>
          <ac:spMkLst>
            <pc:docMk/>
            <pc:sldMk cId="2316878562" sldId="395"/>
            <ac:spMk id="2" creationId="{3E88DE4A-B9A9-CCDF-2EFA-3BA4C358FAAB}"/>
          </ac:spMkLst>
        </pc:spChg>
        <pc:spChg chg="mod ord">
          <ac:chgData name="Matthieu De Mari" userId="dfb708c9-d8dc-439f-9a3b-c772bf4a311c" providerId="ADAL" clId="{95DC2182-BA54-4583-9E8E-B21E5C8D4D55}" dt="2023-02-17T09:20:53.358" v="2875" actId="20577"/>
          <ac:spMkLst>
            <pc:docMk/>
            <pc:sldMk cId="2316878562" sldId="395"/>
            <ac:spMk id="8" creationId="{2F23B49A-721B-DD95-6D4E-073A6A6E4974}"/>
          </ac:spMkLst>
        </pc:spChg>
        <pc:picChg chg="del">
          <ac:chgData name="Matthieu De Mari" userId="dfb708c9-d8dc-439f-9a3b-c772bf4a311c" providerId="ADAL" clId="{95DC2182-BA54-4583-9E8E-B21E5C8D4D55}" dt="2023-02-17T09:18:59.416" v="2694" actId="478"/>
          <ac:picMkLst>
            <pc:docMk/>
            <pc:sldMk cId="2316878562" sldId="395"/>
            <ac:picMk id="4" creationId="{524B8573-B927-FC61-5A5C-06A2E553F154}"/>
          </ac:picMkLst>
        </pc:picChg>
        <pc:picChg chg="add del mod">
          <ac:chgData name="Matthieu De Mari" userId="dfb708c9-d8dc-439f-9a3b-c772bf4a311c" providerId="ADAL" clId="{95DC2182-BA54-4583-9E8E-B21E5C8D4D55}" dt="2023-02-17T09:19:13.883" v="2701" actId="478"/>
          <ac:picMkLst>
            <pc:docMk/>
            <pc:sldMk cId="2316878562" sldId="395"/>
            <ac:picMk id="5" creationId="{4A8911E2-75A0-7BD2-6C4D-DE264552666B}"/>
          </ac:picMkLst>
        </pc:picChg>
        <pc:picChg chg="add mod">
          <ac:chgData name="Matthieu De Mari" userId="dfb708c9-d8dc-439f-9a3b-c772bf4a311c" providerId="ADAL" clId="{95DC2182-BA54-4583-9E8E-B21E5C8D4D55}" dt="2023-02-17T09:20:27.032" v="2853" actId="1036"/>
          <ac:picMkLst>
            <pc:docMk/>
            <pc:sldMk cId="2316878562" sldId="395"/>
            <ac:picMk id="7" creationId="{9D14AB5C-BA99-C7BA-2FE3-DCAF22537151}"/>
          </ac:picMkLst>
        </pc:picChg>
      </pc:sldChg>
      <pc:sldChg chg="addSp delSp modSp new mod">
        <pc:chgData name="Matthieu De Mari" userId="dfb708c9-d8dc-439f-9a3b-c772bf4a311c" providerId="ADAL" clId="{95DC2182-BA54-4583-9E8E-B21E5C8D4D55}" dt="2023-02-17T09:39:43.177" v="4039" actId="20577"/>
        <pc:sldMkLst>
          <pc:docMk/>
          <pc:sldMk cId="1870305378" sldId="396"/>
        </pc:sldMkLst>
        <pc:spChg chg="mod">
          <ac:chgData name="Matthieu De Mari" userId="dfb708c9-d8dc-439f-9a3b-c772bf4a311c" providerId="ADAL" clId="{95DC2182-BA54-4583-9E8E-B21E5C8D4D55}" dt="2023-02-17T09:22:48.286" v="3054"/>
          <ac:spMkLst>
            <pc:docMk/>
            <pc:sldMk cId="1870305378" sldId="396"/>
            <ac:spMk id="2" creationId="{9774CF04-37F8-59A5-D891-341292A57549}"/>
          </ac:spMkLst>
        </pc:spChg>
        <pc:spChg chg="mod">
          <ac:chgData name="Matthieu De Mari" userId="dfb708c9-d8dc-439f-9a3b-c772bf4a311c" providerId="ADAL" clId="{95DC2182-BA54-4583-9E8E-B21E5C8D4D55}" dt="2023-02-17T09:39:43.177" v="4039" actId="20577"/>
          <ac:spMkLst>
            <pc:docMk/>
            <pc:sldMk cId="1870305378" sldId="396"/>
            <ac:spMk id="3" creationId="{4E2EC6DC-296C-84BC-FE39-DB6DC6B7379B}"/>
          </ac:spMkLst>
        </pc:spChg>
        <pc:spChg chg="del">
          <ac:chgData name="Matthieu De Mari" userId="dfb708c9-d8dc-439f-9a3b-c772bf4a311c" providerId="ADAL" clId="{95DC2182-BA54-4583-9E8E-B21E5C8D4D55}" dt="2023-02-17T09:21:19.074" v="2878" actId="478"/>
          <ac:spMkLst>
            <pc:docMk/>
            <pc:sldMk cId="1870305378" sldId="396"/>
            <ac:spMk id="4" creationId="{23CE24C3-5C5B-99BA-FA26-CFFB3E0F75EC}"/>
          </ac:spMkLst>
        </pc:spChg>
        <pc:spChg chg="add del mod">
          <ac:chgData name="Matthieu De Mari" userId="dfb708c9-d8dc-439f-9a3b-c772bf4a311c" providerId="ADAL" clId="{95DC2182-BA54-4583-9E8E-B21E5C8D4D55}" dt="2023-02-17T09:21:30.681" v="2938"/>
          <ac:spMkLst>
            <pc:docMk/>
            <pc:sldMk cId="1870305378" sldId="396"/>
            <ac:spMk id="7" creationId="{504779FB-ECB5-91AB-776A-10DFB1AD3D45}"/>
          </ac:spMkLst>
        </pc:spChg>
        <pc:spChg chg="add del mod">
          <ac:chgData name="Matthieu De Mari" userId="dfb708c9-d8dc-439f-9a3b-c772bf4a311c" providerId="ADAL" clId="{95DC2182-BA54-4583-9E8E-B21E5C8D4D55}" dt="2023-02-17T09:21:30.681" v="2938"/>
          <ac:spMkLst>
            <pc:docMk/>
            <pc:sldMk cId="1870305378" sldId="396"/>
            <ac:spMk id="8" creationId="{D0EA8020-B13C-93C0-039A-67DC8B1DD76B}"/>
          </ac:spMkLst>
        </pc:spChg>
        <pc:spChg chg="add del mod">
          <ac:chgData name="Matthieu De Mari" userId="dfb708c9-d8dc-439f-9a3b-c772bf4a311c" providerId="ADAL" clId="{95DC2182-BA54-4583-9E8E-B21E5C8D4D55}" dt="2023-02-17T09:21:30.681" v="2938"/>
          <ac:spMkLst>
            <pc:docMk/>
            <pc:sldMk cId="1870305378" sldId="396"/>
            <ac:spMk id="9" creationId="{1C7FEE87-6B91-1B8F-67EB-DEF2034F2CFE}"/>
          </ac:spMkLst>
        </pc:spChg>
        <pc:picChg chg="add del mod">
          <ac:chgData name="Matthieu De Mari" userId="dfb708c9-d8dc-439f-9a3b-c772bf4a311c" providerId="ADAL" clId="{95DC2182-BA54-4583-9E8E-B21E5C8D4D55}" dt="2023-02-17T09:21:30.681" v="2938"/>
          <ac:picMkLst>
            <pc:docMk/>
            <pc:sldMk cId="1870305378" sldId="396"/>
            <ac:picMk id="5" creationId="{839159B0-F5FA-07D5-8895-567D1D78C569}"/>
          </ac:picMkLst>
        </pc:picChg>
        <pc:picChg chg="add del mod">
          <ac:chgData name="Matthieu De Mari" userId="dfb708c9-d8dc-439f-9a3b-c772bf4a311c" providerId="ADAL" clId="{95DC2182-BA54-4583-9E8E-B21E5C8D4D55}" dt="2023-02-17T09:21:30.681" v="2938"/>
          <ac:picMkLst>
            <pc:docMk/>
            <pc:sldMk cId="1870305378" sldId="396"/>
            <ac:picMk id="6" creationId="{D224991E-CBE0-1797-B284-619B80EE18F2}"/>
          </ac:picMkLst>
        </pc:picChg>
        <pc:picChg chg="add mod">
          <ac:chgData name="Matthieu De Mari" userId="dfb708c9-d8dc-439f-9a3b-c772bf4a311c" providerId="ADAL" clId="{95DC2182-BA54-4583-9E8E-B21E5C8D4D55}" dt="2023-02-17T09:39:01.910" v="4009" actId="1036"/>
          <ac:picMkLst>
            <pc:docMk/>
            <pc:sldMk cId="1870305378" sldId="396"/>
            <ac:picMk id="10" creationId="{7451DDE0-AAF3-330D-A8B5-94DCD7217016}"/>
          </ac:picMkLst>
        </pc:picChg>
      </pc:sldChg>
      <pc:sldChg chg="addSp delSp modSp add mod">
        <pc:chgData name="Matthieu De Mari" userId="dfb708c9-d8dc-439f-9a3b-c772bf4a311c" providerId="ADAL" clId="{95DC2182-BA54-4583-9E8E-B21E5C8D4D55}" dt="2023-02-17T09:40:17.388" v="4075" actId="20577"/>
        <pc:sldMkLst>
          <pc:docMk/>
          <pc:sldMk cId="1413966137" sldId="397"/>
        </pc:sldMkLst>
        <pc:spChg chg="mod">
          <ac:chgData name="Matthieu De Mari" userId="dfb708c9-d8dc-439f-9a3b-c772bf4a311c" providerId="ADAL" clId="{95DC2182-BA54-4583-9E8E-B21E5C8D4D55}" dt="2023-02-17T09:40:17.388" v="4075" actId="20577"/>
          <ac:spMkLst>
            <pc:docMk/>
            <pc:sldMk cId="1413966137" sldId="397"/>
            <ac:spMk id="3" creationId="{4E2EC6DC-296C-84BC-FE39-DB6DC6B7379B}"/>
          </ac:spMkLst>
        </pc:spChg>
        <pc:spChg chg="add del mod">
          <ac:chgData name="Matthieu De Mari" userId="dfb708c9-d8dc-439f-9a3b-c772bf4a311c" providerId="ADAL" clId="{95DC2182-BA54-4583-9E8E-B21E5C8D4D55}" dt="2023-02-17T09:34:26.735" v="3719" actId="21"/>
          <ac:spMkLst>
            <pc:docMk/>
            <pc:sldMk cId="1413966137" sldId="397"/>
            <ac:spMk id="4" creationId="{2779C85C-B145-607A-FD88-44BE4ADDFDE7}"/>
          </ac:spMkLst>
        </pc:spChg>
        <pc:spChg chg="add del mod">
          <ac:chgData name="Matthieu De Mari" userId="dfb708c9-d8dc-439f-9a3b-c772bf4a311c" providerId="ADAL" clId="{95DC2182-BA54-4583-9E8E-B21E5C8D4D55}" dt="2023-02-17T09:34:33.124" v="3722" actId="478"/>
          <ac:spMkLst>
            <pc:docMk/>
            <pc:sldMk cId="1413966137" sldId="397"/>
            <ac:spMk id="5" creationId="{53EE1042-F601-677B-CE31-4456678DB0D7}"/>
          </ac:spMkLst>
        </pc:spChg>
        <pc:picChg chg="add mod">
          <ac:chgData name="Matthieu De Mari" userId="dfb708c9-d8dc-439f-9a3b-c772bf4a311c" providerId="ADAL" clId="{95DC2182-BA54-4583-9E8E-B21E5C8D4D55}" dt="2023-02-17T09:39:52.227" v="4041"/>
          <ac:picMkLst>
            <pc:docMk/>
            <pc:sldMk cId="1413966137" sldId="397"/>
            <ac:picMk id="6" creationId="{49AD4472-5573-CFF1-EE35-D4FAE1EB60D0}"/>
          </ac:picMkLst>
        </pc:picChg>
        <pc:picChg chg="del">
          <ac:chgData name="Matthieu De Mari" userId="dfb708c9-d8dc-439f-9a3b-c772bf4a311c" providerId="ADAL" clId="{95DC2182-BA54-4583-9E8E-B21E5C8D4D55}" dt="2023-02-17T09:39:51.997" v="4040" actId="478"/>
          <ac:picMkLst>
            <pc:docMk/>
            <pc:sldMk cId="1413966137" sldId="397"/>
            <ac:picMk id="10" creationId="{7451DDE0-AAF3-330D-A8B5-94DCD7217016}"/>
          </ac:picMkLst>
        </pc:picChg>
      </pc:sldChg>
      <pc:sldChg chg="addSp delSp modSp new mod">
        <pc:chgData name="Matthieu De Mari" userId="dfb708c9-d8dc-439f-9a3b-c772bf4a311c" providerId="ADAL" clId="{95DC2182-BA54-4583-9E8E-B21E5C8D4D55}" dt="2023-02-17T09:37:06.161" v="3950" actId="1076"/>
        <pc:sldMkLst>
          <pc:docMk/>
          <pc:sldMk cId="2506346402" sldId="398"/>
        </pc:sldMkLst>
        <pc:spChg chg="mod">
          <ac:chgData name="Matthieu De Mari" userId="dfb708c9-d8dc-439f-9a3b-c772bf4a311c" providerId="ADAL" clId="{95DC2182-BA54-4583-9E8E-B21E5C8D4D55}" dt="2023-02-17T09:27:49.249" v="3405" actId="20577"/>
          <ac:spMkLst>
            <pc:docMk/>
            <pc:sldMk cId="2506346402" sldId="398"/>
            <ac:spMk id="2" creationId="{94DD6207-4F19-3F96-7313-BD1C134EFE2E}"/>
          </ac:spMkLst>
        </pc:spChg>
        <pc:spChg chg="mod">
          <ac:chgData name="Matthieu De Mari" userId="dfb708c9-d8dc-439f-9a3b-c772bf4a311c" providerId="ADAL" clId="{95DC2182-BA54-4583-9E8E-B21E5C8D4D55}" dt="2023-02-17T09:29:04.253" v="3542" actId="113"/>
          <ac:spMkLst>
            <pc:docMk/>
            <pc:sldMk cId="2506346402" sldId="398"/>
            <ac:spMk id="3" creationId="{AB518D65-2307-AF01-524E-D9D2045AA0A1}"/>
          </ac:spMkLst>
        </pc:spChg>
        <pc:spChg chg="del">
          <ac:chgData name="Matthieu De Mari" userId="dfb708c9-d8dc-439f-9a3b-c772bf4a311c" providerId="ADAL" clId="{95DC2182-BA54-4583-9E8E-B21E5C8D4D55}" dt="2023-02-17T09:29:06.288" v="3543" actId="478"/>
          <ac:spMkLst>
            <pc:docMk/>
            <pc:sldMk cId="2506346402" sldId="398"/>
            <ac:spMk id="4" creationId="{1A10D85D-7D13-2CC8-CB88-BCE9CFFA569F}"/>
          </ac:spMkLst>
        </pc:spChg>
        <pc:picChg chg="add mod">
          <ac:chgData name="Matthieu De Mari" userId="dfb708c9-d8dc-439f-9a3b-c772bf4a311c" providerId="ADAL" clId="{95DC2182-BA54-4583-9E8E-B21E5C8D4D55}" dt="2023-02-17T09:37:06.161" v="3950" actId="1076"/>
          <ac:picMkLst>
            <pc:docMk/>
            <pc:sldMk cId="2506346402" sldId="398"/>
            <ac:picMk id="6" creationId="{3C38EE99-9997-EC4D-6407-E95240AA3E61}"/>
          </ac:picMkLst>
        </pc:picChg>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pChg chg="mod ord">
          <ac:chgData name="Matthieu De Mari" userId="dfb708c9-d8dc-439f-9a3b-c772bf4a311c" providerId="ADAL" clId="{95DC2182-BA54-4583-9E8E-B21E5C8D4D55}" dt="2023-02-17T09:40:50.204" v="4101" actId="20577"/>
          <ac:spMkLst>
            <pc:docMk/>
            <pc:sldMk cId="1835834167" sldId="399"/>
            <ac:spMk id="2" creationId="{94DD6207-4F19-3F96-7313-BD1C134EFE2E}"/>
          </ac:spMkLst>
        </pc:spChg>
        <pc:spChg chg="del mod ord">
          <ac:chgData name="Matthieu De Mari" userId="dfb708c9-d8dc-439f-9a3b-c772bf4a311c" providerId="ADAL" clId="{95DC2182-BA54-4583-9E8E-B21E5C8D4D55}" dt="2023-02-17T09:37:39.991" v="3953" actId="478"/>
          <ac:spMkLst>
            <pc:docMk/>
            <pc:sldMk cId="1835834167" sldId="399"/>
            <ac:spMk id="3" creationId="{AB518D65-2307-AF01-524E-D9D2045AA0A1}"/>
          </ac:spMkLst>
        </pc:spChg>
        <pc:spChg chg="add del mod">
          <ac:chgData name="Matthieu De Mari" userId="dfb708c9-d8dc-439f-9a3b-c772bf4a311c" providerId="ADAL" clId="{95DC2182-BA54-4583-9E8E-B21E5C8D4D55}" dt="2023-02-17T09:37:42.328" v="3954" actId="478"/>
          <ac:spMkLst>
            <pc:docMk/>
            <pc:sldMk cId="1835834167" sldId="399"/>
            <ac:spMk id="5" creationId="{2EF588F6-3A8F-4EB1-4B65-67AF6C4BA090}"/>
          </ac:spMkLst>
        </pc:spChg>
        <pc:picChg chg="add mod">
          <ac:chgData name="Matthieu De Mari" userId="dfb708c9-d8dc-439f-9a3b-c772bf4a311c" providerId="ADAL" clId="{95DC2182-BA54-4583-9E8E-B21E5C8D4D55}" dt="2023-02-17T09:40:32.850" v="4076" actId="1076"/>
          <ac:picMkLst>
            <pc:docMk/>
            <pc:sldMk cId="1835834167" sldId="399"/>
            <ac:picMk id="7" creationId="{1C4103AD-8E3B-E0FC-1FB6-E4CDBAD3EC2B}"/>
          </ac:picMkLst>
        </pc:picChg>
        <pc:picChg chg="add mod">
          <ac:chgData name="Matthieu De Mari" userId="dfb708c9-d8dc-439f-9a3b-c772bf4a311c" providerId="ADAL" clId="{95DC2182-BA54-4583-9E8E-B21E5C8D4D55}" dt="2023-02-17T09:40:41.879" v="4081" actId="1076"/>
          <ac:picMkLst>
            <pc:docMk/>
            <pc:sldMk cId="1835834167" sldId="399"/>
            <ac:picMk id="8" creationId="{EDE5744A-E535-3ECF-6D99-A0009F827CBD}"/>
          </ac:picMkLst>
        </pc:picChg>
      </pc:sldChg>
      <pc:sldChg chg="addSp delSp modSp add mod ord modClrScheme chgLayout">
        <pc:chgData name="Matthieu De Mari" userId="dfb708c9-d8dc-439f-9a3b-c772bf4a311c" providerId="ADAL" clId="{95DC2182-BA54-4583-9E8E-B21E5C8D4D55}" dt="2023-02-17T09:37:12.799" v="3952"/>
        <pc:sldMkLst>
          <pc:docMk/>
          <pc:sldMk cId="4048808033" sldId="400"/>
        </pc:sldMkLst>
        <pc:spChg chg="mod ord">
          <ac:chgData name="Matthieu De Mari" userId="dfb708c9-d8dc-439f-9a3b-c772bf4a311c" providerId="ADAL" clId="{95DC2182-BA54-4583-9E8E-B21E5C8D4D55}" dt="2023-02-17T09:32:59.640" v="3629" actId="700"/>
          <ac:spMkLst>
            <pc:docMk/>
            <pc:sldMk cId="4048808033" sldId="400"/>
            <ac:spMk id="2" creationId="{94DD6207-4F19-3F96-7313-BD1C134EFE2E}"/>
          </ac:spMkLst>
        </pc:spChg>
        <pc:spChg chg="mod ord">
          <ac:chgData name="Matthieu De Mari" userId="dfb708c9-d8dc-439f-9a3b-c772bf4a311c" providerId="ADAL" clId="{95DC2182-BA54-4583-9E8E-B21E5C8D4D55}" dt="2023-02-17T09:33:59.082" v="3714" actId="20577"/>
          <ac:spMkLst>
            <pc:docMk/>
            <pc:sldMk cId="4048808033" sldId="400"/>
            <ac:spMk id="3" creationId="{AB518D65-2307-AF01-524E-D9D2045AA0A1}"/>
          </ac:spMkLst>
        </pc:spChg>
        <pc:spChg chg="add del mod ord">
          <ac:chgData name="Matthieu De Mari" userId="dfb708c9-d8dc-439f-9a3b-c772bf4a311c" providerId="ADAL" clId="{95DC2182-BA54-4583-9E8E-B21E5C8D4D55}" dt="2023-02-17T09:33:03.485" v="3635" actId="478"/>
          <ac:spMkLst>
            <pc:docMk/>
            <pc:sldMk cId="4048808033" sldId="400"/>
            <ac:spMk id="6" creationId="{DCDED8EC-9D41-1A08-90F3-CA17CFDEADCE}"/>
          </ac:spMkLst>
        </pc:spChg>
        <pc:picChg chg="add del mod">
          <ac:chgData name="Matthieu De Mari" userId="dfb708c9-d8dc-439f-9a3b-c772bf4a311c" providerId="ADAL" clId="{95DC2182-BA54-4583-9E8E-B21E5C8D4D55}" dt="2023-02-17T09:32:51.674" v="3626" actId="478"/>
          <ac:picMkLst>
            <pc:docMk/>
            <pc:sldMk cId="4048808033" sldId="400"/>
            <ac:picMk id="5" creationId="{FCA6C289-05C2-2474-177F-20A8CC36CCD7}"/>
          </ac:picMkLst>
        </pc:picChg>
        <pc:picChg chg="add mod">
          <ac:chgData name="Matthieu De Mari" userId="dfb708c9-d8dc-439f-9a3b-c772bf4a311c" providerId="ADAL" clId="{95DC2182-BA54-4583-9E8E-B21E5C8D4D55}" dt="2023-02-17T09:34:04.797" v="3718" actId="1037"/>
          <ac:picMkLst>
            <pc:docMk/>
            <pc:sldMk cId="4048808033" sldId="400"/>
            <ac:picMk id="8" creationId="{E6F1A226-E903-0EFC-4ABA-2E0CF1D6A25F}"/>
          </ac:picMkLst>
        </pc:picChg>
      </pc:sldChg>
      <pc:sldChg chg="addSp delSp new del mod">
        <pc:chgData name="Matthieu De Mari" userId="dfb708c9-d8dc-439f-9a3b-c772bf4a311c" providerId="ADAL" clId="{95DC2182-BA54-4583-9E8E-B21E5C8D4D55}" dt="2023-02-17T09:43:44.070" v="4143" actId="47"/>
        <pc:sldMkLst>
          <pc:docMk/>
          <pc:sldMk cId="4083174369" sldId="401"/>
        </pc:sldMkLst>
        <pc:picChg chg="add del">
          <ac:chgData name="Matthieu De Mari" userId="dfb708c9-d8dc-439f-9a3b-c772bf4a311c" providerId="ADAL" clId="{95DC2182-BA54-4583-9E8E-B21E5C8D4D55}" dt="2023-02-17T09:43:18.544" v="4133" actId="21"/>
          <ac:picMkLst>
            <pc:docMk/>
            <pc:sldMk cId="4083174369" sldId="401"/>
            <ac:picMk id="5" creationId="{6B24127F-71AC-20FC-7A99-782E04FF8A11}"/>
          </ac:picMkLst>
        </pc:picChg>
      </pc:sldChg>
      <pc:sldChg chg="addSp delSp modSp add mod ord">
        <pc:chgData name="Matthieu De Mari" userId="dfb708c9-d8dc-439f-9a3b-c772bf4a311c" providerId="ADAL" clId="{95DC2182-BA54-4583-9E8E-B21E5C8D4D55}" dt="2023-02-17T09:43:29.334" v="4139"/>
        <pc:sldMkLst>
          <pc:docMk/>
          <pc:sldMk cId="736987387" sldId="402"/>
        </pc:sldMkLst>
        <pc:spChg chg="mod">
          <ac:chgData name="Matthieu De Mari" userId="dfb708c9-d8dc-439f-9a3b-c772bf4a311c" providerId="ADAL" clId="{95DC2182-BA54-4583-9E8E-B21E5C8D4D55}" dt="2023-02-17T09:43:16.206" v="4132" actId="20577"/>
          <ac:spMkLst>
            <pc:docMk/>
            <pc:sldMk cId="736987387" sldId="402"/>
            <ac:spMk id="2" creationId="{94DD6207-4F19-3F96-7313-BD1C134EFE2E}"/>
          </ac:spMkLst>
        </pc:spChg>
        <pc:spChg chg="mod">
          <ac:chgData name="Matthieu De Mari" userId="dfb708c9-d8dc-439f-9a3b-c772bf4a311c" providerId="ADAL" clId="{95DC2182-BA54-4583-9E8E-B21E5C8D4D55}" dt="2023-02-17T09:43:07.634" v="4129" actId="20577"/>
          <ac:spMkLst>
            <pc:docMk/>
            <pc:sldMk cId="736987387" sldId="402"/>
            <ac:spMk id="3" creationId="{AB518D65-2307-AF01-524E-D9D2045AA0A1}"/>
          </ac:spMkLst>
        </pc:spChg>
        <pc:picChg chg="add mod">
          <ac:chgData name="Matthieu De Mari" userId="dfb708c9-d8dc-439f-9a3b-c772bf4a311c" providerId="ADAL" clId="{95DC2182-BA54-4583-9E8E-B21E5C8D4D55}" dt="2023-02-17T09:43:25.643" v="4137" actId="1076"/>
          <ac:picMkLst>
            <pc:docMk/>
            <pc:sldMk cId="736987387" sldId="402"/>
            <ac:picMk id="4" creationId="{6CE3554C-9D2F-5BC5-3C72-5D7A74A0CCAA}"/>
          </ac:picMkLst>
        </pc:picChg>
        <pc:picChg chg="del">
          <ac:chgData name="Matthieu De Mari" userId="dfb708c9-d8dc-439f-9a3b-c772bf4a311c" providerId="ADAL" clId="{95DC2182-BA54-4583-9E8E-B21E5C8D4D55}" dt="2023-02-17T09:43:11.549" v="4130" actId="478"/>
          <ac:picMkLst>
            <pc:docMk/>
            <pc:sldMk cId="736987387" sldId="402"/>
            <ac:picMk id="6" creationId="{3C38EE99-9997-EC4D-6407-E95240AA3E61}"/>
          </ac:picMkLst>
        </pc:picChg>
      </pc:sldChg>
      <pc:sldChg chg="addSp delSp modSp add mod ord">
        <pc:chgData name="Matthieu De Mari" userId="dfb708c9-d8dc-439f-9a3b-c772bf4a311c" providerId="ADAL" clId="{95DC2182-BA54-4583-9E8E-B21E5C8D4D55}" dt="2023-02-17T09:52:53.497" v="4367" actId="20577"/>
        <pc:sldMkLst>
          <pc:docMk/>
          <pc:sldMk cId="105113267" sldId="403"/>
        </pc:sldMkLst>
        <pc:spChg chg="mod">
          <ac:chgData name="Matthieu De Mari" userId="dfb708c9-d8dc-439f-9a3b-c772bf4a311c" providerId="ADAL" clId="{95DC2182-BA54-4583-9E8E-B21E5C8D4D55}" dt="2023-02-17T09:52:53.497" v="4367" actId="20577"/>
          <ac:spMkLst>
            <pc:docMk/>
            <pc:sldMk cId="105113267" sldId="403"/>
            <ac:spMk id="8" creationId="{2F23B49A-721B-DD95-6D4E-073A6A6E4974}"/>
          </ac:spMkLst>
        </pc:spChg>
        <pc:picChg chg="add mod">
          <ac:chgData name="Matthieu De Mari" userId="dfb708c9-d8dc-439f-9a3b-c772bf4a311c" providerId="ADAL" clId="{95DC2182-BA54-4583-9E8E-B21E5C8D4D55}" dt="2023-02-17T09:51:45.663" v="4186" actId="1076"/>
          <ac:picMkLst>
            <pc:docMk/>
            <pc:sldMk cId="105113267" sldId="403"/>
            <ac:picMk id="4" creationId="{6DA78C32-4560-BEDA-2ECA-82D686C4FB72}"/>
          </ac:picMkLst>
        </pc:picChg>
        <pc:picChg chg="del">
          <ac:chgData name="Matthieu De Mari" userId="dfb708c9-d8dc-439f-9a3b-c772bf4a311c" providerId="ADAL" clId="{95DC2182-BA54-4583-9E8E-B21E5C8D4D55}" dt="2023-02-17T09:51:42.553" v="4184" actId="478"/>
          <ac:picMkLst>
            <pc:docMk/>
            <pc:sldMk cId="105113267" sldId="403"/>
            <ac:picMk id="7" creationId="{9D14AB5C-BA99-C7BA-2FE3-DCAF22537151}"/>
          </ac:picMkLst>
        </pc:picChg>
      </pc:sldChg>
      <pc:sldChg chg="modSp new mod">
        <pc:chgData name="Matthieu De Mari" userId="dfb708c9-d8dc-439f-9a3b-c772bf4a311c" providerId="ADAL" clId="{95DC2182-BA54-4583-9E8E-B21E5C8D4D55}" dt="2023-02-17T10:00:21.590" v="4415" actId="27636"/>
        <pc:sldMkLst>
          <pc:docMk/>
          <pc:sldMk cId="955831919" sldId="404"/>
        </pc:sldMkLst>
        <pc:spChg chg="mod">
          <ac:chgData name="Matthieu De Mari" userId="dfb708c9-d8dc-439f-9a3b-c772bf4a311c" providerId="ADAL" clId="{95DC2182-BA54-4583-9E8E-B21E5C8D4D55}" dt="2023-02-17T10:00:21.590" v="4415" actId="27636"/>
          <ac:spMkLst>
            <pc:docMk/>
            <pc:sldMk cId="955831919" sldId="404"/>
            <ac:spMk id="3" creationId="{3F321E73-C55F-1D84-B04E-3A310D33B527}"/>
          </ac:spMkLst>
        </pc:spChg>
      </pc:sldChg>
      <pc:sldChg chg="modSp new mod">
        <pc:chgData name="Matthieu De Mari" userId="dfb708c9-d8dc-439f-9a3b-c772bf4a311c" providerId="ADAL" clId="{95DC2182-BA54-4583-9E8E-B21E5C8D4D55}" dt="2023-02-17T10:00:54.715" v="4417" actId="27636"/>
        <pc:sldMkLst>
          <pc:docMk/>
          <pc:sldMk cId="2755235485" sldId="405"/>
        </pc:sldMkLst>
        <pc:spChg chg="mod">
          <ac:chgData name="Matthieu De Mari" userId="dfb708c9-d8dc-439f-9a3b-c772bf4a311c" providerId="ADAL" clId="{95DC2182-BA54-4583-9E8E-B21E5C8D4D55}" dt="2023-02-17T10:00:54.715" v="4417" actId="27636"/>
          <ac:spMkLst>
            <pc:docMk/>
            <pc:sldMk cId="2755235485" sldId="405"/>
            <ac:spMk id="3" creationId="{8219CB9E-DBF6-2419-238F-8192CB59ADA5}"/>
          </ac:spMkLst>
        </pc:spChg>
      </pc:sldChg>
      <pc:sldChg chg="new">
        <pc:chgData name="Matthieu De Mari" userId="dfb708c9-d8dc-439f-9a3b-c772bf4a311c" providerId="ADAL" clId="{95DC2182-BA54-4583-9E8E-B21E5C8D4D55}" dt="2023-02-17T09:54:36.491" v="4378" actId="680"/>
        <pc:sldMkLst>
          <pc:docMk/>
          <pc:sldMk cId="2781272903" sldId="406"/>
        </pc:sldMkLst>
      </pc:sldChg>
      <pc:sldChg chg="modSp new mod">
        <pc:chgData name="Matthieu De Mari" userId="dfb708c9-d8dc-439f-9a3b-c772bf4a311c" providerId="ADAL" clId="{95DC2182-BA54-4583-9E8E-B21E5C8D4D55}" dt="2023-02-17T10:03:07.376" v="4424" actId="27636"/>
        <pc:sldMkLst>
          <pc:docMk/>
          <pc:sldMk cId="3425780644" sldId="407"/>
        </pc:sldMkLst>
        <pc:spChg chg="mod">
          <ac:chgData name="Matthieu De Mari" userId="dfb708c9-d8dc-439f-9a3b-c772bf4a311c" providerId="ADAL" clId="{95DC2182-BA54-4583-9E8E-B21E5C8D4D55}" dt="2023-02-17T10:03:07.376" v="4424" actId="27636"/>
          <ac:spMkLst>
            <pc:docMk/>
            <pc:sldMk cId="3425780644" sldId="407"/>
            <ac:spMk id="3" creationId="{C27E85C4-C37D-BCBC-37B4-67BAAE68237E}"/>
          </ac:spMkLst>
        </pc:spChg>
      </pc:sldChg>
      <pc:sldChg chg="modSp new del mod ord">
        <pc:chgData name="Matthieu De Mari" userId="dfb708c9-d8dc-439f-9a3b-c772bf4a311c" providerId="ADAL" clId="{95DC2182-BA54-4583-9E8E-B21E5C8D4D55}" dt="2023-02-17T09:58:52.785" v="4408" actId="2696"/>
        <pc:sldMkLst>
          <pc:docMk/>
          <pc:sldMk cId="720065278" sldId="408"/>
        </pc:sldMkLst>
        <pc:spChg chg="mod">
          <ac:chgData name="Matthieu De Mari" userId="dfb708c9-d8dc-439f-9a3b-c772bf4a311c" providerId="ADAL" clId="{95DC2182-BA54-4583-9E8E-B21E5C8D4D55}" dt="2023-02-17T09:58:30.910" v="4402" actId="27636"/>
          <ac:spMkLst>
            <pc:docMk/>
            <pc:sldMk cId="720065278" sldId="408"/>
            <ac:spMk id="3" creationId="{A5B88264-BB37-CFC8-0955-0927A7B14073}"/>
          </ac:spMkLst>
        </pc:spChg>
      </pc:sldChg>
      <pc:sldChg chg="add">
        <pc:chgData name="Matthieu De Mari" userId="dfb708c9-d8dc-439f-9a3b-c772bf4a311c" providerId="ADAL" clId="{95DC2182-BA54-4583-9E8E-B21E5C8D4D55}" dt="2023-02-17T09:59:03.874" v="4412"/>
        <pc:sldMkLst>
          <pc:docMk/>
          <pc:sldMk cId="1300324164" sldId="408"/>
        </pc:sldMkLst>
      </pc:sldChg>
      <pc:sldChg chg="modSp new mod">
        <pc:chgData name="Matthieu De Mari" userId="dfb708c9-d8dc-439f-9a3b-c772bf4a311c" providerId="ADAL" clId="{95DC2182-BA54-4583-9E8E-B21E5C8D4D55}" dt="2023-02-17T10:03:46.619" v="4426" actId="27636"/>
        <pc:sldMkLst>
          <pc:docMk/>
          <pc:sldMk cId="2990823243" sldId="409"/>
        </pc:sldMkLst>
        <pc:spChg chg="mod">
          <ac:chgData name="Matthieu De Mari" userId="dfb708c9-d8dc-439f-9a3b-c772bf4a311c" providerId="ADAL" clId="{95DC2182-BA54-4583-9E8E-B21E5C8D4D55}" dt="2023-02-17T10:03:46.619" v="4426" actId="27636"/>
          <ac:spMkLst>
            <pc:docMk/>
            <pc:sldMk cId="2990823243" sldId="409"/>
            <ac:spMk id="3" creationId="{E0479E00-C19D-445B-DEDB-5B4425B6F46F}"/>
          </ac:spMkLst>
        </pc:spChg>
      </pc:sldChg>
      <pc:sldChg chg="modSp new mod">
        <pc:chgData name="Matthieu De Mari" userId="dfb708c9-d8dc-439f-9a3b-c772bf4a311c" providerId="ADAL" clId="{95DC2182-BA54-4583-9E8E-B21E5C8D4D55}" dt="2023-02-17T09:58:00.229" v="4393" actId="5793"/>
        <pc:sldMkLst>
          <pc:docMk/>
          <pc:sldMk cId="3793163593" sldId="410"/>
        </pc:sldMkLst>
        <pc:spChg chg="mod">
          <ac:chgData name="Matthieu De Mari" userId="dfb708c9-d8dc-439f-9a3b-c772bf4a311c" providerId="ADAL" clId="{95DC2182-BA54-4583-9E8E-B21E5C8D4D55}" dt="2023-02-17T09:58:00.229" v="4393" actId="5793"/>
          <ac:spMkLst>
            <pc:docMk/>
            <pc:sldMk cId="3793163593" sldId="410"/>
            <ac:spMk id="3" creationId="{0BFEBEC1-D1F9-4A6E-CECC-2236C4B55397}"/>
          </ac:spMkLst>
        </pc:spChg>
      </pc:sldChg>
      <pc:sldChg chg="modSp new mod">
        <pc:chgData name="Matthieu De Mari" userId="dfb708c9-d8dc-439f-9a3b-c772bf4a311c" providerId="ADAL" clId="{95DC2182-BA54-4583-9E8E-B21E5C8D4D55}" dt="2023-02-17T10:01:48.519" v="4419" actId="27636"/>
        <pc:sldMkLst>
          <pc:docMk/>
          <pc:sldMk cId="1374902952" sldId="411"/>
        </pc:sldMkLst>
        <pc:spChg chg="mod">
          <ac:chgData name="Matthieu De Mari" userId="dfb708c9-d8dc-439f-9a3b-c772bf4a311c" providerId="ADAL" clId="{95DC2182-BA54-4583-9E8E-B21E5C8D4D55}" dt="2023-02-17T10:01:48.519" v="4419" actId="27636"/>
          <ac:spMkLst>
            <pc:docMk/>
            <pc:sldMk cId="1374902952" sldId="411"/>
            <ac:spMk id="3" creationId="{DF577980-1E53-C501-BE58-C1F28A11F86A}"/>
          </ac:spMkLst>
        </pc:spChg>
      </pc:sldChg>
      <pc:sldChg chg="new del">
        <pc:chgData name="Matthieu De Mari" userId="dfb708c9-d8dc-439f-9a3b-c772bf4a311c" providerId="ADAL" clId="{95DC2182-BA54-4583-9E8E-B21E5C8D4D55}" dt="2023-02-17T09:59:05.481" v="4413" actId="47"/>
        <pc:sldMkLst>
          <pc:docMk/>
          <pc:sldMk cId="1249392804" sldId="412"/>
        </pc:sldMkLst>
      </pc:sldChg>
      <pc:sldChg chg="new">
        <pc:chgData name="Matthieu De Mari" userId="dfb708c9-d8dc-439f-9a3b-c772bf4a311c" providerId="ADAL" clId="{95DC2182-BA54-4583-9E8E-B21E5C8D4D55}" dt="2023-02-17T10:02:55.907" v="4422" actId="680"/>
        <pc:sldMkLst>
          <pc:docMk/>
          <pc:sldMk cId="3553139110" sldId="412"/>
        </pc:sldMkLst>
      </pc:sldChg>
      <pc:sldChg chg="modSp add mod">
        <pc:chgData name="Matthieu De Mari" userId="dfb708c9-d8dc-439f-9a3b-c772bf4a311c" providerId="ADAL" clId="{95DC2182-BA54-4583-9E8E-B21E5C8D4D55}" dt="2023-02-17T10:04:31.871" v="4452" actId="20577"/>
        <pc:sldMkLst>
          <pc:docMk/>
          <pc:sldMk cId="1165688587" sldId="571"/>
        </pc:sldMkLst>
        <pc:spChg chg="mod">
          <ac:chgData name="Matthieu De Mari" userId="dfb708c9-d8dc-439f-9a3b-c772bf4a311c" providerId="ADAL" clId="{95DC2182-BA54-4583-9E8E-B21E5C8D4D55}" dt="2023-02-17T10:04:31.871" v="4452" actId="20577"/>
          <ac:spMkLst>
            <pc:docMk/>
            <pc:sldMk cId="1165688587" sldId="571"/>
            <ac:spMk id="3" creationId="{E475B357-0886-EDDA-5F55-77F580FB4D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17/02/2023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17/02/2023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W5-S1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 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845912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t>ML models: </a:t>
            </a:r>
            <a:r>
              <a:rPr lang="en-GB" dirty="0"/>
              <a:t>autoregressive integrated moving average (ARIMA) models, exponential smoothing models, state space models, etc.</a:t>
            </a:r>
          </a:p>
          <a:p>
            <a:pPr marL="0" indent="0">
              <a:buNone/>
            </a:pPr>
            <a:r>
              <a:rPr lang="en-GB" i="1" dirty="0"/>
              <a:t>(These are </a:t>
            </a:r>
            <a:r>
              <a:rPr lang="en-GB" i="1" u="sng" dirty="0"/>
              <a:t>out-of-scope.</a:t>
            </a:r>
            <a:r>
              <a:rPr lang="en-GB" i="1" dirty="0"/>
              <a:t>)</a:t>
            </a:r>
            <a:endParaRPr lang="en-SG" i="1" dirty="0"/>
          </a:p>
        </p:txBody>
      </p:sp>
      <p:pic>
        <p:nvPicPr>
          <p:cNvPr id="2" name="Picture 1">
            <a:extLst>
              <a:ext uri="{FF2B5EF4-FFF2-40B4-BE49-F238E27FC236}">
                <a16:creationId xmlns:a16="http://schemas.microsoft.com/office/drawing/2014/main" id="{6CB90404-07DB-3B57-BA11-DEDB66328E1C}"/>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99015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solidFill>
                  <a:srgbClr val="7030A0"/>
                </a:solidFill>
              </a:rPr>
              <a:t>DL models: </a:t>
            </a:r>
            <a:r>
              <a:rPr lang="en-GB" dirty="0">
                <a:solidFill>
                  <a:srgbClr val="7030A0"/>
                </a:solidFill>
              </a:rPr>
              <a:t>using neural networks as predictors, to predict the next value for a time series variable given a history as input.</a:t>
            </a:r>
          </a:p>
        </p:txBody>
      </p:sp>
      <p:pic>
        <p:nvPicPr>
          <p:cNvPr id="2" name="Picture 1">
            <a:extLst>
              <a:ext uri="{FF2B5EF4-FFF2-40B4-BE49-F238E27FC236}">
                <a16:creationId xmlns:a16="http://schemas.microsoft.com/office/drawing/2014/main" id="{AFB2F25D-EB91-E2B7-FB9F-6B642A3B8993}"/>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33400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Problem: </a:t>
                </a:r>
                <a:r>
                  <a:rPr lang="en-GB" dirty="0"/>
                  <a:t>Using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will here be problematic.</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2663" r="-2471" b="-1574"/>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C7F4F35-B552-E12F-D00F-A5EC521F9B44}"/>
                  </a:ext>
                </a:extLst>
              </p:cNvPr>
              <p:cNvSpPr>
                <a:spLocks noGrp="1"/>
              </p:cNvSpPr>
              <p:nvPr>
                <p:ph sz="half" idx="2"/>
              </p:nvPr>
            </p:nvSpPr>
            <p:spPr>
              <a:xfrm>
                <a:off x="6172200" y="1825625"/>
                <a:ext cx="5181600" cy="5032374"/>
              </a:xfrm>
            </p:spPr>
            <p:txBody>
              <a:bodyPr>
                <a:normAutofit lnSpcReduction="10000"/>
              </a:bodyPr>
              <a:lstStyle/>
              <a:p>
                <a:pPr marL="0" indent="0">
                  <a:buNone/>
                </a:pPr>
                <a:r>
                  <a:rPr lang="en-GB" b="1" dirty="0"/>
                  <a:t>Problem (cont’d): </a:t>
                </a:r>
                <a:r>
                  <a:rPr lang="en-GB" dirty="0"/>
                  <a:t>Using a DNN which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and attempts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as output is problematic.</a:t>
                </a:r>
              </a:p>
              <a:p>
                <a:pPr marL="0" indent="0">
                  <a:buNone/>
                </a:pPr>
                <a:r>
                  <a:rPr lang="en-GB" dirty="0"/>
                  <a:t>Our DNN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endParaRPr lang="en-GB" dirty="0"/>
              </a:p>
              <a:p>
                <a:pPr marL="0" indent="0">
                  <a:buNone/>
                </a:pPr>
                <a:r>
                  <a:rPr lang="en-GB" dirty="0"/>
                  <a:t>More importantly, the DNN does not know which “direction” the curve is currently going.</a:t>
                </a:r>
              </a:p>
            </p:txBody>
          </p:sp>
        </mc:Choice>
        <mc:Fallback>
          <p:sp>
            <p:nvSpPr>
              <p:cNvPr id="5" name="Content Placeholder 4">
                <a:extLst>
                  <a:ext uri="{FF2B5EF4-FFF2-40B4-BE49-F238E27FC236}">
                    <a16:creationId xmlns:a16="http://schemas.microsoft.com/office/drawing/2014/main" id="{6C7F4F35-B552-E12F-D00F-A5EC521F9B44}"/>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3"/>
                <a:stretch>
                  <a:fillRect l="-2471" t="-2663" r="-3647"/>
                </a:stretch>
              </a:blipFill>
            </p:spPr>
            <p:txBody>
              <a:bodyPr/>
              <a:lstStyle/>
              <a:p>
                <a:r>
                  <a:rPr lang="en-SG">
                    <a:noFill/>
                  </a:rPr>
                  <a:t> </a:t>
                </a:r>
              </a:p>
            </p:txBody>
          </p:sp>
        </mc:Fallback>
      </mc:AlternateContent>
    </p:spTree>
    <p:extLst>
      <p:ext uri="{BB962C8B-B14F-4D97-AF65-F5344CB8AC3E}">
        <p14:creationId xmlns:p14="http://schemas.microsoft.com/office/powerpoint/2010/main" val="69979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p:txBody>
          <a:bodyPr/>
          <a:lstStyle/>
          <a:p>
            <a:pPr marL="0" indent="0">
              <a:buNone/>
            </a:pPr>
            <a:r>
              <a:rPr lang="en-GB" dirty="0"/>
              <a:t>Let us try and define a simple DNN nonetheless: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endParaRPr lang="en-SG" dirty="0"/>
          </a:p>
        </p:txBody>
      </p:sp>
      <p:pic>
        <p:nvPicPr>
          <p:cNvPr id="10" name="Picture 9">
            <a:extLst>
              <a:ext uri="{FF2B5EF4-FFF2-40B4-BE49-F238E27FC236}">
                <a16:creationId xmlns:a16="http://schemas.microsoft.com/office/drawing/2014/main" id="{8D66A25C-FAC3-1855-47F0-61A8E7EDBDA1}"/>
              </a:ext>
            </a:extLst>
          </p:cNvPr>
          <p:cNvPicPr>
            <a:picLocks noChangeAspect="1"/>
          </p:cNvPicPr>
          <p:nvPr/>
        </p:nvPicPr>
        <p:blipFill>
          <a:blip r:embed="rId2"/>
          <a:stretch>
            <a:fillRect/>
          </a:stretch>
        </p:blipFill>
        <p:spPr>
          <a:xfrm>
            <a:off x="6483566" y="1316707"/>
            <a:ext cx="5649113" cy="4839375"/>
          </a:xfrm>
          <a:prstGeom prst="rect">
            <a:avLst/>
          </a:prstGeom>
        </p:spPr>
      </p:pic>
    </p:spTree>
    <p:extLst>
      <p:ext uri="{BB962C8B-B14F-4D97-AF65-F5344CB8AC3E}">
        <p14:creationId xmlns:p14="http://schemas.microsoft.com/office/powerpoint/2010/main" val="3842187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a:xfrm>
            <a:off x="838200" y="1825624"/>
            <a:ext cx="5181600" cy="5032375"/>
          </a:xfrm>
        </p:spPr>
        <p:txBody>
          <a:bodyPr>
            <a:normAutofit/>
          </a:bodyPr>
          <a:lstStyle/>
          <a:p>
            <a:pPr marL="0" indent="0">
              <a:buNone/>
            </a:pPr>
            <a:r>
              <a:rPr lang="en-GB" dirty="0"/>
              <a:t>Let us try and define a simple DNN nonetheless: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p>
          <a:p>
            <a:pPr marL="0" indent="0">
              <a:buNone/>
            </a:pPr>
            <a:r>
              <a:rPr lang="en-GB" b="1" dirty="0"/>
              <a:t>Simple trainer function, and seems to train, but is it good?</a:t>
            </a:r>
            <a:endParaRPr lang="en-SG" b="1" dirty="0"/>
          </a:p>
        </p:txBody>
      </p:sp>
      <p:pic>
        <p:nvPicPr>
          <p:cNvPr id="4" name="Picture 3">
            <a:extLst>
              <a:ext uri="{FF2B5EF4-FFF2-40B4-BE49-F238E27FC236}">
                <a16:creationId xmlns:a16="http://schemas.microsoft.com/office/drawing/2014/main" id="{524B8573-B927-FC61-5A5C-06A2E553F154}"/>
              </a:ext>
            </a:extLst>
          </p:cNvPr>
          <p:cNvPicPr>
            <a:picLocks noChangeAspect="1"/>
          </p:cNvPicPr>
          <p:nvPr/>
        </p:nvPicPr>
        <p:blipFill>
          <a:blip r:embed="rId2"/>
          <a:stretch>
            <a:fillRect/>
          </a:stretch>
        </p:blipFill>
        <p:spPr>
          <a:xfrm>
            <a:off x="6236679" y="231309"/>
            <a:ext cx="5888058" cy="6405493"/>
          </a:xfrm>
          <a:prstGeom prst="rect">
            <a:avLst/>
          </a:prstGeom>
        </p:spPr>
      </p:pic>
    </p:spTree>
    <p:extLst>
      <p:ext uri="{BB962C8B-B14F-4D97-AF65-F5344CB8AC3E}">
        <p14:creationId xmlns:p14="http://schemas.microsoft.com/office/powerpoint/2010/main" val="78164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low loss obtained after training does not mean much…</a:t>
                </a:r>
              </a:p>
              <a:p>
                <a:pPr marL="0" indent="0">
                  <a:buNone/>
                </a:pPr>
                <a:r>
                  <a:rPr lang="en-GB" dirty="0"/>
                  <a:t>Thee model is not capable of learning to predict correctly: it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SG" dirty="0"/>
                  <a:t>Also, it needs to </a:t>
                </a:r>
                <a:r>
                  <a:rPr lang="en-GB" dirty="0"/>
                  <a:t>know which “direction” the curve is currently going.</a:t>
                </a:r>
                <a:endParaRPr lang="en-SG" b="1" dirty="0"/>
              </a:p>
            </p:txBody>
          </p:sp>
        </mc:Choice>
        <mc:Fallback>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9D14AB5C-BA99-C7BA-2FE3-DCAF22537151}"/>
              </a:ext>
            </a:extLst>
          </p:cNvPr>
          <p:cNvPicPr>
            <a:picLocks noChangeAspect="1"/>
          </p:cNvPicPr>
          <p:nvPr/>
        </p:nvPicPr>
        <p:blipFill>
          <a:blip r:embed="rId3"/>
          <a:stretch>
            <a:fillRect/>
          </a:stretch>
        </p:blipFill>
        <p:spPr>
          <a:xfrm>
            <a:off x="2066362" y="3865472"/>
            <a:ext cx="8059275" cy="2972215"/>
          </a:xfrm>
          <a:prstGeom prst="rect">
            <a:avLst/>
          </a:prstGeom>
        </p:spPr>
      </p:pic>
    </p:spTree>
    <p:extLst>
      <p:ext uri="{BB962C8B-B14F-4D97-AF65-F5344CB8AC3E}">
        <p14:creationId xmlns:p14="http://schemas.microsoft.com/office/powerpoint/2010/main" val="231687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3" name="Rectangle 2">
            <a:extLst>
              <a:ext uri="{FF2B5EF4-FFF2-40B4-BE49-F238E27FC236}">
                <a16:creationId xmlns:a16="http://schemas.microsoft.com/office/drawing/2014/main" id="{9297C65D-302D-97F3-B9E7-0795EAD68417}"/>
              </a:ext>
            </a:extLst>
          </p:cNvPr>
          <p:cNvSpPr/>
          <p:nvPr/>
        </p:nvSpPr>
        <p:spPr>
          <a:xfrm>
            <a:off x="4282831" y="1774092"/>
            <a:ext cx="4400061" cy="2751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76F7AF6B-B2F9-3EFF-C0AF-2B594EF765FF}"/>
              </a:ext>
            </a:extLst>
          </p:cNvPr>
          <p:cNvSpPr/>
          <p:nvPr/>
        </p:nvSpPr>
        <p:spPr>
          <a:xfrm flipV="1">
            <a:off x="4435232" y="4228122"/>
            <a:ext cx="3481754" cy="2264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839586BE-A17E-1BF1-BFDE-31813F4B3DA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DFDB98B-84DF-C2AD-F494-6AFEC7D2D6CE}"/>
              </a:ext>
            </a:extLst>
          </p:cNvPr>
          <p:cNvSpPr/>
          <p:nvPr/>
        </p:nvSpPr>
        <p:spPr>
          <a:xfrm flipH="1">
            <a:off x="8903660"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CD8EDD4-508D-2592-641D-F07131736022}"/>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8455056-4146-112A-F120-BE0214897893}"/>
                  </a:ext>
                </a:extLst>
              </p:cNvPr>
              <p:cNvSpPr txBox="1"/>
              <p:nvPr/>
            </p:nvSpPr>
            <p:spPr>
              <a:xfrm>
                <a:off x="203199" y="1570892"/>
                <a:ext cx="3772001" cy="3539430"/>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p:txBody>
          </p:sp>
        </mc:Choice>
        <mc:Fallback>
          <p:sp>
            <p:nvSpPr>
              <p:cNvPr id="9" name="TextBox 8">
                <a:extLst>
                  <a:ext uri="{FF2B5EF4-FFF2-40B4-BE49-F238E27FC236}">
                    <a16:creationId xmlns:a16="http://schemas.microsoft.com/office/drawing/2014/main" id="{98455056-4146-112A-F120-BE0214897893}"/>
                  </a:ext>
                </a:extLst>
              </p:cNvPr>
              <p:cNvSpPr txBox="1">
                <a:spLocks noRot="1" noChangeAspect="1" noMove="1" noResize="1" noEditPoints="1" noAdjustHandles="1" noChangeArrowheads="1" noChangeShapeType="1" noTextEdit="1"/>
              </p:cNvSpPr>
              <p:nvPr/>
            </p:nvSpPr>
            <p:spPr>
              <a:xfrm>
                <a:off x="203199" y="1570892"/>
                <a:ext cx="3772001" cy="3539430"/>
              </a:xfrm>
              <a:prstGeom prst="rect">
                <a:avLst/>
              </a:prstGeom>
              <a:blipFill>
                <a:blip r:embed="rId3"/>
                <a:stretch>
                  <a:fillRect l="-3231" t="-1724" r="-5331" b="-4138"/>
                </a:stretch>
              </a:blipFill>
            </p:spPr>
            <p:txBody>
              <a:bodyPr/>
              <a:lstStyle/>
              <a:p>
                <a:r>
                  <a:rPr lang="en-SG">
                    <a:noFill/>
                  </a:rPr>
                  <a:t> </a:t>
                </a:r>
              </a:p>
            </p:txBody>
          </p:sp>
        </mc:Fallback>
      </mc:AlternateContent>
      <p:cxnSp>
        <p:nvCxnSpPr>
          <p:cNvPr id="12" name="Straight Arrow Connector 11">
            <a:extLst>
              <a:ext uri="{FF2B5EF4-FFF2-40B4-BE49-F238E27FC236}">
                <a16:creationId xmlns:a16="http://schemas.microsoft.com/office/drawing/2014/main" id="{3D32C3E9-BCF7-21C1-63AF-73D41ED05D73}"/>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AD247D5-7FC8-E539-BBF9-553966365A8E}"/>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8DACFCA-54FF-8B97-ADDE-2E676AE80B9A}"/>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62C7FE-569E-526F-8EAC-7FB212EC0703}"/>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6C97FE7D-83F3-331E-3DF8-232847CB58B0}"/>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2064353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41C82DA-C4AB-4A16-CC94-7486A4928219}"/>
                  </a:ext>
                </a:extLst>
              </p:cNvPr>
              <p:cNvSpPr txBox="1"/>
              <p:nvPr/>
            </p:nvSpPr>
            <p:spPr>
              <a:xfrm>
                <a:off x="203199" y="1570892"/>
                <a:ext cx="3772001" cy="4832092"/>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a:p>
                <a:endParaRPr lang="en-SG" sz="2800" b="1" dirty="0">
                  <a:solidFill>
                    <a:srgbClr val="7030A0"/>
                  </a:solidFill>
                </a:endParaRPr>
              </a:p>
              <a:p>
                <a:r>
                  <a:rPr lang="en-SG" sz="2800" b="1" dirty="0">
                    <a:solidFill>
                      <a:srgbClr val="7030A0"/>
                    </a:solidFill>
                  </a:rPr>
                  <a:t>What if I give you a bit of </a:t>
                </a:r>
                <a:r>
                  <a:rPr lang="en-SG" sz="2800" b="1" u="sng" dirty="0">
                    <a:solidFill>
                      <a:srgbClr val="7030A0"/>
                    </a:solidFill>
                  </a:rPr>
                  <a:t>history</a:t>
                </a:r>
                <a:r>
                  <a:rPr lang="en-SG" sz="2800" b="1" dirty="0">
                    <a:solidFill>
                      <a:srgbClr val="7030A0"/>
                    </a:solidFill>
                  </a:rPr>
                  <a:t> now?</a:t>
                </a:r>
              </a:p>
            </p:txBody>
          </p:sp>
        </mc:Choice>
        <mc:Fallback>
          <p:sp>
            <p:nvSpPr>
              <p:cNvPr id="11" name="TextBox 10">
                <a:extLst>
                  <a:ext uri="{FF2B5EF4-FFF2-40B4-BE49-F238E27FC236}">
                    <a16:creationId xmlns:a16="http://schemas.microsoft.com/office/drawing/2014/main" id="{041C82DA-C4AB-4A16-CC94-7486A4928219}"/>
                  </a:ext>
                </a:extLst>
              </p:cNvPr>
              <p:cNvSpPr txBox="1">
                <a:spLocks noRot="1" noChangeAspect="1" noMove="1" noResize="1" noEditPoints="1" noAdjustHandles="1" noChangeArrowheads="1" noChangeShapeType="1" noTextEdit="1"/>
              </p:cNvSpPr>
              <p:nvPr/>
            </p:nvSpPr>
            <p:spPr>
              <a:xfrm>
                <a:off x="203199" y="1570892"/>
                <a:ext cx="3772001" cy="4832092"/>
              </a:xfrm>
              <a:prstGeom prst="rect">
                <a:avLst/>
              </a:prstGeom>
              <a:blipFill>
                <a:blip r:embed="rId3"/>
                <a:stretch>
                  <a:fillRect l="-3231" t="-1263" r="-5331" b="-2778"/>
                </a:stretch>
              </a:blipFill>
            </p:spPr>
            <p:txBody>
              <a:bodyPr/>
              <a:lstStyle/>
              <a:p>
                <a:r>
                  <a:rPr lang="en-SG">
                    <a:noFill/>
                  </a:rPr>
                  <a:t> </a:t>
                </a:r>
              </a:p>
            </p:txBody>
          </p:sp>
        </mc:Fallback>
      </mc:AlternateContent>
      <p:pic>
        <p:nvPicPr>
          <p:cNvPr id="12" name="Picture 11" descr="A group of gold coins&#10;&#10;Description automatically generated with medium confidence">
            <a:extLst>
              <a:ext uri="{FF2B5EF4-FFF2-40B4-BE49-F238E27FC236}">
                <a16:creationId xmlns:a16="http://schemas.microsoft.com/office/drawing/2014/main" id="{F1C767E9-6308-3CB8-97B8-EB787964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13" name="Rectangle 12">
            <a:extLst>
              <a:ext uri="{FF2B5EF4-FFF2-40B4-BE49-F238E27FC236}">
                <a16:creationId xmlns:a16="http://schemas.microsoft.com/office/drawing/2014/main" id="{BEFA2E9D-D346-A4E1-725F-1DA59AFF153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8EED8B7-FABB-F38D-5C99-E82E2A917136}"/>
              </a:ext>
            </a:extLst>
          </p:cNvPr>
          <p:cNvSpPr/>
          <p:nvPr/>
        </p:nvSpPr>
        <p:spPr>
          <a:xfrm flipH="1">
            <a:off x="8911475"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58EF33CF-8803-CBB6-6050-94DB222659B3}"/>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43816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199" y="1825624"/>
            <a:ext cx="5625123" cy="5032375"/>
          </a:xfrm>
        </p:spPr>
        <p:txBody>
          <a:bodyPr>
            <a:normAutofit fontScale="92500" lnSpcReduction="10000"/>
          </a:bodyPr>
          <a:lstStyle/>
          <a:p>
            <a:pPr marL="0" indent="0">
              <a:buNone/>
            </a:pPr>
            <a:r>
              <a:rPr lang="en-GB" b="1" dirty="0"/>
              <a:t>Definition (</a:t>
            </a:r>
            <a:r>
              <a:rPr lang="en-GB" b="1" dirty="0">
                <a:solidFill>
                  <a:srgbClr val="00B050"/>
                </a:solidFill>
              </a:rPr>
              <a:t>history</a:t>
            </a:r>
            <a:r>
              <a:rPr lang="en-GB" b="1" dirty="0"/>
              <a:t>):</a:t>
            </a:r>
          </a:p>
          <a:p>
            <a:pPr marL="0" indent="0">
              <a:buNone/>
            </a:pPr>
            <a:r>
              <a:rPr lang="en-GB" b="1" dirty="0">
                <a:solidFill>
                  <a:srgbClr val="00B050"/>
                </a:solidFill>
              </a:rPr>
              <a:t>History</a:t>
            </a:r>
            <a:r>
              <a:rPr lang="en-GB" dirty="0"/>
              <a:t> refers to the </a:t>
            </a:r>
            <a:r>
              <a:rPr lang="en-GB" b="1" dirty="0"/>
              <a:t>past observations or values of the time series up to a certain point in time</a:t>
            </a:r>
            <a:r>
              <a:rPr lang="en-GB" dirty="0"/>
              <a:t>.</a:t>
            </a:r>
          </a:p>
          <a:p>
            <a:pPr marL="0" indent="0">
              <a:buNone/>
            </a:pPr>
            <a:r>
              <a:rPr lang="en-GB" dirty="0"/>
              <a:t>It provides information about the patterns and trends of the data over time, which can be used to make predictions and identify important factors that influence the time series.</a:t>
            </a:r>
          </a:p>
          <a:p>
            <a:pPr marL="0" indent="0">
              <a:buNone/>
            </a:pPr>
            <a:r>
              <a:rPr lang="en-GB" dirty="0"/>
              <a:t>E.g., predicting a stock price, requires to know the history of the stock prices, as past values of the stock prices can provide important information about the trend and volatility of the stock.</a:t>
            </a:r>
          </a:p>
          <a:p>
            <a:pPr marL="0" indent="0">
              <a:buNone/>
            </a:pPr>
            <a:endParaRPr lang="en-SG" dirty="0"/>
          </a:p>
        </p:txBody>
      </p:sp>
      <p:pic>
        <p:nvPicPr>
          <p:cNvPr id="10" name="Picture 9">
            <a:extLst>
              <a:ext uri="{FF2B5EF4-FFF2-40B4-BE49-F238E27FC236}">
                <a16:creationId xmlns:a16="http://schemas.microsoft.com/office/drawing/2014/main" id="{7451DDE0-AAF3-330D-A8B5-94DCD7217016}"/>
              </a:ext>
            </a:extLst>
          </p:cNvPr>
          <p:cNvPicPr>
            <a:picLocks noChangeAspect="1"/>
          </p:cNvPicPr>
          <p:nvPr/>
        </p:nvPicPr>
        <p:blipFill>
          <a:blip r:embed="rId2"/>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870305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5)</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XXX</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200" y="1825624"/>
                <a:ext cx="5181600" cy="5032375"/>
              </a:xfrm>
            </p:spPr>
            <p:txBody>
              <a:bodyPr>
                <a:normAutofit/>
              </a:bodyPr>
              <a:lstStyle/>
              <a:p>
                <a:pPr marL="0" indent="0">
                  <a:buNone/>
                </a:pPr>
                <a:r>
                  <a:rPr lang="en-GB" sz="2800" b="1" dirty="0"/>
                  <a:t>As a consequence: </a:t>
                </a:r>
                <a:r>
                  <a:rPr lang="en-GB" sz="2800" dirty="0"/>
                  <a:t>when predicting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r>
                          <a:rPr lang="en-GB" sz="2800" b="0" i="1" smtClean="0">
                            <a:latin typeface="Cambria Math" panose="02040503050406030204" pitchFamily="18" charset="0"/>
                          </a:rPr>
                          <m:t>+1</m:t>
                        </m:r>
                      </m:sub>
                    </m:sSub>
                  </m:oMath>
                </a14:m>
                <a:r>
                  <a:rPr lang="en-GB" sz="2800" dirty="0"/>
                  <a:t>, what plays the role of inputs should be a subset of </a:t>
                </a:r>
                <a14:m>
                  <m:oMath xmlns:m="http://schemas.openxmlformats.org/officeDocument/2006/math">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e>
                    </m:d>
                  </m:oMath>
                </a14:m>
                <a:r>
                  <a:rPr lang="en-SG" sz="2800" dirty="0"/>
                  <a:t>, consisting of all the observations from the beginning until the present time </a:t>
                </a:r>
                <a14:m>
                  <m:oMath xmlns:m="http://schemas.openxmlformats.org/officeDocument/2006/math">
                    <m:r>
                      <a:rPr lang="en-SG" sz="2800" i="1" dirty="0" smtClean="0">
                        <a:latin typeface="Cambria Math" panose="02040503050406030204" pitchFamily="18" charset="0"/>
                      </a:rPr>
                      <m:t>𝑡</m:t>
                    </m:r>
                  </m:oMath>
                </a14:m>
                <a:r>
                  <a:rPr lang="en-SG" sz="2800" dirty="0"/>
                  <a:t>.</a:t>
                </a:r>
              </a:p>
              <a:p>
                <a:pPr marL="0" indent="0">
                  <a:buNone/>
                </a:pPr>
                <a:endParaRPr lang="en-SG" dirty="0"/>
              </a:p>
              <a:p>
                <a:pPr marL="0" indent="0">
                  <a:buNone/>
                </a:pPr>
                <a:r>
                  <a:rPr lang="en-SG" sz="2800" b="1" dirty="0"/>
                  <a:t>For instance, could we predict the next position of the ball knowing only the last two frames, </a:t>
                </a:r>
                <a:r>
                  <a:rPr lang="en-SG" sz="2800" b="1" dirty="0" err="1"/>
                  <a:t>i.e</a:t>
                </a:r>
                <a:r>
                  <a:rPr lang="en-SG" sz="2800" b="1" dirty="0"/>
                  <a:t> the last two positions of the ball?</a:t>
                </a:r>
              </a:p>
            </p:txBody>
          </p:sp>
        </mc:Choice>
        <mc:Fallback>
          <p:sp>
            <p:nvSpPr>
              <p:cNvPr id="3" name="Content Placeholder 2">
                <a:extLst>
                  <a:ext uri="{FF2B5EF4-FFF2-40B4-BE49-F238E27FC236}">
                    <a16:creationId xmlns:a16="http://schemas.microsoft.com/office/drawing/2014/main" id="{4E2EC6DC-296C-84BC-FE39-DB6DC6B7379B}"/>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9AD4472-5573-CFF1-EE35-D4FAE1EB60D0}"/>
              </a:ext>
            </a:extLst>
          </p:cNvPr>
          <p:cNvPicPr>
            <a:picLocks noChangeAspect="1"/>
          </p:cNvPicPr>
          <p:nvPr/>
        </p:nvPicPr>
        <p:blipFill>
          <a:blip r:embed="rId3"/>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4139661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a bit</a:t>
            </a:r>
            <a:endParaRPr lang="en-SG" dirty="0"/>
          </a:p>
        </p:txBody>
      </p:sp>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lookback</a:t>
            </a:r>
            <a:r>
              <a:rPr lang="en-GB" b="1" dirty="0"/>
              <a:t> size):</a:t>
            </a:r>
          </a:p>
          <a:p>
            <a:pPr marL="0" indent="0">
              <a:buNone/>
            </a:pPr>
            <a:r>
              <a:rPr lang="en-GB" dirty="0"/>
              <a:t>The </a:t>
            </a:r>
            <a:r>
              <a:rPr lang="en-GB" b="1" dirty="0"/>
              <a:t>number of past observations or values of a time series that are used to make a prediction </a:t>
            </a:r>
            <a:r>
              <a:rPr lang="en-GB" dirty="0"/>
              <a:t>is commonly referred to as the "</a:t>
            </a:r>
            <a:r>
              <a:rPr lang="en-GB" b="1" dirty="0">
                <a:solidFill>
                  <a:srgbClr val="00B050"/>
                </a:solidFill>
              </a:rPr>
              <a:t>lookback</a:t>
            </a:r>
            <a:r>
              <a:rPr lang="en-GB" dirty="0"/>
              <a:t>" or "</a:t>
            </a:r>
            <a:r>
              <a:rPr lang="en-GB" b="1" dirty="0">
                <a:solidFill>
                  <a:srgbClr val="00B050"/>
                </a:solidFill>
              </a:rPr>
              <a:t>window</a:t>
            </a:r>
            <a:r>
              <a:rPr lang="en-GB" dirty="0"/>
              <a:t>" </a:t>
            </a:r>
            <a:r>
              <a:rPr lang="en-GB" b="1" dirty="0"/>
              <a:t>size</a:t>
            </a:r>
            <a:r>
              <a:rPr lang="en-GB" dirty="0"/>
              <a:t>.</a:t>
            </a:r>
          </a:p>
          <a:p>
            <a:pPr marL="0" indent="0">
              <a:buNone/>
            </a:pPr>
            <a:r>
              <a:rPr lang="en-GB" dirty="0"/>
              <a:t>It is the length of the history that is used to inform the prediction of the next value in the time series.</a:t>
            </a:r>
          </a:p>
          <a:p>
            <a:pPr marL="0" indent="0">
              <a:buNone/>
            </a:pPr>
            <a:r>
              <a:rPr lang="en-GB" dirty="0"/>
              <a:t>In our example, the lookback size is simply 2.</a:t>
            </a:r>
          </a:p>
          <a:p>
            <a:pPr marL="0" indent="0">
              <a:buNone/>
            </a:pPr>
            <a:endParaRPr lang="en-SG" dirty="0"/>
          </a:p>
        </p:txBody>
      </p:sp>
      <p:pic>
        <p:nvPicPr>
          <p:cNvPr id="8" name="Picture 7">
            <a:extLst>
              <a:ext uri="{FF2B5EF4-FFF2-40B4-BE49-F238E27FC236}">
                <a16:creationId xmlns:a16="http://schemas.microsoft.com/office/drawing/2014/main" id="{E6F1A226-E903-0EFC-4ABA-2E0CF1D6A25F}"/>
              </a:ext>
            </a:extLst>
          </p:cNvPr>
          <p:cNvPicPr>
            <a:picLocks noChangeAspect="1"/>
          </p:cNvPicPr>
          <p:nvPr/>
        </p:nvPicPr>
        <p:blipFill>
          <a:blip r:embed="rId2"/>
          <a:stretch>
            <a:fillRect/>
          </a:stretch>
        </p:blipFill>
        <p:spPr>
          <a:xfrm>
            <a:off x="6355783" y="1989329"/>
            <a:ext cx="5820587" cy="4239217"/>
          </a:xfrm>
          <a:prstGeom prst="rect">
            <a:avLst/>
          </a:prstGeom>
        </p:spPr>
      </p:pic>
    </p:spTree>
    <p:extLst>
      <p:ext uri="{BB962C8B-B14F-4D97-AF65-F5344CB8AC3E}">
        <p14:creationId xmlns:p14="http://schemas.microsoft.com/office/powerpoint/2010/main" val="4048808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p:txBody>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a:t>
                </a:r>
              </a:p>
              <a:p>
                <a:r>
                  <a:rPr lang="en-GB" dirty="0"/>
                  <a:t>Hidden layers sizes: 32 and 8.</a:t>
                </a:r>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3C38EE99-9997-EC4D-6407-E95240AA3E61}"/>
              </a:ext>
            </a:extLst>
          </p:cNvPr>
          <p:cNvPicPr>
            <a:picLocks noChangeAspect="1"/>
          </p:cNvPicPr>
          <p:nvPr/>
        </p:nvPicPr>
        <p:blipFill>
          <a:blip r:embed="rId3"/>
          <a:stretch>
            <a:fillRect/>
          </a:stretch>
        </p:blipFill>
        <p:spPr>
          <a:xfrm>
            <a:off x="5896311" y="1825625"/>
            <a:ext cx="6295689" cy="4530461"/>
          </a:xfrm>
          <a:prstGeom prst="rect">
            <a:avLst/>
          </a:prstGeom>
        </p:spPr>
      </p:pic>
    </p:spTree>
    <p:extLst>
      <p:ext uri="{BB962C8B-B14F-4D97-AF65-F5344CB8AC3E}">
        <p14:creationId xmlns:p14="http://schemas.microsoft.com/office/powerpoint/2010/main" val="2506346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to include history</a:t>
            </a:r>
            <a:endParaRPr lang="en-SG" dirty="0"/>
          </a:p>
        </p:txBody>
      </p:sp>
      <p:pic>
        <p:nvPicPr>
          <p:cNvPr id="7" name="Picture 6">
            <a:extLst>
              <a:ext uri="{FF2B5EF4-FFF2-40B4-BE49-F238E27FC236}">
                <a16:creationId xmlns:a16="http://schemas.microsoft.com/office/drawing/2014/main" id="{1C4103AD-8E3B-E0FC-1FB6-E4CDBAD3EC2B}"/>
              </a:ext>
            </a:extLst>
          </p:cNvPr>
          <p:cNvPicPr>
            <a:picLocks noChangeAspect="1"/>
          </p:cNvPicPr>
          <p:nvPr/>
        </p:nvPicPr>
        <p:blipFill>
          <a:blip r:embed="rId2"/>
          <a:stretch>
            <a:fillRect/>
          </a:stretch>
        </p:blipFill>
        <p:spPr>
          <a:xfrm>
            <a:off x="490868" y="1491311"/>
            <a:ext cx="7662079" cy="5366689"/>
          </a:xfrm>
          <a:prstGeom prst="rect">
            <a:avLst/>
          </a:prstGeom>
        </p:spPr>
      </p:pic>
      <p:pic>
        <p:nvPicPr>
          <p:cNvPr id="8" name="Picture 7">
            <a:extLst>
              <a:ext uri="{FF2B5EF4-FFF2-40B4-BE49-F238E27FC236}">
                <a16:creationId xmlns:a16="http://schemas.microsoft.com/office/drawing/2014/main" id="{EDE5744A-E535-3ECF-6D99-A0009F827CBD}"/>
              </a:ext>
            </a:extLst>
          </p:cNvPr>
          <p:cNvPicPr>
            <a:picLocks noChangeAspect="1"/>
          </p:cNvPicPr>
          <p:nvPr/>
        </p:nvPicPr>
        <p:blipFill>
          <a:blip r:embed="rId3"/>
          <a:stretch>
            <a:fillRect/>
          </a:stretch>
        </p:blipFill>
        <p:spPr>
          <a:xfrm>
            <a:off x="7268308" y="3429000"/>
            <a:ext cx="4548554" cy="3312777"/>
          </a:xfrm>
          <a:prstGeom prst="rect">
            <a:avLst/>
          </a:prstGeom>
        </p:spPr>
      </p:pic>
    </p:spTree>
    <p:extLst>
      <p:ext uri="{BB962C8B-B14F-4D97-AF65-F5344CB8AC3E}">
        <p14:creationId xmlns:p14="http://schemas.microsoft.com/office/powerpoint/2010/main" val="1835834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a:t>
                </a:r>
              </a:p>
              <a:p>
                <a:r>
                  <a:rPr lang="en-GB" dirty="0"/>
                  <a:t>Hidden layers sizes: 32 and 8.</a:t>
                </a:r>
              </a:p>
              <a:p>
                <a:pPr marL="0" indent="0">
                  <a:buNone/>
                </a:pPr>
                <a:r>
                  <a:rPr lang="en-GB" b="1" dirty="0"/>
                  <a:t>Same trainer function, and seems to train, but again, is it good?</a:t>
                </a:r>
                <a:endParaRPr lang="en-SG" b="1" dirty="0"/>
              </a:p>
              <a:p>
                <a:endParaRPr lang="en-SG" dirty="0"/>
              </a:p>
              <a:p>
                <a:pPr marL="0" indent="0">
                  <a:buNone/>
                </a:pPr>
                <a:endParaRPr lang="en-SG" dirty="0"/>
              </a:p>
            </p:txBody>
          </p:sp>
        </mc:Choice>
        <mc:Fallback>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CE3554C-9D2F-5BC5-3C72-5D7A74A0CCAA}"/>
              </a:ext>
            </a:extLst>
          </p:cNvPr>
          <p:cNvPicPr>
            <a:picLocks noChangeAspect="1"/>
          </p:cNvPicPr>
          <p:nvPr/>
        </p:nvPicPr>
        <p:blipFill>
          <a:blip r:embed="rId3"/>
          <a:stretch>
            <a:fillRect/>
          </a:stretch>
        </p:blipFill>
        <p:spPr>
          <a:xfrm>
            <a:off x="6096000" y="365125"/>
            <a:ext cx="5917252" cy="5974861"/>
          </a:xfrm>
          <a:prstGeom prst="rect">
            <a:avLst/>
          </a:prstGeom>
        </p:spPr>
      </p:pic>
    </p:spTree>
    <p:extLst>
      <p:ext uri="{BB962C8B-B14F-4D97-AF65-F5344CB8AC3E}">
        <p14:creationId xmlns:p14="http://schemas.microsoft.com/office/powerpoint/2010/main" val="736987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time the predictor works, as we obtain the correct prediction values.</a:t>
                </a:r>
              </a:p>
              <a:p>
                <a:pPr marL="0" indent="0">
                  <a:buNone/>
                </a:pPr>
                <a:r>
                  <a:rPr lang="en-GB" b="1" dirty="0"/>
                  <a:t>In the example below, we had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SG" b="1" dirty="0"/>
                  <a:t>, but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b="1" dirty="0"/>
                  <a:t>.</a:t>
                </a:r>
              </a:p>
              <a:p>
                <a:pPr marL="0" indent="0">
                  <a:buNone/>
                </a:pPr>
                <a:r>
                  <a:rPr lang="en-SG" dirty="0"/>
                  <a:t>This was good enough to help the DNN formulate good predictions now.</a:t>
                </a:r>
              </a:p>
            </p:txBody>
          </p:sp>
        </mc:Choice>
        <mc:Fallback>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DA78C32-4560-BEDA-2ECA-82D686C4FB72}"/>
              </a:ext>
            </a:extLst>
          </p:cNvPr>
          <p:cNvPicPr>
            <a:picLocks noChangeAspect="1"/>
          </p:cNvPicPr>
          <p:nvPr/>
        </p:nvPicPr>
        <p:blipFill>
          <a:blip r:embed="rId3"/>
          <a:stretch>
            <a:fillRect/>
          </a:stretch>
        </p:blipFill>
        <p:spPr>
          <a:xfrm>
            <a:off x="2713375" y="3895312"/>
            <a:ext cx="7392432" cy="2962688"/>
          </a:xfrm>
          <a:prstGeom prst="rect">
            <a:avLst/>
          </a:prstGeom>
        </p:spPr>
      </p:pic>
    </p:spTree>
    <p:extLst>
      <p:ext uri="{BB962C8B-B14F-4D97-AF65-F5344CB8AC3E}">
        <p14:creationId xmlns:p14="http://schemas.microsoft.com/office/powerpoint/2010/main" val="105113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p:txBody>
          <a:bodyPr>
            <a:normAutofit fontScale="55000" lnSpcReduction="20000"/>
          </a:bodyPr>
          <a:lstStyle/>
          <a:p>
            <a:r>
              <a:rPr lang="en-GB" dirty="0"/>
              <a:t>The choice of history or lookback length in recurrent neural networks (RNNs) depends on the specific task and the nature of the data. Here are some general guidelines that can help you determine an appropriate lookback length:</a:t>
            </a:r>
          </a:p>
          <a:p>
            <a:pPr>
              <a:buFont typeface="+mj-lt"/>
              <a:buAutoNum type="arabicPeriod"/>
            </a:pPr>
            <a:r>
              <a:rPr lang="en-GB" dirty="0"/>
              <a:t>Consider the time scale of the problem: The appropriate lookback length depends on the time scale of the problem you are trying to solve. For example, if you are trying to predict daily stock prices, you might use a lookback length of 30 days, while if you are trying to predict hourly traffic patterns, you might use a lookback length of 24 hours.</a:t>
            </a:r>
          </a:p>
          <a:p>
            <a:pPr>
              <a:buFont typeface="+mj-lt"/>
              <a:buAutoNum type="arabicPeriod"/>
            </a:pPr>
            <a:r>
              <a:rPr lang="en-GB" dirty="0"/>
              <a:t>Look at the autocorrelation of the time series: The autocorrelation function (ACF) can provide information about the extent to which past values of the time series are correlated with future values. If the ACF decays rapidly, it suggests that the time series has short-term dependencies, and a smaller lookback length may be appropriate. If the ACF decays slowly, it suggests that the time series has long-term dependencies, and a larger lookback length may be necessary.</a:t>
            </a:r>
          </a:p>
          <a:p>
            <a:pPr>
              <a:buFont typeface="+mj-lt"/>
              <a:buAutoNum type="arabicPeriod"/>
            </a:pPr>
            <a:r>
              <a:rPr lang="en-GB" dirty="0"/>
              <a:t>Use cross-validation to optimize the lookback length: Cross-validation can be used to determine the optimal lookback length for a given RNN architecture and task. This involves splitting the data into training and validation sets, and testing different lookback lengths to see which one performs best on the validation set.</a:t>
            </a:r>
          </a:p>
          <a:p>
            <a:pPr>
              <a:buFont typeface="+mj-lt"/>
              <a:buAutoNum type="arabicPeriod"/>
            </a:pPr>
            <a:r>
              <a:rPr lang="en-GB" dirty="0"/>
              <a:t>Balance model complexity with overfitting: A larger lookback length can capture more of the historical patterns and trends in the data, but it can also increase the complexity of the model and lead to overfitting. A smaller lookback length may be simpler and less prone to overfitting, but it may also miss important patterns and trends in the data. Finding the optimal balance between model complexity and overfitting is a key consideration in choosing a lookback length.</a:t>
            </a:r>
          </a:p>
          <a:p>
            <a:r>
              <a:rPr lang="en-GB" dirty="0"/>
              <a:t>In summary, the appropriate lookback length depends on the time scale of the problem, the autocorrelation of the time series, and the balance between model complexity and overfitting. Cross-validation can be used to optimize the lookback length for a given RNN architecture and task.</a:t>
            </a:r>
          </a:p>
          <a:p>
            <a:endParaRPr lang="en-SG" dirty="0"/>
          </a:p>
        </p:txBody>
      </p:sp>
    </p:spTree>
    <p:extLst>
      <p:ext uri="{BB962C8B-B14F-4D97-AF65-F5344CB8AC3E}">
        <p14:creationId xmlns:p14="http://schemas.microsoft.com/office/powerpoint/2010/main" val="955831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7F7-455A-5071-9414-BB2585FCB219}"/>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8219CB9E-DBF6-2419-238F-8192CB59ADA5}"/>
              </a:ext>
            </a:extLst>
          </p:cNvPr>
          <p:cNvSpPr>
            <a:spLocks noGrp="1"/>
          </p:cNvSpPr>
          <p:nvPr>
            <p:ph idx="1"/>
          </p:nvPr>
        </p:nvSpPr>
        <p:spPr/>
        <p:txBody>
          <a:bodyPr>
            <a:normAutofit fontScale="70000" lnSpcReduction="20000"/>
          </a:bodyPr>
          <a:lstStyle/>
          <a:p>
            <a:r>
              <a:rPr lang="en-GB" dirty="0"/>
              <a:t>Variable history or lookback length can be a problem in recurrent neural networks (RNNs) because RNNs require fixed-length input sequences to work effectively. The input sequence to an RNN consists of a fixed number of time steps, and the network processes each time step sequentially, updating its internal state at each step.</a:t>
            </a:r>
          </a:p>
          <a:p>
            <a:r>
              <a:rPr lang="en-GB" dirty="0"/>
              <a:t>If the history or lookback length varies, it can create inconsistencies in the input sequence, which can make it difficult for the RNN to learn a consistent representation of the time series data. In particular, if the input sequence is too short, the RNN may not have enough information to accurately model the time series data, while if the input sequence is too long, the RNN may become overburdened with irrelevant information.</a:t>
            </a:r>
          </a:p>
          <a:p>
            <a:r>
              <a:rPr lang="en-GB" dirty="0"/>
              <a:t>In addition, variable history or lookback length can make it difficult to batch the input data, which is necessary for efficient training of the RNN. Batching involves grouping input sequences of the same length together and feeding them to the RNN simultaneously. If the input sequences have different lengths, they cannot be batched, and training the RNN can become inefficient.</a:t>
            </a:r>
          </a:p>
          <a:p>
            <a:r>
              <a:rPr lang="en-GB" dirty="0"/>
              <a:t>There are several techniques that can be used to handle variable-length input sequences in RNNs, such as padding the input sequences with zeros to make them the same length, using masking to ignore irrelevant time steps, or using variable-length RNNs that can handle input sequences of different lengths. However, each of these techniques has its own limitations and trade-offs, and the choice of technique depends on the specific task and the nature of the data.</a:t>
            </a:r>
          </a:p>
          <a:p>
            <a:endParaRPr lang="en-SG" dirty="0"/>
          </a:p>
        </p:txBody>
      </p:sp>
    </p:spTree>
    <p:extLst>
      <p:ext uri="{BB962C8B-B14F-4D97-AF65-F5344CB8AC3E}">
        <p14:creationId xmlns:p14="http://schemas.microsoft.com/office/powerpoint/2010/main" val="2755235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2781272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452FE-9CC2-74CC-C356-8BC1719337D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B5601779-DD1A-3827-6B7A-1778002B73FA}"/>
              </a:ext>
            </a:extLst>
          </p:cNvPr>
          <p:cNvSpPr>
            <a:spLocks noGrp="1"/>
          </p:cNvSpPr>
          <p:nvPr>
            <p:ph idx="1"/>
          </p:nvPr>
        </p:nvSpPr>
        <p:spPr/>
        <p:txBody>
          <a:bodyPr/>
          <a:lstStyle/>
          <a:p>
            <a:endParaRPr lang="en-SG"/>
          </a:p>
        </p:txBody>
      </p:sp>
    </p:spTree>
    <p:extLst>
      <p:ext uri="{BB962C8B-B14F-4D97-AF65-F5344CB8AC3E}">
        <p14:creationId xmlns:p14="http://schemas.microsoft.com/office/powerpoint/2010/main" val="3553139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85000"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a:p>
            <a:pPr marL="0" indent="0">
              <a:buNone/>
            </a:pPr>
            <a:r>
              <a:rPr lang="en-GB" dirty="0"/>
              <a:t>Data points are usually ordered chronologically, with each data point representing the value of the variable at a specific point in time.</a:t>
            </a:r>
          </a:p>
        </p:txBody>
      </p:sp>
      <p:pic>
        <p:nvPicPr>
          <p:cNvPr id="7" name="Picture 6">
            <a:extLst>
              <a:ext uri="{FF2B5EF4-FFF2-40B4-BE49-F238E27FC236}">
                <a16:creationId xmlns:a16="http://schemas.microsoft.com/office/drawing/2014/main" id="{419F02C5-327D-5E29-7377-652FB7F17B8A}"/>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9461446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1C8D-DE35-DCCF-22B1-24DE9CEE478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DF577980-1E53-C501-BE58-C1F28A11F86A}"/>
              </a:ext>
            </a:extLst>
          </p:cNvPr>
          <p:cNvSpPr>
            <a:spLocks noGrp="1"/>
          </p:cNvSpPr>
          <p:nvPr>
            <p:ph idx="1"/>
          </p:nvPr>
        </p:nvSpPr>
        <p:spPr/>
        <p:txBody>
          <a:bodyPr>
            <a:normAutofit fontScale="62500" lnSpcReduction="20000"/>
          </a:bodyPr>
          <a:lstStyle/>
          <a:p>
            <a:r>
              <a:rPr lang="en-GB" dirty="0"/>
              <a:t>One way to implement memory in a recurrent neural network (RNN) is to use the concept of "embedding memory". Embedding memory involves representing past inputs as fixed-length vectors, or embeddings, that are stored in memory and used to inform future predictions.</a:t>
            </a:r>
          </a:p>
          <a:p>
            <a:r>
              <a:rPr lang="en-GB" dirty="0"/>
              <a:t>Here is a high-level overview of how to implement embedding memory in an RNN:</a:t>
            </a:r>
          </a:p>
          <a:p>
            <a:pPr>
              <a:buFont typeface="+mj-lt"/>
              <a:buAutoNum type="arabicPeriod"/>
            </a:pPr>
            <a:r>
              <a:rPr lang="en-GB" dirty="0" err="1"/>
              <a:t>Preprocess</a:t>
            </a:r>
            <a:r>
              <a:rPr lang="en-GB" dirty="0"/>
              <a:t> the input data: The first step is to </a:t>
            </a:r>
            <a:r>
              <a:rPr lang="en-GB" dirty="0" err="1"/>
              <a:t>preprocess</a:t>
            </a:r>
            <a:r>
              <a:rPr lang="en-GB" dirty="0"/>
              <a:t> the input data and convert it into a format that can be used by the RNN. This may involve encoding the data as numerical values, normalizing the data, or padding the data to ensure that all input sequences have the same length.</a:t>
            </a:r>
          </a:p>
          <a:p>
            <a:pPr>
              <a:buFont typeface="+mj-lt"/>
              <a:buAutoNum type="arabicPeriod"/>
            </a:pPr>
            <a:r>
              <a:rPr lang="en-GB" dirty="0"/>
              <a:t>Define the embedding layer: The next step is to define an embedding layer that will be used to represent the past inputs as fixed-length vectors. The embedding layer is typically a simple neural network layer that maps the input data to a lower-dimensional space. The output of the embedding layer is a fixed-length vector that represents the input sequence.</a:t>
            </a:r>
          </a:p>
          <a:p>
            <a:pPr>
              <a:buFont typeface="+mj-lt"/>
              <a:buAutoNum type="arabicPeriod"/>
            </a:pPr>
            <a:r>
              <a:rPr lang="en-GB" dirty="0"/>
              <a:t>Update the memory: At each time step, the input data is passed through the RNN, and the output of the RNN is combined with the previous embeddings to update the memory. The simplest way to update the memory is to concatenate the output of the RNN with the previous embeddings to create a new embedding that represents the current input sequence and the past information.</a:t>
            </a:r>
          </a:p>
          <a:p>
            <a:pPr>
              <a:buFont typeface="+mj-lt"/>
              <a:buAutoNum type="arabicPeriod"/>
            </a:pPr>
            <a:r>
              <a:rPr lang="en-GB" dirty="0"/>
              <a:t>Use the memory to inform predictions: Once the memory has been updated, it can be used to inform future predictions. This typically involves concatenating the current input data with the current embedding, and passing the concatenated vector through a final neural network layer to make the prediction.</a:t>
            </a:r>
          </a:p>
          <a:p>
            <a:endParaRPr lang="en-SG" dirty="0"/>
          </a:p>
        </p:txBody>
      </p:sp>
    </p:spTree>
    <p:extLst>
      <p:ext uri="{BB962C8B-B14F-4D97-AF65-F5344CB8AC3E}">
        <p14:creationId xmlns:p14="http://schemas.microsoft.com/office/powerpoint/2010/main" val="1374902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rmAutofit fontScale="62500" lnSpcReduction="20000"/>
          </a:bodyPr>
          <a:lstStyle/>
          <a:p>
            <a:r>
              <a:rPr lang="en-GB" dirty="0"/>
              <a:t>The vanishing gradient problem is a common issue that can occur in recurrent neural networks (RNNs) during training. The problem arises when the gradients used to update the weights of the RNN become very small, making it difficult to propagate information over long time lags.</a:t>
            </a:r>
          </a:p>
          <a:p>
            <a:r>
              <a:rPr lang="en-GB" dirty="0"/>
              <a:t>In RNNs, each hidden state is computed as a function of the previous hidden state and the current input. During training, the error signal is backpropagated through time to adjust the weights of the network. However, this backpropagation can result in very small gradients for the earlier time steps, since the gradients are multiplied by the Jacobian matrix of the recurrent connection at each time step.</a:t>
            </a:r>
          </a:p>
          <a:p>
            <a:r>
              <a:rPr lang="en-GB" dirty="0"/>
              <a:t>When the gradients become very small, the weights of the network are updated very slowly, which can lead to slow convergence or even stagnation in the learning process. This can be particularly problematic for RNNs, since they are designed to handle time series data that can exhibit long-term dependencies.</a:t>
            </a:r>
          </a:p>
          <a:p>
            <a:r>
              <a:rPr lang="en-GB" dirty="0"/>
              <a:t>The vanishing gradient problem can be particularly severe in RNNs that use activation functions that saturate, such as the hyperbolic tangent (tanh) or sigmoid functions. When the activation function saturates, the gradients become very small, making it difficult to propagate information through the network.</a:t>
            </a:r>
          </a:p>
          <a:p>
            <a:r>
              <a:rPr lang="en-GB" dirty="0"/>
              <a:t>Several techniques have been developed to address the vanishing gradient problem in RNNs, such as using alternative activation functions, initializing the weights of the network carefully, or using specialized architectures like Long Short-Term Memory (LSTM) networks or Gated Recurrent Units (GRUs) that are designed to better handle long-term dependencies. These techniques can help to mitigate the vanishing gradient problem and improve the performance of RNNs on time series data.</a:t>
            </a:r>
          </a:p>
          <a:p>
            <a:endParaRPr lang="en-SG" dirty="0"/>
          </a:p>
        </p:txBody>
      </p:sp>
    </p:spTree>
    <p:extLst>
      <p:ext uri="{BB962C8B-B14F-4D97-AF65-F5344CB8AC3E}">
        <p14:creationId xmlns:p14="http://schemas.microsoft.com/office/powerpoint/2010/main" val="3425780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31975-EEDC-002B-3E07-DF70C3847D74}"/>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A5B88264-BB37-CFC8-0955-0927A7B14073}"/>
              </a:ext>
            </a:extLst>
          </p:cNvPr>
          <p:cNvSpPr>
            <a:spLocks noGrp="1"/>
          </p:cNvSpPr>
          <p:nvPr>
            <p:ph idx="1"/>
          </p:nvPr>
        </p:nvSpPr>
        <p:spPr/>
        <p:txBody>
          <a:bodyPr>
            <a:normAutofit fontScale="92500" lnSpcReduction="20000"/>
          </a:bodyPr>
          <a:lstStyle/>
          <a:p>
            <a:r>
              <a:rPr lang="en-GB" dirty="0"/>
              <a:t>Both Gated Recurrent Units (GRUs) and Long Short-Term Memory (LSTM) networks are advanced versions of the basic Recurrent Neural Network (RNN) architecture, designed to better handle long-term dependencies in time series data.</a:t>
            </a:r>
          </a:p>
          <a:p>
            <a:r>
              <a:rPr lang="en-GB" dirty="0"/>
              <a:t>In contrast, GRUs use gating mechanisms to selectively update and discard information in the hidden state, which can help to maintain the gradients and avoid the vanishing gradient problem. This makes them better suited for </a:t>
            </a:r>
            <a:r>
              <a:rPr lang="en-GB" dirty="0" err="1"/>
              <a:t>modeling</a:t>
            </a:r>
            <a:r>
              <a:rPr lang="en-GB" dirty="0"/>
              <a:t> complex time series data that exhibit long-term dependencies or nonlinear patterns.</a:t>
            </a:r>
          </a:p>
          <a:p>
            <a:r>
              <a:rPr lang="en-GB" dirty="0"/>
              <a:t>In summary, the benefits of using GRUs over a simple RNN architecture include better handling of long-term dependencies, avoidance of the vanishing gradient problem, and improved accuracy in time series prediction.</a:t>
            </a:r>
            <a:endParaRPr lang="en-SG" dirty="0"/>
          </a:p>
        </p:txBody>
      </p:sp>
    </p:spTree>
    <p:extLst>
      <p:ext uri="{BB962C8B-B14F-4D97-AF65-F5344CB8AC3E}">
        <p14:creationId xmlns:p14="http://schemas.microsoft.com/office/powerpoint/2010/main" val="1300324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D002-02FC-2A00-D5DF-089062C933D0}"/>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0BFEBEC1-D1F9-4A6E-CECC-2236C4B55397}"/>
              </a:ext>
            </a:extLst>
          </p:cNvPr>
          <p:cNvSpPr>
            <a:spLocks noGrp="1"/>
          </p:cNvSpPr>
          <p:nvPr>
            <p:ph idx="1"/>
          </p:nvPr>
        </p:nvSpPr>
        <p:spPr/>
        <p:txBody>
          <a:bodyPr>
            <a:normAutofit fontScale="77500" lnSpcReduction="20000"/>
          </a:bodyPr>
          <a:lstStyle/>
          <a:p>
            <a:pPr marL="0" indent="0">
              <a:buNone/>
            </a:pPr>
            <a:r>
              <a:rPr lang="en-GB" dirty="0"/>
              <a:t>While both LSTM and GRU networks are effective at capturing long-term dependencies in time series data, there are some benefits to using LSTMs over GRUs in certain scenarios:</a:t>
            </a:r>
          </a:p>
          <a:p>
            <a:pPr>
              <a:buFont typeface="+mj-lt"/>
              <a:buAutoNum type="arabicPeriod"/>
            </a:pPr>
            <a:r>
              <a:rPr lang="en-GB" dirty="0"/>
              <a:t>LSTMs are better suited for tasks that require long-term memory retention. LSTMs are designed to maintain and propagate information over longer time lags than GRUs. This makes them better suited for tasks that require the network to retain information for longer periods of time, such as language </a:t>
            </a:r>
            <a:r>
              <a:rPr lang="en-GB" dirty="0" err="1"/>
              <a:t>modeling</a:t>
            </a:r>
            <a:r>
              <a:rPr lang="en-GB" dirty="0"/>
              <a:t> or speech recognition.</a:t>
            </a:r>
          </a:p>
          <a:p>
            <a:pPr>
              <a:buFont typeface="+mj-lt"/>
              <a:buAutoNum type="arabicPeriod"/>
            </a:pPr>
            <a:r>
              <a:rPr lang="en-GB" dirty="0"/>
              <a:t>LSTMs are more expressive and can model more complex functions than GRUs. LSTMs have more parameters than GRUs, which can make them more expressive and better able to model complex nonlinear functions. This can be beneficial in tasks that require a high level of accuracy, such as image or speech recognition.</a:t>
            </a:r>
          </a:p>
          <a:p>
            <a:pPr>
              <a:buFont typeface="+mj-lt"/>
              <a:buAutoNum type="arabicPeriod"/>
            </a:pPr>
            <a:r>
              <a:rPr lang="en-GB" dirty="0"/>
              <a:t>LSTMs can handle variable-length input sequences more effectively. LSTMs can handle input sequences of variable lengths more effectively than GRUs, as they have an explicit memory cell that can store information over multiple timesteps. This can be useful in applications where the length of the input sequence may vary, such as natural language processing.</a:t>
            </a:r>
          </a:p>
          <a:p>
            <a:endParaRPr lang="en-SG" dirty="0"/>
          </a:p>
        </p:txBody>
      </p:sp>
    </p:spTree>
    <p:extLst>
      <p:ext uri="{BB962C8B-B14F-4D97-AF65-F5344CB8AC3E}">
        <p14:creationId xmlns:p14="http://schemas.microsoft.com/office/powerpoint/2010/main" val="3793163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16C0-7233-7F02-7699-2F5FE02AF4BA}"/>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E0479E00-C19D-445B-DEDB-5B4425B6F46F}"/>
              </a:ext>
            </a:extLst>
          </p:cNvPr>
          <p:cNvSpPr>
            <a:spLocks noGrp="1"/>
          </p:cNvSpPr>
          <p:nvPr>
            <p:ph idx="1"/>
          </p:nvPr>
        </p:nvSpPr>
        <p:spPr/>
        <p:txBody>
          <a:bodyPr>
            <a:normAutofit fontScale="55000" lnSpcReduction="20000"/>
          </a:bodyPr>
          <a:lstStyle/>
          <a:p>
            <a:r>
              <a:rPr lang="en-GB" dirty="0"/>
              <a:t>A sequence-to-sequence (seq2seq) model is a type of neural network architecture that is commonly used for tasks that involve processing variable-length input sequences and generating variable-length output sequences. Seq2seq models typically consist of two parts: an encoder that processes the input sequence and generates a fixed-length context vector, and a decoder that uses the context vector to generate the output sequence.</a:t>
            </a:r>
          </a:p>
          <a:p>
            <a:r>
              <a:rPr lang="en-GB" dirty="0"/>
              <a:t>Seq2seq models are widely used in natural language processing tasks such as machine translation, text summarization, and conversational agents. Here are some examples of seq2seq models in NLP:</a:t>
            </a:r>
          </a:p>
          <a:p>
            <a:pPr>
              <a:buFont typeface="+mj-lt"/>
              <a:buAutoNum type="arabicPeriod"/>
            </a:pPr>
            <a:r>
              <a:rPr lang="en-GB" dirty="0"/>
              <a:t>Machine translation: Seq2seq models are commonly used for machine translation tasks, where the input is a sequence of words in one language and the output is a sequence of words in another language. The encoder processes the input sequence of words and generates a context vector, which is then used by the decoder to generate the output sequence of words in the target language.</a:t>
            </a:r>
          </a:p>
          <a:p>
            <a:pPr>
              <a:buFont typeface="+mj-lt"/>
              <a:buAutoNum type="arabicPeriod"/>
            </a:pPr>
            <a:r>
              <a:rPr lang="en-GB" dirty="0"/>
              <a:t>Text summarization: Seq2seq models can be used for text summarization tasks, where the input is a long document and the output is a summary of the document. The encoder processes the input document and generates a context vector, which is then used by the decoder to generate the summary.</a:t>
            </a:r>
          </a:p>
          <a:p>
            <a:pPr>
              <a:buFont typeface="+mj-lt"/>
              <a:buAutoNum type="arabicPeriod"/>
            </a:pPr>
            <a:r>
              <a:rPr lang="en-GB" dirty="0"/>
              <a:t>Conversational agents: Seq2seq models can be used to build conversational agents, where the input is a sequence of messages from a user and the output is a sequence of responses from the agent. The encoder processes the input sequence of messages and generates a context vector, which is then used by the decoder to generate the response.</a:t>
            </a:r>
          </a:p>
          <a:p>
            <a:pPr>
              <a:buFont typeface="+mj-lt"/>
              <a:buAutoNum type="arabicPeriod"/>
            </a:pPr>
            <a:r>
              <a:rPr lang="en-GB" dirty="0"/>
              <a:t>Speech recognition: Seq2seq models can also be used for speech recognition tasks, where the input is a sequence of audio samples and the output is a sequence of words. The encoder processes the audio samples and generates a context vector, which is then used by the decoder to generate the words.</a:t>
            </a:r>
          </a:p>
          <a:p>
            <a:r>
              <a:rPr lang="en-GB" dirty="0"/>
              <a:t>Overall, seq2seq models have proven to be a powerful and flexible architecture for a wide range of natural language processing tasks, where the input and output sequences can have variable lengths and complex structures.</a:t>
            </a:r>
          </a:p>
          <a:p>
            <a:endParaRPr lang="en-SG" dirty="0"/>
          </a:p>
        </p:txBody>
      </p:sp>
    </p:spTree>
    <p:extLst>
      <p:ext uri="{BB962C8B-B14F-4D97-AF65-F5344CB8AC3E}">
        <p14:creationId xmlns:p14="http://schemas.microsoft.com/office/powerpoint/2010/main" val="29908232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5)</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XXX</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XXX</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515600" cy="5032375"/>
          </a:xfrm>
        </p:spPr>
        <p:txBody>
          <a:bodyPr>
            <a:normAutofit/>
          </a:bodyPr>
          <a:lstStyle/>
          <a:p>
            <a:pPr marL="0" indent="0">
              <a:buNone/>
            </a:pPr>
            <a:r>
              <a:rPr lang="en-US" dirty="0"/>
              <a:t>Out of class, supporting papers, for those of you who are curious.</a:t>
            </a:r>
          </a:p>
          <a:p>
            <a:endParaRPr lang="en-US" dirty="0"/>
          </a:p>
          <a:p>
            <a:r>
              <a:rPr lang="en-US" dirty="0"/>
              <a:t>[XXX] XXX</a:t>
            </a:r>
          </a:p>
          <a:p>
            <a:endParaRPr lang="en-GB" dirty="0"/>
          </a:p>
        </p:txBody>
      </p:sp>
    </p:spTree>
    <p:extLst>
      <p:ext uri="{BB962C8B-B14F-4D97-AF65-F5344CB8AC3E}">
        <p14:creationId xmlns:p14="http://schemas.microsoft.com/office/powerpoint/2010/main" val="3880949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SG" b="1" dirty="0"/>
              <a:t>XX </a:t>
            </a:r>
            <a:r>
              <a:rPr lang="en-SG" b="1" dirty="0">
                <a:solidFill>
                  <a:schemeClr val="accent2">
                    <a:lumMod val="50000"/>
                  </a:schemeClr>
                </a:solidFill>
              </a:rPr>
              <a:t>XX</a:t>
            </a:r>
            <a:r>
              <a:rPr lang="en-SG" b="1" dirty="0"/>
              <a:t>: XX</a:t>
            </a:r>
            <a:r>
              <a:rPr lang="en-SG" dirty="0"/>
              <a:t> at </a:t>
            </a:r>
            <a:r>
              <a:rPr lang="en-SG" b="1"/>
              <a:t>XX</a:t>
            </a:r>
            <a:r>
              <a:rPr lang="en-SG"/>
              <a:t>.</a:t>
            </a:r>
            <a:endParaRPr lang="en-SG" dirty="0"/>
          </a:p>
        </p:txBody>
      </p:sp>
    </p:spTree>
    <p:extLst>
      <p:ext uri="{BB962C8B-B14F-4D97-AF65-F5344CB8AC3E}">
        <p14:creationId xmlns:p14="http://schemas.microsoft.com/office/powerpoint/2010/main" val="1165688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200" y="1825624"/>
            <a:ext cx="10515600" cy="5032375"/>
          </a:xfrm>
        </p:spPr>
        <p:txBody>
          <a:bodyPr>
            <a:normAutofit/>
          </a:bodyPr>
          <a:lstStyle/>
          <a:p>
            <a:pPr marL="0" indent="0">
              <a:buNone/>
            </a:pPr>
            <a:r>
              <a:rPr lang="en-GB" dirty="0"/>
              <a:t>Some extra (easy) reading and videos for those of you who are curious.</a:t>
            </a:r>
          </a:p>
          <a:p>
            <a:r>
              <a:rPr lang="en-GB" dirty="0"/>
              <a:t>[XXX] XXX</a:t>
            </a:r>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p:txBody>
              <a:bodyPr>
                <a:normAutofit/>
              </a:bodyPr>
              <a:lstStyle/>
              <a:p>
                <a:pPr marL="0" indent="0">
                  <a:buNone/>
                </a:pPr>
                <a:r>
                  <a:rPr lang="en-GB" dirty="0"/>
                  <a:t>We will generate a mock dataset for time series in Python.</a:t>
                </a:r>
              </a:p>
              <a:p>
                <a:r>
                  <a:rPr lang="en-GB" dirty="0"/>
                  <a:t>It will consist of a simple sinusoid curve, as shown, with values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 2,…}</m:t>
                    </m:r>
                  </m:oMath>
                </a14:m>
                <a:r>
                  <a:rPr lang="en-GB" dirty="0"/>
                  <a:t>.</a:t>
                </a:r>
              </a:p>
              <a:p>
                <a:r>
                  <a:rPr lang="en-GB" dirty="0"/>
                  <a:t>We will attempt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using the previous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Out times series dataset </a:t>
                </a:r>
                <a14:m>
                  <m:oMath xmlns:m="http://schemas.openxmlformats.org/officeDocument/2006/math">
                    <m:r>
                      <a:rPr lang="en-GB" b="0" i="1" smtClean="0">
                        <a:latin typeface="Cambria Math" panose="02040503050406030204" pitchFamily="18" charset="0"/>
                      </a:rPr>
                      <m:t>𝐷</m:t>
                    </m:r>
                  </m:oMath>
                </a14:m>
                <a:r>
                  <a:rPr lang="en-GB" dirty="0"/>
                  <a:t> then consists of all the pairs</a:t>
                </a:r>
                <a:br>
                  <a:rPr lang="en-GB" dirty="0"/>
                </a:br>
                <a14:m>
                  <m:oMath xmlns:m="http://schemas.openxmlformats.org/officeDocument/2006/math">
                    <m:r>
                      <a:rPr lang="en-GB" i="1">
                        <a:latin typeface="Cambria Math" panose="02040503050406030204" pitchFamily="18" charset="0"/>
                      </a:rPr>
                      <m:t>𝐷</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∈{1, 2, …}]</m:t>
                    </m:r>
                  </m:oMath>
                </a14:m>
                <a:endParaRPr lang="en-GB" dirty="0"/>
              </a:p>
            </p:txBody>
          </p:sp>
        </mc:Choice>
        <mc:Fallback>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3" b="-1541"/>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FAFDA03C-547F-070A-62A0-8BC7C0B4D49C}"/>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329299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Using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will here be problematic.</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2586666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Typical methods for analysing a time series include</a:t>
            </a:r>
          </a:p>
          <a:p>
            <a:pPr marL="514350" indent="-514350">
              <a:buFont typeface="+mj-lt"/>
              <a:buAutoNum type="arabicPeriod"/>
            </a:pPr>
            <a:r>
              <a:rPr lang="en-GB" b="1" dirty="0"/>
              <a:t>Descriptive statistics: </a:t>
            </a:r>
            <a:r>
              <a:rPr lang="en-GB" dirty="0"/>
              <a:t>calculating basic summary statistics for the time series (mean, median, variance, etc.). These statistics can provide insights into the central tendency, variability, and distribution of the data.</a:t>
            </a:r>
          </a:p>
          <a:p>
            <a:pPr marL="514350" indent="-514350">
              <a:buFont typeface="+mj-lt"/>
              <a:buAutoNum type="arabicPeriod"/>
            </a:pPr>
            <a:r>
              <a:rPr lang="en-GB" b="1" dirty="0"/>
              <a:t>Visual inspection: </a:t>
            </a:r>
            <a:r>
              <a:rPr lang="en-GB" dirty="0"/>
              <a:t>Plotting the time series data helps identify patterns, trends, and outliers in the data. </a:t>
            </a:r>
          </a:p>
        </p:txBody>
      </p:sp>
      <p:pic>
        <p:nvPicPr>
          <p:cNvPr id="10" name="Picture 9">
            <a:extLst>
              <a:ext uri="{FF2B5EF4-FFF2-40B4-BE49-F238E27FC236}">
                <a16:creationId xmlns:a16="http://schemas.microsoft.com/office/drawing/2014/main" id="{A797B8FA-B87E-538F-8455-6FF89F60C768}"/>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119657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 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214127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Decomposition separates the time series data into different components that capture distinct aspects of the data, expressing it as the sum of several underlying components, each with its own distinct pattern, e.g.:</a:t>
            </a:r>
          </a:p>
          <a:p>
            <a:pPr marL="514350" indent="-514350">
              <a:buFont typeface="+mj-lt"/>
              <a:buAutoNum type="arabicPeriod"/>
            </a:pPr>
            <a:r>
              <a:rPr lang="en-GB" b="1" dirty="0"/>
              <a:t>Trend: </a:t>
            </a:r>
            <a:r>
              <a:rPr lang="en-GB" dirty="0"/>
              <a:t>This component represents the long-term changes or fluctuations in the data over time. It is typically modelled as a smooth curve that captures the overall direction of the time series.</a:t>
            </a:r>
          </a:p>
          <a:p>
            <a:pPr marL="514350" indent="-514350">
              <a:buFont typeface="+mj-lt"/>
              <a:buAutoNum type="arabicPeriod"/>
            </a:pPr>
            <a:r>
              <a:rPr lang="en-GB" b="1" dirty="0"/>
              <a:t>Seasonal: </a:t>
            </a:r>
            <a:r>
              <a:rPr lang="en-GB" dirty="0"/>
              <a:t>This component captures the regular, periodic fluctuations in the data that occur over fixed periods of time, such as daily, weekly, or monthly. It is often modelled as a set of repeating patterns that correspond to the seasonal cycles.</a:t>
            </a:r>
          </a:p>
          <a:p>
            <a:pPr marL="514350" indent="-514350">
              <a:buFont typeface="+mj-lt"/>
              <a:buAutoNum type="arabicPeriod"/>
            </a:pPr>
            <a:r>
              <a:rPr lang="en-GB" b="1" dirty="0"/>
              <a:t>Residual: </a:t>
            </a:r>
            <a:r>
              <a:rPr lang="en-GB" dirty="0"/>
              <a:t>This component represents the random or irregular fluctuations in the data that are not explained by the trend or seasonal components. It is often modelled as a series of random noise or white noise.</a:t>
            </a:r>
          </a:p>
          <a:p>
            <a:endParaRPr lang="en-SG" dirty="0"/>
          </a:p>
        </p:txBody>
      </p:sp>
    </p:spTree>
    <p:extLst>
      <p:ext uri="{BB962C8B-B14F-4D97-AF65-F5344CB8AC3E}">
        <p14:creationId xmlns:p14="http://schemas.microsoft.com/office/powerpoint/2010/main" val="35633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sz="half" idx="1"/>
          </p:nvPr>
        </p:nvSpPr>
        <p:spPr>
          <a:xfrm>
            <a:off x="838200" y="1825624"/>
            <a:ext cx="4256314" cy="5032375"/>
          </a:xfrm>
        </p:spPr>
        <p:txBody>
          <a:bodyPr>
            <a:normAutofit/>
          </a:bodyPr>
          <a:lstStyle/>
          <a:p>
            <a:pPr marL="0" indent="0">
              <a:buNone/>
            </a:pPr>
            <a:r>
              <a:rPr lang="en-GB" dirty="0"/>
              <a:t>Decomposition separates a time series into trend (long-term changes), seasonal (periodic fluctuations), and residual (random fluctuations) components.</a:t>
            </a:r>
          </a:p>
          <a:p>
            <a:pPr marL="0" indent="0">
              <a:buNone/>
            </a:pPr>
            <a:r>
              <a:rPr lang="en-GB" dirty="0"/>
              <a:t>Trend is a smooth curve, seasonal is a set of repeating patterns, and residual is a series of random noise.</a:t>
            </a:r>
            <a:endParaRPr lang="en-SG" dirty="0"/>
          </a:p>
        </p:txBody>
      </p:sp>
      <p:pic>
        <p:nvPicPr>
          <p:cNvPr id="3" name="Picture 2" descr="Chart, line chart&#10;&#10;Description automatically generated">
            <a:extLst>
              <a:ext uri="{FF2B5EF4-FFF2-40B4-BE49-F238E27FC236}">
                <a16:creationId xmlns:a16="http://schemas.microsoft.com/office/drawing/2014/main" id="{AD9C5983-1CA9-428C-84A6-A4EC0E3B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3" y="1499053"/>
            <a:ext cx="6808237" cy="5106178"/>
          </a:xfrm>
          <a:prstGeom prst="rect">
            <a:avLst/>
          </a:prstGeom>
        </p:spPr>
      </p:pic>
    </p:spTree>
    <p:extLst>
      <p:ext uri="{BB962C8B-B14F-4D97-AF65-F5344CB8AC3E}">
        <p14:creationId xmlns:p14="http://schemas.microsoft.com/office/powerpoint/2010/main" val="353522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1972</TotalTime>
  <Words>3735</Words>
  <Application>Microsoft Office PowerPoint</Application>
  <PresentationFormat>Widescreen</PresentationFormat>
  <Paragraphs>178</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Cambria Math</vt:lpstr>
      <vt:lpstr>Office Theme</vt:lpstr>
      <vt:lpstr>50.039 Theory and Practice of Deep Learning W5-S1 Times Series Data and Recurrent Neural Networks</vt:lpstr>
      <vt:lpstr>About this week (Week 5)</vt:lpstr>
      <vt:lpstr>Time series dataset</vt:lpstr>
      <vt:lpstr>A mock dataset</vt:lpstr>
      <vt:lpstr>A mock dataset</vt:lpstr>
      <vt:lpstr>Typical methods for analysing a time series</vt:lpstr>
      <vt:lpstr>Typical methods for analysing a time series</vt:lpstr>
      <vt:lpstr>A quick word about decomposition</vt:lpstr>
      <vt:lpstr>A quick word about decomposition</vt:lpstr>
      <vt:lpstr>Typical methods for analysing a time series</vt:lpstr>
      <vt:lpstr>Typical methods for analysing a time series</vt:lpstr>
      <vt:lpstr>Typical methods for analysing a time series</vt:lpstr>
      <vt:lpstr>Using a simple DNN to predict</vt:lpstr>
      <vt:lpstr>Using a simple DNN to predict</vt:lpstr>
      <vt:lpstr>Using a simple DNN to predict</vt:lpstr>
      <vt:lpstr>Using a simple DNN to predict</vt:lpstr>
      <vt:lpstr>A visual example for the need of “direction”</vt:lpstr>
      <vt:lpstr>A visual example for the need of “direction”</vt:lpstr>
      <vt:lpstr>A visual example for the need of “direction”</vt:lpstr>
      <vt:lpstr>A visual example for the need of “direction”</vt:lpstr>
      <vt:lpstr>Reworking the Dataset a bit</vt:lpstr>
      <vt:lpstr>Using a simple DNN to predict</vt:lpstr>
      <vt:lpstr>Reworking the Dataset to include history</vt:lpstr>
      <vt:lpstr>Using a simple DNN to predict</vt:lpstr>
      <vt:lpstr>Using a simple DNN to predict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(Week 5)</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2023-02-17T10:04:33Z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