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404" r:id="rId45"/>
    <p:sldId id="7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.5. A bit of practice" id="{7E6DFD35-08C1-4CD1-A069-3CEB97555F1B}">
          <p14:sldIdLst>
            <p14:sldId id="404"/>
            <p14:sldId id="7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6-22T05:13:36.642" v="588" actId="20577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  <pc:spChg chg="mod ord">
          <ac:chgData name="Matthieu De Mari" userId="dfb708c9-d8dc-439f-9a3b-c772bf4a311c" providerId="ADAL" clId="{44ABFB41-BEA6-4DBA-BBB4-11FE1C0F0B9A}" dt="2023-06-16T07:10:47.411" v="15" actId="14100"/>
          <ac:spMkLst>
            <pc:docMk/>
            <pc:sldMk cId="380766058" sldId="378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19.722" v="2" actId="700"/>
          <ac:spMkLst>
            <pc:docMk/>
            <pc:sldMk cId="380766058" sldId="378"/>
            <ac:spMk id="4" creationId="{0DC6A3F0-334F-9B7D-CECA-321756F77DD7}"/>
          </ac:spMkLst>
        </pc:spChg>
        <pc:spChg chg="del mod ord">
          <ac:chgData name="Matthieu De Mari" userId="dfb708c9-d8dc-439f-9a3b-c772bf4a311c" providerId="ADAL" clId="{44ABFB41-BEA6-4DBA-BBB4-11FE1C0F0B9A}" dt="2023-06-16T07:10:22.139" v="4" actId="478"/>
          <ac:spMkLst>
            <pc:docMk/>
            <pc:sldMk cId="380766058" sldId="378"/>
            <ac:spMk id="5" creationId="{E85979EA-F014-A9DE-13D1-EA9A2099FCA3}"/>
          </ac:spMkLst>
        </pc:spChg>
      </pc:sldChg>
      <pc:sldChg chg="modSp mod">
        <pc:chgData name="Matthieu De Mari" userId="dfb708c9-d8dc-439f-9a3b-c772bf4a311c" providerId="ADAL" clId="{44ABFB41-BEA6-4DBA-BBB4-11FE1C0F0B9A}" dt="2023-06-22T04:21:57.417" v="55" actId="113"/>
        <pc:sldMkLst>
          <pc:docMk/>
          <pc:sldMk cId="3251402422" sldId="381"/>
        </pc:sldMkLst>
        <pc:spChg chg="mod">
          <ac:chgData name="Matthieu De Mari" userId="dfb708c9-d8dc-439f-9a3b-c772bf4a311c" providerId="ADAL" clId="{44ABFB41-BEA6-4DBA-BBB4-11FE1C0F0B9A}" dt="2023-06-22T04:21:38.832" v="52" actId="115"/>
          <ac:spMkLst>
            <pc:docMk/>
            <pc:sldMk cId="3251402422" sldId="381"/>
            <ac:spMk id="3" creationId="{EB875A09-F649-0453-782D-77AD08503234}"/>
          </ac:spMkLst>
        </pc:spChg>
        <pc:spChg chg="mod">
          <ac:chgData name="Matthieu De Mari" userId="dfb708c9-d8dc-439f-9a3b-c772bf4a311c" providerId="ADAL" clId="{44ABFB41-BEA6-4DBA-BBB4-11FE1C0F0B9A}" dt="2023-06-22T04:21:57.417" v="55" actId="113"/>
          <ac:spMkLst>
            <pc:docMk/>
            <pc:sldMk cId="3251402422" sldId="381"/>
            <ac:spMk id="4" creationId="{953DB814-D545-5828-A2A0-FEEF73BDC2D8}"/>
          </ac:spMkLst>
        </pc:spChg>
      </pc:sldChg>
      <pc:sldChg chg="modSp mod">
        <pc:chgData name="Matthieu De Mari" userId="dfb708c9-d8dc-439f-9a3b-c772bf4a311c" providerId="ADAL" clId="{44ABFB41-BEA6-4DBA-BBB4-11FE1C0F0B9A}" dt="2023-06-22T04:23:23.153" v="83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44ABFB41-BEA6-4DBA-BBB4-11FE1C0F0B9A}" dt="2023-06-22T04:23:23.153" v="83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44ABFB41-BEA6-4DBA-BBB4-11FE1C0F0B9A}" dt="2023-06-22T04:23:28.994" v="84" actId="5793"/>
        <pc:sldMkLst>
          <pc:docMk/>
          <pc:sldMk cId="2560511070" sldId="385"/>
        </pc:sldMkLst>
        <pc:spChg chg="mod">
          <ac:chgData name="Matthieu De Mari" userId="dfb708c9-d8dc-439f-9a3b-c772bf4a311c" providerId="ADAL" clId="{44ABFB41-BEA6-4DBA-BBB4-11FE1C0F0B9A}" dt="2023-06-22T04:23:28.994" v="84" actId="5793"/>
          <ac:spMkLst>
            <pc:docMk/>
            <pc:sldMk cId="2560511070" sldId="385"/>
            <ac:spMk id="3" creationId="{BA745D00-1AA4-E710-F652-A7E165C17CC6}"/>
          </ac:spMkLst>
        </pc:spChg>
      </pc:sldChg>
      <pc:sldChg chg="modSp mod">
        <pc:chgData name="Matthieu De Mari" userId="dfb708c9-d8dc-439f-9a3b-c772bf4a311c" providerId="ADAL" clId="{44ABFB41-BEA6-4DBA-BBB4-11FE1C0F0B9A}" dt="2023-06-22T04:24:52.798" v="132" actId="1076"/>
        <pc:sldMkLst>
          <pc:docMk/>
          <pc:sldMk cId="1116470923" sldId="386"/>
        </pc:sldMkLst>
        <pc:spChg chg="mod">
          <ac:chgData name="Matthieu De Mari" userId="dfb708c9-d8dc-439f-9a3b-c772bf4a311c" providerId="ADAL" clId="{44ABFB41-BEA6-4DBA-BBB4-11FE1C0F0B9A}" dt="2023-06-22T04:24:46.137" v="130" actId="114"/>
          <ac:spMkLst>
            <pc:docMk/>
            <pc:sldMk cId="1116470923" sldId="386"/>
            <ac:spMk id="3" creationId="{44608F03-1D5E-5E62-5A70-1B8EB17DF397}"/>
          </ac:spMkLst>
        </pc:spChg>
        <pc:picChg chg="mod">
          <ac:chgData name="Matthieu De Mari" userId="dfb708c9-d8dc-439f-9a3b-c772bf4a311c" providerId="ADAL" clId="{44ABFB41-BEA6-4DBA-BBB4-11FE1C0F0B9A}" dt="2023-06-22T04:24:52.798" v="132" actId="1076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mod ord">
        <pc:chgData name="Matthieu De Mari" userId="dfb708c9-d8dc-439f-9a3b-c772bf4a311c" providerId="ADAL" clId="{44ABFB41-BEA6-4DBA-BBB4-11FE1C0F0B9A}" dt="2023-06-22T05:13:32.876" v="585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44ABFB41-BEA6-4DBA-BBB4-11FE1C0F0B9A}" dt="2023-06-22T05:13:32.876" v="585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6-22T05:13:23.696" v="577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  <pc:spChg chg="mod">
          <ac:chgData name="Matthieu De Mari" userId="dfb708c9-d8dc-439f-9a3b-c772bf4a311c" providerId="ADAL" clId="{44ABFB41-BEA6-4DBA-BBB4-11FE1C0F0B9A}" dt="2023-06-16T07:11:42.352" v="44" actId="20577"/>
          <ac:spMkLst>
            <pc:docMk/>
            <pc:sldMk cId="1178350440" sldId="410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  <pc:spChg chg="mod">
          <ac:chgData name="Matthieu De Mari" userId="dfb708c9-d8dc-439f-9a3b-c772bf4a311c" providerId="ADAL" clId="{44ABFB41-BEA6-4DBA-BBB4-11FE1C0F0B9A}" dt="2023-06-16T07:11:40.732" v="43" actId="20577"/>
          <ac:spMkLst>
            <pc:docMk/>
            <pc:sldMk cId="2149409242" sldId="411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22T04:22:32.150" v="69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44ABFB41-BEA6-4DBA-BBB4-11FE1C0F0B9A}" dt="2023-06-22T04:22:32.150" v="69" actId="20577"/>
          <ac:spMkLst>
            <pc:docMk/>
            <pc:sldMk cId="1513778887" sldId="424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6-22T04:22:23.531" v="62" actId="20577"/>
        <pc:sldMkLst>
          <pc:docMk/>
          <pc:sldMk cId="548772636" sldId="425"/>
        </pc:sldMkLst>
        <pc:spChg chg="mod">
          <ac:chgData name="Matthieu De Mari" userId="dfb708c9-d8dc-439f-9a3b-c772bf4a311c" providerId="ADAL" clId="{44ABFB41-BEA6-4DBA-BBB4-11FE1C0F0B9A}" dt="2023-06-22T04:22:23.531" v="62" actId="20577"/>
          <ac:spMkLst>
            <pc:docMk/>
            <pc:sldMk cId="548772636" sldId="425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6-22T04:22:42.074" v="79" actId="20577"/>
        <pc:sldMkLst>
          <pc:docMk/>
          <pc:sldMk cId="995336806" sldId="426"/>
        </pc:sldMkLst>
        <pc:spChg chg="mod">
          <ac:chgData name="Matthieu De Mari" userId="dfb708c9-d8dc-439f-9a3b-c772bf4a311c" providerId="ADAL" clId="{44ABFB41-BEA6-4DBA-BBB4-11FE1C0F0B9A}" dt="2023-06-22T04:22:42.074" v="79" actId="20577"/>
          <ac:spMkLst>
            <pc:docMk/>
            <pc:sldMk cId="995336806" sldId="426"/>
            <ac:spMk id="3" creationId="{FA1F1CE6-06FF-6DD6-265C-39A26CC7DB57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modSp mod">
        <pc:chgData name="Matthieu De Mari" userId="dfb708c9-d8dc-439f-9a3b-c772bf4a311c" providerId="ADAL" clId="{44ABFB41-BEA6-4DBA-BBB4-11FE1C0F0B9A}" dt="2023-06-22T04:23:11.719" v="81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44ABFB41-BEA6-4DBA-BBB4-11FE1C0F0B9A}" dt="2023-06-22T04:23:11.719" v="81" actId="20577"/>
          <ac:spMkLst>
            <pc:docMk/>
            <pc:sldMk cId="1146881653" sldId="649"/>
            <ac:spMk id="3" creationId="{DC9D8363-826B-D189-78FB-CCD945BC5477}"/>
          </ac:spMkLst>
        </pc:spChg>
      </pc:sldChg>
      <pc:sldChg chg="modSp mod">
        <pc:chgData name="Matthieu De Mari" userId="dfb708c9-d8dc-439f-9a3b-c772bf4a311c" providerId="ADAL" clId="{44ABFB41-BEA6-4DBA-BBB4-11FE1C0F0B9A}" dt="2023-06-22T04:23:47.334" v="92" actId="120"/>
        <pc:sldMkLst>
          <pc:docMk/>
          <pc:sldMk cId="2710721176" sldId="651"/>
        </pc:sldMkLst>
        <pc:spChg chg="mod">
          <ac:chgData name="Matthieu De Mari" userId="dfb708c9-d8dc-439f-9a3b-c772bf4a311c" providerId="ADAL" clId="{44ABFB41-BEA6-4DBA-BBB4-11FE1C0F0B9A}" dt="2023-06-22T04:23:47.334" v="92" actId="120"/>
          <ac:spMkLst>
            <pc:docMk/>
            <pc:sldMk cId="2710721176" sldId="651"/>
            <ac:spMk id="3" creationId="{B616E96C-A3A7-C270-6E1D-F90C9FE6BDDB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  <pc:spChg chg="mod ord">
          <ac:chgData name="Matthieu De Mari" userId="dfb708c9-d8dc-439f-9a3b-c772bf4a311c" providerId="ADAL" clId="{44ABFB41-BEA6-4DBA-BBB4-11FE1C0F0B9A}" dt="2023-06-16T07:11:14.835" v="42" actId="20577"/>
          <ac:spMkLst>
            <pc:docMk/>
            <pc:sldMk cId="557429466" sldId="785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32.764" v="8" actId="700"/>
          <ac:spMkLst>
            <pc:docMk/>
            <pc:sldMk cId="557429466" sldId="785"/>
            <ac:spMk id="4" creationId="{0DC6A3F0-334F-9B7D-CECA-321756F77DD7}"/>
          </ac:spMkLst>
        </pc:spChg>
        <pc:spChg chg="del mod">
          <ac:chgData name="Matthieu De Mari" userId="dfb708c9-d8dc-439f-9a3b-c772bf4a311c" providerId="ADAL" clId="{44ABFB41-BEA6-4DBA-BBB4-11FE1C0F0B9A}" dt="2023-06-16T07:10:29.587" v="7" actId="478"/>
          <ac:spMkLst>
            <pc:docMk/>
            <pc:sldMk cId="557429466" sldId="785"/>
            <ac:spMk id="5" creationId="{E85979EA-F014-A9DE-13D1-EA9A2099FCA3}"/>
          </ac:spMkLst>
        </pc:spChg>
      </pc:sldChg>
      <pc:sldChg chg="modSp add mod">
        <pc:chgData name="Matthieu De Mari" userId="dfb708c9-d8dc-439f-9a3b-c772bf4a311c" providerId="ADAL" clId="{44ABFB41-BEA6-4DBA-BBB4-11FE1C0F0B9A}" dt="2023-06-22T05:13:36.642" v="588" actId="20577"/>
        <pc:sldMkLst>
          <pc:docMk/>
          <pc:sldMk cId="2509505199" sldId="786"/>
        </pc:sldMkLst>
        <pc:spChg chg="mod">
          <ac:chgData name="Matthieu De Mari" userId="dfb708c9-d8dc-439f-9a3b-c772bf4a311c" providerId="ADAL" clId="{44ABFB41-BEA6-4DBA-BBB4-11FE1C0F0B9A}" dt="2023-06-22T05:13:36.642" v="588" actId="20577"/>
          <ac:spMkLst>
            <pc:docMk/>
            <pc:sldMk cId="2509505199" sldId="786"/>
            <ac:spMk id="2" creationId="{581B7E6E-252F-1AB6-6445-27D0020E0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22/06/2023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5"/>
            <a:ext cx="329611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>
                <a:solidFill>
                  <a:schemeClr val="bg1"/>
                </a:solidFill>
              </a:rPr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>
                <a:solidFill>
                  <a:schemeClr val="bg1"/>
                </a:solidFill>
              </a:rPr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>
                <a:solidFill>
                  <a:schemeClr val="bg1"/>
                </a:solidFill>
              </a:rPr>
              <a:t>Matrix multiplication and dot product,</a:t>
            </a:r>
          </a:p>
          <a:p>
            <a:r>
              <a:rPr lang="en-GB" dirty="0">
                <a:solidFill>
                  <a:schemeClr val="bg1"/>
                </a:solidFill>
              </a:rPr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</a:t>
            </a:r>
            <a:r>
              <a:rPr lang="en-GB" b="1" dirty="0"/>
              <a:t>broadcasting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Two tensors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 </a:t>
            </a:r>
            <a:r>
              <a:rPr lang="en-GB" dirty="0"/>
              <a:t>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</a:t>
            </a:r>
            <a:r>
              <a:rPr lang="en-GB" u="sng" dirty="0"/>
              <a:t>starting at the trailing dimension</a:t>
            </a:r>
            <a:r>
              <a:rPr lang="en-GB" dirty="0"/>
              <a:t>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two tensors x, y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Keep in mind: two tensors with different devices cannot be used in the same operation! (same logic as with the </a:t>
            </a:r>
            <a:r>
              <a:rPr lang="en-GB" b="1" dirty="0" err="1"/>
              <a:t>dtypes</a:t>
            </a:r>
            <a:r>
              <a:rPr lang="en-GB" b="1" dirty="0"/>
              <a:t>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two fully connected layers and sigmoid activation functions,</a:t>
            </a:r>
          </a:p>
          <a:p>
            <a:r>
              <a:rPr lang="en-GB" dirty="0"/>
              <a:t>uses a Stochastic Mini-Batch gradient descent, with Adam as its optimizer,</a:t>
            </a:r>
          </a:p>
          <a:p>
            <a:r>
              <a:rPr lang="en-GB" dirty="0"/>
              <a:t>uses a random normal initialization,</a:t>
            </a:r>
          </a:p>
          <a:p>
            <a:r>
              <a:rPr lang="en-GB" dirty="0"/>
              <a:t>comes with a forward() method for predictions,</a:t>
            </a:r>
          </a:p>
          <a:p>
            <a:r>
              <a:rPr lang="en-GB" dirty="0"/>
              <a:t>comes with a backward() and train() method for backpropagation training,</a:t>
            </a:r>
          </a:p>
          <a:p>
            <a:r>
              <a:rPr lang="en-GB" dirty="0"/>
              <a:t>comes with a cross-entropy loss function and an accuracy calculating loss function,</a:t>
            </a:r>
          </a:p>
          <a:p>
            <a:r>
              <a:rPr lang="en-GB" dirty="0"/>
              <a:t>comes with a display function, to show training curves on both the loss and the accuracy,</a:t>
            </a:r>
          </a:p>
          <a:p>
            <a:r>
              <a:rPr lang="en-GB" dirty="0"/>
              <a:t>comes with save and load functions.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retain_grad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b="1" dirty="0"/>
              <a:t>()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the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()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Before using this Neural Network on our dataset, we need to convert samples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1060),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i="1" dirty="0"/>
              <a:t>(Obviously depends on your machine, could be even more on some specific DL GPUs).</a:t>
            </a:r>
            <a:endParaRPr lang="en-SG" i="1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39" y="4493560"/>
            <a:ext cx="7716121" cy="2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</a:t>
            </a:r>
          </a:p>
          <a:p>
            <a:r>
              <a:rPr lang="en-GB" dirty="0"/>
              <a:t>Have a look at Notebook #3,</a:t>
            </a:r>
          </a:p>
          <a:p>
            <a:r>
              <a:rPr lang="en-GB" dirty="0"/>
              <a:t>It contains three functions (computing the mean of a 2D tensor column-wise, finding indices where the values a 2D tensor are greater than 5, concatenating two 2D tensors, etc.)</a:t>
            </a:r>
          </a:p>
          <a:p>
            <a:r>
              <a:rPr lang="en-GB" dirty="0"/>
              <a:t>Solutions are given in the Notebook 3 solution folder.</a:t>
            </a:r>
          </a:p>
          <a:p>
            <a:pPr marL="0" indent="0">
              <a:buNone/>
            </a:pPr>
            <a:r>
              <a:rPr lang="en-GB" dirty="0"/>
              <a:t>Let us use the remaining time to practice.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</a:t>
            </a:r>
            <a:r>
              <a:rPr lang="en-GB"/>
              <a:t>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order to continue your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your own version of typical algorithms we ran on lists/</a:t>
            </a:r>
            <a:r>
              <a:rPr lang="en-GB" dirty="0" err="1"/>
              <a:t>Numpy</a:t>
            </a:r>
            <a:r>
              <a:rPr lang="en-GB" dirty="0"/>
              <a:t> arrays in previous classes, using the basic operations on </a:t>
            </a:r>
            <a:r>
              <a:rPr lang="en-GB" dirty="0" err="1"/>
              <a:t>PyTorch</a:t>
            </a:r>
            <a:r>
              <a:rPr lang="en-GB" dirty="0"/>
              <a:t> tensors.</a:t>
            </a:r>
          </a:p>
          <a:p>
            <a:pPr marL="0" indent="0">
              <a:buNone/>
            </a:pPr>
            <a:r>
              <a:rPr lang="en-GB" dirty="0"/>
              <a:t>For instance, try writing algorithms: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 computing its determinant, eigenvalues/eigenvectors,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both CPU and CUDA (if available).</a:t>
            </a:r>
          </a:p>
          <a:p>
            <a:pPr marL="0" indent="0">
              <a:buNone/>
            </a:pP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5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line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compatible. 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2976</Words>
  <Application>Microsoft Office PowerPoint</Application>
  <PresentationFormat>Widescreen</PresentationFormat>
  <Paragraphs>229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bit of practice for you</vt:lpstr>
      <vt:lpstr>A bit of practice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2023-06-22T05:13:37Z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