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377" r:id="rId2"/>
    <p:sldId id="783" r:id="rId3"/>
    <p:sldId id="784" r:id="rId4"/>
    <p:sldId id="785" r:id="rId5"/>
    <p:sldId id="650" r:id="rId6"/>
    <p:sldId id="387" r:id="rId7"/>
    <p:sldId id="761" r:id="rId8"/>
    <p:sldId id="787" r:id="rId9"/>
    <p:sldId id="762" r:id="rId10"/>
    <p:sldId id="763" r:id="rId11"/>
    <p:sldId id="388" r:id="rId12"/>
    <p:sldId id="765" r:id="rId13"/>
    <p:sldId id="764" r:id="rId14"/>
    <p:sldId id="389" r:id="rId15"/>
    <p:sldId id="766" r:id="rId16"/>
    <p:sldId id="767" r:id="rId17"/>
    <p:sldId id="768" r:id="rId18"/>
    <p:sldId id="390" r:id="rId19"/>
    <p:sldId id="770" r:id="rId20"/>
    <p:sldId id="771" r:id="rId21"/>
    <p:sldId id="769" r:id="rId22"/>
    <p:sldId id="772" r:id="rId23"/>
    <p:sldId id="773" r:id="rId24"/>
    <p:sldId id="774" r:id="rId25"/>
    <p:sldId id="391" r:id="rId26"/>
    <p:sldId id="775" r:id="rId27"/>
    <p:sldId id="776" r:id="rId28"/>
    <p:sldId id="777" r:id="rId29"/>
    <p:sldId id="778" r:id="rId30"/>
    <p:sldId id="779" r:id="rId31"/>
    <p:sldId id="392" r:id="rId32"/>
    <p:sldId id="394" r:id="rId33"/>
    <p:sldId id="780" r:id="rId34"/>
    <p:sldId id="395" r:id="rId35"/>
    <p:sldId id="786" r:id="rId36"/>
    <p:sldId id="782" r:id="rId37"/>
    <p:sldId id="78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0. Introduction" id="{2FD0FF71-F5FC-4EB7-B2CB-B31E4CBECD79}">
          <p14:sldIdLst>
            <p14:sldId id="783"/>
            <p14:sldId id="784"/>
            <p14:sldId id="785"/>
            <p14:sldId id="650"/>
          </p14:sldIdLst>
        </p14:section>
        <p14:section name="III.1. Autograd the beast" id="{19687F76-71BB-45E7-B8C7-38B1A65DDA6A}">
          <p14:sldIdLst>
            <p14:sldId id="387"/>
            <p14:sldId id="761"/>
            <p14:sldId id="787"/>
            <p14:sldId id="762"/>
            <p14:sldId id="763"/>
          </p14:sldIdLst>
        </p14:section>
        <p14:section name="III.2. Implementing a simple gradient descent" id="{76A3535D-AB29-4E9E-8C0A-231B2FE96A38}">
          <p14:sldIdLst>
            <p14:sldId id="388"/>
            <p14:sldId id="765"/>
          </p14:sldIdLst>
        </p14:section>
        <p14:section name="III.3. Backpropagation and no_grad()" id="{CB5D7E1A-1513-4D06-AD0A-63CEC9F8E7C4}">
          <p14:sldIdLst>
            <p14:sldId id="764"/>
            <p14:sldId id="389"/>
            <p14:sldId id="766"/>
            <p14:sldId id="767"/>
            <p14:sldId id="768"/>
          </p14:sldIdLst>
        </p14:section>
        <p14:section name="IV.1. Losses and Metrics in PyTorch" id="{E2BC7EF5-C7D5-492D-A438-4E9ED9694EF7}">
          <p14:sldIdLst>
            <p14:sldId id="390"/>
            <p14:sldId id="770"/>
            <p14:sldId id="771"/>
            <p14:sldId id="769"/>
            <p14:sldId id="772"/>
            <p14:sldId id="773"/>
            <p14:sldId id="774"/>
          </p14:sldIdLst>
        </p14:section>
        <p14:section name="IV.2. Advanced Optimizers in PyTorch" id="{6BC0117F-1D0C-409A-833E-C7EE3E9502E3}">
          <p14:sldIdLst>
            <p14:sldId id="391"/>
            <p14:sldId id="775"/>
            <p14:sldId id="776"/>
            <p14:sldId id="777"/>
          </p14:sldIdLst>
        </p14:section>
        <p14:section name="V.1. Dataloaders for mini-batches" id="{4E3A828C-E499-48C2-BA63-F36EF42F7E48}">
          <p14:sldIdLst>
            <p14:sldId id="778"/>
            <p14:sldId id="779"/>
            <p14:sldId id="392"/>
          </p14:sldIdLst>
        </p14:section>
        <p14:section name="V.2. Initializers" id="{074E8EDD-F3DA-4195-AAA1-EBB4E429D0DE}">
          <p14:sldIdLst>
            <p14:sldId id="394"/>
            <p14:sldId id="780"/>
          </p14:sldIdLst>
        </p14:section>
        <p14:section name="V.3. Regularization" id="{FC804AC1-DACD-4AFE-AF3D-8D0DC3116991}">
          <p14:sldIdLst>
            <p14:sldId id="395"/>
          </p14:sldIdLst>
        </p14:section>
        <p14:section name="V.4. Using Linears" id="{ECDEEBB9-B447-4508-8F5C-EC08C6957CE7}">
          <p14:sldIdLst>
            <p14:sldId id="786"/>
            <p14:sldId id="782"/>
            <p14:sldId id="7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5169EE-A97A-435D-9C7E-3653962501C6}" v="52" dt="2024-02-07T02:57:32.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3C5169EE-A97A-435D-9C7E-3653962501C6}"/>
    <pc:docChg chg="custSel addSld modSld sldOrd addSection modSection">
      <pc:chgData name="Matthieu De Mari" userId="dfb708c9-d8dc-439f-9a3b-c772bf4a311c" providerId="ADAL" clId="{3C5169EE-A97A-435D-9C7E-3653962501C6}" dt="2024-02-07T02:59:22.033" v="1066" actId="207"/>
      <pc:docMkLst>
        <pc:docMk/>
      </pc:docMkLst>
      <pc:sldChg chg="modSp mod">
        <pc:chgData name="Matthieu De Mari" userId="dfb708c9-d8dc-439f-9a3b-c772bf4a311c" providerId="ADAL" clId="{3C5169EE-A97A-435D-9C7E-3653962501C6}" dt="2024-01-21T10:09:58.088" v="59" actId="20577"/>
        <pc:sldMkLst>
          <pc:docMk/>
          <pc:sldMk cId="2128707751" sldId="390"/>
        </pc:sldMkLst>
        <pc:spChg chg="mod">
          <ac:chgData name="Matthieu De Mari" userId="dfb708c9-d8dc-439f-9a3b-c772bf4a311c" providerId="ADAL" clId="{3C5169EE-A97A-435D-9C7E-3653962501C6}" dt="2024-01-21T10:09:58.088" v="59" actId="20577"/>
          <ac:spMkLst>
            <pc:docMk/>
            <pc:sldMk cId="2128707751" sldId="390"/>
            <ac:spMk id="2" creationId="{C902DDAE-7B18-E047-726C-A4619D106A2D}"/>
          </ac:spMkLst>
        </pc:spChg>
      </pc:sldChg>
      <pc:sldChg chg="modSp">
        <pc:chgData name="Matthieu De Mari" userId="dfb708c9-d8dc-439f-9a3b-c772bf4a311c" providerId="ADAL" clId="{3C5169EE-A97A-435D-9C7E-3653962501C6}" dt="2024-02-07T02:53:35.472" v="520" actId="20577"/>
        <pc:sldMkLst>
          <pc:docMk/>
          <pc:sldMk cId="1546007078" sldId="762"/>
        </pc:sldMkLst>
        <pc:spChg chg="mod">
          <ac:chgData name="Matthieu De Mari" userId="dfb708c9-d8dc-439f-9a3b-c772bf4a311c" providerId="ADAL" clId="{3C5169EE-A97A-435D-9C7E-3653962501C6}" dt="2024-02-07T02:53:35.472" v="520" actId="20577"/>
          <ac:spMkLst>
            <pc:docMk/>
            <pc:sldMk cId="1546007078" sldId="762"/>
            <ac:spMk id="11" creationId="{0EEC07FE-D839-07DF-7C1A-CDBE72FE6BB9}"/>
          </ac:spMkLst>
        </pc:spChg>
      </pc:sldChg>
      <pc:sldChg chg="modSp mod">
        <pc:chgData name="Matthieu De Mari" userId="dfb708c9-d8dc-439f-9a3b-c772bf4a311c" providerId="ADAL" clId="{3C5169EE-A97A-435D-9C7E-3653962501C6}" dt="2024-01-21T10:07:13.728" v="0" actId="20577"/>
        <pc:sldMkLst>
          <pc:docMk/>
          <pc:sldMk cId="2580175991" sldId="763"/>
        </pc:sldMkLst>
        <pc:spChg chg="mod">
          <ac:chgData name="Matthieu De Mari" userId="dfb708c9-d8dc-439f-9a3b-c772bf4a311c" providerId="ADAL" clId="{3C5169EE-A97A-435D-9C7E-3653962501C6}" dt="2024-01-21T10:07:13.728" v="0" actId="20577"/>
          <ac:spMkLst>
            <pc:docMk/>
            <pc:sldMk cId="2580175991" sldId="763"/>
            <ac:spMk id="5" creationId="{1A87BA25-5926-816A-6E16-0F90D4B62FB8}"/>
          </ac:spMkLst>
        </pc:spChg>
      </pc:sldChg>
      <pc:sldChg chg="modSp mod ord">
        <pc:chgData name="Matthieu De Mari" userId="dfb708c9-d8dc-439f-9a3b-c772bf4a311c" providerId="ADAL" clId="{3C5169EE-A97A-435D-9C7E-3653962501C6}" dt="2024-02-07T02:54:43.303" v="539" actId="20578"/>
        <pc:sldMkLst>
          <pc:docMk/>
          <pc:sldMk cId="1879463264" sldId="764"/>
        </pc:sldMkLst>
        <pc:spChg chg="mod">
          <ac:chgData name="Matthieu De Mari" userId="dfb708c9-d8dc-439f-9a3b-c772bf4a311c" providerId="ADAL" clId="{3C5169EE-A97A-435D-9C7E-3653962501C6}" dt="2024-02-07T02:54:35.093" v="538" actId="14100"/>
          <ac:spMkLst>
            <pc:docMk/>
            <pc:sldMk cId="1879463264" sldId="764"/>
            <ac:spMk id="2" creationId="{219F4681-3E05-3370-3E46-11417BFE0CA3}"/>
          </ac:spMkLst>
        </pc:spChg>
        <pc:spChg chg="mod">
          <ac:chgData name="Matthieu De Mari" userId="dfb708c9-d8dc-439f-9a3b-c772bf4a311c" providerId="ADAL" clId="{3C5169EE-A97A-435D-9C7E-3653962501C6}" dt="2024-02-02T09:10:08.851" v="97" actId="5793"/>
          <ac:spMkLst>
            <pc:docMk/>
            <pc:sldMk cId="1879463264" sldId="764"/>
            <ac:spMk id="5" creationId="{1A87BA25-5926-816A-6E16-0F90D4B62FB8}"/>
          </ac:spMkLst>
        </pc:spChg>
      </pc:sldChg>
      <pc:sldChg chg="modSp mod">
        <pc:chgData name="Matthieu De Mari" userId="dfb708c9-d8dc-439f-9a3b-c772bf4a311c" providerId="ADAL" clId="{3C5169EE-A97A-435D-9C7E-3653962501C6}" dt="2024-02-02T09:10:42.651" v="99" actId="20577"/>
        <pc:sldMkLst>
          <pc:docMk/>
          <pc:sldMk cId="2909899754" sldId="769"/>
        </pc:sldMkLst>
        <pc:spChg chg="mod">
          <ac:chgData name="Matthieu De Mari" userId="dfb708c9-d8dc-439f-9a3b-c772bf4a311c" providerId="ADAL" clId="{3C5169EE-A97A-435D-9C7E-3653962501C6}" dt="2024-02-02T09:10:42.651" v="99" actId="20577"/>
          <ac:spMkLst>
            <pc:docMk/>
            <pc:sldMk cId="2909899754" sldId="769"/>
            <ac:spMk id="3" creationId="{70FF8A92-BFB5-623C-CBC8-C3AB284F9C4F}"/>
          </ac:spMkLst>
        </pc:spChg>
      </pc:sldChg>
      <pc:sldChg chg="modSp mod">
        <pc:chgData name="Matthieu De Mari" userId="dfb708c9-d8dc-439f-9a3b-c772bf4a311c" providerId="ADAL" clId="{3C5169EE-A97A-435D-9C7E-3653962501C6}" dt="2024-01-21T10:10:04.734" v="60"/>
        <pc:sldMkLst>
          <pc:docMk/>
          <pc:sldMk cId="581091786" sldId="770"/>
        </pc:sldMkLst>
        <pc:spChg chg="mod">
          <ac:chgData name="Matthieu De Mari" userId="dfb708c9-d8dc-439f-9a3b-c772bf4a311c" providerId="ADAL" clId="{3C5169EE-A97A-435D-9C7E-3653962501C6}" dt="2024-01-21T10:10:04.734" v="60"/>
          <ac:spMkLst>
            <pc:docMk/>
            <pc:sldMk cId="581091786" sldId="770"/>
            <ac:spMk id="2" creationId="{C902DDAE-7B18-E047-726C-A4619D106A2D}"/>
          </ac:spMkLst>
        </pc:spChg>
      </pc:sldChg>
      <pc:sldChg chg="modSp mod">
        <pc:chgData name="Matthieu De Mari" userId="dfb708c9-d8dc-439f-9a3b-c772bf4a311c" providerId="ADAL" clId="{3C5169EE-A97A-435D-9C7E-3653962501C6}" dt="2024-01-21T10:10:07.404" v="61"/>
        <pc:sldMkLst>
          <pc:docMk/>
          <pc:sldMk cId="2768410648" sldId="771"/>
        </pc:sldMkLst>
        <pc:spChg chg="mod">
          <ac:chgData name="Matthieu De Mari" userId="dfb708c9-d8dc-439f-9a3b-c772bf4a311c" providerId="ADAL" clId="{3C5169EE-A97A-435D-9C7E-3653962501C6}" dt="2024-01-21T10:10:07.404" v="61"/>
          <ac:spMkLst>
            <pc:docMk/>
            <pc:sldMk cId="2768410648" sldId="771"/>
            <ac:spMk id="2" creationId="{C902DDAE-7B18-E047-726C-A4619D106A2D}"/>
          </ac:spMkLst>
        </pc:spChg>
      </pc:sldChg>
      <pc:sldChg chg="modSp mod">
        <pc:chgData name="Matthieu De Mari" userId="dfb708c9-d8dc-439f-9a3b-c772bf4a311c" providerId="ADAL" clId="{3C5169EE-A97A-435D-9C7E-3653962501C6}" dt="2024-01-21T10:11:42.482" v="82" actId="20577"/>
        <pc:sldMkLst>
          <pc:docMk/>
          <pc:sldMk cId="743119883" sldId="775"/>
        </pc:sldMkLst>
        <pc:spChg chg="mod">
          <ac:chgData name="Matthieu De Mari" userId="dfb708c9-d8dc-439f-9a3b-c772bf4a311c" providerId="ADAL" clId="{3C5169EE-A97A-435D-9C7E-3653962501C6}" dt="2024-01-21T10:11:42.482" v="82" actId="20577"/>
          <ac:spMkLst>
            <pc:docMk/>
            <pc:sldMk cId="743119883" sldId="775"/>
            <ac:spMk id="3" creationId="{EDC87932-752D-FABC-76EF-38023409D8D8}"/>
          </ac:spMkLst>
        </pc:spChg>
      </pc:sldChg>
      <pc:sldChg chg="modSp mod">
        <pc:chgData name="Matthieu De Mari" userId="dfb708c9-d8dc-439f-9a3b-c772bf4a311c" providerId="ADAL" clId="{3C5169EE-A97A-435D-9C7E-3653962501C6}" dt="2024-01-21T10:12:20.983" v="89" actId="27636"/>
        <pc:sldMkLst>
          <pc:docMk/>
          <pc:sldMk cId="3349972987" sldId="777"/>
        </pc:sldMkLst>
        <pc:spChg chg="mod">
          <ac:chgData name="Matthieu De Mari" userId="dfb708c9-d8dc-439f-9a3b-c772bf4a311c" providerId="ADAL" clId="{3C5169EE-A97A-435D-9C7E-3653962501C6}" dt="2024-01-21T10:12:20.983" v="89" actId="27636"/>
          <ac:spMkLst>
            <pc:docMk/>
            <pc:sldMk cId="3349972987" sldId="777"/>
            <ac:spMk id="3" creationId="{EDC87932-752D-FABC-76EF-38023409D8D8}"/>
          </ac:spMkLst>
        </pc:spChg>
      </pc:sldChg>
      <pc:sldChg chg="modSp mod">
        <pc:chgData name="Matthieu De Mari" userId="dfb708c9-d8dc-439f-9a3b-c772bf4a311c" providerId="ADAL" clId="{3C5169EE-A97A-435D-9C7E-3653962501C6}" dt="2024-01-21T10:12:49.414" v="91" actId="20577"/>
        <pc:sldMkLst>
          <pc:docMk/>
          <pc:sldMk cId="4008937125" sldId="778"/>
        </pc:sldMkLst>
        <pc:spChg chg="mod">
          <ac:chgData name="Matthieu De Mari" userId="dfb708c9-d8dc-439f-9a3b-c772bf4a311c" providerId="ADAL" clId="{3C5169EE-A97A-435D-9C7E-3653962501C6}" dt="2024-01-21T10:12:49.414" v="91" actId="20577"/>
          <ac:spMkLst>
            <pc:docMk/>
            <pc:sldMk cId="4008937125" sldId="778"/>
            <ac:spMk id="3" creationId="{434F9CC2-454D-E009-C2D1-3A775BEB1B4B}"/>
          </ac:spMkLst>
        </pc:spChg>
      </pc:sldChg>
      <pc:sldChg chg="modSp mod">
        <pc:chgData name="Matthieu De Mari" userId="dfb708c9-d8dc-439f-9a3b-c772bf4a311c" providerId="ADAL" clId="{3C5169EE-A97A-435D-9C7E-3653962501C6}" dt="2024-02-02T09:11:33.303" v="102" actId="5793"/>
        <pc:sldMkLst>
          <pc:docMk/>
          <pc:sldMk cId="2678238830" sldId="780"/>
        </pc:sldMkLst>
        <pc:spChg chg="mod">
          <ac:chgData name="Matthieu De Mari" userId="dfb708c9-d8dc-439f-9a3b-c772bf4a311c" providerId="ADAL" clId="{3C5169EE-A97A-435D-9C7E-3653962501C6}" dt="2024-02-02T09:11:33.303" v="102" actId="5793"/>
          <ac:spMkLst>
            <pc:docMk/>
            <pc:sldMk cId="2678238830" sldId="780"/>
            <ac:spMk id="4" creationId="{7B27ED01-4B43-7115-3D3C-53FF72E7590A}"/>
          </ac:spMkLst>
        </pc:spChg>
      </pc:sldChg>
      <pc:sldChg chg="addSp delSp mod">
        <pc:chgData name="Matthieu De Mari" userId="dfb708c9-d8dc-439f-9a3b-c772bf4a311c" providerId="ADAL" clId="{3C5169EE-A97A-435D-9C7E-3653962501C6}" dt="2024-02-06T09:37:33.579" v="519" actId="22"/>
        <pc:sldMkLst>
          <pc:docMk/>
          <pc:sldMk cId="3029045816" sldId="781"/>
        </pc:sldMkLst>
        <pc:picChg chg="add">
          <ac:chgData name="Matthieu De Mari" userId="dfb708c9-d8dc-439f-9a3b-c772bf4a311c" providerId="ADAL" clId="{3C5169EE-A97A-435D-9C7E-3653962501C6}" dt="2024-02-06T09:37:33.579" v="519" actId="22"/>
          <ac:picMkLst>
            <pc:docMk/>
            <pc:sldMk cId="3029045816" sldId="781"/>
            <ac:picMk id="3" creationId="{5088AB5C-8CCA-062E-2B52-F8206FEF6BDF}"/>
          </ac:picMkLst>
        </pc:picChg>
        <pc:picChg chg="del">
          <ac:chgData name="Matthieu De Mari" userId="dfb708c9-d8dc-439f-9a3b-c772bf4a311c" providerId="ADAL" clId="{3C5169EE-A97A-435D-9C7E-3653962501C6}" dt="2024-02-06T09:27:02.619" v="107" actId="478"/>
          <ac:picMkLst>
            <pc:docMk/>
            <pc:sldMk cId="3029045816" sldId="781"/>
            <ac:picMk id="5" creationId="{3E023E11-7496-BE2E-7A45-955789BC0F1F}"/>
          </ac:picMkLst>
        </pc:picChg>
      </pc:sldChg>
      <pc:sldChg chg="modSp mod">
        <pc:chgData name="Matthieu De Mari" userId="dfb708c9-d8dc-439f-9a3b-c772bf4a311c" providerId="ADAL" clId="{3C5169EE-A97A-435D-9C7E-3653962501C6}" dt="2024-02-07T02:59:22.033" v="1066" actId="207"/>
        <pc:sldMkLst>
          <pc:docMk/>
          <pc:sldMk cId="639852900" sldId="783"/>
        </pc:sldMkLst>
        <pc:spChg chg="mod">
          <ac:chgData name="Matthieu De Mari" userId="dfb708c9-d8dc-439f-9a3b-c772bf4a311c" providerId="ADAL" clId="{3C5169EE-A97A-435D-9C7E-3653962501C6}" dt="2024-02-07T02:59:22.033" v="1066" actId="207"/>
          <ac:spMkLst>
            <pc:docMk/>
            <pc:sldMk cId="639852900" sldId="783"/>
            <ac:spMk id="3" creationId="{65B58308-C101-BC04-E972-00C74DE5080B}"/>
          </ac:spMkLst>
        </pc:spChg>
      </pc:sldChg>
      <pc:sldChg chg="addSp delSp modSp new mod modClrScheme chgLayout">
        <pc:chgData name="Matthieu De Mari" userId="dfb708c9-d8dc-439f-9a3b-c772bf4a311c" providerId="ADAL" clId="{3C5169EE-A97A-435D-9C7E-3653962501C6}" dt="2024-02-07T02:58:48.139" v="1065" actId="12"/>
        <pc:sldMkLst>
          <pc:docMk/>
          <pc:sldMk cId="2116083586" sldId="786"/>
        </pc:sldMkLst>
        <pc:spChg chg="mod ord">
          <ac:chgData name="Matthieu De Mari" userId="dfb708c9-d8dc-439f-9a3b-c772bf4a311c" providerId="ADAL" clId="{3C5169EE-A97A-435D-9C7E-3653962501C6}" dt="2024-02-06T09:27:17.118" v="153" actId="700"/>
          <ac:spMkLst>
            <pc:docMk/>
            <pc:sldMk cId="2116083586" sldId="786"/>
            <ac:spMk id="2" creationId="{B7FB77E7-CB2D-6A18-874E-BE9479EAB217}"/>
          </ac:spMkLst>
        </pc:spChg>
        <pc:spChg chg="del mod ord">
          <ac:chgData name="Matthieu De Mari" userId="dfb708c9-d8dc-439f-9a3b-c772bf4a311c" providerId="ADAL" clId="{3C5169EE-A97A-435D-9C7E-3653962501C6}" dt="2024-02-06T09:27:17.118" v="153" actId="700"/>
          <ac:spMkLst>
            <pc:docMk/>
            <pc:sldMk cId="2116083586" sldId="786"/>
            <ac:spMk id="3" creationId="{F0197F2F-A182-3005-C55C-655C90C2D7B7}"/>
          </ac:spMkLst>
        </pc:spChg>
        <pc:spChg chg="add mod ord">
          <ac:chgData name="Matthieu De Mari" userId="dfb708c9-d8dc-439f-9a3b-c772bf4a311c" providerId="ADAL" clId="{3C5169EE-A97A-435D-9C7E-3653962501C6}" dt="2024-02-07T02:58:48.139" v="1065" actId="12"/>
          <ac:spMkLst>
            <pc:docMk/>
            <pc:sldMk cId="2116083586" sldId="786"/>
            <ac:spMk id="4" creationId="{875DF954-50B0-50B8-B602-A4BADC48B243}"/>
          </ac:spMkLst>
        </pc:spChg>
        <pc:spChg chg="add del mod ord">
          <ac:chgData name="Matthieu De Mari" userId="dfb708c9-d8dc-439f-9a3b-c772bf4a311c" providerId="ADAL" clId="{3C5169EE-A97A-435D-9C7E-3653962501C6}" dt="2024-02-06T09:29:11.470" v="511" actId="478"/>
          <ac:spMkLst>
            <pc:docMk/>
            <pc:sldMk cId="2116083586" sldId="786"/>
            <ac:spMk id="5" creationId="{D388F311-F83B-F349-93C5-287B4992F341}"/>
          </ac:spMkLst>
        </pc:spChg>
        <pc:picChg chg="add del mod">
          <ac:chgData name="Matthieu De Mari" userId="dfb708c9-d8dc-439f-9a3b-c772bf4a311c" providerId="ADAL" clId="{3C5169EE-A97A-435D-9C7E-3653962501C6}" dt="2024-02-06T09:37:04.586" v="514" actId="478"/>
          <ac:picMkLst>
            <pc:docMk/>
            <pc:sldMk cId="2116083586" sldId="786"/>
            <ac:picMk id="7" creationId="{D397F8AD-C966-779A-90C9-B7B1525228C3}"/>
          </ac:picMkLst>
        </pc:picChg>
        <pc:picChg chg="add mod">
          <ac:chgData name="Matthieu De Mari" userId="dfb708c9-d8dc-439f-9a3b-c772bf4a311c" providerId="ADAL" clId="{3C5169EE-A97A-435D-9C7E-3653962501C6}" dt="2024-02-06T09:37:12.215" v="518" actId="1076"/>
          <ac:picMkLst>
            <pc:docMk/>
            <pc:sldMk cId="2116083586" sldId="786"/>
            <ac:picMk id="9" creationId="{8EB51A59-EDBF-04FF-A358-04B81894FD97}"/>
          </ac:picMkLst>
        </pc:picChg>
      </pc:sldChg>
      <pc:sldChg chg="modSp add mod">
        <pc:chgData name="Matthieu De Mari" userId="dfb708c9-d8dc-439f-9a3b-c772bf4a311c" providerId="ADAL" clId="{3C5169EE-A97A-435D-9C7E-3653962501C6}" dt="2024-02-07T02:57:41.537" v="971" actId="113"/>
        <pc:sldMkLst>
          <pc:docMk/>
          <pc:sldMk cId="1002846102" sldId="787"/>
        </pc:sldMkLst>
        <pc:spChg chg="mod">
          <ac:chgData name="Matthieu De Mari" userId="dfb708c9-d8dc-439f-9a3b-c772bf4a311c" providerId="ADAL" clId="{3C5169EE-A97A-435D-9C7E-3653962501C6}" dt="2024-02-07T02:57:41.537" v="971" actId="113"/>
          <ac:spMkLst>
            <pc:docMk/>
            <pc:sldMk cId="1002846102" sldId="787"/>
            <ac:spMk id="11" creationId="{982DA01D-CDF4-6F03-220D-18E06E9ABA89}"/>
          </ac:spMkLst>
        </pc:spChg>
      </pc:sldChg>
    </pc:docChg>
  </pc:docChgLst>
  <pc:docChgLst>
    <pc:chgData name="Matthieu De Mari" userId="dfb708c9-d8dc-439f-9a3b-c772bf4a311c" providerId="ADAL" clId="{D2FDBEB2-E663-41FC-8A3C-AC79657DF6AB}"/>
    <pc:docChg chg="undo custSel addSld delSld modSld sldOrd addSection delSection modSection">
      <pc:chgData name="Matthieu De Mari" userId="dfb708c9-d8dc-439f-9a3b-c772bf4a311c" providerId="ADAL" clId="{D2FDBEB2-E663-41FC-8A3C-AC79657DF6AB}" dt="2023-02-03T09:13:37.539" v="8349" actId="22"/>
      <pc:docMkLst>
        <pc:docMk/>
      </pc:docMkLst>
      <pc:sldChg chg="modSp mod">
        <pc:chgData name="Matthieu De Mari" userId="dfb708c9-d8dc-439f-9a3b-c772bf4a311c" providerId="ADAL" clId="{D2FDBEB2-E663-41FC-8A3C-AC79657DF6AB}" dt="2023-01-31T09:38:27.909" v="1" actId="20577"/>
        <pc:sldMkLst>
          <pc:docMk/>
          <pc:sldMk cId="3442501962" sldId="257"/>
        </pc:sldMkLst>
        <pc:spChg chg="mod">
          <ac:chgData name="Matthieu De Mari" userId="dfb708c9-d8dc-439f-9a3b-c772bf4a311c" providerId="ADAL" clId="{D2FDBEB2-E663-41FC-8A3C-AC79657DF6AB}" dt="2023-01-31T09:38:27.909" v="1" actId="20577"/>
          <ac:spMkLst>
            <pc:docMk/>
            <pc:sldMk cId="3442501962" sldId="257"/>
            <ac:spMk id="2" creationId="{49D40417-A4D3-4CE8-96E7-708E2439AE7B}"/>
          </ac:spMkLst>
        </pc:spChg>
      </pc:sldChg>
      <pc:sldChg chg="modSp mod">
        <pc:chgData name="Matthieu De Mari" userId="dfb708c9-d8dc-439f-9a3b-c772bf4a311c" providerId="ADAL" clId="{D2FDBEB2-E663-41FC-8A3C-AC79657DF6AB}" dt="2023-01-31T09:38:33.645" v="7" actId="20577"/>
        <pc:sldMkLst>
          <pc:docMk/>
          <pc:sldMk cId="1036081419" sldId="346"/>
        </pc:sldMkLst>
        <pc:spChg chg="mod">
          <ac:chgData name="Matthieu De Mari" userId="dfb708c9-d8dc-439f-9a3b-c772bf4a311c" providerId="ADAL" clId="{D2FDBEB2-E663-41FC-8A3C-AC79657DF6AB}" dt="2023-01-31T09:38:33.645" v="7" actId="20577"/>
          <ac:spMkLst>
            <pc:docMk/>
            <pc:sldMk cId="1036081419" sldId="346"/>
            <ac:spMk id="2" creationId="{11A08BA8-9DEC-4471-8590-434E8D8BB4A0}"/>
          </ac:spMkLst>
        </pc:spChg>
      </pc:sldChg>
      <pc:sldChg chg="modSp mod">
        <pc:chgData name="Matthieu De Mari" userId="dfb708c9-d8dc-439f-9a3b-c772bf4a311c" providerId="ADAL" clId="{D2FDBEB2-E663-41FC-8A3C-AC79657DF6AB}" dt="2023-01-31T09:39:03.009" v="70" actId="20577"/>
        <pc:sldMkLst>
          <pc:docMk/>
          <pc:sldMk cId="1040156172" sldId="377"/>
        </pc:sldMkLst>
        <pc:spChg chg="mod">
          <ac:chgData name="Matthieu De Mari" userId="dfb708c9-d8dc-439f-9a3b-c772bf4a311c" providerId="ADAL" clId="{D2FDBEB2-E663-41FC-8A3C-AC79657DF6AB}" dt="2023-01-31T09:39:03.009" v="70"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D2FDBEB2-E663-41FC-8A3C-AC79657DF6AB}" dt="2023-02-03T06:08:42.324" v="707" actId="20577"/>
        <pc:sldMkLst>
          <pc:docMk/>
          <pc:sldMk cId="380766058" sldId="378"/>
        </pc:sldMkLst>
        <pc:spChg chg="del mod ord">
          <ac:chgData name="Matthieu De Mari" userId="dfb708c9-d8dc-439f-9a3b-c772bf4a311c" providerId="ADAL" clId="{D2FDBEB2-E663-41FC-8A3C-AC79657DF6AB}" dt="2023-02-03T06:04:00.097" v="327" actId="700"/>
          <ac:spMkLst>
            <pc:docMk/>
            <pc:sldMk cId="380766058" sldId="378"/>
            <ac:spMk id="2" creationId="{994AE3DB-EF76-E311-EBF2-7EA1ECA377EA}"/>
          </ac:spMkLst>
        </pc:spChg>
        <pc:spChg chg="mod ord">
          <ac:chgData name="Matthieu De Mari" userId="dfb708c9-d8dc-439f-9a3b-c772bf4a311c" providerId="ADAL" clId="{D2FDBEB2-E663-41FC-8A3C-AC79657DF6AB}" dt="2023-02-03T06:08:30.465" v="663" actId="20577"/>
          <ac:spMkLst>
            <pc:docMk/>
            <pc:sldMk cId="380766058" sldId="378"/>
            <ac:spMk id="3" creationId="{65399E50-9E84-8D67-B55F-073C06C3D10E}"/>
          </ac:spMkLst>
        </pc:spChg>
        <pc:spChg chg="add mod ord">
          <ac:chgData name="Matthieu De Mari" userId="dfb708c9-d8dc-439f-9a3b-c772bf4a311c" providerId="ADAL" clId="{D2FDBEB2-E663-41FC-8A3C-AC79657DF6AB}" dt="2023-02-03T06:08:42.324" v="707" actId="20577"/>
          <ac:spMkLst>
            <pc:docMk/>
            <pc:sldMk cId="380766058" sldId="378"/>
            <ac:spMk id="4" creationId="{0DC6A3F0-334F-9B7D-CECA-321756F77DD7}"/>
          </ac:spMkLst>
        </pc:spChg>
        <pc:spChg chg="add mod ord">
          <ac:chgData name="Matthieu De Mari" userId="dfb708c9-d8dc-439f-9a3b-c772bf4a311c" providerId="ADAL" clId="{D2FDBEB2-E663-41FC-8A3C-AC79657DF6AB}" dt="2023-02-03T06:07:40.631" v="545" actId="27636"/>
          <ac:spMkLst>
            <pc:docMk/>
            <pc:sldMk cId="380766058" sldId="378"/>
            <ac:spMk id="5" creationId="{E85979EA-F014-A9DE-13D1-EA9A2099FCA3}"/>
          </ac:spMkLst>
        </pc:spChg>
      </pc:sldChg>
      <pc:sldChg chg="addSp delSp modSp new mod modClrScheme chgLayout">
        <pc:chgData name="Matthieu De Mari" userId="dfb708c9-d8dc-439f-9a3b-c772bf4a311c" providerId="ADAL" clId="{D2FDBEB2-E663-41FC-8A3C-AC79657DF6AB}" dt="2023-02-03T06:12:18.186" v="801" actId="1076"/>
        <pc:sldMkLst>
          <pc:docMk/>
          <pc:sldMk cId="1970187575" sldId="379"/>
        </pc:sldMkLst>
        <pc:spChg chg="del mod ord">
          <ac:chgData name="Matthieu De Mari" userId="dfb708c9-d8dc-439f-9a3b-c772bf4a311c" providerId="ADAL" clId="{D2FDBEB2-E663-41FC-8A3C-AC79657DF6AB}" dt="2023-02-03T06:09:52.530" v="721" actId="700"/>
          <ac:spMkLst>
            <pc:docMk/>
            <pc:sldMk cId="1970187575" sldId="379"/>
            <ac:spMk id="2" creationId="{8E8C2158-1B5F-49B1-EFBA-C654B2C7E327}"/>
          </ac:spMkLst>
        </pc:spChg>
        <pc:spChg chg="del mod ord">
          <ac:chgData name="Matthieu De Mari" userId="dfb708c9-d8dc-439f-9a3b-c772bf4a311c" providerId="ADAL" clId="{D2FDBEB2-E663-41FC-8A3C-AC79657DF6AB}" dt="2023-02-03T06:09:52.530" v="721" actId="700"/>
          <ac:spMkLst>
            <pc:docMk/>
            <pc:sldMk cId="1970187575" sldId="379"/>
            <ac:spMk id="3" creationId="{350410A3-AA46-4D57-BBE4-7C2245269B80}"/>
          </ac:spMkLst>
        </pc:spChg>
        <pc:spChg chg="add mod ord">
          <ac:chgData name="Matthieu De Mari" userId="dfb708c9-d8dc-439f-9a3b-c772bf4a311c" providerId="ADAL" clId="{D2FDBEB2-E663-41FC-8A3C-AC79657DF6AB}" dt="2023-02-03T06:09:56.595" v="738" actId="20577"/>
          <ac:spMkLst>
            <pc:docMk/>
            <pc:sldMk cId="1970187575" sldId="379"/>
            <ac:spMk id="4" creationId="{35AF26F8-A3EF-1DA4-0F08-821904720C49}"/>
          </ac:spMkLst>
        </pc:spChg>
        <pc:spChg chg="add mod ord">
          <ac:chgData name="Matthieu De Mari" userId="dfb708c9-d8dc-439f-9a3b-c772bf4a311c" providerId="ADAL" clId="{D2FDBEB2-E663-41FC-8A3C-AC79657DF6AB}" dt="2023-02-03T06:11:03.285" v="798" actId="20577"/>
          <ac:spMkLst>
            <pc:docMk/>
            <pc:sldMk cId="1970187575" sldId="379"/>
            <ac:spMk id="5" creationId="{DF664FFA-9452-2803-1619-F2562904679D}"/>
          </ac:spMkLst>
        </pc:spChg>
        <pc:spChg chg="add del mod ord">
          <ac:chgData name="Matthieu De Mari" userId="dfb708c9-d8dc-439f-9a3b-c772bf4a311c" providerId="ADAL" clId="{D2FDBEB2-E663-41FC-8A3C-AC79657DF6AB}" dt="2023-02-03T06:11:06.947" v="799" actId="478"/>
          <ac:spMkLst>
            <pc:docMk/>
            <pc:sldMk cId="1970187575" sldId="379"/>
            <ac:spMk id="6" creationId="{54FAFB93-0158-7B14-C177-779BCF8BEC15}"/>
          </ac:spMkLst>
        </pc:spChg>
        <pc:picChg chg="add mod">
          <ac:chgData name="Matthieu De Mari" userId="dfb708c9-d8dc-439f-9a3b-c772bf4a311c" providerId="ADAL" clId="{D2FDBEB2-E663-41FC-8A3C-AC79657DF6AB}" dt="2023-02-03T06:12:18.186" v="801" actId="1076"/>
          <ac:picMkLst>
            <pc:docMk/>
            <pc:sldMk cId="1970187575" sldId="379"/>
            <ac:picMk id="8" creationId="{38396DA0-ACDE-2CF1-5318-A812A302B91F}"/>
          </ac:picMkLst>
        </pc:picChg>
      </pc:sldChg>
      <pc:sldChg chg="addSp delSp modSp new mod modClrScheme chgLayout">
        <pc:chgData name="Matthieu De Mari" userId="dfb708c9-d8dc-439f-9a3b-c772bf4a311c" providerId="ADAL" clId="{D2FDBEB2-E663-41FC-8A3C-AC79657DF6AB}" dt="2023-02-03T06:39:40.751" v="2139" actId="207"/>
        <pc:sldMkLst>
          <pc:docMk/>
          <pc:sldMk cId="2100436947" sldId="380"/>
        </pc:sldMkLst>
        <pc:spChg chg="mod ord">
          <ac:chgData name="Matthieu De Mari" userId="dfb708c9-d8dc-439f-9a3b-c772bf4a311c" providerId="ADAL" clId="{D2FDBEB2-E663-41FC-8A3C-AC79657DF6AB}" dt="2023-02-03T06:36:43.027" v="1970" actId="700"/>
          <ac:spMkLst>
            <pc:docMk/>
            <pc:sldMk cId="2100436947" sldId="380"/>
            <ac:spMk id="2" creationId="{77126354-C35C-9E58-34D0-5861FBC9E6D5}"/>
          </ac:spMkLst>
        </pc:spChg>
        <pc:spChg chg="del mod ord">
          <ac:chgData name="Matthieu De Mari" userId="dfb708c9-d8dc-439f-9a3b-c772bf4a311c" providerId="ADAL" clId="{D2FDBEB2-E663-41FC-8A3C-AC79657DF6AB}" dt="2023-02-03T06:36:43.027" v="1970" actId="700"/>
          <ac:spMkLst>
            <pc:docMk/>
            <pc:sldMk cId="2100436947" sldId="380"/>
            <ac:spMk id="3" creationId="{AE633EF7-FE8D-5712-4111-81D6DAA3DCD5}"/>
          </ac:spMkLst>
        </pc:spChg>
        <pc:spChg chg="add mod ord">
          <ac:chgData name="Matthieu De Mari" userId="dfb708c9-d8dc-439f-9a3b-c772bf4a311c" providerId="ADAL" clId="{D2FDBEB2-E663-41FC-8A3C-AC79657DF6AB}" dt="2023-02-03T06:39:40.751" v="2139" actId="207"/>
          <ac:spMkLst>
            <pc:docMk/>
            <pc:sldMk cId="2100436947" sldId="380"/>
            <ac:spMk id="4" creationId="{11F8287B-68F9-6307-9899-F1C2672A4FC6}"/>
          </ac:spMkLst>
        </pc:spChg>
        <pc:spChg chg="add del mod ord">
          <ac:chgData name="Matthieu De Mari" userId="dfb708c9-d8dc-439f-9a3b-c772bf4a311c" providerId="ADAL" clId="{D2FDBEB2-E663-41FC-8A3C-AC79657DF6AB}" dt="2023-02-03T06:37:09.502" v="1971" actId="478"/>
          <ac:spMkLst>
            <pc:docMk/>
            <pc:sldMk cId="2100436947" sldId="380"/>
            <ac:spMk id="5" creationId="{446D88DD-65EC-951A-F5A9-40ABB1237F28}"/>
          </ac:spMkLst>
        </pc:spChg>
        <pc:picChg chg="add del mod">
          <ac:chgData name="Matthieu De Mari" userId="dfb708c9-d8dc-439f-9a3b-c772bf4a311c" providerId="ADAL" clId="{D2FDBEB2-E663-41FC-8A3C-AC79657DF6AB}" dt="2023-02-03T06:38:23.552" v="2051" actId="478"/>
          <ac:picMkLst>
            <pc:docMk/>
            <pc:sldMk cId="2100436947" sldId="380"/>
            <ac:picMk id="7" creationId="{93AE3261-9FCE-E201-2461-9CBC53BDD1C6}"/>
          </ac:picMkLst>
        </pc:picChg>
        <pc:picChg chg="add mod modCrop">
          <ac:chgData name="Matthieu De Mari" userId="dfb708c9-d8dc-439f-9a3b-c772bf4a311c" providerId="ADAL" clId="{D2FDBEB2-E663-41FC-8A3C-AC79657DF6AB}" dt="2023-02-03T06:38:45.501" v="2060" actId="1076"/>
          <ac:picMkLst>
            <pc:docMk/>
            <pc:sldMk cId="2100436947" sldId="380"/>
            <ac:picMk id="9" creationId="{56F683A9-058D-AF33-0AA8-27120C94D3E3}"/>
          </ac:picMkLst>
        </pc:picChg>
        <pc:picChg chg="add mod">
          <ac:chgData name="Matthieu De Mari" userId="dfb708c9-d8dc-439f-9a3b-c772bf4a311c" providerId="ADAL" clId="{D2FDBEB2-E663-41FC-8A3C-AC79657DF6AB}" dt="2023-02-03T06:38:40.424" v="2056" actId="1076"/>
          <ac:picMkLst>
            <pc:docMk/>
            <pc:sldMk cId="2100436947" sldId="380"/>
            <ac:picMk id="11" creationId="{546EFE0C-C1D6-FB5D-CFDC-E9D49F2BEFDE}"/>
          </ac:picMkLst>
        </pc:picChg>
      </pc:sldChg>
      <pc:sldChg chg="addSp modSp new mod modClrScheme chgLayout">
        <pc:chgData name="Matthieu De Mari" userId="dfb708c9-d8dc-439f-9a3b-c772bf4a311c" providerId="ADAL" clId="{D2FDBEB2-E663-41FC-8A3C-AC79657DF6AB}" dt="2023-02-03T06:43:16.501" v="2260" actId="20577"/>
        <pc:sldMkLst>
          <pc:docMk/>
          <pc:sldMk cId="3251402422" sldId="381"/>
        </pc:sldMkLst>
        <pc:spChg chg="mod ord">
          <ac:chgData name="Matthieu De Mari" userId="dfb708c9-d8dc-439f-9a3b-c772bf4a311c" providerId="ADAL" clId="{D2FDBEB2-E663-41FC-8A3C-AC79657DF6AB}" dt="2023-02-03T06:42:51.710" v="2241" actId="700"/>
          <ac:spMkLst>
            <pc:docMk/>
            <pc:sldMk cId="3251402422" sldId="381"/>
            <ac:spMk id="2" creationId="{D5C2C212-E261-A521-5A07-4F79BEE7D615}"/>
          </ac:spMkLst>
        </pc:spChg>
        <pc:spChg chg="mod ord">
          <ac:chgData name="Matthieu De Mari" userId="dfb708c9-d8dc-439f-9a3b-c772bf4a311c" providerId="ADAL" clId="{D2FDBEB2-E663-41FC-8A3C-AC79657DF6AB}" dt="2023-02-03T06:43:16.501" v="2260" actId="20577"/>
          <ac:spMkLst>
            <pc:docMk/>
            <pc:sldMk cId="3251402422" sldId="381"/>
            <ac:spMk id="3" creationId="{EB875A09-F649-0453-782D-77AD08503234}"/>
          </ac:spMkLst>
        </pc:spChg>
        <pc:spChg chg="add mod ord">
          <ac:chgData name="Matthieu De Mari" userId="dfb708c9-d8dc-439f-9a3b-c772bf4a311c" providerId="ADAL" clId="{D2FDBEB2-E663-41FC-8A3C-AC79657DF6AB}" dt="2023-02-03T06:43:05.116" v="2258" actId="20577"/>
          <ac:spMkLst>
            <pc:docMk/>
            <pc:sldMk cId="3251402422" sldId="381"/>
            <ac:spMk id="4" creationId="{953DB814-D545-5828-A2A0-FEEF73BDC2D8}"/>
          </ac:spMkLst>
        </pc:spChg>
      </pc:sldChg>
      <pc:sldChg chg="addSp delSp modSp new mod modClrScheme chgLayout">
        <pc:chgData name="Matthieu De Mari" userId="dfb708c9-d8dc-439f-9a3b-c772bf4a311c" providerId="ADAL" clId="{D2FDBEB2-E663-41FC-8A3C-AC79657DF6AB}" dt="2023-02-03T06:48:14.770" v="2345" actId="14100"/>
        <pc:sldMkLst>
          <pc:docMk/>
          <pc:sldMk cId="1017635827" sldId="382"/>
        </pc:sldMkLst>
        <pc:spChg chg="mod ord">
          <ac:chgData name="Matthieu De Mari" userId="dfb708c9-d8dc-439f-9a3b-c772bf4a311c" providerId="ADAL" clId="{D2FDBEB2-E663-41FC-8A3C-AC79657DF6AB}" dt="2023-02-03T06:45:47.810" v="2310" actId="700"/>
          <ac:spMkLst>
            <pc:docMk/>
            <pc:sldMk cId="1017635827" sldId="382"/>
            <ac:spMk id="2" creationId="{C3F2713C-FE07-816E-6FFD-E2674D11721D}"/>
          </ac:spMkLst>
        </pc:spChg>
        <pc:spChg chg="mod ord">
          <ac:chgData name="Matthieu De Mari" userId="dfb708c9-d8dc-439f-9a3b-c772bf4a311c" providerId="ADAL" clId="{D2FDBEB2-E663-41FC-8A3C-AC79657DF6AB}" dt="2023-02-03T06:47:20.609" v="2338"/>
          <ac:spMkLst>
            <pc:docMk/>
            <pc:sldMk cId="1017635827" sldId="382"/>
            <ac:spMk id="3" creationId="{FA1F1CE6-06FF-6DD6-265C-39A26CC7DB57}"/>
          </ac:spMkLst>
        </pc:spChg>
        <pc:spChg chg="add del mod ord">
          <ac:chgData name="Matthieu De Mari" userId="dfb708c9-d8dc-439f-9a3b-c772bf4a311c" providerId="ADAL" clId="{D2FDBEB2-E663-41FC-8A3C-AC79657DF6AB}" dt="2023-02-03T06:45:33.252" v="2308" actId="478"/>
          <ac:spMkLst>
            <pc:docMk/>
            <pc:sldMk cId="1017635827" sldId="382"/>
            <ac:spMk id="4" creationId="{5843D25B-9D04-4D41-556D-2F94CE141136}"/>
          </ac:spMkLst>
        </pc:spChg>
        <pc:spChg chg="add del mod ord">
          <ac:chgData name="Matthieu De Mari" userId="dfb708c9-d8dc-439f-9a3b-c772bf4a311c" providerId="ADAL" clId="{D2FDBEB2-E663-41FC-8A3C-AC79657DF6AB}" dt="2023-02-03T06:47:23.986" v="2339" actId="478"/>
          <ac:spMkLst>
            <pc:docMk/>
            <pc:sldMk cId="1017635827" sldId="382"/>
            <ac:spMk id="5" creationId="{9CC08854-D3E9-2AA4-3B21-DA2728469A18}"/>
          </ac:spMkLst>
        </pc:spChg>
        <pc:picChg chg="add mod">
          <ac:chgData name="Matthieu De Mari" userId="dfb708c9-d8dc-439f-9a3b-c772bf4a311c" providerId="ADAL" clId="{D2FDBEB2-E663-41FC-8A3C-AC79657DF6AB}" dt="2023-02-03T06:48:14.770" v="2345" actId="14100"/>
          <ac:picMkLst>
            <pc:docMk/>
            <pc:sldMk cId="1017635827" sldId="382"/>
            <ac:picMk id="7" creationId="{6AF5739C-A62C-69DB-A2FB-542D29AC8C09}"/>
          </ac:picMkLst>
        </pc:picChg>
      </pc:sldChg>
      <pc:sldChg chg="modSp new mod">
        <pc:chgData name="Matthieu De Mari" userId="dfb708c9-d8dc-439f-9a3b-c772bf4a311c" providerId="ADAL" clId="{D2FDBEB2-E663-41FC-8A3C-AC79657DF6AB}" dt="2023-02-03T07:03:32.616" v="2650" actId="20577"/>
        <pc:sldMkLst>
          <pc:docMk/>
          <pc:sldMk cId="1921397945" sldId="383"/>
        </pc:sldMkLst>
        <pc:spChg chg="mod">
          <ac:chgData name="Matthieu De Mari" userId="dfb708c9-d8dc-439f-9a3b-c772bf4a311c" providerId="ADAL" clId="{D2FDBEB2-E663-41FC-8A3C-AC79657DF6AB}" dt="2023-02-03T07:03:08.764" v="2609" actId="20577"/>
          <ac:spMkLst>
            <pc:docMk/>
            <pc:sldMk cId="1921397945" sldId="383"/>
            <ac:spMk id="2" creationId="{FBC36228-8F7A-1389-12CE-514215337F1A}"/>
          </ac:spMkLst>
        </pc:spChg>
        <pc:spChg chg="mod">
          <ac:chgData name="Matthieu De Mari" userId="dfb708c9-d8dc-439f-9a3b-c772bf4a311c" providerId="ADAL" clId="{D2FDBEB2-E663-41FC-8A3C-AC79657DF6AB}" dt="2023-02-03T07:03:32.616" v="2650" actId="20577"/>
          <ac:spMkLst>
            <pc:docMk/>
            <pc:sldMk cId="1921397945" sldId="383"/>
            <ac:spMk id="3" creationId="{4E3EB5A2-1EBE-6555-85E5-4CA6DEF3845D}"/>
          </ac:spMkLst>
        </pc:spChg>
      </pc:sldChg>
      <pc:sldChg chg="addSp delSp modSp new mod modClrScheme chgLayout">
        <pc:chgData name="Matthieu De Mari" userId="dfb708c9-d8dc-439f-9a3b-c772bf4a311c" providerId="ADAL" clId="{D2FDBEB2-E663-41FC-8A3C-AC79657DF6AB}" dt="2023-02-03T08:27:26.197" v="6114" actId="20577"/>
        <pc:sldMkLst>
          <pc:docMk/>
          <pc:sldMk cId="1420298135" sldId="384"/>
        </pc:sldMkLst>
        <pc:spChg chg="del mod ord">
          <ac:chgData name="Matthieu De Mari" userId="dfb708c9-d8dc-439f-9a3b-c772bf4a311c" providerId="ADAL" clId="{D2FDBEB2-E663-41FC-8A3C-AC79657DF6AB}" dt="2023-02-03T07:12:40.970" v="3218" actId="700"/>
          <ac:spMkLst>
            <pc:docMk/>
            <pc:sldMk cId="1420298135" sldId="384"/>
            <ac:spMk id="2" creationId="{857AA423-E77E-C7F5-72AD-FB7701923EB9}"/>
          </ac:spMkLst>
        </pc:spChg>
        <pc:spChg chg="del mod ord">
          <ac:chgData name="Matthieu De Mari" userId="dfb708c9-d8dc-439f-9a3b-c772bf4a311c" providerId="ADAL" clId="{D2FDBEB2-E663-41FC-8A3C-AC79657DF6AB}" dt="2023-02-03T07:12:40.970" v="3218" actId="700"/>
          <ac:spMkLst>
            <pc:docMk/>
            <pc:sldMk cId="1420298135" sldId="384"/>
            <ac:spMk id="3" creationId="{E9F46571-05A8-834D-E8F0-712DFB2A1C4F}"/>
          </ac:spMkLst>
        </pc:spChg>
        <pc:spChg chg="add mod ord">
          <ac:chgData name="Matthieu De Mari" userId="dfb708c9-d8dc-439f-9a3b-c772bf4a311c" providerId="ADAL" clId="{D2FDBEB2-E663-41FC-8A3C-AC79657DF6AB}" dt="2023-02-03T07:13:50.287" v="3286" actId="700"/>
          <ac:spMkLst>
            <pc:docMk/>
            <pc:sldMk cId="1420298135" sldId="384"/>
            <ac:spMk id="4" creationId="{42595458-81E2-940F-A3E9-22F09182BCC3}"/>
          </ac:spMkLst>
        </pc:spChg>
        <pc:spChg chg="add mod ord">
          <ac:chgData name="Matthieu De Mari" userId="dfb708c9-d8dc-439f-9a3b-c772bf4a311c" providerId="ADAL" clId="{D2FDBEB2-E663-41FC-8A3C-AC79657DF6AB}" dt="2023-02-03T08:27:26.197" v="6114" actId="20577"/>
          <ac:spMkLst>
            <pc:docMk/>
            <pc:sldMk cId="1420298135" sldId="384"/>
            <ac:spMk id="5" creationId="{CBDF5152-8165-F342-BDF9-7CF1D911D8E8}"/>
          </ac:spMkLst>
        </pc:spChg>
        <pc:spChg chg="add del mod ord">
          <ac:chgData name="Matthieu De Mari" userId="dfb708c9-d8dc-439f-9a3b-c772bf4a311c" providerId="ADAL" clId="{D2FDBEB2-E663-41FC-8A3C-AC79657DF6AB}" dt="2023-02-03T07:12:55.925" v="3280" actId="478"/>
          <ac:spMkLst>
            <pc:docMk/>
            <pc:sldMk cId="1420298135" sldId="384"/>
            <ac:spMk id="6" creationId="{48565126-CF1C-6D7E-4E25-0531902FF4E8}"/>
          </ac:spMkLst>
        </pc:spChg>
        <pc:picChg chg="add mod">
          <ac:chgData name="Matthieu De Mari" userId="dfb708c9-d8dc-439f-9a3b-c772bf4a311c" providerId="ADAL" clId="{D2FDBEB2-E663-41FC-8A3C-AC79657DF6AB}" dt="2023-02-03T07:14:26.983" v="3289" actId="1076"/>
          <ac:picMkLst>
            <pc:docMk/>
            <pc:sldMk cId="1420298135" sldId="384"/>
            <ac:picMk id="8" creationId="{0A7C372F-E912-DE4A-4DF1-EE8281CE0024}"/>
          </ac:picMkLst>
        </pc:picChg>
      </pc:sldChg>
      <pc:sldChg chg="addSp modSp new mod">
        <pc:chgData name="Matthieu De Mari" userId="dfb708c9-d8dc-439f-9a3b-c772bf4a311c" providerId="ADAL" clId="{D2FDBEB2-E663-41FC-8A3C-AC79657DF6AB}" dt="2023-02-03T08:27:48.202" v="6121" actId="20577"/>
        <pc:sldMkLst>
          <pc:docMk/>
          <pc:sldMk cId="2560511070" sldId="385"/>
        </pc:sldMkLst>
        <pc:spChg chg="mod">
          <ac:chgData name="Matthieu De Mari" userId="dfb708c9-d8dc-439f-9a3b-c772bf4a311c" providerId="ADAL" clId="{D2FDBEB2-E663-41FC-8A3C-AC79657DF6AB}" dt="2023-02-03T07:15:26.249" v="3350" actId="20577"/>
          <ac:spMkLst>
            <pc:docMk/>
            <pc:sldMk cId="2560511070" sldId="385"/>
            <ac:spMk id="2" creationId="{D7697535-1088-B797-5883-502EDFA1C675}"/>
          </ac:spMkLst>
        </pc:spChg>
        <pc:spChg chg="mod">
          <ac:chgData name="Matthieu De Mari" userId="dfb708c9-d8dc-439f-9a3b-c772bf4a311c" providerId="ADAL" clId="{D2FDBEB2-E663-41FC-8A3C-AC79657DF6AB}" dt="2023-02-03T08:27:48.202" v="6121" actId="20577"/>
          <ac:spMkLst>
            <pc:docMk/>
            <pc:sldMk cId="2560511070" sldId="385"/>
            <ac:spMk id="3" creationId="{BA745D00-1AA4-E710-F652-A7E165C17CC6}"/>
          </ac:spMkLst>
        </pc:spChg>
        <pc:picChg chg="add mod">
          <ac:chgData name="Matthieu De Mari" userId="dfb708c9-d8dc-439f-9a3b-c772bf4a311c" providerId="ADAL" clId="{D2FDBEB2-E663-41FC-8A3C-AC79657DF6AB}" dt="2023-02-03T07:17:11.091" v="3566" actId="14100"/>
          <ac:picMkLst>
            <pc:docMk/>
            <pc:sldMk cId="2560511070" sldId="385"/>
            <ac:picMk id="5" creationId="{D46F7538-0929-9C7F-4437-2EFA2BF34CB6}"/>
          </ac:picMkLst>
        </pc:picChg>
      </pc:sldChg>
      <pc:sldChg chg="addSp delSp modSp new mod modClrScheme chgLayout">
        <pc:chgData name="Matthieu De Mari" userId="dfb708c9-d8dc-439f-9a3b-c772bf4a311c" providerId="ADAL" clId="{D2FDBEB2-E663-41FC-8A3C-AC79657DF6AB}" dt="2023-02-03T07:24:21.886" v="3777" actId="20577"/>
        <pc:sldMkLst>
          <pc:docMk/>
          <pc:sldMk cId="1116470923" sldId="386"/>
        </pc:sldMkLst>
        <pc:spChg chg="mod ord">
          <ac:chgData name="Matthieu De Mari" userId="dfb708c9-d8dc-439f-9a3b-c772bf4a311c" providerId="ADAL" clId="{D2FDBEB2-E663-41FC-8A3C-AC79657DF6AB}" dt="2023-02-03T07:22:34.358" v="3703" actId="700"/>
          <ac:spMkLst>
            <pc:docMk/>
            <pc:sldMk cId="1116470923" sldId="386"/>
            <ac:spMk id="2" creationId="{FBBD2A6B-552C-9A92-9B5D-5DB897023119}"/>
          </ac:spMkLst>
        </pc:spChg>
        <pc:spChg chg="mod ord">
          <ac:chgData name="Matthieu De Mari" userId="dfb708c9-d8dc-439f-9a3b-c772bf4a311c" providerId="ADAL" clId="{D2FDBEB2-E663-41FC-8A3C-AC79657DF6AB}" dt="2023-02-03T07:24:21.886" v="3777" actId="20577"/>
          <ac:spMkLst>
            <pc:docMk/>
            <pc:sldMk cId="1116470923" sldId="386"/>
            <ac:spMk id="3" creationId="{44608F03-1D5E-5E62-5A70-1B8EB17DF397}"/>
          </ac:spMkLst>
        </pc:spChg>
        <pc:spChg chg="add del mod ord">
          <ac:chgData name="Matthieu De Mari" userId="dfb708c9-d8dc-439f-9a3b-c772bf4a311c" providerId="ADAL" clId="{D2FDBEB2-E663-41FC-8A3C-AC79657DF6AB}" dt="2023-02-03T07:21:20.198" v="3685" actId="478"/>
          <ac:spMkLst>
            <pc:docMk/>
            <pc:sldMk cId="1116470923" sldId="386"/>
            <ac:spMk id="4" creationId="{34F51327-852F-2DAF-82BD-5E83C4E5CD85}"/>
          </ac:spMkLst>
        </pc:spChg>
        <pc:picChg chg="add del mod">
          <ac:chgData name="Matthieu De Mari" userId="dfb708c9-d8dc-439f-9a3b-c772bf4a311c" providerId="ADAL" clId="{D2FDBEB2-E663-41FC-8A3C-AC79657DF6AB}" dt="2023-02-03T07:22:36.067" v="3704" actId="478"/>
          <ac:picMkLst>
            <pc:docMk/>
            <pc:sldMk cId="1116470923" sldId="386"/>
            <ac:picMk id="6" creationId="{E646E1A0-EF8B-8076-F40B-06546F4B9B9C}"/>
          </ac:picMkLst>
        </pc:picChg>
        <pc:picChg chg="add mod">
          <ac:chgData name="Matthieu De Mari" userId="dfb708c9-d8dc-439f-9a3b-c772bf4a311c" providerId="ADAL" clId="{D2FDBEB2-E663-41FC-8A3C-AC79657DF6AB}" dt="2023-02-03T07:23:54.664" v="3719" actId="14100"/>
          <ac:picMkLst>
            <pc:docMk/>
            <pc:sldMk cId="1116470923" sldId="386"/>
            <ac:picMk id="7" creationId="{ECC234CE-D676-ECD3-D2E7-52357BDE961D}"/>
          </ac:picMkLst>
        </pc:picChg>
      </pc:sldChg>
      <pc:sldChg chg="modSp new mod">
        <pc:chgData name="Matthieu De Mari" userId="dfb708c9-d8dc-439f-9a3b-c772bf4a311c" providerId="ADAL" clId="{D2FDBEB2-E663-41FC-8A3C-AC79657DF6AB}" dt="2023-02-03T07:51:47.934" v="3926" actId="20577"/>
        <pc:sldMkLst>
          <pc:docMk/>
          <pc:sldMk cId="2474697269" sldId="387"/>
        </pc:sldMkLst>
        <pc:spChg chg="mod">
          <ac:chgData name="Matthieu De Mari" userId="dfb708c9-d8dc-439f-9a3b-c772bf4a311c" providerId="ADAL" clId="{D2FDBEB2-E663-41FC-8A3C-AC79657DF6AB}" dt="2023-02-03T07:49:36.276" v="3809" actId="20577"/>
          <ac:spMkLst>
            <pc:docMk/>
            <pc:sldMk cId="2474697269" sldId="387"/>
            <ac:spMk id="2" creationId="{917AFA90-DB7E-A390-9716-D81708D85130}"/>
          </ac:spMkLst>
        </pc:spChg>
        <pc:spChg chg="mod">
          <ac:chgData name="Matthieu De Mari" userId="dfb708c9-d8dc-439f-9a3b-c772bf4a311c" providerId="ADAL" clId="{D2FDBEB2-E663-41FC-8A3C-AC79657DF6AB}" dt="2023-02-03T07:51:47.934" v="3926" actId="20577"/>
          <ac:spMkLst>
            <pc:docMk/>
            <pc:sldMk cId="2474697269" sldId="387"/>
            <ac:spMk id="3" creationId="{C7732CA9-163D-B4B0-71B2-AEA1EC81E0E6}"/>
          </ac:spMkLst>
        </pc:spChg>
      </pc:sldChg>
      <pc:sldChg chg="modSp new mod">
        <pc:chgData name="Matthieu De Mari" userId="dfb708c9-d8dc-439f-9a3b-c772bf4a311c" providerId="ADAL" clId="{D2FDBEB2-E663-41FC-8A3C-AC79657DF6AB}" dt="2023-02-03T08:05:19.527" v="4929" actId="113"/>
        <pc:sldMkLst>
          <pc:docMk/>
          <pc:sldMk cId="4198773114" sldId="388"/>
        </pc:sldMkLst>
        <pc:spChg chg="mod">
          <ac:chgData name="Matthieu De Mari" userId="dfb708c9-d8dc-439f-9a3b-c772bf4a311c" providerId="ADAL" clId="{D2FDBEB2-E663-41FC-8A3C-AC79657DF6AB}" dt="2023-02-03T08:02:09.088" v="4740" actId="20577"/>
          <ac:spMkLst>
            <pc:docMk/>
            <pc:sldMk cId="4198773114" sldId="388"/>
            <ac:spMk id="2" creationId="{408CA521-96F3-C600-A042-370E3F36CE6B}"/>
          </ac:spMkLst>
        </pc:spChg>
        <pc:spChg chg="mod">
          <ac:chgData name="Matthieu De Mari" userId="dfb708c9-d8dc-439f-9a3b-c772bf4a311c" providerId="ADAL" clId="{D2FDBEB2-E663-41FC-8A3C-AC79657DF6AB}" dt="2023-02-03T08:05:19.527" v="4929" actId="113"/>
          <ac:spMkLst>
            <pc:docMk/>
            <pc:sldMk cId="4198773114" sldId="388"/>
            <ac:spMk id="3" creationId="{46D88AA4-084D-50F6-7F5E-69051FD9A887}"/>
          </ac:spMkLst>
        </pc:spChg>
      </pc:sldChg>
      <pc:sldChg chg="modSp new mod">
        <pc:chgData name="Matthieu De Mari" userId="dfb708c9-d8dc-439f-9a3b-c772bf4a311c" providerId="ADAL" clId="{D2FDBEB2-E663-41FC-8A3C-AC79657DF6AB}" dt="2023-02-03T08:15:34.322" v="5775" actId="20577"/>
        <pc:sldMkLst>
          <pc:docMk/>
          <pc:sldMk cId="481628505" sldId="389"/>
        </pc:sldMkLst>
        <pc:spChg chg="mod">
          <ac:chgData name="Matthieu De Mari" userId="dfb708c9-d8dc-439f-9a3b-c772bf4a311c" providerId="ADAL" clId="{D2FDBEB2-E663-41FC-8A3C-AC79657DF6AB}" dt="2023-02-03T08:08:20.566" v="5005" actId="20577"/>
          <ac:spMkLst>
            <pc:docMk/>
            <pc:sldMk cId="481628505" sldId="389"/>
            <ac:spMk id="2" creationId="{62DF8571-F31A-11B4-26C7-2C202A57B4A3}"/>
          </ac:spMkLst>
        </pc:spChg>
        <pc:spChg chg="mod">
          <ac:chgData name="Matthieu De Mari" userId="dfb708c9-d8dc-439f-9a3b-c772bf4a311c" providerId="ADAL" clId="{D2FDBEB2-E663-41FC-8A3C-AC79657DF6AB}" dt="2023-02-03T08:15:34.322" v="5775" actId="20577"/>
          <ac:spMkLst>
            <pc:docMk/>
            <pc:sldMk cId="481628505" sldId="389"/>
            <ac:spMk id="3" creationId="{6C4142A3-3578-C842-742A-3495AD72B776}"/>
          </ac:spMkLst>
        </pc:spChg>
      </pc:sldChg>
      <pc:sldChg chg="addSp delSp modSp new mod">
        <pc:chgData name="Matthieu De Mari" userId="dfb708c9-d8dc-439f-9a3b-c772bf4a311c" providerId="ADAL" clId="{D2FDBEB2-E663-41FC-8A3C-AC79657DF6AB}" dt="2023-02-03T08:16:23.090" v="5808" actId="1076"/>
        <pc:sldMkLst>
          <pc:docMk/>
          <pc:sldMk cId="2128707751" sldId="390"/>
        </pc:sldMkLst>
        <pc:spChg chg="mod">
          <ac:chgData name="Matthieu De Mari" userId="dfb708c9-d8dc-439f-9a3b-c772bf4a311c" providerId="ADAL" clId="{D2FDBEB2-E663-41FC-8A3C-AC79657DF6AB}" dt="2023-02-03T08:16:09.241" v="5803" actId="20577"/>
          <ac:spMkLst>
            <pc:docMk/>
            <pc:sldMk cId="2128707751" sldId="390"/>
            <ac:spMk id="2" creationId="{C902DDAE-7B18-E047-726C-A4619D106A2D}"/>
          </ac:spMkLst>
        </pc:spChg>
        <pc:spChg chg="del">
          <ac:chgData name="Matthieu De Mari" userId="dfb708c9-d8dc-439f-9a3b-c772bf4a311c" providerId="ADAL" clId="{D2FDBEB2-E663-41FC-8A3C-AC79657DF6AB}" dt="2023-02-03T08:16:12.116" v="5804" actId="478"/>
          <ac:spMkLst>
            <pc:docMk/>
            <pc:sldMk cId="2128707751" sldId="390"/>
            <ac:spMk id="3" creationId="{49277AC5-542C-30AE-22EA-34F02B102AF5}"/>
          </ac:spMkLst>
        </pc:spChg>
        <pc:picChg chg="add mod">
          <ac:chgData name="Matthieu De Mari" userId="dfb708c9-d8dc-439f-9a3b-c772bf4a311c" providerId="ADAL" clId="{D2FDBEB2-E663-41FC-8A3C-AC79657DF6AB}" dt="2023-02-03T08:16:23.090" v="5808" actId="1076"/>
          <ac:picMkLst>
            <pc:docMk/>
            <pc:sldMk cId="2128707751" sldId="390"/>
            <ac:picMk id="5" creationId="{4A8B1291-A554-8B80-6FA0-9146AA644C29}"/>
          </ac:picMkLst>
        </pc:picChg>
      </pc:sldChg>
      <pc:sldChg chg="addSp delSp modSp new mod modClrScheme chgLayout">
        <pc:chgData name="Matthieu De Mari" userId="dfb708c9-d8dc-439f-9a3b-c772bf4a311c" providerId="ADAL" clId="{D2FDBEB2-E663-41FC-8A3C-AC79657DF6AB}" dt="2023-02-03T08:36:24.788" v="6692" actId="20577"/>
        <pc:sldMkLst>
          <pc:docMk/>
          <pc:sldMk cId="1283478655" sldId="391"/>
        </pc:sldMkLst>
        <pc:spChg chg="mod ord">
          <ac:chgData name="Matthieu De Mari" userId="dfb708c9-d8dc-439f-9a3b-c772bf4a311c" providerId="ADAL" clId="{D2FDBEB2-E663-41FC-8A3C-AC79657DF6AB}" dt="2023-02-03T08:32:37.170" v="6381" actId="700"/>
          <ac:spMkLst>
            <pc:docMk/>
            <pc:sldMk cId="1283478655" sldId="391"/>
            <ac:spMk id="2" creationId="{9E92E9E4-1AEF-6408-1465-D1DC917DE2AF}"/>
          </ac:spMkLst>
        </pc:spChg>
        <pc:spChg chg="mod ord">
          <ac:chgData name="Matthieu De Mari" userId="dfb708c9-d8dc-439f-9a3b-c772bf4a311c" providerId="ADAL" clId="{D2FDBEB2-E663-41FC-8A3C-AC79657DF6AB}" dt="2023-02-03T08:36:24.788" v="6692" actId="20577"/>
          <ac:spMkLst>
            <pc:docMk/>
            <pc:sldMk cId="1283478655" sldId="391"/>
            <ac:spMk id="3" creationId="{EDC87932-752D-FABC-76EF-38023409D8D8}"/>
          </ac:spMkLst>
        </pc:spChg>
        <pc:spChg chg="add del mod ord">
          <ac:chgData name="Matthieu De Mari" userId="dfb708c9-d8dc-439f-9a3b-c772bf4a311c" providerId="ADAL" clId="{D2FDBEB2-E663-41FC-8A3C-AC79657DF6AB}" dt="2023-02-03T08:32:42.643" v="6383" actId="478"/>
          <ac:spMkLst>
            <pc:docMk/>
            <pc:sldMk cId="1283478655" sldId="391"/>
            <ac:spMk id="4" creationId="{2A4C576B-2ED6-0560-5E76-758168B5FF17}"/>
          </ac:spMkLst>
        </pc:spChg>
      </pc:sldChg>
      <pc:sldChg chg="addSp delSp new mod ord">
        <pc:chgData name="Matthieu De Mari" userId="dfb708c9-d8dc-439f-9a3b-c772bf4a311c" providerId="ADAL" clId="{D2FDBEB2-E663-41FC-8A3C-AC79657DF6AB}" dt="2023-02-03T08:51:08.222" v="7382"/>
        <pc:sldMkLst>
          <pc:docMk/>
          <pc:sldMk cId="1341638402" sldId="392"/>
        </pc:sldMkLst>
        <pc:spChg chg="del">
          <ac:chgData name="Matthieu De Mari" userId="dfb708c9-d8dc-439f-9a3b-c772bf4a311c" providerId="ADAL" clId="{D2FDBEB2-E663-41FC-8A3C-AC79657DF6AB}" dt="2023-02-03T08:49:37.212" v="7373" actId="478"/>
          <ac:spMkLst>
            <pc:docMk/>
            <pc:sldMk cId="1341638402" sldId="392"/>
            <ac:spMk id="2" creationId="{BA1D3FB9-E5B8-3718-1677-AF583B6288EB}"/>
          </ac:spMkLst>
        </pc:spChg>
        <pc:spChg chg="del">
          <ac:chgData name="Matthieu De Mari" userId="dfb708c9-d8dc-439f-9a3b-c772bf4a311c" providerId="ADAL" clId="{D2FDBEB2-E663-41FC-8A3C-AC79657DF6AB}" dt="2023-02-03T08:49:39.147" v="7374" actId="478"/>
          <ac:spMkLst>
            <pc:docMk/>
            <pc:sldMk cId="1341638402" sldId="392"/>
            <ac:spMk id="3" creationId="{FDA8FC24-2AC7-CCB3-CB3F-C8FDA0223A76}"/>
          </ac:spMkLst>
        </pc:spChg>
        <pc:picChg chg="add">
          <ac:chgData name="Matthieu De Mari" userId="dfb708c9-d8dc-439f-9a3b-c772bf4a311c" providerId="ADAL" clId="{D2FDBEB2-E663-41FC-8A3C-AC79657DF6AB}" dt="2023-02-03T08:49:40.751" v="7375" actId="22"/>
          <ac:picMkLst>
            <pc:docMk/>
            <pc:sldMk cId="1341638402" sldId="392"/>
            <ac:picMk id="5" creationId="{886D06CA-B3C1-1830-AC72-0181AC10C325}"/>
          </ac:picMkLst>
        </pc:picChg>
      </pc:sldChg>
      <pc:sldChg chg="new del">
        <pc:chgData name="Matthieu De Mari" userId="dfb708c9-d8dc-439f-9a3b-c772bf4a311c" providerId="ADAL" clId="{D2FDBEB2-E663-41FC-8A3C-AC79657DF6AB}" dt="2023-02-03T08:51:09.735" v="7383" actId="47"/>
        <pc:sldMkLst>
          <pc:docMk/>
          <pc:sldMk cId="949620911" sldId="393"/>
        </pc:sldMkLst>
      </pc:sldChg>
      <pc:sldChg chg="addSp delSp modSp new mod modClrScheme chgLayout">
        <pc:chgData name="Matthieu De Mari" userId="dfb708c9-d8dc-439f-9a3b-c772bf4a311c" providerId="ADAL" clId="{D2FDBEB2-E663-41FC-8A3C-AC79657DF6AB}" dt="2023-02-03T08:53:43.343" v="7567" actId="14100"/>
        <pc:sldMkLst>
          <pc:docMk/>
          <pc:sldMk cId="164097668" sldId="394"/>
        </pc:sldMkLst>
        <pc:spChg chg="mod ord">
          <ac:chgData name="Matthieu De Mari" userId="dfb708c9-d8dc-439f-9a3b-c772bf4a311c" providerId="ADAL" clId="{D2FDBEB2-E663-41FC-8A3C-AC79657DF6AB}" dt="2023-02-03T08:52:34.232" v="7416" actId="700"/>
          <ac:spMkLst>
            <pc:docMk/>
            <pc:sldMk cId="164097668" sldId="394"/>
            <ac:spMk id="2" creationId="{5EE3B6C1-D583-A692-9831-4EBA5FFC0843}"/>
          </ac:spMkLst>
        </pc:spChg>
        <pc:spChg chg="del mod ord">
          <ac:chgData name="Matthieu De Mari" userId="dfb708c9-d8dc-439f-9a3b-c772bf4a311c" providerId="ADAL" clId="{D2FDBEB2-E663-41FC-8A3C-AC79657DF6AB}" dt="2023-02-03T08:52:34.232" v="7416" actId="700"/>
          <ac:spMkLst>
            <pc:docMk/>
            <pc:sldMk cId="164097668" sldId="394"/>
            <ac:spMk id="3" creationId="{92E9050B-66A5-FB92-C341-496FFC678FA2}"/>
          </ac:spMkLst>
        </pc:spChg>
        <pc:spChg chg="add mod ord">
          <ac:chgData name="Matthieu De Mari" userId="dfb708c9-d8dc-439f-9a3b-c772bf4a311c" providerId="ADAL" clId="{D2FDBEB2-E663-41FC-8A3C-AC79657DF6AB}" dt="2023-02-03T08:53:23.633" v="7563" actId="113"/>
          <ac:spMkLst>
            <pc:docMk/>
            <pc:sldMk cId="164097668" sldId="394"/>
            <ac:spMk id="4" creationId="{7B27ED01-4B43-7115-3D3C-53FF72E7590A}"/>
          </ac:spMkLst>
        </pc:spChg>
        <pc:spChg chg="add del mod ord">
          <ac:chgData name="Matthieu De Mari" userId="dfb708c9-d8dc-439f-9a3b-c772bf4a311c" providerId="ADAL" clId="{D2FDBEB2-E663-41FC-8A3C-AC79657DF6AB}" dt="2023-02-03T08:52:38.765" v="7422" actId="478"/>
          <ac:spMkLst>
            <pc:docMk/>
            <pc:sldMk cId="164097668" sldId="394"/>
            <ac:spMk id="5" creationId="{775D5543-5815-B9BF-FF35-878FCBC1C827}"/>
          </ac:spMkLst>
        </pc:spChg>
        <pc:spChg chg="add mod">
          <ac:chgData name="Matthieu De Mari" userId="dfb708c9-d8dc-439f-9a3b-c772bf4a311c" providerId="ADAL" clId="{D2FDBEB2-E663-41FC-8A3C-AC79657DF6AB}" dt="2023-02-03T08:53:43.343" v="7567" actId="14100"/>
          <ac:spMkLst>
            <pc:docMk/>
            <pc:sldMk cId="164097668" sldId="394"/>
            <ac:spMk id="8" creationId="{AD6ED9A1-3116-CE4C-FF7F-F3A141ACF6CB}"/>
          </ac:spMkLst>
        </pc:spChg>
        <pc:picChg chg="add mod">
          <ac:chgData name="Matthieu De Mari" userId="dfb708c9-d8dc-439f-9a3b-c772bf4a311c" providerId="ADAL" clId="{D2FDBEB2-E663-41FC-8A3C-AC79657DF6AB}" dt="2023-02-03T08:52:42.201" v="7424" actId="1076"/>
          <ac:picMkLst>
            <pc:docMk/>
            <pc:sldMk cId="164097668" sldId="394"/>
            <ac:picMk id="7" creationId="{FA82CB6F-957A-39D7-F6F0-4ED02FB8462B}"/>
          </ac:picMkLst>
        </pc:picChg>
      </pc:sldChg>
      <pc:sldChg chg="addSp delSp modSp new mod modClrScheme chgLayout">
        <pc:chgData name="Matthieu De Mari" userId="dfb708c9-d8dc-439f-9a3b-c772bf4a311c" providerId="ADAL" clId="{D2FDBEB2-E663-41FC-8A3C-AC79657DF6AB}" dt="2023-02-03T09:08:43.040" v="8236" actId="14100"/>
        <pc:sldMkLst>
          <pc:docMk/>
          <pc:sldMk cId="3048177291" sldId="395"/>
        </pc:sldMkLst>
        <pc:spChg chg="mod ord">
          <ac:chgData name="Matthieu De Mari" userId="dfb708c9-d8dc-439f-9a3b-c772bf4a311c" providerId="ADAL" clId="{D2FDBEB2-E663-41FC-8A3C-AC79657DF6AB}" dt="2023-02-03T09:03:25.621" v="7775" actId="700"/>
          <ac:spMkLst>
            <pc:docMk/>
            <pc:sldMk cId="3048177291" sldId="395"/>
            <ac:spMk id="2" creationId="{C0AEB798-137F-1C5F-D3F8-E30049627063}"/>
          </ac:spMkLst>
        </pc:spChg>
        <pc:spChg chg="mod ord">
          <ac:chgData name="Matthieu De Mari" userId="dfb708c9-d8dc-439f-9a3b-c772bf4a311c" providerId="ADAL" clId="{D2FDBEB2-E663-41FC-8A3C-AC79657DF6AB}" dt="2023-02-03T09:04:10.892" v="7822" actId="113"/>
          <ac:spMkLst>
            <pc:docMk/>
            <pc:sldMk cId="3048177291" sldId="395"/>
            <ac:spMk id="3" creationId="{6A509501-56C2-23F3-214C-C91AB5067894}"/>
          </ac:spMkLst>
        </pc:spChg>
        <pc:spChg chg="add mod ord">
          <ac:chgData name="Matthieu De Mari" userId="dfb708c9-d8dc-439f-9a3b-c772bf4a311c" providerId="ADAL" clId="{D2FDBEB2-E663-41FC-8A3C-AC79657DF6AB}" dt="2023-02-03T09:04:19.840" v="7830" actId="14100"/>
          <ac:spMkLst>
            <pc:docMk/>
            <pc:sldMk cId="3048177291" sldId="395"/>
            <ac:spMk id="4" creationId="{F617EAC8-C948-69D4-C406-FE9CCE702448}"/>
          </ac:spMkLst>
        </pc:spChg>
        <pc:picChg chg="add del mod">
          <ac:chgData name="Matthieu De Mari" userId="dfb708c9-d8dc-439f-9a3b-c772bf4a311c" providerId="ADAL" clId="{D2FDBEB2-E663-41FC-8A3C-AC79657DF6AB}" dt="2023-02-03T09:08:19.854" v="8230" actId="478"/>
          <ac:picMkLst>
            <pc:docMk/>
            <pc:sldMk cId="3048177291" sldId="395"/>
            <ac:picMk id="6" creationId="{9D72E1BC-D7A4-153C-41D8-83DAE8DB9A50}"/>
          </ac:picMkLst>
        </pc:picChg>
        <pc:picChg chg="add mod">
          <ac:chgData name="Matthieu De Mari" userId="dfb708c9-d8dc-439f-9a3b-c772bf4a311c" providerId="ADAL" clId="{D2FDBEB2-E663-41FC-8A3C-AC79657DF6AB}" dt="2023-02-03T09:08:25.400" v="8233" actId="14100"/>
          <ac:picMkLst>
            <pc:docMk/>
            <pc:sldMk cId="3048177291" sldId="395"/>
            <ac:picMk id="8" creationId="{A052F437-7E98-33DE-6B4B-B496C1861CFF}"/>
          </ac:picMkLst>
        </pc:picChg>
        <pc:picChg chg="add mod">
          <ac:chgData name="Matthieu De Mari" userId="dfb708c9-d8dc-439f-9a3b-c772bf4a311c" providerId="ADAL" clId="{D2FDBEB2-E663-41FC-8A3C-AC79657DF6AB}" dt="2023-02-03T09:08:43.040" v="8236" actId="14100"/>
          <ac:picMkLst>
            <pc:docMk/>
            <pc:sldMk cId="3048177291" sldId="395"/>
            <ac:picMk id="10" creationId="{7AE96FE3-0E55-49D9-CEBF-41697612BDAC}"/>
          </ac:picMkLst>
        </pc:picChg>
      </pc:sldChg>
      <pc:sldChg chg="new">
        <pc:chgData name="Matthieu De Mari" userId="dfb708c9-d8dc-439f-9a3b-c772bf4a311c" providerId="ADAL" clId="{D2FDBEB2-E663-41FC-8A3C-AC79657DF6AB}" dt="2023-02-03T02:58:04.050" v="175" actId="680"/>
        <pc:sldMkLst>
          <pc:docMk/>
          <pc:sldMk cId="1458730680" sldId="396"/>
        </pc:sldMkLst>
      </pc:sldChg>
      <pc:sldChg chg="new">
        <pc:chgData name="Matthieu De Mari" userId="dfb708c9-d8dc-439f-9a3b-c772bf4a311c" providerId="ADAL" clId="{D2FDBEB2-E663-41FC-8A3C-AC79657DF6AB}" dt="2023-02-03T02:58:18.676" v="178" actId="680"/>
        <pc:sldMkLst>
          <pc:docMk/>
          <pc:sldMk cId="1451434589" sldId="397"/>
        </pc:sldMkLst>
      </pc:sldChg>
      <pc:sldChg chg="new">
        <pc:chgData name="Matthieu De Mari" userId="dfb708c9-d8dc-439f-9a3b-c772bf4a311c" providerId="ADAL" clId="{D2FDBEB2-E663-41FC-8A3C-AC79657DF6AB}" dt="2023-02-03T02:58:36.414" v="181" actId="680"/>
        <pc:sldMkLst>
          <pc:docMk/>
          <pc:sldMk cId="2867637474" sldId="398"/>
        </pc:sldMkLst>
      </pc:sldChg>
      <pc:sldChg chg="modSp new mod">
        <pc:chgData name="Matthieu De Mari" userId="dfb708c9-d8dc-439f-9a3b-c772bf4a311c" providerId="ADAL" clId="{D2FDBEB2-E663-41FC-8A3C-AC79657DF6AB}" dt="2023-02-03T02:59:22.033" v="235" actId="20577"/>
        <pc:sldMkLst>
          <pc:docMk/>
          <pc:sldMk cId="122423608" sldId="399"/>
        </pc:sldMkLst>
        <pc:spChg chg="mod">
          <ac:chgData name="Matthieu De Mari" userId="dfb708c9-d8dc-439f-9a3b-c772bf4a311c" providerId="ADAL" clId="{D2FDBEB2-E663-41FC-8A3C-AC79657DF6AB}" dt="2023-02-03T02:59:22.033" v="235" actId="20577"/>
          <ac:spMkLst>
            <pc:docMk/>
            <pc:sldMk cId="122423608" sldId="399"/>
            <ac:spMk id="2" creationId="{A8C99902-2A36-9C91-5F2C-9819DE23FB0C}"/>
          </ac:spMkLst>
        </pc:spChg>
      </pc:sldChg>
      <pc:sldChg chg="new">
        <pc:chgData name="Matthieu De Mari" userId="dfb708c9-d8dc-439f-9a3b-c772bf4a311c" providerId="ADAL" clId="{D2FDBEB2-E663-41FC-8A3C-AC79657DF6AB}" dt="2023-02-03T02:59:37.988" v="238" actId="680"/>
        <pc:sldMkLst>
          <pc:docMk/>
          <pc:sldMk cId="2642959288" sldId="400"/>
        </pc:sldMkLst>
      </pc:sldChg>
      <pc:sldChg chg="new">
        <pc:chgData name="Matthieu De Mari" userId="dfb708c9-d8dc-439f-9a3b-c772bf4a311c" providerId="ADAL" clId="{D2FDBEB2-E663-41FC-8A3C-AC79657DF6AB}" dt="2023-02-03T03:00:18.961" v="243" actId="680"/>
        <pc:sldMkLst>
          <pc:docMk/>
          <pc:sldMk cId="4039171501" sldId="401"/>
        </pc:sldMkLst>
      </pc:sldChg>
      <pc:sldChg chg="new">
        <pc:chgData name="Matthieu De Mari" userId="dfb708c9-d8dc-439f-9a3b-c772bf4a311c" providerId="ADAL" clId="{D2FDBEB2-E663-41FC-8A3C-AC79657DF6AB}" dt="2023-02-03T03:00:44.919" v="246" actId="680"/>
        <pc:sldMkLst>
          <pc:docMk/>
          <pc:sldMk cId="3163596145" sldId="402"/>
        </pc:sldMkLst>
      </pc:sldChg>
      <pc:sldChg chg="new">
        <pc:chgData name="Matthieu De Mari" userId="dfb708c9-d8dc-439f-9a3b-c772bf4a311c" providerId="ADAL" clId="{D2FDBEB2-E663-41FC-8A3C-AC79657DF6AB}" dt="2023-02-03T03:01:15.486" v="251" actId="680"/>
        <pc:sldMkLst>
          <pc:docMk/>
          <pc:sldMk cId="101927766" sldId="403"/>
        </pc:sldMkLst>
      </pc:sldChg>
      <pc:sldChg chg="modSp new mod">
        <pc:chgData name="Matthieu De Mari" userId="dfb708c9-d8dc-439f-9a3b-c772bf4a311c" providerId="ADAL" clId="{D2FDBEB2-E663-41FC-8A3C-AC79657DF6AB}" dt="2023-02-03T06:54:09.367" v="2541" actId="20577"/>
        <pc:sldMkLst>
          <pc:docMk/>
          <pc:sldMk cId="3140288791" sldId="404"/>
        </pc:sldMkLst>
        <pc:spChg chg="mod">
          <ac:chgData name="Matthieu De Mari" userId="dfb708c9-d8dc-439f-9a3b-c772bf4a311c" providerId="ADAL" clId="{D2FDBEB2-E663-41FC-8A3C-AC79657DF6AB}" dt="2023-02-03T06:54:09.367" v="2541" actId="20577"/>
          <ac:spMkLst>
            <pc:docMk/>
            <pc:sldMk cId="3140288791" sldId="404"/>
            <ac:spMk id="2" creationId="{581B7E6E-252F-1AB6-6445-27D0020E0280}"/>
          </ac:spMkLst>
        </pc:spChg>
        <pc:spChg chg="mod">
          <ac:chgData name="Matthieu De Mari" userId="dfb708c9-d8dc-439f-9a3b-c772bf4a311c" providerId="ADAL" clId="{D2FDBEB2-E663-41FC-8A3C-AC79657DF6AB}" dt="2023-02-03T06:53:43.723" v="2499" actId="20577"/>
          <ac:spMkLst>
            <pc:docMk/>
            <pc:sldMk cId="3140288791" sldId="404"/>
            <ac:spMk id="3" creationId="{088657BF-BB53-D488-1F2B-77F25EDE3A56}"/>
          </ac:spMkLst>
        </pc:spChg>
      </pc:sldChg>
      <pc:sldChg chg="add">
        <pc:chgData name="Matthieu De Mari" userId="dfb708c9-d8dc-439f-9a3b-c772bf4a311c" providerId="ADAL" clId="{D2FDBEB2-E663-41FC-8A3C-AC79657DF6AB}" dt="2023-02-03T06:03:02.893" v="259"/>
        <pc:sldMkLst>
          <pc:docMk/>
          <pc:sldMk cId="3843402283" sldId="405"/>
        </pc:sldMkLst>
      </pc:sldChg>
      <pc:sldChg chg="addSp delSp modSp add mod ord modClrScheme chgLayout">
        <pc:chgData name="Matthieu De Mari" userId="dfb708c9-d8dc-439f-9a3b-c772bf4a311c" providerId="ADAL" clId="{D2FDBEB2-E663-41FC-8A3C-AC79657DF6AB}" dt="2023-02-03T06:09:42.334" v="720" actId="1076"/>
        <pc:sldMkLst>
          <pc:docMk/>
          <pc:sldMk cId="3358927626" sldId="406"/>
        </pc:sldMkLst>
        <pc:spChg chg="mod ord">
          <ac:chgData name="Matthieu De Mari" userId="dfb708c9-d8dc-439f-9a3b-c772bf4a311c" providerId="ADAL" clId="{D2FDBEB2-E663-41FC-8A3C-AC79657DF6AB}" dt="2023-02-03T06:09:12.869" v="710" actId="700"/>
          <ac:spMkLst>
            <pc:docMk/>
            <pc:sldMk cId="3358927626" sldId="406"/>
            <ac:spMk id="2" creationId="{28C8E2B8-16B2-DFEB-21E8-D5EA9B09A62A}"/>
          </ac:spMkLst>
        </pc:spChg>
        <pc:spChg chg="mod ord">
          <ac:chgData name="Matthieu De Mari" userId="dfb708c9-d8dc-439f-9a3b-c772bf4a311c" providerId="ADAL" clId="{D2FDBEB2-E663-41FC-8A3C-AC79657DF6AB}" dt="2023-02-03T06:09:18.627" v="715"/>
          <ac:spMkLst>
            <pc:docMk/>
            <pc:sldMk cId="3358927626" sldId="406"/>
            <ac:spMk id="3" creationId="{40B01D2C-4BE4-C6CD-31D7-3F2E182779DF}"/>
          </ac:spMkLst>
        </pc:spChg>
        <pc:spChg chg="del mod ord">
          <ac:chgData name="Matthieu De Mari" userId="dfb708c9-d8dc-439f-9a3b-c772bf4a311c" providerId="ADAL" clId="{D2FDBEB2-E663-41FC-8A3C-AC79657DF6AB}" dt="2023-02-03T06:09:15.196" v="711" actId="478"/>
          <ac:spMkLst>
            <pc:docMk/>
            <pc:sldMk cId="3358927626" sldId="406"/>
            <ac:spMk id="4" creationId="{D0D29EA2-9996-8782-66AE-561B2D472B85}"/>
          </ac:spMkLst>
        </pc:spChg>
        <pc:picChg chg="del">
          <ac:chgData name="Matthieu De Mari" userId="dfb708c9-d8dc-439f-9a3b-c772bf4a311c" providerId="ADAL" clId="{D2FDBEB2-E663-41FC-8A3C-AC79657DF6AB}" dt="2023-02-03T06:09:17.129" v="714" actId="478"/>
          <ac:picMkLst>
            <pc:docMk/>
            <pc:sldMk cId="3358927626" sldId="406"/>
            <ac:picMk id="6" creationId="{174A9CDE-B0B1-2295-86F9-490D9AEF3493}"/>
          </ac:picMkLst>
        </pc:picChg>
        <pc:picChg chg="add mod">
          <ac:chgData name="Matthieu De Mari" userId="dfb708c9-d8dc-439f-9a3b-c772bf4a311c" providerId="ADAL" clId="{D2FDBEB2-E663-41FC-8A3C-AC79657DF6AB}" dt="2023-02-03T06:09:42.334" v="720" actId="1076"/>
          <ac:picMkLst>
            <pc:docMk/>
            <pc:sldMk cId="3358927626" sldId="406"/>
            <ac:picMk id="7" creationId="{442DA575-615D-9EA0-0B63-D1F67373C130}"/>
          </ac:picMkLst>
        </pc:picChg>
        <pc:picChg chg="del">
          <ac:chgData name="Matthieu De Mari" userId="dfb708c9-d8dc-439f-9a3b-c772bf4a311c" providerId="ADAL" clId="{D2FDBEB2-E663-41FC-8A3C-AC79657DF6AB}" dt="2023-02-03T06:09:16.476" v="713" actId="478"/>
          <ac:picMkLst>
            <pc:docMk/>
            <pc:sldMk cId="3358927626" sldId="406"/>
            <ac:picMk id="8" creationId="{8642BB61-5547-E779-25BC-07029F6867D4}"/>
          </ac:picMkLst>
        </pc:picChg>
        <pc:picChg chg="del">
          <ac:chgData name="Matthieu De Mari" userId="dfb708c9-d8dc-439f-9a3b-c772bf4a311c" providerId="ADAL" clId="{D2FDBEB2-E663-41FC-8A3C-AC79657DF6AB}" dt="2023-02-03T06:09:16.210" v="712" actId="478"/>
          <ac:picMkLst>
            <pc:docMk/>
            <pc:sldMk cId="3358927626" sldId="406"/>
            <ac:picMk id="10" creationId="{AAA21B2A-5B1A-3237-C1A9-541D91EEB57A}"/>
          </ac:picMkLst>
        </pc:picChg>
      </pc:sldChg>
      <pc:sldChg chg="addSp delSp modSp new mod">
        <pc:chgData name="Matthieu De Mari" userId="dfb708c9-d8dc-439f-9a3b-c772bf4a311c" providerId="ADAL" clId="{D2FDBEB2-E663-41FC-8A3C-AC79657DF6AB}" dt="2023-02-03T06:15:37.685" v="1099" actId="12"/>
        <pc:sldMkLst>
          <pc:docMk/>
          <pc:sldMk cId="1925028509" sldId="407"/>
        </pc:sldMkLst>
        <pc:spChg chg="mod">
          <ac:chgData name="Matthieu De Mari" userId="dfb708c9-d8dc-439f-9a3b-c772bf4a311c" providerId="ADAL" clId="{D2FDBEB2-E663-41FC-8A3C-AC79657DF6AB}" dt="2023-02-03T06:12:32.138" v="819" actId="20577"/>
          <ac:spMkLst>
            <pc:docMk/>
            <pc:sldMk cId="1925028509" sldId="407"/>
            <ac:spMk id="2" creationId="{445434E9-6928-73A0-43A5-8E0EEE693F2D}"/>
          </ac:spMkLst>
        </pc:spChg>
        <pc:spChg chg="mod">
          <ac:chgData name="Matthieu De Mari" userId="dfb708c9-d8dc-439f-9a3b-c772bf4a311c" providerId="ADAL" clId="{D2FDBEB2-E663-41FC-8A3C-AC79657DF6AB}" dt="2023-02-03T06:15:37.685" v="1099" actId="12"/>
          <ac:spMkLst>
            <pc:docMk/>
            <pc:sldMk cId="1925028509" sldId="407"/>
            <ac:spMk id="3" creationId="{8A7D9A86-7C7C-734B-80A4-FB642FF10042}"/>
          </ac:spMkLst>
        </pc:spChg>
        <pc:spChg chg="del">
          <ac:chgData name="Matthieu De Mari" userId="dfb708c9-d8dc-439f-9a3b-c772bf4a311c" providerId="ADAL" clId="{D2FDBEB2-E663-41FC-8A3C-AC79657DF6AB}" dt="2023-02-03T06:12:53.688" v="851" actId="478"/>
          <ac:spMkLst>
            <pc:docMk/>
            <pc:sldMk cId="1925028509" sldId="407"/>
            <ac:spMk id="4" creationId="{41CB767C-6FF7-8F08-6225-F27E17B15552}"/>
          </ac:spMkLst>
        </pc:spChg>
        <pc:picChg chg="add mod">
          <ac:chgData name="Matthieu De Mari" userId="dfb708c9-d8dc-439f-9a3b-c772bf4a311c" providerId="ADAL" clId="{D2FDBEB2-E663-41FC-8A3C-AC79657DF6AB}" dt="2023-02-03T06:13:51.073" v="887" actId="1076"/>
          <ac:picMkLst>
            <pc:docMk/>
            <pc:sldMk cId="1925028509" sldId="407"/>
            <ac:picMk id="6" creationId="{70EEA628-810A-AF2E-00EE-DF691CE1657B}"/>
          </ac:picMkLst>
        </pc:picChg>
        <pc:picChg chg="add mod">
          <ac:chgData name="Matthieu De Mari" userId="dfb708c9-d8dc-439f-9a3b-c772bf4a311c" providerId="ADAL" clId="{D2FDBEB2-E663-41FC-8A3C-AC79657DF6AB}" dt="2023-02-03T06:14:22.735" v="957" actId="1076"/>
          <ac:picMkLst>
            <pc:docMk/>
            <pc:sldMk cId="1925028509" sldId="407"/>
            <ac:picMk id="8" creationId="{C543654B-55A4-7D2C-64C1-EA7202FE615D}"/>
          </ac:picMkLst>
        </pc:picChg>
        <pc:picChg chg="add mod">
          <ac:chgData name="Matthieu De Mari" userId="dfb708c9-d8dc-439f-9a3b-c772bf4a311c" providerId="ADAL" clId="{D2FDBEB2-E663-41FC-8A3C-AC79657DF6AB}" dt="2023-02-03T06:14:41.466" v="991" actId="1076"/>
          <ac:picMkLst>
            <pc:docMk/>
            <pc:sldMk cId="1925028509" sldId="407"/>
            <ac:picMk id="10" creationId="{6D8B9614-48EF-8437-0E5E-9FEF509AB4A6}"/>
          </ac:picMkLst>
        </pc:picChg>
      </pc:sldChg>
      <pc:sldChg chg="addSp delSp modSp new mod">
        <pc:chgData name="Matthieu De Mari" userId="dfb708c9-d8dc-439f-9a3b-c772bf4a311c" providerId="ADAL" clId="{D2FDBEB2-E663-41FC-8A3C-AC79657DF6AB}" dt="2023-02-03T06:27:00.107" v="1534" actId="20577"/>
        <pc:sldMkLst>
          <pc:docMk/>
          <pc:sldMk cId="3458396453" sldId="408"/>
        </pc:sldMkLst>
        <pc:spChg chg="mod">
          <ac:chgData name="Matthieu De Mari" userId="dfb708c9-d8dc-439f-9a3b-c772bf4a311c" providerId="ADAL" clId="{D2FDBEB2-E663-41FC-8A3C-AC79657DF6AB}" dt="2023-02-03T06:16:07.244" v="1137" actId="20577"/>
          <ac:spMkLst>
            <pc:docMk/>
            <pc:sldMk cId="3458396453" sldId="408"/>
            <ac:spMk id="2" creationId="{1038DBA5-CB9C-9AAA-DA24-A5BB82454158}"/>
          </ac:spMkLst>
        </pc:spChg>
        <pc:spChg chg="mod">
          <ac:chgData name="Matthieu De Mari" userId="dfb708c9-d8dc-439f-9a3b-c772bf4a311c" providerId="ADAL" clId="{D2FDBEB2-E663-41FC-8A3C-AC79657DF6AB}" dt="2023-02-03T06:19:37.550" v="1395" actId="20577"/>
          <ac:spMkLst>
            <pc:docMk/>
            <pc:sldMk cId="3458396453" sldId="408"/>
            <ac:spMk id="3" creationId="{A2C1AD02-2B23-3037-9908-FF09B3499297}"/>
          </ac:spMkLst>
        </pc:spChg>
        <pc:spChg chg="mod">
          <ac:chgData name="Matthieu De Mari" userId="dfb708c9-d8dc-439f-9a3b-c772bf4a311c" providerId="ADAL" clId="{D2FDBEB2-E663-41FC-8A3C-AC79657DF6AB}" dt="2023-02-03T06:27:00.107" v="1534" actId="20577"/>
          <ac:spMkLst>
            <pc:docMk/>
            <pc:sldMk cId="3458396453" sldId="408"/>
            <ac:spMk id="4" creationId="{6F2769B1-E04C-7731-027E-A37C8AAEBCC0}"/>
          </ac:spMkLst>
        </pc:spChg>
        <pc:picChg chg="add del mod">
          <ac:chgData name="Matthieu De Mari" userId="dfb708c9-d8dc-439f-9a3b-c772bf4a311c" providerId="ADAL" clId="{D2FDBEB2-E663-41FC-8A3C-AC79657DF6AB}" dt="2023-02-03T06:19:43.688" v="1397" actId="478"/>
          <ac:picMkLst>
            <pc:docMk/>
            <pc:sldMk cId="3458396453" sldId="408"/>
            <ac:picMk id="6" creationId="{8D74613D-DF48-BF6C-AB43-CCE9EB512E84}"/>
          </ac:picMkLst>
        </pc:picChg>
        <pc:picChg chg="add mod">
          <ac:chgData name="Matthieu De Mari" userId="dfb708c9-d8dc-439f-9a3b-c772bf4a311c" providerId="ADAL" clId="{D2FDBEB2-E663-41FC-8A3C-AC79657DF6AB}" dt="2023-02-03T06:26:53.312" v="1522" actId="1076"/>
          <ac:picMkLst>
            <pc:docMk/>
            <pc:sldMk cId="3458396453" sldId="408"/>
            <ac:picMk id="8" creationId="{F0E0B423-3A8C-32D4-141D-C55B53A72E1E}"/>
          </ac:picMkLst>
        </pc:picChg>
      </pc:sldChg>
      <pc:sldChg chg="modSp add mod">
        <pc:chgData name="Matthieu De Mari" userId="dfb708c9-d8dc-439f-9a3b-c772bf4a311c" providerId="ADAL" clId="{D2FDBEB2-E663-41FC-8A3C-AC79657DF6AB}" dt="2023-02-03T06:27:25.758" v="1541" actId="20577"/>
        <pc:sldMkLst>
          <pc:docMk/>
          <pc:sldMk cId="1339110510" sldId="409"/>
        </pc:sldMkLst>
        <pc:spChg chg="mod">
          <ac:chgData name="Matthieu De Mari" userId="dfb708c9-d8dc-439f-9a3b-c772bf4a311c" providerId="ADAL" clId="{D2FDBEB2-E663-41FC-8A3C-AC79657DF6AB}" dt="2023-02-03T06:27:25.758" v="1541" actId="20577"/>
          <ac:spMkLst>
            <pc:docMk/>
            <pc:sldMk cId="1339110510" sldId="409"/>
            <ac:spMk id="4" creationId="{6F2769B1-E04C-7731-027E-A37C8AAEBCC0}"/>
          </ac:spMkLst>
        </pc:spChg>
      </pc:sldChg>
      <pc:sldChg chg="addSp delSp modSp add mod chgLayout">
        <pc:chgData name="Matthieu De Mari" userId="dfb708c9-d8dc-439f-9a3b-c772bf4a311c" providerId="ADAL" clId="{D2FDBEB2-E663-41FC-8A3C-AC79657DF6AB}" dt="2023-02-03T06:29:45.592" v="1649" actId="1076"/>
        <pc:sldMkLst>
          <pc:docMk/>
          <pc:sldMk cId="1178350440" sldId="410"/>
        </pc:sldMkLst>
        <pc:spChg chg="mod ord">
          <ac:chgData name="Matthieu De Mari" userId="dfb708c9-d8dc-439f-9a3b-c772bf4a311c" providerId="ADAL" clId="{D2FDBEB2-E663-41FC-8A3C-AC79657DF6AB}" dt="2023-02-03T06:29:22.216" v="1638" actId="700"/>
          <ac:spMkLst>
            <pc:docMk/>
            <pc:sldMk cId="1178350440" sldId="410"/>
            <ac:spMk id="2" creationId="{1038DBA5-CB9C-9AAA-DA24-A5BB82454158}"/>
          </ac:spMkLst>
        </pc:spChg>
        <pc:spChg chg="mod ord">
          <ac:chgData name="Matthieu De Mari" userId="dfb708c9-d8dc-439f-9a3b-c772bf4a311c" providerId="ADAL" clId="{D2FDBEB2-E663-41FC-8A3C-AC79657DF6AB}" dt="2023-02-03T06:29:25.246" v="1643" actId="27636"/>
          <ac:spMkLst>
            <pc:docMk/>
            <pc:sldMk cId="1178350440" sldId="410"/>
            <ac:spMk id="3" creationId="{A2C1AD02-2B23-3037-9908-FF09B3499297}"/>
          </ac:spMkLst>
        </pc:spChg>
        <pc:spChg chg="del mod">
          <ac:chgData name="Matthieu De Mari" userId="dfb708c9-d8dc-439f-9a3b-c772bf4a311c" providerId="ADAL" clId="{D2FDBEB2-E663-41FC-8A3C-AC79657DF6AB}" dt="2023-02-03T06:29:11.798" v="1633" actId="478"/>
          <ac:spMkLst>
            <pc:docMk/>
            <pc:sldMk cId="1178350440" sldId="410"/>
            <ac:spMk id="4" creationId="{6F2769B1-E04C-7731-027E-A37C8AAEBCC0}"/>
          </ac:spMkLst>
        </pc:spChg>
        <pc:spChg chg="add del mod">
          <ac:chgData name="Matthieu De Mari" userId="dfb708c9-d8dc-439f-9a3b-c772bf4a311c" providerId="ADAL" clId="{D2FDBEB2-E663-41FC-8A3C-AC79657DF6AB}" dt="2023-02-03T06:29:14.905" v="1635" actId="478"/>
          <ac:spMkLst>
            <pc:docMk/>
            <pc:sldMk cId="1178350440" sldId="410"/>
            <ac:spMk id="7" creationId="{53F5514B-170E-F61A-E21B-B5208500309F}"/>
          </ac:spMkLst>
        </pc:spChg>
        <pc:spChg chg="add mod ord">
          <ac:chgData name="Matthieu De Mari" userId="dfb708c9-d8dc-439f-9a3b-c772bf4a311c" providerId="ADAL" clId="{D2FDBEB2-E663-41FC-8A3C-AC79657DF6AB}" dt="2023-02-03T06:29:28.688" v="1645" actId="14100"/>
          <ac:spMkLst>
            <pc:docMk/>
            <pc:sldMk cId="1178350440" sldId="410"/>
            <ac:spMk id="8" creationId="{E77BD23E-F56C-1A2A-8041-A46EFC48D255}"/>
          </ac:spMkLst>
        </pc:spChg>
        <pc:picChg chg="del">
          <ac:chgData name="Matthieu De Mari" userId="dfb708c9-d8dc-439f-9a3b-c772bf4a311c" providerId="ADAL" clId="{D2FDBEB2-E663-41FC-8A3C-AC79657DF6AB}" dt="2023-02-03T06:29:13.689" v="1634" actId="478"/>
          <ac:picMkLst>
            <pc:docMk/>
            <pc:sldMk cId="1178350440" sldId="410"/>
            <ac:picMk id="6" creationId="{8D74613D-DF48-BF6C-AB43-CCE9EB512E84}"/>
          </ac:picMkLst>
        </pc:picChg>
        <pc:picChg chg="add mod">
          <ac:chgData name="Matthieu De Mari" userId="dfb708c9-d8dc-439f-9a3b-c772bf4a311c" providerId="ADAL" clId="{D2FDBEB2-E663-41FC-8A3C-AC79657DF6AB}" dt="2023-02-03T06:29:45.592" v="1649" actId="1076"/>
          <ac:picMkLst>
            <pc:docMk/>
            <pc:sldMk cId="1178350440" sldId="410"/>
            <ac:picMk id="10" creationId="{C608F0D5-1AC9-5C59-E1F6-A4F9915E4462}"/>
          </ac:picMkLst>
        </pc:picChg>
      </pc:sldChg>
      <pc:sldChg chg="addSp delSp modSp add mod">
        <pc:chgData name="Matthieu De Mari" userId="dfb708c9-d8dc-439f-9a3b-c772bf4a311c" providerId="ADAL" clId="{D2FDBEB2-E663-41FC-8A3C-AC79657DF6AB}" dt="2023-02-03T06:30:43.564" v="1656" actId="1076"/>
        <pc:sldMkLst>
          <pc:docMk/>
          <pc:sldMk cId="2149409242" sldId="411"/>
        </pc:sldMkLst>
        <pc:picChg chg="add mod">
          <ac:chgData name="Matthieu De Mari" userId="dfb708c9-d8dc-439f-9a3b-c772bf4a311c" providerId="ADAL" clId="{D2FDBEB2-E663-41FC-8A3C-AC79657DF6AB}" dt="2023-02-03T06:30:43.564" v="1656" actId="1076"/>
          <ac:picMkLst>
            <pc:docMk/>
            <pc:sldMk cId="2149409242" sldId="411"/>
            <ac:picMk id="5" creationId="{C7C2A4C7-E8B8-6EB6-8E8D-628C46CE1128}"/>
          </ac:picMkLst>
        </pc:picChg>
        <pc:picChg chg="del">
          <ac:chgData name="Matthieu De Mari" userId="dfb708c9-d8dc-439f-9a3b-c772bf4a311c" providerId="ADAL" clId="{D2FDBEB2-E663-41FC-8A3C-AC79657DF6AB}" dt="2023-02-03T06:30:36.125" v="1651" actId="478"/>
          <ac:picMkLst>
            <pc:docMk/>
            <pc:sldMk cId="2149409242" sldId="411"/>
            <ac:picMk id="10" creationId="{C608F0D5-1AC9-5C59-E1F6-A4F9915E4462}"/>
          </ac:picMkLst>
        </pc:picChg>
      </pc:sldChg>
      <pc:sldChg chg="addSp delSp modSp new mod modClrScheme chgLayout">
        <pc:chgData name="Matthieu De Mari" userId="dfb708c9-d8dc-439f-9a3b-c772bf4a311c" providerId="ADAL" clId="{D2FDBEB2-E663-41FC-8A3C-AC79657DF6AB}" dt="2023-02-03T06:32:52.063" v="1839" actId="1076"/>
        <pc:sldMkLst>
          <pc:docMk/>
          <pc:sldMk cId="1857929555" sldId="412"/>
        </pc:sldMkLst>
        <pc:spChg chg="mod ord">
          <ac:chgData name="Matthieu De Mari" userId="dfb708c9-d8dc-439f-9a3b-c772bf4a311c" providerId="ADAL" clId="{D2FDBEB2-E663-41FC-8A3C-AC79657DF6AB}" dt="2023-02-03T06:31:09.278" v="1694" actId="700"/>
          <ac:spMkLst>
            <pc:docMk/>
            <pc:sldMk cId="1857929555" sldId="412"/>
            <ac:spMk id="2" creationId="{99E8E432-407E-8907-4328-C2E9EDFC3166}"/>
          </ac:spMkLst>
        </pc:spChg>
        <pc:spChg chg="del mod ord">
          <ac:chgData name="Matthieu De Mari" userId="dfb708c9-d8dc-439f-9a3b-c772bf4a311c" providerId="ADAL" clId="{D2FDBEB2-E663-41FC-8A3C-AC79657DF6AB}" dt="2023-02-03T06:31:09.278" v="1694" actId="700"/>
          <ac:spMkLst>
            <pc:docMk/>
            <pc:sldMk cId="1857929555" sldId="412"/>
            <ac:spMk id="3" creationId="{DCE93DEF-D823-A16A-13C0-DA7DA936A773}"/>
          </ac:spMkLst>
        </pc:spChg>
        <pc:spChg chg="del">
          <ac:chgData name="Matthieu De Mari" userId="dfb708c9-d8dc-439f-9a3b-c772bf4a311c" providerId="ADAL" clId="{D2FDBEB2-E663-41FC-8A3C-AC79657DF6AB}" dt="2023-02-03T06:31:09.278" v="1694" actId="700"/>
          <ac:spMkLst>
            <pc:docMk/>
            <pc:sldMk cId="1857929555" sldId="412"/>
            <ac:spMk id="4" creationId="{A8F2F000-8414-6A36-4A69-6166C0867D69}"/>
          </ac:spMkLst>
        </pc:spChg>
        <pc:spChg chg="add mod ord">
          <ac:chgData name="Matthieu De Mari" userId="dfb708c9-d8dc-439f-9a3b-c772bf4a311c" providerId="ADAL" clId="{D2FDBEB2-E663-41FC-8A3C-AC79657DF6AB}" dt="2023-02-03T06:32:09.913" v="1830" actId="113"/>
          <ac:spMkLst>
            <pc:docMk/>
            <pc:sldMk cId="1857929555" sldId="412"/>
            <ac:spMk id="5" creationId="{4BC25369-B12F-4AC1-0A2A-B7362924B819}"/>
          </ac:spMkLst>
        </pc:spChg>
        <pc:picChg chg="add del mod">
          <ac:chgData name="Matthieu De Mari" userId="dfb708c9-d8dc-439f-9a3b-c772bf4a311c" providerId="ADAL" clId="{D2FDBEB2-E663-41FC-8A3C-AC79657DF6AB}" dt="2023-02-03T06:32:50.322" v="1838" actId="478"/>
          <ac:picMkLst>
            <pc:docMk/>
            <pc:sldMk cId="1857929555" sldId="412"/>
            <ac:picMk id="7" creationId="{8A2A851B-519D-6246-1325-49AE148D423B}"/>
          </ac:picMkLst>
        </pc:picChg>
        <pc:picChg chg="add mod modCrop">
          <ac:chgData name="Matthieu De Mari" userId="dfb708c9-d8dc-439f-9a3b-c772bf4a311c" providerId="ADAL" clId="{D2FDBEB2-E663-41FC-8A3C-AC79657DF6AB}" dt="2023-02-03T06:32:52.063" v="1839" actId="1076"/>
          <ac:picMkLst>
            <pc:docMk/>
            <pc:sldMk cId="1857929555" sldId="412"/>
            <ac:picMk id="9" creationId="{80A4B957-7E20-0025-8F44-1A1D4A3195B1}"/>
          </ac:picMkLst>
        </pc:picChg>
      </pc:sldChg>
      <pc:sldChg chg="delSp modSp add mod">
        <pc:chgData name="Matthieu De Mari" userId="dfb708c9-d8dc-439f-9a3b-c772bf4a311c" providerId="ADAL" clId="{D2FDBEB2-E663-41FC-8A3C-AC79657DF6AB}" dt="2023-02-03T06:32:48.411" v="1837" actId="1076"/>
        <pc:sldMkLst>
          <pc:docMk/>
          <pc:sldMk cId="3179138343" sldId="413"/>
        </pc:sldMkLst>
        <pc:spChg chg="mod">
          <ac:chgData name="Matthieu De Mari" userId="dfb708c9-d8dc-439f-9a3b-c772bf4a311c" providerId="ADAL" clId="{D2FDBEB2-E663-41FC-8A3C-AC79657DF6AB}" dt="2023-02-03T06:32:40.694" v="1835" actId="20577"/>
          <ac:spMkLst>
            <pc:docMk/>
            <pc:sldMk cId="3179138343" sldId="413"/>
            <ac:spMk id="5" creationId="{4BC25369-B12F-4AC1-0A2A-B7362924B819}"/>
          </ac:spMkLst>
        </pc:spChg>
        <pc:picChg chg="mod">
          <ac:chgData name="Matthieu De Mari" userId="dfb708c9-d8dc-439f-9a3b-c772bf4a311c" providerId="ADAL" clId="{D2FDBEB2-E663-41FC-8A3C-AC79657DF6AB}" dt="2023-02-03T06:32:48.411" v="1837" actId="1076"/>
          <ac:picMkLst>
            <pc:docMk/>
            <pc:sldMk cId="3179138343" sldId="413"/>
            <ac:picMk id="7" creationId="{8A2A851B-519D-6246-1325-49AE148D423B}"/>
          </ac:picMkLst>
        </pc:picChg>
        <pc:picChg chg="del">
          <ac:chgData name="Matthieu De Mari" userId="dfb708c9-d8dc-439f-9a3b-c772bf4a311c" providerId="ADAL" clId="{D2FDBEB2-E663-41FC-8A3C-AC79657DF6AB}" dt="2023-02-03T06:32:41.388" v="1836" actId="478"/>
          <ac:picMkLst>
            <pc:docMk/>
            <pc:sldMk cId="3179138343" sldId="413"/>
            <ac:picMk id="9" creationId="{80A4B957-7E20-0025-8F44-1A1D4A3195B1}"/>
          </ac:picMkLst>
        </pc:picChg>
      </pc:sldChg>
      <pc:sldChg chg="addSp delSp modSp new mod ord modClrScheme chgLayout">
        <pc:chgData name="Matthieu De Mari" userId="dfb708c9-d8dc-439f-9a3b-c772bf4a311c" providerId="ADAL" clId="{D2FDBEB2-E663-41FC-8A3C-AC79657DF6AB}" dt="2023-02-03T06:35:33.161" v="1926" actId="207"/>
        <pc:sldMkLst>
          <pc:docMk/>
          <pc:sldMk cId="1324969895" sldId="414"/>
        </pc:sldMkLst>
        <pc:spChg chg="del mod ord">
          <ac:chgData name="Matthieu De Mari" userId="dfb708c9-d8dc-439f-9a3b-c772bf4a311c" providerId="ADAL" clId="{D2FDBEB2-E663-41FC-8A3C-AC79657DF6AB}" dt="2023-02-03T06:33:11.620" v="1841" actId="700"/>
          <ac:spMkLst>
            <pc:docMk/>
            <pc:sldMk cId="1324969895" sldId="414"/>
            <ac:spMk id="2" creationId="{C9AED7BB-3BC0-54A9-0717-DE80AF55F38C}"/>
          </ac:spMkLst>
        </pc:spChg>
        <pc:spChg chg="del mod ord">
          <ac:chgData name="Matthieu De Mari" userId="dfb708c9-d8dc-439f-9a3b-c772bf4a311c" providerId="ADAL" clId="{D2FDBEB2-E663-41FC-8A3C-AC79657DF6AB}" dt="2023-02-03T06:33:11.620" v="1841" actId="700"/>
          <ac:spMkLst>
            <pc:docMk/>
            <pc:sldMk cId="1324969895" sldId="414"/>
            <ac:spMk id="3" creationId="{ECB73B5E-BC47-D9FF-87B7-F7CC37D611BF}"/>
          </ac:spMkLst>
        </pc:spChg>
        <pc:spChg chg="add mod ord">
          <ac:chgData name="Matthieu De Mari" userId="dfb708c9-d8dc-439f-9a3b-c772bf4a311c" providerId="ADAL" clId="{D2FDBEB2-E663-41FC-8A3C-AC79657DF6AB}" dt="2023-02-03T06:35:10.497" v="1910" actId="20577"/>
          <ac:spMkLst>
            <pc:docMk/>
            <pc:sldMk cId="1324969895" sldId="414"/>
            <ac:spMk id="4" creationId="{705EEE8A-9864-C894-ADC1-D56F795F9E62}"/>
          </ac:spMkLst>
        </pc:spChg>
        <pc:spChg chg="add mod ord">
          <ac:chgData name="Matthieu De Mari" userId="dfb708c9-d8dc-439f-9a3b-c772bf4a311c" providerId="ADAL" clId="{D2FDBEB2-E663-41FC-8A3C-AC79657DF6AB}" dt="2023-02-03T06:35:33.161" v="1926" actId="207"/>
          <ac:spMkLst>
            <pc:docMk/>
            <pc:sldMk cId="1324969895" sldId="414"/>
            <ac:spMk id="5" creationId="{60D93335-8A92-D60B-8902-7A5CD0AD4E90}"/>
          </ac:spMkLst>
        </pc:spChg>
        <pc:spChg chg="add del mod ord">
          <ac:chgData name="Matthieu De Mari" userId="dfb708c9-d8dc-439f-9a3b-c772bf4a311c" providerId="ADAL" clId="{D2FDBEB2-E663-41FC-8A3C-AC79657DF6AB}" dt="2023-02-03T06:33:32.715" v="1843" actId="478"/>
          <ac:spMkLst>
            <pc:docMk/>
            <pc:sldMk cId="1324969895" sldId="414"/>
            <ac:spMk id="6" creationId="{A74000C4-8422-A27D-8C3D-416CF00DB4AB}"/>
          </ac:spMkLst>
        </pc:spChg>
        <pc:picChg chg="add mod">
          <ac:chgData name="Matthieu De Mari" userId="dfb708c9-d8dc-439f-9a3b-c772bf4a311c" providerId="ADAL" clId="{D2FDBEB2-E663-41FC-8A3C-AC79657DF6AB}" dt="2023-02-03T06:33:46.761" v="1882" actId="1076"/>
          <ac:picMkLst>
            <pc:docMk/>
            <pc:sldMk cId="1324969895" sldId="414"/>
            <ac:picMk id="8" creationId="{E8F9878A-DE25-3093-AE99-5BACE4EEE502}"/>
          </ac:picMkLst>
        </pc:picChg>
      </pc:sldChg>
      <pc:sldChg chg="addSp delSp modSp add mod">
        <pc:chgData name="Matthieu De Mari" userId="dfb708c9-d8dc-439f-9a3b-c772bf4a311c" providerId="ADAL" clId="{D2FDBEB2-E663-41FC-8A3C-AC79657DF6AB}" dt="2023-02-03T06:35:36.345" v="1927" actId="207"/>
        <pc:sldMkLst>
          <pc:docMk/>
          <pc:sldMk cId="481166971" sldId="415"/>
        </pc:sldMkLst>
        <pc:spChg chg="mod">
          <ac:chgData name="Matthieu De Mari" userId="dfb708c9-d8dc-439f-9a3b-c772bf4a311c" providerId="ADAL" clId="{D2FDBEB2-E663-41FC-8A3C-AC79657DF6AB}" dt="2023-02-03T06:35:12.478" v="1912" actId="20577"/>
          <ac:spMkLst>
            <pc:docMk/>
            <pc:sldMk cId="481166971" sldId="415"/>
            <ac:spMk id="4" creationId="{705EEE8A-9864-C894-ADC1-D56F795F9E62}"/>
          </ac:spMkLst>
        </pc:spChg>
        <pc:spChg chg="mod">
          <ac:chgData name="Matthieu De Mari" userId="dfb708c9-d8dc-439f-9a3b-c772bf4a311c" providerId="ADAL" clId="{D2FDBEB2-E663-41FC-8A3C-AC79657DF6AB}" dt="2023-02-03T06:35:36.345" v="1927" actId="207"/>
          <ac:spMkLst>
            <pc:docMk/>
            <pc:sldMk cId="481166971" sldId="415"/>
            <ac:spMk id="5" creationId="{60D93335-8A92-D60B-8902-7A5CD0AD4E90}"/>
          </ac:spMkLst>
        </pc:spChg>
        <pc:picChg chg="add mod">
          <ac:chgData name="Matthieu De Mari" userId="dfb708c9-d8dc-439f-9a3b-c772bf4a311c" providerId="ADAL" clId="{D2FDBEB2-E663-41FC-8A3C-AC79657DF6AB}" dt="2023-02-03T06:35:22.311" v="1919" actId="1076"/>
          <ac:picMkLst>
            <pc:docMk/>
            <pc:sldMk cId="481166971" sldId="415"/>
            <ac:picMk id="3" creationId="{E82D5729-698A-A7DC-C629-2FC57EFE14AD}"/>
          </ac:picMkLst>
        </pc:picChg>
        <pc:picChg chg="del">
          <ac:chgData name="Matthieu De Mari" userId="dfb708c9-d8dc-439f-9a3b-c772bf4a311c" providerId="ADAL" clId="{D2FDBEB2-E663-41FC-8A3C-AC79657DF6AB}" dt="2023-02-03T06:35:18.287" v="1917" actId="478"/>
          <ac:picMkLst>
            <pc:docMk/>
            <pc:sldMk cId="481166971" sldId="415"/>
            <ac:picMk id="8" creationId="{E8F9878A-DE25-3093-AE99-5BACE4EEE502}"/>
          </ac:picMkLst>
        </pc:picChg>
      </pc:sldChg>
      <pc:sldChg chg="addSp delSp modSp add mod">
        <pc:chgData name="Matthieu De Mari" userId="dfb708c9-d8dc-439f-9a3b-c772bf4a311c" providerId="ADAL" clId="{D2FDBEB2-E663-41FC-8A3C-AC79657DF6AB}" dt="2023-02-03T06:35:57.022" v="1933" actId="14100"/>
        <pc:sldMkLst>
          <pc:docMk/>
          <pc:sldMk cId="4050702309" sldId="416"/>
        </pc:sldMkLst>
        <pc:spChg chg="mod">
          <ac:chgData name="Matthieu De Mari" userId="dfb708c9-d8dc-439f-9a3b-c772bf4a311c" providerId="ADAL" clId="{D2FDBEB2-E663-41FC-8A3C-AC79657DF6AB}" dt="2023-02-03T06:35:14.457" v="1914" actId="20577"/>
          <ac:spMkLst>
            <pc:docMk/>
            <pc:sldMk cId="4050702309" sldId="416"/>
            <ac:spMk id="4" creationId="{705EEE8A-9864-C894-ADC1-D56F795F9E62}"/>
          </ac:spMkLst>
        </pc:spChg>
        <pc:spChg chg="mod">
          <ac:chgData name="Matthieu De Mari" userId="dfb708c9-d8dc-439f-9a3b-c772bf4a311c" providerId="ADAL" clId="{D2FDBEB2-E663-41FC-8A3C-AC79657DF6AB}" dt="2023-02-03T06:35:39.886" v="1928" actId="207"/>
          <ac:spMkLst>
            <pc:docMk/>
            <pc:sldMk cId="4050702309" sldId="416"/>
            <ac:spMk id="5" creationId="{60D93335-8A92-D60B-8902-7A5CD0AD4E90}"/>
          </ac:spMkLst>
        </pc:spChg>
        <pc:picChg chg="add mod">
          <ac:chgData name="Matthieu De Mari" userId="dfb708c9-d8dc-439f-9a3b-c772bf4a311c" providerId="ADAL" clId="{D2FDBEB2-E663-41FC-8A3C-AC79657DF6AB}" dt="2023-02-03T06:35:57.022" v="1933" actId="14100"/>
          <ac:picMkLst>
            <pc:docMk/>
            <pc:sldMk cId="4050702309" sldId="416"/>
            <ac:picMk id="3" creationId="{08F2A61E-8AF7-2870-14E3-5A5BC11E7310}"/>
          </ac:picMkLst>
        </pc:picChg>
        <pc:picChg chg="del">
          <ac:chgData name="Matthieu De Mari" userId="dfb708c9-d8dc-439f-9a3b-c772bf4a311c" providerId="ADAL" clId="{D2FDBEB2-E663-41FC-8A3C-AC79657DF6AB}" dt="2023-02-03T06:35:41.294" v="1929" actId="478"/>
          <ac:picMkLst>
            <pc:docMk/>
            <pc:sldMk cId="4050702309" sldId="416"/>
            <ac:picMk id="8" creationId="{E8F9878A-DE25-3093-AE99-5BACE4EEE502}"/>
          </ac:picMkLst>
        </pc:picChg>
      </pc:sldChg>
      <pc:sldChg chg="addSp delSp modSp add mod">
        <pc:chgData name="Matthieu De Mari" userId="dfb708c9-d8dc-439f-9a3b-c772bf4a311c" providerId="ADAL" clId="{D2FDBEB2-E663-41FC-8A3C-AC79657DF6AB}" dt="2023-02-03T06:36:16.380" v="1937" actId="1076"/>
        <pc:sldMkLst>
          <pc:docMk/>
          <pc:sldMk cId="4249457938" sldId="417"/>
        </pc:sldMkLst>
        <pc:spChg chg="mod">
          <ac:chgData name="Matthieu De Mari" userId="dfb708c9-d8dc-439f-9a3b-c772bf4a311c" providerId="ADAL" clId="{D2FDBEB2-E663-41FC-8A3C-AC79657DF6AB}" dt="2023-02-03T06:35:16.348" v="1916" actId="20577"/>
          <ac:spMkLst>
            <pc:docMk/>
            <pc:sldMk cId="4249457938" sldId="417"/>
            <ac:spMk id="4" creationId="{705EEE8A-9864-C894-ADC1-D56F795F9E62}"/>
          </ac:spMkLst>
        </pc:spChg>
        <pc:picChg chg="add mod">
          <ac:chgData name="Matthieu De Mari" userId="dfb708c9-d8dc-439f-9a3b-c772bf4a311c" providerId="ADAL" clId="{D2FDBEB2-E663-41FC-8A3C-AC79657DF6AB}" dt="2023-02-03T06:36:16.380" v="1937" actId="1076"/>
          <ac:picMkLst>
            <pc:docMk/>
            <pc:sldMk cId="4249457938" sldId="417"/>
            <ac:picMk id="3" creationId="{C64189C2-2B91-CB7B-E738-0ED6B5D213A3}"/>
          </ac:picMkLst>
        </pc:picChg>
        <pc:picChg chg="del">
          <ac:chgData name="Matthieu De Mari" userId="dfb708c9-d8dc-439f-9a3b-c772bf4a311c" providerId="ADAL" clId="{D2FDBEB2-E663-41FC-8A3C-AC79657DF6AB}" dt="2023-02-03T06:35:42.200" v="1930" actId="478"/>
          <ac:picMkLst>
            <pc:docMk/>
            <pc:sldMk cId="4249457938" sldId="417"/>
            <ac:picMk id="8" creationId="{E8F9878A-DE25-3093-AE99-5BACE4EEE502}"/>
          </ac:picMkLst>
        </pc:picChg>
      </pc:sldChg>
      <pc:sldChg chg="addSp delSp modSp add mod">
        <pc:chgData name="Matthieu De Mari" userId="dfb708c9-d8dc-439f-9a3b-c772bf4a311c" providerId="ADAL" clId="{D2FDBEB2-E663-41FC-8A3C-AC79657DF6AB}" dt="2023-02-03T06:40:11.228" v="2148" actId="1076"/>
        <pc:sldMkLst>
          <pc:docMk/>
          <pc:sldMk cId="3310153579" sldId="418"/>
        </pc:sldMkLst>
        <pc:spChg chg="mod">
          <ac:chgData name="Matthieu De Mari" userId="dfb708c9-d8dc-439f-9a3b-c772bf4a311c" providerId="ADAL" clId="{D2FDBEB2-E663-41FC-8A3C-AC79657DF6AB}" dt="2023-02-03T06:39:44.479" v="2140" actId="207"/>
          <ac:spMkLst>
            <pc:docMk/>
            <pc:sldMk cId="3310153579" sldId="418"/>
            <ac:spMk id="4" creationId="{11F8287B-68F9-6307-9899-F1C2672A4FC6}"/>
          </ac:spMkLst>
        </pc:spChg>
        <pc:picChg chg="add mod">
          <ac:chgData name="Matthieu De Mari" userId="dfb708c9-d8dc-439f-9a3b-c772bf4a311c" providerId="ADAL" clId="{D2FDBEB2-E663-41FC-8A3C-AC79657DF6AB}" dt="2023-02-03T06:40:11.228" v="2148" actId="1076"/>
          <ac:picMkLst>
            <pc:docMk/>
            <pc:sldMk cId="3310153579" sldId="418"/>
            <ac:picMk id="5" creationId="{A99F3982-AD07-F3C7-01A6-EB93F8940636}"/>
          </ac:picMkLst>
        </pc:picChg>
        <pc:picChg chg="del">
          <ac:chgData name="Matthieu De Mari" userId="dfb708c9-d8dc-439f-9a3b-c772bf4a311c" providerId="ADAL" clId="{D2FDBEB2-E663-41FC-8A3C-AC79657DF6AB}" dt="2023-02-03T06:39:53.768" v="2144" actId="478"/>
          <ac:picMkLst>
            <pc:docMk/>
            <pc:sldMk cId="3310153579" sldId="418"/>
            <ac:picMk id="9" creationId="{56F683A9-058D-AF33-0AA8-27120C94D3E3}"/>
          </ac:picMkLst>
        </pc:picChg>
      </pc:sldChg>
      <pc:sldChg chg="addSp delSp modSp add mod">
        <pc:chgData name="Matthieu De Mari" userId="dfb708c9-d8dc-439f-9a3b-c772bf4a311c" providerId="ADAL" clId="{D2FDBEB2-E663-41FC-8A3C-AC79657DF6AB}" dt="2023-02-03T06:40:35.066" v="2150" actId="1076"/>
        <pc:sldMkLst>
          <pc:docMk/>
          <pc:sldMk cId="1163891923" sldId="419"/>
        </pc:sldMkLst>
        <pc:spChg chg="mod">
          <ac:chgData name="Matthieu De Mari" userId="dfb708c9-d8dc-439f-9a3b-c772bf4a311c" providerId="ADAL" clId="{D2FDBEB2-E663-41FC-8A3C-AC79657DF6AB}" dt="2023-02-03T06:39:47.649" v="2141" actId="207"/>
          <ac:spMkLst>
            <pc:docMk/>
            <pc:sldMk cId="1163891923" sldId="419"/>
            <ac:spMk id="4" creationId="{11F8287B-68F9-6307-9899-F1C2672A4FC6}"/>
          </ac:spMkLst>
        </pc:spChg>
        <pc:picChg chg="add mod">
          <ac:chgData name="Matthieu De Mari" userId="dfb708c9-d8dc-439f-9a3b-c772bf4a311c" providerId="ADAL" clId="{D2FDBEB2-E663-41FC-8A3C-AC79657DF6AB}" dt="2023-02-03T06:40:35.066" v="2150" actId="1076"/>
          <ac:picMkLst>
            <pc:docMk/>
            <pc:sldMk cId="1163891923" sldId="419"/>
            <ac:picMk id="5" creationId="{82DC9D72-D860-714E-4315-84A729841977}"/>
          </ac:picMkLst>
        </pc:picChg>
        <pc:picChg chg="del">
          <ac:chgData name="Matthieu De Mari" userId="dfb708c9-d8dc-439f-9a3b-c772bf4a311c" providerId="ADAL" clId="{D2FDBEB2-E663-41FC-8A3C-AC79657DF6AB}" dt="2023-02-03T06:39:51.254" v="2143" actId="478"/>
          <ac:picMkLst>
            <pc:docMk/>
            <pc:sldMk cId="1163891923" sldId="419"/>
            <ac:picMk id="9" creationId="{56F683A9-058D-AF33-0AA8-27120C94D3E3}"/>
          </ac:picMkLst>
        </pc:picChg>
      </pc:sldChg>
      <pc:sldChg chg="addSp delSp modSp add mod">
        <pc:chgData name="Matthieu De Mari" userId="dfb708c9-d8dc-439f-9a3b-c772bf4a311c" providerId="ADAL" clId="{D2FDBEB2-E663-41FC-8A3C-AC79657DF6AB}" dt="2023-02-03T06:42:16.251" v="2202" actId="1037"/>
        <pc:sldMkLst>
          <pc:docMk/>
          <pc:sldMk cId="1773283043" sldId="420"/>
        </pc:sldMkLst>
        <pc:picChg chg="add mod">
          <ac:chgData name="Matthieu De Mari" userId="dfb708c9-d8dc-439f-9a3b-c772bf4a311c" providerId="ADAL" clId="{D2FDBEB2-E663-41FC-8A3C-AC79657DF6AB}" dt="2023-02-03T06:42:16.251" v="2202" actId="1037"/>
          <ac:picMkLst>
            <pc:docMk/>
            <pc:sldMk cId="1773283043" sldId="420"/>
            <ac:picMk id="5" creationId="{BF3A71BB-E43D-61AE-122C-4A8C0D315FD0}"/>
          </ac:picMkLst>
        </pc:picChg>
        <pc:picChg chg="add mod">
          <ac:chgData name="Matthieu De Mari" userId="dfb708c9-d8dc-439f-9a3b-c772bf4a311c" providerId="ADAL" clId="{D2FDBEB2-E663-41FC-8A3C-AC79657DF6AB}" dt="2023-02-03T06:42:12.825" v="2188" actId="1038"/>
          <ac:picMkLst>
            <pc:docMk/>
            <pc:sldMk cId="1773283043" sldId="420"/>
            <ac:picMk id="7" creationId="{5F383FA4-4E5E-B38F-E7AB-7A2F11CE2D51}"/>
          </ac:picMkLst>
        </pc:picChg>
        <pc:picChg chg="del">
          <ac:chgData name="Matthieu De Mari" userId="dfb708c9-d8dc-439f-9a3b-c772bf4a311c" providerId="ADAL" clId="{D2FDBEB2-E663-41FC-8A3C-AC79657DF6AB}" dt="2023-02-03T06:39:50.236" v="2142" actId="478"/>
          <ac:picMkLst>
            <pc:docMk/>
            <pc:sldMk cId="1773283043" sldId="420"/>
            <ac:picMk id="9" creationId="{56F683A9-058D-AF33-0AA8-27120C94D3E3}"/>
          </ac:picMkLst>
        </pc:picChg>
        <pc:picChg chg="mod">
          <ac:chgData name="Matthieu De Mari" userId="dfb708c9-d8dc-439f-9a3b-c772bf4a311c" providerId="ADAL" clId="{D2FDBEB2-E663-41FC-8A3C-AC79657DF6AB}" dt="2023-02-03T06:41:45.173" v="2157" actId="1076"/>
          <ac:picMkLst>
            <pc:docMk/>
            <pc:sldMk cId="1773283043" sldId="420"/>
            <ac:picMk id="11" creationId="{546EFE0C-C1D6-FB5D-CFDC-E9D49F2BEFDE}"/>
          </ac:picMkLst>
        </pc:picChg>
      </pc:sldChg>
      <pc:sldChg chg="addSp delSp modSp add mod">
        <pc:chgData name="Matthieu De Mari" userId="dfb708c9-d8dc-439f-9a3b-c772bf4a311c" providerId="ADAL" clId="{D2FDBEB2-E663-41FC-8A3C-AC79657DF6AB}" dt="2023-02-03T06:44:22.777" v="2273" actId="1076"/>
        <pc:sldMkLst>
          <pc:docMk/>
          <pc:sldMk cId="346749718" sldId="421"/>
        </pc:sldMkLst>
        <pc:spChg chg="del">
          <ac:chgData name="Matthieu De Mari" userId="dfb708c9-d8dc-439f-9a3b-c772bf4a311c" providerId="ADAL" clId="{D2FDBEB2-E663-41FC-8A3C-AC79657DF6AB}" dt="2023-02-03T06:43:51.987" v="2262" actId="478"/>
          <ac:spMkLst>
            <pc:docMk/>
            <pc:sldMk cId="346749718" sldId="421"/>
            <ac:spMk id="3" creationId="{EB875A09-F649-0453-782D-77AD08503234}"/>
          </ac:spMkLst>
        </pc:spChg>
        <pc:spChg chg="del">
          <ac:chgData name="Matthieu De Mari" userId="dfb708c9-d8dc-439f-9a3b-c772bf4a311c" providerId="ADAL" clId="{D2FDBEB2-E663-41FC-8A3C-AC79657DF6AB}" dt="2023-02-03T06:43:53.560" v="2264" actId="478"/>
          <ac:spMkLst>
            <pc:docMk/>
            <pc:sldMk cId="346749718" sldId="421"/>
            <ac:spMk id="4" creationId="{953DB814-D545-5828-A2A0-FEEF73BDC2D8}"/>
          </ac:spMkLst>
        </pc:spChg>
        <pc:spChg chg="add del mod">
          <ac:chgData name="Matthieu De Mari" userId="dfb708c9-d8dc-439f-9a3b-c772bf4a311c" providerId="ADAL" clId="{D2FDBEB2-E663-41FC-8A3C-AC79657DF6AB}" dt="2023-02-03T06:43:52.681" v="2263" actId="478"/>
          <ac:spMkLst>
            <pc:docMk/>
            <pc:sldMk cId="346749718" sldId="421"/>
            <ac:spMk id="6" creationId="{A36F33AF-80AD-8574-F6A2-C210FA7D75E7}"/>
          </ac:spMkLst>
        </pc:spChg>
        <pc:spChg chg="add del mod">
          <ac:chgData name="Matthieu De Mari" userId="dfb708c9-d8dc-439f-9a3b-c772bf4a311c" providerId="ADAL" clId="{D2FDBEB2-E663-41FC-8A3C-AC79657DF6AB}" dt="2023-02-03T06:43:55.651" v="2265" actId="478"/>
          <ac:spMkLst>
            <pc:docMk/>
            <pc:sldMk cId="346749718" sldId="421"/>
            <ac:spMk id="8" creationId="{F338E3D4-9F00-A3E7-BFEB-F88E4B017685}"/>
          </ac:spMkLst>
        </pc:spChg>
        <pc:picChg chg="add mod">
          <ac:chgData name="Matthieu De Mari" userId="dfb708c9-d8dc-439f-9a3b-c772bf4a311c" providerId="ADAL" clId="{D2FDBEB2-E663-41FC-8A3C-AC79657DF6AB}" dt="2023-02-03T06:44:22.777" v="2273" actId="1076"/>
          <ac:picMkLst>
            <pc:docMk/>
            <pc:sldMk cId="346749718" sldId="421"/>
            <ac:picMk id="10" creationId="{B0491ECF-EDBF-3CF4-5952-E94FBAFD0638}"/>
          </ac:picMkLst>
        </pc:picChg>
      </pc:sldChg>
      <pc:sldChg chg="addSp delSp modSp add mod">
        <pc:chgData name="Matthieu De Mari" userId="dfb708c9-d8dc-439f-9a3b-c772bf4a311c" providerId="ADAL" clId="{D2FDBEB2-E663-41FC-8A3C-AC79657DF6AB}" dt="2023-02-03T06:44:28.223" v="2274" actId="1076"/>
        <pc:sldMkLst>
          <pc:docMk/>
          <pc:sldMk cId="2747530419" sldId="422"/>
        </pc:sldMkLst>
        <pc:picChg chg="add mod">
          <ac:chgData name="Matthieu De Mari" userId="dfb708c9-d8dc-439f-9a3b-c772bf4a311c" providerId="ADAL" clId="{D2FDBEB2-E663-41FC-8A3C-AC79657DF6AB}" dt="2023-02-03T06:44:28.223" v="2274" actId="1076"/>
          <ac:picMkLst>
            <pc:docMk/>
            <pc:sldMk cId="2747530419" sldId="422"/>
            <ac:picMk id="4" creationId="{FB2C1911-B846-8662-232B-3361BF75D4FD}"/>
          </ac:picMkLst>
        </pc:picChg>
        <pc:picChg chg="del">
          <ac:chgData name="Matthieu De Mari" userId="dfb708c9-d8dc-439f-9a3b-c772bf4a311c" providerId="ADAL" clId="{D2FDBEB2-E663-41FC-8A3C-AC79657DF6AB}" dt="2023-02-03T06:44:02.238" v="2269" actId="478"/>
          <ac:picMkLst>
            <pc:docMk/>
            <pc:sldMk cId="2747530419" sldId="422"/>
            <ac:picMk id="10" creationId="{B0491ECF-EDBF-3CF4-5952-E94FBAFD0638}"/>
          </ac:picMkLst>
        </pc:picChg>
      </pc:sldChg>
      <pc:sldChg chg="addSp delSp modSp add mod chgLayout">
        <pc:chgData name="Matthieu De Mari" userId="dfb708c9-d8dc-439f-9a3b-c772bf4a311c" providerId="ADAL" clId="{D2FDBEB2-E663-41FC-8A3C-AC79657DF6AB}" dt="2023-02-03T06:50:11.938" v="2380" actId="14100"/>
        <pc:sldMkLst>
          <pc:docMk/>
          <pc:sldMk cId="4145254973" sldId="423"/>
        </pc:sldMkLst>
        <pc:spChg chg="mod ord">
          <ac:chgData name="Matthieu De Mari" userId="dfb708c9-d8dc-439f-9a3b-c772bf4a311c" providerId="ADAL" clId="{D2FDBEB2-E663-41FC-8A3C-AC79657DF6AB}" dt="2023-02-03T06:48:35.742" v="2348" actId="700"/>
          <ac:spMkLst>
            <pc:docMk/>
            <pc:sldMk cId="4145254973" sldId="423"/>
            <ac:spMk id="2" creationId="{C3F2713C-FE07-816E-6FFD-E2674D11721D}"/>
          </ac:spMkLst>
        </pc:spChg>
        <pc:spChg chg="mod ord">
          <ac:chgData name="Matthieu De Mari" userId="dfb708c9-d8dc-439f-9a3b-c772bf4a311c" providerId="ADAL" clId="{D2FDBEB2-E663-41FC-8A3C-AC79657DF6AB}" dt="2023-02-03T06:49:45.611" v="2372"/>
          <ac:spMkLst>
            <pc:docMk/>
            <pc:sldMk cId="4145254973" sldId="423"/>
            <ac:spMk id="3" creationId="{FA1F1CE6-06FF-6DD6-265C-39A26CC7DB57}"/>
          </ac:spMkLst>
        </pc:spChg>
        <pc:spChg chg="add del mod ord">
          <ac:chgData name="Matthieu De Mari" userId="dfb708c9-d8dc-439f-9a3b-c772bf4a311c" providerId="ADAL" clId="{D2FDBEB2-E663-41FC-8A3C-AC79657DF6AB}" dt="2023-02-03T06:48:56.074" v="2360" actId="478"/>
          <ac:spMkLst>
            <pc:docMk/>
            <pc:sldMk cId="4145254973" sldId="423"/>
            <ac:spMk id="4" creationId="{E64791F5-A404-78DF-C026-D4C294EB6D13}"/>
          </ac:spMkLst>
        </pc:spChg>
        <pc:picChg chg="add mod">
          <ac:chgData name="Matthieu De Mari" userId="dfb708c9-d8dc-439f-9a3b-c772bf4a311c" providerId="ADAL" clId="{D2FDBEB2-E663-41FC-8A3C-AC79657DF6AB}" dt="2023-02-03T06:50:11.938" v="2380" actId="14100"/>
          <ac:picMkLst>
            <pc:docMk/>
            <pc:sldMk cId="4145254973" sldId="423"/>
            <ac:picMk id="5" creationId="{F6D4CA45-334A-7101-22BC-2B329A4C4387}"/>
          </ac:picMkLst>
        </pc:picChg>
      </pc:sldChg>
      <pc:sldChg chg="addSp delSp modSp add mod">
        <pc:chgData name="Matthieu De Mari" userId="dfb708c9-d8dc-439f-9a3b-c772bf4a311c" providerId="ADAL" clId="{D2FDBEB2-E663-41FC-8A3C-AC79657DF6AB}" dt="2023-02-03T06:51:22.484" v="2410" actId="20577"/>
        <pc:sldMkLst>
          <pc:docMk/>
          <pc:sldMk cId="1513778887" sldId="424"/>
        </pc:sldMkLst>
        <pc:spChg chg="mod">
          <ac:chgData name="Matthieu De Mari" userId="dfb708c9-d8dc-439f-9a3b-c772bf4a311c" providerId="ADAL" clId="{D2FDBEB2-E663-41FC-8A3C-AC79657DF6AB}" dt="2023-02-03T06:49:40.222" v="2371"/>
          <ac:spMkLst>
            <pc:docMk/>
            <pc:sldMk cId="1513778887" sldId="424"/>
            <ac:spMk id="3" creationId="{FA1F1CE6-06FF-6DD6-265C-39A26CC7DB57}"/>
          </ac:spMkLst>
        </pc:spChg>
        <pc:spChg chg="mod">
          <ac:chgData name="Matthieu De Mari" userId="dfb708c9-d8dc-439f-9a3b-c772bf4a311c" providerId="ADAL" clId="{D2FDBEB2-E663-41FC-8A3C-AC79657DF6AB}" dt="2023-02-03T06:51:22.484" v="2410" actId="20577"/>
          <ac:spMkLst>
            <pc:docMk/>
            <pc:sldMk cId="1513778887" sldId="424"/>
            <ac:spMk id="4" creationId="{E64791F5-A404-78DF-C026-D4C294EB6D13}"/>
          </ac:spMkLst>
        </pc:spChg>
        <pc:picChg chg="add del mod modCrop">
          <ac:chgData name="Matthieu De Mari" userId="dfb708c9-d8dc-439f-9a3b-c772bf4a311c" providerId="ADAL" clId="{D2FDBEB2-E663-41FC-8A3C-AC79657DF6AB}" dt="2023-02-03T06:50:38.792" v="2386" actId="478"/>
          <ac:picMkLst>
            <pc:docMk/>
            <pc:sldMk cId="1513778887" sldId="424"/>
            <ac:picMk id="6" creationId="{DA719D5C-F926-019C-A83E-0C4DFF147004}"/>
          </ac:picMkLst>
        </pc:picChg>
        <pc:picChg chg="add mod">
          <ac:chgData name="Matthieu De Mari" userId="dfb708c9-d8dc-439f-9a3b-c772bf4a311c" providerId="ADAL" clId="{D2FDBEB2-E663-41FC-8A3C-AC79657DF6AB}" dt="2023-02-03T06:50:58.458" v="2395" actId="1076"/>
          <ac:picMkLst>
            <pc:docMk/>
            <pc:sldMk cId="1513778887" sldId="424"/>
            <ac:picMk id="8" creationId="{65211D6B-6ABB-A3D9-3EA0-559457E53E30}"/>
          </ac:picMkLst>
        </pc:picChg>
      </pc:sldChg>
      <pc:sldChg chg="addSp delSp modSp add mod">
        <pc:chgData name="Matthieu De Mari" userId="dfb708c9-d8dc-439f-9a3b-c772bf4a311c" providerId="ADAL" clId="{D2FDBEB2-E663-41FC-8A3C-AC79657DF6AB}" dt="2023-02-03T06:50:07.197" v="2378" actId="1076"/>
        <pc:sldMkLst>
          <pc:docMk/>
          <pc:sldMk cId="548772636" sldId="425"/>
        </pc:sldMkLst>
        <pc:spChg chg="mod">
          <ac:chgData name="Matthieu De Mari" userId="dfb708c9-d8dc-439f-9a3b-c772bf4a311c" providerId="ADAL" clId="{D2FDBEB2-E663-41FC-8A3C-AC79657DF6AB}" dt="2023-02-03T06:49:31.713" v="2370" actId="20577"/>
          <ac:spMkLst>
            <pc:docMk/>
            <pc:sldMk cId="548772636" sldId="425"/>
            <ac:spMk id="3" creationId="{FA1F1CE6-06FF-6DD6-265C-39A26CC7DB57}"/>
          </ac:spMkLst>
        </pc:spChg>
        <pc:spChg chg="del">
          <ac:chgData name="Matthieu De Mari" userId="dfb708c9-d8dc-439f-9a3b-c772bf4a311c" providerId="ADAL" clId="{D2FDBEB2-E663-41FC-8A3C-AC79657DF6AB}" dt="2023-02-03T06:48:58.254" v="2361" actId="478"/>
          <ac:spMkLst>
            <pc:docMk/>
            <pc:sldMk cId="548772636" sldId="425"/>
            <ac:spMk id="4" creationId="{E64791F5-A404-78DF-C026-D4C294EB6D13}"/>
          </ac:spMkLst>
        </pc:spChg>
        <pc:spChg chg="add del mod">
          <ac:chgData name="Matthieu De Mari" userId="dfb708c9-d8dc-439f-9a3b-c772bf4a311c" providerId="ADAL" clId="{D2FDBEB2-E663-41FC-8A3C-AC79657DF6AB}" dt="2023-02-03T06:48:58.819" v="2362" actId="478"/>
          <ac:spMkLst>
            <pc:docMk/>
            <pc:sldMk cId="548772636" sldId="425"/>
            <ac:spMk id="6" creationId="{EB4BC416-2C35-FF0F-141A-D7D9C0B83BFB}"/>
          </ac:spMkLst>
        </pc:spChg>
        <pc:picChg chg="add del mod">
          <ac:chgData name="Matthieu De Mari" userId="dfb708c9-d8dc-439f-9a3b-c772bf4a311c" providerId="ADAL" clId="{D2FDBEB2-E663-41FC-8A3C-AC79657DF6AB}" dt="2023-02-03T06:49:50.252" v="2373" actId="21"/>
          <ac:picMkLst>
            <pc:docMk/>
            <pc:sldMk cId="548772636" sldId="425"/>
            <ac:picMk id="8" creationId="{2CD2AF1E-1512-7239-B2FC-D80FFD4B4C8D}"/>
          </ac:picMkLst>
        </pc:picChg>
        <pc:picChg chg="add mod">
          <ac:chgData name="Matthieu De Mari" userId="dfb708c9-d8dc-439f-9a3b-c772bf4a311c" providerId="ADAL" clId="{D2FDBEB2-E663-41FC-8A3C-AC79657DF6AB}" dt="2023-02-03T06:50:07.197" v="2378" actId="1076"/>
          <ac:picMkLst>
            <pc:docMk/>
            <pc:sldMk cId="548772636" sldId="425"/>
            <ac:picMk id="10" creationId="{FB8FD1AB-C7BC-2282-E03B-0783B8994BE6}"/>
          </ac:picMkLst>
        </pc:picChg>
      </pc:sldChg>
      <pc:sldChg chg="addSp delSp modSp add mod modClrScheme chgLayout">
        <pc:chgData name="Matthieu De Mari" userId="dfb708c9-d8dc-439f-9a3b-c772bf4a311c" providerId="ADAL" clId="{D2FDBEB2-E663-41FC-8A3C-AC79657DF6AB}" dt="2023-02-03T06:52:56.286" v="2468" actId="20577"/>
        <pc:sldMkLst>
          <pc:docMk/>
          <pc:sldMk cId="995336806" sldId="426"/>
        </pc:sldMkLst>
        <pc:spChg chg="mod ord">
          <ac:chgData name="Matthieu De Mari" userId="dfb708c9-d8dc-439f-9a3b-c772bf4a311c" providerId="ADAL" clId="{D2FDBEB2-E663-41FC-8A3C-AC79657DF6AB}" dt="2023-02-03T06:52:34.480" v="2436" actId="700"/>
          <ac:spMkLst>
            <pc:docMk/>
            <pc:sldMk cId="995336806" sldId="426"/>
            <ac:spMk id="2" creationId="{C3F2713C-FE07-816E-6FFD-E2674D11721D}"/>
          </ac:spMkLst>
        </pc:spChg>
        <pc:spChg chg="mod ord">
          <ac:chgData name="Matthieu De Mari" userId="dfb708c9-d8dc-439f-9a3b-c772bf4a311c" providerId="ADAL" clId="{D2FDBEB2-E663-41FC-8A3C-AC79657DF6AB}" dt="2023-02-03T06:52:56.286" v="2468" actId="20577"/>
          <ac:spMkLst>
            <pc:docMk/>
            <pc:sldMk cId="995336806" sldId="426"/>
            <ac:spMk id="3" creationId="{FA1F1CE6-06FF-6DD6-265C-39A26CC7DB57}"/>
          </ac:spMkLst>
        </pc:spChg>
        <pc:spChg chg="del mod ord">
          <ac:chgData name="Matthieu De Mari" userId="dfb708c9-d8dc-439f-9a3b-c772bf4a311c" providerId="ADAL" clId="{D2FDBEB2-E663-41FC-8A3C-AC79657DF6AB}" dt="2023-02-03T06:52:41.189" v="2441" actId="478"/>
          <ac:spMkLst>
            <pc:docMk/>
            <pc:sldMk cId="995336806" sldId="426"/>
            <ac:spMk id="4" creationId="{E64791F5-A404-78DF-C026-D4C294EB6D13}"/>
          </ac:spMkLst>
        </pc:spChg>
        <pc:picChg chg="add mod">
          <ac:chgData name="Matthieu De Mari" userId="dfb708c9-d8dc-439f-9a3b-c772bf4a311c" providerId="ADAL" clId="{D2FDBEB2-E663-41FC-8A3C-AC79657DF6AB}" dt="2023-02-03T06:52:49.074" v="2444" actId="1076"/>
          <ac:picMkLst>
            <pc:docMk/>
            <pc:sldMk cId="995336806" sldId="426"/>
            <ac:picMk id="6" creationId="{7E2FF5A8-41F2-D417-514A-60422BEB1F37}"/>
          </ac:picMkLst>
        </pc:picChg>
        <pc:picChg chg="del">
          <ac:chgData name="Matthieu De Mari" userId="dfb708c9-d8dc-439f-9a3b-c772bf4a311c" providerId="ADAL" clId="{D2FDBEB2-E663-41FC-8A3C-AC79657DF6AB}" dt="2023-02-03T06:51:24.512" v="2411" actId="478"/>
          <ac:picMkLst>
            <pc:docMk/>
            <pc:sldMk cId="995336806" sldId="426"/>
            <ac:picMk id="8" creationId="{65211D6B-6ABB-A3D9-3EA0-559457E53E30}"/>
          </ac:picMkLst>
        </pc:picChg>
      </pc:sldChg>
      <pc:sldChg chg="add">
        <pc:chgData name="Matthieu De Mari" userId="dfb708c9-d8dc-439f-9a3b-c772bf4a311c" providerId="ADAL" clId="{D2FDBEB2-E663-41FC-8A3C-AC79657DF6AB}" dt="2023-02-03T07:27:21.109" v="3778"/>
        <pc:sldMkLst>
          <pc:docMk/>
          <pc:sldMk cId="1567954153" sldId="608"/>
        </pc:sldMkLst>
      </pc:sldChg>
      <pc:sldChg chg="modSp add mod">
        <pc:chgData name="Matthieu De Mari" userId="dfb708c9-d8dc-439f-9a3b-c772bf4a311c" providerId="ADAL" clId="{D2FDBEB2-E663-41FC-8A3C-AC79657DF6AB}" dt="2023-02-03T07:04:16.986" v="2681" actId="20577"/>
        <pc:sldMkLst>
          <pc:docMk/>
          <pc:sldMk cId="1098360026" sldId="646"/>
        </pc:sldMkLst>
        <pc:spChg chg="mod">
          <ac:chgData name="Matthieu De Mari" userId="dfb708c9-d8dc-439f-9a3b-c772bf4a311c" providerId="ADAL" clId="{D2FDBEB2-E663-41FC-8A3C-AC79657DF6AB}" dt="2023-02-03T07:04:16.986" v="2681" actId="20577"/>
          <ac:spMkLst>
            <pc:docMk/>
            <pc:sldMk cId="1098360026" sldId="646"/>
            <ac:spMk id="2" creationId="{C6EDB95A-6F54-1C8E-C7BF-34F5ECB6A00A}"/>
          </ac:spMkLst>
        </pc:spChg>
      </pc:sldChg>
      <pc:sldChg chg="modSp new mod">
        <pc:chgData name="Matthieu De Mari" userId="dfb708c9-d8dc-439f-9a3b-c772bf4a311c" providerId="ADAL" clId="{D2FDBEB2-E663-41FC-8A3C-AC79657DF6AB}" dt="2023-02-03T07:07:22.338" v="2871" actId="207"/>
        <pc:sldMkLst>
          <pc:docMk/>
          <pc:sldMk cId="3471904534" sldId="647"/>
        </pc:sldMkLst>
        <pc:spChg chg="mod">
          <ac:chgData name="Matthieu De Mari" userId="dfb708c9-d8dc-439f-9a3b-c772bf4a311c" providerId="ADAL" clId="{D2FDBEB2-E663-41FC-8A3C-AC79657DF6AB}" dt="2023-02-03T07:05:05.247" v="2719" actId="20577"/>
          <ac:spMkLst>
            <pc:docMk/>
            <pc:sldMk cId="3471904534" sldId="647"/>
            <ac:spMk id="2" creationId="{E4F27A2B-D462-CFC8-D30B-A409AFF0AF82}"/>
          </ac:spMkLst>
        </pc:spChg>
        <pc:spChg chg="mod">
          <ac:chgData name="Matthieu De Mari" userId="dfb708c9-d8dc-439f-9a3b-c772bf4a311c" providerId="ADAL" clId="{D2FDBEB2-E663-41FC-8A3C-AC79657DF6AB}" dt="2023-02-03T07:07:22.338" v="2871" actId="207"/>
          <ac:spMkLst>
            <pc:docMk/>
            <pc:sldMk cId="3471904534" sldId="647"/>
            <ac:spMk id="3" creationId="{DC9D8363-826B-D189-78FB-CCD945BC5477}"/>
          </ac:spMkLst>
        </pc:spChg>
      </pc:sldChg>
      <pc:sldChg chg="addSp delSp modSp add mod">
        <pc:chgData name="Matthieu De Mari" userId="dfb708c9-d8dc-439f-9a3b-c772bf4a311c" providerId="ADAL" clId="{D2FDBEB2-E663-41FC-8A3C-AC79657DF6AB}" dt="2023-02-03T08:26:52.576" v="6104" actId="14100"/>
        <pc:sldMkLst>
          <pc:docMk/>
          <pc:sldMk cId="1172112343" sldId="648"/>
        </pc:sldMkLst>
        <pc:spChg chg="add mod">
          <ac:chgData name="Matthieu De Mari" userId="dfb708c9-d8dc-439f-9a3b-c772bf4a311c" providerId="ADAL" clId="{D2FDBEB2-E663-41FC-8A3C-AC79657DF6AB}" dt="2023-02-03T08:26:52.576" v="6104" actId="14100"/>
          <ac:spMkLst>
            <pc:docMk/>
            <pc:sldMk cId="1172112343" sldId="648"/>
            <ac:spMk id="2" creationId="{BF958211-6E53-C1D5-D2C3-2AA446FBEE3E}"/>
          </ac:spMkLst>
        </pc:spChg>
        <pc:spChg chg="del">
          <ac:chgData name="Matthieu De Mari" userId="dfb708c9-d8dc-439f-9a3b-c772bf4a311c" providerId="ADAL" clId="{D2FDBEB2-E663-41FC-8A3C-AC79657DF6AB}" dt="2023-02-03T07:07:52.109" v="2877" actId="478"/>
          <ac:spMkLst>
            <pc:docMk/>
            <pc:sldMk cId="1172112343" sldId="648"/>
            <ac:spMk id="2" creationId="{E4F27A2B-D462-CFC8-D30B-A409AFF0AF82}"/>
          </ac:spMkLst>
        </pc:spChg>
        <pc:spChg chg="del mod">
          <ac:chgData name="Matthieu De Mari" userId="dfb708c9-d8dc-439f-9a3b-c772bf4a311c" providerId="ADAL" clId="{D2FDBEB2-E663-41FC-8A3C-AC79657DF6AB}" dt="2023-02-03T07:07:47.610" v="2874" actId="478"/>
          <ac:spMkLst>
            <pc:docMk/>
            <pc:sldMk cId="1172112343" sldId="648"/>
            <ac:spMk id="3" creationId="{DC9D8363-826B-D189-78FB-CCD945BC5477}"/>
          </ac:spMkLst>
        </pc:spChg>
        <pc:spChg chg="add del mod">
          <ac:chgData name="Matthieu De Mari" userId="dfb708c9-d8dc-439f-9a3b-c772bf4a311c" providerId="ADAL" clId="{D2FDBEB2-E663-41FC-8A3C-AC79657DF6AB}" dt="2023-02-03T07:07:50.464" v="2876" actId="478"/>
          <ac:spMkLst>
            <pc:docMk/>
            <pc:sldMk cId="1172112343" sldId="648"/>
            <ac:spMk id="5" creationId="{6E22BBAE-117E-B1DB-83D6-43BBFFC88B23}"/>
          </ac:spMkLst>
        </pc:spChg>
        <pc:spChg chg="add del mod">
          <ac:chgData name="Matthieu De Mari" userId="dfb708c9-d8dc-439f-9a3b-c772bf4a311c" providerId="ADAL" clId="{D2FDBEB2-E663-41FC-8A3C-AC79657DF6AB}" dt="2023-02-03T07:07:52.669" v="2878" actId="478"/>
          <ac:spMkLst>
            <pc:docMk/>
            <pc:sldMk cId="1172112343" sldId="648"/>
            <ac:spMk id="9" creationId="{F1630916-9516-9897-1A89-5A574CEDA84C}"/>
          </ac:spMkLst>
        </pc:spChg>
        <pc:picChg chg="add">
          <ac:chgData name="Matthieu De Mari" userId="dfb708c9-d8dc-439f-9a3b-c772bf4a311c" providerId="ADAL" clId="{D2FDBEB2-E663-41FC-8A3C-AC79657DF6AB}" dt="2023-02-03T07:07:48.080" v="2875" actId="22"/>
          <ac:picMkLst>
            <pc:docMk/>
            <pc:sldMk cId="1172112343" sldId="648"/>
            <ac:picMk id="7" creationId="{24CC0564-4705-2D37-8595-2DA1E59BE29D}"/>
          </ac:picMkLst>
        </pc:picChg>
      </pc:sldChg>
      <pc:sldChg chg="addSp delSp modSp add mod ord">
        <pc:chgData name="Matthieu De Mari" userId="dfb708c9-d8dc-439f-9a3b-c772bf4a311c" providerId="ADAL" clId="{D2FDBEB2-E663-41FC-8A3C-AC79657DF6AB}" dt="2023-02-03T07:12:02.061" v="3217" actId="20577"/>
        <pc:sldMkLst>
          <pc:docMk/>
          <pc:sldMk cId="1146881653" sldId="649"/>
        </pc:sldMkLst>
        <pc:spChg chg="mod">
          <ac:chgData name="Matthieu De Mari" userId="dfb708c9-d8dc-439f-9a3b-c772bf4a311c" providerId="ADAL" clId="{D2FDBEB2-E663-41FC-8A3C-AC79657DF6AB}" dt="2023-02-03T07:12:02.061" v="3217" actId="20577"/>
          <ac:spMkLst>
            <pc:docMk/>
            <pc:sldMk cId="1146881653" sldId="649"/>
            <ac:spMk id="3" creationId="{DC9D8363-826B-D189-78FB-CCD945BC5477}"/>
          </ac:spMkLst>
        </pc:spChg>
        <pc:spChg chg="add del">
          <ac:chgData name="Matthieu De Mari" userId="dfb708c9-d8dc-439f-9a3b-c772bf4a311c" providerId="ADAL" clId="{D2FDBEB2-E663-41FC-8A3C-AC79657DF6AB}" dt="2023-02-03T07:08:57.536" v="2883"/>
          <ac:spMkLst>
            <pc:docMk/>
            <pc:sldMk cId="1146881653" sldId="649"/>
            <ac:spMk id="4" creationId="{4B52DA4E-3999-A2A5-0FDA-84C5092CB280}"/>
          </ac:spMkLst>
        </pc:spChg>
      </pc:sldChg>
      <pc:sldChg chg="addSp delSp modSp add mod">
        <pc:chgData name="Matthieu De Mari" userId="dfb708c9-d8dc-439f-9a3b-c772bf4a311c" providerId="ADAL" clId="{D2FDBEB2-E663-41FC-8A3C-AC79657DF6AB}" dt="2023-02-03T07:18:45.380" v="3575" actId="22"/>
        <pc:sldMkLst>
          <pc:docMk/>
          <pc:sldMk cId="2437975891" sldId="650"/>
        </pc:sldMkLst>
        <pc:spChg chg="del">
          <ac:chgData name="Matthieu De Mari" userId="dfb708c9-d8dc-439f-9a3b-c772bf4a311c" providerId="ADAL" clId="{D2FDBEB2-E663-41FC-8A3C-AC79657DF6AB}" dt="2023-02-03T07:18:43.959" v="3573" actId="478"/>
          <ac:spMkLst>
            <pc:docMk/>
            <pc:sldMk cId="2437975891" sldId="650"/>
            <ac:spMk id="2" creationId="{D7697535-1088-B797-5883-502EDFA1C675}"/>
          </ac:spMkLst>
        </pc:spChg>
        <pc:spChg chg="del">
          <ac:chgData name="Matthieu De Mari" userId="dfb708c9-d8dc-439f-9a3b-c772bf4a311c" providerId="ADAL" clId="{D2FDBEB2-E663-41FC-8A3C-AC79657DF6AB}" dt="2023-02-03T07:18:37.052" v="3569" actId="478"/>
          <ac:spMkLst>
            <pc:docMk/>
            <pc:sldMk cId="2437975891" sldId="650"/>
            <ac:spMk id="3" creationId="{BA745D00-1AA4-E710-F652-A7E165C17CC6}"/>
          </ac:spMkLst>
        </pc:spChg>
        <pc:spChg chg="add del mod">
          <ac:chgData name="Matthieu De Mari" userId="dfb708c9-d8dc-439f-9a3b-c772bf4a311c" providerId="ADAL" clId="{D2FDBEB2-E663-41FC-8A3C-AC79657DF6AB}" dt="2023-02-03T07:18:42.629" v="3572" actId="478"/>
          <ac:spMkLst>
            <pc:docMk/>
            <pc:sldMk cId="2437975891" sldId="650"/>
            <ac:spMk id="6" creationId="{C5D8EDF9-06C9-23BC-E6AF-D13AB3915235}"/>
          </ac:spMkLst>
        </pc:spChg>
        <pc:spChg chg="add del mod">
          <ac:chgData name="Matthieu De Mari" userId="dfb708c9-d8dc-439f-9a3b-c772bf4a311c" providerId="ADAL" clId="{D2FDBEB2-E663-41FC-8A3C-AC79657DF6AB}" dt="2023-02-03T07:18:44.496" v="3574" actId="478"/>
          <ac:spMkLst>
            <pc:docMk/>
            <pc:sldMk cId="2437975891" sldId="650"/>
            <ac:spMk id="8" creationId="{D6FA1ED2-8FA4-E868-B7B6-AEE1104B8103}"/>
          </ac:spMkLst>
        </pc:spChg>
        <pc:picChg chg="del">
          <ac:chgData name="Matthieu De Mari" userId="dfb708c9-d8dc-439f-9a3b-c772bf4a311c" providerId="ADAL" clId="{D2FDBEB2-E663-41FC-8A3C-AC79657DF6AB}" dt="2023-02-03T07:18:35.932" v="3568" actId="478"/>
          <ac:picMkLst>
            <pc:docMk/>
            <pc:sldMk cId="2437975891" sldId="650"/>
            <ac:picMk id="5" creationId="{D46F7538-0929-9C7F-4437-2EFA2BF34CB6}"/>
          </ac:picMkLst>
        </pc:picChg>
        <pc:picChg chg="add">
          <ac:chgData name="Matthieu De Mari" userId="dfb708c9-d8dc-439f-9a3b-c772bf4a311c" providerId="ADAL" clId="{D2FDBEB2-E663-41FC-8A3C-AC79657DF6AB}" dt="2023-02-03T07:18:45.380" v="3575" actId="22"/>
          <ac:picMkLst>
            <pc:docMk/>
            <pc:sldMk cId="2437975891" sldId="650"/>
            <ac:picMk id="10" creationId="{F60D675C-F808-15BD-95C2-87052D57C061}"/>
          </ac:picMkLst>
        </pc:picChg>
      </pc:sldChg>
      <pc:sldChg chg="addSp delSp modSp add mod chgLayout">
        <pc:chgData name="Matthieu De Mari" userId="dfb708c9-d8dc-439f-9a3b-c772bf4a311c" providerId="ADAL" clId="{D2FDBEB2-E663-41FC-8A3C-AC79657DF6AB}" dt="2023-02-03T08:28:04.146" v="6124" actId="14100"/>
        <pc:sldMkLst>
          <pc:docMk/>
          <pc:sldMk cId="2710721176" sldId="651"/>
        </pc:sldMkLst>
        <pc:spChg chg="add mod">
          <ac:chgData name="Matthieu De Mari" userId="dfb708c9-d8dc-439f-9a3b-c772bf4a311c" providerId="ADAL" clId="{D2FDBEB2-E663-41FC-8A3C-AC79657DF6AB}" dt="2023-02-03T07:19:27.361" v="3617" actId="20577"/>
          <ac:spMkLst>
            <pc:docMk/>
            <pc:sldMk cId="2710721176" sldId="651"/>
            <ac:spMk id="2" creationId="{12EF2AAA-4A37-008C-E7D6-37C0D48B6120}"/>
          </ac:spMkLst>
        </pc:spChg>
        <pc:spChg chg="add mod">
          <ac:chgData name="Matthieu De Mari" userId="dfb708c9-d8dc-439f-9a3b-c772bf4a311c" providerId="ADAL" clId="{D2FDBEB2-E663-41FC-8A3C-AC79657DF6AB}" dt="2023-02-03T07:20:04.938" v="3629" actId="122"/>
          <ac:spMkLst>
            <pc:docMk/>
            <pc:sldMk cId="2710721176" sldId="651"/>
            <ac:spMk id="3" creationId="{B616E96C-A3A7-C270-6E1D-F90C9FE6BDDB}"/>
          </ac:spMkLst>
        </pc:spChg>
        <pc:spChg chg="add mod">
          <ac:chgData name="Matthieu De Mari" userId="dfb708c9-d8dc-439f-9a3b-c772bf4a311c" providerId="ADAL" clId="{D2FDBEB2-E663-41FC-8A3C-AC79657DF6AB}" dt="2023-02-03T08:28:04.146" v="6124" actId="14100"/>
          <ac:spMkLst>
            <pc:docMk/>
            <pc:sldMk cId="2710721176" sldId="651"/>
            <ac:spMk id="4" creationId="{B3978380-2A86-3DD8-97EC-1CCEAE7AE11C}"/>
          </ac:spMkLst>
        </pc:spChg>
        <pc:picChg chg="add mod">
          <ac:chgData name="Matthieu De Mari" userId="dfb708c9-d8dc-439f-9a3b-c772bf4a311c" providerId="ADAL" clId="{D2FDBEB2-E663-41FC-8A3C-AC79657DF6AB}" dt="2023-02-03T07:20:08.405" v="3630" actId="1076"/>
          <ac:picMkLst>
            <pc:docMk/>
            <pc:sldMk cId="2710721176" sldId="651"/>
            <ac:picMk id="5" creationId="{35FDCF4F-119C-C0DE-4989-887667465AF0}"/>
          </ac:picMkLst>
        </pc:picChg>
        <pc:picChg chg="del">
          <ac:chgData name="Matthieu De Mari" userId="dfb708c9-d8dc-439f-9a3b-c772bf4a311c" providerId="ADAL" clId="{D2FDBEB2-E663-41FC-8A3C-AC79657DF6AB}" dt="2023-02-03T07:19:13.997" v="3577" actId="478"/>
          <ac:picMkLst>
            <pc:docMk/>
            <pc:sldMk cId="2710721176" sldId="651"/>
            <ac:picMk id="10" creationId="{F60D675C-F808-15BD-95C2-87052D57C061}"/>
          </ac:picMkLst>
        </pc:picChg>
      </pc:sldChg>
      <pc:sldChg chg="addSp delSp modSp add mod">
        <pc:chgData name="Matthieu De Mari" userId="dfb708c9-d8dc-439f-9a3b-c772bf4a311c" providerId="ADAL" clId="{D2FDBEB2-E663-41FC-8A3C-AC79657DF6AB}" dt="2023-02-03T07:22:56.178" v="3713" actId="1076"/>
        <pc:sldMkLst>
          <pc:docMk/>
          <pc:sldMk cId="2596538432" sldId="652"/>
        </pc:sldMkLst>
        <pc:spChg chg="del">
          <ac:chgData name="Matthieu De Mari" userId="dfb708c9-d8dc-439f-9a3b-c772bf4a311c" providerId="ADAL" clId="{D2FDBEB2-E663-41FC-8A3C-AC79657DF6AB}" dt="2023-02-03T07:22:39.562" v="3705" actId="478"/>
          <ac:spMkLst>
            <pc:docMk/>
            <pc:sldMk cId="2596538432" sldId="652"/>
            <ac:spMk id="3" creationId="{44608F03-1D5E-5E62-5A70-1B8EB17DF397}"/>
          </ac:spMkLst>
        </pc:spChg>
        <pc:spChg chg="add del mod">
          <ac:chgData name="Matthieu De Mari" userId="dfb708c9-d8dc-439f-9a3b-c772bf4a311c" providerId="ADAL" clId="{D2FDBEB2-E663-41FC-8A3C-AC79657DF6AB}" dt="2023-02-03T07:22:40.164" v="3706" actId="478"/>
          <ac:spMkLst>
            <pc:docMk/>
            <pc:sldMk cId="2596538432" sldId="652"/>
            <ac:spMk id="5" creationId="{527BDAC6-57FC-4E9E-4B91-81CC3EC6DF0C}"/>
          </ac:spMkLst>
        </pc:spChg>
        <pc:picChg chg="mod modCrop">
          <ac:chgData name="Matthieu De Mari" userId="dfb708c9-d8dc-439f-9a3b-c772bf4a311c" providerId="ADAL" clId="{D2FDBEB2-E663-41FC-8A3C-AC79657DF6AB}" dt="2023-02-03T07:22:56.178" v="3713" actId="1076"/>
          <ac:picMkLst>
            <pc:docMk/>
            <pc:sldMk cId="2596538432" sldId="652"/>
            <ac:picMk id="6" creationId="{E646E1A0-EF8B-8076-F40B-06546F4B9B9C}"/>
          </ac:picMkLst>
        </pc:picChg>
      </pc:sldChg>
      <pc:sldChg chg="add del">
        <pc:chgData name="Matthieu De Mari" userId="dfb708c9-d8dc-439f-9a3b-c772bf4a311c" providerId="ADAL" clId="{D2FDBEB2-E663-41FC-8A3C-AC79657DF6AB}" dt="2023-02-03T07:20:41.487" v="3632" actId="47"/>
        <pc:sldMkLst>
          <pc:docMk/>
          <pc:sldMk cId="4100639751" sldId="652"/>
        </pc:sldMkLst>
      </pc:sldChg>
      <pc:sldChg chg="add">
        <pc:chgData name="Matthieu De Mari" userId="dfb708c9-d8dc-439f-9a3b-c772bf4a311c" providerId="ADAL" clId="{D2FDBEB2-E663-41FC-8A3C-AC79657DF6AB}" dt="2023-02-03T07:27:21.109" v="3778"/>
        <pc:sldMkLst>
          <pc:docMk/>
          <pc:sldMk cId="2525469962" sldId="757"/>
        </pc:sldMkLst>
      </pc:sldChg>
      <pc:sldChg chg="add">
        <pc:chgData name="Matthieu De Mari" userId="dfb708c9-d8dc-439f-9a3b-c772bf4a311c" providerId="ADAL" clId="{D2FDBEB2-E663-41FC-8A3C-AC79657DF6AB}" dt="2023-02-03T07:27:21.109" v="3778"/>
        <pc:sldMkLst>
          <pc:docMk/>
          <pc:sldMk cId="571242276" sldId="758"/>
        </pc:sldMkLst>
      </pc:sldChg>
      <pc:sldChg chg="add">
        <pc:chgData name="Matthieu De Mari" userId="dfb708c9-d8dc-439f-9a3b-c772bf4a311c" providerId="ADAL" clId="{D2FDBEB2-E663-41FC-8A3C-AC79657DF6AB}" dt="2023-02-03T07:27:21.109" v="3778"/>
        <pc:sldMkLst>
          <pc:docMk/>
          <pc:sldMk cId="1598131875" sldId="759"/>
        </pc:sldMkLst>
      </pc:sldChg>
      <pc:sldChg chg="new">
        <pc:chgData name="Matthieu De Mari" userId="dfb708c9-d8dc-439f-9a3b-c772bf4a311c" providerId="ADAL" clId="{D2FDBEB2-E663-41FC-8A3C-AC79657DF6AB}" dt="2023-02-03T07:27:29.638" v="3780" actId="680"/>
        <pc:sldMkLst>
          <pc:docMk/>
          <pc:sldMk cId="2917324732" sldId="760"/>
        </pc:sldMkLst>
      </pc:sldChg>
      <pc:sldChg chg="addSp delSp modSp add mod modClrScheme chgLayout">
        <pc:chgData name="Matthieu De Mari" userId="dfb708c9-d8dc-439f-9a3b-c772bf4a311c" providerId="ADAL" clId="{D2FDBEB2-E663-41FC-8A3C-AC79657DF6AB}" dt="2023-02-03T07:55:26.347" v="4284" actId="20577"/>
        <pc:sldMkLst>
          <pc:docMk/>
          <pc:sldMk cId="3339699406" sldId="761"/>
        </pc:sldMkLst>
        <pc:spChg chg="del mod">
          <ac:chgData name="Matthieu De Mari" userId="dfb708c9-d8dc-439f-9a3b-c772bf4a311c" providerId="ADAL" clId="{D2FDBEB2-E663-41FC-8A3C-AC79657DF6AB}" dt="2023-02-03T07:52:07.593" v="3931" actId="478"/>
          <ac:spMkLst>
            <pc:docMk/>
            <pc:sldMk cId="3339699406" sldId="761"/>
            <ac:spMk id="2" creationId="{917AFA90-DB7E-A390-9716-D81708D85130}"/>
          </ac:spMkLst>
        </pc:spChg>
        <pc:spChg chg="del">
          <ac:chgData name="Matthieu De Mari" userId="dfb708c9-d8dc-439f-9a3b-c772bf4a311c" providerId="ADAL" clId="{D2FDBEB2-E663-41FC-8A3C-AC79657DF6AB}" dt="2023-02-03T07:52:05.843" v="3928" actId="478"/>
          <ac:spMkLst>
            <pc:docMk/>
            <pc:sldMk cId="3339699406" sldId="761"/>
            <ac:spMk id="3" creationId="{C7732CA9-163D-B4B0-71B2-AEA1EC81E0E6}"/>
          </ac:spMkLst>
        </pc:spChg>
        <pc:spChg chg="add del mod">
          <ac:chgData name="Matthieu De Mari" userId="dfb708c9-d8dc-439f-9a3b-c772bf4a311c" providerId="ADAL" clId="{D2FDBEB2-E663-41FC-8A3C-AC79657DF6AB}" dt="2023-02-03T07:52:06.419" v="3929" actId="478"/>
          <ac:spMkLst>
            <pc:docMk/>
            <pc:sldMk cId="3339699406" sldId="761"/>
            <ac:spMk id="5" creationId="{4E0BF71D-8249-1775-6DCA-220106ACA520}"/>
          </ac:spMkLst>
        </pc:spChg>
        <pc:spChg chg="add del mod">
          <ac:chgData name="Matthieu De Mari" userId="dfb708c9-d8dc-439f-9a3b-c772bf4a311c" providerId="ADAL" clId="{D2FDBEB2-E663-41FC-8A3C-AC79657DF6AB}" dt="2023-02-03T07:52:09.006" v="3932" actId="478"/>
          <ac:spMkLst>
            <pc:docMk/>
            <pc:sldMk cId="3339699406" sldId="761"/>
            <ac:spMk id="7" creationId="{269A4365-1B75-DDC0-DAC6-18CB0088715B}"/>
          </ac:spMkLst>
        </pc:spChg>
        <pc:spChg chg="add mod ord">
          <ac:chgData name="Matthieu De Mari" userId="dfb708c9-d8dc-439f-9a3b-c772bf4a311c" providerId="ADAL" clId="{D2FDBEB2-E663-41FC-8A3C-AC79657DF6AB}" dt="2023-02-03T07:52:29.662" v="3949" actId="700"/>
          <ac:spMkLst>
            <pc:docMk/>
            <pc:sldMk cId="3339699406" sldId="761"/>
            <ac:spMk id="10" creationId="{75788055-7509-D8B6-6340-57C1A2023FA1}"/>
          </ac:spMkLst>
        </pc:spChg>
        <pc:spChg chg="add mod ord">
          <ac:chgData name="Matthieu De Mari" userId="dfb708c9-d8dc-439f-9a3b-c772bf4a311c" providerId="ADAL" clId="{D2FDBEB2-E663-41FC-8A3C-AC79657DF6AB}" dt="2023-02-03T07:55:26.347" v="4284" actId="20577"/>
          <ac:spMkLst>
            <pc:docMk/>
            <pc:sldMk cId="3339699406" sldId="761"/>
            <ac:spMk id="11" creationId="{0EEC07FE-D839-07DF-7C1A-CDBE72FE6BB9}"/>
          </ac:spMkLst>
        </pc:spChg>
        <pc:spChg chg="add del mod ord">
          <ac:chgData name="Matthieu De Mari" userId="dfb708c9-d8dc-439f-9a3b-c772bf4a311c" providerId="ADAL" clId="{D2FDBEB2-E663-41FC-8A3C-AC79657DF6AB}" dt="2023-02-03T07:52:34.072" v="3952" actId="478"/>
          <ac:spMkLst>
            <pc:docMk/>
            <pc:sldMk cId="3339699406" sldId="761"/>
            <ac:spMk id="12" creationId="{88D4BFB2-AC0E-87E8-0C3D-6AC8E0FB3147}"/>
          </ac:spMkLst>
        </pc:spChg>
        <pc:picChg chg="add del mod">
          <ac:chgData name="Matthieu De Mari" userId="dfb708c9-d8dc-439f-9a3b-c772bf4a311c" providerId="ADAL" clId="{D2FDBEB2-E663-41FC-8A3C-AC79657DF6AB}" dt="2023-02-03T07:54:51.316" v="4254" actId="1038"/>
          <ac:picMkLst>
            <pc:docMk/>
            <pc:sldMk cId="3339699406" sldId="761"/>
            <ac:picMk id="9" creationId="{423131A8-4BB8-05EA-55DF-8D5EE17B8509}"/>
          </ac:picMkLst>
        </pc:picChg>
      </pc:sldChg>
      <pc:sldChg chg="addSp delSp modSp add mod">
        <pc:chgData name="Matthieu De Mari" userId="dfb708c9-d8dc-439f-9a3b-c772bf4a311c" providerId="ADAL" clId="{D2FDBEB2-E663-41FC-8A3C-AC79657DF6AB}" dt="2023-02-03T07:57:48.123" v="4393" actId="1076"/>
        <pc:sldMkLst>
          <pc:docMk/>
          <pc:sldMk cId="1546007078" sldId="762"/>
        </pc:sldMkLst>
        <pc:spChg chg="mod">
          <ac:chgData name="Matthieu De Mari" userId="dfb708c9-d8dc-439f-9a3b-c772bf4a311c" providerId="ADAL" clId="{D2FDBEB2-E663-41FC-8A3C-AC79657DF6AB}" dt="2023-02-03T07:57:26.717" v="4389" actId="20577"/>
          <ac:spMkLst>
            <pc:docMk/>
            <pc:sldMk cId="1546007078" sldId="762"/>
            <ac:spMk id="11" creationId="{0EEC07FE-D839-07DF-7C1A-CDBE72FE6BB9}"/>
          </ac:spMkLst>
        </pc:spChg>
        <pc:picChg chg="add mod">
          <ac:chgData name="Matthieu De Mari" userId="dfb708c9-d8dc-439f-9a3b-c772bf4a311c" providerId="ADAL" clId="{D2FDBEB2-E663-41FC-8A3C-AC79657DF6AB}" dt="2023-02-03T07:57:48.123" v="4393" actId="1076"/>
          <ac:picMkLst>
            <pc:docMk/>
            <pc:sldMk cId="1546007078" sldId="762"/>
            <ac:picMk id="3" creationId="{519EBF6A-6012-A4A4-6E3E-826320F51D1E}"/>
          </ac:picMkLst>
        </pc:picChg>
        <pc:picChg chg="del">
          <ac:chgData name="Matthieu De Mari" userId="dfb708c9-d8dc-439f-9a3b-c772bf4a311c" providerId="ADAL" clId="{D2FDBEB2-E663-41FC-8A3C-AC79657DF6AB}" dt="2023-02-03T07:57:24.975" v="4388" actId="478"/>
          <ac:picMkLst>
            <pc:docMk/>
            <pc:sldMk cId="1546007078" sldId="762"/>
            <ac:picMk id="9" creationId="{423131A8-4BB8-05EA-55DF-8D5EE17B8509}"/>
          </ac:picMkLst>
        </pc:picChg>
      </pc:sldChg>
      <pc:sldChg chg="addSp delSp modSp new mod modClrScheme chgLayout">
        <pc:chgData name="Matthieu De Mari" userId="dfb708c9-d8dc-439f-9a3b-c772bf4a311c" providerId="ADAL" clId="{D2FDBEB2-E663-41FC-8A3C-AC79657DF6AB}" dt="2023-02-03T07:59:23.778" v="4443" actId="20577"/>
        <pc:sldMkLst>
          <pc:docMk/>
          <pc:sldMk cId="2580175991" sldId="763"/>
        </pc:sldMkLst>
        <pc:spChg chg="mod ord">
          <ac:chgData name="Matthieu De Mari" userId="dfb708c9-d8dc-439f-9a3b-c772bf4a311c" providerId="ADAL" clId="{D2FDBEB2-E663-41FC-8A3C-AC79657DF6AB}" dt="2023-02-03T07:58:44.196" v="4413" actId="700"/>
          <ac:spMkLst>
            <pc:docMk/>
            <pc:sldMk cId="2580175991" sldId="763"/>
            <ac:spMk id="2" creationId="{219F4681-3E05-3370-3E46-11417BFE0CA3}"/>
          </ac:spMkLst>
        </pc:spChg>
        <pc:spChg chg="del mod ord">
          <ac:chgData name="Matthieu De Mari" userId="dfb708c9-d8dc-439f-9a3b-c772bf4a311c" providerId="ADAL" clId="{D2FDBEB2-E663-41FC-8A3C-AC79657DF6AB}" dt="2023-02-03T07:58:44.196" v="4413" actId="700"/>
          <ac:spMkLst>
            <pc:docMk/>
            <pc:sldMk cId="2580175991" sldId="763"/>
            <ac:spMk id="3" creationId="{D5C60BE0-D41B-59A3-67FE-EE8B0533B9E2}"/>
          </ac:spMkLst>
        </pc:spChg>
        <pc:spChg chg="del">
          <ac:chgData name="Matthieu De Mari" userId="dfb708c9-d8dc-439f-9a3b-c772bf4a311c" providerId="ADAL" clId="{D2FDBEB2-E663-41FC-8A3C-AC79657DF6AB}" dt="2023-02-03T07:58:44.196" v="4413" actId="700"/>
          <ac:spMkLst>
            <pc:docMk/>
            <pc:sldMk cId="2580175991" sldId="763"/>
            <ac:spMk id="4" creationId="{A458EE03-650E-3695-1FFE-B80334971326}"/>
          </ac:spMkLst>
        </pc:spChg>
        <pc:spChg chg="add mod ord">
          <ac:chgData name="Matthieu De Mari" userId="dfb708c9-d8dc-439f-9a3b-c772bf4a311c" providerId="ADAL" clId="{D2FDBEB2-E663-41FC-8A3C-AC79657DF6AB}" dt="2023-02-03T07:59:23.778" v="4443" actId="20577"/>
          <ac:spMkLst>
            <pc:docMk/>
            <pc:sldMk cId="2580175991" sldId="763"/>
            <ac:spMk id="5" creationId="{1A87BA25-5926-816A-6E16-0F90D4B62FB8}"/>
          </ac:spMkLst>
        </pc:spChg>
      </pc:sldChg>
      <pc:sldChg chg="addSp modSp add mod">
        <pc:chgData name="Matthieu De Mari" userId="dfb708c9-d8dc-439f-9a3b-c772bf4a311c" providerId="ADAL" clId="{D2FDBEB2-E663-41FC-8A3C-AC79657DF6AB}" dt="2023-02-03T08:30:06.264" v="6207"/>
        <pc:sldMkLst>
          <pc:docMk/>
          <pc:sldMk cId="1879463264" sldId="764"/>
        </pc:sldMkLst>
        <pc:spChg chg="mod">
          <ac:chgData name="Matthieu De Mari" userId="dfb708c9-d8dc-439f-9a3b-c772bf4a311c" providerId="ADAL" clId="{D2FDBEB2-E663-41FC-8A3C-AC79657DF6AB}" dt="2023-02-03T08:00:28.087" v="4465" actId="20577"/>
          <ac:spMkLst>
            <pc:docMk/>
            <pc:sldMk cId="1879463264" sldId="764"/>
            <ac:spMk id="2" creationId="{219F4681-3E05-3370-3E46-11417BFE0CA3}"/>
          </ac:spMkLst>
        </pc:spChg>
        <pc:spChg chg="mod">
          <ac:chgData name="Matthieu De Mari" userId="dfb708c9-d8dc-439f-9a3b-c772bf4a311c" providerId="ADAL" clId="{D2FDBEB2-E663-41FC-8A3C-AC79657DF6AB}" dt="2023-02-03T08:30:06.264" v="6207"/>
          <ac:spMkLst>
            <pc:docMk/>
            <pc:sldMk cId="1879463264" sldId="764"/>
            <ac:spMk id="5" creationId="{1A87BA25-5926-816A-6E16-0F90D4B62FB8}"/>
          </ac:spMkLst>
        </pc:spChg>
        <pc:spChg chg="add mod">
          <ac:chgData name="Matthieu De Mari" userId="dfb708c9-d8dc-439f-9a3b-c772bf4a311c" providerId="ADAL" clId="{D2FDBEB2-E663-41FC-8A3C-AC79657DF6AB}" dt="2023-02-03T08:28:44.816" v="6128" actId="14100"/>
          <ac:spMkLst>
            <pc:docMk/>
            <pc:sldMk cId="1879463264" sldId="764"/>
            <ac:spMk id="6" creationId="{B71B8432-2941-E985-296B-548380048287}"/>
          </ac:spMkLst>
        </pc:spChg>
        <pc:spChg chg="add mod">
          <ac:chgData name="Matthieu De Mari" userId="dfb708c9-d8dc-439f-9a3b-c772bf4a311c" providerId="ADAL" clId="{D2FDBEB2-E663-41FC-8A3C-AC79657DF6AB}" dt="2023-02-03T08:28:56.447" v="6133" actId="14100"/>
          <ac:spMkLst>
            <pc:docMk/>
            <pc:sldMk cId="1879463264" sldId="764"/>
            <ac:spMk id="7" creationId="{6F218B3D-3CEC-F710-D995-1AFFD1565B4A}"/>
          </ac:spMkLst>
        </pc:spChg>
        <pc:spChg chg="add mod">
          <ac:chgData name="Matthieu De Mari" userId="dfb708c9-d8dc-439f-9a3b-c772bf4a311c" providerId="ADAL" clId="{D2FDBEB2-E663-41FC-8A3C-AC79657DF6AB}" dt="2023-02-03T08:29:11.080" v="6139" actId="14100"/>
          <ac:spMkLst>
            <pc:docMk/>
            <pc:sldMk cId="1879463264" sldId="764"/>
            <ac:spMk id="8" creationId="{48FBEB34-F974-353C-F986-6F7C897CC38D}"/>
          </ac:spMkLst>
        </pc:spChg>
        <pc:spChg chg="add mod">
          <ac:chgData name="Matthieu De Mari" userId="dfb708c9-d8dc-439f-9a3b-c772bf4a311c" providerId="ADAL" clId="{D2FDBEB2-E663-41FC-8A3C-AC79657DF6AB}" dt="2023-02-03T08:29:28.164" v="6144" actId="14100"/>
          <ac:spMkLst>
            <pc:docMk/>
            <pc:sldMk cId="1879463264" sldId="764"/>
            <ac:spMk id="9" creationId="{EA98C24F-C098-48AA-2AEA-65A891013313}"/>
          </ac:spMkLst>
        </pc:spChg>
        <pc:picChg chg="add mod">
          <ac:chgData name="Matthieu De Mari" userId="dfb708c9-d8dc-439f-9a3b-c772bf4a311c" providerId="ADAL" clId="{D2FDBEB2-E663-41FC-8A3C-AC79657DF6AB}" dt="2023-02-03T08:00:19.061" v="4448" actId="1076"/>
          <ac:picMkLst>
            <pc:docMk/>
            <pc:sldMk cId="1879463264" sldId="764"/>
            <ac:picMk id="4" creationId="{11D096F0-0255-2417-C5F6-A8EFB107AF87}"/>
          </ac:picMkLst>
        </pc:picChg>
      </pc:sldChg>
      <pc:sldChg chg="addSp delSp modSp add mod modClrScheme chgLayout">
        <pc:chgData name="Matthieu De Mari" userId="dfb708c9-d8dc-439f-9a3b-c772bf4a311c" providerId="ADAL" clId="{D2FDBEB2-E663-41FC-8A3C-AC79657DF6AB}" dt="2023-02-03T08:07:21.637" v="4960" actId="115"/>
        <pc:sldMkLst>
          <pc:docMk/>
          <pc:sldMk cId="1996337912" sldId="765"/>
        </pc:sldMkLst>
        <pc:spChg chg="mod ord">
          <ac:chgData name="Matthieu De Mari" userId="dfb708c9-d8dc-439f-9a3b-c772bf4a311c" providerId="ADAL" clId="{D2FDBEB2-E663-41FC-8A3C-AC79657DF6AB}" dt="2023-02-03T08:06:39.647" v="4931" actId="700"/>
          <ac:spMkLst>
            <pc:docMk/>
            <pc:sldMk cId="1996337912" sldId="765"/>
            <ac:spMk id="2" creationId="{408CA521-96F3-C600-A042-370E3F36CE6B}"/>
          </ac:spMkLst>
        </pc:spChg>
        <pc:spChg chg="mod ord">
          <ac:chgData name="Matthieu De Mari" userId="dfb708c9-d8dc-439f-9a3b-c772bf4a311c" providerId="ADAL" clId="{D2FDBEB2-E663-41FC-8A3C-AC79657DF6AB}" dt="2023-02-03T08:07:21.637" v="4960" actId="115"/>
          <ac:spMkLst>
            <pc:docMk/>
            <pc:sldMk cId="1996337912" sldId="765"/>
            <ac:spMk id="3" creationId="{46D88AA4-084D-50F6-7F5E-69051FD9A887}"/>
          </ac:spMkLst>
        </pc:spChg>
        <pc:spChg chg="add del mod ord">
          <ac:chgData name="Matthieu De Mari" userId="dfb708c9-d8dc-439f-9a3b-c772bf4a311c" providerId="ADAL" clId="{D2FDBEB2-E663-41FC-8A3C-AC79657DF6AB}" dt="2023-02-03T08:06:41.627" v="4934" actId="478"/>
          <ac:spMkLst>
            <pc:docMk/>
            <pc:sldMk cId="1996337912" sldId="765"/>
            <ac:spMk id="4" creationId="{A2D14F3C-FDC4-4024-9BEE-A7DFFC115BB5}"/>
          </ac:spMkLst>
        </pc:spChg>
        <pc:picChg chg="add mod">
          <ac:chgData name="Matthieu De Mari" userId="dfb708c9-d8dc-439f-9a3b-c772bf4a311c" providerId="ADAL" clId="{D2FDBEB2-E663-41FC-8A3C-AC79657DF6AB}" dt="2023-02-03T08:06:44.788" v="4936" actId="1076"/>
          <ac:picMkLst>
            <pc:docMk/>
            <pc:sldMk cId="1996337912" sldId="765"/>
            <ac:picMk id="6" creationId="{F7E65437-829A-FD0E-34DF-B7C5610B8C99}"/>
          </ac:picMkLst>
        </pc:picChg>
      </pc:sldChg>
      <pc:sldChg chg="addSp delSp modSp add mod modClrScheme chgLayout">
        <pc:chgData name="Matthieu De Mari" userId="dfb708c9-d8dc-439f-9a3b-c772bf4a311c" providerId="ADAL" clId="{D2FDBEB2-E663-41FC-8A3C-AC79657DF6AB}" dt="2023-02-03T08:15:31.961" v="5774" actId="20577"/>
        <pc:sldMkLst>
          <pc:docMk/>
          <pc:sldMk cId="1554669076" sldId="766"/>
        </pc:sldMkLst>
        <pc:spChg chg="mod ord">
          <ac:chgData name="Matthieu De Mari" userId="dfb708c9-d8dc-439f-9a3b-c772bf4a311c" providerId="ADAL" clId="{D2FDBEB2-E663-41FC-8A3C-AC79657DF6AB}" dt="2023-02-03T08:10:32.952" v="5150" actId="20577"/>
          <ac:spMkLst>
            <pc:docMk/>
            <pc:sldMk cId="1554669076" sldId="766"/>
            <ac:spMk id="2" creationId="{62DF8571-F31A-11B4-26C7-2C202A57B4A3}"/>
          </ac:spMkLst>
        </pc:spChg>
        <pc:spChg chg="mod ord">
          <ac:chgData name="Matthieu De Mari" userId="dfb708c9-d8dc-439f-9a3b-c772bf4a311c" providerId="ADAL" clId="{D2FDBEB2-E663-41FC-8A3C-AC79657DF6AB}" dt="2023-02-03T08:15:31.961" v="5774" actId="20577"/>
          <ac:spMkLst>
            <pc:docMk/>
            <pc:sldMk cId="1554669076" sldId="766"/>
            <ac:spMk id="3" creationId="{6C4142A3-3578-C842-742A-3495AD72B776}"/>
          </ac:spMkLst>
        </pc:spChg>
        <pc:spChg chg="add del mod ord">
          <ac:chgData name="Matthieu De Mari" userId="dfb708c9-d8dc-439f-9a3b-c772bf4a311c" providerId="ADAL" clId="{D2FDBEB2-E663-41FC-8A3C-AC79657DF6AB}" dt="2023-02-03T08:10:29.217" v="5134" actId="478"/>
          <ac:spMkLst>
            <pc:docMk/>
            <pc:sldMk cId="1554669076" sldId="766"/>
            <ac:spMk id="4" creationId="{ABCE8158-90FE-6E24-8A51-8624D5A8D761}"/>
          </ac:spMkLst>
        </pc:spChg>
        <pc:picChg chg="add mod">
          <ac:chgData name="Matthieu De Mari" userId="dfb708c9-d8dc-439f-9a3b-c772bf4a311c" providerId="ADAL" clId="{D2FDBEB2-E663-41FC-8A3C-AC79657DF6AB}" dt="2023-02-03T08:10:36.840" v="5152" actId="1076"/>
          <ac:picMkLst>
            <pc:docMk/>
            <pc:sldMk cId="1554669076" sldId="766"/>
            <ac:picMk id="6" creationId="{8165C00E-7E68-A320-3D25-91D5D0CBC17F}"/>
          </ac:picMkLst>
        </pc:picChg>
      </pc:sldChg>
      <pc:sldChg chg="modSp add mod">
        <pc:chgData name="Matthieu De Mari" userId="dfb708c9-d8dc-439f-9a3b-c772bf4a311c" providerId="ADAL" clId="{D2FDBEB2-E663-41FC-8A3C-AC79657DF6AB}" dt="2023-02-03T08:14:24.478" v="5655" actId="113"/>
        <pc:sldMkLst>
          <pc:docMk/>
          <pc:sldMk cId="887698529" sldId="767"/>
        </pc:sldMkLst>
        <pc:spChg chg="mod">
          <ac:chgData name="Matthieu De Mari" userId="dfb708c9-d8dc-439f-9a3b-c772bf4a311c" providerId="ADAL" clId="{D2FDBEB2-E663-41FC-8A3C-AC79657DF6AB}" dt="2023-02-03T08:14:24.478" v="5655" actId="113"/>
          <ac:spMkLst>
            <pc:docMk/>
            <pc:sldMk cId="887698529" sldId="767"/>
            <ac:spMk id="3" creationId="{6C4142A3-3578-C842-742A-3495AD72B776}"/>
          </ac:spMkLst>
        </pc:spChg>
      </pc:sldChg>
      <pc:sldChg chg="modSp add mod">
        <pc:chgData name="Matthieu De Mari" userId="dfb708c9-d8dc-439f-9a3b-c772bf4a311c" providerId="ADAL" clId="{D2FDBEB2-E663-41FC-8A3C-AC79657DF6AB}" dt="2023-02-03T08:15:19.361" v="5773" actId="20577"/>
        <pc:sldMkLst>
          <pc:docMk/>
          <pc:sldMk cId="3101493777" sldId="768"/>
        </pc:sldMkLst>
        <pc:spChg chg="mod">
          <ac:chgData name="Matthieu De Mari" userId="dfb708c9-d8dc-439f-9a3b-c772bf4a311c" providerId="ADAL" clId="{D2FDBEB2-E663-41FC-8A3C-AC79657DF6AB}" dt="2023-02-03T08:15:19.361" v="5773" actId="20577"/>
          <ac:spMkLst>
            <pc:docMk/>
            <pc:sldMk cId="3101493777" sldId="768"/>
            <ac:spMk id="3" creationId="{6C4142A3-3578-C842-742A-3495AD72B776}"/>
          </ac:spMkLst>
        </pc:spChg>
      </pc:sldChg>
      <pc:sldChg chg="modSp new mod">
        <pc:chgData name="Matthieu De Mari" userId="dfb708c9-d8dc-439f-9a3b-c772bf4a311c" providerId="ADAL" clId="{D2FDBEB2-E663-41FC-8A3C-AC79657DF6AB}" dt="2023-02-03T08:22:57.233" v="6026" actId="20577"/>
        <pc:sldMkLst>
          <pc:docMk/>
          <pc:sldMk cId="2909899754" sldId="769"/>
        </pc:sldMkLst>
        <pc:spChg chg="mod">
          <ac:chgData name="Matthieu De Mari" userId="dfb708c9-d8dc-439f-9a3b-c772bf4a311c" providerId="ADAL" clId="{D2FDBEB2-E663-41FC-8A3C-AC79657DF6AB}" dt="2023-02-03T08:21:26.131" v="5871" actId="20577"/>
          <ac:spMkLst>
            <pc:docMk/>
            <pc:sldMk cId="2909899754" sldId="769"/>
            <ac:spMk id="2" creationId="{F73E479C-D045-DD74-CA6E-A60F94A36E18}"/>
          </ac:spMkLst>
        </pc:spChg>
        <pc:spChg chg="mod">
          <ac:chgData name="Matthieu De Mari" userId="dfb708c9-d8dc-439f-9a3b-c772bf4a311c" providerId="ADAL" clId="{D2FDBEB2-E663-41FC-8A3C-AC79657DF6AB}" dt="2023-02-03T08:22:57.233" v="6026" actId="20577"/>
          <ac:spMkLst>
            <pc:docMk/>
            <pc:sldMk cId="2909899754" sldId="769"/>
            <ac:spMk id="3" creationId="{70FF8A92-BFB5-623C-CBC8-C3AB284F9C4F}"/>
          </ac:spMkLst>
        </pc:spChg>
      </pc:sldChg>
      <pc:sldChg chg="add del">
        <pc:chgData name="Matthieu De Mari" userId="dfb708c9-d8dc-439f-9a3b-c772bf4a311c" providerId="ADAL" clId="{D2FDBEB2-E663-41FC-8A3C-AC79657DF6AB}" dt="2023-02-03T08:14:32.531" v="5657" actId="47"/>
        <pc:sldMkLst>
          <pc:docMk/>
          <pc:sldMk cId="2993869992" sldId="769"/>
        </pc:sldMkLst>
      </pc:sldChg>
      <pc:sldChg chg="addSp delSp modSp add mod">
        <pc:chgData name="Matthieu De Mari" userId="dfb708c9-d8dc-439f-9a3b-c772bf4a311c" providerId="ADAL" clId="{D2FDBEB2-E663-41FC-8A3C-AC79657DF6AB}" dt="2023-02-03T08:16:53.633" v="5816" actId="1076"/>
        <pc:sldMkLst>
          <pc:docMk/>
          <pc:sldMk cId="581091786" sldId="770"/>
        </pc:sldMkLst>
        <pc:picChg chg="add mod">
          <ac:chgData name="Matthieu De Mari" userId="dfb708c9-d8dc-439f-9a3b-c772bf4a311c" providerId="ADAL" clId="{D2FDBEB2-E663-41FC-8A3C-AC79657DF6AB}" dt="2023-02-03T08:16:53.633" v="5816" actId="1076"/>
          <ac:picMkLst>
            <pc:docMk/>
            <pc:sldMk cId="581091786" sldId="770"/>
            <ac:picMk id="4" creationId="{DB513CD6-1CBE-A3B1-1E6F-41F285705A04}"/>
          </ac:picMkLst>
        </pc:picChg>
        <pc:picChg chg="del">
          <ac:chgData name="Matthieu De Mari" userId="dfb708c9-d8dc-439f-9a3b-c772bf4a311c" providerId="ADAL" clId="{D2FDBEB2-E663-41FC-8A3C-AC79657DF6AB}" dt="2023-02-03T08:16:45.123" v="5811" actId="478"/>
          <ac:picMkLst>
            <pc:docMk/>
            <pc:sldMk cId="581091786" sldId="770"/>
            <ac:picMk id="5" creationId="{4A8B1291-A554-8B80-6FA0-9146AA644C29}"/>
          </ac:picMkLst>
        </pc:picChg>
      </pc:sldChg>
      <pc:sldChg chg="addSp delSp modSp add mod">
        <pc:chgData name="Matthieu De Mari" userId="dfb708c9-d8dc-439f-9a3b-c772bf4a311c" providerId="ADAL" clId="{D2FDBEB2-E663-41FC-8A3C-AC79657DF6AB}" dt="2023-02-03T08:17:21.113" v="5822" actId="1076"/>
        <pc:sldMkLst>
          <pc:docMk/>
          <pc:sldMk cId="2768410648" sldId="771"/>
        </pc:sldMkLst>
        <pc:picChg chg="del">
          <ac:chgData name="Matthieu De Mari" userId="dfb708c9-d8dc-439f-9a3b-c772bf4a311c" providerId="ADAL" clId="{D2FDBEB2-E663-41FC-8A3C-AC79657DF6AB}" dt="2023-02-03T08:17:14.217" v="5818" actId="478"/>
          <ac:picMkLst>
            <pc:docMk/>
            <pc:sldMk cId="2768410648" sldId="771"/>
            <ac:picMk id="4" creationId="{DB513CD6-1CBE-A3B1-1E6F-41F285705A04}"/>
          </ac:picMkLst>
        </pc:picChg>
        <pc:picChg chg="add mod">
          <ac:chgData name="Matthieu De Mari" userId="dfb708c9-d8dc-439f-9a3b-c772bf4a311c" providerId="ADAL" clId="{D2FDBEB2-E663-41FC-8A3C-AC79657DF6AB}" dt="2023-02-03T08:17:21.113" v="5822" actId="1076"/>
          <ac:picMkLst>
            <pc:docMk/>
            <pc:sldMk cId="2768410648" sldId="771"/>
            <ac:picMk id="5" creationId="{0B55E7AB-B38B-DC28-57B5-D4F3CA5543A9}"/>
          </ac:picMkLst>
        </pc:picChg>
      </pc:sldChg>
      <pc:sldChg chg="addSp delSp modSp add mod">
        <pc:chgData name="Matthieu De Mari" userId="dfb708c9-d8dc-439f-9a3b-c772bf4a311c" providerId="ADAL" clId="{D2FDBEB2-E663-41FC-8A3C-AC79657DF6AB}" dt="2023-02-03T08:24:00.796" v="6040" actId="693"/>
        <pc:sldMkLst>
          <pc:docMk/>
          <pc:sldMk cId="2791462929" sldId="772"/>
        </pc:sldMkLst>
        <pc:spChg chg="del">
          <ac:chgData name="Matthieu De Mari" userId="dfb708c9-d8dc-439f-9a3b-c772bf4a311c" providerId="ADAL" clId="{D2FDBEB2-E663-41FC-8A3C-AC79657DF6AB}" dt="2023-02-03T08:23:39.331" v="6033" actId="478"/>
          <ac:spMkLst>
            <pc:docMk/>
            <pc:sldMk cId="2791462929" sldId="772"/>
            <ac:spMk id="2" creationId="{F73E479C-D045-DD74-CA6E-A60F94A36E18}"/>
          </ac:spMkLst>
        </pc:spChg>
        <pc:spChg chg="del">
          <ac:chgData name="Matthieu De Mari" userId="dfb708c9-d8dc-439f-9a3b-c772bf4a311c" providerId="ADAL" clId="{D2FDBEB2-E663-41FC-8A3C-AC79657DF6AB}" dt="2023-02-03T08:23:29.499" v="6029" actId="478"/>
          <ac:spMkLst>
            <pc:docMk/>
            <pc:sldMk cId="2791462929" sldId="772"/>
            <ac:spMk id="3" creationId="{70FF8A92-BFB5-623C-CBC8-C3AB284F9C4F}"/>
          </ac:spMkLst>
        </pc:spChg>
        <pc:spChg chg="add del mod">
          <ac:chgData name="Matthieu De Mari" userId="dfb708c9-d8dc-439f-9a3b-c772bf4a311c" providerId="ADAL" clId="{D2FDBEB2-E663-41FC-8A3C-AC79657DF6AB}" dt="2023-02-03T08:23:30.402" v="6030" actId="478"/>
          <ac:spMkLst>
            <pc:docMk/>
            <pc:sldMk cId="2791462929" sldId="772"/>
            <ac:spMk id="5" creationId="{3DD61136-8249-FB02-12AF-1593CC1FF5D8}"/>
          </ac:spMkLst>
        </pc:spChg>
        <pc:spChg chg="add del mod">
          <ac:chgData name="Matthieu De Mari" userId="dfb708c9-d8dc-439f-9a3b-c772bf4a311c" providerId="ADAL" clId="{D2FDBEB2-E663-41FC-8A3C-AC79657DF6AB}" dt="2023-02-03T08:23:39.846" v="6034" actId="478"/>
          <ac:spMkLst>
            <pc:docMk/>
            <pc:sldMk cId="2791462929" sldId="772"/>
            <ac:spMk id="9" creationId="{FFB59F14-5BBC-0746-BF94-EA6C66BE9A0B}"/>
          </ac:spMkLst>
        </pc:spChg>
        <pc:spChg chg="add mod">
          <ac:chgData name="Matthieu De Mari" userId="dfb708c9-d8dc-439f-9a3b-c772bf4a311c" providerId="ADAL" clId="{D2FDBEB2-E663-41FC-8A3C-AC79657DF6AB}" dt="2023-02-03T08:24:00.796" v="6040" actId="693"/>
          <ac:spMkLst>
            <pc:docMk/>
            <pc:sldMk cId="2791462929" sldId="772"/>
            <ac:spMk id="10" creationId="{05D2C95D-2B70-B440-975A-04C4967C6B36}"/>
          </ac:spMkLst>
        </pc:spChg>
        <pc:picChg chg="add mod">
          <ac:chgData name="Matthieu De Mari" userId="dfb708c9-d8dc-439f-9a3b-c772bf4a311c" providerId="ADAL" clId="{D2FDBEB2-E663-41FC-8A3C-AC79657DF6AB}" dt="2023-02-03T08:23:43.814" v="6035" actId="1076"/>
          <ac:picMkLst>
            <pc:docMk/>
            <pc:sldMk cId="2791462929" sldId="772"/>
            <ac:picMk id="7" creationId="{8A22C389-6C54-9099-6A64-828E4E151972}"/>
          </ac:picMkLst>
        </pc:picChg>
      </pc:sldChg>
      <pc:sldChg chg="addSp delSp modSp add mod">
        <pc:chgData name="Matthieu De Mari" userId="dfb708c9-d8dc-439f-9a3b-c772bf4a311c" providerId="ADAL" clId="{D2FDBEB2-E663-41FC-8A3C-AC79657DF6AB}" dt="2023-02-03T08:25:06.211" v="6051" actId="14100"/>
        <pc:sldMkLst>
          <pc:docMk/>
          <pc:sldMk cId="3544439591" sldId="773"/>
        </pc:sldMkLst>
        <pc:spChg chg="del">
          <ac:chgData name="Matthieu De Mari" userId="dfb708c9-d8dc-439f-9a3b-c772bf4a311c" providerId="ADAL" clId="{D2FDBEB2-E663-41FC-8A3C-AC79657DF6AB}" dt="2023-02-03T08:24:07.770" v="6042" actId="478"/>
          <ac:spMkLst>
            <pc:docMk/>
            <pc:sldMk cId="3544439591" sldId="773"/>
            <ac:spMk id="2" creationId="{F73E479C-D045-DD74-CA6E-A60F94A36E18}"/>
          </ac:spMkLst>
        </pc:spChg>
        <pc:spChg chg="del">
          <ac:chgData name="Matthieu De Mari" userId="dfb708c9-d8dc-439f-9a3b-c772bf4a311c" providerId="ADAL" clId="{D2FDBEB2-E663-41FC-8A3C-AC79657DF6AB}" dt="2023-02-03T08:24:06.105" v="6041" actId="478"/>
          <ac:spMkLst>
            <pc:docMk/>
            <pc:sldMk cId="3544439591" sldId="773"/>
            <ac:spMk id="3" creationId="{70FF8A92-BFB5-623C-CBC8-C3AB284F9C4F}"/>
          </ac:spMkLst>
        </pc:spChg>
        <pc:spChg chg="add del mod">
          <ac:chgData name="Matthieu De Mari" userId="dfb708c9-d8dc-439f-9a3b-c772bf4a311c" providerId="ADAL" clId="{D2FDBEB2-E663-41FC-8A3C-AC79657DF6AB}" dt="2023-02-03T08:24:10.221" v="6044" actId="478"/>
          <ac:spMkLst>
            <pc:docMk/>
            <pc:sldMk cId="3544439591" sldId="773"/>
            <ac:spMk id="5" creationId="{AE319490-EE7A-7727-9750-A567680B8BCF}"/>
          </ac:spMkLst>
        </pc:spChg>
        <pc:spChg chg="add del mod">
          <ac:chgData name="Matthieu De Mari" userId="dfb708c9-d8dc-439f-9a3b-c772bf4a311c" providerId="ADAL" clId="{D2FDBEB2-E663-41FC-8A3C-AC79657DF6AB}" dt="2023-02-03T08:24:09.501" v="6043" actId="478"/>
          <ac:spMkLst>
            <pc:docMk/>
            <pc:sldMk cId="3544439591" sldId="773"/>
            <ac:spMk id="7" creationId="{F3BE0FB6-8065-C95F-CC16-20591A2BF2C4}"/>
          </ac:spMkLst>
        </pc:spChg>
        <pc:spChg chg="add mod">
          <ac:chgData name="Matthieu De Mari" userId="dfb708c9-d8dc-439f-9a3b-c772bf4a311c" providerId="ADAL" clId="{D2FDBEB2-E663-41FC-8A3C-AC79657DF6AB}" dt="2023-02-03T08:24:54.399" v="6048" actId="14100"/>
          <ac:spMkLst>
            <pc:docMk/>
            <pc:sldMk cId="3544439591" sldId="773"/>
            <ac:spMk id="10" creationId="{40C8C131-441A-C680-9DA7-9EFCD7CB8648}"/>
          </ac:spMkLst>
        </pc:spChg>
        <pc:spChg chg="add mod">
          <ac:chgData name="Matthieu De Mari" userId="dfb708c9-d8dc-439f-9a3b-c772bf4a311c" providerId="ADAL" clId="{D2FDBEB2-E663-41FC-8A3C-AC79657DF6AB}" dt="2023-02-03T08:25:06.211" v="6051" actId="14100"/>
          <ac:spMkLst>
            <pc:docMk/>
            <pc:sldMk cId="3544439591" sldId="773"/>
            <ac:spMk id="11" creationId="{CCF19188-331C-56E9-DDFD-E1D8F2293637}"/>
          </ac:spMkLst>
        </pc:spChg>
        <pc:picChg chg="add">
          <ac:chgData name="Matthieu De Mari" userId="dfb708c9-d8dc-439f-9a3b-c772bf4a311c" providerId="ADAL" clId="{D2FDBEB2-E663-41FC-8A3C-AC79657DF6AB}" dt="2023-02-03T08:24:39.775" v="6045" actId="22"/>
          <ac:picMkLst>
            <pc:docMk/>
            <pc:sldMk cId="3544439591" sldId="773"/>
            <ac:picMk id="9" creationId="{F74376F7-0E3A-4AAD-EC53-B5CDCF5F5761}"/>
          </ac:picMkLst>
        </pc:picChg>
      </pc:sldChg>
      <pc:sldChg chg="addSp delSp modSp add mod">
        <pc:chgData name="Matthieu De Mari" userId="dfb708c9-d8dc-439f-9a3b-c772bf4a311c" providerId="ADAL" clId="{D2FDBEB2-E663-41FC-8A3C-AC79657DF6AB}" dt="2023-02-03T08:25:30.434" v="6061" actId="478"/>
        <pc:sldMkLst>
          <pc:docMk/>
          <pc:sldMk cId="2831341972" sldId="774"/>
        </pc:sldMkLst>
        <pc:spChg chg="del">
          <ac:chgData name="Matthieu De Mari" userId="dfb708c9-d8dc-439f-9a3b-c772bf4a311c" providerId="ADAL" clId="{D2FDBEB2-E663-41FC-8A3C-AC79657DF6AB}" dt="2023-02-03T08:25:28.859" v="6060" actId="478"/>
          <ac:spMkLst>
            <pc:docMk/>
            <pc:sldMk cId="2831341972" sldId="774"/>
            <ac:spMk id="10" creationId="{40C8C131-441A-C680-9DA7-9EFCD7CB8648}"/>
          </ac:spMkLst>
        </pc:spChg>
        <pc:spChg chg="del">
          <ac:chgData name="Matthieu De Mari" userId="dfb708c9-d8dc-439f-9a3b-c772bf4a311c" providerId="ADAL" clId="{D2FDBEB2-E663-41FC-8A3C-AC79657DF6AB}" dt="2023-02-03T08:25:30.434" v="6061" actId="478"/>
          <ac:spMkLst>
            <pc:docMk/>
            <pc:sldMk cId="2831341972" sldId="774"/>
            <ac:spMk id="11" creationId="{CCF19188-331C-56E9-DDFD-E1D8F2293637}"/>
          </ac:spMkLst>
        </pc:spChg>
        <pc:picChg chg="add ord">
          <ac:chgData name="Matthieu De Mari" userId="dfb708c9-d8dc-439f-9a3b-c772bf4a311c" providerId="ADAL" clId="{D2FDBEB2-E663-41FC-8A3C-AC79657DF6AB}" dt="2023-02-03T08:25:26.871" v="6059" actId="171"/>
          <ac:picMkLst>
            <pc:docMk/>
            <pc:sldMk cId="2831341972" sldId="774"/>
            <ac:picMk id="3" creationId="{837C229A-616F-199B-C751-22C64F2D23AF}"/>
          </ac:picMkLst>
        </pc:picChg>
        <pc:picChg chg="del">
          <ac:chgData name="Matthieu De Mari" userId="dfb708c9-d8dc-439f-9a3b-c772bf4a311c" providerId="ADAL" clId="{D2FDBEB2-E663-41FC-8A3C-AC79657DF6AB}" dt="2023-02-03T08:25:11.983" v="6053" actId="478"/>
          <ac:picMkLst>
            <pc:docMk/>
            <pc:sldMk cId="2831341972" sldId="774"/>
            <ac:picMk id="9" creationId="{F74376F7-0E3A-4AAD-EC53-B5CDCF5F5761}"/>
          </ac:picMkLst>
        </pc:picChg>
      </pc:sldChg>
      <pc:sldChg chg="addSp delSp modSp add mod">
        <pc:chgData name="Matthieu De Mari" userId="dfb708c9-d8dc-439f-9a3b-c772bf4a311c" providerId="ADAL" clId="{D2FDBEB2-E663-41FC-8A3C-AC79657DF6AB}" dt="2023-02-03T08:35:42.751" v="6590" actId="20577"/>
        <pc:sldMkLst>
          <pc:docMk/>
          <pc:sldMk cId="743119883" sldId="775"/>
        </pc:sldMkLst>
        <pc:spChg chg="mod">
          <ac:chgData name="Matthieu De Mari" userId="dfb708c9-d8dc-439f-9a3b-c772bf4a311c" providerId="ADAL" clId="{D2FDBEB2-E663-41FC-8A3C-AC79657DF6AB}" dt="2023-02-03T08:35:42.751" v="6590" actId="20577"/>
          <ac:spMkLst>
            <pc:docMk/>
            <pc:sldMk cId="743119883" sldId="775"/>
            <ac:spMk id="3" creationId="{EDC87932-752D-FABC-76EF-38023409D8D8}"/>
          </ac:spMkLst>
        </pc:spChg>
        <pc:spChg chg="del mod">
          <ac:chgData name="Matthieu De Mari" userId="dfb708c9-d8dc-439f-9a3b-c772bf4a311c" providerId="ADAL" clId="{D2FDBEB2-E663-41FC-8A3C-AC79657DF6AB}" dt="2023-02-03T08:32:49.483" v="6389" actId="478"/>
          <ac:spMkLst>
            <pc:docMk/>
            <pc:sldMk cId="743119883" sldId="775"/>
            <ac:spMk id="4" creationId="{2A4C576B-2ED6-0560-5E76-758168B5FF17}"/>
          </ac:spMkLst>
        </pc:spChg>
        <pc:spChg chg="add del">
          <ac:chgData name="Matthieu De Mari" userId="dfb708c9-d8dc-439f-9a3b-c772bf4a311c" providerId="ADAL" clId="{D2FDBEB2-E663-41FC-8A3C-AC79657DF6AB}" dt="2023-02-03T08:33:34.303" v="6430"/>
          <ac:spMkLst>
            <pc:docMk/>
            <pc:sldMk cId="743119883" sldId="775"/>
            <ac:spMk id="5" creationId="{AFF69E5F-801B-0C46-BA7C-6F246C173675}"/>
          </ac:spMkLst>
        </pc:spChg>
        <pc:spChg chg="add del">
          <ac:chgData name="Matthieu De Mari" userId="dfb708c9-d8dc-439f-9a3b-c772bf4a311c" providerId="ADAL" clId="{D2FDBEB2-E663-41FC-8A3C-AC79657DF6AB}" dt="2023-02-03T08:33:57.224" v="6440"/>
          <ac:spMkLst>
            <pc:docMk/>
            <pc:sldMk cId="743119883" sldId="775"/>
            <ac:spMk id="6" creationId="{C6A063D2-50CF-1A51-4CAB-971191EB54DD}"/>
          </ac:spMkLst>
        </pc:spChg>
        <pc:spChg chg="add del">
          <ac:chgData name="Matthieu De Mari" userId="dfb708c9-d8dc-439f-9a3b-c772bf4a311c" providerId="ADAL" clId="{D2FDBEB2-E663-41FC-8A3C-AC79657DF6AB}" dt="2023-02-03T08:34:27.329" v="6456"/>
          <ac:spMkLst>
            <pc:docMk/>
            <pc:sldMk cId="743119883" sldId="775"/>
            <ac:spMk id="7" creationId="{B0D6C9DC-EF97-E61A-C0C6-AFDF71BE7987}"/>
          </ac:spMkLst>
        </pc:spChg>
      </pc:sldChg>
      <pc:sldChg chg="addSp delSp modSp add mod modClrScheme chgLayout">
        <pc:chgData name="Matthieu De Mari" userId="dfb708c9-d8dc-439f-9a3b-c772bf4a311c" providerId="ADAL" clId="{D2FDBEB2-E663-41FC-8A3C-AC79657DF6AB}" dt="2023-02-03T08:38:18.521" v="6716" actId="14100"/>
        <pc:sldMkLst>
          <pc:docMk/>
          <pc:sldMk cId="1966383991" sldId="776"/>
        </pc:sldMkLst>
        <pc:spChg chg="del mod ord">
          <ac:chgData name="Matthieu De Mari" userId="dfb708c9-d8dc-439f-9a3b-c772bf4a311c" providerId="ADAL" clId="{D2FDBEB2-E663-41FC-8A3C-AC79657DF6AB}" dt="2023-02-03T08:37:08.521" v="6696" actId="478"/>
          <ac:spMkLst>
            <pc:docMk/>
            <pc:sldMk cId="1966383991" sldId="776"/>
            <ac:spMk id="2" creationId="{9E92E9E4-1AEF-6408-1465-D1DC917DE2AF}"/>
          </ac:spMkLst>
        </pc:spChg>
        <pc:spChg chg="del mod ord">
          <ac:chgData name="Matthieu De Mari" userId="dfb708c9-d8dc-439f-9a3b-c772bf4a311c" providerId="ADAL" clId="{D2FDBEB2-E663-41FC-8A3C-AC79657DF6AB}" dt="2023-02-03T08:37:07.261" v="6695" actId="478"/>
          <ac:spMkLst>
            <pc:docMk/>
            <pc:sldMk cId="1966383991" sldId="776"/>
            <ac:spMk id="3" creationId="{EDC87932-752D-FABC-76EF-38023409D8D8}"/>
          </ac:spMkLst>
        </pc:spChg>
        <pc:spChg chg="add mod">
          <ac:chgData name="Matthieu De Mari" userId="dfb708c9-d8dc-439f-9a3b-c772bf4a311c" providerId="ADAL" clId="{D2FDBEB2-E663-41FC-8A3C-AC79657DF6AB}" dt="2023-02-03T08:37:44.231" v="6704" actId="14100"/>
          <ac:spMkLst>
            <pc:docMk/>
            <pc:sldMk cId="1966383991" sldId="776"/>
            <ac:spMk id="6" creationId="{B81BF3B3-CE84-481C-BA68-D4C15AEFD0C8}"/>
          </ac:spMkLst>
        </pc:spChg>
        <pc:spChg chg="add mod">
          <ac:chgData name="Matthieu De Mari" userId="dfb708c9-d8dc-439f-9a3b-c772bf4a311c" providerId="ADAL" clId="{D2FDBEB2-E663-41FC-8A3C-AC79657DF6AB}" dt="2023-02-03T08:37:51.859" v="6707" actId="14100"/>
          <ac:spMkLst>
            <pc:docMk/>
            <pc:sldMk cId="1966383991" sldId="776"/>
            <ac:spMk id="7" creationId="{19BF4F18-8542-0DC3-D74A-719630C157EC}"/>
          </ac:spMkLst>
        </pc:spChg>
        <pc:spChg chg="add mod">
          <ac:chgData name="Matthieu De Mari" userId="dfb708c9-d8dc-439f-9a3b-c772bf4a311c" providerId="ADAL" clId="{D2FDBEB2-E663-41FC-8A3C-AC79657DF6AB}" dt="2023-02-03T08:38:09.319" v="6712" actId="14100"/>
          <ac:spMkLst>
            <pc:docMk/>
            <pc:sldMk cId="1966383991" sldId="776"/>
            <ac:spMk id="8" creationId="{88F7E578-F57B-3DA6-91CB-FDA0B5ADDE28}"/>
          </ac:spMkLst>
        </pc:spChg>
        <pc:spChg chg="add mod">
          <ac:chgData name="Matthieu De Mari" userId="dfb708c9-d8dc-439f-9a3b-c772bf4a311c" providerId="ADAL" clId="{D2FDBEB2-E663-41FC-8A3C-AC79657DF6AB}" dt="2023-02-03T08:38:18.521" v="6716" actId="14100"/>
          <ac:spMkLst>
            <pc:docMk/>
            <pc:sldMk cId="1966383991" sldId="776"/>
            <ac:spMk id="9" creationId="{2EC6039F-E579-454C-DF0C-2DA2980864E5}"/>
          </ac:spMkLst>
        </pc:spChg>
        <pc:picChg chg="add mod">
          <ac:chgData name="Matthieu De Mari" userId="dfb708c9-d8dc-439f-9a3b-c772bf4a311c" providerId="ADAL" clId="{D2FDBEB2-E663-41FC-8A3C-AC79657DF6AB}" dt="2023-02-03T08:37:38.470" v="6703" actId="14100"/>
          <ac:picMkLst>
            <pc:docMk/>
            <pc:sldMk cId="1966383991" sldId="776"/>
            <ac:picMk id="5" creationId="{8B96114E-5630-8F4B-7F34-8E0B7043DE39}"/>
          </ac:picMkLst>
        </pc:picChg>
      </pc:sldChg>
      <pc:sldChg chg="modSp add mod">
        <pc:chgData name="Matthieu De Mari" userId="dfb708c9-d8dc-439f-9a3b-c772bf4a311c" providerId="ADAL" clId="{D2FDBEB2-E663-41FC-8A3C-AC79657DF6AB}" dt="2023-02-03T08:44:33.674" v="7137" actId="14100"/>
        <pc:sldMkLst>
          <pc:docMk/>
          <pc:sldMk cId="3349972987" sldId="777"/>
        </pc:sldMkLst>
        <pc:spChg chg="mod">
          <ac:chgData name="Matthieu De Mari" userId="dfb708c9-d8dc-439f-9a3b-c772bf4a311c" providerId="ADAL" clId="{D2FDBEB2-E663-41FC-8A3C-AC79657DF6AB}" dt="2023-02-03T08:44:33.674" v="7137" actId="14100"/>
          <ac:spMkLst>
            <pc:docMk/>
            <pc:sldMk cId="3349972987" sldId="777"/>
            <ac:spMk id="3" creationId="{EDC87932-752D-FABC-76EF-38023409D8D8}"/>
          </ac:spMkLst>
        </pc:spChg>
      </pc:sldChg>
      <pc:sldChg chg="modSp new mod ord">
        <pc:chgData name="Matthieu De Mari" userId="dfb708c9-d8dc-439f-9a3b-c772bf4a311c" providerId="ADAL" clId="{D2FDBEB2-E663-41FC-8A3C-AC79657DF6AB}" dt="2023-02-03T08:51:08.222" v="7382"/>
        <pc:sldMkLst>
          <pc:docMk/>
          <pc:sldMk cId="4008937125" sldId="778"/>
        </pc:sldMkLst>
        <pc:spChg chg="mod">
          <ac:chgData name="Matthieu De Mari" userId="dfb708c9-d8dc-439f-9a3b-c772bf4a311c" providerId="ADAL" clId="{D2FDBEB2-E663-41FC-8A3C-AC79657DF6AB}" dt="2023-02-03T08:44:54.903" v="7177" actId="20577"/>
          <ac:spMkLst>
            <pc:docMk/>
            <pc:sldMk cId="4008937125" sldId="778"/>
            <ac:spMk id="2" creationId="{71E1A1F8-8179-2E4B-0559-23E67A65BC3B}"/>
          </ac:spMkLst>
        </pc:spChg>
        <pc:spChg chg="mod">
          <ac:chgData name="Matthieu De Mari" userId="dfb708c9-d8dc-439f-9a3b-c772bf4a311c" providerId="ADAL" clId="{D2FDBEB2-E663-41FC-8A3C-AC79657DF6AB}" dt="2023-02-03T08:48:53.159" v="7372" actId="113"/>
          <ac:spMkLst>
            <pc:docMk/>
            <pc:sldMk cId="4008937125" sldId="778"/>
            <ac:spMk id="3" creationId="{434F9CC2-454D-E009-C2D1-3A775BEB1B4B}"/>
          </ac:spMkLst>
        </pc:spChg>
      </pc:sldChg>
      <pc:sldChg chg="addSp delSp modSp add mod ord modClrScheme chgLayout">
        <pc:chgData name="Matthieu De Mari" userId="dfb708c9-d8dc-439f-9a3b-c772bf4a311c" providerId="ADAL" clId="{D2FDBEB2-E663-41FC-8A3C-AC79657DF6AB}" dt="2023-02-03T08:51:08.222" v="7382"/>
        <pc:sldMkLst>
          <pc:docMk/>
          <pc:sldMk cId="1689794110" sldId="779"/>
        </pc:sldMkLst>
        <pc:spChg chg="del mod ord">
          <ac:chgData name="Matthieu De Mari" userId="dfb708c9-d8dc-439f-9a3b-c772bf4a311c" providerId="ADAL" clId="{D2FDBEB2-E663-41FC-8A3C-AC79657DF6AB}" dt="2023-02-03T08:47:18.323" v="7334" actId="478"/>
          <ac:spMkLst>
            <pc:docMk/>
            <pc:sldMk cId="1689794110" sldId="779"/>
            <ac:spMk id="2" creationId="{71E1A1F8-8179-2E4B-0559-23E67A65BC3B}"/>
          </ac:spMkLst>
        </pc:spChg>
        <pc:spChg chg="del mod ord">
          <ac:chgData name="Matthieu De Mari" userId="dfb708c9-d8dc-439f-9a3b-c772bf4a311c" providerId="ADAL" clId="{D2FDBEB2-E663-41FC-8A3C-AC79657DF6AB}" dt="2023-02-03T08:47:16.564" v="7333" actId="478"/>
          <ac:spMkLst>
            <pc:docMk/>
            <pc:sldMk cId="1689794110" sldId="779"/>
            <ac:spMk id="3" creationId="{434F9CC2-454D-E009-C2D1-3A775BEB1B4B}"/>
          </ac:spMkLst>
        </pc:spChg>
        <pc:spChg chg="add mod">
          <ac:chgData name="Matthieu De Mari" userId="dfb708c9-d8dc-439f-9a3b-c772bf4a311c" providerId="ADAL" clId="{D2FDBEB2-E663-41FC-8A3C-AC79657DF6AB}" dt="2023-02-03T08:48:37.824" v="7355" actId="14100"/>
          <ac:spMkLst>
            <pc:docMk/>
            <pc:sldMk cId="1689794110" sldId="779"/>
            <ac:spMk id="6" creationId="{DBBF2456-0C4C-AE76-B6E2-E7FC45D9E3BA}"/>
          </ac:spMkLst>
        </pc:spChg>
        <pc:spChg chg="add mod">
          <ac:chgData name="Matthieu De Mari" userId="dfb708c9-d8dc-439f-9a3b-c772bf4a311c" providerId="ADAL" clId="{D2FDBEB2-E663-41FC-8A3C-AC79657DF6AB}" dt="2023-02-03T08:47:45.050" v="7345" actId="14100"/>
          <ac:spMkLst>
            <pc:docMk/>
            <pc:sldMk cId="1689794110" sldId="779"/>
            <ac:spMk id="7" creationId="{B95ADA31-58FD-5500-8618-8D30D831D8B0}"/>
          </ac:spMkLst>
        </pc:spChg>
        <pc:spChg chg="add mod">
          <ac:chgData name="Matthieu De Mari" userId="dfb708c9-d8dc-439f-9a3b-c772bf4a311c" providerId="ADAL" clId="{D2FDBEB2-E663-41FC-8A3C-AC79657DF6AB}" dt="2023-02-03T08:47:59.551" v="7349" actId="14100"/>
          <ac:spMkLst>
            <pc:docMk/>
            <pc:sldMk cId="1689794110" sldId="779"/>
            <ac:spMk id="8" creationId="{8ED13D18-8BEB-F9E2-EF97-FA30C2C1287A}"/>
          </ac:spMkLst>
        </pc:spChg>
        <pc:spChg chg="add mod">
          <ac:chgData name="Matthieu De Mari" userId="dfb708c9-d8dc-439f-9a3b-c772bf4a311c" providerId="ADAL" clId="{D2FDBEB2-E663-41FC-8A3C-AC79657DF6AB}" dt="2023-02-03T08:48:25.474" v="7354" actId="14100"/>
          <ac:spMkLst>
            <pc:docMk/>
            <pc:sldMk cId="1689794110" sldId="779"/>
            <ac:spMk id="9" creationId="{38E02E82-D7E5-732A-71C4-3745B6604D4C}"/>
          </ac:spMkLst>
        </pc:spChg>
        <pc:picChg chg="add">
          <ac:chgData name="Matthieu De Mari" userId="dfb708c9-d8dc-439f-9a3b-c772bf4a311c" providerId="ADAL" clId="{D2FDBEB2-E663-41FC-8A3C-AC79657DF6AB}" dt="2023-02-03T08:47:20.281" v="7335" actId="22"/>
          <ac:picMkLst>
            <pc:docMk/>
            <pc:sldMk cId="1689794110" sldId="779"/>
            <ac:picMk id="5" creationId="{8E1B965F-64B9-04CD-4638-0890D97D57DE}"/>
          </ac:picMkLst>
        </pc:picChg>
      </pc:sldChg>
      <pc:sldChg chg="addSp delSp modSp add mod">
        <pc:chgData name="Matthieu De Mari" userId="dfb708c9-d8dc-439f-9a3b-c772bf4a311c" providerId="ADAL" clId="{D2FDBEB2-E663-41FC-8A3C-AC79657DF6AB}" dt="2023-02-03T08:55:14.765" v="7629" actId="20577"/>
        <pc:sldMkLst>
          <pc:docMk/>
          <pc:sldMk cId="2678238830" sldId="780"/>
        </pc:sldMkLst>
        <pc:spChg chg="mod">
          <ac:chgData name="Matthieu De Mari" userId="dfb708c9-d8dc-439f-9a3b-c772bf4a311c" providerId="ADAL" clId="{D2FDBEB2-E663-41FC-8A3C-AC79657DF6AB}" dt="2023-02-03T08:55:14.765" v="7629" actId="20577"/>
          <ac:spMkLst>
            <pc:docMk/>
            <pc:sldMk cId="2678238830" sldId="780"/>
            <ac:spMk id="4" creationId="{7B27ED01-4B43-7115-3D3C-53FF72E7590A}"/>
          </ac:spMkLst>
        </pc:spChg>
        <pc:spChg chg="mod">
          <ac:chgData name="Matthieu De Mari" userId="dfb708c9-d8dc-439f-9a3b-c772bf4a311c" providerId="ADAL" clId="{D2FDBEB2-E663-41FC-8A3C-AC79657DF6AB}" dt="2023-02-03T08:54:33.588" v="7588" actId="1038"/>
          <ac:spMkLst>
            <pc:docMk/>
            <pc:sldMk cId="2678238830" sldId="780"/>
            <ac:spMk id="8" creationId="{AD6ED9A1-3116-CE4C-FF7F-F3A141ACF6CB}"/>
          </ac:spMkLst>
        </pc:spChg>
        <pc:picChg chg="add mod ord">
          <ac:chgData name="Matthieu De Mari" userId="dfb708c9-d8dc-439f-9a3b-c772bf4a311c" providerId="ADAL" clId="{D2FDBEB2-E663-41FC-8A3C-AC79657DF6AB}" dt="2023-02-03T08:54:20.686" v="7584" actId="171"/>
          <ac:picMkLst>
            <pc:docMk/>
            <pc:sldMk cId="2678238830" sldId="780"/>
            <ac:picMk id="5" creationId="{F9B5E18C-3841-3FEA-69B5-359FC902D27F}"/>
          </ac:picMkLst>
        </pc:picChg>
        <pc:picChg chg="del">
          <ac:chgData name="Matthieu De Mari" userId="dfb708c9-d8dc-439f-9a3b-c772bf4a311c" providerId="ADAL" clId="{D2FDBEB2-E663-41FC-8A3C-AC79657DF6AB}" dt="2023-02-03T08:54:11.674" v="7576" actId="478"/>
          <ac:picMkLst>
            <pc:docMk/>
            <pc:sldMk cId="2678238830" sldId="780"/>
            <ac:picMk id="7" creationId="{FA82CB6F-957A-39D7-F6F0-4ED02FB8462B}"/>
          </ac:picMkLst>
        </pc:picChg>
      </pc:sldChg>
      <pc:sldChg chg="addSp delSp new mod">
        <pc:chgData name="Matthieu De Mari" userId="dfb708c9-d8dc-439f-9a3b-c772bf4a311c" providerId="ADAL" clId="{D2FDBEB2-E663-41FC-8A3C-AC79657DF6AB}" dt="2023-02-03T09:13:37.539" v="8349" actId="22"/>
        <pc:sldMkLst>
          <pc:docMk/>
          <pc:sldMk cId="3029045816" sldId="781"/>
        </pc:sldMkLst>
        <pc:spChg chg="del">
          <ac:chgData name="Matthieu De Mari" userId="dfb708c9-d8dc-439f-9a3b-c772bf4a311c" providerId="ADAL" clId="{D2FDBEB2-E663-41FC-8A3C-AC79657DF6AB}" dt="2023-02-03T09:00:36.374" v="7631" actId="478"/>
          <ac:spMkLst>
            <pc:docMk/>
            <pc:sldMk cId="3029045816" sldId="781"/>
            <ac:spMk id="2" creationId="{2811B94F-D42B-639B-F579-89FB0EEFE42C}"/>
          </ac:spMkLst>
        </pc:spChg>
        <pc:spChg chg="del">
          <ac:chgData name="Matthieu De Mari" userId="dfb708c9-d8dc-439f-9a3b-c772bf4a311c" providerId="ADAL" clId="{D2FDBEB2-E663-41FC-8A3C-AC79657DF6AB}" dt="2023-02-03T09:00:37.185" v="7632" actId="478"/>
          <ac:spMkLst>
            <pc:docMk/>
            <pc:sldMk cId="3029045816" sldId="781"/>
            <ac:spMk id="3" creationId="{4C6E163F-DC3F-A550-AB78-8FBBA2764417}"/>
          </ac:spMkLst>
        </pc:spChg>
        <pc:spChg chg="add del">
          <ac:chgData name="Matthieu De Mari" userId="dfb708c9-d8dc-439f-9a3b-c772bf4a311c" providerId="ADAL" clId="{D2FDBEB2-E663-41FC-8A3C-AC79657DF6AB}" dt="2023-02-03T09:13:20.835" v="8348" actId="22"/>
          <ac:spMkLst>
            <pc:docMk/>
            <pc:sldMk cId="3029045816" sldId="781"/>
            <ac:spMk id="3" creationId="{ED51446F-04AB-17E5-A48B-5197937CC7C4}"/>
          </ac:spMkLst>
        </pc:spChg>
        <pc:picChg chg="add del">
          <ac:chgData name="Matthieu De Mari" userId="dfb708c9-d8dc-439f-9a3b-c772bf4a311c" providerId="ADAL" clId="{D2FDBEB2-E663-41FC-8A3C-AC79657DF6AB}" dt="2023-02-03T09:01:24.187" v="7634" actId="478"/>
          <ac:picMkLst>
            <pc:docMk/>
            <pc:sldMk cId="3029045816" sldId="781"/>
            <ac:picMk id="5" creationId="{058B2FB9-2C02-B894-58C8-8678DF318062}"/>
          </ac:picMkLst>
        </pc:picChg>
        <pc:picChg chg="add">
          <ac:chgData name="Matthieu De Mari" userId="dfb708c9-d8dc-439f-9a3b-c772bf4a311c" providerId="ADAL" clId="{D2FDBEB2-E663-41FC-8A3C-AC79657DF6AB}" dt="2023-02-03T09:13:37.539" v="8349" actId="22"/>
          <ac:picMkLst>
            <pc:docMk/>
            <pc:sldMk cId="3029045816" sldId="781"/>
            <ac:picMk id="5" creationId="{3E023E11-7496-BE2E-7A45-955789BC0F1F}"/>
          </ac:picMkLst>
        </pc:picChg>
        <pc:picChg chg="add del">
          <ac:chgData name="Matthieu De Mari" userId="dfb708c9-d8dc-439f-9a3b-c772bf4a311c" providerId="ADAL" clId="{D2FDBEB2-E663-41FC-8A3C-AC79657DF6AB}" dt="2023-02-03T09:13:19.376" v="8346" actId="478"/>
          <ac:picMkLst>
            <pc:docMk/>
            <pc:sldMk cId="3029045816" sldId="781"/>
            <ac:picMk id="7" creationId="{D090B30F-C885-33CE-949D-6C1E8B0697F2}"/>
          </ac:picMkLst>
        </pc:picChg>
      </pc:sldChg>
      <pc:sldChg chg="addSp delSp modSp new mod modClrScheme chgLayout">
        <pc:chgData name="Matthieu De Mari" userId="dfb708c9-d8dc-439f-9a3b-c772bf4a311c" providerId="ADAL" clId="{D2FDBEB2-E663-41FC-8A3C-AC79657DF6AB}" dt="2023-02-03T09:09:53.026" v="8345" actId="20577"/>
        <pc:sldMkLst>
          <pc:docMk/>
          <pc:sldMk cId="278531271" sldId="782"/>
        </pc:sldMkLst>
        <pc:spChg chg="del mod ord">
          <ac:chgData name="Matthieu De Mari" userId="dfb708c9-d8dc-439f-9a3b-c772bf4a311c" providerId="ADAL" clId="{D2FDBEB2-E663-41FC-8A3C-AC79657DF6AB}" dt="2023-02-03T09:04:29.324" v="7832" actId="700"/>
          <ac:spMkLst>
            <pc:docMk/>
            <pc:sldMk cId="278531271" sldId="782"/>
            <ac:spMk id="2" creationId="{05DDA3F6-97D2-4A7C-CC82-6AB16E153C9D}"/>
          </ac:spMkLst>
        </pc:spChg>
        <pc:spChg chg="del mod ord">
          <ac:chgData name="Matthieu De Mari" userId="dfb708c9-d8dc-439f-9a3b-c772bf4a311c" providerId="ADAL" clId="{D2FDBEB2-E663-41FC-8A3C-AC79657DF6AB}" dt="2023-02-03T09:04:29.324" v="7832" actId="700"/>
          <ac:spMkLst>
            <pc:docMk/>
            <pc:sldMk cId="278531271" sldId="782"/>
            <ac:spMk id="3" creationId="{D2564279-4EF0-6C29-D9F1-8EF1BAD565CA}"/>
          </ac:spMkLst>
        </pc:spChg>
        <pc:spChg chg="del">
          <ac:chgData name="Matthieu De Mari" userId="dfb708c9-d8dc-439f-9a3b-c772bf4a311c" providerId="ADAL" clId="{D2FDBEB2-E663-41FC-8A3C-AC79657DF6AB}" dt="2023-02-03T09:04:29.324" v="7832" actId="700"/>
          <ac:spMkLst>
            <pc:docMk/>
            <pc:sldMk cId="278531271" sldId="782"/>
            <ac:spMk id="4" creationId="{05552E7A-21EB-5748-CBD4-0DA5370F121B}"/>
          </ac:spMkLst>
        </pc:spChg>
        <pc:spChg chg="add mod ord">
          <ac:chgData name="Matthieu De Mari" userId="dfb708c9-d8dc-439f-9a3b-c772bf4a311c" providerId="ADAL" clId="{D2FDBEB2-E663-41FC-8A3C-AC79657DF6AB}" dt="2023-02-03T09:09:05.130" v="8246" actId="20577"/>
          <ac:spMkLst>
            <pc:docMk/>
            <pc:sldMk cId="278531271" sldId="782"/>
            <ac:spMk id="5" creationId="{FD86860C-A975-6A1D-2657-944DB1F94C8A}"/>
          </ac:spMkLst>
        </pc:spChg>
        <pc:spChg chg="add mod ord">
          <ac:chgData name="Matthieu De Mari" userId="dfb708c9-d8dc-439f-9a3b-c772bf4a311c" providerId="ADAL" clId="{D2FDBEB2-E663-41FC-8A3C-AC79657DF6AB}" dt="2023-02-03T09:09:53.026" v="8345" actId="20577"/>
          <ac:spMkLst>
            <pc:docMk/>
            <pc:sldMk cId="278531271" sldId="782"/>
            <ac:spMk id="6" creationId="{5282BC02-8C8A-BDB1-A192-B4E530ACD8B1}"/>
          </ac:spMkLst>
        </pc:spChg>
      </pc:sldChg>
    </pc:docChg>
  </pc:docChgLst>
  <pc:docChgLst>
    <pc:chgData name="Matthieu De Mari" userId="dfb708c9-d8dc-439f-9a3b-c772bf4a311c" providerId="ADAL" clId="{CD3BCE5D-F1D9-409A-9E6B-AD5ABB34863C}"/>
    <pc:docChg chg="undo custSel addSld delSld modSld sldOrd addSection delSection modSection">
      <pc:chgData name="Matthieu De Mari" userId="dfb708c9-d8dc-439f-9a3b-c772bf4a311c" providerId="ADAL" clId="{CD3BCE5D-F1D9-409A-9E6B-AD5ABB34863C}" dt="2023-02-07T02:34:16.315" v="97" actId="113"/>
      <pc:docMkLst>
        <pc:docMk/>
      </pc:docMkLst>
      <pc:sldChg chg="del">
        <pc:chgData name="Matthieu De Mari" userId="dfb708c9-d8dc-439f-9a3b-c772bf4a311c" providerId="ADAL" clId="{CD3BCE5D-F1D9-409A-9E6B-AD5ABB34863C}" dt="2023-02-07T01:24:07.043" v="4" actId="47"/>
        <pc:sldMkLst>
          <pc:docMk/>
          <pc:sldMk cId="3442501962" sldId="257"/>
        </pc:sldMkLst>
      </pc:sldChg>
      <pc:sldChg chg="del">
        <pc:chgData name="Matthieu De Mari" userId="dfb708c9-d8dc-439f-9a3b-c772bf4a311c" providerId="ADAL" clId="{CD3BCE5D-F1D9-409A-9E6B-AD5ABB34863C}" dt="2023-02-07T01:25:56.384" v="56" actId="47"/>
        <pc:sldMkLst>
          <pc:docMk/>
          <pc:sldMk cId="1893873068" sldId="266"/>
        </pc:sldMkLst>
      </pc:sldChg>
      <pc:sldChg chg="del">
        <pc:chgData name="Matthieu De Mari" userId="dfb708c9-d8dc-439f-9a3b-c772bf4a311c" providerId="ADAL" clId="{CD3BCE5D-F1D9-409A-9E6B-AD5ABB34863C}" dt="2023-02-07T01:25:56.384" v="56" actId="47"/>
        <pc:sldMkLst>
          <pc:docMk/>
          <pc:sldMk cId="3880949074" sldId="267"/>
        </pc:sldMkLst>
      </pc:sldChg>
      <pc:sldChg chg="del">
        <pc:chgData name="Matthieu De Mari" userId="dfb708c9-d8dc-439f-9a3b-c772bf4a311c" providerId="ADAL" clId="{CD3BCE5D-F1D9-409A-9E6B-AD5ABB34863C}" dt="2023-02-07T01:25:53.661" v="55" actId="47"/>
        <pc:sldMkLst>
          <pc:docMk/>
          <pc:sldMk cId="1036081419" sldId="346"/>
        </pc:sldMkLst>
      </pc:sldChg>
      <pc:sldChg chg="modSp mod">
        <pc:chgData name="Matthieu De Mari" userId="dfb708c9-d8dc-439f-9a3b-c772bf4a311c" providerId="ADAL" clId="{CD3BCE5D-F1D9-409A-9E6B-AD5ABB34863C}" dt="2023-02-07T01:24:02.661" v="3" actId="20577"/>
        <pc:sldMkLst>
          <pc:docMk/>
          <pc:sldMk cId="1040156172" sldId="377"/>
        </pc:sldMkLst>
        <pc:spChg chg="mod">
          <ac:chgData name="Matthieu De Mari" userId="dfb708c9-d8dc-439f-9a3b-c772bf4a311c" providerId="ADAL" clId="{CD3BCE5D-F1D9-409A-9E6B-AD5ABB34863C}" dt="2023-02-07T01:24:02.661" v="3" actId="20577"/>
          <ac:spMkLst>
            <pc:docMk/>
            <pc:sldMk cId="1040156172" sldId="377"/>
            <ac:spMk id="2" creationId="{080CEB46-CC16-4D19-8C2C-AEE9471D8168}"/>
          </ac:spMkLst>
        </pc:spChg>
      </pc:sldChg>
      <pc:sldChg chg="del">
        <pc:chgData name="Matthieu De Mari" userId="dfb708c9-d8dc-439f-9a3b-c772bf4a311c" providerId="ADAL" clId="{CD3BCE5D-F1D9-409A-9E6B-AD5ABB34863C}" dt="2023-02-07T01:24:10.953" v="5" actId="47"/>
        <pc:sldMkLst>
          <pc:docMk/>
          <pc:sldMk cId="380766058" sldId="378"/>
        </pc:sldMkLst>
      </pc:sldChg>
      <pc:sldChg chg="del">
        <pc:chgData name="Matthieu De Mari" userId="dfb708c9-d8dc-439f-9a3b-c772bf4a311c" providerId="ADAL" clId="{CD3BCE5D-F1D9-409A-9E6B-AD5ABB34863C}" dt="2023-02-07T01:24:12.156" v="6" actId="47"/>
        <pc:sldMkLst>
          <pc:docMk/>
          <pc:sldMk cId="1970187575" sldId="379"/>
        </pc:sldMkLst>
      </pc:sldChg>
      <pc:sldChg chg="del">
        <pc:chgData name="Matthieu De Mari" userId="dfb708c9-d8dc-439f-9a3b-c772bf4a311c" providerId="ADAL" clId="{CD3BCE5D-F1D9-409A-9E6B-AD5ABB34863C}" dt="2023-02-07T01:24:13.097" v="7" actId="47"/>
        <pc:sldMkLst>
          <pc:docMk/>
          <pc:sldMk cId="2100436947" sldId="380"/>
        </pc:sldMkLst>
      </pc:sldChg>
      <pc:sldChg chg="del">
        <pc:chgData name="Matthieu De Mari" userId="dfb708c9-d8dc-439f-9a3b-c772bf4a311c" providerId="ADAL" clId="{CD3BCE5D-F1D9-409A-9E6B-AD5ABB34863C}" dt="2023-02-07T01:24:14.869" v="8" actId="47"/>
        <pc:sldMkLst>
          <pc:docMk/>
          <pc:sldMk cId="3251402422" sldId="381"/>
        </pc:sldMkLst>
      </pc:sldChg>
      <pc:sldChg chg="del">
        <pc:chgData name="Matthieu De Mari" userId="dfb708c9-d8dc-439f-9a3b-c772bf4a311c" providerId="ADAL" clId="{CD3BCE5D-F1D9-409A-9E6B-AD5ABB34863C}" dt="2023-02-07T01:24:15.636" v="9" actId="47"/>
        <pc:sldMkLst>
          <pc:docMk/>
          <pc:sldMk cId="1017635827" sldId="382"/>
        </pc:sldMkLst>
      </pc:sldChg>
      <pc:sldChg chg="del">
        <pc:chgData name="Matthieu De Mari" userId="dfb708c9-d8dc-439f-9a3b-c772bf4a311c" providerId="ADAL" clId="{CD3BCE5D-F1D9-409A-9E6B-AD5ABB34863C}" dt="2023-02-07T01:24:17.207" v="11" actId="47"/>
        <pc:sldMkLst>
          <pc:docMk/>
          <pc:sldMk cId="1921397945" sldId="383"/>
        </pc:sldMkLst>
      </pc:sldChg>
      <pc:sldChg chg="del">
        <pc:chgData name="Matthieu De Mari" userId="dfb708c9-d8dc-439f-9a3b-c772bf4a311c" providerId="ADAL" clId="{CD3BCE5D-F1D9-409A-9E6B-AD5ABB34863C}" dt="2023-02-07T01:24:17.947" v="12" actId="47"/>
        <pc:sldMkLst>
          <pc:docMk/>
          <pc:sldMk cId="1420298135" sldId="384"/>
        </pc:sldMkLst>
      </pc:sldChg>
      <pc:sldChg chg="add del">
        <pc:chgData name="Matthieu De Mari" userId="dfb708c9-d8dc-439f-9a3b-c772bf4a311c" providerId="ADAL" clId="{CD3BCE5D-F1D9-409A-9E6B-AD5ABB34863C}" dt="2023-02-07T01:25:00.965" v="39" actId="47"/>
        <pc:sldMkLst>
          <pc:docMk/>
          <pc:sldMk cId="2560511070" sldId="385"/>
        </pc:sldMkLst>
      </pc:sldChg>
      <pc:sldChg chg="add del">
        <pc:chgData name="Matthieu De Mari" userId="dfb708c9-d8dc-439f-9a3b-c772bf4a311c" providerId="ADAL" clId="{CD3BCE5D-F1D9-409A-9E6B-AD5ABB34863C}" dt="2023-02-07T01:25:20.702" v="46" actId="47"/>
        <pc:sldMkLst>
          <pc:docMk/>
          <pc:sldMk cId="1116470923" sldId="386"/>
        </pc:sldMkLst>
      </pc:sldChg>
      <pc:sldChg chg="add del">
        <pc:chgData name="Matthieu De Mari" userId="dfb708c9-d8dc-439f-9a3b-c772bf4a311c" providerId="ADAL" clId="{CD3BCE5D-F1D9-409A-9E6B-AD5ABB34863C}" dt="2023-02-07T01:24:46.809" v="34" actId="47"/>
        <pc:sldMkLst>
          <pc:docMk/>
          <pc:sldMk cId="2474697269" sldId="387"/>
        </pc:sldMkLst>
      </pc:sldChg>
      <pc:sldChg chg="add del">
        <pc:chgData name="Matthieu De Mari" userId="dfb708c9-d8dc-439f-9a3b-c772bf4a311c" providerId="ADAL" clId="{CD3BCE5D-F1D9-409A-9E6B-AD5ABB34863C}" dt="2023-02-07T01:24:46.290" v="33" actId="47"/>
        <pc:sldMkLst>
          <pc:docMk/>
          <pc:sldMk cId="4198773114" sldId="388"/>
        </pc:sldMkLst>
      </pc:sldChg>
      <pc:sldChg chg="add del">
        <pc:chgData name="Matthieu De Mari" userId="dfb708c9-d8dc-439f-9a3b-c772bf4a311c" providerId="ADAL" clId="{CD3BCE5D-F1D9-409A-9E6B-AD5ABB34863C}" dt="2023-02-07T01:24:45.459" v="32" actId="47"/>
        <pc:sldMkLst>
          <pc:docMk/>
          <pc:sldMk cId="481628505" sldId="389"/>
        </pc:sldMkLst>
      </pc:sldChg>
      <pc:sldChg chg="add del">
        <pc:chgData name="Matthieu De Mari" userId="dfb708c9-d8dc-439f-9a3b-c772bf4a311c" providerId="ADAL" clId="{CD3BCE5D-F1D9-409A-9E6B-AD5ABB34863C}" dt="2023-02-07T01:24:40.039" v="31" actId="47"/>
        <pc:sldMkLst>
          <pc:docMk/>
          <pc:sldMk cId="2128707751" sldId="390"/>
        </pc:sldMkLst>
      </pc:sldChg>
      <pc:sldChg chg="add del">
        <pc:chgData name="Matthieu De Mari" userId="dfb708c9-d8dc-439f-9a3b-c772bf4a311c" providerId="ADAL" clId="{CD3BCE5D-F1D9-409A-9E6B-AD5ABB34863C}" dt="2023-02-07T01:24:39.496" v="30" actId="47"/>
        <pc:sldMkLst>
          <pc:docMk/>
          <pc:sldMk cId="1283478655" sldId="391"/>
        </pc:sldMkLst>
      </pc:sldChg>
      <pc:sldChg chg="add del">
        <pc:chgData name="Matthieu De Mari" userId="dfb708c9-d8dc-439f-9a3b-c772bf4a311c" providerId="ADAL" clId="{CD3BCE5D-F1D9-409A-9E6B-AD5ABB34863C}" dt="2023-02-07T01:24:39.136" v="29" actId="47"/>
        <pc:sldMkLst>
          <pc:docMk/>
          <pc:sldMk cId="1341638402" sldId="392"/>
        </pc:sldMkLst>
      </pc:sldChg>
      <pc:sldChg chg="add del">
        <pc:chgData name="Matthieu De Mari" userId="dfb708c9-d8dc-439f-9a3b-c772bf4a311c" providerId="ADAL" clId="{CD3BCE5D-F1D9-409A-9E6B-AD5ABB34863C}" dt="2023-02-07T01:24:38.686" v="28" actId="47"/>
        <pc:sldMkLst>
          <pc:docMk/>
          <pc:sldMk cId="164097668" sldId="394"/>
        </pc:sldMkLst>
      </pc:sldChg>
      <pc:sldChg chg="add del">
        <pc:chgData name="Matthieu De Mari" userId="dfb708c9-d8dc-439f-9a3b-c772bf4a311c" providerId="ADAL" clId="{CD3BCE5D-F1D9-409A-9E6B-AD5ABB34863C}" dt="2023-02-07T01:24:38.462" v="27" actId="47"/>
        <pc:sldMkLst>
          <pc:docMk/>
          <pc:sldMk cId="3048177291" sldId="395"/>
        </pc:sldMkLst>
      </pc:sldChg>
      <pc:sldChg chg="add del">
        <pc:chgData name="Matthieu De Mari" userId="dfb708c9-d8dc-439f-9a3b-c772bf4a311c" providerId="ADAL" clId="{CD3BCE5D-F1D9-409A-9E6B-AD5ABB34863C}" dt="2023-02-07T01:25:45.675" v="47" actId="47"/>
        <pc:sldMkLst>
          <pc:docMk/>
          <pc:sldMk cId="1458730680" sldId="396"/>
        </pc:sldMkLst>
      </pc:sldChg>
      <pc:sldChg chg="add del">
        <pc:chgData name="Matthieu De Mari" userId="dfb708c9-d8dc-439f-9a3b-c772bf4a311c" providerId="ADAL" clId="{CD3BCE5D-F1D9-409A-9E6B-AD5ABB34863C}" dt="2023-02-07T01:25:46.485" v="48" actId="47"/>
        <pc:sldMkLst>
          <pc:docMk/>
          <pc:sldMk cId="1451434589" sldId="397"/>
        </pc:sldMkLst>
      </pc:sldChg>
      <pc:sldChg chg="del">
        <pc:chgData name="Matthieu De Mari" userId="dfb708c9-d8dc-439f-9a3b-c772bf4a311c" providerId="ADAL" clId="{CD3BCE5D-F1D9-409A-9E6B-AD5ABB34863C}" dt="2023-02-07T01:25:47.138" v="49" actId="47"/>
        <pc:sldMkLst>
          <pc:docMk/>
          <pc:sldMk cId="2867637474" sldId="398"/>
        </pc:sldMkLst>
      </pc:sldChg>
      <pc:sldChg chg="del">
        <pc:chgData name="Matthieu De Mari" userId="dfb708c9-d8dc-439f-9a3b-c772bf4a311c" providerId="ADAL" clId="{CD3BCE5D-F1D9-409A-9E6B-AD5ABB34863C}" dt="2023-02-07T01:25:47.878" v="50" actId="47"/>
        <pc:sldMkLst>
          <pc:docMk/>
          <pc:sldMk cId="122423608" sldId="399"/>
        </pc:sldMkLst>
      </pc:sldChg>
      <pc:sldChg chg="del">
        <pc:chgData name="Matthieu De Mari" userId="dfb708c9-d8dc-439f-9a3b-c772bf4a311c" providerId="ADAL" clId="{CD3BCE5D-F1D9-409A-9E6B-AD5ABB34863C}" dt="2023-02-07T01:25:48.510" v="51" actId="47"/>
        <pc:sldMkLst>
          <pc:docMk/>
          <pc:sldMk cId="2642959288" sldId="400"/>
        </pc:sldMkLst>
      </pc:sldChg>
      <pc:sldChg chg="del">
        <pc:chgData name="Matthieu De Mari" userId="dfb708c9-d8dc-439f-9a3b-c772bf4a311c" providerId="ADAL" clId="{CD3BCE5D-F1D9-409A-9E6B-AD5ABB34863C}" dt="2023-02-07T01:25:49.162" v="52" actId="47"/>
        <pc:sldMkLst>
          <pc:docMk/>
          <pc:sldMk cId="4039171501" sldId="401"/>
        </pc:sldMkLst>
      </pc:sldChg>
      <pc:sldChg chg="del">
        <pc:chgData name="Matthieu De Mari" userId="dfb708c9-d8dc-439f-9a3b-c772bf4a311c" providerId="ADAL" clId="{CD3BCE5D-F1D9-409A-9E6B-AD5ABB34863C}" dt="2023-02-07T01:25:49.771" v="53" actId="47"/>
        <pc:sldMkLst>
          <pc:docMk/>
          <pc:sldMk cId="3163596145" sldId="402"/>
        </pc:sldMkLst>
      </pc:sldChg>
      <pc:sldChg chg="del">
        <pc:chgData name="Matthieu De Mari" userId="dfb708c9-d8dc-439f-9a3b-c772bf4a311c" providerId="ADAL" clId="{CD3BCE5D-F1D9-409A-9E6B-AD5ABB34863C}" dt="2023-02-07T01:25:50.425" v="54" actId="47"/>
        <pc:sldMkLst>
          <pc:docMk/>
          <pc:sldMk cId="101927766" sldId="403"/>
        </pc:sldMkLst>
      </pc:sldChg>
      <pc:sldChg chg="del">
        <pc:chgData name="Matthieu De Mari" userId="dfb708c9-d8dc-439f-9a3b-c772bf4a311c" providerId="ADAL" clId="{CD3BCE5D-F1D9-409A-9E6B-AD5ABB34863C}" dt="2023-02-07T01:24:16.370" v="10" actId="47"/>
        <pc:sldMkLst>
          <pc:docMk/>
          <pc:sldMk cId="3140288791" sldId="404"/>
        </pc:sldMkLst>
      </pc:sldChg>
      <pc:sldChg chg="del">
        <pc:chgData name="Matthieu De Mari" userId="dfb708c9-d8dc-439f-9a3b-c772bf4a311c" providerId="ADAL" clId="{CD3BCE5D-F1D9-409A-9E6B-AD5ABB34863C}" dt="2023-02-07T01:24:10.953" v="5" actId="47"/>
        <pc:sldMkLst>
          <pc:docMk/>
          <pc:sldMk cId="3843402283" sldId="405"/>
        </pc:sldMkLst>
      </pc:sldChg>
      <pc:sldChg chg="del">
        <pc:chgData name="Matthieu De Mari" userId="dfb708c9-d8dc-439f-9a3b-c772bf4a311c" providerId="ADAL" clId="{CD3BCE5D-F1D9-409A-9E6B-AD5ABB34863C}" dt="2023-02-07T01:24:10.953" v="5" actId="47"/>
        <pc:sldMkLst>
          <pc:docMk/>
          <pc:sldMk cId="3358927626" sldId="406"/>
        </pc:sldMkLst>
      </pc:sldChg>
      <pc:sldChg chg="del">
        <pc:chgData name="Matthieu De Mari" userId="dfb708c9-d8dc-439f-9a3b-c772bf4a311c" providerId="ADAL" clId="{CD3BCE5D-F1D9-409A-9E6B-AD5ABB34863C}" dt="2023-02-07T01:24:12.156" v="6" actId="47"/>
        <pc:sldMkLst>
          <pc:docMk/>
          <pc:sldMk cId="1925028509" sldId="407"/>
        </pc:sldMkLst>
      </pc:sldChg>
      <pc:sldChg chg="del">
        <pc:chgData name="Matthieu De Mari" userId="dfb708c9-d8dc-439f-9a3b-c772bf4a311c" providerId="ADAL" clId="{CD3BCE5D-F1D9-409A-9E6B-AD5ABB34863C}" dt="2023-02-07T01:24:12.156" v="6" actId="47"/>
        <pc:sldMkLst>
          <pc:docMk/>
          <pc:sldMk cId="3458396453" sldId="408"/>
        </pc:sldMkLst>
      </pc:sldChg>
      <pc:sldChg chg="del">
        <pc:chgData name="Matthieu De Mari" userId="dfb708c9-d8dc-439f-9a3b-c772bf4a311c" providerId="ADAL" clId="{CD3BCE5D-F1D9-409A-9E6B-AD5ABB34863C}" dt="2023-02-07T01:24:12.156" v="6" actId="47"/>
        <pc:sldMkLst>
          <pc:docMk/>
          <pc:sldMk cId="1339110510" sldId="409"/>
        </pc:sldMkLst>
      </pc:sldChg>
      <pc:sldChg chg="del">
        <pc:chgData name="Matthieu De Mari" userId="dfb708c9-d8dc-439f-9a3b-c772bf4a311c" providerId="ADAL" clId="{CD3BCE5D-F1D9-409A-9E6B-AD5ABB34863C}" dt="2023-02-07T01:24:12.156" v="6" actId="47"/>
        <pc:sldMkLst>
          <pc:docMk/>
          <pc:sldMk cId="1178350440" sldId="410"/>
        </pc:sldMkLst>
      </pc:sldChg>
      <pc:sldChg chg="del">
        <pc:chgData name="Matthieu De Mari" userId="dfb708c9-d8dc-439f-9a3b-c772bf4a311c" providerId="ADAL" clId="{CD3BCE5D-F1D9-409A-9E6B-AD5ABB34863C}" dt="2023-02-07T01:24:12.156" v="6" actId="47"/>
        <pc:sldMkLst>
          <pc:docMk/>
          <pc:sldMk cId="2149409242" sldId="411"/>
        </pc:sldMkLst>
      </pc:sldChg>
      <pc:sldChg chg="del">
        <pc:chgData name="Matthieu De Mari" userId="dfb708c9-d8dc-439f-9a3b-c772bf4a311c" providerId="ADAL" clId="{CD3BCE5D-F1D9-409A-9E6B-AD5ABB34863C}" dt="2023-02-07T01:24:12.156" v="6" actId="47"/>
        <pc:sldMkLst>
          <pc:docMk/>
          <pc:sldMk cId="1857929555" sldId="412"/>
        </pc:sldMkLst>
      </pc:sldChg>
      <pc:sldChg chg="del">
        <pc:chgData name="Matthieu De Mari" userId="dfb708c9-d8dc-439f-9a3b-c772bf4a311c" providerId="ADAL" clId="{CD3BCE5D-F1D9-409A-9E6B-AD5ABB34863C}" dt="2023-02-07T01:24:12.156" v="6" actId="47"/>
        <pc:sldMkLst>
          <pc:docMk/>
          <pc:sldMk cId="3179138343" sldId="413"/>
        </pc:sldMkLst>
      </pc:sldChg>
      <pc:sldChg chg="del">
        <pc:chgData name="Matthieu De Mari" userId="dfb708c9-d8dc-439f-9a3b-c772bf4a311c" providerId="ADAL" clId="{CD3BCE5D-F1D9-409A-9E6B-AD5ABB34863C}" dt="2023-02-07T01:24:13.097" v="7" actId="47"/>
        <pc:sldMkLst>
          <pc:docMk/>
          <pc:sldMk cId="1324969895" sldId="414"/>
        </pc:sldMkLst>
      </pc:sldChg>
      <pc:sldChg chg="del">
        <pc:chgData name="Matthieu De Mari" userId="dfb708c9-d8dc-439f-9a3b-c772bf4a311c" providerId="ADAL" clId="{CD3BCE5D-F1D9-409A-9E6B-AD5ABB34863C}" dt="2023-02-07T01:24:13.097" v="7" actId="47"/>
        <pc:sldMkLst>
          <pc:docMk/>
          <pc:sldMk cId="481166971" sldId="415"/>
        </pc:sldMkLst>
      </pc:sldChg>
      <pc:sldChg chg="del">
        <pc:chgData name="Matthieu De Mari" userId="dfb708c9-d8dc-439f-9a3b-c772bf4a311c" providerId="ADAL" clId="{CD3BCE5D-F1D9-409A-9E6B-AD5ABB34863C}" dt="2023-02-07T01:24:13.097" v="7" actId="47"/>
        <pc:sldMkLst>
          <pc:docMk/>
          <pc:sldMk cId="4050702309" sldId="416"/>
        </pc:sldMkLst>
      </pc:sldChg>
      <pc:sldChg chg="del">
        <pc:chgData name="Matthieu De Mari" userId="dfb708c9-d8dc-439f-9a3b-c772bf4a311c" providerId="ADAL" clId="{CD3BCE5D-F1D9-409A-9E6B-AD5ABB34863C}" dt="2023-02-07T01:24:13.097" v="7" actId="47"/>
        <pc:sldMkLst>
          <pc:docMk/>
          <pc:sldMk cId="4249457938" sldId="417"/>
        </pc:sldMkLst>
      </pc:sldChg>
      <pc:sldChg chg="del">
        <pc:chgData name="Matthieu De Mari" userId="dfb708c9-d8dc-439f-9a3b-c772bf4a311c" providerId="ADAL" clId="{CD3BCE5D-F1D9-409A-9E6B-AD5ABB34863C}" dt="2023-02-07T01:24:13.097" v="7" actId="47"/>
        <pc:sldMkLst>
          <pc:docMk/>
          <pc:sldMk cId="3310153579" sldId="418"/>
        </pc:sldMkLst>
      </pc:sldChg>
      <pc:sldChg chg="del">
        <pc:chgData name="Matthieu De Mari" userId="dfb708c9-d8dc-439f-9a3b-c772bf4a311c" providerId="ADAL" clId="{CD3BCE5D-F1D9-409A-9E6B-AD5ABB34863C}" dt="2023-02-07T01:24:13.097" v="7" actId="47"/>
        <pc:sldMkLst>
          <pc:docMk/>
          <pc:sldMk cId="1163891923" sldId="419"/>
        </pc:sldMkLst>
      </pc:sldChg>
      <pc:sldChg chg="del">
        <pc:chgData name="Matthieu De Mari" userId="dfb708c9-d8dc-439f-9a3b-c772bf4a311c" providerId="ADAL" clId="{CD3BCE5D-F1D9-409A-9E6B-AD5ABB34863C}" dt="2023-02-07T01:24:13.097" v="7" actId="47"/>
        <pc:sldMkLst>
          <pc:docMk/>
          <pc:sldMk cId="1773283043" sldId="420"/>
        </pc:sldMkLst>
      </pc:sldChg>
      <pc:sldChg chg="del">
        <pc:chgData name="Matthieu De Mari" userId="dfb708c9-d8dc-439f-9a3b-c772bf4a311c" providerId="ADAL" clId="{CD3BCE5D-F1D9-409A-9E6B-AD5ABB34863C}" dt="2023-02-07T01:24:14.869" v="8" actId="47"/>
        <pc:sldMkLst>
          <pc:docMk/>
          <pc:sldMk cId="346749718" sldId="421"/>
        </pc:sldMkLst>
      </pc:sldChg>
      <pc:sldChg chg="del">
        <pc:chgData name="Matthieu De Mari" userId="dfb708c9-d8dc-439f-9a3b-c772bf4a311c" providerId="ADAL" clId="{CD3BCE5D-F1D9-409A-9E6B-AD5ABB34863C}" dt="2023-02-07T01:24:14.869" v="8" actId="47"/>
        <pc:sldMkLst>
          <pc:docMk/>
          <pc:sldMk cId="2747530419" sldId="422"/>
        </pc:sldMkLst>
      </pc:sldChg>
      <pc:sldChg chg="del">
        <pc:chgData name="Matthieu De Mari" userId="dfb708c9-d8dc-439f-9a3b-c772bf4a311c" providerId="ADAL" clId="{CD3BCE5D-F1D9-409A-9E6B-AD5ABB34863C}" dt="2023-02-07T01:24:15.636" v="9" actId="47"/>
        <pc:sldMkLst>
          <pc:docMk/>
          <pc:sldMk cId="4145254973" sldId="423"/>
        </pc:sldMkLst>
      </pc:sldChg>
      <pc:sldChg chg="del">
        <pc:chgData name="Matthieu De Mari" userId="dfb708c9-d8dc-439f-9a3b-c772bf4a311c" providerId="ADAL" clId="{CD3BCE5D-F1D9-409A-9E6B-AD5ABB34863C}" dt="2023-02-07T01:24:15.636" v="9" actId="47"/>
        <pc:sldMkLst>
          <pc:docMk/>
          <pc:sldMk cId="1513778887" sldId="424"/>
        </pc:sldMkLst>
      </pc:sldChg>
      <pc:sldChg chg="del">
        <pc:chgData name="Matthieu De Mari" userId="dfb708c9-d8dc-439f-9a3b-c772bf4a311c" providerId="ADAL" clId="{CD3BCE5D-F1D9-409A-9E6B-AD5ABB34863C}" dt="2023-02-07T01:24:15.636" v="9" actId="47"/>
        <pc:sldMkLst>
          <pc:docMk/>
          <pc:sldMk cId="548772636" sldId="425"/>
        </pc:sldMkLst>
      </pc:sldChg>
      <pc:sldChg chg="del">
        <pc:chgData name="Matthieu De Mari" userId="dfb708c9-d8dc-439f-9a3b-c772bf4a311c" providerId="ADAL" clId="{CD3BCE5D-F1D9-409A-9E6B-AD5ABB34863C}" dt="2023-02-07T01:24:15.636" v="9" actId="47"/>
        <pc:sldMkLst>
          <pc:docMk/>
          <pc:sldMk cId="995336806" sldId="426"/>
        </pc:sldMkLst>
      </pc:sldChg>
      <pc:sldChg chg="del">
        <pc:chgData name="Matthieu De Mari" userId="dfb708c9-d8dc-439f-9a3b-c772bf4a311c" providerId="ADAL" clId="{CD3BCE5D-F1D9-409A-9E6B-AD5ABB34863C}" dt="2023-02-07T01:24:07.043" v="4" actId="47"/>
        <pc:sldMkLst>
          <pc:docMk/>
          <pc:sldMk cId="1567954153" sldId="608"/>
        </pc:sldMkLst>
      </pc:sldChg>
      <pc:sldChg chg="del">
        <pc:chgData name="Matthieu De Mari" userId="dfb708c9-d8dc-439f-9a3b-c772bf4a311c" providerId="ADAL" clId="{CD3BCE5D-F1D9-409A-9E6B-AD5ABB34863C}" dt="2023-02-07T01:24:17.207" v="11" actId="47"/>
        <pc:sldMkLst>
          <pc:docMk/>
          <pc:sldMk cId="1098360026" sldId="646"/>
        </pc:sldMkLst>
      </pc:sldChg>
      <pc:sldChg chg="del">
        <pc:chgData name="Matthieu De Mari" userId="dfb708c9-d8dc-439f-9a3b-c772bf4a311c" providerId="ADAL" clId="{CD3BCE5D-F1D9-409A-9E6B-AD5ABB34863C}" dt="2023-02-07T01:24:17.207" v="11" actId="47"/>
        <pc:sldMkLst>
          <pc:docMk/>
          <pc:sldMk cId="3471904534" sldId="647"/>
        </pc:sldMkLst>
      </pc:sldChg>
      <pc:sldChg chg="del">
        <pc:chgData name="Matthieu De Mari" userId="dfb708c9-d8dc-439f-9a3b-c772bf4a311c" providerId="ADAL" clId="{CD3BCE5D-F1D9-409A-9E6B-AD5ABB34863C}" dt="2023-02-07T01:24:17.207" v="11" actId="47"/>
        <pc:sldMkLst>
          <pc:docMk/>
          <pc:sldMk cId="1172112343" sldId="648"/>
        </pc:sldMkLst>
      </pc:sldChg>
      <pc:sldChg chg="del">
        <pc:chgData name="Matthieu De Mari" userId="dfb708c9-d8dc-439f-9a3b-c772bf4a311c" providerId="ADAL" clId="{CD3BCE5D-F1D9-409A-9E6B-AD5ABB34863C}" dt="2023-02-07T01:24:17.207" v="11" actId="47"/>
        <pc:sldMkLst>
          <pc:docMk/>
          <pc:sldMk cId="1146881653" sldId="649"/>
        </pc:sldMkLst>
      </pc:sldChg>
      <pc:sldChg chg="add del ord">
        <pc:chgData name="Matthieu De Mari" userId="dfb708c9-d8dc-439f-9a3b-c772bf4a311c" providerId="ADAL" clId="{CD3BCE5D-F1D9-409A-9E6B-AD5ABB34863C}" dt="2023-02-07T01:25:09.366" v="44"/>
        <pc:sldMkLst>
          <pc:docMk/>
          <pc:sldMk cId="2437975891" sldId="650"/>
        </pc:sldMkLst>
      </pc:sldChg>
      <pc:sldChg chg="add del">
        <pc:chgData name="Matthieu De Mari" userId="dfb708c9-d8dc-439f-9a3b-c772bf4a311c" providerId="ADAL" clId="{CD3BCE5D-F1D9-409A-9E6B-AD5ABB34863C}" dt="2023-02-07T01:25:01.801" v="40" actId="47"/>
        <pc:sldMkLst>
          <pc:docMk/>
          <pc:sldMk cId="2710721176" sldId="651"/>
        </pc:sldMkLst>
      </pc:sldChg>
      <pc:sldChg chg="add del">
        <pc:chgData name="Matthieu De Mari" userId="dfb708c9-d8dc-439f-9a3b-c772bf4a311c" providerId="ADAL" clId="{CD3BCE5D-F1D9-409A-9E6B-AD5ABB34863C}" dt="2023-02-07T01:25:20.702" v="46" actId="47"/>
        <pc:sldMkLst>
          <pc:docMk/>
          <pc:sldMk cId="2596538432" sldId="652"/>
        </pc:sldMkLst>
      </pc:sldChg>
      <pc:sldChg chg="del">
        <pc:chgData name="Matthieu De Mari" userId="dfb708c9-d8dc-439f-9a3b-c772bf4a311c" providerId="ADAL" clId="{CD3BCE5D-F1D9-409A-9E6B-AD5ABB34863C}" dt="2023-02-07T01:24:07.043" v="4" actId="47"/>
        <pc:sldMkLst>
          <pc:docMk/>
          <pc:sldMk cId="2525469962" sldId="757"/>
        </pc:sldMkLst>
      </pc:sldChg>
      <pc:sldChg chg="del">
        <pc:chgData name="Matthieu De Mari" userId="dfb708c9-d8dc-439f-9a3b-c772bf4a311c" providerId="ADAL" clId="{CD3BCE5D-F1D9-409A-9E6B-AD5ABB34863C}" dt="2023-02-07T01:24:07.043" v="4" actId="47"/>
        <pc:sldMkLst>
          <pc:docMk/>
          <pc:sldMk cId="571242276" sldId="758"/>
        </pc:sldMkLst>
      </pc:sldChg>
      <pc:sldChg chg="del">
        <pc:chgData name="Matthieu De Mari" userId="dfb708c9-d8dc-439f-9a3b-c772bf4a311c" providerId="ADAL" clId="{CD3BCE5D-F1D9-409A-9E6B-AD5ABB34863C}" dt="2023-02-07T01:24:07.043" v="4" actId="47"/>
        <pc:sldMkLst>
          <pc:docMk/>
          <pc:sldMk cId="1598131875" sldId="759"/>
        </pc:sldMkLst>
      </pc:sldChg>
      <pc:sldChg chg="del">
        <pc:chgData name="Matthieu De Mari" userId="dfb708c9-d8dc-439f-9a3b-c772bf4a311c" providerId="ADAL" clId="{CD3BCE5D-F1D9-409A-9E6B-AD5ABB34863C}" dt="2023-02-07T01:23:59.267" v="1" actId="47"/>
        <pc:sldMkLst>
          <pc:docMk/>
          <pc:sldMk cId="2917324732" sldId="760"/>
        </pc:sldMkLst>
      </pc:sldChg>
      <pc:sldChg chg="add del">
        <pc:chgData name="Matthieu De Mari" userId="dfb708c9-d8dc-439f-9a3b-c772bf4a311c" providerId="ADAL" clId="{CD3BCE5D-F1D9-409A-9E6B-AD5ABB34863C}" dt="2023-02-07T01:24:46.809" v="34" actId="47"/>
        <pc:sldMkLst>
          <pc:docMk/>
          <pc:sldMk cId="3339699406" sldId="761"/>
        </pc:sldMkLst>
      </pc:sldChg>
      <pc:sldChg chg="add del">
        <pc:chgData name="Matthieu De Mari" userId="dfb708c9-d8dc-439f-9a3b-c772bf4a311c" providerId="ADAL" clId="{CD3BCE5D-F1D9-409A-9E6B-AD5ABB34863C}" dt="2023-02-07T01:24:46.809" v="34" actId="47"/>
        <pc:sldMkLst>
          <pc:docMk/>
          <pc:sldMk cId="1546007078" sldId="762"/>
        </pc:sldMkLst>
      </pc:sldChg>
      <pc:sldChg chg="add del">
        <pc:chgData name="Matthieu De Mari" userId="dfb708c9-d8dc-439f-9a3b-c772bf4a311c" providerId="ADAL" clId="{CD3BCE5D-F1D9-409A-9E6B-AD5ABB34863C}" dt="2023-02-07T01:24:46.809" v="34" actId="47"/>
        <pc:sldMkLst>
          <pc:docMk/>
          <pc:sldMk cId="2580175991" sldId="763"/>
        </pc:sldMkLst>
      </pc:sldChg>
      <pc:sldChg chg="modSp add del mod">
        <pc:chgData name="Matthieu De Mari" userId="dfb708c9-d8dc-439f-9a3b-c772bf4a311c" providerId="ADAL" clId="{CD3BCE5D-F1D9-409A-9E6B-AD5ABB34863C}" dt="2023-02-07T02:34:16.315" v="97" actId="113"/>
        <pc:sldMkLst>
          <pc:docMk/>
          <pc:sldMk cId="1879463264" sldId="764"/>
        </pc:sldMkLst>
        <pc:spChg chg="mod">
          <ac:chgData name="Matthieu De Mari" userId="dfb708c9-d8dc-439f-9a3b-c772bf4a311c" providerId="ADAL" clId="{CD3BCE5D-F1D9-409A-9E6B-AD5ABB34863C}" dt="2023-02-07T02:34:16.315" v="97" actId="113"/>
          <ac:spMkLst>
            <pc:docMk/>
            <pc:sldMk cId="1879463264" sldId="764"/>
            <ac:spMk id="5" creationId="{1A87BA25-5926-816A-6E16-0F90D4B62FB8}"/>
          </ac:spMkLst>
        </pc:spChg>
        <pc:spChg chg="mod">
          <ac:chgData name="Matthieu De Mari" userId="dfb708c9-d8dc-439f-9a3b-c772bf4a311c" providerId="ADAL" clId="{CD3BCE5D-F1D9-409A-9E6B-AD5ABB34863C}" dt="2023-02-07T02:34:03.515" v="80" actId="1037"/>
          <ac:spMkLst>
            <pc:docMk/>
            <pc:sldMk cId="1879463264" sldId="764"/>
            <ac:spMk id="6" creationId="{B71B8432-2941-E985-296B-548380048287}"/>
          </ac:spMkLst>
        </pc:spChg>
        <pc:spChg chg="mod">
          <ac:chgData name="Matthieu De Mari" userId="dfb708c9-d8dc-439f-9a3b-c772bf4a311c" providerId="ADAL" clId="{CD3BCE5D-F1D9-409A-9E6B-AD5ABB34863C}" dt="2023-02-07T02:34:03.515" v="80" actId="1037"/>
          <ac:spMkLst>
            <pc:docMk/>
            <pc:sldMk cId="1879463264" sldId="764"/>
            <ac:spMk id="7" creationId="{6F218B3D-3CEC-F710-D995-1AFFD1565B4A}"/>
          </ac:spMkLst>
        </pc:spChg>
        <pc:spChg chg="mod">
          <ac:chgData name="Matthieu De Mari" userId="dfb708c9-d8dc-439f-9a3b-c772bf4a311c" providerId="ADAL" clId="{CD3BCE5D-F1D9-409A-9E6B-AD5ABB34863C}" dt="2023-02-07T02:34:03.515" v="80" actId="1037"/>
          <ac:spMkLst>
            <pc:docMk/>
            <pc:sldMk cId="1879463264" sldId="764"/>
            <ac:spMk id="8" creationId="{48FBEB34-F974-353C-F986-6F7C897CC38D}"/>
          </ac:spMkLst>
        </pc:spChg>
        <pc:spChg chg="mod">
          <ac:chgData name="Matthieu De Mari" userId="dfb708c9-d8dc-439f-9a3b-c772bf4a311c" providerId="ADAL" clId="{CD3BCE5D-F1D9-409A-9E6B-AD5ABB34863C}" dt="2023-02-07T02:34:03.515" v="80" actId="1037"/>
          <ac:spMkLst>
            <pc:docMk/>
            <pc:sldMk cId="1879463264" sldId="764"/>
            <ac:spMk id="9" creationId="{EA98C24F-C098-48AA-2AEA-65A891013313}"/>
          </ac:spMkLst>
        </pc:spChg>
        <pc:picChg chg="mod">
          <ac:chgData name="Matthieu De Mari" userId="dfb708c9-d8dc-439f-9a3b-c772bf4a311c" providerId="ADAL" clId="{CD3BCE5D-F1D9-409A-9E6B-AD5ABB34863C}" dt="2023-02-07T02:34:03.515" v="80" actId="1037"/>
          <ac:picMkLst>
            <pc:docMk/>
            <pc:sldMk cId="1879463264" sldId="764"/>
            <ac:picMk id="4" creationId="{11D096F0-0255-2417-C5F6-A8EFB107AF87}"/>
          </ac:picMkLst>
        </pc:picChg>
      </pc:sldChg>
      <pc:sldChg chg="add del">
        <pc:chgData name="Matthieu De Mari" userId="dfb708c9-d8dc-439f-9a3b-c772bf4a311c" providerId="ADAL" clId="{CD3BCE5D-F1D9-409A-9E6B-AD5ABB34863C}" dt="2023-02-07T01:24:46.290" v="33" actId="47"/>
        <pc:sldMkLst>
          <pc:docMk/>
          <pc:sldMk cId="1996337912" sldId="765"/>
        </pc:sldMkLst>
      </pc:sldChg>
      <pc:sldChg chg="add del">
        <pc:chgData name="Matthieu De Mari" userId="dfb708c9-d8dc-439f-9a3b-c772bf4a311c" providerId="ADAL" clId="{CD3BCE5D-F1D9-409A-9E6B-AD5ABB34863C}" dt="2023-02-07T01:24:45.459" v="32" actId="47"/>
        <pc:sldMkLst>
          <pc:docMk/>
          <pc:sldMk cId="1554669076" sldId="766"/>
        </pc:sldMkLst>
      </pc:sldChg>
      <pc:sldChg chg="add del">
        <pc:chgData name="Matthieu De Mari" userId="dfb708c9-d8dc-439f-9a3b-c772bf4a311c" providerId="ADAL" clId="{CD3BCE5D-F1D9-409A-9E6B-AD5ABB34863C}" dt="2023-02-07T01:24:45.459" v="32" actId="47"/>
        <pc:sldMkLst>
          <pc:docMk/>
          <pc:sldMk cId="887698529" sldId="767"/>
        </pc:sldMkLst>
      </pc:sldChg>
      <pc:sldChg chg="add del">
        <pc:chgData name="Matthieu De Mari" userId="dfb708c9-d8dc-439f-9a3b-c772bf4a311c" providerId="ADAL" clId="{CD3BCE5D-F1D9-409A-9E6B-AD5ABB34863C}" dt="2023-02-07T01:24:45.459" v="32" actId="47"/>
        <pc:sldMkLst>
          <pc:docMk/>
          <pc:sldMk cId="3101493777" sldId="768"/>
        </pc:sldMkLst>
      </pc:sldChg>
      <pc:sldChg chg="add del">
        <pc:chgData name="Matthieu De Mari" userId="dfb708c9-d8dc-439f-9a3b-c772bf4a311c" providerId="ADAL" clId="{CD3BCE5D-F1D9-409A-9E6B-AD5ABB34863C}" dt="2023-02-07T01:24:40.039" v="31" actId="47"/>
        <pc:sldMkLst>
          <pc:docMk/>
          <pc:sldMk cId="2909899754" sldId="769"/>
        </pc:sldMkLst>
      </pc:sldChg>
      <pc:sldChg chg="add del">
        <pc:chgData name="Matthieu De Mari" userId="dfb708c9-d8dc-439f-9a3b-c772bf4a311c" providerId="ADAL" clId="{CD3BCE5D-F1D9-409A-9E6B-AD5ABB34863C}" dt="2023-02-07T01:24:40.039" v="31" actId="47"/>
        <pc:sldMkLst>
          <pc:docMk/>
          <pc:sldMk cId="581091786" sldId="770"/>
        </pc:sldMkLst>
      </pc:sldChg>
      <pc:sldChg chg="add del">
        <pc:chgData name="Matthieu De Mari" userId="dfb708c9-d8dc-439f-9a3b-c772bf4a311c" providerId="ADAL" clId="{CD3BCE5D-F1D9-409A-9E6B-AD5ABB34863C}" dt="2023-02-07T01:24:40.039" v="31" actId="47"/>
        <pc:sldMkLst>
          <pc:docMk/>
          <pc:sldMk cId="2768410648" sldId="771"/>
        </pc:sldMkLst>
      </pc:sldChg>
      <pc:sldChg chg="add del">
        <pc:chgData name="Matthieu De Mari" userId="dfb708c9-d8dc-439f-9a3b-c772bf4a311c" providerId="ADAL" clId="{CD3BCE5D-F1D9-409A-9E6B-AD5ABB34863C}" dt="2023-02-07T01:24:40.039" v="31" actId="47"/>
        <pc:sldMkLst>
          <pc:docMk/>
          <pc:sldMk cId="2791462929" sldId="772"/>
        </pc:sldMkLst>
      </pc:sldChg>
      <pc:sldChg chg="add del">
        <pc:chgData name="Matthieu De Mari" userId="dfb708c9-d8dc-439f-9a3b-c772bf4a311c" providerId="ADAL" clId="{CD3BCE5D-F1D9-409A-9E6B-AD5ABB34863C}" dt="2023-02-07T01:24:40.039" v="31" actId="47"/>
        <pc:sldMkLst>
          <pc:docMk/>
          <pc:sldMk cId="3544439591" sldId="773"/>
        </pc:sldMkLst>
      </pc:sldChg>
      <pc:sldChg chg="add del">
        <pc:chgData name="Matthieu De Mari" userId="dfb708c9-d8dc-439f-9a3b-c772bf4a311c" providerId="ADAL" clId="{CD3BCE5D-F1D9-409A-9E6B-AD5ABB34863C}" dt="2023-02-07T01:24:40.039" v="31" actId="47"/>
        <pc:sldMkLst>
          <pc:docMk/>
          <pc:sldMk cId="2831341972" sldId="774"/>
        </pc:sldMkLst>
      </pc:sldChg>
      <pc:sldChg chg="add del">
        <pc:chgData name="Matthieu De Mari" userId="dfb708c9-d8dc-439f-9a3b-c772bf4a311c" providerId="ADAL" clId="{CD3BCE5D-F1D9-409A-9E6B-AD5ABB34863C}" dt="2023-02-07T01:24:39.496" v="30" actId="47"/>
        <pc:sldMkLst>
          <pc:docMk/>
          <pc:sldMk cId="743119883" sldId="775"/>
        </pc:sldMkLst>
      </pc:sldChg>
      <pc:sldChg chg="add del">
        <pc:chgData name="Matthieu De Mari" userId="dfb708c9-d8dc-439f-9a3b-c772bf4a311c" providerId="ADAL" clId="{CD3BCE5D-F1D9-409A-9E6B-AD5ABB34863C}" dt="2023-02-07T01:24:39.496" v="30" actId="47"/>
        <pc:sldMkLst>
          <pc:docMk/>
          <pc:sldMk cId="1966383991" sldId="776"/>
        </pc:sldMkLst>
      </pc:sldChg>
      <pc:sldChg chg="add del">
        <pc:chgData name="Matthieu De Mari" userId="dfb708c9-d8dc-439f-9a3b-c772bf4a311c" providerId="ADAL" clId="{CD3BCE5D-F1D9-409A-9E6B-AD5ABB34863C}" dt="2023-02-07T01:24:39.496" v="30" actId="47"/>
        <pc:sldMkLst>
          <pc:docMk/>
          <pc:sldMk cId="3349972987" sldId="777"/>
        </pc:sldMkLst>
      </pc:sldChg>
      <pc:sldChg chg="add del">
        <pc:chgData name="Matthieu De Mari" userId="dfb708c9-d8dc-439f-9a3b-c772bf4a311c" providerId="ADAL" clId="{CD3BCE5D-F1D9-409A-9E6B-AD5ABB34863C}" dt="2023-02-07T01:24:39.136" v="29" actId="47"/>
        <pc:sldMkLst>
          <pc:docMk/>
          <pc:sldMk cId="4008937125" sldId="778"/>
        </pc:sldMkLst>
      </pc:sldChg>
      <pc:sldChg chg="add del">
        <pc:chgData name="Matthieu De Mari" userId="dfb708c9-d8dc-439f-9a3b-c772bf4a311c" providerId="ADAL" clId="{CD3BCE5D-F1D9-409A-9E6B-AD5ABB34863C}" dt="2023-02-07T01:24:39.136" v="29" actId="47"/>
        <pc:sldMkLst>
          <pc:docMk/>
          <pc:sldMk cId="1689794110" sldId="779"/>
        </pc:sldMkLst>
      </pc:sldChg>
      <pc:sldChg chg="add del">
        <pc:chgData name="Matthieu De Mari" userId="dfb708c9-d8dc-439f-9a3b-c772bf4a311c" providerId="ADAL" clId="{CD3BCE5D-F1D9-409A-9E6B-AD5ABB34863C}" dt="2023-02-07T01:24:38.686" v="28" actId="47"/>
        <pc:sldMkLst>
          <pc:docMk/>
          <pc:sldMk cId="2678238830" sldId="780"/>
        </pc:sldMkLst>
      </pc:sldChg>
      <pc:sldChg chg="add del">
        <pc:chgData name="Matthieu De Mari" userId="dfb708c9-d8dc-439f-9a3b-c772bf4a311c" providerId="ADAL" clId="{CD3BCE5D-F1D9-409A-9E6B-AD5ABB34863C}" dt="2023-02-07T01:24:38.462" v="27" actId="47"/>
        <pc:sldMkLst>
          <pc:docMk/>
          <pc:sldMk cId="3029045816" sldId="781"/>
        </pc:sldMkLst>
      </pc:sldChg>
      <pc:sldChg chg="add del">
        <pc:chgData name="Matthieu De Mari" userId="dfb708c9-d8dc-439f-9a3b-c772bf4a311c" providerId="ADAL" clId="{CD3BCE5D-F1D9-409A-9E6B-AD5ABB34863C}" dt="2023-02-07T01:24:38.462" v="27" actId="47"/>
        <pc:sldMkLst>
          <pc:docMk/>
          <pc:sldMk cId="278531271" sldId="782"/>
        </pc:sldMkLst>
      </pc:sldChg>
      <pc:sldChg chg="add">
        <pc:chgData name="Matthieu De Mari" userId="dfb708c9-d8dc-439f-9a3b-c772bf4a311c" providerId="ADAL" clId="{CD3BCE5D-F1D9-409A-9E6B-AD5ABB34863C}" dt="2023-02-07T01:23:57.604" v="0"/>
        <pc:sldMkLst>
          <pc:docMk/>
          <pc:sldMk cId="639852900" sldId="783"/>
        </pc:sldMkLst>
      </pc:sldChg>
      <pc:sldChg chg="add">
        <pc:chgData name="Matthieu De Mari" userId="dfb708c9-d8dc-439f-9a3b-c772bf4a311c" providerId="ADAL" clId="{CD3BCE5D-F1D9-409A-9E6B-AD5ABB34863C}" dt="2023-02-07T01:23:57.604" v="0"/>
        <pc:sldMkLst>
          <pc:docMk/>
          <pc:sldMk cId="2670805330" sldId="784"/>
        </pc:sldMkLst>
      </pc:sldChg>
      <pc:sldChg chg="add">
        <pc:chgData name="Matthieu De Mari" userId="dfb708c9-d8dc-439f-9a3b-c772bf4a311c" providerId="ADAL" clId="{CD3BCE5D-F1D9-409A-9E6B-AD5ABB34863C}" dt="2023-02-07T01:23:57.604" v="0"/>
        <pc:sldMkLst>
          <pc:docMk/>
          <pc:sldMk cId="636279122" sldId="785"/>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851712E7-4765-4026-AAE1-C7179918B94D}"/>
    <pc:docChg chg="custSel modSld">
      <pc:chgData name="Matthieu De Mari" userId="dfb708c9-d8dc-439f-9a3b-c772bf4a311c" providerId="ADAL" clId="{851712E7-4765-4026-AAE1-C7179918B94D}" dt="2023-07-06T03:12:53.570" v="760" actId="20577"/>
      <pc:docMkLst>
        <pc:docMk/>
      </pc:docMkLst>
      <pc:sldChg chg="modSp mod">
        <pc:chgData name="Matthieu De Mari" userId="dfb708c9-d8dc-439f-9a3b-c772bf4a311c" providerId="ADAL" clId="{851712E7-4765-4026-AAE1-C7179918B94D}" dt="2023-07-06T02:50:03.612" v="477" actId="20577"/>
        <pc:sldMkLst>
          <pc:docMk/>
          <pc:sldMk cId="1040156172" sldId="377"/>
        </pc:sldMkLst>
        <pc:spChg chg="mod">
          <ac:chgData name="Matthieu De Mari" userId="dfb708c9-d8dc-439f-9a3b-c772bf4a311c" providerId="ADAL" clId="{851712E7-4765-4026-AAE1-C7179918B94D}" dt="2023-07-06T02:50:03.612" v="477" actId="20577"/>
          <ac:spMkLst>
            <pc:docMk/>
            <pc:sldMk cId="1040156172" sldId="377"/>
            <ac:spMk id="2" creationId="{080CEB46-CC16-4D19-8C2C-AEE9471D8168}"/>
          </ac:spMkLst>
        </pc:spChg>
      </pc:sldChg>
      <pc:sldChg chg="modSp mod">
        <pc:chgData name="Matthieu De Mari" userId="dfb708c9-d8dc-439f-9a3b-c772bf4a311c" providerId="ADAL" clId="{851712E7-4765-4026-AAE1-C7179918B94D}" dt="2023-07-06T03:00:07.628" v="478" actId="113"/>
        <pc:sldMkLst>
          <pc:docMk/>
          <pc:sldMk cId="2474697269" sldId="387"/>
        </pc:sldMkLst>
        <pc:spChg chg="mod">
          <ac:chgData name="Matthieu De Mari" userId="dfb708c9-d8dc-439f-9a3b-c772bf4a311c" providerId="ADAL" clId="{851712E7-4765-4026-AAE1-C7179918B94D}" dt="2023-07-06T03:00:07.628" v="478" actId="113"/>
          <ac:spMkLst>
            <pc:docMk/>
            <pc:sldMk cId="2474697269" sldId="387"/>
            <ac:spMk id="3" creationId="{C7732CA9-163D-B4B0-71B2-AEA1EC81E0E6}"/>
          </ac:spMkLst>
        </pc:spChg>
      </pc:sldChg>
      <pc:sldChg chg="modSp">
        <pc:chgData name="Matthieu De Mari" userId="dfb708c9-d8dc-439f-9a3b-c772bf4a311c" providerId="ADAL" clId="{851712E7-4765-4026-AAE1-C7179918B94D}" dt="2023-07-06T03:04:04.577" v="568" actId="20577"/>
        <pc:sldMkLst>
          <pc:docMk/>
          <pc:sldMk cId="4198773114" sldId="388"/>
        </pc:sldMkLst>
        <pc:spChg chg="mod">
          <ac:chgData name="Matthieu De Mari" userId="dfb708c9-d8dc-439f-9a3b-c772bf4a311c" providerId="ADAL" clId="{851712E7-4765-4026-AAE1-C7179918B94D}" dt="2023-07-06T03:04:04.577" v="568" actId="20577"/>
          <ac:spMkLst>
            <pc:docMk/>
            <pc:sldMk cId="4198773114" sldId="388"/>
            <ac:spMk id="3" creationId="{46D88AA4-084D-50F6-7F5E-69051FD9A887}"/>
          </ac:spMkLst>
        </pc:spChg>
      </pc:sldChg>
      <pc:sldChg chg="modSp mod">
        <pc:chgData name="Matthieu De Mari" userId="dfb708c9-d8dc-439f-9a3b-c772bf4a311c" providerId="ADAL" clId="{851712E7-4765-4026-AAE1-C7179918B94D}" dt="2023-07-06T03:05:25.247" v="619" actId="20577"/>
        <pc:sldMkLst>
          <pc:docMk/>
          <pc:sldMk cId="481628505" sldId="389"/>
        </pc:sldMkLst>
        <pc:spChg chg="mod">
          <ac:chgData name="Matthieu De Mari" userId="dfb708c9-d8dc-439f-9a3b-c772bf4a311c" providerId="ADAL" clId="{851712E7-4765-4026-AAE1-C7179918B94D}" dt="2023-07-06T03:05:25.247" v="619" actId="20577"/>
          <ac:spMkLst>
            <pc:docMk/>
            <pc:sldMk cId="481628505" sldId="389"/>
            <ac:spMk id="3" creationId="{6C4142A3-3578-C842-742A-3495AD72B776}"/>
          </ac:spMkLst>
        </pc:spChg>
      </pc:sldChg>
      <pc:sldChg chg="modSp mod">
        <pc:chgData name="Matthieu De Mari" userId="dfb708c9-d8dc-439f-9a3b-c772bf4a311c" providerId="ADAL" clId="{851712E7-4765-4026-AAE1-C7179918B94D}" dt="2023-07-06T03:08:28.347" v="634" actId="20577"/>
        <pc:sldMkLst>
          <pc:docMk/>
          <pc:sldMk cId="1283478655" sldId="391"/>
        </pc:sldMkLst>
        <pc:spChg chg="mod">
          <ac:chgData name="Matthieu De Mari" userId="dfb708c9-d8dc-439f-9a3b-c772bf4a311c" providerId="ADAL" clId="{851712E7-4765-4026-AAE1-C7179918B94D}" dt="2023-07-06T03:08:28.347" v="634" actId="20577"/>
          <ac:spMkLst>
            <pc:docMk/>
            <pc:sldMk cId="1283478655" sldId="391"/>
            <ac:spMk id="3" creationId="{EDC87932-752D-FABC-76EF-38023409D8D8}"/>
          </ac:spMkLst>
        </pc:spChg>
      </pc:sldChg>
      <pc:sldChg chg="modSp mod">
        <pc:chgData name="Matthieu De Mari" userId="dfb708c9-d8dc-439f-9a3b-c772bf4a311c" providerId="ADAL" clId="{851712E7-4765-4026-AAE1-C7179918B94D}" dt="2023-06-22T06:24:28.011" v="466" actId="20577"/>
        <pc:sldMkLst>
          <pc:docMk/>
          <pc:sldMk cId="164097668" sldId="394"/>
        </pc:sldMkLst>
        <pc:spChg chg="mod">
          <ac:chgData name="Matthieu De Mari" userId="dfb708c9-d8dc-439f-9a3b-c772bf4a311c" providerId="ADAL" clId="{851712E7-4765-4026-AAE1-C7179918B94D}" dt="2023-06-22T06:24:28.011" v="466" actId="20577"/>
          <ac:spMkLst>
            <pc:docMk/>
            <pc:sldMk cId="164097668" sldId="394"/>
            <ac:spMk id="4" creationId="{7B27ED01-4B43-7115-3D3C-53FF72E7590A}"/>
          </ac:spMkLst>
        </pc:spChg>
      </pc:sldChg>
      <pc:sldChg chg="modSp mod">
        <pc:chgData name="Matthieu De Mari" userId="dfb708c9-d8dc-439f-9a3b-c772bf4a311c" providerId="ADAL" clId="{851712E7-4765-4026-AAE1-C7179918B94D}" dt="2023-07-06T03:12:41.739" v="758" actId="20577"/>
        <pc:sldMkLst>
          <pc:docMk/>
          <pc:sldMk cId="3048177291" sldId="395"/>
        </pc:sldMkLst>
        <pc:spChg chg="mod">
          <ac:chgData name="Matthieu De Mari" userId="dfb708c9-d8dc-439f-9a3b-c772bf4a311c" providerId="ADAL" clId="{851712E7-4765-4026-AAE1-C7179918B94D}" dt="2023-07-06T03:12:41.739" v="758" actId="20577"/>
          <ac:spMkLst>
            <pc:docMk/>
            <pc:sldMk cId="3048177291" sldId="395"/>
            <ac:spMk id="2" creationId="{C0AEB798-137F-1C5F-D3F8-E30049627063}"/>
          </ac:spMkLst>
        </pc:spChg>
        <pc:spChg chg="mod">
          <ac:chgData name="Matthieu De Mari" userId="dfb708c9-d8dc-439f-9a3b-c772bf4a311c" providerId="ADAL" clId="{851712E7-4765-4026-AAE1-C7179918B94D}" dt="2023-07-06T03:12:29.312" v="757" actId="20577"/>
          <ac:spMkLst>
            <pc:docMk/>
            <pc:sldMk cId="3048177291" sldId="395"/>
            <ac:spMk id="3" creationId="{6A509501-56C2-23F3-214C-C91AB5067894}"/>
          </ac:spMkLst>
        </pc:spChg>
        <pc:picChg chg="mod">
          <ac:chgData name="Matthieu De Mari" userId="dfb708c9-d8dc-439f-9a3b-c772bf4a311c" providerId="ADAL" clId="{851712E7-4765-4026-AAE1-C7179918B94D}" dt="2023-07-06T03:12:15.129" v="723" actId="1076"/>
          <ac:picMkLst>
            <pc:docMk/>
            <pc:sldMk cId="3048177291" sldId="395"/>
            <ac:picMk id="8" creationId="{A052F437-7E98-33DE-6B4B-B496C1861CFF}"/>
          </ac:picMkLst>
        </pc:picChg>
      </pc:sldChg>
      <pc:sldChg chg="modSp mod">
        <pc:chgData name="Matthieu De Mari" userId="dfb708c9-d8dc-439f-9a3b-c772bf4a311c" providerId="ADAL" clId="{851712E7-4765-4026-AAE1-C7179918B94D}" dt="2023-07-06T03:01:23.820" v="541" actId="14100"/>
        <pc:sldMkLst>
          <pc:docMk/>
          <pc:sldMk cId="3339699406" sldId="761"/>
        </pc:sldMkLst>
        <pc:spChg chg="mod">
          <ac:chgData name="Matthieu De Mari" userId="dfb708c9-d8dc-439f-9a3b-c772bf4a311c" providerId="ADAL" clId="{851712E7-4765-4026-AAE1-C7179918B94D}" dt="2023-07-06T03:01:18.505" v="540" actId="27636"/>
          <ac:spMkLst>
            <pc:docMk/>
            <pc:sldMk cId="3339699406" sldId="761"/>
            <ac:spMk id="11" creationId="{0EEC07FE-D839-07DF-7C1A-CDBE72FE6BB9}"/>
          </ac:spMkLst>
        </pc:spChg>
        <pc:picChg chg="mod">
          <ac:chgData name="Matthieu De Mari" userId="dfb708c9-d8dc-439f-9a3b-c772bf4a311c" providerId="ADAL" clId="{851712E7-4765-4026-AAE1-C7179918B94D}" dt="2023-07-06T03:01:23.820" v="541" actId="14100"/>
          <ac:picMkLst>
            <pc:docMk/>
            <pc:sldMk cId="3339699406" sldId="761"/>
            <ac:picMk id="9" creationId="{423131A8-4BB8-05EA-55DF-8D5EE17B8509}"/>
          </ac:picMkLst>
        </pc:picChg>
      </pc:sldChg>
      <pc:sldChg chg="modSp mod">
        <pc:chgData name="Matthieu De Mari" userId="dfb708c9-d8dc-439f-9a3b-c772bf4a311c" providerId="ADAL" clId="{851712E7-4765-4026-AAE1-C7179918B94D}" dt="2023-07-06T03:01:40.402" v="556" actId="27636"/>
        <pc:sldMkLst>
          <pc:docMk/>
          <pc:sldMk cId="1546007078" sldId="762"/>
        </pc:sldMkLst>
        <pc:spChg chg="mod">
          <ac:chgData name="Matthieu De Mari" userId="dfb708c9-d8dc-439f-9a3b-c772bf4a311c" providerId="ADAL" clId="{851712E7-4765-4026-AAE1-C7179918B94D}" dt="2023-07-06T03:01:40.402" v="556" actId="27636"/>
          <ac:spMkLst>
            <pc:docMk/>
            <pc:sldMk cId="1546007078" sldId="762"/>
            <ac:spMk id="11" creationId="{0EEC07FE-D839-07DF-7C1A-CDBE72FE6BB9}"/>
          </ac:spMkLst>
        </pc:spChg>
      </pc:sldChg>
      <pc:sldChg chg="modSp mod">
        <pc:chgData name="Matthieu De Mari" userId="dfb708c9-d8dc-439f-9a3b-c772bf4a311c" providerId="ADAL" clId="{851712E7-4765-4026-AAE1-C7179918B94D}" dt="2023-06-22T06:17:43.042" v="142" actId="20577"/>
        <pc:sldMkLst>
          <pc:docMk/>
          <pc:sldMk cId="2580175991" sldId="763"/>
        </pc:sldMkLst>
        <pc:spChg chg="mod">
          <ac:chgData name="Matthieu De Mari" userId="dfb708c9-d8dc-439f-9a3b-c772bf4a311c" providerId="ADAL" clId="{851712E7-4765-4026-AAE1-C7179918B94D}" dt="2023-06-22T06:17:43.042" v="142" actId="20577"/>
          <ac:spMkLst>
            <pc:docMk/>
            <pc:sldMk cId="2580175991" sldId="763"/>
            <ac:spMk id="5" creationId="{1A87BA25-5926-816A-6E16-0F90D4B62FB8}"/>
          </ac:spMkLst>
        </pc:spChg>
      </pc:sldChg>
      <pc:sldChg chg="modSp mod">
        <pc:chgData name="Matthieu De Mari" userId="dfb708c9-d8dc-439f-9a3b-c772bf4a311c" providerId="ADAL" clId="{851712E7-4765-4026-AAE1-C7179918B94D}" dt="2023-07-06T03:03:15.891" v="566" actId="20577"/>
        <pc:sldMkLst>
          <pc:docMk/>
          <pc:sldMk cId="1879463264" sldId="764"/>
        </pc:sldMkLst>
        <pc:spChg chg="mod">
          <ac:chgData name="Matthieu De Mari" userId="dfb708c9-d8dc-439f-9a3b-c772bf4a311c" providerId="ADAL" clId="{851712E7-4765-4026-AAE1-C7179918B94D}" dt="2023-07-06T03:03:15.891" v="566" actId="20577"/>
          <ac:spMkLst>
            <pc:docMk/>
            <pc:sldMk cId="1879463264" sldId="764"/>
            <ac:spMk id="5" creationId="{1A87BA25-5926-816A-6E16-0F90D4B62FB8}"/>
          </ac:spMkLst>
        </pc:spChg>
      </pc:sldChg>
      <pc:sldChg chg="modSp mod">
        <pc:chgData name="Matthieu De Mari" userId="dfb708c9-d8dc-439f-9a3b-c772bf4a311c" providerId="ADAL" clId="{851712E7-4765-4026-AAE1-C7179918B94D}" dt="2023-07-06T03:04:48.912" v="573" actId="27636"/>
        <pc:sldMkLst>
          <pc:docMk/>
          <pc:sldMk cId="1996337912" sldId="765"/>
        </pc:sldMkLst>
        <pc:spChg chg="mod">
          <ac:chgData name="Matthieu De Mari" userId="dfb708c9-d8dc-439f-9a3b-c772bf4a311c" providerId="ADAL" clId="{851712E7-4765-4026-AAE1-C7179918B94D}" dt="2023-07-06T03:04:48.912" v="573" actId="27636"/>
          <ac:spMkLst>
            <pc:docMk/>
            <pc:sldMk cId="1996337912" sldId="765"/>
            <ac:spMk id="3" creationId="{46D88AA4-084D-50F6-7F5E-69051FD9A887}"/>
          </ac:spMkLst>
        </pc:spChg>
      </pc:sldChg>
      <pc:sldChg chg="modSp mod">
        <pc:chgData name="Matthieu De Mari" userId="dfb708c9-d8dc-439f-9a3b-c772bf4a311c" providerId="ADAL" clId="{851712E7-4765-4026-AAE1-C7179918B94D}" dt="2023-06-22T06:20:11.669" v="212" actId="113"/>
        <pc:sldMkLst>
          <pc:docMk/>
          <pc:sldMk cId="1554669076" sldId="766"/>
        </pc:sldMkLst>
        <pc:spChg chg="mod">
          <ac:chgData name="Matthieu De Mari" userId="dfb708c9-d8dc-439f-9a3b-c772bf4a311c" providerId="ADAL" clId="{851712E7-4765-4026-AAE1-C7179918B94D}" dt="2023-06-22T06:20:11.669" v="212" actId="113"/>
          <ac:spMkLst>
            <pc:docMk/>
            <pc:sldMk cId="1554669076" sldId="766"/>
            <ac:spMk id="3" creationId="{6C4142A3-3578-C842-742A-3495AD72B776}"/>
          </ac:spMkLst>
        </pc:spChg>
      </pc:sldChg>
      <pc:sldChg chg="addSp modSp mod">
        <pc:chgData name="Matthieu De Mari" userId="dfb708c9-d8dc-439f-9a3b-c772bf4a311c" providerId="ADAL" clId="{851712E7-4765-4026-AAE1-C7179918B94D}" dt="2023-07-06T03:06:07.523" v="624" actId="693"/>
        <pc:sldMkLst>
          <pc:docMk/>
          <pc:sldMk cId="887698529" sldId="767"/>
        </pc:sldMkLst>
        <pc:spChg chg="add mod">
          <ac:chgData name="Matthieu De Mari" userId="dfb708c9-d8dc-439f-9a3b-c772bf4a311c" providerId="ADAL" clId="{851712E7-4765-4026-AAE1-C7179918B94D}" dt="2023-07-06T03:06:07.523" v="624" actId="693"/>
          <ac:spMkLst>
            <pc:docMk/>
            <pc:sldMk cId="887698529" sldId="767"/>
            <ac:spMk id="4" creationId="{E4C24245-B4D0-5518-62ED-4B29EF65505E}"/>
          </ac:spMkLst>
        </pc:spChg>
      </pc:sldChg>
      <pc:sldChg chg="addSp modSp mod">
        <pc:chgData name="Matthieu De Mari" userId="dfb708c9-d8dc-439f-9a3b-c772bf4a311c" providerId="ADAL" clId="{851712E7-4765-4026-AAE1-C7179918B94D}" dt="2023-07-06T03:06:16.222" v="627" actId="14100"/>
        <pc:sldMkLst>
          <pc:docMk/>
          <pc:sldMk cId="3101493777" sldId="768"/>
        </pc:sldMkLst>
        <pc:spChg chg="add mod">
          <ac:chgData name="Matthieu De Mari" userId="dfb708c9-d8dc-439f-9a3b-c772bf4a311c" providerId="ADAL" clId="{851712E7-4765-4026-AAE1-C7179918B94D}" dt="2023-07-06T03:06:16.222" v="627" actId="14100"/>
          <ac:spMkLst>
            <pc:docMk/>
            <pc:sldMk cId="3101493777" sldId="768"/>
            <ac:spMk id="4" creationId="{777842EB-FFEB-F535-408B-75E036D5B1B3}"/>
          </ac:spMkLst>
        </pc:spChg>
      </pc:sldChg>
      <pc:sldChg chg="modSp mod">
        <pc:chgData name="Matthieu De Mari" userId="dfb708c9-d8dc-439f-9a3b-c772bf4a311c" providerId="ADAL" clId="{851712E7-4765-4026-AAE1-C7179918B94D}" dt="2023-06-22T06:21:19.225" v="268" actId="20577"/>
        <pc:sldMkLst>
          <pc:docMk/>
          <pc:sldMk cId="2909899754" sldId="769"/>
        </pc:sldMkLst>
        <pc:spChg chg="mod">
          <ac:chgData name="Matthieu De Mari" userId="dfb708c9-d8dc-439f-9a3b-c772bf4a311c" providerId="ADAL" clId="{851712E7-4765-4026-AAE1-C7179918B94D}" dt="2023-06-22T06:21:19.225" v="268" actId="20577"/>
          <ac:spMkLst>
            <pc:docMk/>
            <pc:sldMk cId="2909899754" sldId="769"/>
            <ac:spMk id="3" creationId="{70FF8A92-BFB5-623C-CBC8-C3AB284F9C4F}"/>
          </ac:spMkLst>
        </pc:spChg>
      </pc:sldChg>
      <pc:sldChg chg="modSp mod">
        <pc:chgData name="Matthieu De Mari" userId="dfb708c9-d8dc-439f-9a3b-c772bf4a311c" providerId="ADAL" clId="{851712E7-4765-4026-AAE1-C7179918B94D}" dt="2023-06-22T06:22:41.678" v="327" actId="113"/>
        <pc:sldMkLst>
          <pc:docMk/>
          <pc:sldMk cId="743119883" sldId="775"/>
        </pc:sldMkLst>
        <pc:spChg chg="mod">
          <ac:chgData name="Matthieu De Mari" userId="dfb708c9-d8dc-439f-9a3b-c772bf4a311c" providerId="ADAL" clId="{851712E7-4765-4026-AAE1-C7179918B94D}" dt="2023-06-22T06:22:41.678" v="327" actId="113"/>
          <ac:spMkLst>
            <pc:docMk/>
            <pc:sldMk cId="743119883" sldId="775"/>
            <ac:spMk id="3" creationId="{EDC87932-752D-FABC-76EF-38023409D8D8}"/>
          </ac:spMkLst>
        </pc:spChg>
      </pc:sldChg>
      <pc:sldChg chg="modSp mod">
        <pc:chgData name="Matthieu De Mari" userId="dfb708c9-d8dc-439f-9a3b-c772bf4a311c" providerId="ADAL" clId="{851712E7-4765-4026-AAE1-C7179918B94D}" dt="2023-07-06T03:09:16.298" v="635" actId="14100"/>
        <pc:sldMkLst>
          <pc:docMk/>
          <pc:sldMk cId="1966383991" sldId="776"/>
        </pc:sldMkLst>
        <pc:spChg chg="mod">
          <ac:chgData name="Matthieu De Mari" userId="dfb708c9-d8dc-439f-9a3b-c772bf4a311c" providerId="ADAL" clId="{851712E7-4765-4026-AAE1-C7179918B94D}" dt="2023-07-06T03:09:16.298" v="635" actId="14100"/>
          <ac:spMkLst>
            <pc:docMk/>
            <pc:sldMk cId="1966383991" sldId="776"/>
            <ac:spMk id="6" creationId="{B81BF3B3-CE84-481C-BA68-D4C15AEFD0C8}"/>
          </ac:spMkLst>
        </pc:spChg>
      </pc:sldChg>
      <pc:sldChg chg="modSp mod">
        <pc:chgData name="Matthieu De Mari" userId="dfb708c9-d8dc-439f-9a3b-c772bf4a311c" providerId="ADAL" clId="{851712E7-4765-4026-AAE1-C7179918B94D}" dt="2023-07-06T03:10:32.745" v="707" actId="20577"/>
        <pc:sldMkLst>
          <pc:docMk/>
          <pc:sldMk cId="3349972987" sldId="777"/>
        </pc:sldMkLst>
        <pc:spChg chg="mod">
          <ac:chgData name="Matthieu De Mari" userId="dfb708c9-d8dc-439f-9a3b-c772bf4a311c" providerId="ADAL" clId="{851712E7-4765-4026-AAE1-C7179918B94D}" dt="2023-07-06T03:10:32.745" v="707" actId="20577"/>
          <ac:spMkLst>
            <pc:docMk/>
            <pc:sldMk cId="3349972987" sldId="777"/>
            <ac:spMk id="3" creationId="{EDC87932-752D-FABC-76EF-38023409D8D8}"/>
          </ac:spMkLst>
        </pc:spChg>
      </pc:sldChg>
      <pc:sldChg chg="modSp mod">
        <pc:chgData name="Matthieu De Mari" userId="dfb708c9-d8dc-439f-9a3b-c772bf4a311c" providerId="ADAL" clId="{851712E7-4765-4026-AAE1-C7179918B94D}" dt="2023-07-06T03:11:49.580" v="708" actId="5793"/>
        <pc:sldMkLst>
          <pc:docMk/>
          <pc:sldMk cId="2678238830" sldId="780"/>
        </pc:sldMkLst>
        <pc:spChg chg="mod">
          <ac:chgData name="Matthieu De Mari" userId="dfb708c9-d8dc-439f-9a3b-c772bf4a311c" providerId="ADAL" clId="{851712E7-4765-4026-AAE1-C7179918B94D}" dt="2023-07-06T03:11:49.580" v="708" actId="5793"/>
          <ac:spMkLst>
            <pc:docMk/>
            <pc:sldMk cId="2678238830" sldId="780"/>
            <ac:spMk id="4" creationId="{7B27ED01-4B43-7115-3D3C-53FF72E7590A}"/>
          </ac:spMkLst>
        </pc:spChg>
      </pc:sldChg>
      <pc:sldChg chg="modSp mod">
        <pc:chgData name="Matthieu De Mari" userId="dfb708c9-d8dc-439f-9a3b-c772bf4a311c" providerId="ADAL" clId="{851712E7-4765-4026-AAE1-C7179918B94D}" dt="2023-07-06T03:12:53.570" v="760" actId="20577"/>
        <pc:sldMkLst>
          <pc:docMk/>
          <pc:sldMk cId="278531271" sldId="782"/>
        </pc:sldMkLst>
        <pc:spChg chg="mod">
          <ac:chgData name="Matthieu De Mari" userId="dfb708c9-d8dc-439f-9a3b-c772bf4a311c" providerId="ADAL" clId="{851712E7-4765-4026-AAE1-C7179918B94D}" dt="2023-07-06T03:12:53.570" v="760" actId="20577"/>
          <ac:spMkLst>
            <pc:docMk/>
            <pc:sldMk cId="278531271" sldId="782"/>
            <ac:spMk id="6" creationId="{5282BC02-8C8A-BDB1-A192-B4E530ACD8B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07/02/2024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07/02/2024</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07/02/2024</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pytorch.org/blog/computational-graphs-constructed-in-pytorch/"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torchmetrics.readthedocs.io/en/stable/all-metrics.html" TargetMode="External"/><Relationship Id="rId2" Type="http://schemas.openxmlformats.org/officeDocument/2006/relationships/hyperlink" Target="https://pytorch.org/docs/stable/nn.html#loss-function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hyperlink" Target="https://pytorch.org/docs/stable/optim.html"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hyperlink" Target="https://pytorch.org/docs/stable/_modules/torch/optim/adam.html#Adam" TargetMode="External"/><Relationship Id="rId2" Type="http://schemas.openxmlformats.org/officeDocument/2006/relationships/hyperlink" Target="https://pytorch.org/docs/stable/generated/torch.optim.Adam.html#torch.optim.Adam"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hyperlink" Target="https://pytorch.org/cppdocs/api/file_torch_csrc_api_include_torch_nn_init.h.html#file-torch-csrc-api-include-torch-nn-init-h" TargetMode="External"/><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W3-2 Introduction to Deep Learning using the </a:t>
            </a:r>
            <a:r>
              <a:rPr lang="en-US" dirty="0" err="1"/>
              <a:t>PyTorch</a:t>
            </a:r>
            <a:r>
              <a:rPr lang="en-US" dirty="0"/>
              <a:t> framework</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p:txBody>
          <a:bodyPr/>
          <a:lstStyle/>
          <a:p>
            <a:r>
              <a:rPr lang="en-GB" dirty="0" err="1"/>
              <a:t>Autograd</a:t>
            </a:r>
            <a:r>
              <a:rPr lang="en-GB" dirty="0"/>
              <a:t>, in short</a:t>
            </a:r>
            <a:endParaRPr lang="en-SG" dirty="0"/>
          </a:p>
        </p:txBody>
      </p:sp>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b="1" dirty="0" err="1"/>
              <a:t>autograd</a:t>
            </a:r>
            <a:r>
              <a:rPr lang="en-GB" dirty="0"/>
              <a:t> is one of the most powerful features of the </a:t>
            </a:r>
            <a:r>
              <a:rPr lang="en-GB" dirty="0" err="1"/>
              <a:t>PyTorch</a:t>
            </a:r>
            <a:r>
              <a:rPr lang="en-GB" dirty="0"/>
              <a:t> framework, and why we like it so much for training Neural Networks.</a:t>
            </a:r>
          </a:p>
          <a:p>
            <a:r>
              <a:rPr lang="en-GB" b="1" dirty="0"/>
              <a:t>Thanks to </a:t>
            </a:r>
            <a:r>
              <a:rPr lang="en-GB" b="1" dirty="0" err="1"/>
              <a:t>autograd</a:t>
            </a:r>
            <a:r>
              <a:rPr lang="en-GB" b="1" dirty="0"/>
              <a:t>, we do not need to calculate the gradients for any of our future gradient descent rules, manually again! (yay!)</a:t>
            </a:r>
          </a:p>
          <a:p>
            <a:r>
              <a:rPr lang="en-GB" dirty="0"/>
              <a:t>The counterpart however is that all operation must involve tensors and must use </a:t>
            </a:r>
            <a:r>
              <a:rPr lang="en-GB" dirty="0" err="1"/>
              <a:t>PyTorch</a:t>
            </a:r>
            <a:r>
              <a:rPr lang="en-GB" dirty="0"/>
              <a:t> functions and methods... (but that is ok).</a:t>
            </a:r>
          </a:p>
          <a:p>
            <a:r>
              <a:rPr lang="en-GB" dirty="0"/>
              <a:t>You do not need to know how it implements the computation of all gradients in the background, but if you are curious, have a look at: </a:t>
            </a:r>
            <a:r>
              <a:rPr lang="en-GB" dirty="0">
                <a:hlinkClick r:id="rId2"/>
              </a:rPr>
              <a:t>https://pytorch.org/blog/computational-graphs-constructed-in-pytorch/</a:t>
            </a:r>
            <a:r>
              <a:rPr lang="en-GB" dirty="0"/>
              <a:t>.</a:t>
            </a:r>
          </a:p>
          <a:p>
            <a:endParaRPr lang="en-SG" dirty="0"/>
          </a:p>
        </p:txBody>
      </p:sp>
    </p:spTree>
    <p:extLst>
      <p:ext uri="{BB962C8B-B14F-4D97-AF65-F5344CB8AC3E}">
        <p14:creationId xmlns:p14="http://schemas.microsoft.com/office/powerpoint/2010/main" val="2580175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idx="1"/>
              </p:nvPr>
            </p:nvSpPr>
            <p:spPr>
              <a:xfrm>
                <a:off x="838200" y="1825624"/>
                <a:ext cx="10515600" cy="5032375"/>
              </a:xfrm>
            </p:spPr>
            <p:txBody>
              <a:bodyPr>
                <a:normAutofit/>
              </a:bodyPr>
              <a:lstStyle/>
              <a:p>
                <a:pPr marL="0" indent="0">
                  <a:buNone/>
                </a:pPr>
                <a:r>
                  <a:rPr lang="en-GB" dirty="0"/>
                  <a:t>Now that we have an automated way to compute gradients, we can use gradient descent to find the (local) minima of any differentiable function. To demonstrate, we use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pPr marL="0" indent="0">
                  <a:buNone/>
                </a:pPr>
                <a:r>
                  <a:rPr lang="en-GB" dirty="0"/>
                  <a:t>We find the minimum by using the </a:t>
                </a:r>
                <a:r>
                  <a:rPr lang="en-GB" b="1" dirty="0"/>
                  <a:t>gradient descent algorithm</a:t>
                </a:r>
                <a:r>
                  <a:rPr lang="en-GB" dirty="0"/>
                  <a:t>:</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97"/>
                </a:stretch>
              </a:blipFill>
            </p:spPr>
            <p:txBody>
              <a:bodyPr/>
              <a:lstStyle/>
              <a:p>
                <a:r>
                  <a:rPr lang="en-SG">
                    <a:noFill/>
                  </a:rPr>
                  <a:t> </a:t>
                </a:r>
              </a:p>
            </p:txBody>
          </p:sp>
        </mc:Fallback>
      </mc:AlternateContent>
    </p:spTree>
    <p:extLst>
      <p:ext uri="{BB962C8B-B14F-4D97-AF65-F5344CB8AC3E}">
        <p14:creationId xmlns:p14="http://schemas.microsoft.com/office/powerpoint/2010/main" val="4198773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CA521-96F3-C600-A042-370E3F36CE6B}"/>
              </a:ext>
            </a:extLst>
          </p:cNvPr>
          <p:cNvSpPr>
            <a:spLocks noGrp="1"/>
          </p:cNvSpPr>
          <p:nvPr>
            <p:ph type="title"/>
          </p:nvPr>
        </p:nvSpPr>
        <p:spPr/>
        <p:txBody>
          <a:bodyPr/>
          <a:lstStyle/>
          <a:p>
            <a:r>
              <a:rPr lang="en-GB" dirty="0"/>
              <a:t>Implementing gradient descent with </a:t>
            </a:r>
            <a:r>
              <a:rPr lang="en-GB" dirty="0" err="1"/>
              <a:t>autograd</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D88AA4-084D-50F6-7F5E-69051FD9A887}"/>
                  </a:ext>
                </a:extLst>
              </p:cNvPr>
              <p:cNvSpPr>
                <a:spLocks noGrp="1"/>
              </p:cNvSpPr>
              <p:nvPr>
                <p:ph sz="half" idx="1"/>
              </p:nvPr>
            </p:nvSpPr>
            <p:spPr>
              <a:xfrm>
                <a:off x="343373" y="1489398"/>
                <a:ext cx="5189415" cy="5368602"/>
              </a:xfrm>
            </p:spPr>
            <p:txBody>
              <a:bodyPr>
                <a:normAutofit/>
              </a:bodyPr>
              <a:lstStyle/>
              <a:p>
                <a:pPr marL="0" indent="0">
                  <a:buNone/>
                </a:pPr>
                <a:r>
                  <a:rPr lang="en-GB" b="1" u="sng" dirty="0"/>
                  <a:t>Gradient descent algorithm steps:</a:t>
                </a:r>
              </a:p>
              <a:p>
                <a:r>
                  <a:rPr lang="en-GB" b="1" dirty="0"/>
                  <a:t>Define a tensor with retained gradients and starting value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𝒙</m:t>
                        </m:r>
                      </m:e>
                      <m:sub>
                        <m:r>
                          <a:rPr lang="en-GB" b="1" i="1" dirty="0" smtClean="0">
                            <a:latin typeface="Cambria Math" panose="02040503050406030204" pitchFamily="18" charset="0"/>
                          </a:rPr>
                          <m:t>𝟎</m:t>
                        </m:r>
                      </m:sub>
                    </m:sSub>
                  </m:oMath>
                </a14:m>
                <a:r>
                  <a:rPr lang="en-GB" dirty="0"/>
                  <a:t>, </a:t>
                </a:r>
                <a:r>
                  <a:rPr lang="en-GB" b="1" dirty="0"/>
                  <a:t>learning</a:t>
                </a:r>
                <a:r>
                  <a:rPr lang="en-GB" dirty="0"/>
                  <a:t> </a:t>
                </a:r>
                <a:r>
                  <a:rPr lang="en-GB" b="1" dirty="0"/>
                  <a:t>rate</a:t>
                </a:r>
                <a:r>
                  <a:rPr lang="en-GB" dirty="0"/>
                  <a:t> </a:t>
                </a:r>
                <a14:m>
                  <m:oMath xmlns:m="http://schemas.openxmlformats.org/officeDocument/2006/math">
                    <m:r>
                      <a:rPr lang="en-GB" b="1" i="1" dirty="0" smtClean="0">
                        <a:latin typeface="Cambria Math" panose="02040503050406030204" pitchFamily="18" charset="0"/>
                      </a:rPr>
                      <m:t>𝜶</m:t>
                    </m:r>
                  </m:oMath>
                </a14:m>
                <a:r>
                  <a:rPr lang="en-GB" dirty="0"/>
                  <a:t>, and set iteration number </a:t>
                </a:r>
                <a14:m>
                  <m:oMath xmlns:m="http://schemas.openxmlformats.org/officeDocument/2006/math">
                    <m:r>
                      <a:rPr lang="en-GB" i="1" dirty="0" smtClean="0">
                        <a:latin typeface="Cambria Math" panose="02040503050406030204" pitchFamily="18" charset="0"/>
                      </a:rPr>
                      <m:t>𝑡</m:t>
                    </m:r>
                  </m:oMath>
                </a14:m>
                <a:r>
                  <a:rPr lang="en-GB" dirty="0"/>
                  <a:t> to 0.</a:t>
                </a:r>
              </a:p>
              <a:p>
                <a:r>
                  <a:rPr lang="en-GB" b="1" dirty="0"/>
                  <a:t>Forward pass: </a:t>
                </a:r>
                <a:r>
                  <a:rPr lang="en-GB" dirty="0"/>
                  <a:t>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endParaRPr lang="en-GB" dirty="0"/>
              </a:p>
              <a:p>
                <a:r>
                  <a:rPr lang="en-GB" b="1" dirty="0"/>
                  <a:t>Backward pass: </a:t>
                </a:r>
                <a:r>
                  <a:rPr lang="en-GB" dirty="0"/>
                  <a:t>Using</a:t>
                </a:r>
                <a:r>
                  <a:rPr lang="en-GB" b="1" dirty="0"/>
                  <a:t> </a:t>
                </a:r>
                <a:r>
                  <a:rPr lang="en-GB" b="1" dirty="0" err="1"/>
                  <a:t>autograd</a:t>
                </a:r>
                <a:r>
                  <a:rPr lang="en-GB" b="1" dirty="0"/>
                  <a:t>, </a:t>
                </a:r>
                <a:r>
                  <a:rPr lang="en-GB" dirty="0"/>
                  <a:t>compute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a:latin typeface="Cambria Math" panose="02040503050406030204" pitchFamily="18" charset="0"/>
                          </a:rPr>
                          <m:t>𝑡</m:t>
                        </m:r>
                        <m:r>
                          <a:rPr lang="en-GB" i="1" dirty="0">
                            <a:latin typeface="Cambria Math" panose="02040503050406030204" pitchFamily="18" charset="0"/>
                          </a:rPr>
                          <m:t>+1</m:t>
                        </m:r>
                      </m:sub>
                    </m:sSub>
                    <m:r>
                      <a:rPr lang="en-GB" i="1" dirty="0" smtClean="0">
                        <a:latin typeface="Cambria Math" panose="02040503050406030204" pitchFamily="18" charset="0"/>
                      </a:rPr>
                      <m:t>= </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 −</m:t>
                    </m:r>
                    <m:r>
                      <a:rPr lang="en-GB" i="1" dirty="0" smtClean="0">
                        <a:latin typeface="Cambria Math" panose="02040503050406030204" pitchFamily="18" charset="0"/>
                      </a:rPr>
                      <m:t>𝛼</m:t>
                    </m:r>
                    <m:r>
                      <a:rPr lang="en-GB" i="1" dirty="0" smtClean="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sSub>
                      <m:sSubPr>
                        <m:ctrlPr>
                          <a:rPr lang="en-GB" i="1" dirty="0" err="1" smtClean="0">
                            <a:latin typeface="Cambria Math" panose="02040503050406030204" pitchFamily="18" charset="0"/>
                          </a:rPr>
                        </m:ctrlPr>
                      </m:sSubPr>
                      <m:e>
                        <m:r>
                          <a:rPr lang="en-GB" i="1" dirty="0" err="1" smtClean="0">
                            <a:latin typeface="Cambria Math" panose="02040503050406030204" pitchFamily="18" charset="0"/>
                          </a:rPr>
                          <m:t>𝑥</m:t>
                        </m:r>
                      </m:e>
                      <m:sub>
                        <m:r>
                          <a:rPr lang="en-GB" i="1" dirty="0" err="1" smtClean="0">
                            <a:latin typeface="Cambria Math" panose="02040503050406030204" pitchFamily="18" charset="0"/>
                          </a:rPr>
                          <m:t>𝑡</m:t>
                        </m:r>
                      </m:sub>
                    </m:sSub>
                    <m:r>
                      <a:rPr lang="en-GB" i="1" dirty="0" smtClean="0">
                        <a:latin typeface="Cambria Math" panose="02040503050406030204" pitchFamily="18" charset="0"/>
                      </a:rPr>
                      <m:t>)</m:t>
                    </m:r>
                  </m:oMath>
                </a14:m>
                <a:r>
                  <a:rPr lang="en-GB" dirty="0"/>
                  <a:t>.</a:t>
                </a:r>
              </a:p>
              <a:p>
                <a:r>
                  <a:rPr lang="en-GB" dirty="0"/>
                  <a:t>Increment </a:t>
                </a:r>
                <a14:m>
                  <m:oMath xmlns:m="http://schemas.openxmlformats.org/officeDocument/2006/math">
                    <m:r>
                      <a:rPr lang="en-GB" i="1" dirty="0" smtClean="0">
                        <a:latin typeface="Cambria Math" panose="02040503050406030204" pitchFamily="18" charset="0"/>
                      </a:rPr>
                      <m:t>𝑡</m:t>
                    </m:r>
                  </m:oMath>
                </a14:m>
                <a:r>
                  <a:rPr lang="en-GB" dirty="0"/>
                  <a:t> by 1 and </a:t>
                </a:r>
                <a:r>
                  <a:rPr lang="en-GB" b="1" dirty="0"/>
                  <a:t>repeat forward-backward passes</a:t>
                </a:r>
                <a:r>
                  <a:rPr lang="en-GB" dirty="0"/>
                  <a:t> for a given number of iterations (or until convergence is observed).</a:t>
                </a:r>
              </a:p>
            </p:txBody>
          </p:sp>
        </mc:Choice>
        <mc:Fallback xmlns="">
          <p:sp>
            <p:nvSpPr>
              <p:cNvPr id="3" name="Content Placeholder 2">
                <a:extLst>
                  <a:ext uri="{FF2B5EF4-FFF2-40B4-BE49-F238E27FC236}">
                    <a16:creationId xmlns:a16="http://schemas.microsoft.com/office/drawing/2014/main" id="{46D88AA4-084D-50F6-7F5E-69051FD9A887}"/>
                  </a:ext>
                </a:extLst>
              </p:cNvPr>
              <p:cNvSpPr>
                <a:spLocks noGrp="1" noRot="1" noChangeAspect="1" noMove="1" noResize="1" noEditPoints="1" noAdjustHandles="1" noChangeArrowheads="1" noChangeShapeType="1" noTextEdit="1"/>
              </p:cNvSpPr>
              <p:nvPr>
                <p:ph sz="half" idx="1"/>
              </p:nvPr>
            </p:nvSpPr>
            <p:spPr>
              <a:xfrm>
                <a:off x="343373" y="1489398"/>
                <a:ext cx="5189415" cy="5368602"/>
              </a:xfrm>
              <a:blipFill>
                <a:blip r:embed="rId2"/>
                <a:stretch>
                  <a:fillRect l="-2347" t="-1816" r="-3169" b="-22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F7E65437-829A-FD0E-34DF-B7C5610B8C99}"/>
              </a:ext>
            </a:extLst>
          </p:cNvPr>
          <p:cNvPicPr>
            <a:picLocks noChangeAspect="1"/>
          </p:cNvPicPr>
          <p:nvPr/>
        </p:nvPicPr>
        <p:blipFill>
          <a:blip r:embed="rId3"/>
          <a:stretch>
            <a:fillRect/>
          </a:stretch>
        </p:blipFill>
        <p:spPr>
          <a:xfrm>
            <a:off x="5768532" y="1690688"/>
            <a:ext cx="6344535" cy="4629796"/>
          </a:xfrm>
          <a:prstGeom prst="rect">
            <a:avLst/>
          </a:prstGeom>
        </p:spPr>
      </p:pic>
    </p:spTree>
    <p:extLst>
      <p:ext uri="{BB962C8B-B14F-4D97-AF65-F5344CB8AC3E}">
        <p14:creationId xmlns:p14="http://schemas.microsoft.com/office/powerpoint/2010/main" val="1996337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F4681-3E05-3370-3E46-11417BFE0CA3}"/>
              </a:ext>
            </a:extLst>
          </p:cNvPr>
          <p:cNvSpPr>
            <a:spLocks noGrp="1"/>
          </p:cNvSpPr>
          <p:nvPr>
            <p:ph type="title"/>
          </p:nvPr>
        </p:nvSpPr>
        <p:spPr>
          <a:xfrm>
            <a:off x="508000" y="365125"/>
            <a:ext cx="10845800" cy="1325563"/>
          </a:xfrm>
        </p:spPr>
        <p:txBody>
          <a:bodyPr/>
          <a:lstStyle/>
          <a:p>
            <a:r>
              <a:rPr lang="en-GB" dirty="0"/>
              <a:t>Intuition for our NN</a:t>
            </a:r>
            <a:endParaRPr lang="en-SG"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A87BA25-5926-816A-6E16-0F90D4B62FB8}"/>
                  </a:ext>
                </a:extLst>
              </p:cNvPr>
              <p:cNvSpPr>
                <a:spLocks noGrp="1"/>
              </p:cNvSpPr>
              <p:nvPr>
                <p:ph idx="1"/>
              </p:nvPr>
            </p:nvSpPr>
            <p:spPr>
              <a:xfrm>
                <a:off x="508000" y="1825624"/>
                <a:ext cx="4726487" cy="5032375"/>
              </a:xfrm>
            </p:spPr>
            <p:txBody>
              <a:bodyPr>
                <a:normAutofit lnSpcReduction="10000"/>
              </a:bodyPr>
              <a:lstStyle/>
              <a:p>
                <a:pPr marL="0" indent="0">
                  <a:buNone/>
                </a:pPr>
                <a:r>
                  <a:rPr lang="en-GB" dirty="0"/>
                  <a:t>Recall Week 2 Notebook 8, our three-layers model.</a:t>
                </a:r>
              </a:p>
              <a:p>
                <a:r>
                  <a:rPr lang="en-GB" dirty="0"/>
                  <a:t>We can </a:t>
                </a:r>
                <a:r>
                  <a:rPr lang="en-GB" b="1" dirty="0"/>
                  <a:t>recognize</a:t>
                </a:r>
                <a:r>
                  <a:rPr lang="en-GB" dirty="0"/>
                  <a:t> </a:t>
                </a:r>
                <a:r>
                  <a:rPr lang="en-GB" b="1" dirty="0"/>
                  <a:t>patterns</a:t>
                </a:r>
                <a:r>
                  <a:rPr lang="en-GB" dirty="0"/>
                  <a:t> in the way to calculate derivatives and gradient descent update rules.</a:t>
                </a:r>
              </a:p>
              <a:p>
                <a:r>
                  <a:rPr lang="en-GB" b="1" dirty="0"/>
                  <a:t>Hints that there should be a way to automate differentiation!</a:t>
                </a:r>
                <a:endParaRPr lang="en-GB" b="1" dirty="0">
                  <a:solidFill>
                    <a:srgbClr val="7030A0"/>
                  </a:solidFill>
                </a:endParaRPr>
              </a:p>
              <a:p>
                <a:pPr marL="0" indent="0">
                  <a:buNone/>
                </a:pPr>
                <a:r>
                  <a:rPr lang="en-GB" b="1" dirty="0">
                    <a:solidFill>
                      <a:srgbClr val="7030A0"/>
                    </a:solidFill>
                  </a:rPr>
                  <a:t>Practice: </a:t>
                </a:r>
                <a:r>
                  <a:rPr lang="en-GB" dirty="0">
                    <a:solidFill>
                      <a:srgbClr val="7030A0"/>
                    </a:solidFill>
                  </a:rPr>
                  <a:t>automate the gradient descent rule process for any number </a:t>
                </a:r>
                <a14:m>
                  <m:oMath xmlns:m="http://schemas.openxmlformats.org/officeDocument/2006/math">
                    <m:r>
                      <a:rPr lang="en-GB" i="1" dirty="0" smtClean="0">
                        <a:solidFill>
                          <a:srgbClr val="7030A0"/>
                        </a:solidFill>
                        <a:latin typeface="Cambria Math" panose="02040503050406030204" pitchFamily="18" charset="0"/>
                      </a:rPr>
                      <m:t>𝑁</m:t>
                    </m:r>
                  </m:oMath>
                </a14:m>
                <a:r>
                  <a:rPr lang="en-GB" dirty="0">
                    <a:solidFill>
                      <a:srgbClr val="7030A0"/>
                    </a:solidFill>
                  </a:rPr>
                  <a:t> of layers?</a:t>
                </a:r>
                <a:endParaRPr lang="en-SG" dirty="0">
                  <a:solidFill>
                    <a:srgbClr val="7030A0"/>
                  </a:solidFill>
                </a:endParaRPr>
              </a:p>
            </p:txBody>
          </p:sp>
        </mc:Choice>
        <mc:Fallback xmlns="">
          <p:sp>
            <p:nvSpPr>
              <p:cNvPr id="5" name="Content Placeholder 4">
                <a:extLst>
                  <a:ext uri="{FF2B5EF4-FFF2-40B4-BE49-F238E27FC236}">
                    <a16:creationId xmlns:a16="http://schemas.microsoft.com/office/drawing/2014/main" id="{1A87BA25-5926-816A-6E16-0F90D4B62FB8}"/>
                  </a:ext>
                </a:extLst>
              </p:cNvPr>
              <p:cNvSpPr>
                <a:spLocks noGrp="1" noRot="1" noChangeAspect="1" noMove="1" noResize="1" noEditPoints="1" noAdjustHandles="1" noChangeArrowheads="1" noChangeShapeType="1" noTextEdit="1"/>
              </p:cNvSpPr>
              <p:nvPr>
                <p:ph idx="1"/>
              </p:nvPr>
            </p:nvSpPr>
            <p:spPr>
              <a:xfrm>
                <a:off x="508000" y="1825624"/>
                <a:ext cx="4726487" cy="5032375"/>
              </a:xfrm>
              <a:blipFill>
                <a:blip r:embed="rId2"/>
                <a:stretch>
                  <a:fillRect l="-2577" t="-2663" r="-2320"/>
                </a:stretch>
              </a:blipFill>
            </p:spPr>
            <p:txBody>
              <a:bodyPr/>
              <a:lstStyle/>
              <a:p>
                <a:r>
                  <a:rPr lang="en-GB">
                    <a:noFill/>
                  </a:rPr>
                  <a:t> </a:t>
                </a:r>
              </a:p>
            </p:txBody>
          </p:sp>
        </mc:Fallback>
      </mc:AlternateContent>
      <p:pic>
        <p:nvPicPr>
          <p:cNvPr id="4" name="Picture 3">
            <a:extLst>
              <a:ext uri="{FF2B5EF4-FFF2-40B4-BE49-F238E27FC236}">
                <a16:creationId xmlns:a16="http://schemas.microsoft.com/office/drawing/2014/main" id="{11D096F0-0255-2417-C5F6-A8EFB107AF87}"/>
              </a:ext>
            </a:extLst>
          </p:cNvPr>
          <p:cNvPicPr>
            <a:picLocks noChangeAspect="1"/>
          </p:cNvPicPr>
          <p:nvPr/>
        </p:nvPicPr>
        <p:blipFill>
          <a:blip r:embed="rId3"/>
          <a:stretch>
            <a:fillRect/>
          </a:stretch>
        </p:blipFill>
        <p:spPr>
          <a:xfrm>
            <a:off x="5234489" y="577024"/>
            <a:ext cx="6916115" cy="5915851"/>
          </a:xfrm>
          <a:prstGeom prst="rect">
            <a:avLst/>
          </a:prstGeom>
        </p:spPr>
      </p:pic>
      <p:sp>
        <p:nvSpPr>
          <p:cNvPr id="6" name="Rectangle 5">
            <a:extLst>
              <a:ext uri="{FF2B5EF4-FFF2-40B4-BE49-F238E27FC236}">
                <a16:creationId xmlns:a16="http://schemas.microsoft.com/office/drawing/2014/main" id="{B71B8432-2941-E985-296B-548380048287}"/>
              </a:ext>
            </a:extLst>
          </p:cNvPr>
          <p:cNvSpPr/>
          <p:nvPr/>
        </p:nvSpPr>
        <p:spPr>
          <a:xfrm>
            <a:off x="6347930" y="5830278"/>
            <a:ext cx="5802673" cy="66259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6F218B3D-3CEC-F710-D995-1AFFD1565B4A}"/>
              </a:ext>
            </a:extLst>
          </p:cNvPr>
          <p:cNvSpPr/>
          <p:nvPr/>
        </p:nvSpPr>
        <p:spPr>
          <a:xfrm flipV="1">
            <a:off x="6347930" y="5212862"/>
            <a:ext cx="5802673" cy="617416"/>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48FBEB34-F974-353C-F986-6F7C897CC38D}"/>
              </a:ext>
            </a:extLst>
          </p:cNvPr>
          <p:cNvSpPr/>
          <p:nvPr/>
        </p:nvSpPr>
        <p:spPr>
          <a:xfrm>
            <a:off x="6347930" y="4064000"/>
            <a:ext cx="4134339" cy="81280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EA98C24F-C098-48AA-2AEA-65A891013313}"/>
              </a:ext>
            </a:extLst>
          </p:cNvPr>
          <p:cNvSpPr/>
          <p:nvPr/>
        </p:nvSpPr>
        <p:spPr>
          <a:xfrm>
            <a:off x="6347930" y="3493477"/>
            <a:ext cx="4134339" cy="570523"/>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79463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Rewriting our 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idx="1"/>
          </p:nvPr>
        </p:nvSpPr>
        <p:spPr>
          <a:xfrm>
            <a:off x="838200" y="1825624"/>
            <a:ext cx="10515600" cy="5032375"/>
          </a:xfrm>
        </p:spPr>
        <p:txBody>
          <a:bodyPr>
            <a:normAutofit/>
          </a:bodyPr>
          <a:lstStyle/>
          <a:p>
            <a:pPr marL="0" indent="0">
              <a:buNone/>
            </a:pPr>
            <a:r>
              <a:rPr lang="en-GB" dirty="0"/>
              <a:t>In order to train our Neural Network using backprop, we rely on </a:t>
            </a:r>
            <a:r>
              <a:rPr lang="en-GB" dirty="0" err="1"/>
              <a:t>autograd</a:t>
            </a:r>
            <a:r>
              <a:rPr lang="en-GB" dirty="0"/>
              <a:t> to compute the gradient updates for us automatically.</a:t>
            </a:r>
          </a:p>
          <a:p>
            <a:pPr marL="0" indent="0">
              <a:buNone/>
            </a:pPr>
            <a:r>
              <a:rPr lang="en-GB" dirty="0"/>
              <a:t>For this reason,</a:t>
            </a:r>
          </a:p>
          <a:p>
            <a:r>
              <a:rPr lang="en-GB" dirty="0"/>
              <a:t>There is no need for a </a:t>
            </a:r>
            <a:r>
              <a:rPr lang="en-GB" b="1" dirty="0"/>
              <a:t>backward() </a:t>
            </a:r>
            <a:r>
              <a:rPr lang="en-GB" dirty="0"/>
              <a:t>method as before to compute gradients and gradient descent update rules (built-in method for </a:t>
            </a:r>
            <a:r>
              <a:rPr lang="en-GB" dirty="0" err="1"/>
              <a:t>nn.Module</a:t>
            </a:r>
            <a:r>
              <a:rPr lang="en-GB" dirty="0"/>
              <a:t> classes, covered automatically by </a:t>
            </a:r>
            <a:r>
              <a:rPr lang="en-GB" dirty="0" err="1"/>
              <a:t>PyTorch</a:t>
            </a:r>
            <a:r>
              <a:rPr lang="en-GB" dirty="0"/>
              <a:t> </a:t>
            </a:r>
            <a:r>
              <a:rPr lang="en-GB" dirty="0" err="1"/>
              <a:t>autograd</a:t>
            </a:r>
            <a:r>
              <a:rPr lang="en-GB" dirty="0"/>
              <a:t>, yay!).</a:t>
            </a:r>
          </a:p>
          <a:p>
            <a:r>
              <a:rPr lang="en-GB" dirty="0"/>
              <a:t>Our </a:t>
            </a:r>
            <a:r>
              <a:rPr lang="en-GB" b="1" dirty="0"/>
              <a:t>train() </a:t>
            </a:r>
            <a:r>
              <a:rPr lang="en-GB" dirty="0"/>
              <a:t>method will now consist of several iterations of</a:t>
            </a:r>
          </a:p>
          <a:p>
            <a:pPr lvl="1"/>
            <a:r>
              <a:rPr lang="en-GB" sz="2800" b="1" dirty="0"/>
              <a:t>forward()</a:t>
            </a:r>
            <a:r>
              <a:rPr lang="en-GB" sz="2800" dirty="0"/>
              <a:t> pass and loss calculation,</a:t>
            </a:r>
          </a:p>
          <a:p>
            <a:pPr lvl="1"/>
            <a:r>
              <a:rPr lang="en-GB" sz="2800" dirty="0"/>
              <a:t>gradient computation with the </a:t>
            </a:r>
            <a:r>
              <a:rPr lang="en-GB" sz="2800" b="1" dirty="0"/>
              <a:t>backward() </a:t>
            </a:r>
            <a:r>
              <a:rPr lang="en-GB" sz="2800" dirty="0"/>
              <a:t>method, used on loss,</a:t>
            </a:r>
          </a:p>
          <a:p>
            <a:pPr lvl="1"/>
            <a:r>
              <a:rPr lang="en-GB" sz="2800" dirty="0"/>
              <a:t>and </a:t>
            </a:r>
            <a:r>
              <a:rPr lang="en-GB" sz="2800" b="1" dirty="0"/>
              <a:t>gradient descent updates </a:t>
            </a:r>
            <a:r>
              <a:rPr lang="en-GB" sz="2800" dirty="0"/>
              <a:t>on trainable parameters.</a:t>
            </a:r>
            <a:endParaRPr lang="en-SG" sz="2800" dirty="0"/>
          </a:p>
        </p:txBody>
      </p:sp>
    </p:spTree>
    <p:extLst>
      <p:ext uri="{BB962C8B-B14F-4D97-AF65-F5344CB8AC3E}">
        <p14:creationId xmlns:p14="http://schemas.microsoft.com/office/powerpoint/2010/main" val="481628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dirty="0"/>
              <a:t>Our </a:t>
            </a:r>
            <a:r>
              <a:rPr lang="en-GB" b="1" dirty="0"/>
              <a:t>train() </a:t>
            </a:r>
            <a:r>
              <a:rPr lang="en-GB" dirty="0"/>
              <a:t>method will be rewritten and now consists of several iterations of</a:t>
            </a:r>
          </a:p>
          <a:p>
            <a:r>
              <a:rPr lang="en-GB" b="1" dirty="0"/>
              <a:t>forward()</a:t>
            </a:r>
            <a:r>
              <a:rPr lang="en-GB" dirty="0"/>
              <a:t> pass and loss calculation,</a:t>
            </a:r>
          </a:p>
          <a:p>
            <a:r>
              <a:rPr lang="en-GB" dirty="0"/>
              <a:t>gradient computation with the </a:t>
            </a:r>
            <a:r>
              <a:rPr lang="en-GB" b="1" dirty="0"/>
              <a:t>backward() </a:t>
            </a:r>
            <a:r>
              <a:rPr lang="en-GB" dirty="0"/>
              <a:t>method, used on loss,</a:t>
            </a:r>
          </a:p>
          <a:p>
            <a:r>
              <a:rPr lang="en-GB" dirty="0"/>
              <a:t>and </a:t>
            </a:r>
            <a:r>
              <a:rPr lang="en-GB" b="1" dirty="0"/>
              <a:t>gradient descent updates </a:t>
            </a:r>
            <a:r>
              <a:rPr lang="en-GB" dirty="0"/>
              <a:t>on trainable parameters.</a:t>
            </a:r>
            <a:endParaRPr lang="en-SG"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Tree>
    <p:extLst>
      <p:ext uri="{BB962C8B-B14F-4D97-AF65-F5344CB8AC3E}">
        <p14:creationId xmlns:p14="http://schemas.microsoft.com/office/powerpoint/2010/main" val="15546690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a:t>
            </a:r>
          </a:p>
          <a:p>
            <a:pPr marL="0" indent="0">
              <a:buNone/>
            </a:pPr>
            <a:r>
              <a:rPr lang="en-GB" dirty="0"/>
              <a:t>Using</a:t>
            </a:r>
            <a:r>
              <a:rPr lang="en-GB" b="1" dirty="0"/>
              <a:t> with </a:t>
            </a:r>
            <a:r>
              <a:rPr lang="en-GB" b="1" dirty="0" err="1"/>
              <a:t>torch.no_grad</a:t>
            </a:r>
            <a:r>
              <a:rPr lang="en-GB" b="1" dirty="0"/>
              <a:t>(): </a:t>
            </a:r>
            <a:r>
              <a:rPr lang="en-GB" dirty="0"/>
              <a:t>tells </a:t>
            </a:r>
            <a:r>
              <a:rPr lang="en-GB" dirty="0" err="1"/>
              <a:t>PyTorch</a:t>
            </a:r>
            <a:r>
              <a:rPr lang="en-GB" dirty="0"/>
              <a:t> that the operations should not be tracked by the </a:t>
            </a:r>
            <a:r>
              <a:rPr lang="en-GB" dirty="0" err="1"/>
              <a:t>autograd</a:t>
            </a:r>
            <a:r>
              <a:rPr lang="en-GB" dirty="0"/>
              <a:t>.</a:t>
            </a:r>
          </a:p>
          <a:p>
            <a:pPr marL="0" indent="0">
              <a:buNone/>
            </a:pPr>
            <a:r>
              <a:rPr lang="en-GB" dirty="0"/>
              <a:t>Indeed, when performing gradient update for a trainable parameter, we do not want to update gradients for other trainable parameters!</a:t>
            </a:r>
          </a:p>
          <a:p>
            <a:pPr marL="0" indent="0">
              <a:buNone/>
            </a:pP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E4C24245-B4D0-5518-62ED-4B29EF65505E}"/>
              </a:ext>
            </a:extLst>
          </p:cNvPr>
          <p:cNvSpPr/>
          <p:nvPr/>
        </p:nvSpPr>
        <p:spPr>
          <a:xfrm>
            <a:off x="5683045" y="3333135"/>
            <a:ext cx="5670755" cy="1671484"/>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87698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8571-F31A-11B4-26C7-2C202A57B4A3}"/>
              </a:ext>
            </a:extLst>
          </p:cNvPr>
          <p:cNvSpPr>
            <a:spLocks noGrp="1"/>
          </p:cNvSpPr>
          <p:nvPr>
            <p:ph type="title"/>
          </p:nvPr>
        </p:nvSpPr>
        <p:spPr/>
        <p:txBody>
          <a:bodyPr/>
          <a:lstStyle/>
          <a:p>
            <a:r>
              <a:rPr lang="en-GB" dirty="0"/>
              <a:t>Backpropagation</a:t>
            </a:r>
            <a:endParaRPr lang="en-SG" dirty="0"/>
          </a:p>
        </p:txBody>
      </p:sp>
      <p:sp>
        <p:nvSpPr>
          <p:cNvPr id="3" name="Content Placeholder 2">
            <a:extLst>
              <a:ext uri="{FF2B5EF4-FFF2-40B4-BE49-F238E27FC236}">
                <a16:creationId xmlns:a16="http://schemas.microsoft.com/office/drawing/2014/main" id="{6C4142A3-3578-C842-742A-3495AD72B776}"/>
              </a:ext>
            </a:extLst>
          </p:cNvPr>
          <p:cNvSpPr>
            <a:spLocks noGrp="1"/>
          </p:cNvSpPr>
          <p:nvPr>
            <p:ph sz="half" idx="1"/>
          </p:nvPr>
        </p:nvSpPr>
        <p:spPr>
          <a:xfrm>
            <a:off x="838200" y="1825624"/>
            <a:ext cx="4248252" cy="5032375"/>
          </a:xfrm>
        </p:spPr>
        <p:txBody>
          <a:bodyPr>
            <a:normAutofit/>
          </a:bodyPr>
          <a:lstStyle/>
          <a:p>
            <a:pPr marL="0" indent="0">
              <a:buNone/>
            </a:pPr>
            <a:r>
              <a:rPr lang="en-GB" b="1" dirty="0"/>
              <a:t>Important note #2:</a:t>
            </a:r>
          </a:p>
          <a:p>
            <a:pPr marL="0" indent="0">
              <a:buNone/>
            </a:pPr>
            <a:r>
              <a:rPr lang="en-GB" dirty="0"/>
              <a:t>Also, do not forget to </a:t>
            </a:r>
            <a:r>
              <a:rPr lang="en-GB" b="1" dirty="0"/>
              <a:t>reset your gradients to zero </a:t>
            </a:r>
            <a:r>
              <a:rPr lang="en-GB" dirty="0"/>
              <a:t>before the next iteration!</a:t>
            </a:r>
          </a:p>
          <a:p>
            <a:pPr marL="0" indent="0">
              <a:buNone/>
            </a:pPr>
            <a:r>
              <a:rPr lang="en-GB" dirty="0"/>
              <a:t>Otherwise, they will accumulate (and we do not want that!)</a:t>
            </a:r>
          </a:p>
          <a:p>
            <a:pPr marL="0" indent="0">
              <a:buNone/>
            </a:pPr>
            <a:r>
              <a:rPr lang="en-GB" dirty="0"/>
              <a:t>This can be simply done with </a:t>
            </a:r>
            <a:r>
              <a:rPr lang="en-GB" b="1" dirty="0" err="1"/>
              <a:t>grad.zero</a:t>
            </a:r>
            <a:r>
              <a:rPr lang="en-GB" b="1" dirty="0"/>
              <a:t>_().</a:t>
            </a:r>
            <a:endParaRPr lang="en-SG" b="1" dirty="0"/>
          </a:p>
        </p:txBody>
      </p:sp>
      <p:pic>
        <p:nvPicPr>
          <p:cNvPr id="6" name="Picture 5">
            <a:extLst>
              <a:ext uri="{FF2B5EF4-FFF2-40B4-BE49-F238E27FC236}">
                <a16:creationId xmlns:a16="http://schemas.microsoft.com/office/drawing/2014/main" id="{8165C00E-7E68-A320-3D25-91D5D0CBC17F}"/>
              </a:ext>
            </a:extLst>
          </p:cNvPr>
          <p:cNvPicPr>
            <a:picLocks noChangeAspect="1"/>
          </p:cNvPicPr>
          <p:nvPr/>
        </p:nvPicPr>
        <p:blipFill>
          <a:blip r:embed="rId2"/>
          <a:stretch>
            <a:fillRect/>
          </a:stretch>
        </p:blipFill>
        <p:spPr>
          <a:xfrm>
            <a:off x="5086452" y="0"/>
            <a:ext cx="7105548" cy="6858000"/>
          </a:xfrm>
          <a:prstGeom prst="rect">
            <a:avLst/>
          </a:prstGeom>
        </p:spPr>
      </p:pic>
      <p:sp>
        <p:nvSpPr>
          <p:cNvPr id="4" name="Rectangle 3">
            <a:extLst>
              <a:ext uri="{FF2B5EF4-FFF2-40B4-BE49-F238E27FC236}">
                <a16:creationId xmlns:a16="http://schemas.microsoft.com/office/drawing/2014/main" id="{777842EB-FFEB-F535-408B-75E036D5B1B3}"/>
              </a:ext>
            </a:extLst>
          </p:cNvPr>
          <p:cNvSpPr/>
          <p:nvPr/>
        </p:nvSpPr>
        <p:spPr>
          <a:xfrm flipV="1">
            <a:off x="5683045" y="5004617"/>
            <a:ext cx="2231923" cy="1091381"/>
          </a:xfrm>
          <a:prstGeom prst="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01493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5" name="Picture 4">
            <a:extLst>
              <a:ext uri="{FF2B5EF4-FFF2-40B4-BE49-F238E27FC236}">
                <a16:creationId xmlns:a16="http://schemas.microsoft.com/office/drawing/2014/main" id="{4A8B1291-A554-8B80-6FA0-9146AA644C29}"/>
              </a:ext>
            </a:extLst>
          </p:cNvPr>
          <p:cNvPicPr>
            <a:picLocks noChangeAspect="1"/>
          </p:cNvPicPr>
          <p:nvPr/>
        </p:nvPicPr>
        <p:blipFill>
          <a:blip r:embed="rId2"/>
          <a:stretch>
            <a:fillRect/>
          </a:stretch>
        </p:blipFill>
        <p:spPr>
          <a:xfrm>
            <a:off x="2272294" y="1402086"/>
            <a:ext cx="7647411" cy="5455914"/>
          </a:xfrm>
          <a:prstGeom prst="rect">
            <a:avLst/>
          </a:prstGeom>
        </p:spPr>
      </p:pic>
    </p:spTree>
    <p:extLst>
      <p:ext uri="{BB962C8B-B14F-4D97-AF65-F5344CB8AC3E}">
        <p14:creationId xmlns:p14="http://schemas.microsoft.com/office/powerpoint/2010/main" val="21287077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4" name="Picture 3">
            <a:extLst>
              <a:ext uri="{FF2B5EF4-FFF2-40B4-BE49-F238E27FC236}">
                <a16:creationId xmlns:a16="http://schemas.microsoft.com/office/drawing/2014/main" id="{DB513CD6-1CBE-A3B1-1E6F-41F285705A04}"/>
              </a:ext>
            </a:extLst>
          </p:cNvPr>
          <p:cNvPicPr>
            <a:picLocks noChangeAspect="1"/>
          </p:cNvPicPr>
          <p:nvPr/>
        </p:nvPicPr>
        <p:blipFill>
          <a:blip r:embed="rId2"/>
          <a:stretch>
            <a:fillRect/>
          </a:stretch>
        </p:blipFill>
        <p:spPr>
          <a:xfrm>
            <a:off x="1799283" y="1410982"/>
            <a:ext cx="8593433" cy="5447018"/>
          </a:xfrm>
          <a:prstGeom prst="rect">
            <a:avLst/>
          </a:prstGeom>
        </p:spPr>
      </p:pic>
    </p:spTree>
    <p:extLst>
      <p:ext uri="{BB962C8B-B14F-4D97-AF65-F5344CB8AC3E}">
        <p14:creationId xmlns:p14="http://schemas.microsoft.com/office/powerpoint/2010/main" val="581091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GB" dirty="0">
                <a:solidFill>
                  <a:schemeClr val="bg1">
                    <a:lumMod val="65000"/>
                  </a:schemeClr>
                </a:solidFill>
              </a:rPr>
              <a:t>What is the </a:t>
            </a:r>
            <a:r>
              <a:rPr lang="en-GB" b="1" dirty="0" err="1">
                <a:solidFill>
                  <a:schemeClr val="bg1">
                    <a:lumMod val="65000"/>
                  </a:schemeClr>
                </a:solidFill>
              </a:rPr>
              <a:t>PyTorch</a:t>
            </a:r>
            <a:r>
              <a:rPr lang="en-GB" dirty="0">
                <a:solidFill>
                  <a:schemeClr val="bg1">
                    <a:lumMod val="65000"/>
                  </a:schemeClr>
                </a:solidFill>
              </a:rPr>
              <a:t> </a:t>
            </a:r>
            <a:r>
              <a:rPr lang="en-GB" b="1" dirty="0">
                <a:solidFill>
                  <a:schemeClr val="bg1">
                    <a:lumMod val="65000"/>
                  </a:schemeClr>
                </a:solidFill>
              </a:rPr>
              <a:t>library</a:t>
            </a:r>
            <a:r>
              <a:rPr lang="en-GB" dirty="0">
                <a:solidFill>
                  <a:schemeClr val="bg1">
                    <a:lumMod val="65000"/>
                  </a:schemeClr>
                </a:solidFill>
              </a:rPr>
              <a:t> and its </a:t>
            </a:r>
            <a:r>
              <a:rPr lang="en-GB" b="1" dirty="0">
                <a:solidFill>
                  <a:schemeClr val="bg1">
                    <a:lumMod val="65000"/>
                  </a:schemeClr>
                </a:solidFill>
              </a:rPr>
              <a:t>benefits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a </a:t>
            </a:r>
            <a:r>
              <a:rPr lang="en-GB" b="1" dirty="0" err="1">
                <a:solidFill>
                  <a:schemeClr val="bg1">
                    <a:lumMod val="65000"/>
                  </a:schemeClr>
                </a:solidFill>
              </a:rPr>
              <a:t>PyTorch</a:t>
            </a:r>
            <a:r>
              <a:rPr lang="en-GB" dirty="0">
                <a:solidFill>
                  <a:schemeClr val="bg1">
                    <a:lumMod val="65000"/>
                  </a:schemeClr>
                </a:solidFill>
              </a:rPr>
              <a:t> </a:t>
            </a:r>
            <a:r>
              <a:rPr lang="en-GB" b="1" dirty="0">
                <a:solidFill>
                  <a:schemeClr val="bg1">
                    <a:lumMod val="65000"/>
                  </a:schemeClr>
                </a:solidFill>
              </a:rPr>
              <a:t>tensor</a:t>
            </a:r>
            <a:r>
              <a:rPr lang="en-GB" dirty="0">
                <a:solidFill>
                  <a:schemeClr val="bg1">
                    <a:lumMod val="65000"/>
                  </a:schemeClr>
                </a:solidFill>
              </a:rPr>
              <a:t> </a:t>
            </a:r>
            <a:r>
              <a:rPr lang="en-GB" b="1" dirty="0">
                <a:solidFill>
                  <a:schemeClr val="bg1">
                    <a:lumMod val="65000"/>
                  </a:schemeClr>
                </a:solidFill>
              </a:rPr>
              <a:t>object</a:t>
            </a:r>
            <a:r>
              <a:rPr lang="en-GB" dirty="0">
                <a:solidFill>
                  <a:schemeClr val="bg1">
                    <a:lumMod val="65000"/>
                  </a:schemeClr>
                </a:solidFill>
              </a:rPr>
              <a:t> and its typical </a:t>
            </a:r>
            <a:r>
              <a:rPr lang="en-GB" b="1" dirty="0">
                <a:solidFill>
                  <a:schemeClr val="bg1">
                    <a:lumMod val="65000"/>
                  </a:schemeClr>
                </a:solidFill>
              </a:rPr>
              <a:t>attributes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How to implement some typical </a:t>
            </a:r>
            <a:r>
              <a:rPr lang="en-GB" b="1" dirty="0">
                <a:solidFill>
                  <a:schemeClr val="bg1">
                    <a:lumMod val="65000"/>
                  </a:schemeClr>
                </a:solidFill>
              </a:rPr>
              <a:t>tensor</a:t>
            </a:r>
            <a:r>
              <a:rPr lang="en-GB" dirty="0">
                <a:solidFill>
                  <a:schemeClr val="bg1">
                    <a:lumMod val="65000"/>
                  </a:schemeClr>
                </a:solidFill>
              </a:rPr>
              <a:t> </a:t>
            </a:r>
            <a:r>
              <a:rPr lang="en-GB" b="1" dirty="0">
                <a:solidFill>
                  <a:schemeClr val="bg1">
                    <a:lumMod val="65000"/>
                  </a:schemeClr>
                </a:solidFill>
              </a:rPr>
              <a:t>operations</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is </a:t>
            </a:r>
            <a:r>
              <a:rPr lang="en-GB" b="1" dirty="0">
                <a:solidFill>
                  <a:schemeClr val="bg1">
                    <a:lumMod val="65000"/>
                  </a:schemeClr>
                </a:solidFill>
              </a:rPr>
              <a:t>broadcasting</a:t>
            </a:r>
            <a:r>
              <a:rPr lang="en-GB" dirty="0">
                <a:solidFill>
                  <a:schemeClr val="bg1">
                    <a:lumMod val="65000"/>
                  </a:schemeClr>
                </a:solidFill>
              </a:rPr>
              <a:t> on tensors?</a:t>
            </a:r>
          </a:p>
          <a:p>
            <a:pPr marL="514350" indent="-514350">
              <a:buFont typeface="+mj-lt"/>
              <a:buAutoNum type="arabicPeriod"/>
            </a:pPr>
            <a:r>
              <a:rPr lang="en-GB" dirty="0">
                <a:solidFill>
                  <a:schemeClr val="bg1">
                    <a:lumMod val="65000"/>
                  </a:schemeClr>
                </a:solidFill>
              </a:rPr>
              <a:t>What are </a:t>
            </a:r>
            <a:r>
              <a:rPr lang="en-GB" b="1" dirty="0">
                <a:solidFill>
                  <a:schemeClr val="bg1">
                    <a:lumMod val="65000"/>
                  </a:schemeClr>
                </a:solidFill>
              </a:rPr>
              <a:t>tensor</a:t>
            </a:r>
            <a:r>
              <a:rPr lang="en-GB" dirty="0">
                <a:solidFill>
                  <a:schemeClr val="bg1">
                    <a:lumMod val="65000"/>
                  </a:schemeClr>
                </a:solidFill>
              </a:rPr>
              <a:t> </a:t>
            </a:r>
            <a:r>
              <a:rPr lang="en-GB" b="1" dirty="0">
                <a:solidFill>
                  <a:schemeClr val="bg1">
                    <a:lumMod val="65000"/>
                  </a:schemeClr>
                </a:solidFill>
              </a:rPr>
              <a:t>locations</a:t>
            </a:r>
            <a:r>
              <a:rPr lang="en-GB" dirty="0">
                <a:solidFill>
                  <a:schemeClr val="bg1">
                    <a:lumMod val="65000"/>
                  </a:schemeClr>
                </a:solidFill>
              </a:rPr>
              <a:t> in terms of computation?</a:t>
            </a:r>
          </a:p>
          <a:p>
            <a:pPr marL="514350" indent="-514350">
              <a:buFont typeface="+mj-lt"/>
              <a:buAutoNum type="arabicPeriod"/>
            </a:pPr>
            <a:r>
              <a:rPr lang="en-GB" dirty="0">
                <a:solidFill>
                  <a:schemeClr val="bg1">
                    <a:lumMod val="65000"/>
                  </a:schemeClr>
                </a:solidFill>
              </a:rPr>
              <a:t>How to </a:t>
            </a:r>
            <a:r>
              <a:rPr lang="en-GB" b="1" dirty="0">
                <a:solidFill>
                  <a:schemeClr val="bg1">
                    <a:lumMod val="65000"/>
                  </a:schemeClr>
                </a:solidFill>
              </a:rPr>
              <a:t>transform</a:t>
            </a:r>
            <a:r>
              <a:rPr lang="en-GB" dirty="0">
                <a:solidFill>
                  <a:schemeClr val="bg1">
                    <a:lumMod val="65000"/>
                  </a:schemeClr>
                </a:solidFill>
              </a:rPr>
              <a:t> </a:t>
            </a:r>
            <a:r>
              <a:rPr lang="en-GB" b="1" dirty="0">
                <a:solidFill>
                  <a:schemeClr val="bg1">
                    <a:lumMod val="65000"/>
                  </a:schemeClr>
                </a:solidFill>
              </a:rPr>
              <a:t>our</a:t>
            </a:r>
            <a:r>
              <a:rPr lang="en-GB" dirty="0">
                <a:solidFill>
                  <a:schemeClr val="bg1">
                    <a:lumMod val="65000"/>
                  </a:schemeClr>
                </a:solidFill>
              </a:rPr>
              <a:t> </a:t>
            </a:r>
            <a:r>
              <a:rPr lang="en-GB" b="1" dirty="0">
                <a:solidFill>
                  <a:schemeClr val="bg1">
                    <a:lumMod val="65000"/>
                  </a:schemeClr>
                </a:solidFill>
              </a:rPr>
              <a:t>original</a:t>
            </a:r>
            <a:r>
              <a:rPr lang="en-GB" dirty="0">
                <a:solidFill>
                  <a:schemeClr val="bg1">
                    <a:lumMod val="65000"/>
                  </a:schemeClr>
                </a:solidFill>
              </a:rPr>
              <a:t> </a:t>
            </a:r>
            <a:r>
              <a:rPr lang="en-GB" b="1" dirty="0">
                <a:solidFill>
                  <a:schemeClr val="bg1">
                    <a:lumMod val="65000"/>
                  </a:schemeClr>
                </a:solidFill>
              </a:rPr>
              <a:t>NumPy</a:t>
            </a:r>
            <a:r>
              <a:rPr lang="en-GB" dirty="0">
                <a:solidFill>
                  <a:schemeClr val="bg1">
                    <a:lumMod val="65000"/>
                  </a:schemeClr>
                </a:solidFill>
              </a:rPr>
              <a:t> </a:t>
            </a:r>
            <a:r>
              <a:rPr lang="en-GB" b="1" dirty="0">
                <a:solidFill>
                  <a:schemeClr val="bg1">
                    <a:lumMod val="65000"/>
                  </a:schemeClr>
                </a:solidFill>
              </a:rPr>
              <a:t>shallow</a:t>
            </a:r>
            <a:r>
              <a:rPr lang="en-GB" dirty="0">
                <a:solidFill>
                  <a:schemeClr val="bg1">
                    <a:lumMod val="65000"/>
                  </a:schemeClr>
                </a:solidFill>
              </a:rPr>
              <a:t> </a:t>
            </a:r>
            <a:r>
              <a:rPr lang="en-GB" b="1" dirty="0">
                <a:solidFill>
                  <a:schemeClr val="bg1">
                    <a:lumMod val="65000"/>
                  </a:schemeClr>
                </a:solidFill>
              </a:rPr>
              <a:t>Neural</a:t>
            </a:r>
            <a:r>
              <a:rPr lang="en-GB" dirty="0">
                <a:solidFill>
                  <a:schemeClr val="bg1">
                    <a:lumMod val="65000"/>
                  </a:schemeClr>
                </a:solidFill>
              </a:rPr>
              <a:t> </a:t>
            </a:r>
            <a:r>
              <a:rPr lang="en-GB" b="1" dirty="0">
                <a:solidFill>
                  <a:schemeClr val="bg1">
                    <a:lumMod val="65000"/>
                  </a:schemeClr>
                </a:solidFill>
              </a:rPr>
              <a:t>Network</a:t>
            </a:r>
            <a:r>
              <a:rPr lang="en-GB" dirty="0">
                <a:solidFill>
                  <a:schemeClr val="bg1">
                    <a:lumMod val="65000"/>
                  </a:schemeClr>
                </a:solidFill>
              </a:rPr>
              <a:t> class so it uses </a:t>
            </a:r>
            <a:r>
              <a:rPr lang="en-GB" b="1" dirty="0" err="1">
                <a:solidFill>
                  <a:schemeClr val="bg1">
                    <a:lumMod val="65000"/>
                  </a:schemeClr>
                </a:solidFill>
              </a:rPr>
              <a:t>PyTorch</a:t>
            </a:r>
            <a:r>
              <a:rPr lang="en-GB" dirty="0">
                <a:solidFill>
                  <a:schemeClr val="bg1">
                    <a:lumMod val="65000"/>
                  </a:schemeClr>
                </a:solidFill>
              </a:rPr>
              <a:t> now instead?</a:t>
            </a:r>
          </a:p>
          <a:p>
            <a:pPr marL="514350" indent="-514350">
              <a:buFont typeface="+mj-lt"/>
              <a:buAutoNum type="arabicPeriod"/>
            </a:pPr>
            <a:r>
              <a:rPr lang="en-GB" dirty="0">
                <a:solidFill>
                  <a:schemeClr val="bg1">
                    <a:lumMod val="65000"/>
                  </a:schemeClr>
                </a:solidFill>
              </a:rPr>
              <a:t>How to implement a </a:t>
            </a:r>
            <a:r>
              <a:rPr lang="en-GB" b="1" dirty="0">
                <a:solidFill>
                  <a:schemeClr val="bg1">
                    <a:lumMod val="65000"/>
                  </a:schemeClr>
                </a:solidFill>
              </a:rPr>
              <a:t>forward</a:t>
            </a:r>
            <a:r>
              <a:rPr lang="en-GB" dirty="0">
                <a:solidFill>
                  <a:schemeClr val="bg1">
                    <a:lumMod val="65000"/>
                  </a:schemeClr>
                </a:solidFill>
              </a:rPr>
              <a:t>, </a:t>
            </a:r>
            <a:r>
              <a:rPr lang="en-GB" b="1" dirty="0">
                <a:solidFill>
                  <a:schemeClr val="bg1">
                    <a:lumMod val="65000"/>
                  </a:schemeClr>
                </a:solidFill>
              </a:rPr>
              <a:t>loss</a:t>
            </a:r>
            <a:r>
              <a:rPr lang="en-GB" dirty="0">
                <a:solidFill>
                  <a:schemeClr val="bg1">
                    <a:lumMod val="65000"/>
                  </a:schemeClr>
                </a:solidFill>
              </a:rPr>
              <a:t> and </a:t>
            </a:r>
            <a:r>
              <a:rPr lang="en-GB" b="1" dirty="0">
                <a:solidFill>
                  <a:schemeClr val="bg1">
                    <a:lumMod val="65000"/>
                  </a:schemeClr>
                </a:solidFill>
              </a:rPr>
              <a:t>accuracy</a:t>
            </a:r>
            <a:r>
              <a:rPr lang="en-GB" dirty="0">
                <a:solidFill>
                  <a:schemeClr val="bg1">
                    <a:lumMod val="65000"/>
                  </a:schemeClr>
                </a:solidFill>
              </a:rPr>
              <a:t> metric in </a:t>
            </a:r>
            <a:r>
              <a:rPr lang="en-GB" dirty="0" err="1">
                <a:solidFill>
                  <a:schemeClr val="bg1">
                    <a:lumMod val="65000"/>
                  </a:schemeClr>
                </a:solidFill>
              </a:rPr>
              <a:t>PyTorch</a:t>
            </a:r>
            <a:r>
              <a:rPr lang="en-GB" dirty="0">
                <a:solidFill>
                  <a:schemeClr val="bg1">
                    <a:lumMod val="65000"/>
                  </a:schemeClr>
                </a:solidFill>
              </a:rPr>
              <a:t>?</a:t>
            </a:r>
          </a:p>
          <a:p>
            <a:pPr marL="514350" indent="-514350">
              <a:buFont typeface="+mj-lt"/>
              <a:buAutoNum type="arabicPeriod"/>
            </a:pPr>
            <a:r>
              <a:rPr lang="en-GB" dirty="0">
                <a:solidFill>
                  <a:schemeClr val="bg1">
                    <a:lumMod val="65000"/>
                  </a:schemeClr>
                </a:solidFill>
              </a:rPr>
              <a:t>What are some measurable </a:t>
            </a:r>
            <a:r>
              <a:rPr lang="en-GB" b="1" dirty="0">
                <a:solidFill>
                  <a:schemeClr val="bg1">
                    <a:lumMod val="65000"/>
                  </a:schemeClr>
                </a:solidFill>
              </a:rPr>
              <a:t>performance</a:t>
            </a:r>
            <a:r>
              <a:rPr lang="en-GB" dirty="0">
                <a:solidFill>
                  <a:schemeClr val="bg1">
                    <a:lumMod val="65000"/>
                  </a:schemeClr>
                </a:solidFill>
              </a:rPr>
              <a:t> </a:t>
            </a:r>
            <a:r>
              <a:rPr lang="en-GB" b="1" dirty="0">
                <a:solidFill>
                  <a:schemeClr val="bg1">
                    <a:lumMod val="65000"/>
                  </a:schemeClr>
                </a:solidFill>
              </a:rPr>
              <a:t>benefits</a:t>
            </a:r>
            <a:r>
              <a:rPr lang="en-GB" dirty="0">
                <a:solidFill>
                  <a:schemeClr val="bg1">
                    <a:lumMod val="65000"/>
                  </a:schemeClr>
                </a:solidFill>
              </a:rPr>
              <a:t> of using </a:t>
            </a:r>
            <a:r>
              <a:rPr lang="en-GB" b="1" dirty="0" err="1">
                <a:solidFill>
                  <a:schemeClr val="bg1">
                    <a:lumMod val="65000"/>
                  </a:schemeClr>
                </a:solidFill>
              </a:rPr>
              <a:t>PyTorch</a:t>
            </a:r>
            <a:r>
              <a:rPr lang="en-GB" dirty="0">
                <a:solidFill>
                  <a:schemeClr val="bg1">
                    <a:lumMod val="65000"/>
                  </a:schemeClr>
                </a:solidFill>
              </a:rPr>
              <a:t> over NumPy and </a:t>
            </a:r>
            <a:r>
              <a:rPr lang="en-GB" b="1" dirty="0">
                <a:solidFill>
                  <a:schemeClr val="bg1">
                    <a:lumMod val="65000"/>
                  </a:schemeClr>
                </a:solidFill>
              </a:rPr>
              <a:t>GPUs</a:t>
            </a:r>
            <a:r>
              <a:rPr lang="en-GB" dirty="0">
                <a:solidFill>
                  <a:schemeClr val="bg1">
                    <a:lumMod val="65000"/>
                  </a:schemeClr>
                </a:solidFill>
              </a:rPr>
              <a:t> over CPUs?</a:t>
            </a:r>
          </a:p>
          <a:p>
            <a:pPr marL="514350" indent="-514350">
              <a:buFont typeface="+mj-lt"/>
              <a:buAutoNum type="arabicPeriod"/>
            </a:pPr>
            <a:endParaRPr lang="en-SG" dirty="0">
              <a:solidFill>
                <a:schemeClr val="bg1">
                  <a:lumMod val="65000"/>
                </a:schemeClr>
              </a:solidFill>
            </a:endParaRPr>
          </a:p>
        </p:txBody>
      </p:sp>
    </p:spTree>
    <p:extLst>
      <p:ext uri="{BB962C8B-B14F-4D97-AF65-F5344CB8AC3E}">
        <p14:creationId xmlns:p14="http://schemas.microsoft.com/office/powerpoint/2010/main" val="639852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2DDAE-7B18-E047-726C-A4619D106A2D}"/>
              </a:ext>
            </a:extLst>
          </p:cNvPr>
          <p:cNvSpPr>
            <a:spLocks noGrp="1"/>
          </p:cNvSpPr>
          <p:nvPr>
            <p:ph type="title"/>
          </p:nvPr>
        </p:nvSpPr>
        <p:spPr/>
        <p:txBody>
          <a:bodyPr/>
          <a:lstStyle/>
          <a:p>
            <a:r>
              <a:rPr lang="en-GB" dirty="0"/>
              <a:t>Trying our trainer function… Works!</a:t>
            </a:r>
            <a:br>
              <a:rPr lang="en-GB" dirty="0"/>
            </a:br>
            <a:endParaRPr lang="en-SG" dirty="0"/>
          </a:p>
        </p:txBody>
      </p:sp>
      <p:pic>
        <p:nvPicPr>
          <p:cNvPr id="5" name="Picture 4">
            <a:extLst>
              <a:ext uri="{FF2B5EF4-FFF2-40B4-BE49-F238E27FC236}">
                <a16:creationId xmlns:a16="http://schemas.microsoft.com/office/drawing/2014/main" id="{0B55E7AB-B38B-DC28-57B5-D4F3CA5543A9}"/>
              </a:ext>
            </a:extLst>
          </p:cNvPr>
          <p:cNvPicPr>
            <a:picLocks noChangeAspect="1"/>
          </p:cNvPicPr>
          <p:nvPr/>
        </p:nvPicPr>
        <p:blipFill>
          <a:blip r:embed="rId2"/>
          <a:stretch>
            <a:fillRect/>
          </a:stretch>
        </p:blipFill>
        <p:spPr>
          <a:xfrm>
            <a:off x="2123542" y="1473715"/>
            <a:ext cx="7944915" cy="5384285"/>
          </a:xfrm>
          <a:prstGeom prst="rect">
            <a:avLst/>
          </a:prstGeom>
        </p:spPr>
      </p:pic>
    </p:spTree>
    <p:extLst>
      <p:ext uri="{BB962C8B-B14F-4D97-AF65-F5344CB8AC3E}">
        <p14:creationId xmlns:p14="http://schemas.microsoft.com/office/powerpoint/2010/main" val="27684106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E479C-D045-DD74-CA6E-A60F94A36E18}"/>
              </a:ext>
            </a:extLst>
          </p:cNvPr>
          <p:cNvSpPr>
            <a:spLocks noGrp="1"/>
          </p:cNvSpPr>
          <p:nvPr>
            <p:ph type="title"/>
          </p:nvPr>
        </p:nvSpPr>
        <p:spPr/>
        <p:txBody>
          <a:bodyPr/>
          <a:lstStyle/>
          <a:p>
            <a:r>
              <a:rPr lang="en-GB" dirty="0"/>
              <a:t>Using </a:t>
            </a:r>
            <a:r>
              <a:rPr lang="en-GB" dirty="0" err="1"/>
              <a:t>PyTorch</a:t>
            </a:r>
            <a:r>
              <a:rPr lang="en-GB" dirty="0"/>
              <a:t> losses and metrics</a:t>
            </a:r>
            <a:endParaRPr lang="en-SG" dirty="0"/>
          </a:p>
        </p:txBody>
      </p:sp>
      <p:sp>
        <p:nvSpPr>
          <p:cNvPr id="3" name="Content Placeholder 2">
            <a:extLst>
              <a:ext uri="{FF2B5EF4-FFF2-40B4-BE49-F238E27FC236}">
                <a16:creationId xmlns:a16="http://schemas.microsoft.com/office/drawing/2014/main" id="{70FF8A92-BFB5-623C-CBC8-C3AB284F9C4F}"/>
              </a:ext>
            </a:extLst>
          </p:cNvPr>
          <p:cNvSpPr>
            <a:spLocks noGrp="1"/>
          </p:cNvSpPr>
          <p:nvPr>
            <p:ph idx="1"/>
          </p:nvPr>
        </p:nvSpPr>
        <p:spPr>
          <a:xfrm>
            <a:off x="838200" y="1825624"/>
            <a:ext cx="10515600" cy="5032375"/>
          </a:xfrm>
        </p:spPr>
        <p:txBody>
          <a:bodyPr>
            <a:normAutofit/>
          </a:bodyPr>
          <a:lstStyle/>
          <a:p>
            <a:pPr marL="0" indent="0">
              <a:buNone/>
            </a:pPr>
            <a:r>
              <a:rPr lang="en-GB" dirty="0"/>
              <a:t>In order to make our model even simpler and more efficient, we will use the loss functions and evaluation functions from </a:t>
            </a:r>
            <a:r>
              <a:rPr lang="en-GB" dirty="0" err="1"/>
              <a:t>PyTorch</a:t>
            </a:r>
            <a:r>
              <a:rPr lang="en-GB" dirty="0"/>
              <a:t>.</a:t>
            </a:r>
          </a:p>
          <a:p>
            <a:pPr marL="0" indent="0">
              <a:buNone/>
            </a:pPr>
            <a:r>
              <a:rPr lang="en-GB" dirty="0"/>
              <a:t>Our </a:t>
            </a:r>
            <a:r>
              <a:rPr lang="en-GB" b="1" dirty="0" err="1"/>
              <a:t>CE_loss</a:t>
            </a:r>
            <a:r>
              <a:rPr lang="en-GB" b="1" dirty="0"/>
              <a:t>() </a:t>
            </a:r>
            <a:r>
              <a:rPr lang="en-GB" dirty="0"/>
              <a:t>and </a:t>
            </a:r>
            <a:r>
              <a:rPr lang="en-GB" b="1" dirty="0"/>
              <a:t>accuracy() </a:t>
            </a:r>
            <a:r>
              <a:rPr lang="en-GB" dirty="0"/>
              <a:t>methods will therefore be replaced with the built-in </a:t>
            </a:r>
            <a:r>
              <a:rPr lang="en-GB" b="1" dirty="0" err="1"/>
              <a:t>nn.BCELoss</a:t>
            </a:r>
            <a:r>
              <a:rPr lang="en-GB" b="1" dirty="0"/>
              <a:t>() </a:t>
            </a:r>
            <a:r>
              <a:rPr lang="en-GB" dirty="0"/>
              <a:t>and the </a:t>
            </a:r>
            <a:r>
              <a:rPr lang="en-GB" b="1" dirty="0" err="1"/>
              <a:t>BinaryAccuracy</a:t>
            </a:r>
            <a:r>
              <a:rPr lang="en-GB" b="1" dirty="0"/>
              <a:t>() </a:t>
            </a:r>
            <a:r>
              <a:rPr lang="en-GB" dirty="0"/>
              <a:t>functions from the </a:t>
            </a:r>
            <a:r>
              <a:rPr lang="en-GB" b="1" dirty="0" err="1"/>
              <a:t>PyTorch</a:t>
            </a:r>
            <a:r>
              <a:rPr lang="en-GB" dirty="0"/>
              <a:t> and </a:t>
            </a:r>
            <a:r>
              <a:rPr lang="en-GB" b="1" dirty="0" err="1"/>
              <a:t>TorchMetrics</a:t>
            </a:r>
            <a:r>
              <a:rPr lang="en-GB" dirty="0"/>
              <a:t> libraries.</a:t>
            </a:r>
          </a:p>
          <a:p>
            <a:pPr marL="0" indent="0">
              <a:buNone/>
            </a:pPr>
            <a:r>
              <a:rPr lang="en-GB" dirty="0"/>
              <a:t>Feel free to have a look at the loss functions available in </a:t>
            </a:r>
            <a:r>
              <a:rPr lang="en-GB" b="1" dirty="0" err="1"/>
              <a:t>PyTorch</a:t>
            </a:r>
            <a:r>
              <a:rPr lang="en-GB" dirty="0"/>
              <a:t>, here: </a:t>
            </a:r>
            <a:r>
              <a:rPr lang="en-GB" dirty="0">
                <a:hlinkClick r:id="rId2"/>
              </a:rPr>
              <a:t>https://pytorch.org/docs/stable/nn.html#loss-functions</a:t>
            </a:r>
            <a:r>
              <a:rPr lang="en-GB" dirty="0"/>
              <a:t>.</a:t>
            </a:r>
          </a:p>
          <a:p>
            <a:pPr marL="0" indent="0">
              <a:buNone/>
            </a:pPr>
            <a:r>
              <a:rPr lang="en-GB" b="1" dirty="0" err="1"/>
              <a:t>Torchmetrics</a:t>
            </a:r>
            <a:r>
              <a:rPr lang="en-GB" dirty="0"/>
              <a:t> is a supporting library, which provides a few additional losses and metrics functions, ready to use with </a:t>
            </a:r>
            <a:r>
              <a:rPr lang="en-GB" b="1" dirty="0" err="1"/>
              <a:t>PyTorch</a:t>
            </a:r>
            <a:r>
              <a:rPr lang="en-GB" dirty="0"/>
              <a:t>: </a:t>
            </a:r>
            <a:r>
              <a:rPr lang="en-GB" dirty="0">
                <a:hlinkClick r:id="rId3"/>
              </a:rPr>
              <a:t>https://torchmetrics.readthedocs.io/en/stable/all-metrics.html</a:t>
            </a:r>
            <a:r>
              <a:rPr lang="en-GB" dirty="0"/>
              <a:t>.</a:t>
            </a:r>
          </a:p>
        </p:txBody>
      </p:sp>
    </p:spTree>
    <p:extLst>
      <p:ext uri="{BB962C8B-B14F-4D97-AF65-F5344CB8AC3E}">
        <p14:creationId xmlns:p14="http://schemas.microsoft.com/office/powerpoint/2010/main" val="29098997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A22C389-6C54-9099-6A64-828E4E151972}"/>
              </a:ext>
            </a:extLst>
          </p:cNvPr>
          <p:cNvPicPr>
            <a:picLocks noChangeAspect="1"/>
          </p:cNvPicPr>
          <p:nvPr/>
        </p:nvPicPr>
        <p:blipFill>
          <a:blip r:embed="rId2"/>
          <a:stretch>
            <a:fillRect/>
          </a:stretch>
        </p:blipFill>
        <p:spPr>
          <a:xfrm>
            <a:off x="1361414" y="318653"/>
            <a:ext cx="9469171" cy="6220693"/>
          </a:xfrm>
          <a:prstGeom prst="rect">
            <a:avLst/>
          </a:prstGeom>
        </p:spPr>
      </p:pic>
      <p:sp>
        <p:nvSpPr>
          <p:cNvPr id="10" name="Rectangle 9">
            <a:extLst>
              <a:ext uri="{FF2B5EF4-FFF2-40B4-BE49-F238E27FC236}">
                <a16:creationId xmlns:a16="http://schemas.microsoft.com/office/drawing/2014/main" id="{05D2C95D-2B70-B440-975A-04C4967C6B36}"/>
              </a:ext>
            </a:extLst>
          </p:cNvPr>
          <p:cNvSpPr/>
          <p:nvPr/>
        </p:nvSpPr>
        <p:spPr>
          <a:xfrm>
            <a:off x="2375877" y="5947508"/>
            <a:ext cx="3071446" cy="67993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914629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74376F7-0E3A-4AAD-EC53-B5CDCF5F5761}"/>
              </a:ext>
            </a:extLst>
          </p:cNvPr>
          <p:cNvPicPr>
            <a:picLocks noChangeAspect="1"/>
          </p:cNvPicPr>
          <p:nvPr/>
        </p:nvPicPr>
        <p:blipFill>
          <a:blip r:embed="rId2"/>
          <a:stretch>
            <a:fillRect/>
          </a:stretch>
        </p:blipFill>
        <p:spPr>
          <a:xfrm>
            <a:off x="2671202" y="0"/>
            <a:ext cx="6849595" cy="6858000"/>
          </a:xfrm>
          <a:prstGeom prst="rect">
            <a:avLst/>
          </a:prstGeom>
        </p:spPr>
      </p:pic>
      <p:sp>
        <p:nvSpPr>
          <p:cNvPr id="10" name="Rectangle 9">
            <a:extLst>
              <a:ext uri="{FF2B5EF4-FFF2-40B4-BE49-F238E27FC236}">
                <a16:creationId xmlns:a16="http://schemas.microsoft.com/office/drawing/2014/main" id="{40C8C131-441A-C680-9DA7-9EFCD7CB8648}"/>
              </a:ext>
            </a:extLst>
          </p:cNvPr>
          <p:cNvSpPr/>
          <p:nvPr/>
        </p:nvSpPr>
        <p:spPr>
          <a:xfrm flipV="1">
            <a:off x="3227754" y="1344246"/>
            <a:ext cx="4220307"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10">
            <a:extLst>
              <a:ext uri="{FF2B5EF4-FFF2-40B4-BE49-F238E27FC236}">
                <a16:creationId xmlns:a16="http://schemas.microsoft.com/office/drawing/2014/main" id="{CCF19188-331C-56E9-DDFD-E1D8F2293637}"/>
              </a:ext>
            </a:extLst>
          </p:cNvPr>
          <p:cNvSpPr/>
          <p:nvPr/>
        </p:nvSpPr>
        <p:spPr>
          <a:xfrm>
            <a:off x="3579447" y="5978768"/>
            <a:ext cx="3048000" cy="37513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44439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37C229A-616F-199B-C751-22C64F2D23AF}"/>
              </a:ext>
            </a:extLst>
          </p:cNvPr>
          <p:cNvPicPr>
            <a:picLocks noChangeAspect="1"/>
          </p:cNvPicPr>
          <p:nvPr/>
        </p:nvPicPr>
        <p:blipFill>
          <a:blip r:embed="rId2"/>
          <a:stretch>
            <a:fillRect/>
          </a:stretch>
        </p:blipFill>
        <p:spPr>
          <a:xfrm>
            <a:off x="1304794" y="0"/>
            <a:ext cx="9582412" cy="6858000"/>
          </a:xfrm>
          <a:prstGeom prst="rect">
            <a:avLst/>
          </a:prstGeom>
        </p:spPr>
      </p:pic>
    </p:spTree>
    <p:extLst>
      <p:ext uri="{BB962C8B-B14F-4D97-AF65-F5344CB8AC3E}">
        <p14:creationId xmlns:p14="http://schemas.microsoft.com/office/powerpoint/2010/main" val="283134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515600" cy="5032375"/>
          </a:xfrm>
        </p:spPr>
        <p:txBody>
          <a:bodyPr/>
          <a:lstStyle/>
          <a:p>
            <a:pPr marL="0" indent="0">
              <a:buNone/>
            </a:pPr>
            <a:r>
              <a:rPr lang="en-GB" dirty="0"/>
              <a:t>Our next step is logically to </a:t>
            </a:r>
            <a:r>
              <a:rPr lang="en-GB" b="1" dirty="0"/>
              <a:t>replace our vanilla gradient descent with some more advanced optimizers</a:t>
            </a:r>
            <a:r>
              <a:rPr lang="en-GB" dirty="0"/>
              <a:t>, e.g. Adam, </a:t>
            </a:r>
            <a:r>
              <a:rPr lang="en-GB" dirty="0" err="1"/>
              <a:t>AdaGrad</a:t>
            </a:r>
            <a:r>
              <a:rPr lang="en-GB" dirty="0"/>
              <a:t>, </a:t>
            </a:r>
            <a:r>
              <a:rPr lang="en-GB" dirty="0" err="1"/>
              <a:t>RMSProp</a:t>
            </a:r>
            <a:r>
              <a:rPr lang="en-GB" dirty="0"/>
              <a:t>, etc.</a:t>
            </a:r>
          </a:p>
          <a:p>
            <a:pPr marL="0" indent="0">
              <a:buNone/>
            </a:pPr>
            <a:r>
              <a:rPr lang="en-GB" dirty="0"/>
              <a:t>Again, we will be relying on </a:t>
            </a:r>
            <a:r>
              <a:rPr lang="en-GB" dirty="0" err="1"/>
              <a:t>PyTorch</a:t>
            </a:r>
            <a:r>
              <a:rPr lang="en-GB" dirty="0"/>
              <a:t> as much as possible.</a:t>
            </a:r>
          </a:p>
          <a:p>
            <a:pPr marL="0" indent="0">
              <a:buNone/>
            </a:pPr>
            <a:endParaRPr lang="en-GB" dirty="0"/>
          </a:p>
          <a:p>
            <a:pPr marL="0" indent="0">
              <a:buNone/>
            </a:pPr>
            <a:r>
              <a:rPr lang="en-GB" dirty="0"/>
              <a:t>Feel free to have a look at all the available </a:t>
            </a:r>
            <a:r>
              <a:rPr lang="en-GB" b="1" dirty="0"/>
              <a:t>built-in</a:t>
            </a:r>
            <a:r>
              <a:rPr lang="en-GB" dirty="0"/>
              <a:t> </a:t>
            </a:r>
            <a:r>
              <a:rPr lang="en-GB" b="1" dirty="0"/>
              <a:t>optimizers</a:t>
            </a:r>
            <a:r>
              <a:rPr lang="en-GB" dirty="0"/>
              <a:t>, available in </a:t>
            </a:r>
            <a:r>
              <a:rPr lang="en-GB" dirty="0" err="1"/>
              <a:t>PyTorch</a:t>
            </a:r>
            <a:r>
              <a:rPr lang="en-GB" dirty="0"/>
              <a:t>, here: </a:t>
            </a:r>
            <a:r>
              <a:rPr lang="en-GB" dirty="0">
                <a:hlinkClick r:id="rId2"/>
              </a:rPr>
              <a:t>https://pytorch.org/docs/stable/optim.html</a:t>
            </a:r>
            <a:endParaRPr lang="en-GB" dirty="0"/>
          </a:p>
          <a:p>
            <a:pPr marL="0" indent="0">
              <a:buNone/>
            </a:pPr>
            <a:endParaRPr lang="en-GB" dirty="0"/>
          </a:p>
          <a:p>
            <a:pPr marL="0" indent="0">
              <a:buNone/>
            </a:pPr>
            <a:r>
              <a:rPr lang="en-GB" dirty="0"/>
              <a:t>Let us now demonstrate how to use them in our Neural Network!</a:t>
            </a:r>
          </a:p>
          <a:p>
            <a:endParaRPr lang="en-GB" dirty="0"/>
          </a:p>
        </p:txBody>
      </p:sp>
    </p:spTree>
    <p:extLst>
      <p:ext uri="{BB962C8B-B14F-4D97-AF65-F5344CB8AC3E}">
        <p14:creationId xmlns:p14="http://schemas.microsoft.com/office/powerpoint/2010/main" val="12834786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0923954" cy="5032375"/>
          </a:xfrm>
        </p:spPr>
        <p:txBody>
          <a:bodyPr>
            <a:normAutofit/>
          </a:bodyPr>
          <a:lstStyle/>
          <a:p>
            <a:pPr marL="0" indent="0">
              <a:buNone/>
            </a:pPr>
            <a:r>
              <a:rPr lang="en-GB" dirty="0"/>
              <a:t>Three modifications are to be considered to use </a:t>
            </a:r>
            <a:r>
              <a:rPr lang="en-GB" b="1" dirty="0"/>
              <a:t>Adam</a:t>
            </a:r>
            <a:r>
              <a:rPr lang="en-GB" dirty="0"/>
              <a:t> instead of the Vanilla gradient descent rule.</a:t>
            </a:r>
            <a:endParaRPr lang="en-SG" dirty="0"/>
          </a:p>
          <a:p>
            <a:r>
              <a:rPr lang="en-GB" b="1" dirty="0"/>
              <a:t>Adam</a:t>
            </a:r>
            <a:r>
              <a:rPr lang="en-GB" dirty="0"/>
              <a:t> will be added as an optimizer object and can be passed to the </a:t>
            </a:r>
            <a:r>
              <a:rPr lang="en-GB" b="1" dirty="0"/>
              <a:t>train()</a:t>
            </a:r>
            <a:r>
              <a:rPr lang="en-GB" dirty="0"/>
              <a:t> method. It will simply consist of an additional variable.</a:t>
            </a:r>
          </a:p>
          <a:p>
            <a:pPr marL="0" indent="0">
              <a:buNone/>
            </a:pPr>
            <a:r>
              <a:rPr lang="en-GB" i="1" dirty="0"/>
              <a:t>optimizer = </a:t>
            </a:r>
            <a:r>
              <a:rPr lang="en-GB" i="1" dirty="0" err="1"/>
              <a:t>torch.optim.Adam</a:t>
            </a:r>
            <a:r>
              <a:rPr lang="en-GB" i="1" dirty="0"/>
              <a:t>(</a:t>
            </a:r>
            <a:r>
              <a:rPr lang="en-GB" i="1" dirty="0" err="1"/>
              <a:t>self.parameters</a:t>
            </a:r>
            <a:r>
              <a:rPr lang="en-GB" i="1" dirty="0"/>
              <a:t>(), </a:t>
            </a:r>
            <a:r>
              <a:rPr lang="en-GB" i="1" dirty="0" err="1"/>
              <a:t>lr</a:t>
            </a:r>
            <a:r>
              <a:rPr lang="en-GB" i="1" dirty="0"/>
              <a:t> = alpha,</a:t>
            </a:r>
            <a:br>
              <a:rPr lang="en-GB" i="1" dirty="0"/>
            </a:br>
            <a:r>
              <a:rPr lang="en-GB" i="1" dirty="0"/>
              <a:t>				         betas = (beta1, beta2), eps = 1e-08)</a:t>
            </a:r>
          </a:p>
          <a:p>
            <a:r>
              <a:rPr lang="en-GB" dirty="0"/>
              <a:t>The</a:t>
            </a:r>
            <a:r>
              <a:rPr lang="en-GB" b="1" dirty="0"/>
              <a:t> </a:t>
            </a:r>
            <a:r>
              <a:rPr lang="en-GB" b="1" dirty="0" err="1"/>
              <a:t>optimizer.step</a:t>
            </a:r>
            <a:r>
              <a:rPr lang="en-GB" b="1" dirty="0"/>
              <a:t>() </a:t>
            </a:r>
            <a:r>
              <a:rPr lang="en-GB" dirty="0"/>
              <a:t>is used to update the V and S parameters in Adam. </a:t>
            </a:r>
            <a:r>
              <a:rPr lang="en-GB" b="1" dirty="0"/>
              <a:t>This also realizes the gradient rule update procedure entirely (damn!).</a:t>
            </a:r>
          </a:p>
          <a:p>
            <a:r>
              <a:rPr lang="en-GB" dirty="0"/>
              <a:t>You should remember to </a:t>
            </a:r>
            <a:r>
              <a:rPr lang="en-GB" b="1" dirty="0"/>
              <a:t>reset gradients in optimizer to 0</a:t>
            </a:r>
            <a:r>
              <a:rPr lang="en-GB" dirty="0"/>
              <a:t>, like you would in the parameters tensors. The operation </a:t>
            </a:r>
            <a:r>
              <a:rPr lang="en-GB" b="1" dirty="0" err="1"/>
              <a:t>optimizer.zero_grad</a:t>
            </a:r>
            <a:r>
              <a:rPr lang="en-GB" b="1" dirty="0"/>
              <a:t>() </a:t>
            </a:r>
            <a:r>
              <a:rPr lang="en-GB" dirty="0"/>
              <a:t>replaces all four </a:t>
            </a:r>
            <a:r>
              <a:rPr lang="en-GB" b="1" dirty="0" err="1"/>
              <a:t>self.Xx.grad.zero</a:t>
            </a:r>
            <a:r>
              <a:rPr lang="en-GB" b="1" dirty="0"/>
              <a:t>_() </a:t>
            </a:r>
            <a:r>
              <a:rPr lang="en-GB" dirty="0"/>
              <a:t>operations we had earlier!</a:t>
            </a:r>
            <a:endParaRPr lang="en-SG" dirty="0"/>
          </a:p>
        </p:txBody>
      </p:sp>
    </p:spTree>
    <p:extLst>
      <p:ext uri="{BB962C8B-B14F-4D97-AF65-F5344CB8AC3E}">
        <p14:creationId xmlns:p14="http://schemas.microsoft.com/office/powerpoint/2010/main" val="7431198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96114E-5630-8F4B-7F34-8E0B7043DE39}"/>
              </a:ext>
            </a:extLst>
          </p:cNvPr>
          <p:cNvPicPr>
            <a:picLocks noChangeAspect="1"/>
          </p:cNvPicPr>
          <p:nvPr/>
        </p:nvPicPr>
        <p:blipFill>
          <a:blip r:embed="rId2"/>
          <a:stretch>
            <a:fillRect/>
          </a:stretch>
        </p:blipFill>
        <p:spPr>
          <a:xfrm>
            <a:off x="2583944" y="0"/>
            <a:ext cx="7024111" cy="6858000"/>
          </a:xfrm>
          <a:prstGeom prst="rect">
            <a:avLst/>
          </a:prstGeom>
        </p:spPr>
      </p:pic>
      <p:sp>
        <p:nvSpPr>
          <p:cNvPr id="6" name="Rectangle 5">
            <a:extLst>
              <a:ext uri="{FF2B5EF4-FFF2-40B4-BE49-F238E27FC236}">
                <a16:creationId xmlns:a16="http://schemas.microsoft.com/office/drawing/2014/main" id="{B81BF3B3-CE84-481C-BA68-D4C15AEFD0C8}"/>
              </a:ext>
            </a:extLst>
          </p:cNvPr>
          <p:cNvSpPr/>
          <p:nvPr/>
        </p:nvSpPr>
        <p:spPr>
          <a:xfrm flipV="1">
            <a:off x="2583944" y="195384"/>
            <a:ext cx="7024111" cy="133844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19BF4F18-8542-0DC3-D74A-719630C157EC}"/>
              </a:ext>
            </a:extLst>
          </p:cNvPr>
          <p:cNvSpPr/>
          <p:nvPr/>
        </p:nvSpPr>
        <p:spPr>
          <a:xfrm>
            <a:off x="2583944" y="0"/>
            <a:ext cx="7024111" cy="195384"/>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8F7E578-F57B-3DA6-91CB-FDA0B5ADDE28}"/>
              </a:ext>
            </a:extLst>
          </p:cNvPr>
          <p:cNvSpPr/>
          <p:nvPr/>
        </p:nvSpPr>
        <p:spPr>
          <a:xfrm>
            <a:off x="3141785" y="4470400"/>
            <a:ext cx="4384430" cy="5627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2EC6039F-E579-454C-DF0C-2DA2980864E5}"/>
              </a:ext>
            </a:extLst>
          </p:cNvPr>
          <p:cNvSpPr/>
          <p:nvPr/>
        </p:nvSpPr>
        <p:spPr>
          <a:xfrm>
            <a:off x="3141785" y="5150338"/>
            <a:ext cx="1766277" cy="359508"/>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66383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E9E4-1AEF-6408-1465-D1DC917DE2AF}"/>
              </a:ext>
            </a:extLst>
          </p:cNvPr>
          <p:cNvSpPr>
            <a:spLocks noGrp="1"/>
          </p:cNvSpPr>
          <p:nvPr>
            <p:ph type="title"/>
          </p:nvPr>
        </p:nvSpPr>
        <p:spPr/>
        <p:txBody>
          <a:bodyPr/>
          <a:lstStyle/>
          <a:p>
            <a:r>
              <a:rPr lang="en-GB" dirty="0"/>
              <a:t>Using advanced optimizers (Adam, etc.)</a:t>
            </a:r>
            <a:endParaRPr lang="en-SG" dirty="0"/>
          </a:p>
        </p:txBody>
      </p:sp>
      <p:sp>
        <p:nvSpPr>
          <p:cNvPr id="3" name="Content Placeholder 2">
            <a:extLst>
              <a:ext uri="{FF2B5EF4-FFF2-40B4-BE49-F238E27FC236}">
                <a16:creationId xmlns:a16="http://schemas.microsoft.com/office/drawing/2014/main" id="{EDC87932-752D-FABC-76EF-38023409D8D8}"/>
              </a:ext>
            </a:extLst>
          </p:cNvPr>
          <p:cNvSpPr>
            <a:spLocks noGrp="1"/>
          </p:cNvSpPr>
          <p:nvPr>
            <p:ph idx="1"/>
          </p:nvPr>
        </p:nvSpPr>
        <p:spPr>
          <a:xfrm>
            <a:off x="838200" y="1825624"/>
            <a:ext cx="11002108" cy="5032375"/>
          </a:xfrm>
        </p:spPr>
        <p:txBody>
          <a:bodyPr>
            <a:normAutofit/>
          </a:bodyPr>
          <a:lstStyle/>
          <a:p>
            <a:pPr marL="0" indent="0">
              <a:buNone/>
            </a:pPr>
            <a:r>
              <a:rPr lang="en-GB" dirty="0"/>
              <a:t>Feel free to also have a look at the implementation of these optimizers. (You should be able to recognize some concepts from Week 2!)</a:t>
            </a:r>
            <a:br>
              <a:rPr lang="en-GB" dirty="0"/>
            </a:br>
            <a:br>
              <a:rPr lang="en-GB" dirty="0"/>
            </a:br>
            <a:r>
              <a:rPr lang="en-GB" dirty="0"/>
              <a:t>These optimizers come with a few more features that might be worth exploring if you are curious (but we will consider them out-of-scope)!</a:t>
            </a:r>
          </a:p>
          <a:p>
            <a:pPr marL="0" indent="0">
              <a:buNone/>
            </a:pPr>
            <a:r>
              <a:rPr lang="en-GB" dirty="0">
                <a:hlinkClick r:id="rId2"/>
              </a:rPr>
              <a:t>https://pytorch.org/docs/stable/generated/torch.optim.Adam.html#torch.optim.Adam</a:t>
            </a:r>
            <a:endParaRPr lang="en-GB" dirty="0"/>
          </a:p>
          <a:p>
            <a:pPr marL="0" indent="0">
              <a:buNone/>
            </a:pPr>
            <a:endParaRPr lang="en-GB" dirty="0"/>
          </a:p>
          <a:p>
            <a:pPr marL="0" indent="0">
              <a:buNone/>
            </a:pPr>
            <a:r>
              <a:rPr lang="en-GB" b="1" dirty="0"/>
              <a:t>Note: </a:t>
            </a:r>
            <a:r>
              <a:rPr lang="en-GB" dirty="0"/>
              <a:t>implementing your own optimizer is generally a “bad” idea (takes lots of work!), but feel free to look at source codes to see what it takes!</a:t>
            </a:r>
            <a:br>
              <a:rPr lang="en-GB" dirty="0"/>
            </a:br>
            <a:r>
              <a:rPr lang="en-GB" dirty="0">
                <a:hlinkClick r:id="rId3"/>
              </a:rPr>
              <a:t>https://pytorch.org/docs/stable/_modules/torch/optim/adam.html#Adam</a:t>
            </a:r>
            <a:endParaRPr lang="en-GB" dirty="0"/>
          </a:p>
          <a:p>
            <a:pPr marL="0" indent="0">
              <a:buNone/>
            </a:pPr>
            <a:endParaRPr lang="en-GB" dirty="0"/>
          </a:p>
        </p:txBody>
      </p:sp>
    </p:spTree>
    <p:extLst>
      <p:ext uri="{BB962C8B-B14F-4D97-AF65-F5344CB8AC3E}">
        <p14:creationId xmlns:p14="http://schemas.microsoft.com/office/powerpoint/2010/main" val="3349972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1A1F8-8179-2E4B-0559-23E67A65BC3B}"/>
              </a:ext>
            </a:extLst>
          </p:cNvPr>
          <p:cNvSpPr>
            <a:spLocks noGrp="1"/>
          </p:cNvSpPr>
          <p:nvPr>
            <p:ph type="title"/>
          </p:nvPr>
        </p:nvSpPr>
        <p:spPr/>
        <p:txBody>
          <a:bodyPr/>
          <a:lstStyle/>
          <a:p>
            <a:r>
              <a:rPr lang="en-GB" dirty="0"/>
              <a:t>Implementing a stochastic mini-batch GD</a:t>
            </a:r>
            <a:endParaRPr lang="en-SG" dirty="0"/>
          </a:p>
        </p:txBody>
      </p:sp>
      <p:sp>
        <p:nvSpPr>
          <p:cNvPr id="3" name="Content Placeholder 2">
            <a:extLst>
              <a:ext uri="{FF2B5EF4-FFF2-40B4-BE49-F238E27FC236}">
                <a16:creationId xmlns:a16="http://schemas.microsoft.com/office/drawing/2014/main" id="{434F9CC2-454D-E009-C2D1-3A775BEB1B4B}"/>
              </a:ext>
            </a:extLst>
          </p:cNvPr>
          <p:cNvSpPr>
            <a:spLocks noGrp="1"/>
          </p:cNvSpPr>
          <p:nvPr>
            <p:ph idx="1"/>
          </p:nvPr>
        </p:nvSpPr>
        <p:spPr>
          <a:xfrm>
            <a:off x="838200" y="1825624"/>
            <a:ext cx="10515600" cy="4778375"/>
          </a:xfrm>
        </p:spPr>
        <p:txBody>
          <a:bodyPr>
            <a:normAutofit/>
          </a:bodyPr>
          <a:lstStyle/>
          <a:p>
            <a:pPr marL="0" indent="0">
              <a:buNone/>
            </a:pPr>
            <a:r>
              <a:rPr lang="en-GB" dirty="0"/>
              <a:t>We can also define a Stochastic Mini-Batches Gradient Descent procedure. This is typically done with two steps.</a:t>
            </a:r>
          </a:p>
          <a:p>
            <a:pPr marL="514350" indent="-514350">
              <a:buAutoNum type="arabicPeriod"/>
            </a:pPr>
            <a:r>
              <a:rPr lang="en-GB" b="1" dirty="0"/>
              <a:t>Create</a:t>
            </a:r>
            <a:r>
              <a:rPr lang="en-GB" dirty="0"/>
              <a:t> </a:t>
            </a:r>
            <a:r>
              <a:rPr lang="en-GB" b="1" dirty="0"/>
              <a:t>a</a:t>
            </a:r>
            <a:r>
              <a:rPr lang="en-GB" dirty="0"/>
              <a:t> </a:t>
            </a:r>
            <a:r>
              <a:rPr lang="en-GB" b="1" dirty="0"/>
              <a:t>Dataset</a:t>
            </a:r>
            <a:r>
              <a:rPr lang="en-GB" dirty="0"/>
              <a:t> </a:t>
            </a:r>
            <a:r>
              <a:rPr lang="en-GB" b="1" dirty="0"/>
              <a:t>and</a:t>
            </a:r>
            <a:r>
              <a:rPr lang="en-GB" dirty="0"/>
              <a:t> </a:t>
            </a:r>
            <a:r>
              <a:rPr lang="en-GB" b="1" dirty="0"/>
              <a:t>a</a:t>
            </a:r>
            <a:r>
              <a:rPr lang="en-GB" dirty="0"/>
              <a:t> </a:t>
            </a:r>
            <a:r>
              <a:rPr lang="en-GB" b="1" dirty="0" err="1"/>
              <a:t>Dataloader</a:t>
            </a:r>
            <a:r>
              <a:rPr lang="en-GB" b="1" dirty="0"/>
              <a:t> </a:t>
            </a:r>
            <a:r>
              <a:rPr lang="en-GB" dirty="0"/>
              <a:t>using the inputs and outputs provided in the </a:t>
            </a:r>
            <a:r>
              <a:rPr lang="en-GB" b="1" dirty="0"/>
              <a:t>train()</a:t>
            </a:r>
            <a:r>
              <a:rPr lang="en-GB" dirty="0"/>
              <a:t>.</a:t>
            </a:r>
          </a:p>
          <a:p>
            <a:pPr marL="0" indent="0">
              <a:buNone/>
            </a:pPr>
            <a:r>
              <a:rPr lang="en-GB" i="1" dirty="0"/>
              <a:t>(We will learn more about these Dataset and </a:t>
            </a:r>
            <a:r>
              <a:rPr lang="en-GB" i="1" dirty="0" err="1"/>
              <a:t>Dataloader</a:t>
            </a:r>
            <a:r>
              <a:rPr lang="en-GB" i="1" dirty="0"/>
              <a:t> objects in the next notebook and lecture. For now, just consider that it allows to conveniently zip the data in an object that is able to shuffle and draw random mini-batches of data for us.)</a:t>
            </a:r>
          </a:p>
          <a:p>
            <a:pPr marL="0" indent="0">
              <a:buNone/>
            </a:pPr>
            <a:r>
              <a:rPr lang="en-GB" dirty="0"/>
              <a:t>2. </a:t>
            </a:r>
            <a:r>
              <a:rPr lang="en-GB" b="1" dirty="0"/>
              <a:t>Loop over the mini-batches of data</a:t>
            </a:r>
            <a:r>
              <a:rPr lang="en-GB" dirty="0"/>
              <a:t>, instead of using the entire inputs/outputs at once, like in (full) batch gradient descent.</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4008937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normAutofit lnSpcReduction="10000"/>
          </a:bodyPr>
          <a:lstStyle/>
          <a:p>
            <a:pPr marL="514350" indent="-514350">
              <a:buFont typeface="+mj-lt"/>
              <a:buAutoNum type="arabicPeriod" startAt="9"/>
            </a:pPr>
            <a:r>
              <a:rPr lang="en-GB" dirty="0"/>
              <a:t>What is the </a:t>
            </a:r>
            <a:r>
              <a:rPr lang="en-GB" b="1" dirty="0" err="1"/>
              <a:t>autograd</a:t>
            </a:r>
            <a:r>
              <a:rPr lang="en-GB" dirty="0"/>
              <a:t>/</a:t>
            </a:r>
            <a:r>
              <a:rPr lang="en-GB" b="1" dirty="0"/>
              <a:t>backprop</a:t>
            </a:r>
            <a:r>
              <a:rPr lang="en-GB" dirty="0"/>
              <a:t> module in </a:t>
            </a:r>
            <a:r>
              <a:rPr lang="en-GB" dirty="0" err="1"/>
              <a:t>PyTorch</a:t>
            </a:r>
            <a:r>
              <a:rPr lang="en-GB" dirty="0"/>
              <a:t>, and how does it use a </a:t>
            </a:r>
            <a:r>
              <a:rPr lang="en-GB" b="1" dirty="0"/>
              <a:t>computational</a:t>
            </a:r>
            <a:r>
              <a:rPr lang="en-GB" dirty="0"/>
              <a:t> </a:t>
            </a:r>
            <a:r>
              <a:rPr lang="en-GB" b="1" dirty="0"/>
              <a:t>graph</a:t>
            </a:r>
            <a:r>
              <a:rPr lang="en-GB" dirty="0"/>
              <a:t> to </a:t>
            </a:r>
            <a:r>
              <a:rPr lang="en-GB" b="1" dirty="0"/>
              <a:t>compute</a:t>
            </a:r>
            <a:r>
              <a:rPr lang="en-GB" dirty="0"/>
              <a:t> </a:t>
            </a:r>
            <a:r>
              <a:rPr lang="en-GB" b="1" dirty="0"/>
              <a:t>all</a:t>
            </a:r>
            <a:r>
              <a:rPr lang="en-GB" dirty="0"/>
              <a:t> </a:t>
            </a:r>
            <a:r>
              <a:rPr lang="en-GB" b="1" dirty="0"/>
              <a:t>derivatives</a:t>
            </a:r>
            <a:r>
              <a:rPr lang="en-GB" dirty="0"/>
              <a:t>? </a:t>
            </a:r>
          </a:p>
          <a:p>
            <a:pPr marL="514350" indent="-514350">
              <a:buFont typeface="+mj-lt"/>
              <a:buAutoNum type="arabicPeriod" startAt="9"/>
            </a:pPr>
            <a:r>
              <a:rPr lang="en-GB" dirty="0"/>
              <a:t>How to use the </a:t>
            </a:r>
            <a:r>
              <a:rPr lang="en-GB" b="1" dirty="0" err="1"/>
              <a:t>autograd</a:t>
            </a:r>
            <a:r>
              <a:rPr lang="en-GB" dirty="0"/>
              <a:t> to implement </a:t>
            </a:r>
            <a:r>
              <a:rPr lang="en-GB" b="1" dirty="0"/>
              <a:t>derivatives</a:t>
            </a:r>
            <a:r>
              <a:rPr lang="en-GB" dirty="0"/>
              <a:t> and a </a:t>
            </a:r>
            <a:r>
              <a:rPr lang="en-GB" b="1" dirty="0"/>
              <a:t>vanilla</a:t>
            </a:r>
            <a:r>
              <a:rPr lang="en-GB" dirty="0"/>
              <a:t> </a:t>
            </a:r>
            <a:r>
              <a:rPr lang="en-GB" b="1" dirty="0"/>
              <a:t>gradient</a:t>
            </a:r>
            <a:r>
              <a:rPr lang="en-GB" dirty="0"/>
              <a:t> </a:t>
            </a:r>
            <a:r>
              <a:rPr lang="en-GB" b="1" dirty="0"/>
              <a:t>descent</a:t>
            </a:r>
            <a:r>
              <a:rPr lang="en-GB" dirty="0"/>
              <a:t>?</a:t>
            </a:r>
          </a:p>
          <a:p>
            <a:pPr marL="514350" indent="-514350">
              <a:buFont typeface="+mj-lt"/>
              <a:buAutoNum type="arabicPeriod" startAt="9"/>
            </a:pPr>
            <a:r>
              <a:rPr lang="en-GB" dirty="0"/>
              <a:t>How to implement </a:t>
            </a:r>
            <a:r>
              <a:rPr lang="en-GB" b="1" dirty="0"/>
              <a:t>backprop</a:t>
            </a:r>
            <a:r>
              <a:rPr lang="en-GB" dirty="0"/>
              <a:t> in </a:t>
            </a:r>
            <a:r>
              <a:rPr lang="en-GB" dirty="0" err="1"/>
              <a:t>PyTorch</a:t>
            </a:r>
            <a:r>
              <a:rPr lang="en-GB" dirty="0"/>
              <a:t> for our </a:t>
            </a:r>
            <a:r>
              <a:rPr lang="en-GB" b="1" dirty="0"/>
              <a:t>shallow</a:t>
            </a:r>
            <a:r>
              <a:rPr lang="en-GB" dirty="0"/>
              <a:t> </a:t>
            </a:r>
            <a:r>
              <a:rPr lang="en-GB" b="1" dirty="0"/>
              <a:t>Neural</a:t>
            </a:r>
            <a:r>
              <a:rPr lang="en-GB" dirty="0"/>
              <a:t> </a:t>
            </a:r>
            <a:r>
              <a:rPr lang="en-GB" b="1" dirty="0"/>
              <a:t>Network</a:t>
            </a:r>
            <a:r>
              <a:rPr lang="en-GB" dirty="0"/>
              <a:t> class?</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optimizers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advanced</a:t>
            </a:r>
            <a:r>
              <a:rPr lang="en-GB" dirty="0"/>
              <a:t> </a:t>
            </a:r>
            <a:r>
              <a:rPr lang="en-GB" b="1" dirty="0"/>
              <a:t>initializers</a:t>
            </a:r>
            <a:r>
              <a:rPr lang="en-GB" dirty="0"/>
              <a:t>?</a:t>
            </a:r>
          </a:p>
          <a:p>
            <a:pPr marL="514350" indent="-514350">
              <a:buFont typeface="+mj-lt"/>
              <a:buAutoNum type="arabicPeriod" startAt="9"/>
            </a:pPr>
            <a:r>
              <a:rPr lang="en-GB" dirty="0"/>
              <a:t>How to use </a:t>
            </a:r>
            <a:r>
              <a:rPr lang="en-GB" b="1" dirty="0" err="1"/>
              <a:t>PyTorch</a:t>
            </a:r>
            <a:r>
              <a:rPr lang="en-GB" dirty="0"/>
              <a:t> to implement </a:t>
            </a:r>
            <a:r>
              <a:rPr lang="en-GB" b="1" dirty="0"/>
              <a:t>regularization</a:t>
            </a:r>
            <a:r>
              <a:rPr lang="en-GB" dirty="0"/>
              <a:t>?</a:t>
            </a:r>
          </a:p>
          <a:p>
            <a:pPr marL="514350" indent="-514350">
              <a:buFont typeface="+mj-lt"/>
              <a:buAutoNum type="arabicPeriod" startAt="9"/>
            </a:pPr>
            <a:r>
              <a:rPr lang="en-GB" dirty="0"/>
              <a:t>How to finally revise our </a:t>
            </a:r>
            <a:r>
              <a:rPr lang="en-GB" b="1" dirty="0"/>
              <a:t>trainer</a:t>
            </a:r>
            <a:r>
              <a:rPr lang="en-GB" dirty="0"/>
              <a:t> function to obtain a minimal, yet complete Neural Network in </a:t>
            </a:r>
            <a:r>
              <a:rPr lang="en-GB" dirty="0" err="1"/>
              <a:t>PyTorch</a:t>
            </a:r>
            <a:r>
              <a:rPr lang="en-GB" dirty="0"/>
              <a:t>?</a:t>
            </a:r>
          </a:p>
          <a:p>
            <a:pPr marL="514350" indent="-514350">
              <a:buFont typeface="+mj-lt"/>
              <a:buAutoNum type="arabicPeriod" startAt="9"/>
            </a:pPr>
            <a:endParaRPr lang="en-SG" dirty="0"/>
          </a:p>
        </p:txBody>
      </p:sp>
    </p:spTree>
    <p:extLst>
      <p:ext uri="{BB962C8B-B14F-4D97-AF65-F5344CB8AC3E}">
        <p14:creationId xmlns:p14="http://schemas.microsoft.com/office/powerpoint/2010/main" val="2670805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1B965F-64B9-04CD-4638-0890D97D57DE}"/>
              </a:ext>
            </a:extLst>
          </p:cNvPr>
          <p:cNvPicPr>
            <a:picLocks noChangeAspect="1"/>
          </p:cNvPicPr>
          <p:nvPr/>
        </p:nvPicPr>
        <p:blipFill>
          <a:blip r:embed="rId2"/>
          <a:stretch>
            <a:fillRect/>
          </a:stretch>
        </p:blipFill>
        <p:spPr>
          <a:xfrm>
            <a:off x="1504309" y="390101"/>
            <a:ext cx="9183382" cy="6077798"/>
          </a:xfrm>
          <a:prstGeom prst="rect">
            <a:avLst/>
          </a:prstGeom>
        </p:spPr>
      </p:pic>
      <p:sp>
        <p:nvSpPr>
          <p:cNvPr id="6" name="Rectangle 5">
            <a:extLst>
              <a:ext uri="{FF2B5EF4-FFF2-40B4-BE49-F238E27FC236}">
                <a16:creationId xmlns:a16="http://schemas.microsoft.com/office/drawing/2014/main" id="{DBBF2456-0C4C-AE76-B6E2-E7FC45D9E3BA}"/>
              </a:ext>
            </a:extLst>
          </p:cNvPr>
          <p:cNvSpPr/>
          <p:nvPr/>
        </p:nvSpPr>
        <p:spPr>
          <a:xfrm flipV="1">
            <a:off x="1844431" y="617416"/>
            <a:ext cx="8174891"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Rectangle 6">
            <a:extLst>
              <a:ext uri="{FF2B5EF4-FFF2-40B4-BE49-F238E27FC236}">
                <a16:creationId xmlns:a16="http://schemas.microsoft.com/office/drawing/2014/main" id="{B95ADA31-58FD-5500-8618-8D30D831D8B0}"/>
              </a:ext>
            </a:extLst>
          </p:cNvPr>
          <p:cNvSpPr/>
          <p:nvPr/>
        </p:nvSpPr>
        <p:spPr>
          <a:xfrm flipH="1">
            <a:off x="9089290" y="390101"/>
            <a:ext cx="1598399" cy="26639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Rectangle 7">
            <a:extLst>
              <a:ext uri="{FF2B5EF4-FFF2-40B4-BE49-F238E27FC236}">
                <a16:creationId xmlns:a16="http://schemas.microsoft.com/office/drawing/2014/main" id="{8ED13D18-8BEB-F9E2-EF97-FA30C2C1287A}"/>
              </a:ext>
            </a:extLst>
          </p:cNvPr>
          <p:cNvSpPr/>
          <p:nvPr/>
        </p:nvSpPr>
        <p:spPr>
          <a:xfrm flipV="1">
            <a:off x="2172678" y="4298461"/>
            <a:ext cx="3649784" cy="820615"/>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38E02E82-D7E5-732A-71C4-3745B6604D4C}"/>
              </a:ext>
            </a:extLst>
          </p:cNvPr>
          <p:cNvSpPr/>
          <p:nvPr/>
        </p:nvSpPr>
        <p:spPr>
          <a:xfrm>
            <a:off x="2500923" y="5259755"/>
            <a:ext cx="5337907" cy="976922"/>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897941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6D06CA-B3C1-1830-AC72-0181AC10C325}"/>
              </a:ext>
            </a:extLst>
          </p:cNvPr>
          <p:cNvPicPr>
            <a:picLocks noChangeAspect="1"/>
          </p:cNvPicPr>
          <p:nvPr/>
        </p:nvPicPr>
        <p:blipFill>
          <a:blip r:embed="rId2"/>
          <a:stretch>
            <a:fillRect/>
          </a:stretch>
        </p:blipFill>
        <p:spPr>
          <a:xfrm>
            <a:off x="1664472" y="0"/>
            <a:ext cx="8863055" cy="6858000"/>
          </a:xfrm>
          <a:prstGeom prst="rect">
            <a:avLst/>
          </a:prstGeom>
        </p:spPr>
      </p:pic>
    </p:spTree>
    <p:extLst>
      <p:ext uri="{BB962C8B-B14F-4D97-AF65-F5344CB8AC3E}">
        <p14:creationId xmlns:p14="http://schemas.microsoft.com/office/powerpoint/2010/main" val="13416384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2" y="1825625"/>
            <a:ext cx="3108506" cy="4351338"/>
          </a:xfrm>
        </p:spPr>
        <p:txBody>
          <a:bodyPr>
            <a:normAutofit/>
          </a:bodyPr>
          <a:lstStyle/>
          <a:p>
            <a:pPr marL="0" indent="0">
              <a:buNone/>
            </a:pPr>
            <a:r>
              <a:rPr lang="en-GB" dirty="0"/>
              <a:t>This part is a bit tedious and relies on our own manual implementation of a random normal initializer.</a:t>
            </a:r>
          </a:p>
          <a:p>
            <a:r>
              <a:rPr lang="en-GB" b="1" dirty="0"/>
              <a:t>Need to replace these RNG with built-in </a:t>
            </a:r>
            <a:r>
              <a:rPr lang="en-GB" b="1" dirty="0" err="1"/>
              <a:t>PyTorch</a:t>
            </a:r>
            <a:r>
              <a:rPr lang="en-GB" b="1" dirty="0"/>
              <a:t> initializers!</a:t>
            </a:r>
          </a:p>
        </p:txBody>
      </p:sp>
      <p:pic>
        <p:nvPicPr>
          <p:cNvPr id="7" name="Picture 6">
            <a:extLst>
              <a:ext uri="{FF2B5EF4-FFF2-40B4-BE49-F238E27FC236}">
                <a16:creationId xmlns:a16="http://schemas.microsoft.com/office/drawing/2014/main" id="{FA82CB6F-957A-39D7-F6F0-4ED02FB8462B}"/>
              </a:ext>
            </a:extLst>
          </p:cNvPr>
          <p:cNvPicPr>
            <a:picLocks noChangeAspect="1"/>
          </p:cNvPicPr>
          <p:nvPr/>
        </p:nvPicPr>
        <p:blipFill>
          <a:blip r:embed="rId2"/>
          <a:stretch>
            <a:fillRect/>
          </a:stretch>
        </p:blipFill>
        <p:spPr>
          <a:xfrm>
            <a:off x="3429000" y="1562356"/>
            <a:ext cx="8621328" cy="5077534"/>
          </a:xfrm>
          <a:prstGeom prst="rect">
            <a:avLst/>
          </a:prstGeom>
        </p:spPr>
      </p:pic>
      <p:sp>
        <p:nvSpPr>
          <p:cNvPr id="8" name="Rectangle 7">
            <a:extLst>
              <a:ext uri="{FF2B5EF4-FFF2-40B4-BE49-F238E27FC236}">
                <a16:creationId xmlns:a16="http://schemas.microsoft.com/office/drawing/2014/main" id="{AD6ED9A1-3116-CE4C-FF7F-F3A141ACF6CB}"/>
              </a:ext>
            </a:extLst>
          </p:cNvPr>
          <p:cNvSpPr/>
          <p:nvPr/>
        </p:nvSpPr>
        <p:spPr>
          <a:xfrm>
            <a:off x="3751385" y="3251200"/>
            <a:ext cx="8143630" cy="3388690"/>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640976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B5E18C-3841-3FEA-69B5-359FC902D27F}"/>
              </a:ext>
            </a:extLst>
          </p:cNvPr>
          <p:cNvPicPr>
            <a:picLocks noChangeAspect="1"/>
          </p:cNvPicPr>
          <p:nvPr/>
        </p:nvPicPr>
        <p:blipFill>
          <a:blip r:embed="rId2"/>
          <a:stretch>
            <a:fillRect/>
          </a:stretch>
        </p:blipFill>
        <p:spPr>
          <a:xfrm>
            <a:off x="4138137" y="1690688"/>
            <a:ext cx="8053863" cy="4657063"/>
          </a:xfrm>
          <a:prstGeom prst="rect">
            <a:avLst/>
          </a:prstGeom>
        </p:spPr>
      </p:pic>
      <p:sp>
        <p:nvSpPr>
          <p:cNvPr id="2" name="Title 1">
            <a:extLst>
              <a:ext uri="{FF2B5EF4-FFF2-40B4-BE49-F238E27FC236}">
                <a16:creationId xmlns:a16="http://schemas.microsoft.com/office/drawing/2014/main" id="{5EE3B6C1-D583-A692-9831-4EBA5FFC0843}"/>
              </a:ext>
            </a:extLst>
          </p:cNvPr>
          <p:cNvSpPr>
            <a:spLocks noGrp="1"/>
          </p:cNvSpPr>
          <p:nvPr>
            <p:ph type="title"/>
          </p:nvPr>
        </p:nvSpPr>
        <p:spPr/>
        <p:txBody>
          <a:bodyPr/>
          <a:lstStyle/>
          <a:p>
            <a:r>
              <a:rPr lang="en-GB" dirty="0"/>
              <a:t>Better initializers in </a:t>
            </a:r>
            <a:r>
              <a:rPr lang="en-GB" dirty="0" err="1"/>
              <a:t>PyTorch</a:t>
            </a:r>
            <a:endParaRPr lang="en-SG" dirty="0"/>
          </a:p>
        </p:txBody>
      </p:sp>
      <p:sp>
        <p:nvSpPr>
          <p:cNvPr id="4" name="Content Placeholder 3">
            <a:extLst>
              <a:ext uri="{FF2B5EF4-FFF2-40B4-BE49-F238E27FC236}">
                <a16:creationId xmlns:a16="http://schemas.microsoft.com/office/drawing/2014/main" id="{7B27ED01-4B43-7115-3D3C-53FF72E7590A}"/>
              </a:ext>
            </a:extLst>
          </p:cNvPr>
          <p:cNvSpPr>
            <a:spLocks noGrp="1"/>
          </p:cNvSpPr>
          <p:nvPr>
            <p:ph sz="half" idx="1"/>
          </p:nvPr>
        </p:nvSpPr>
        <p:spPr>
          <a:xfrm>
            <a:off x="234461" y="1825625"/>
            <a:ext cx="3856783" cy="4351338"/>
          </a:xfrm>
        </p:spPr>
        <p:txBody>
          <a:bodyPr>
            <a:normAutofit lnSpcReduction="10000"/>
          </a:bodyPr>
          <a:lstStyle/>
          <a:p>
            <a:pPr marL="0" indent="0">
              <a:buNone/>
            </a:pPr>
            <a:r>
              <a:rPr lang="en-GB" dirty="0"/>
              <a:t>Fixed!</a:t>
            </a:r>
            <a:endParaRPr lang="en-GB" b="1" dirty="0"/>
          </a:p>
          <a:p>
            <a:r>
              <a:rPr lang="en-GB" dirty="0"/>
              <a:t>Feel free to have a look at this for </a:t>
            </a:r>
            <a:r>
              <a:rPr lang="en-GB" b="1" dirty="0"/>
              <a:t>additional</a:t>
            </a:r>
            <a:r>
              <a:rPr lang="en-GB" dirty="0"/>
              <a:t> </a:t>
            </a:r>
            <a:r>
              <a:rPr lang="en-GB" b="1" dirty="0"/>
              <a:t>initializers</a:t>
            </a:r>
            <a:r>
              <a:rPr lang="en-GB" dirty="0"/>
              <a:t> in </a:t>
            </a:r>
            <a:r>
              <a:rPr lang="en-GB" dirty="0" err="1"/>
              <a:t>PyTorch</a:t>
            </a:r>
            <a:r>
              <a:rPr lang="en-GB" dirty="0"/>
              <a:t>.</a:t>
            </a:r>
          </a:p>
          <a:p>
            <a:pPr marL="0" indent="0">
              <a:buNone/>
            </a:pPr>
            <a:br>
              <a:rPr lang="en-GB" dirty="0"/>
            </a:br>
            <a:r>
              <a:rPr lang="en-GB" dirty="0">
                <a:hlinkClick r:id="rId3"/>
              </a:rPr>
              <a:t>https://pytorch.org/cppdocs/api/file_torch_csrc_api_include_torch_nn_init.h.html#file-torch-csrc-api-include-torch-nn-init-h</a:t>
            </a:r>
            <a:endParaRPr lang="en-SG" b="1" dirty="0"/>
          </a:p>
        </p:txBody>
      </p:sp>
      <p:sp>
        <p:nvSpPr>
          <p:cNvPr id="8" name="Rectangle 7">
            <a:extLst>
              <a:ext uri="{FF2B5EF4-FFF2-40B4-BE49-F238E27FC236}">
                <a16:creationId xmlns:a16="http://schemas.microsoft.com/office/drawing/2014/main" id="{AD6ED9A1-3116-CE4C-FF7F-F3A141ACF6CB}"/>
              </a:ext>
            </a:extLst>
          </p:cNvPr>
          <p:cNvSpPr/>
          <p:nvPr/>
        </p:nvSpPr>
        <p:spPr>
          <a:xfrm>
            <a:off x="4501661" y="3501292"/>
            <a:ext cx="7643446" cy="284645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6782388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EB798-137F-1C5F-D3F8-E30049627063}"/>
              </a:ext>
            </a:extLst>
          </p:cNvPr>
          <p:cNvSpPr>
            <a:spLocks noGrp="1"/>
          </p:cNvSpPr>
          <p:nvPr>
            <p:ph type="title"/>
          </p:nvPr>
        </p:nvSpPr>
        <p:spPr/>
        <p:txBody>
          <a:bodyPr/>
          <a:lstStyle/>
          <a:p>
            <a:r>
              <a:rPr lang="en-GB" dirty="0"/>
              <a:t>Adding a regularization to our loss</a:t>
            </a:r>
            <a:endParaRPr lang="en-SG" dirty="0"/>
          </a:p>
        </p:txBody>
      </p:sp>
      <p:sp>
        <p:nvSpPr>
          <p:cNvPr id="3" name="Content Placeholder 2">
            <a:extLst>
              <a:ext uri="{FF2B5EF4-FFF2-40B4-BE49-F238E27FC236}">
                <a16:creationId xmlns:a16="http://schemas.microsoft.com/office/drawing/2014/main" id="{6A509501-56C2-23F3-214C-C91AB5067894}"/>
              </a:ext>
            </a:extLst>
          </p:cNvPr>
          <p:cNvSpPr>
            <a:spLocks noGrp="1"/>
          </p:cNvSpPr>
          <p:nvPr>
            <p:ph sz="half" idx="1"/>
          </p:nvPr>
        </p:nvSpPr>
        <p:spPr/>
        <p:txBody>
          <a:bodyPr>
            <a:normAutofit/>
          </a:bodyPr>
          <a:lstStyle/>
          <a:p>
            <a:pPr marL="0" indent="0">
              <a:buNone/>
            </a:pPr>
            <a:r>
              <a:rPr lang="en-GB" dirty="0"/>
              <a:t>We have also seen during </a:t>
            </a:r>
            <a:r>
              <a:rPr lang="en-GB" b="1" dirty="0"/>
              <a:t>Ridge</a:t>
            </a:r>
            <a:r>
              <a:rPr lang="en-GB" dirty="0"/>
              <a:t> </a:t>
            </a:r>
            <a:r>
              <a:rPr lang="en-GB" b="1" dirty="0"/>
              <a:t>Regression</a:t>
            </a:r>
            <a:r>
              <a:rPr lang="en-GB" dirty="0"/>
              <a:t> (on Week 1) that it is sometimes beneficial to add a </a:t>
            </a:r>
            <a:r>
              <a:rPr lang="en-GB" b="1" dirty="0"/>
              <a:t>regularization</a:t>
            </a:r>
            <a:r>
              <a:rPr lang="en-GB" dirty="0"/>
              <a:t> term to our loss functions. </a:t>
            </a:r>
          </a:p>
          <a:p>
            <a:r>
              <a:rPr lang="en-GB" dirty="0"/>
              <a:t>Our first step would be to simply compute our </a:t>
            </a:r>
            <a:r>
              <a:rPr lang="en-GB" b="1" dirty="0"/>
              <a:t>regularization</a:t>
            </a:r>
            <a:r>
              <a:rPr lang="en-GB" dirty="0"/>
              <a:t> term by using the </a:t>
            </a:r>
            <a:r>
              <a:rPr lang="en-GB" dirty="0" err="1"/>
              <a:t>PyTorch</a:t>
            </a:r>
            <a:r>
              <a:rPr lang="en-GB" dirty="0"/>
              <a:t> functions, for instance the </a:t>
            </a:r>
            <a:r>
              <a:rPr lang="en-GB" b="1" dirty="0"/>
              <a:t>L1</a:t>
            </a:r>
            <a:r>
              <a:rPr lang="en-GB" dirty="0"/>
              <a:t> </a:t>
            </a:r>
            <a:r>
              <a:rPr lang="en-GB" b="1" dirty="0"/>
              <a:t>loss</a:t>
            </a:r>
            <a:r>
              <a:rPr lang="en-GB" dirty="0"/>
              <a:t>.</a:t>
            </a:r>
          </a:p>
          <a:p>
            <a:endParaRPr lang="en-GB" dirty="0"/>
          </a:p>
          <a:p>
            <a:pPr marL="0" indent="0">
              <a:buNone/>
            </a:pPr>
            <a:endParaRPr lang="en-GB" dirty="0"/>
          </a:p>
        </p:txBody>
      </p:sp>
      <p:sp>
        <p:nvSpPr>
          <p:cNvPr id="4" name="Content Placeholder 3">
            <a:extLst>
              <a:ext uri="{FF2B5EF4-FFF2-40B4-BE49-F238E27FC236}">
                <a16:creationId xmlns:a16="http://schemas.microsoft.com/office/drawing/2014/main" id="{F617EAC8-C948-69D4-C406-FE9CCE702448}"/>
              </a:ext>
            </a:extLst>
          </p:cNvPr>
          <p:cNvSpPr>
            <a:spLocks noGrp="1"/>
          </p:cNvSpPr>
          <p:nvPr>
            <p:ph sz="half" idx="2"/>
          </p:nvPr>
        </p:nvSpPr>
        <p:spPr>
          <a:xfrm>
            <a:off x="6172199" y="1825625"/>
            <a:ext cx="5652477" cy="4351338"/>
          </a:xfrm>
        </p:spPr>
        <p:txBody>
          <a:bodyPr>
            <a:normAutofit/>
          </a:bodyPr>
          <a:lstStyle/>
          <a:p>
            <a:r>
              <a:rPr lang="en-GB" dirty="0"/>
              <a:t>We would then simply </a:t>
            </a:r>
            <a:r>
              <a:rPr lang="en-GB" b="1" dirty="0"/>
              <a:t>add</a:t>
            </a:r>
            <a:r>
              <a:rPr lang="en-GB" dirty="0"/>
              <a:t> </a:t>
            </a:r>
            <a:r>
              <a:rPr lang="en-GB" b="1" dirty="0"/>
              <a:t>it</a:t>
            </a:r>
            <a:r>
              <a:rPr lang="en-GB" dirty="0"/>
              <a:t> </a:t>
            </a:r>
            <a:r>
              <a:rPr lang="en-GB" b="1" dirty="0"/>
              <a:t>to</a:t>
            </a:r>
            <a:r>
              <a:rPr lang="en-GB" dirty="0"/>
              <a:t> </a:t>
            </a:r>
            <a:r>
              <a:rPr lang="en-GB" b="1" dirty="0"/>
              <a:t>the</a:t>
            </a:r>
            <a:r>
              <a:rPr lang="en-GB" dirty="0"/>
              <a:t> </a:t>
            </a:r>
            <a:r>
              <a:rPr lang="en-GB" b="1" dirty="0"/>
              <a:t>loss</a:t>
            </a:r>
            <a:r>
              <a:rPr lang="en-GB" dirty="0"/>
              <a:t> </a:t>
            </a:r>
            <a:r>
              <a:rPr lang="en-GB" b="1" dirty="0"/>
              <a:t>before</a:t>
            </a:r>
            <a:r>
              <a:rPr lang="en-GB" dirty="0"/>
              <a:t> </a:t>
            </a:r>
            <a:r>
              <a:rPr lang="en-GB" b="1" dirty="0"/>
              <a:t>backpropagating</a:t>
            </a:r>
            <a:r>
              <a:rPr lang="en-GB" dirty="0"/>
              <a:t>.</a:t>
            </a:r>
          </a:p>
          <a:p>
            <a:endParaRPr lang="en-SG" dirty="0"/>
          </a:p>
        </p:txBody>
      </p:sp>
      <p:pic>
        <p:nvPicPr>
          <p:cNvPr id="8" name="Picture 7">
            <a:extLst>
              <a:ext uri="{FF2B5EF4-FFF2-40B4-BE49-F238E27FC236}">
                <a16:creationId xmlns:a16="http://schemas.microsoft.com/office/drawing/2014/main" id="{A052F437-7E98-33DE-6B4B-B496C1861CFF}"/>
              </a:ext>
            </a:extLst>
          </p:cNvPr>
          <p:cNvPicPr>
            <a:picLocks noChangeAspect="1"/>
          </p:cNvPicPr>
          <p:nvPr/>
        </p:nvPicPr>
        <p:blipFill>
          <a:blip r:embed="rId2"/>
          <a:stretch>
            <a:fillRect/>
          </a:stretch>
        </p:blipFill>
        <p:spPr>
          <a:xfrm>
            <a:off x="187087" y="5721306"/>
            <a:ext cx="6172556" cy="771569"/>
          </a:xfrm>
          <a:prstGeom prst="rect">
            <a:avLst/>
          </a:prstGeom>
        </p:spPr>
      </p:pic>
      <p:pic>
        <p:nvPicPr>
          <p:cNvPr id="10" name="Picture 9">
            <a:extLst>
              <a:ext uri="{FF2B5EF4-FFF2-40B4-BE49-F238E27FC236}">
                <a16:creationId xmlns:a16="http://schemas.microsoft.com/office/drawing/2014/main" id="{7AE96FE3-0E55-49D9-CEBF-41697612BDAC}"/>
              </a:ext>
            </a:extLst>
          </p:cNvPr>
          <p:cNvPicPr>
            <a:picLocks noChangeAspect="1"/>
          </p:cNvPicPr>
          <p:nvPr/>
        </p:nvPicPr>
        <p:blipFill>
          <a:blip r:embed="rId3"/>
          <a:stretch>
            <a:fillRect/>
          </a:stretch>
        </p:blipFill>
        <p:spPr>
          <a:xfrm>
            <a:off x="6359643" y="3089252"/>
            <a:ext cx="5578881" cy="2316142"/>
          </a:xfrm>
          <a:prstGeom prst="rect">
            <a:avLst/>
          </a:prstGeom>
        </p:spPr>
      </p:pic>
    </p:spTree>
    <p:extLst>
      <p:ext uri="{BB962C8B-B14F-4D97-AF65-F5344CB8AC3E}">
        <p14:creationId xmlns:p14="http://schemas.microsoft.com/office/powerpoint/2010/main" val="3048177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B77E7-CB2D-6A18-874E-BE9479EAB217}"/>
              </a:ext>
            </a:extLst>
          </p:cNvPr>
          <p:cNvSpPr>
            <a:spLocks noGrp="1"/>
          </p:cNvSpPr>
          <p:nvPr>
            <p:ph type="title"/>
          </p:nvPr>
        </p:nvSpPr>
        <p:spPr/>
        <p:txBody>
          <a:bodyPr/>
          <a:lstStyle/>
          <a:p>
            <a:r>
              <a:rPr lang="en-GB" dirty="0"/>
              <a:t>Last but not least, using layers prototypes</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875DF954-50B0-50B8-B602-A4BADC48B243}"/>
                  </a:ext>
                </a:extLst>
              </p:cNvPr>
              <p:cNvSpPr>
                <a:spLocks noGrp="1"/>
              </p:cNvSpPr>
              <p:nvPr>
                <p:ph sz="half" idx="1"/>
              </p:nvPr>
            </p:nvSpPr>
            <p:spPr>
              <a:xfrm>
                <a:off x="838200" y="1825624"/>
                <a:ext cx="5181600" cy="5032375"/>
              </a:xfrm>
            </p:spPr>
            <p:txBody>
              <a:bodyPr>
                <a:normAutofit fontScale="92500"/>
              </a:bodyPr>
              <a:lstStyle/>
              <a:p>
                <a:pPr marL="0" indent="0">
                  <a:buNone/>
                </a:pPr>
                <a:r>
                  <a:rPr lang="en-GB" dirty="0"/>
                  <a:t>We could</a:t>
                </a:r>
              </a:p>
              <a:p>
                <a:r>
                  <a:rPr lang="en-GB" dirty="0"/>
                  <a:t>Define the trainable parameters,</a:t>
                </a:r>
              </a:p>
              <a:p>
                <a:r>
                  <a:rPr lang="en-GB" dirty="0"/>
                  <a:t>And the operation </a:t>
                </a:r>
                <a14:m>
                  <m:oMath xmlns:m="http://schemas.openxmlformats.org/officeDocument/2006/math">
                    <m:r>
                      <a:rPr lang="en-GB" i="1" dirty="0" smtClean="0">
                        <a:latin typeface="Cambria Math" panose="02040503050406030204" pitchFamily="18" charset="0"/>
                      </a:rPr>
                      <m:t>𝑊𝑋</m:t>
                    </m:r>
                    <m:r>
                      <a:rPr lang="en-GB" i="1" dirty="0" smtClean="0">
                        <a:latin typeface="Cambria Math" panose="02040503050406030204" pitchFamily="18" charset="0"/>
                      </a:rPr>
                      <m:t>+</m:t>
                    </m:r>
                    <m:r>
                      <a:rPr lang="en-GB" i="1" dirty="0" smtClean="0">
                        <a:latin typeface="Cambria Math" panose="02040503050406030204" pitchFamily="18" charset="0"/>
                      </a:rPr>
                      <m:t>𝑏</m:t>
                    </m:r>
                    <m:r>
                      <a:rPr lang="en-GB" i="1" dirty="0" smtClean="0">
                        <a:latin typeface="Cambria Math" panose="02040503050406030204" pitchFamily="18" charset="0"/>
                      </a:rPr>
                      <m:t> </m:t>
                    </m:r>
                  </m:oMath>
                </a14:m>
                <a:r>
                  <a:rPr lang="en-GB" dirty="0"/>
                  <a:t>to use in a given layer,</a:t>
                </a:r>
              </a:p>
              <a:p>
                <a:pPr marL="0" indent="0">
                  <a:buNone/>
                </a:pPr>
                <a:r>
                  <a:rPr lang="en-GB" dirty="0"/>
                  <a:t>All at once, by using the </a:t>
                </a:r>
                <a:r>
                  <a:rPr lang="en-GB" b="1" dirty="0">
                    <a:solidFill>
                      <a:schemeClr val="accent2"/>
                    </a:solidFill>
                  </a:rPr>
                  <a:t>Linear() </a:t>
                </a:r>
                <a:r>
                  <a:rPr lang="en-GB" dirty="0"/>
                  <a:t>layer available in </a:t>
                </a:r>
                <a:r>
                  <a:rPr lang="en-GB" dirty="0" err="1"/>
                  <a:t>PyTorch</a:t>
                </a:r>
                <a:r>
                  <a:rPr lang="en-GB" dirty="0"/>
                  <a:t>!</a:t>
                </a:r>
              </a:p>
              <a:p>
                <a:r>
                  <a:rPr lang="en-GB" dirty="0"/>
                  <a:t>We simply use the Linear() layer and call it as a function in the forward method!</a:t>
                </a:r>
              </a:p>
              <a:p>
                <a:r>
                  <a:rPr lang="en-GB" dirty="0"/>
                  <a:t>And remove the Parameter objects in our __</a:t>
                </a:r>
                <a:r>
                  <a:rPr lang="en-GB" dirty="0" err="1"/>
                  <a:t>init</a:t>
                </a:r>
                <a:r>
                  <a:rPr lang="en-GB" dirty="0"/>
                  <a:t>__, as they will now be attributes of the Linear() objects.</a:t>
                </a:r>
              </a:p>
            </p:txBody>
          </p:sp>
        </mc:Choice>
        <mc:Fallback>
          <p:sp>
            <p:nvSpPr>
              <p:cNvPr id="4" name="Content Placeholder 3">
                <a:extLst>
                  <a:ext uri="{FF2B5EF4-FFF2-40B4-BE49-F238E27FC236}">
                    <a16:creationId xmlns:a16="http://schemas.microsoft.com/office/drawing/2014/main" id="{875DF954-50B0-50B8-B602-A4BADC48B24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118" t="-1816" r="-1765" b="-2663"/>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8EB51A59-EDBF-04FF-A358-04B81894FD97}"/>
              </a:ext>
            </a:extLst>
          </p:cNvPr>
          <p:cNvPicPr>
            <a:picLocks noChangeAspect="1"/>
          </p:cNvPicPr>
          <p:nvPr/>
        </p:nvPicPr>
        <p:blipFill>
          <a:blip r:embed="rId3"/>
          <a:stretch>
            <a:fillRect/>
          </a:stretch>
        </p:blipFill>
        <p:spPr>
          <a:xfrm>
            <a:off x="6315777" y="1690688"/>
            <a:ext cx="5876223" cy="4446031"/>
          </a:xfrm>
          <a:prstGeom prst="rect">
            <a:avLst/>
          </a:prstGeom>
        </p:spPr>
      </p:pic>
    </p:spTree>
    <p:extLst>
      <p:ext uri="{BB962C8B-B14F-4D97-AF65-F5344CB8AC3E}">
        <p14:creationId xmlns:p14="http://schemas.microsoft.com/office/powerpoint/2010/main" val="21160835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86860C-A975-6A1D-2657-944DB1F94C8A}"/>
              </a:ext>
            </a:extLst>
          </p:cNvPr>
          <p:cNvSpPr>
            <a:spLocks noGrp="1"/>
          </p:cNvSpPr>
          <p:nvPr>
            <p:ph type="title"/>
          </p:nvPr>
        </p:nvSpPr>
        <p:spPr/>
        <p:txBody>
          <a:bodyPr/>
          <a:lstStyle/>
          <a:p>
            <a:r>
              <a:rPr lang="en-GB" dirty="0"/>
              <a:t>To summarize</a:t>
            </a:r>
            <a:endParaRPr lang="en-SG" dirty="0"/>
          </a:p>
        </p:txBody>
      </p:sp>
      <p:sp>
        <p:nvSpPr>
          <p:cNvPr id="6" name="Text Placeholder 5">
            <a:extLst>
              <a:ext uri="{FF2B5EF4-FFF2-40B4-BE49-F238E27FC236}">
                <a16:creationId xmlns:a16="http://schemas.microsoft.com/office/drawing/2014/main" id="{5282BC02-8C8A-BDB1-A192-B4E530ACD8B1}"/>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We now have a full Neural Network class, written in </a:t>
            </a:r>
            <a:r>
              <a:rPr lang="en-GB" dirty="0" err="1"/>
              <a:t>PyTorch</a:t>
            </a:r>
            <a:r>
              <a:rPr lang="en-GB" dirty="0"/>
              <a:t>, with:</a:t>
            </a:r>
          </a:p>
          <a:p>
            <a:r>
              <a:rPr lang="en-GB" dirty="0"/>
              <a:t>2 linear layers, sigmoid activation functions,</a:t>
            </a:r>
          </a:p>
          <a:p>
            <a:r>
              <a:rPr lang="en-GB" dirty="0"/>
              <a:t>Xavier uniform initialization on trainable parameters,</a:t>
            </a:r>
          </a:p>
          <a:p>
            <a:r>
              <a:rPr lang="en-SG" dirty="0"/>
              <a:t>Forward pass method,</a:t>
            </a:r>
          </a:p>
          <a:p>
            <a:r>
              <a:rPr lang="en-SG" dirty="0" err="1"/>
              <a:t>Autograd</a:t>
            </a:r>
            <a:r>
              <a:rPr lang="en-SG" dirty="0"/>
              <a:t> backpropagation and trainer method,</a:t>
            </a:r>
          </a:p>
          <a:p>
            <a:r>
              <a:rPr lang="en-SG" dirty="0"/>
              <a:t>Adam optimizer,</a:t>
            </a:r>
          </a:p>
          <a:p>
            <a:r>
              <a:rPr lang="en-SG" dirty="0" err="1"/>
              <a:t>Dataloader</a:t>
            </a:r>
            <a:r>
              <a:rPr lang="en-SG" dirty="0"/>
              <a:t> allowing for stochastic mini-batches,</a:t>
            </a:r>
          </a:p>
          <a:p>
            <a:r>
              <a:rPr lang="en-SG" dirty="0"/>
              <a:t>Cross-entropy loss and accuracies,</a:t>
            </a:r>
          </a:p>
          <a:p>
            <a:r>
              <a:rPr lang="en-SG" dirty="0"/>
              <a:t>L1 regularization.</a:t>
            </a:r>
          </a:p>
          <a:p>
            <a:pPr marL="0" indent="0">
              <a:buNone/>
            </a:pPr>
            <a:r>
              <a:rPr lang="en-SG" dirty="0"/>
              <a:t>And it runs/trains at the speed of light (almost…) on GPU!</a:t>
            </a:r>
          </a:p>
        </p:txBody>
      </p:sp>
    </p:spTree>
    <p:extLst>
      <p:ext uri="{BB962C8B-B14F-4D97-AF65-F5344CB8AC3E}">
        <p14:creationId xmlns:p14="http://schemas.microsoft.com/office/powerpoint/2010/main" val="278531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88AB5C-8CCA-062E-2B52-F8206FEF6BDF}"/>
              </a:ext>
            </a:extLst>
          </p:cNvPr>
          <p:cNvPicPr>
            <a:picLocks noChangeAspect="1"/>
          </p:cNvPicPr>
          <p:nvPr/>
        </p:nvPicPr>
        <p:blipFill>
          <a:blip r:embed="rId2"/>
          <a:stretch>
            <a:fillRect/>
          </a:stretch>
        </p:blipFill>
        <p:spPr>
          <a:xfrm>
            <a:off x="1480493" y="209100"/>
            <a:ext cx="9231013" cy="6439799"/>
          </a:xfrm>
          <a:prstGeom prst="rect">
            <a:avLst/>
          </a:prstGeom>
        </p:spPr>
      </p:pic>
    </p:spTree>
    <p:extLst>
      <p:ext uri="{BB962C8B-B14F-4D97-AF65-F5344CB8AC3E}">
        <p14:creationId xmlns:p14="http://schemas.microsoft.com/office/powerpoint/2010/main" val="302904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8AB3E-DF60-4411-7415-7A8708334829}"/>
              </a:ext>
            </a:extLst>
          </p:cNvPr>
          <p:cNvSpPr>
            <a:spLocks noGrp="1"/>
          </p:cNvSpPr>
          <p:nvPr>
            <p:ph type="title"/>
          </p:nvPr>
        </p:nvSpPr>
        <p:spPr/>
        <p:txBody>
          <a:bodyPr/>
          <a:lstStyle/>
          <a:p>
            <a:r>
              <a:rPr lang="en-GB" dirty="0"/>
              <a:t>Introduction (Week 3)</a:t>
            </a:r>
            <a:endParaRPr lang="en-SG" dirty="0"/>
          </a:p>
        </p:txBody>
      </p:sp>
      <p:sp>
        <p:nvSpPr>
          <p:cNvPr id="3" name="Content Placeholder 2">
            <a:extLst>
              <a:ext uri="{FF2B5EF4-FFF2-40B4-BE49-F238E27FC236}">
                <a16:creationId xmlns:a16="http://schemas.microsoft.com/office/drawing/2014/main" id="{65B58308-C101-BC04-E972-00C74DE5080B}"/>
              </a:ext>
            </a:extLst>
          </p:cNvPr>
          <p:cNvSpPr>
            <a:spLocks noGrp="1"/>
          </p:cNvSpPr>
          <p:nvPr>
            <p:ph idx="1"/>
          </p:nvPr>
        </p:nvSpPr>
        <p:spPr>
          <a:xfrm>
            <a:off x="838200" y="1825624"/>
            <a:ext cx="10515600" cy="5032375"/>
          </a:xfrm>
        </p:spPr>
        <p:txBody>
          <a:bodyPr/>
          <a:lstStyle/>
          <a:p>
            <a:pPr marL="514350" indent="-514350">
              <a:buFont typeface="+mj-lt"/>
              <a:buAutoNum type="arabicPeriod" startAt="16"/>
            </a:pPr>
            <a:r>
              <a:rPr lang="en-GB" dirty="0"/>
              <a:t>What are the </a:t>
            </a:r>
            <a:r>
              <a:rPr lang="en-GB" b="1" dirty="0"/>
              <a:t>Dataset</a:t>
            </a:r>
            <a:r>
              <a:rPr lang="en-GB" dirty="0"/>
              <a:t> and </a:t>
            </a:r>
            <a:r>
              <a:rPr lang="en-GB" b="1" dirty="0" err="1"/>
              <a:t>Dataloader</a:t>
            </a:r>
            <a:r>
              <a:rPr lang="en-GB" dirty="0"/>
              <a:t> objects in </a:t>
            </a:r>
            <a:r>
              <a:rPr lang="en-GB" b="1" dirty="0" err="1"/>
              <a:t>PyTorch</a:t>
            </a:r>
            <a:r>
              <a:rPr lang="en-GB" dirty="0"/>
              <a:t>?</a:t>
            </a:r>
          </a:p>
          <a:p>
            <a:pPr marL="514350" indent="-514350">
              <a:buFont typeface="+mj-lt"/>
              <a:buAutoNum type="arabicPeriod" startAt="16"/>
            </a:pPr>
            <a:r>
              <a:rPr lang="en-GB" dirty="0"/>
              <a:t>How to implement a custom </a:t>
            </a:r>
            <a:r>
              <a:rPr lang="en-GB" b="1" dirty="0" err="1"/>
              <a:t>Dataloader</a:t>
            </a:r>
            <a:r>
              <a:rPr lang="en-GB" dirty="0"/>
              <a:t> and </a:t>
            </a:r>
            <a:r>
              <a:rPr lang="en-GB" b="1" dirty="0"/>
              <a:t>Dataset</a:t>
            </a:r>
            <a:r>
              <a:rPr lang="en-GB" dirty="0"/>
              <a:t> object in </a:t>
            </a:r>
            <a:r>
              <a:rPr lang="en-GB" dirty="0" err="1"/>
              <a:t>PyTorch</a:t>
            </a:r>
            <a:r>
              <a:rPr lang="en-GB" dirty="0"/>
              <a:t>?</a:t>
            </a:r>
          </a:p>
          <a:p>
            <a:pPr marL="514350" indent="-514350">
              <a:buFont typeface="+mj-lt"/>
              <a:buAutoNum type="arabicPeriod" startAt="16"/>
            </a:pPr>
            <a:r>
              <a:rPr lang="en-GB" dirty="0"/>
              <a:t>How to move from binary classification to </a:t>
            </a:r>
            <a:r>
              <a:rPr lang="en-GB" b="1" dirty="0"/>
              <a:t>multi-class</a:t>
            </a:r>
            <a:r>
              <a:rPr lang="en-GB" dirty="0"/>
              <a:t> </a:t>
            </a:r>
            <a:r>
              <a:rPr lang="en-GB" b="1" dirty="0"/>
              <a:t>classification</a:t>
            </a:r>
            <a:r>
              <a:rPr lang="en-GB" dirty="0"/>
              <a:t>?</a:t>
            </a:r>
          </a:p>
          <a:p>
            <a:pPr marL="514350" indent="-514350">
              <a:buFont typeface="+mj-lt"/>
              <a:buAutoNum type="arabicPeriod" startAt="16"/>
            </a:pPr>
            <a:r>
              <a:rPr lang="en-GB" dirty="0"/>
              <a:t>How to adjust output probabilities using the </a:t>
            </a:r>
            <a:r>
              <a:rPr lang="en-GB" b="1" dirty="0" err="1"/>
              <a:t>softmax</a:t>
            </a:r>
            <a:r>
              <a:rPr lang="en-GB" dirty="0"/>
              <a:t> function?</a:t>
            </a:r>
          </a:p>
          <a:p>
            <a:pPr marL="514350" indent="-514350">
              <a:buFont typeface="+mj-lt"/>
              <a:buAutoNum type="arabicPeriod" startAt="16"/>
            </a:pPr>
            <a:r>
              <a:rPr lang="en-SG" dirty="0"/>
              <a:t>How to change the </a:t>
            </a:r>
            <a:r>
              <a:rPr lang="en-SG" b="1" dirty="0"/>
              <a:t>cross-entropy</a:t>
            </a:r>
            <a:r>
              <a:rPr lang="en-SG" dirty="0"/>
              <a:t> </a:t>
            </a:r>
            <a:r>
              <a:rPr lang="en-SG" b="1" dirty="0"/>
              <a:t>loss</a:t>
            </a:r>
            <a:r>
              <a:rPr lang="en-SG" dirty="0"/>
              <a:t> so it works in </a:t>
            </a:r>
            <a:r>
              <a:rPr lang="en-SG" b="1" dirty="0"/>
              <a:t>multi-class</a:t>
            </a:r>
            <a:r>
              <a:rPr lang="en-SG" dirty="0"/>
              <a:t> </a:t>
            </a:r>
            <a:r>
              <a:rPr lang="en-SG" b="1" dirty="0"/>
              <a:t>classification</a:t>
            </a:r>
            <a:r>
              <a:rPr lang="en-SG" dirty="0"/>
              <a:t>?</a:t>
            </a:r>
          </a:p>
          <a:p>
            <a:pPr marL="514350" indent="-514350">
              <a:buFont typeface="+mj-lt"/>
              <a:buAutoNum type="arabicPeriod" startAt="16"/>
            </a:pPr>
            <a:r>
              <a:rPr lang="en-SG" dirty="0"/>
              <a:t>How to implement </a:t>
            </a:r>
            <a:r>
              <a:rPr lang="en-SG" b="1" dirty="0"/>
              <a:t>building</a:t>
            </a:r>
            <a:r>
              <a:rPr lang="en-SG" dirty="0"/>
              <a:t> </a:t>
            </a:r>
            <a:r>
              <a:rPr lang="en-SG" b="1" dirty="0"/>
              <a:t>blocks</a:t>
            </a:r>
            <a:r>
              <a:rPr lang="en-SG" dirty="0"/>
              <a:t> in </a:t>
            </a:r>
            <a:r>
              <a:rPr lang="en-SG" dirty="0" err="1"/>
              <a:t>PyTorch</a:t>
            </a:r>
            <a:r>
              <a:rPr lang="en-SG" dirty="0"/>
              <a:t>?</a:t>
            </a:r>
          </a:p>
          <a:p>
            <a:pPr marL="514350" indent="-514350">
              <a:buFont typeface="+mj-lt"/>
              <a:buAutoNum type="arabicPeriod" startAt="16"/>
            </a:pPr>
            <a:r>
              <a:rPr lang="en-SG" dirty="0"/>
              <a:t>How to implement and train our first </a:t>
            </a:r>
            <a:r>
              <a:rPr lang="en-SG" b="1" dirty="0"/>
              <a:t>Deep</a:t>
            </a:r>
            <a:r>
              <a:rPr lang="en-SG" dirty="0"/>
              <a:t> </a:t>
            </a:r>
            <a:r>
              <a:rPr lang="en-SG" b="1" dirty="0"/>
              <a:t>Neural</a:t>
            </a:r>
            <a:r>
              <a:rPr lang="en-SG" dirty="0"/>
              <a:t> </a:t>
            </a:r>
            <a:r>
              <a:rPr lang="en-SG" b="1" dirty="0"/>
              <a:t>Network</a:t>
            </a:r>
            <a:r>
              <a:rPr lang="en-SG" dirty="0"/>
              <a:t>?</a:t>
            </a:r>
          </a:p>
          <a:p>
            <a:pPr marL="514350" indent="-514350">
              <a:buFont typeface="+mj-lt"/>
              <a:buAutoNum type="arabicPeriod" startAt="16"/>
            </a:pPr>
            <a:r>
              <a:rPr lang="en-SG" dirty="0"/>
              <a:t>What are </a:t>
            </a:r>
            <a:r>
              <a:rPr lang="en-SG" b="1" dirty="0"/>
              <a:t>additional</a:t>
            </a:r>
            <a:r>
              <a:rPr lang="en-SG" dirty="0"/>
              <a:t> </a:t>
            </a:r>
            <a:r>
              <a:rPr lang="en-SG" b="1" dirty="0"/>
              <a:t>good</a:t>
            </a:r>
            <a:r>
              <a:rPr lang="en-SG" dirty="0"/>
              <a:t> </a:t>
            </a:r>
            <a:r>
              <a:rPr lang="en-SG" b="1" dirty="0"/>
              <a:t>practices</a:t>
            </a:r>
            <a:r>
              <a:rPr lang="en-SG" dirty="0"/>
              <a:t> in </a:t>
            </a:r>
            <a:r>
              <a:rPr lang="en-SG" dirty="0" err="1"/>
              <a:t>PyTorch</a:t>
            </a:r>
            <a:r>
              <a:rPr lang="en-SG" dirty="0"/>
              <a:t>?</a:t>
            </a:r>
          </a:p>
        </p:txBody>
      </p:sp>
    </p:spTree>
    <p:extLst>
      <p:ext uri="{BB962C8B-B14F-4D97-AF65-F5344CB8AC3E}">
        <p14:creationId xmlns:p14="http://schemas.microsoft.com/office/powerpoint/2010/main" val="636279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F60D675C-F808-15BD-95C2-87052D57C061}"/>
              </a:ext>
            </a:extLst>
          </p:cNvPr>
          <p:cNvPicPr>
            <a:picLocks noChangeAspect="1"/>
          </p:cNvPicPr>
          <p:nvPr/>
        </p:nvPicPr>
        <p:blipFill>
          <a:blip r:embed="rId2"/>
          <a:stretch>
            <a:fillRect/>
          </a:stretch>
        </p:blipFill>
        <p:spPr>
          <a:xfrm>
            <a:off x="1718651" y="304364"/>
            <a:ext cx="8754697" cy="6249272"/>
          </a:xfrm>
          <a:prstGeom prst="rect">
            <a:avLst/>
          </a:prstGeom>
        </p:spPr>
      </p:pic>
    </p:spTree>
    <p:extLst>
      <p:ext uri="{BB962C8B-B14F-4D97-AF65-F5344CB8AC3E}">
        <p14:creationId xmlns:p14="http://schemas.microsoft.com/office/powerpoint/2010/main" val="2437975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FA90-DB7E-A390-9716-D81708D85130}"/>
              </a:ext>
            </a:extLst>
          </p:cNvPr>
          <p:cNvSpPr>
            <a:spLocks noGrp="1"/>
          </p:cNvSpPr>
          <p:nvPr>
            <p:ph type="title"/>
          </p:nvPr>
        </p:nvSpPr>
        <p:spPr/>
        <p:txBody>
          <a:bodyPr/>
          <a:lstStyle/>
          <a:p>
            <a:r>
              <a:rPr lang="en-GB" dirty="0" err="1"/>
              <a:t>Autograd</a:t>
            </a:r>
            <a:r>
              <a:rPr lang="en-GB" dirty="0"/>
              <a:t>, the </a:t>
            </a:r>
            <a:r>
              <a:rPr lang="en-GB" dirty="0" err="1"/>
              <a:t>PyTorch</a:t>
            </a:r>
            <a:r>
              <a:rPr lang="en-GB" dirty="0"/>
              <a:t> beast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7732CA9-163D-B4B0-71B2-AEA1EC81E0E6}"/>
                  </a:ext>
                </a:extLst>
              </p:cNvPr>
              <p:cNvSpPr>
                <a:spLocks noGrp="1"/>
              </p:cNvSpPr>
              <p:nvPr>
                <p:ph idx="1"/>
              </p:nvPr>
            </p:nvSpPr>
            <p:spPr>
              <a:xfrm>
                <a:off x="838200" y="1825624"/>
                <a:ext cx="10515600" cy="5032375"/>
              </a:xfrm>
            </p:spPr>
            <p:txBody>
              <a:bodyPr>
                <a:normAutofit/>
              </a:bodyPr>
              <a:lstStyle/>
              <a:p>
                <a:pPr marL="0" indent="0">
                  <a:buNone/>
                </a:pPr>
                <a:r>
                  <a:rPr lang="en-GB" dirty="0"/>
                  <a:t>A feature that makes </a:t>
                </a:r>
                <a:r>
                  <a:rPr lang="en-GB" dirty="0" err="1"/>
                  <a:t>PyTorch</a:t>
                </a:r>
                <a:r>
                  <a:rPr lang="en-GB" dirty="0"/>
                  <a:t> extremely powerful is the </a:t>
                </a:r>
                <a:r>
                  <a:rPr lang="en-GB" b="1" dirty="0" err="1"/>
                  <a:t>autograd</a:t>
                </a:r>
                <a:r>
                  <a:rPr lang="en-GB" dirty="0"/>
                  <a:t>, a </a:t>
                </a:r>
                <a:r>
                  <a:rPr lang="en-GB" b="1" dirty="0"/>
                  <a:t>computational graph able to provide automatic differentiation for all operations made on Tensors</a:t>
                </a:r>
                <a:r>
                  <a:rPr lang="en-GB" dirty="0"/>
                  <a:t>.</a:t>
                </a:r>
              </a:p>
              <a:p>
                <a:r>
                  <a:rPr lang="en-GB" dirty="0"/>
                  <a:t>To demonstrate, let us consider the function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𝑥</m:t>
                            </m:r>
                            <m:r>
                              <a:rPr lang="en-GB" i="1" dirty="0" smtClean="0">
                                <a:latin typeface="Cambria Math" panose="02040503050406030204" pitchFamily="18" charset="0"/>
                              </a:rPr>
                              <m:t>−2</m:t>
                            </m:r>
                          </m:e>
                        </m:d>
                      </m:e>
                      <m:sup>
                        <m:r>
                          <a:rPr lang="en-GB" i="1" dirty="0" smtClean="0">
                            <a:latin typeface="Cambria Math" panose="02040503050406030204" pitchFamily="18" charset="0"/>
                          </a:rPr>
                          <m:t>2</m:t>
                        </m:r>
                      </m:sup>
                    </m:sSup>
                  </m:oMath>
                </a14:m>
                <a:r>
                  <a:rPr lang="en-GB" dirty="0"/>
                  <a:t>.</a:t>
                </a:r>
              </a:p>
              <a:p>
                <a:r>
                  <a:rPr lang="en-GB" dirty="0"/>
                  <a:t>Let us compute </a:t>
                </a:r>
                <a14:m>
                  <m:oMath xmlns:m="http://schemas.openxmlformats.org/officeDocument/2006/math">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m:t>
                        </m:r>
                        <m:r>
                          <a:rPr lang="en-GB" b="0" i="1" dirty="0" smtClean="0">
                            <a:latin typeface="Cambria Math" panose="02040503050406030204" pitchFamily="18" charset="0"/>
                          </a:rPr>
                          <m:t>𝑓</m:t>
                        </m:r>
                      </m:num>
                      <m:den>
                        <m:r>
                          <a:rPr lang="en-GB" b="0" i="1" dirty="0" smtClean="0">
                            <a:latin typeface="Cambria Math" panose="02040503050406030204" pitchFamily="18" charset="0"/>
                          </a:rPr>
                          <m:t>𝑑𝑥</m:t>
                        </m:r>
                      </m:den>
                    </m:f>
                  </m:oMath>
                </a14:m>
                <a:r>
                  <a:rPr lang="en-GB" dirty="0"/>
                  <a:t> and then compute </a:t>
                </a:r>
                <a14:m>
                  <m:oMath xmlns:m="http://schemas.openxmlformats.org/officeDocument/2006/math">
                    <m:r>
                      <a:rPr lang="en-GB" i="1" dirty="0" smtClean="0">
                        <a:latin typeface="Cambria Math" panose="02040503050406030204" pitchFamily="18" charset="0"/>
                      </a:rPr>
                      <m:t>𝑓</m:t>
                    </m:r>
                    <m:r>
                      <a:rPr lang="en-GB" i="1" dirty="0" smtClean="0">
                        <a:latin typeface="Cambria Math" panose="02040503050406030204" pitchFamily="18" charset="0"/>
                      </a:rPr>
                      <m:t>′(1).</m:t>
                    </m:r>
                  </m:oMath>
                </a14:m>
                <a:endParaRPr lang="en-GB" dirty="0"/>
              </a:p>
              <a:p>
                <a:r>
                  <a:rPr lang="en-GB" dirty="0"/>
                  <a:t>The </a:t>
                </a:r>
                <a:r>
                  <a:rPr lang="en-GB" b="1" dirty="0"/>
                  <a:t>automatic differentiation </a:t>
                </a:r>
                <a:r>
                  <a:rPr lang="en-GB" dirty="0"/>
                  <a:t>is done by </a:t>
                </a:r>
                <a:r>
                  <a:rPr lang="en-GB" dirty="0" err="1"/>
                  <a:t>PyTorch</a:t>
                </a:r>
                <a:r>
                  <a:rPr lang="en-GB" dirty="0"/>
                  <a:t>, for any operation involving a tensor, that has been tracked by setting its attribute </a:t>
                </a:r>
                <a:r>
                  <a:rPr lang="en-GB" b="1" dirty="0" err="1"/>
                  <a:t>requires_grad</a:t>
                </a:r>
                <a:r>
                  <a:rPr lang="en-GB" b="1" dirty="0"/>
                  <a:t> </a:t>
                </a:r>
                <a:r>
                  <a:rPr lang="en-GB" dirty="0"/>
                  <a:t>to </a:t>
                </a:r>
                <a:r>
                  <a:rPr lang="en-GB" b="1" dirty="0"/>
                  <a:t>True</a:t>
                </a:r>
                <a:r>
                  <a:rPr lang="en-GB" dirty="0"/>
                  <a:t>.</a:t>
                </a:r>
              </a:p>
              <a:p>
                <a:r>
                  <a:rPr lang="en-GB" dirty="0"/>
                  <a:t>Any operation can then be tracked back by using the </a:t>
                </a:r>
                <a:r>
                  <a:rPr lang="en-GB" b="1" dirty="0"/>
                  <a:t>backward() </a:t>
                </a:r>
                <a:r>
                  <a:rPr lang="en-GB" dirty="0"/>
                  <a:t>method on the resulting variable (here, </a:t>
                </a:r>
                <a14:m>
                  <m:oMath xmlns:m="http://schemas.openxmlformats.org/officeDocument/2006/math">
                    <m:r>
                      <a:rPr lang="en-GB"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b="0" i="1" dirty="0" smtClean="0">
                        <a:latin typeface="Cambria Math" panose="02040503050406030204" pitchFamily="18" charset="0"/>
                      </a:rPr>
                      <m:t>(1)</m:t>
                    </m:r>
                  </m:oMath>
                </a14:m>
                <a:r>
                  <a:rPr lang="en-GB" dirty="0"/>
                  <a:t>).</a:t>
                </a:r>
                <a:endParaRPr lang="en-SG" dirty="0"/>
              </a:p>
            </p:txBody>
          </p:sp>
        </mc:Choice>
        <mc:Fallback xmlns="">
          <p:sp>
            <p:nvSpPr>
              <p:cNvPr id="3" name="Content Placeholder 2">
                <a:extLst>
                  <a:ext uri="{FF2B5EF4-FFF2-40B4-BE49-F238E27FC236}">
                    <a16:creationId xmlns:a16="http://schemas.microsoft.com/office/drawing/2014/main" id="{C7732CA9-163D-B4B0-71B2-AEA1EC81E0E6}"/>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16"/>
                </a:stretch>
              </a:blipFill>
            </p:spPr>
            <p:txBody>
              <a:bodyPr/>
              <a:lstStyle/>
              <a:p>
                <a:r>
                  <a:rPr lang="en-SG">
                    <a:noFill/>
                  </a:rPr>
                  <a:t> </a:t>
                </a:r>
              </a:p>
            </p:txBody>
          </p:sp>
        </mc:Fallback>
      </mc:AlternateContent>
    </p:spTree>
    <p:extLst>
      <p:ext uri="{BB962C8B-B14F-4D97-AF65-F5344CB8AC3E}">
        <p14:creationId xmlns:p14="http://schemas.microsoft.com/office/powerpoint/2010/main" val="247469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23131A8-4BB8-05EA-55DF-8D5EE17B8509}"/>
              </a:ext>
            </a:extLst>
          </p:cNvPr>
          <p:cNvPicPr>
            <a:picLocks noChangeAspect="1"/>
          </p:cNvPicPr>
          <p:nvPr/>
        </p:nvPicPr>
        <p:blipFill>
          <a:blip r:embed="rId2"/>
          <a:stretch>
            <a:fillRect/>
          </a:stretch>
        </p:blipFill>
        <p:spPr>
          <a:xfrm>
            <a:off x="5540306" y="1081548"/>
            <a:ext cx="6569984" cy="5279945"/>
          </a:xfrm>
          <a:prstGeom prst="rect">
            <a:avLst/>
          </a:prstGeom>
        </p:spPr>
      </p:pic>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xmlns:a14="http://schemas.microsoft.com/office/drawing/2010/main">
        <mc:Choice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5"/>
                <a:ext cx="5226224" cy="4872160"/>
              </a:xfrm>
            </p:spPr>
            <p:txBody>
              <a:bodyPr>
                <a:normAutofit/>
              </a:bodyPr>
              <a:lstStyle/>
              <a:p>
                <a:pPr marL="0" indent="0">
                  <a:buNone/>
                </a:pPr>
                <a:r>
                  <a:rPr lang="en-GB" dirty="0"/>
                  <a:t>Define our function and its derivative (for reference).</a:t>
                </a:r>
              </a:p>
              <a:p>
                <a:r>
                  <a:rPr lang="en-GB" dirty="0"/>
                  <a:t>Create tensor x, containing a single scalar with value 1.</a:t>
                </a:r>
              </a:p>
              <a:p>
                <a:r>
                  <a:rPr lang="en-GB" dirty="0"/>
                  <a:t>Requires/Retain grad is set to True for tensor x.</a:t>
                </a:r>
              </a:p>
              <a:p>
                <a:r>
                  <a:rPr lang="en-GB" dirty="0"/>
                  <a:t>Compute </a:t>
                </a:r>
                <a14:m>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 </m:t>
                    </m:r>
                    <m:r>
                      <a:rPr lang="en-GB" i="1" dirty="0" smtClean="0">
                        <a:latin typeface="Cambria Math" panose="02040503050406030204" pitchFamily="18" charset="0"/>
                      </a:rPr>
                      <m:t>=</m:t>
                    </m:r>
                    <m:r>
                      <a:rPr lang="en-GB" i="1" dirty="0">
                        <a:latin typeface="Cambria Math" panose="02040503050406030204" pitchFamily="18" charset="0"/>
                      </a:rPr>
                      <m:t> </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b="0" i="1" dirty="0" smtClean="0">
                        <a:latin typeface="Cambria Math" panose="02040503050406030204" pitchFamily="18" charset="0"/>
                      </a:rPr>
                      <m:t>=1</m:t>
                    </m:r>
                    <m:r>
                      <a:rPr lang="en-GB" i="1" dirty="0">
                        <a:latin typeface="Cambria Math" panose="02040503050406030204" pitchFamily="18" charset="0"/>
                      </a:rPr>
                      <m:t>)</m:t>
                    </m:r>
                  </m:oMath>
                </a14:m>
                <a:r>
                  <a:rPr lang="en-SG" dirty="0"/>
                  <a:t>.</a:t>
                </a:r>
              </a:p>
              <a:p>
                <a:r>
                  <a:rPr lang="en-SG" dirty="0"/>
                  <a:t>Use backward() to ask </a:t>
                </a:r>
                <a:r>
                  <a:rPr lang="en-SG" dirty="0" err="1"/>
                  <a:t>PyTorch</a:t>
                </a:r>
                <a:r>
                  <a:rPr lang="en-SG" dirty="0"/>
                  <a:t> to compute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𝑦</m:t>
                        </m:r>
                      </m:num>
                      <m:den>
                        <m:r>
                          <a:rPr lang="en-GB" b="0" i="1" smtClean="0">
                            <a:latin typeface="Cambria Math" panose="02040503050406030204" pitchFamily="18" charset="0"/>
                          </a:rPr>
                          <m:t>𝜕</m:t>
                        </m:r>
                        <m:r>
                          <a:rPr lang="en-GB" b="0" i="1" smtClean="0">
                            <a:latin typeface="Cambria Math" panose="02040503050406030204" pitchFamily="18" charset="0"/>
                          </a:rPr>
                          <m:t>𝑥</m:t>
                        </m:r>
                      </m:den>
                    </m:f>
                    <m:r>
                      <a:rPr lang="en-GB" b="0" i="1" smtClean="0">
                        <a:latin typeface="Cambria Math" panose="02040503050406030204" pitchFamily="18" charset="0"/>
                      </a:rPr>
                      <m:t>=</m:t>
                    </m:r>
                    <m:r>
                      <a:rPr lang="en-GB" b="0" i="1" smtClean="0">
                        <a:latin typeface="Cambria Math" panose="02040503050406030204" pitchFamily="18" charset="0"/>
                      </a:rPr>
                      <m:t>𝑓</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=1)</m:t>
                    </m:r>
                  </m:oMath>
                </a14:m>
                <a:r>
                  <a:rPr lang="en-SG" dirty="0"/>
                  <a:t>.</a:t>
                </a:r>
              </a:p>
              <a:p>
                <a:r>
                  <a:rPr lang="en-SG" dirty="0"/>
                  <a:t>Derivative value stored in </a:t>
                </a:r>
                <a:r>
                  <a:rPr lang="en-SG" b="1" dirty="0" err="1"/>
                  <a:t>x.grad</a:t>
                </a:r>
                <a:r>
                  <a:rPr lang="en-SG" dirty="0"/>
                  <a:t>.</a:t>
                </a:r>
              </a:p>
            </p:txBody>
          </p:sp>
        </mc:Choice>
        <mc:Fallback xmlns="">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5"/>
                <a:ext cx="5226224" cy="4872160"/>
              </a:xfrm>
              <a:blipFill>
                <a:blip r:embed="rId3"/>
                <a:stretch>
                  <a:fillRect l="-2450" t="-2000" r="-3151" b="-875"/>
                </a:stretch>
              </a:blipFill>
            </p:spPr>
            <p:txBody>
              <a:bodyPr/>
              <a:lstStyle/>
              <a:p>
                <a:r>
                  <a:rPr lang="en-SG">
                    <a:noFill/>
                  </a:rPr>
                  <a:t> </a:t>
                </a:r>
              </a:p>
            </p:txBody>
          </p:sp>
        </mc:Fallback>
      </mc:AlternateContent>
    </p:spTree>
    <p:extLst>
      <p:ext uri="{BB962C8B-B14F-4D97-AF65-F5344CB8AC3E}">
        <p14:creationId xmlns:p14="http://schemas.microsoft.com/office/powerpoint/2010/main" val="3339699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D4819-3551-C8DE-D1DC-FC5DA2D3571D}"/>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152352D7-A90C-146F-10F0-764E4C01C1FE}"/>
              </a:ext>
            </a:extLst>
          </p:cNvPr>
          <p:cNvPicPr>
            <a:picLocks noChangeAspect="1"/>
          </p:cNvPicPr>
          <p:nvPr/>
        </p:nvPicPr>
        <p:blipFill>
          <a:blip r:embed="rId2"/>
          <a:stretch>
            <a:fillRect/>
          </a:stretch>
        </p:blipFill>
        <p:spPr>
          <a:xfrm>
            <a:off x="5540306" y="1081548"/>
            <a:ext cx="6569984" cy="5279945"/>
          </a:xfrm>
          <a:prstGeom prst="rect">
            <a:avLst/>
          </a:prstGeom>
        </p:spPr>
      </p:pic>
      <p:sp>
        <p:nvSpPr>
          <p:cNvPr id="10" name="Title 1">
            <a:extLst>
              <a:ext uri="{FF2B5EF4-FFF2-40B4-BE49-F238E27FC236}">
                <a16:creationId xmlns:a16="http://schemas.microsoft.com/office/drawing/2014/main" id="{E5D54B24-37B4-51E0-F27D-B0389537E797}"/>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982DA01D-CDF4-6F03-220D-18E06E9ABA89}"/>
                  </a:ext>
                </a:extLst>
              </p:cNvPr>
              <p:cNvSpPr>
                <a:spLocks noGrp="1"/>
              </p:cNvSpPr>
              <p:nvPr>
                <p:ph sz="half" idx="1"/>
              </p:nvPr>
            </p:nvSpPr>
            <p:spPr>
              <a:xfrm>
                <a:off x="211015" y="1825625"/>
                <a:ext cx="5226224" cy="4872160"/>
              </a:xfrm>
            </p:spPr>
            <p:txBody>
              <a:bodyPr>
                <a:normAutofit lnSpcReduction="10000"/>
              </a:bodyPr>
              <a:lstStyle/>
              <a:p>
                <a:pPr marL="0" indent="0">
                  <a:buNone/>
                </a:pPr>
                <a:r>
                  <a:rPr lang="en-GB" b="1" dirty="0"/>
                  <a:t>Whenever backward() is used:</a:t>
                </a:r>
              </a:p>
              <a:p>
                <a:r>
                  <a:rPr lang="en-GB" dirty="0" err="1"/>
                  <a:t>Autograd</a:t>
                </a:r>
                <a:r>
                  <a:rPr lang="en-GB" dirty="0"/>
                  <a:t> will look at the computational graph,</a:t>
                </a:r>
              </a:p>
              <a:p>
                <a:r>
                  <a:rPr lang="en-GB" dirty="0"/>
                  <a:t>And it will compute the partial derivatives of the variable </a:t>
                </a:r>
                <a14:m>
                  <m:oMath xmlns:m="http://schemas.openxmlformats.org/officeDocument/2006/math">
                    <m:r>
                      <a:rPr lang="en-GB" i="1" dirty="0" smtClean="0">
                        <a:latin typeface="Cambria Math" panose="02040503050406030204" pitchFamily="18" charset="0"/>
                      </a:rPr>
                      <m:t>𝑦</m:t>
                    </m:r>
                  </m:oMath>
                </a14:m>
                <a:r>
                  <a:rPr lang="en-GB" dirty="0"/>
                  <a:t> on which backward() is applied,</a:t>
                </a:r>
              </a:p>
              <a:p>
                <a:r>
                  <a:rPr lang="en-GB" dirty="0"/>
                  <a:t>With respect to all the tensors </a:t>
                </a:r>
                <a14:m>
                  <m:oMath xmlns:m="http://schemas.openxmlformats.org/officeDocument/2006/math">
                    <m:r>
                      <a:rPr lang="en-GB" i="1" dirty="0" smtClean="0">
                        <a:latin typeface="Cambria Math" panose="02040503050406030204" pitchFamily="18" charset="0"/>
                      </a:rPr>
                      <m:t>𝑥</m:t>
                    </m:r>
                  </m:oMath>
                </a14:m>
                <a:r>
                  <a:rPr lang="en-GB" dirty="0"/>
                  <a:t> whose </a:t>
                </a:r>
                <a:r>
                  <a:rPr lang="en-GB" dirty="0" err="1"/>
                  <a:t>requires_grad</a:t>
                </a:r>
                <a:r>
                  <a:rPr lang="en-GB" dirty="0"/>
                  <a:t> parameter was set to True,</a:t>
                </a:r>
              </a:p>
              <a:p>
                <a:r>
                  <a:rPr lang="en-GB" dirty="0"/>
                  <a:t>And store these derivatives </a:t>
                </a:r>
                <a:r>
                  <a:rPr lang="en-GB" dirty="0" err="1"/>
                  <a:t>wrt</a:t>
                </a:r>
                <a:r>
                  <a:rPr lang="en-GB" dirty="0"/>
                  <a:t>. to each tensor </a:t>
                </a:r>
                <a14:m>
                  <m:oMath xmlns:m="http://schemas.openxmlformats.org/officeDocument/2006/math">
                    <m:r>
                      <a:rPr lang="en-GB" i="1" dirty="0" smtClean="0">
                        <a:latin typeface="Cambria Math" panose="02040503050406030204" pitchFamily="18" charset="0"/>
                      </a:rPr>
                      <m:t>𝑥</m:t>
                    </m:r>
                  </m:oMath>
                </a14:m>
                <a:r>
                  <a:rPr lang="en-GB" dirty="0"/>
                  <a:t>, in said tensor </a:t>
                </a:r>
                <a14:m>
                  <m:oMath xmlns:m="http://schemas.openxmlformats.org/officeDocument/2006/math">
                    <m:r>
                      <a:rPr lang="en-GB" i="1" dirty="0" smtClean="0">
                        <a:latin typeface="Cambria Math" panose="02040503050406030204" pitchFamily="18" charset="0"/>
                      </a:rPr>
                      <m:t>𝑥</m:t>
                    </m:r>
                  </m:oMath>
                </a14:m>
                <a:r>
                  <a:rPr lang="en-GB" dirty="0"/>
                  <a:t>, under the grad attribute.</a:t>
                </a:r>
                <a:endParaRPr lang="en-SG" dirty="0"/>
              </a:p>
            </p:txBody>
          </p:sp>
        </mc:Choice>
        <mc:Fallback>
          <p:sp>
            <p:nvSpPr>
              <p:cNvPr id="11" name="Content Placeholder 10">
                <a:extLst>
                  <a:ext uri="{FF2B5EF4-FFF2-40B4-BE49-F238E27FC236}">
                    <a16:creationId xmlns:a16="http://schemas.microsoft.com/office/drawing/2014/main" id="{982DA01D-CDF4-6F03-220D-18E06E9ABA89}"/>
                  </a:ext>
                </a:extLst>
              </p:cNvPr>
              <p:cNvSpPr>
                <a:spLocks noGrp="1" noRot="1" noChangeAspect="1" noMove="1" noResize="1" noEditPoints="1" noAdjustHandles="1" noChangeArrowheads="1" noChangeShapeType="1" noTextEdit="1"/>
              </p:cNvSpPr>
              <p:nvPr>
                <p:ph sz="half" idx="1"/>
              </p:nvPr>
            </p:nvSpPr>
            <p:spPr>
              <a:xfrm>
                <a:off x="211015" y="1825625"/>
                <a:ext cx="5226224" cy="4872160"/>
              </a:xfrm>
              <a:blipFill>
                <a:blip r:embed="rId3"/>
                <a:stretch>
                  <a:fillRect l="-2450" t="-2750" r="-350"/>
                </a:stretch>
              </a:blipFill>
            </p:spPr>
            <p:txBody>
              <a:bodyPr/>
              <a:lstStyle/>
              <a:p>
                <a:r>
                  <a:rPr lang="en-GB">
                    <a:noFill/>
                  </a:rPr>
                  <a:t> </a:t>
                </a:r>
              </a:p>
            </p:txBody>
          </p:sp>
        </mc:Fallback>
      </mc:AlternateContent>
    </p:spTree>
    <p:extLst>
      <p:ext uri="{BB962C8B-B14F-4D97-AF65-F5344CB8AC3E}">
        <p14:creationId xmlns:p14="http://schemas.microsoft.com/office/powerpoint/2010/main" val="1002846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5788055-7509-D8B6-6340-57C1A2023FA1}"/>
              </a:ext>
            </a:extLst>
          </p:cNvPr>
          <p:cNvSpPr>
            <a:spLocks noGrp="1"/>
          </p:cNvSpPr>
          <p:nvPr>
            <p:ph type="title"/>
          </p:nvPr>
        </p:nvSpPr>
        <p:spPr/>
        <p:txBody>
          <a:bodyPr/>
          <a:lstStyle/>
          <a:p>
            <a:r>
              <a:rPr lang="en-GB" dirty="0" err="1"/>
              <a:t>Autograd</a:t>
            </a:r>
            <a:br>
              <a:rPr lang="en-GB" dirty="0"/>
            </a:br>
            <a:r>
              <a:rPr lang="en-GB" dirty="0"/>
              <a:t>in action</a:t>
            </a:r>
            <a:endParaRPr lang="en-SG" dirty="0"/>
          </a:p>
        </p:txBody>
      </p:sp>
      <mc:AlternateContent xmlns:mc="http://schemas.openxmlformats.org/markup-compatibility/2006">
        <mc:Choice xmlns:a14="http://schemas.microsoft.com/office/drawing/2010/main" Requires="a14">
          <p:sp>
            <p:nvSpPr>
              <p:cNvPr id="11" name="Content Placeholder 10">
                <a:extLst>
                  <a:ext uri="{FF2B5EF4-FFF2-40B4-BE49-F238E27FC236}">
                    <a16:creationId xmlns:a16="http://schemas.microsoft.com/office/drawing/2014/main" id="{0EEC07FE-D839-07DF-7C1A-CDBE72FE6BB9}"/>
                  </a:ext>
                </a:extLst>
              </p:cNvPr>
              <p:cNvSpPr>
                <a:spLocks noGrp="1"/>
              </p:cNvSpPr>
              <p:nvPr>
                <p:ph sz="half" idx="1"/>
              </p:nvPr>
            </p:nvSpPr>
            <p:spPr>
              <a:xfrm>
                <a:off x="211015" y="1825624"/>
                <a:ext cx="5107002" cy="5032375"/>
              </a:xfrm>
            </p:spPr>
            <p:txBody>
              <a:bodyPr>
                <a:normAutofit/>
              </a:bodyPr>
              <a:lstStyle/>
              <a:p>
                <a:pPr marL="0" indent="0">
                  <a:buNone/>
                </a:pPr>
                <a:r>
                  <a:rPr lang="en-GB" dirty="0"/>
                  <a:t>Similarly,</a:t>
                </a:r>
              </a:p>
              <a:p>
                <a:r>
                  <a:rPr lang="en-GB" dirty="0"/>
                  <a:t>It can also find gradients of functions of multiple variables!</a:t>
                </a:r>
              </a:p>
              <a:p>
                <a:r>
                  <a:rPr lang="en-GB" dirty="0"/>
                  <a:t>For instance, let us define a 1D tensor </a:t>
                </a:r>
                <a14:m>
                  <m:oMath xmlns:m="http://schemas.openxmlformats.org/officeDocument/2006/math">
                    <m:r>
                      <a:rPr lang="en-GB" i="1" dirty="0" smtClean="0">
                        <a:latin typeface="Cambria Math" panose="02040503050406030204" pitchFamily="18" charset="0"/>
                      </a:rPr>
                      <m:t>𝑤</m:t>
                    </m:r>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begChr m:val="["/>
                            <m:endChr m:val="]"/>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e>
                        </m:d>
                      </m:e>
                      <m:sup>
                        <m:r>
                          <a:rPr lang="en-GB" i="1" dirty="0" smtClean="0">
                            <a:latin typeface="Cambria Math" panose="02040503050406030204" pitchFamily="18" charset="0"/>
                          </a:rPr>
                          <m:t>𝑇</m:t>
                        </m:r>
                      </m:sup>
                    </m:sSup>
                  </m:oMath>
                </a14:m>
                <a:r>
                  <a:rPr lang="en-GB" dirty="0"/>
                  <a:t>.</a:t>
                </a:r>
              </a:p>
              <a:p>
                <a:r>
                  <a:rPr lang="en-GB" dirty="0"/>
                  <a:t>And function</a:t>
                </a:r>
              </a:p>
              <a:p>
                <a:pPr marL="0" indent="0">
                  <a:buNone/>
                </a:pPr>
                <a14:m>
                  <m:oMath xmlns:m="http://schemas.openxmlformats.org/officeDocument/2006/math">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 2</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a:rPr lang="en-GB" i="1" dirty="0" smtClean="0">
                        <a:latin typeface="Cambria Math" panose="02040503050406030204" pitchFamily="18" charset="0"/>
                      </a:rPr>
                      <m:t> + </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1</m:t>
                        </m:r>
                      </m:sub>
                    </m:sSub>
                    <m:r>
                      <m:rPr>
                        <m:sty m:val="p"/>
                      </m:rPr>
                      <a:rPr lang="en-GB" i="1" dirty="0" smtClean="0">
                        <a:latin typeface="Cambria Math" panose="02040503050406030204" pitchFamily="18" charset="0"/>
                      </a:rPr>
                      <m:t>cos</m:t>
                    </m:r>
                    <m:r>
                      <a:rPr lang="en-GB" i="1" dirty="0" smtClean="0">
                        <a:latin typeface="Cambria Math" panose="02040503050406030204" pitchFamily="18" charset="0"/>
                      </a:rPr>
                      <m:t>(</m:t>
                    </m:r>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𝑤</m:t>
                        </m:r>
                      </m:e>
                      <m:sub>
                        <m:r>
                          <a:rPr lang="en-GB" i="1" dirty="0" smtClean="0">
                            <a:latin typeface="Cambria Math" panose="02040503050406030204" pitchFamily="18" charset="0"/>
                          </a:rPr>
                          <m:t>0</m:t>
                        </m:r>
                      </m:sub>
                    </m:sSub>
                    <m:r>
                      <a:rPr lang="en-GB" i="1" dirty="0" smtClean="0">
                        <a:latin typeface="Cambria Math" panose="02040503050406030204" pitchFamily="18" charset="0"/>
                      </a:rPr>
                      <m:t>)</m:t>
                    </m:r>
                  </m:oMath>
                </a14:m>
                <a:r>
                  <a:rPr lang="en-GB" dirty="0"/>
                  <a:t>.</a:t>
                </a:r>
              </a:p>
              <a:p>
                <a:r>
                  <a:rPr lang="en-GB" dirty="0"/>
                  <a:t>We can use the </a:t>
                </a:r>
                <a:r>
                  <a:rPr lang="en-GB" dirty="0" err="1"/>
                  <a:t>autograd</a:t>
                </a:r>
                <a:r>
                  <a:rPr lang="en-GB" dirty="0"/>
                  <a:t> to compute </a:t>
                </a:r>
                <a14:m>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𝑤</m:t>
                    </m:r>
                    <m:r>
                      <a:rPr lang="en-GB" i="1" dirty="0" smtClean="0">
                        <a:latin typeface="Cambria Math" panose="02040503050406030204" pitchFamily="18" charset="0"/>
                      </a:rPr>
                      <m:t>) </m:t>
                    </m:r>
                  </m:oMath>
                </a14:m>
                <a:r>
                  <a:rPr lang="en-GB" dirty="0"/>
                  <a:t>and find that</a:t>
                </a:r>
                <a:br>
                  <a:rPr lang="en-GB" dirty="0"/>
                </a:b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err="1" smtClean="0">
                              <a:latin typeface="Cambria Math" panose="02040503050406030204" pitchFamily="18" charset="0"/>
                            </a:rPr>
                          </m:ctrlPr>
                        </m:sSubPr>
                        <m:e>
                          <m:r>
                            <m:rPr>
                              <m:sty m:val="p"/>
                            </m:rPr>
                            <a:rPr lang="en-GB" i="0" dirty="0" smtClean="0">
                              <a:latin typeface="Cambria Math" panose="02040503050406030204" pitchFamily="18" charset="0"/>
                            </a:rPr>
                            <m:t>∇</m:t>
                          </m:r>
                        </m:e>
                        <m:sub>
                          <m:r>
                            <a:rPr lang="en-GB" i="1" dirty="0" err="1" smtClean="0">
                              <a:latin typeface="Cambria Math" panose="02040503050406030204" pitchFamily="18" charset="0"/>
                            </a:rPr>
                            <m:t>𝑤</m:t>
                          </m:r>
                        </m:sub>
                      </m:sSub>
                      <m:r>
                        <a:rPr lang="en-GB" i="1" dirty="0" smtClean="0">
                          <a:latin typeface="Cambria Math" panose="02040503050406030204" pitchFamily="18" charset="0"/>
                        </a:rPr>
                        <m:t> </m:t>
                      </m:r>
                      <m:r>
                        <a:rPr lang="en-GB" i="1" dirty="0" smtClean="0">
                          <a:latin typeface="Cambria Math" panose="02040503050406030204" pitchFamily="18" charset="0"/>
                        </a:rPr>
                        <m:t>𝑔</m:t>
                      </m:r>
                      <m:r>
                        <a:rPr lang="en-GB" i="1" dirty="0" smtClean="0">
                          <a:latin typeface="Cambria Math" panose="02040503050406030204" pitchFamily="18" charset="0"/>
                        </a:rPr>
                        <m:t>(</m:t>
                      </m:r>
                      <m:r>
                        <a:rPr lang="en-GB" i="1" dirty="0" smtClean="0">
                          <a:latin typeface="Cambria Math" panose="02040503050406030204" pitchFamily="18" charset="0"/>
                        </a:rPr>
                        <m:t>𝜋</m:t>
                      </m:r>
                      <m:r>
                        <a:rPr lang="en-GB" i="1" dirty="0" smtClean="0">
                          <a:latin typeface="Cambria Math" panose="02040503050406030204" pitchFamily="18" charset="0"/>
                        </a:rPr>
                        <m:t>,1) = (2, 2</m:t>
                      </m:r>
                      <m:r>
                        <a:rPr lang="en-GB" i="1" dirty="0" smtClean="0">
                          <a:latin typeface="Cambria Math" panose="02040503050406030204" pitchFamily="18" charset="0"/>
                        </a:rPr>
                        <m:t>𝜋</m:t>
                      </m:r>
                      <m:r>
                        <a:rPr lang="en-GB" i="1" dirty="0" smtClean="0">
                          <a:latin typeface="Cambria Math" panose="02040503050406030204" pitchFamily="18" charset="0"/>
                        </a:rPr>
                        <m:t> − 1) </m:t>
                      </m:r>
                    </m:oMath>
                  </m:oMathPara>
                </a14:m>
                <a:endParaRPr lang="en-SG" dirty="0"/>
              </a:p>
            </p:txBody>
          </p:sp>
        </mc:Choice>
        <mc:Fallback>
          <p:sp>
            <p:nvSpPr>
              <p:cNvPr id="11" name="Content Placeholder 10">
                <a:extLst>
                  <a:ext uri="{FF2B5EF4-FFF2-40B4-BE49-F238E27FC236}">
                    <a16:creationId xmlns:a16="http://schemas.microsoft.com/office/drawing/2014/main" id="{0EEC07FE-D839-07DF-7C1A-CDBE72FE6BB9}"/>
                  </a:ext>
                </a:extLst>
              </p:cNvPr>
              <p:cNvSpPr>
                <a:spLocks noGrp="1" noRot="1" noChangeAspect="1" noMove="1" noResize="1" noEditPoints="1" noAdjustHandles="1" noChangeArrowheads="1" noChangeShapeType="1" noTextEdit="1"/>
              </p:cNvSpPr>
              <p:nvPr>
                <p:ph sz="half" idx="1"/>
              </p:nvPr>
            </p:nvSpPr>
            <p:spPr>
              <a:xfrm>
                <a:off x="211015" y="1825624"/>
                <a:ext cx="5107002" cy="5032375"/>
              </a:xfrm>
              <a:blipFill>
                <a:blip r:embed="rId2"/>
                <a:stretch>
                  <a:fillRect l="-2509" t="-1937" r="-717" b="-484"/>
                </a:stretch>
              </a:blipFill>
            </p:spPr>
            <p:txBody>
              <a:bodyPr/>
              <a:lstStyle/>
              <a:p>
                <a:r>
                  <a:rPr lang="en-GB">
                    <a:noFill/>
                  </a:rPr>
                  <a:t> </a:t>
                </a:r>
              </a:p>
            </p:txBody>
          </p:sp>
        </mc:Fallback>
      </mc:AlternateContent>
      <p:pic>
        <p:nvPicPr>
          <p:cNvPr id="3" name="Picture 2">
            <a:extLst>
              <a:ext uri="{FF2B5EF4-FFF2-40B4-BE49-F238E27FC236}">
                <a16:creationId xmlns:a16="http://schemas.microsoft.com/office/drawing/2014/main" id="{519EBF6A-6012-A4A4-6E3E-826320F51D1E}"/>
              </a:ext>
            </a:extLst>
          </p:cNvPr>
          <p:cNvPicPr>
            <a:picLocks noChangeAspect="1"/>
          </p:cNvPicPr>
          <p:nvPr/>
        </p:nvPicPr>
        <p:blipFill>
          <a:blip r:embed="rId3"/>
          <a:stretch>
            <a:fillRect/>
          </a:stretch>
        </p:blipFill>
        <p:spPr>
          <a:xfrm>
            <a:off x="5636452" y="181778"/>
            <a:ext cx="6344533" cy="6516007"/>
          </a:xfrm>
          <a:prstGeom prst="rect">
            <a:avLst/>
          </a:prstGeom>
        </p:spPr>
      </p:pic>
    </p:spTree>
    <p:extLst>
      <p:ext uri="{BB962C8B-B14F-4D97-AF65-F5344CB8AC3E}">
        <p14:creationId xmlns:p14="http://schemas.microsoft.com/office/powerpoint/2010/main" val="15460070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2233</Words>
  <Application>Microsoft Office PowerPoint</Application>
  <PresentationFormat>Widescreen</PresentationFormat>
  <Paragraphs>160</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Calibri Light</vt:lpstr>
      <vt:lpstr>Cambria Math</vt:lpstr>
      <vt:lpstr>Office Theme</vt:lpstr>
      <vt:lpstr>50.039 Theory and Practice of Deep Learning W3-2 Introduction to Deep Learning using the PyTorch framework</vt:lpstr>
      <vt:lpstr>Introduction (Week 3)</vt:lpstr>
      <vt:lpstr>Introduction (Week 3)</vt:lpstr>
      <vt:lpstr>Introduction (Week 3)</vt:lpstr>
      <vt:lpstr>PowerPoint Presentation</vt:lpstr>
      <vt:lpstr>Autograd, the PyTorch beast</vt:lpstr>
      <vt:lpstr>Autograd in action</vt:lpstr>
      <vt:lpstr>Autograd in action</vt:lpstr>
      <vt:lpstr>Autograd in action</vt:lpstr>
      <vt:lpstr>Autograd, in short</vt:lpstr>
      <vt:lpstr>Implementing gradient descent with autograd</vt:lpstr>
      <vt:lpstr>Implementing gradient descent with autograd</vt:lpstr>
      <vt:lpstr>Intuition for our NN</vt:lpstr>
      <vt:lpstr>Rewriting our backpropagation</vt:lpstr>
      <vt:lpstr>Backpropagation</vt:lpstr>
      <vt:lpstr>Backpropagation</vt:lpstr>
      <vt:lpstr>Backpropagation</vt:lpstr>
      <vt:lpstr>Trying our trainer function… Works! </vt:lpstr>
      <vt:lpstr>Trying our trainer function… Works! </vt:lpstr>
      <vt:lpstr>Trying our trainer function… Works! </vt:lpstr>
      <vt:lpstr>Using PyTorch losses and metrics</vt:lpstr>
      <vt:lpstr>PowerPoint Presentation</vt:lpstr>
      <vt:lpstr>PowerPoint Presentation</vt:lpstr>
      <vt:lpstr>PowerPoint Presentation</vt:lpstr>
      <vt:lpstr>Using advanced optimizers (Adam, etc.)</vt:lpstr>
      <vt:lpstr>Using advanced optimizers (Adam, etc.)</vt:lpstr>
      <vt:lpstr>PowerPoint Presentation</vt:lpstr>
      <vt:lpstr>Using advanced optimizers (Adam, etc.)</vt:lpstr>
      <vt:lpstr>Implementing a stochastic mini-batch GD</vt:lpstr>
      <vt:lpstr>PowerPoint Presentation</vt:lpstr>
      <vt:lpstr>PowerPoint Presentation</vt:lpstr>
      <vt:lpstr>Better initializers in PyTorch</vt:lpstr>
      <vt:lpstr>Better initializers in PyTorch</vt:lpstr>
      <vt:lpstr>Adding a regularization to our loss</vt:lpstr>
      <vt:lpstr>Last but not least, using layers prototypes</vt:lpstr>
      <vt:lpstr>To summarize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2024-02-07T02:59:26Z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