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slides/slide31.xml" ContentType="application/vnd.openxmlformats-officedocument.presentationml.slide+xml"/>
  <Override PartName="/ppt/slides/slide32.xml" ContentType="application/vnd.openxmlformats-officedocument.presentationml.slide+xml"/>
  <Override PartName="/ppt/slides/slide33.xml" ContentType="application/vnd.openxmlformats-officedocument.presentationml.slide+xml"/>
  <Override PartName="/ppt/slides/slide34.xml" ContentType="application/vnd.openxmlformats-officedocument.presentationml.slide+xml"/>
  <Override PartName="/ppt/slides/slide35.xml" ContentType="application/vnd.openxmlformats-officedocument.presentationml.slide+xml"/>
  <Override PartName="/ppt/slides/slide36.xml" ContentType="application/vnd.openxmlformats-officedocument.presentationml.slide+xml"/>
  <Override PartName="/ppt/slides/slide37.xml" ContentType="application/vnd.openxmlformats-officedocument.presentationml.slide+xml"/>
  <Override PartName="/ppt/slides/slide38.xml" ContentType="application/vnd.openxmlformats-officedocument.presentationml.slide+xml"/>
  <Override PartName="/ppt/slides/slide39.xml" ContentType="application/vnd.openxmlformats-officedocument.presentationml.slide+xml"/>
  <Override PartName="/ppt/slides/slide40.xml" ContentType="application/vnd.openxmlformats-officedocument.presentationml.slide+xml"/>
  <Override PartName="/ppt/slides/slide41.xml" ContentType="application/vnd.openxmlformats-officedocument.presentationml.slide+xml"/>
  <Override PartName="/ppt/slides/slide42.xml" ContentType="application/vnd.openxmlformats-officedocument.presentationml.slide+xml"/>
  <Override PartName="/ppt/slides/slide43.xml" ContentType="application/vnd.openxmlformats-officedocument.presentationml.slide+xml"/>
  <Override PartName="/ppt/slides/slide44.xml" ContentType="application/vnd.openxmlformats-officedocument.presentationml.slide+xml"/>
  <Override PartName="/ppt/slides/slide45.xml" ContentType="application/vnd.openxmlformats-officedocument.presentationml.slide+xml"/>
  <Override PartName="/ppt/slides/slide46.xml" ContentType="application/vnd.openxmlformats-officedocument.presentationml.slide+xml"/>
  <Override PartName="/ppt/slides/slide47.xml" ContentType="application/vnd.openxmlformats-officedocument.presentationml.slide+xml"/>
  <Override PartName="/ppt/slides/slide48.xml" ContentType="application/vnd.openxmlformats-officedocument.presentationml.slide+xml"/>
  <Override PartName="/ppt/slides/slide49.xml" ContentType="application/vnd.openxmlformats-officedocument.presentationml.slide+xml"/>
  <Override PartName="/ppt/slides/slide50.xml" ContentType="application/vnd.openxmlformats-officedocument.presentationml.slide+xml"/>
  <Override PartName="/ppt/slides/slide51.xml" ContentType="application/vnd.openxmlformats-officedocument.presentationml.slide+xml"/>
  <Override PartName="/ppt/slides/slide52.xml" ContentType="application/vnd.openxmlformats-officedocument.presentationml.slide+xml"/>
  <Override PartName="/ppt/slides/slide53.xml" ContentType="application/vnd.openxmlformats-officedocument.presentationml.slide+xml"/>
  <Override PartName="/ppt/slides/slide54.xml" ContentType="application/vnd.openxmlformats-officedocument.presentationml.slide+xml"/>
  <Override PartName="/ppt/slides/slide55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changesInfos/changesInfo1.xml" ContentType="application/vnd.ms-powerpoint.changesinfo+xml"/>
  <Override PartName="/ppt/revisionInfo.xml" ContentType="application/vnd.ms-powerpoint.revisioninfo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57"/>
  </p:notesMasterIdLst>
  <p:sldIdLst>
    <p:sldId id="377" r:id="rId2"/>
    <p:sldId id="783" r:id="rId3"/>
    <p:sldId id="784" r:id="rId4"/>
    <p:sldId id="785" r:id="rId5"/>
    <p:sldId id="782" r:id="rId6"/>
    <p:sldId id="781" r:id="rId7"/>
    <p:sldId id="397" r:id="rId8"/>
    <p:sldId id="790" r:id="rId9"/>
    <p:sldId id="789" r:id="rId10"/>
    <p:sldId id="791" r:id="rId11"/>
    <p:sldId id="792" r:id="rId12"/>
    <p:sldId id="793" r:id="rId13"/>
    <p:sldId id="794" r:id="rId14"/>
    <p:sldId id="398" r:id="rId15"/>
    <p:sldId id="795" r:id="rId16"/>
    <p:sldId id="796" r:id="rId17"/>
    <p:sldId id="396" r:id="rId18"/>
    <p:sldId id="834" r:id="rId19"/>
    <p:sldId id="786" r:id="rId20"/>
    <p:sldId id="788" r:id="rId21"/>
    <p:sldId id="399" r:id="rId22"/>
    <p:sldId id="799" r:id="rId23"/>
    <p:sldId id="798" r:id="rId24"/>
    <p:sldId id="797" r:id="rId25"/>
    <p:sldId id="802" r:id="rId26"/>
    <p:sldId id="801" r:id="rId27"/>
    <p:sldId id="804" r:id="rId28"/>
    <p:sldId id="827" r:id="rId29"/>
    <p:sldId id="805" r:id="rId30"/>
    <p:sldId id="831" r:id="rId31"/>
    <p:sldId id="832" r:id="rId32"/>
    <p:sldId id="803" r:id="rId33"/>
    <p:sldId id="806" r:id="rId34"/>
    <p:sldId id="807" r:id="rId35"/>
    <p:sldId id="833" r:id="rId36"/>
    <p:sldId id="809" r:id="rId37"/>
    <p:sldId id="810" r:id="rId38"/>
    <p:sldId id="811" r:id="rId39"/>
    <p:sldId id="812" r:id="rId40"/>
    <p:sldId id="402" r:id="rId41"/>
    <p:sldId id="828" r:id="rId42"/>
    <p:sldId id="814" r:id="rId43"/>
    <p:sldId id="813" r:id="rId44"/>
    <p:sldId id="815" r:id="rId45"/>
    <p:sldId id="401" r:id="rId46"/>
    <p:sldId id="829" r:id="rId47"/>
    <p:sldId id="816" r:id="rId48"/>
    <p:sldId id="817" r:id="rId49"/>
    <p:sldId id="818" r:id="rId50"/>
    <p:sldId id="830" r:id="rId51"/>
    <p:sldId id="820" r:id="rId52"/>
    <p:sldId id="821" r:id="rId53"/>
    <p:sldId id="822" r:id="rId54"/>
    <p:sldId id="346" r:id="rId55"/>
    <p:sldId id="826" r:id="rId5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Title" id="{D6D3CB8D-C5FE-4F85-97E1-008DE64A5D47}">
          <p14:sldIdLst>
            <p14:sldId id="377"/>
          </p14:sldIdLst>
        </p14:section>
        <p14:section name="0. Introduction" id="{2FD0FF71-F5FC-4EB7-B2CB-B31E4CBECD79}">
          <p14:sldIdLst>
            <p14:sldId id="783"/>
            <p14:sldId id="784"/>
            <p14:sldId id="785"/>
            <p14:sldId id="782"/>
            <p14:sldId id="781"/>
          </p14:sldIdLst>
        </p14:section>
        <p14:section name="VI.1. Writing a custom Dataset object" id="{10E169D6-B6C7-473D-9387-FE616ABEAF92}">
          <p14:sldIdLst>
            <p14:sldId id="397"/>
            <p14:sldId id="790"/>
            <p14:sldId id="789"/>
            <p14:sldId id="791"/>
            <p14:sldId id="792"/>
            <p14:sldId id="793"/>
            <p14:sldId id="794"/>
          </p14:sldIdLst>
        </p14:section>
        <p14:section name="VI.2. Writing a Custom Dataloader object" id="{A40E12A9-5236-4289-82D5-A3E0185A78F2}">
          <p14:sldIdLst>
            <p14:sldId id="398"/>
            <p14:sldId id="795"/>
            <p14:sldId id="796"/>
          </p14:sldIdLst>
        </p14:section>
        <p14:section name="VII.1. Demo - A multi-classification task" id="{8C55ED7A-A682-4B9E-8418-647BCC6E8F0F}">
          <p14:sldIdLst>
            <p14:sldId id="396"/>
            <p14:sldId id="834"/>
            <p14:sldId id="786"/>
            <p14:sldId id="788"/>
            <p14:sldId id="399"/>
            <p14:sldId id="799"/>
            <p14:sldId id="798"/>
            <p14:sldId id="797"/>
            <p14:sldId id="802"/>
            <p14:sldId id="801"/>
            <p14:sldId id="804"/>
            <p14:sldId id="827"/>
            <p14:sldId id="805"/>
            <p14:sldId id="831"/>
          </p14:sldIdLst>
        </p14:section>
        <p14:section name="VII.2. Demo - Implementing the forward method" id="{5AC1EE76-9E14-486C-96FA-03FA5B870426}">
          <p14:sldIdLst>
            <p14:sldId id="832"/>
            <p14:sldId id="803"/>
            <p14:sldId id="806"/>
            <p14:sldId id="807"/>
            <p14:sldId id="833"/>
            <p14:sldId id="809"/>
            <p14:sldId id="810"/>
            <p14:sldId id="811"/>
          </p14:sldIdLst>
        </p14:section>
        <p14:section name="VII.3. Demo - Cross Entropy function extension" id="{D15E91CF-E527-45F6-9837-5D5BFB3B5CF7}">
          <p14:sldIdLst>
            <p14:sldId id="812"/>
            <p14:sldId id="402"/>
            <p14:sldId id="828"/>
            <p14:sldId id="814"/>
            <p14:sldId id="813"/>
            <p14:sldId id="815"/>
          </p14:sldIdLst>
        </p14:section>
        <p14:section name="VII.4. Demo - Writing custom Layers and Blocks" id="{F7361A3F-5077-458D-B652-9816D9CE48F5}">
          <p14:sldIdLst>
            <p14:sldId id="401"/>
            <p14:sldId id="829"/>
            <p14:sldId id="816"/>
            <p14:sldId id="817"/>
            <p14:sldId id="818"/>
            <p14:sldId id="830"/>
          </p14:sldIdLst>
        </p14:section>
        <p14:section name="VII.5. Demo - Training a Deep Neural Network" id="{477257E7-571E-4412-9E06-E0B848366484}">
          <p14:sldIdLst>
            <p14:sldId id="820"/>
            <p14:sldId id="821"/>
            <p14:sldId id="822"/>
          </p14:sldIdLst>
        </p14:section>
        <p14:section name="Conclusion" id="{09807B6E-2B76-45C8-B103-96D5021B68A6}">
          <p14:sldIdLst>
            <p14:sldId id="346"/>
          </p14:sldIdLst>
        </p14:section>
        <p14:section name="Homework and Project announcement" id="{B6606B35-10EA-4179-AB4A-AA18317FCF47}">
          <p14:sldIdLst>
            <p14:sldId id="826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revisionInfo.xml><?xml version="1.0" encoding="utf-8"?>
<p1510:revInfo xmlns:a="http://schemas.openxmlformats.org/drawingml/2006/main" xmlns:r="http://schemas.openxmlformats.org/officeDocument/2006/relationships" xmlns:p1510="http://schemas.microsoft.com/office/powerpoint/2015/10/main">
  <p1510:revLst>
    <p1510:client id="{C2A075CF-C4D9-45BF-A2F4-9F4744A685AF}" v="244" dt="2024-02-07T03:15:13.666"/>
  </p1510:revLst>
</p1510:revInfo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6292" autoAdjust="0"/>
  </p:normalViewPr>
  <p:slideViewPr>
    <p:cSldViewPr snapToGrid="0">
      <p:cViewPr varScale="1">
        <p:scale>
          <a:sx n="78" d="100"/>
          <a:sy n="78" d="100"/>
        </p:scale>
        <p:origin x="850" y="4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9" Type="http://schemas.openxmlformats.org/officeDocument/2006/relationships/slide" Target="slides/slide38.xml"/><Relationship Id="rId21" Type="http://schemas.openxmlformats.org/officeDocument/2006/relationships/slide" Target="slides/slide20.xml"/><Relationship Id="rId34" Type="http://schemas.openxmlformats.org/officeDocument/2006/relationships/slide" Target="slides/slide33.xml"/><Relationship Id="rId42" Type="http://schemas.openxmlformats.org/officeDocument/2006/relationships/slide" Target="slides/slide41.xml"/><Relationship Id="rId47" Type="http://schemas.openxmlformats.org/officeDocument/2006/relationships/slide" Target="slides/slide46.xml"/><Relationship Id="rId50" Type="http://schemas.openxmlformats.org/officeDocument/2006/relationships/slide" Target="slides/slide49.xml"/><Relationship Id="rId55" Type="http://schemas.openxmlformats.org/officeDocument/2006/relationships/slide" Target="slides/slide54.xml"/><Relationship Id="rId63" Type="http://schemas.microsoft.com/office/2015/10/relationships/revisionInfo" Target="revisionInfo.xml"/><Relationship Id="rId7" Type="http://schemas.openxmlformats.org/officeDocument/2006/relationships/slide" Target="slides/slide6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9" Type="http://schemas.openxmlformats.org/officeDocument/2006/relationships/slide" Target="slides/slide28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slide" Target="slides/slide31.xml"/><Relationship Id="rId37" Type="http://schemas.openxmlformats.org/officeDocument/2006/relationships/slide" Target="slides/slide36.xml"/><Relationship Id="rId40" Type="http://schemas.openxmlformats.org/officeDocument/2006/relationships/slide" Target="slides/slide39.xml"/><Relationship Id="rId45" Type="http://schemas.openxmlformats.org/officeDocument/2006/relationships/slide" Target="slides/slide44.xml"/><Relationship Id="rId53" Type="http://schemas.openxmlformats.org/officeDocument/2006/relationships/slide" Target="slides/slide52.xml"/><Relationship Id="rId58" Type="http://schemas.openxmlformats.org/officeDocument/2006/relationships/presProps" Target="presProps.xml"/><Relationship Id="rId5" Type="http://schemas.openxmlformats.org/officeDocument/2006/relationships/slide" Target="slides/slide4.xml"/><Relationship Id="rId61" Type="http://schemas.openxmlformats.org/officeDocument/2006/relationships/tableStyles" Target="tableStyles.xml"/><Relationship Id="rId19" Type="http://schemas.openxmlformats.org/officeDocument/2006/relationships/slide" Target="slides/slide1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slide" Target="slides/slide29.xml"/><Relationship Id="rId35" Type="http://schemas.openxmlformats.org/officeDocument/2006/relationships/slide" Target="slides/slide34.xml"/><Relationship Id="rId43" Type="http://schemas.openxmlformats.org/officeDocument/2006/relationships/slide" Target="slides/slide42.xml"/><Relationship Id="rId48" Type="http://schemas.openxmlformats.org/officeDocument/2006/relationships/slide" Target="slides/slide47.xml"/><Relationship Id="rId56" Type="http://schemas.openxmlformats.org/officeDocument/2006/relationships/slide" Target="slides/slide55.xml"/><Relationship Id="rId8" Type="http://schemas.openxmlformats.org/officeDocument/2006/relationships/slide" Target="slides/slide7.xml"/><Relationship Id="rId51" Type="http://schemas.openxmlformats.org/officeDocument/2006/relationships/slide" Target="slides/slide50.xml"/><Relationship Id="rId3" Type="http://schemas.openxmlformats.org/officeDocument/2006/relationships/slide" Target="slides/slide2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33" Type="http://schemas.openxmlformats.org/officeDocument/2006/relationships/slide" Target="slides/slide32.xml"/><Relationship Id="rId38" Type="http://schemas.openxmlformats.org/officeDocument/2006/relationships/slide" Target="slides/slide37.xml"/><Relationship Id="rId46" Type="http://schemas.openxmlformats.org/officeDocument/2006/relationships/slide" Target="slides/slide45.xml"/><Relationship Id="rId59" Type="http://schemas.openxmlformats.org/officeDocument/2006/relationships/viewProps" Target="viewProps.xml"/><Relationship Id="rId20" Type="http://schemas.openxmlformats.org/officeDocument/2006/relationships/slide" Target="slides/slide19.xml"/><Relationship Id="rId41" Type="http://schemas.openxmlformats.org/officeDocument/2006/relationships/slide" Target="slides/slide40.xml"/><Relationship Id="rId54" Type="http://schemas.openxmlformats.org/officeDocument/2006/relationships/slide" Target="slides/slide53.xml"/><Relationship Id="rId62" Type="http://schemas.microsoft.com/office/2016/11/relationships/changesInfo" Target="changesInfos/changesInfo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slide" Target="slides/slide27.xml"/><Relationship Id="rId36" Type="http://schemas.openxmlformats.org/officeDocument/2006/relationships/slide" Target="slides/slide35.xml"/><Relationship Id="rId49" Type="http://schemas.openxmlformats.org/officeDocument/2006/relationships/slide" Target="slides/slide48.xml"/><Relationship Id="rId57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31" Type="http://schemas.openxmlformats.org/officeDocument/2006/relationships/slide" Target="slides/slide30.xml"/><Relationship Id="rId44" Type="http://schemas.openxmlformats.org/officeDocument/2006/relationships/slide" Target="slides/slide43.xml"/><Relationship Id="rId52" Type="http://schemas.openxmlformats.org/officeDocument/2006/relationships/slide" Target="slides/slide51.xml"/><Relationship Id="rId6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Matthieu De Mari" userId="dfb708c9-d8dc-439f-9a3b-c772bf4a311c" providerId="ADAL" clId="{AC0CA790-EDC2-4116-8838-0C3C4AEF80E1}"/>
    <pc:docChg chg="undo redo custSel modSld">
      <pc:chgData name="Matthieu De Mari" userId="dfb708c9-d8dc-439f-9a3b-c772bf4a311c" providerId="ADAL" clId="{AC0CA790-EDC2-4116-8838-0C3C4AEF80E1}" dt="2023-07-06T04:13:36.987" v="2482" actId="1076"/>
      <pc:docMkLst>
        <pc:docMk/>
      </pc:docMkLst>
      <pc:sldChg chg="modSp mod">
        <pc:chgData name="Matthieu De Mari" userId="dfb708c9-d8dc-439f-9a3b-c772bf4a311c" providerId="ADAL" clId="{AC0CA790-EDC2-4116-8838-0C3C4AEF80E1}" dt="2023-07-06T03:19:06.826" v="28" actId="20577"/>
        <pc:sldMkLst>
          <pc:docMk/>
          <pc:sldMk cId="1458730680" sldId="396"/>
        </pc:sldMkLst>
        <pc:spChg chg="mod">
          <ac:chgData name="Matthieu De Mari" userId="dfb708c9-d8dc-439f-9a3b-c772bf4a311c" providerId="ADAL" clId="{AC0CA790-EDC2-4116-8838-0C3C4AEF80E1}" dt="2023-07-06T03:19:06.826" v="28" actId="20577"/>
          <ac:spMkLst>
            <pc:docMk/>
            <pc:sldMk cId="1458730680" sldId="396"/>
            <ac:spMk id="3" creationId="{54C2D511-85EE-1F9B-89D9-7815B51B2B8B}"/>
          </ac:spMkLst>
        </pc:spChg>
      </pc:sldChg>
      <pc:sldChg chg="modSp mod">
        <pc:chgData name="Matthieu De Mari" userId="dfb708c9-d8dc-439f-9a3b-c772bf4a311c" providerId="ADAL" clId="{AC0CA790-EDC2-4116-8838-0C3C4AEF80E1}" dt="2023-07-06T03:20:27.525" v="59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AC0CA790-EDC2-4116-8838-0C3C4AEF80E1}" dt="2023-07-06T03:20:27.525" v="59" actId="20577"/>
          <ac:spMkLst>
            <pc:docMk/>
            <pc:sldMk cId="1451434589" sldId="397"/>
            <ac:spMk id="3" creationId="{BA2A0416-0B18-CDD3-9A37-B441AE8FAEC0}"/>
          </ac:spMkLst>
        </pc:spChg>
      </pc:sldChg>
      <pc:sldChg chg="modSp mod">
        <pc:chgData name="Matthieu De Mari" userId="dfb708c9-d8dc-439f-9a3b-c772bf4a311c" providerId="ADAL" clId="{AC0CA790-EDC2-4116-8838-0C3C4AEF80E1}" dt="2023-07-06T03:27:44.584" v="555" actId="5793"/>
        <pc:sldMkLst>
          <pc:docMk/>
          <pc:sldMk cId="2867637474" sldId="398"/>
        </pc:sldMkLst>
        <pc:spChg chg="mod">
          <ac:chgData name="Matthieu De Mari" userId="dfb708c9-d8dc-439f-9a3b-c772bf4a311c" providerId="ADAL" clId="{AC0CA790-EDC2-4116-8838-0C3C4AEF80E1}" dt="2023-07-06T03:27:44.584" v="555" actId="5793"/>
          <ac:spMkLst>
            <pc:docMk/>
            <pc:sldMk cId="2867637474" sldId="398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30:44.250" v="672" actId="1076"/>
        <pc:sldMkLst>
          <pc:docMk/>
          <pc:sldMk cId="122423608" sldId="399"/>
        </pc:sldMkLst>
        <pc:spChg chg="mod">
          <ac:chgData name="Matthieu De Mari" userId="dfb708c9-d8dc-439f-9a3b-c772bf4a311c" providerId="ADAL" clId="{AC0CA790-EDC2-4116-8838-0C3C4AEF80E1}" dt="2023-07-06T03:30:39.587" v="671" actId="20577"/>
          <ac:spMkLst>
            <pc:docMk/>
            <pc:sldMk cId="122423608" sldId="399"/>
            <ac:spMk id="4" creationId="{3D8906E9-3F26-1680-6CF9-CC0314375949}"/>
          </ac:spMkLst>
        </pc:spChg>
        <pc:picChg chg="mod">
          <ac:chgData name="Matthieu De Mari" userId="dfb708c9-d8dc-439f-9a3b-c772bf4a311c" providerId="ADAL" clId="{AC0CA790-EDC2-4116-8838-0C3C4AEF80E1}" dt="2023-07-06T03:30:44.250" v="672" actId="1076"/>
          <ac:picMkLst>
            <pc:docMk/>
            <pc:sldMk cId="122423608" sldId="399"/>
            <ac:picMk id="8" creationId="{9C7CDEBC-DB21-8D7A-280E-73E78224C247}"/>
          </ac:picMkLst>
        </pc:picChg>
      </pc:sldChg>
      <pc:sldChg chg="modSp mod">
        <pc:chgData name="Matthieu De Mari" userId="dfb708c9-d8dc-439f-9a3b-c772bf4a311c" providerId="ADAL" clId="{AC0CA790-EDC2-4116-8838-0C3C4AEF80E1}" dt="2023-07-06T04:07:53.877" v="2170" actId="115"/>
        <pc:sldMkLst>
          <pc:docMk/>
          <pc:sldMk cId="4039171501" sldId="401"/>
        </pc:sldMkLst>
        <pc:spChg chg="mod">
          <ac:chgData name="Matthieu De Mari" userId="dfb708c9-d8dc-439f-9a3b-c772bf4a311c" providerId="ADAL" clId="{AC0CA790-EDC2-4116-8838-0C3C4AEF80E1}" dt="2023-07-06T04:07:53.877" v="2170" actId="115"/>
          <ac:spMkLst>
            <pc:docMk/>
            <pc:sldMk cId="4039171501" sldId="401"/>
            <ac:spMk id="3" creationId="{63E638E1-0E19-7F02-7FE0-49EBCE47EBFA}"/>
          </ac:spMkLst>
        </pc:spChg>
      </pc:sldChg>
      <pc:sldChg chg="modSp">
        <pc:chgData name="Matthieu De Mari" userId="dfb708c9-d8dc-439f-9a3b-c772bf4a311c" providerId="ADAL" clId="{AC0CA790-EDC2-4116-8838-0C3C4AEF80E1}" dt="2023-07-06T03:46:48.742" v="1604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AC0CA790-EDC2-4116-8838-0C3C4AEF80E1}" dt="2023-07-06T03:46:48.742" v="1604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AC0CA790-EDC2-4116-8838-0C3C4AEF80E1}" dt="2023-07-06T04:11:14.886" v="2327" actId="20577"/>
        <pc:sldMkLst>
          <pc:docMk/>
          <pc:sldMk cId="101927766" sldId="403"/>
        </pc:sldMkLst>
        <pc:spChg chg="mod">
          <ac:chgData name="Matthieu De Mari" userId="dfb708c9-d8dc-439f-9a3b-c772bf4a311c" providerId="ADAL" clId="{AC0CA790-EDC2-4116-8838-0C3C4AEF80E1}" dt="2023-07-06T04:11:14.886" v="2327" actId="20577"/>
          <ac:spMkLst>
            <pc:docMk/>
            <pc:sldMk cId="101927766" sldId="403"/>
            <ac:spMk id="3" creationId="{593B6C32-2754-00A2-7A8E-EF46AD4E3535}"/>
          </ac:spMkLst>
        </pc:spChg>
      </pc:sldChg>
      <pc:sldChg chg="modSp mod">
        <pc:chgData name="Matthieu De Mari" userId="dfb708c9-d8dc-439f-9a3b-c772bf4a311c" providerId="ADAL" clId="{AC0CA790-EDC2-4116-8838-0C3C4AEF80E1}" dt="2023-07-06T03:19:33.937" v="38" actId="20577"/>
        <pc:sldMkLst>
          <pc:docMk/>
          <pc:sldMk cId="2278534749" sldId="786"/>
        </pc:sldMkLst>
        <pc:spChg chg="mod">
          <ac:chgData name="Matthieu De Mari" userId="dfb708c9-d8dc-439f-9a3b-c772bf4a311c" providerId="ADAL" clId="{AC0CA790-EDC2-4116-8838-0C3C4AEF80E1}" dt="2023-07-06T03:19:33.937" v="38" actId="20577"/>
          <ac:spMkLst>
            <pc:docMk/>
            <pc:sldMk cId="2278534749" sldId="786"/>
            <ac:spMk id="8" creationId="{668F32F8-5E46-06D2-D714-2FC1D4FB60B1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3:19:55.609" v="41"/>
        <pc:sldMkLst>
          <pc:docMk/>
          <pc:sldMk cId="3381120192" sldId="788"/>
        </pc:sldMkLst>
        <pc:spChg chg="add del mod">
          <ac:chgData name="Matthieu De Mari" userId="dfb708c9-d8dc-439f-9a3b-c772bf4a311c" providerId="ADAL" clId="{AC0CA790-EDC2-4116-8838-0C3C4AEF80E1}" dt="2023-07-06T03:19:55.246" v="40" actId="478"/>
          <ac:spMkLst>
            <pc:docMk/>
            <pc:sldMk cId="3381120192" sldId="788"/>
            <ac:spMk id="5" creationId="{01D522DC-F90C-EC5E-0964-7AB6BE5B8F70}"/>
          </ac:spMkLst>
        </pc:spChg>
        <pc:spChg chg="add mod">
          <ac:chgData name="Matthieu De Mari" userId="dfb708c9-d8dc-439f-9a3b-c772bf4a311c" providerId="ADAL" clId="{AC0CA790-EDC2-4116-8838-0C3C4AEF80E1}" dt="2023-07-06T03:19:55.609" v="41"/>
          <ac:spMkLst>
            <pc:docMk/>
            <pc:sldMk cId="3381120192" sldId="788"/>
            <ac:spMk id="6" creationId="{6ADF10B0-270B-D179-CA19-BD51C0F97E62}"/>
          </ac:spMkLst>
        </pc:spChg>
        <pc:spChg chg="del">
          <ac:chgData name="Matthieu De Mari" userId="dfb708c9-d8dc-439f-9a3b-c772bf4a311c" providerId="ADAL" clId="{AC0CA790-EDC2-4116-8838-0C3C4AEF80E1}" dt="2023-07-06T03:19:53.643" v="39" actId="478"/>
          <ac:spMkLst>
            <pc:docMk/>
            <pc:sldMk cId="3381120192" sldId="788"/>
            <ac:spMk id="8" creationId="{668F32F8-5E46-06D2-D714-2FC1D4FB60B1}"/>
          </ac:spMkLst>
        </pc:spChg>
      </pc:sldChg>
      <pc:sldChg chg="addSp delSp modSp mod chgLayout">
        <pc:chgData name="Matthieu De Mari" userId="dfb708c9-d8dc-439f-9a3b-c772bf4a311c" providerId="ADAL" clId="{AC0CA790-EDC2-4116-8838-0C3C4AEF80E1}" dt="2023-07-06T03:21:36.731" v="100" actId="20577"/>
        <pc:sldMkLst>
          <pc:docMk/>
          <pc:sldMk cId="592329134" sldId="790"/>
        </pc:sldMkLst>
        <pc:spChg chg="add mod ord">
          <ac:chgData name="Matthieu De Mari" userId="dfb708c9-d8dc-439f-9a3b-c772bf4a311c" providerId="ADAL" clId="{AC0CA790-EDC2-4116-8838-0C3C4AEF80E1}" dt="2023-07-06T03:21:36.731" v="100" actId="20577"/>
          <ac:spMkLst>
            <pc:docMk/>
            <pc:sldMk cId="592329134" sldId="790"/>
            <ac:spMk id="2" creationId="{B91EA25B-9659-1DC6-A4D1-D0A5BE37D4F7}"/>
          </ac:spMkLst>
        </pc:spChg>
        <pc:spChg chg="add del mod ord">
          <ac:chgData name="Matthieu De Mari" userId="dfb708c9-d8dc-439f-9a3b-c772bf4a311c" providerId="ADAL" clId="{AC0CA790-EDC2-4116-8838-0C3C4AEF80E1}" dt="2023-07-06T03:21:24.410" v="66" actId="478"/>
          <ac:spMkLst>
            <pc:docMk/>
            <pc:sldMk cId="592329134" sldId="790"/>
            <ac:spMk id="3" creationId="{EF78F365-074A-3897-8046-3D5EE2DC79C1}"/>
          </ac:spMkLst>
        </pc:spChg>
        <pc:picChg chg="mod modCrop">
          <ac:chgData name="Matthieu De Mari" userId="dfb708c9-d8dc-439f-9a3b-c772bf4a311c" providerId="ADAL" clId="{AC0CA790-EDC2-4116-8838-0C3C4AEF80E1}" dt="2023-07-06T03:21:17.769" v="64" actId="1076"/>
          <ac:picMkLst>
            <pc:docMk/>
            <pc:sldMk cId="592329134" sldId="790"/>
            <ac:picMk id="5" creationId="{05E37773-793F-F9CF-20C7-080A12533352}"/>
          </ac:picMkLst>
        </pc:picChg>
      </pc:sldChg>
      <pc:sldChg chg="modSp mod">
        <pc:chgData name="Matthieu De Mari" userId="dfb708c9-d8dc-439f-9a3b-c772bf4a311c" providerId="ADAL" clId="{AC0CA790-EDC2-4116-8838-0C3C4AEF80E1}" dt="2023-07-06T03:22:42.989" v="116" actId="20577"/>
        <pc:sldMkLst>
          <pc:docMk/>
          <pc:sldMk cId="2330822039" sldId="792"/>
        </pc:sldMkLst>
        <pc:spChg chg="mod">
          <ac:chgData name="Matthieu De Mari" userId="dfb708c9-d8dc-439f-9a3b-c772bf4a311c" providerId="ADAL" clId="{AC0CA790-EDC2-4116-8838-0C3C4AEF80E1}" dt="2023-07-06T03:22:42.989" v="116" actId="20577"/>
          <ac:spMkLst>
            <pc:docMk/>
            <pc:sldMk cId="2330822039" sldId="792"/>
            <ac:spMk id="3" creationId="{BA2A0416-0B18-CDD3-9A37-B441AE8FAEC0}"/>
          </ac:spMkLst>
        </pc:spChg>
        <pc:picChg chg="mod">
          <ac:chgData name="Matthieu De Mari" userId="dfb708c9-d8dc-439f-9a3b-c772bf4a311c" providerId="ADAL" clId="{AC0CA790-EDC2-4116-8838-0C3C4AEF80E1}" dt="2023-07-06T03:22:19.949" v="104" actId="1076"/>
          <ac:picMkLst>
            <pc:docMk/>
            <pc:sldMk cId="2330822039" sldId="792"/>
            <ac:picMk id="8" creationId="{D76780B6-213C-112E-4BD5-2725031AF61A}"/>
          </ac:picMkLst>
        </pc:picChg>
      </pc:sldChg>
      <pc:sldChg chg="modSp mod">
        <pc:chgData name="Matthieu De Mari" userId="dfb708c9-d8dc-439f-9a3b-c772bf4a311c" providerId="ADAL" clId="{AC0CA790-EDC2-4116-8838-0C3C4AEF80E1}" dt="2023-07-06T03:23:03.043" v="143" actId="27636"/>
        <pc:sldMkLst>
          <pc:docMk/>
          <pc:sldMk cId="260742946" sldId="793"/>
        </pc:sldMkLst>
        <pc:spChg chg="mod">
          <ac:chgData name="Matthieu De Mari" userId="dfb708c9-d8dc-439f-9a3b-c772bf4a311c" providerId="ADAL" clId="{AC0CA790-EDC2-4116-8838-0C3C4AEF80E1}" dt="2023-07-06T03:23:03.043" v="143" actId="27636"/>
          <ac:spMkLst>
            <pc:docMk/>
            <pc:sldMk cId="260742946" sldId="793"/>
            <ac:spMk id="3" creationId="{BA2A0416-0B18-CDD3-9A37-B441AE8FAEC0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3:27:32.885" v="554" actId="208"/>
        <pc:sldMkLst>
          <pc:docMk/>
          <pc:sldMk cId="1577144882" sldId="794"/>
        </pc:sldMkLst>
        <pc:spChg chg="del">
          <ac:chgData name="Matthieu De Mari" userId="dfb708c9-d8dc-439f-9a3b-c772bf4a311c" providerId="ADAL" clId="{AC0CA790-EDC2-4116-8838-0C3C4AEF80E1}" dt="2023-07-06T03:23:23.033" v="144" actId="478"/>
          <ac:spMkLst>
            <pc:docMk/>
            <pc:sldMk cId="1577144882" sldId="794"/>
            <ac:spMk id="3" creationId="{BA2A0416-0B18-CDD3-9A37-B441AE8FAEC0}"/>
          </ac:spMkLst>
        </pc:spChg>
        <pc:spChg chg="add del mod">
          <ac:chgData name="Matthieu De Mari" userId="dfb708c9-d8dc-439f-9a3b-c772bf4a311c" providerId="ADAL" clId="{AC0CA790-EDC2-4116-8838-0C3C4AEF80E1}" dt="2023-07-06T03:23:24.092" v="145" actId="478"/>
          <ac:spMkLst>
            <pc:docMk/>
            <pc:sldMk cId="1577144882" sldId="794"/>
            <ac:spMk id="6" creationId="{27C6E6D3-873D-CE3E-D9BE-C425D08243D8}"/>
          </ac:spMkLst>
        </pc:spChg>
        <pc:spChg chg="add mod">
          <ac:chgData name="Matthieu De Mari" userId="dfb708c9-d8dc-439f-9a3b-c772bf4a311c" providerId="ADAL" clId="{AC0CA790-EDC2-4116-8838-0C3C4AEF80E1}" dt="2023-07-06T03:26:01.711" v="511" actId="113"/>
          <ac:spMkLst>
            <pc:docMk/>
            <pc:sldMk cId="1577144882" sldId="794"/>
            <ac:spMk id="7" creationId="{34FFFE41-D034-EA6C-3756-750C5DB81D1C}"/>
          </ac:spMkLst>
        </pc:spChg>
        <pc:spChg chg="add del mod">
          <ac:chgData name="Matthieu De Mari" userId="dfb708c9-d8dc-439f-9a3b-c772bf4a311c" providerId="ADAL" clId="{AC0CA790-EDC2-4116-8838-0C3C4AEF80E1}" dt="2023-07-06T03:27:32.885" v="554" actId="208"/>
          <ac:spMkLst>
            <pc:docMk/>
            <pc:sldMk cId="1577144882" sldId="794"/>
            <ac:spMk id="8" creationId="{1B33733F-99CE-FF22-3D11-CF470D6B6EF8}"/>
          </ac:spMkLst>
        </pc:spChg>
        <pc:picChg chg="mod">
          <ac:chgData name="Matthieu De Mari" userId="dfb708c9-d8dc-439f-9a3b-c772bf4a311c" providerId="ADAL" clId="{AC0CA790-EDC2-4116-8838-0C3C4AEF80E1}" dt="2023-07-06T03:26:59.235" v="513" actId="1076"/>
          <ac:picMkLst>
            <pc:docMk/>
            <pc:sldMk cId="1577144882" sldId="794"/>
            <ac:picMk id="5" creationId="{6B0AD40C-3E64-86C3-7D31-7B8684468BD0}"/>
          </ac:picMkLst>
        </pc:picChg>
      </pc:sldChg>
      <pc:sldChg chg="modSp mod">
        <pc:chgData name="Matthieu De Mari" userId="dfb708c9-d8dc-439f-9a3b-c772bf4a311c" providerId="ADAL" clId="{AC0CA790-EDC2-4116-8838-0C3C4AEF80E1}" dt="2023-07-06T03:28:56.389" v="626" actId="20577"/>
        <pc:sldMkLst>
          <pc:docMk/>
          <pc:sldMk cId="2353942002" sldId="795"/>
        </pc:sldMkLst>
        <pc:spChg chg="mod">
          <ac:chgData name="Matthieu De Mari" userId="dfb708c9-d8dc-439f-9a3b-c772bf4a311c" providerId="ADAL" clId="{AC0CA790-EDC2-4116-8838-0C3C4AEF80E1}" dt="2023-07-06T03:28:56.389" v="626" actId="20577"/>
          <ac:spMkLst>
            <pc:docMk/>
            <pc:sldMk cId="2353942002" sldId="795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29:43.820" v="641" actId="20577"/>
        <pc:sldMkLst>
          <pc:docMk/>
          <pc:sldMk cId="1414932605" sldId="796"/>
        </pc:sldMkLst>
        <pc:spChg chg="mod">
          <ac:chgData name="Matthieu De Mari" userId="dfb708c9-d8dc-439f-9a3b-c772bf4a311c" providerId="ADAL" clId="{AC0CA790-EDC2-4116-8838-0C3C4AEF80E1}" dt="2023-07-06T03:29:43.820" v="641" actId="20577"/>
          <ac:spMkLst>
            <pc:docMk/>
            <pc:sldMk cId="1414932605" sldId="796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AC0CA790-EDC2-4116-8838-0C3C4AEF80E1}" dt="2023-07-06T03:31:48.636" v="735" actId="20577"/>
        <pc:sldMkLst>
          <pc:docMk/>
          <pc:sldMk cId="567883404" sldId="798"/>
        </pc:sldMkLst>
        <pc:spChg chg="mod">
          <ac:chgData name="Matthieu De Mari" userId="dfb708c9-d8dc-439f-9a3b-c772bf4a311c" providerId="ADAL" clId="{AC0CA790-EDC2-4116-8838-0C3C4AEF80E1}" dt="2023-07-06T03:31:48.636" v="735" actId="20577"/>
          <ac:spMkLst>
            <pc:docMk/>
            <pc:sldMk cId="567883404" sldId="79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31:18.111" v="707" actId="20577"/>
        <pc:sldMkLst>
          <pc:docMk/>
          <pc:sldMk cId="703353227" sldId="799"/>
        </pc:sldMkLst>
        <pc:spChg chg="mod">
          <ac:chgData name="Matthieu De Mari" userId="dfb708c9-d8dc-439f-9a3b-c772bf4a311c" providerId="ADAL" clId="{AC0CA790-EDC2-4116-8838-0C3C4AEF80E1}" dt="2023-07-06T03:31:18.111" v="707" actId="20577"/>
          <ac:spMkLst>
            <pc:docMk/>
            <pc:sldMk cId="703353227" sldId="799"/>
            <ac:spMk id="4" creationId="{3D8906E9-3F26-1680-6CF9-CC0314375949}"/>
          </ac:spMkLst>
        </pc:spChg>
        <pc:picChg chg="mod">
          <ac:chgData name="Matthieu De Mari" userId="dfb708c9-d8dc-439f-9a3b-c772bf4a311c" providerId="ADAL" clId="{AC0CA790-EDC2-4116-8838-0C3C4AEF80E1}" dt="2023-07-06T03:31:10.070" v="674" actId="1076"/>
          <ac:picMkLst>
            <pc:docMk/>
            <pc:sldMk cId="703353227" sldId="799"/>
            <ac:picMk id="6" creationId="{5F1CA5DA-BBDC-B1F1-22A7-C8B1B6EB8884}"/>
          </ac:picMkLst>
        </pc:picChg>
      </pc:sldChg>
      <pc:sldChg chg="modSp mod">
        <pc:chgData name="Matthieu De Mari" userId="dfb708c9-d8dc-439f-9a3b-c772bf4a311c" providerId="ADAL" clId="{AC0CA790-EDC2-4116-8838-0C3C4AEF80E1}" dt="2023-07-06T03:32:13.833" v="748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AC0CA790-EDC2-4116-8838-0C3C4AEF80E1}" dt="2023-07-06T03:32:13.833" v="748" actId="20577"/>
          <ac:spMkLst>
            <pc:docMk/>
            <pc:sldMk cId="253262496" sldId="802"/>
            <ac:spMk id="3" creationId="{F0814AA9-339A-72D8-E8A9-C066A3ED5800}"/>
          </ac:spMkLst>
        </pc:spChg>
      </pc:sldChg>
      <pc:sldChg chg="modSp">
        <pc:chgData name="Matthieu De Mari" userId="dfb708c9-d8dc-439f-9a3b-c772bf4a311c" providerId="ADAL" clId="{AC0CA790-EDC2-4116-8838-0C3C4AEF80E1}" dt="2023-07-06T03:38:38.419" v="1083" actId="20577"/>
        <pc:sldMkLst>
          <pc:docMk/>
          <pc:sldMk cId="232544569" sldId="803"/>
        </pc:sldMkLst>
        <pc:spChg chg="mod">
          <ac:chgData name="Matthieu De Mari" userId="dfb708c9-d8dc-439f-9a3b-c772bf4a311c" providerId="ADAL" clId="{AC0CA790-EDC2-4116-8838-0C3C4AEF80E1}" dt="2023-07-06T03:38:06.658" v="1069" actId="20577"/>
          <ac:spMkLst>
            <pc:docMk/>
            <pc:sldMk cId="232544569" sldId="803"/>
            <ac:spMk id="3" creationId="{F0814AA9-339A-72D8-E8A9-C066A3ED5800}"/>
          </ac:spMkLst>
        </pc:spChg>
        <pc:spChg chg="mod">
          <ac:chgData name="Matthieu De Mari" userId="dfb708c9-d8dc-439f-9a3b-c772bf4a311c" providerId="ADAL" clId="{AC0CA790-EDC2-4116-8838-0C3C4AEF80E1}" dt="2023-07-06T03:38:38.419" v="1083" actId="20577"/>
          <ac:spMkLst>
            <pc:docMk/>
            <pc:sldMk cId="232544569" sldId="803"/>
            <ac:spMk id="5" creationId="{66EACFFC-77D9-FFF7-F013-E5C19F4A5D72}"/>
          </ac:spMkLst>
        </pc:spChg>
      </pc:sldChg>
      <pc:sldChg chg="modSp mod">
        <pc:chgData name="Matthieu De Mari" userId="dfb708c9-d8dc-439f-9a3b-c772bf4a311c" providerId="ADAL" clId="{AC0CA790-EDC2-4116-8838-0C3C4AEF80E1}" dt="2023-07-06T03:33:27.882" v="807" actId="207"/>
        <pc:sldMkLst>
          <pc:docMk/>
          <pc:sldMk cId="165715628" sldId="804"/>
        </pc:sldMkLst>
        <pc:spChg chg="mod">
          <ac:chgData name="Matthieu De Mari" userId="dfb708c9-d8dc-439f-9a3b-c772bf4a311c" providerId="ADAL" clId="{AC0CA790-EDC2-4116-8838-0C3C4AEF80E1}" dt="2023-07-06T03:33:27.882" v="807" actId="207"/>
          <ac:spMkLst>
            <pc:docMk/>
            <pc:sldMk cId="165715628" sldId="804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37:21.434" v="1042" actId="27636"/>
        <pc:sldMkLst>
          <pc:docMk/>
          <pc:sldMk cId="1145967515" sldId="805"/>
        </pc:sldMkLst>
        <pc:spChg chg="mod">
          <ac:chgData name="Matthieu De Mari" userId="dfb708c9-d8dc-439f-9a3b-c772bf4a311c" providerId="ADAL" clId="{AC0CA790-EDC2-4116-8838-0C3C4AEF80E1}" dt="2023-07-06T03:37:21.420" v="1041" actId="27636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AC0CA790-EDC2-4116-8838-0C3C4AEF80E1}" dt="2023-07-06T03:37:21.434" v="1042" actId="27636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AC0CA790-EDC2-4116-8838-0C3C4AEF80E1}" dt="2023-07-06T03:39:37.608" v="1161" actId="113"/>
        <pc:sldMkLst>
          <pc:docMk/>
          <pc:sldMk cId="3590245027" sldId="806"/>
        </pc:sldMkLst>
        <pc:spChg chg="mod">
          <ac:chgData name="Matthieu De Mari" userId="dfb708c9-d8dc-439f-9a3b-c772bf4a311c" providerId="ADAL" clId="{AC0CA790-EDC2-4116-8838-0C3C4AEF80E1}" dt="2023-07-06T03:39:37.608" v="1161" actId="113"/>
          <ac:spMkLst>
            <pc:docMk/>
            <pc:sldMk cId="3590245027" sldId="806"/>
            <ac:spMk id="8" creationId="{FB399317-C624-3FED-3E47-E308708DE390}"/>
          </ac:spMkLst>
        </pc:spChg>
      </pc:sldChg>
      <pc:sldChg chg="modSp mod">
        <pc:chgData name="Matthieu De Mari" userId="dfb708c9-d8dc-439f-9a3b-c772bf4a311c" providerId="ADAL" clId="{AC0CA790-EDC2-4116-8838-0C3C4AEF80E1}" dt="2023-07-06T03:41:59.624" v="1317" actId="20577"/>
        <pc:sldMkLst>
          <pc:docMk/>
          <pc:sldMk cId="609329699" sldId="807"/>
        </pc:sldMkLst>
        <pc:spChg chg="mod">
          <ac:chgData name="Matthieu De Mari" userId="dfb708c9-d8dc-439f-9a3b-c772bf4a311c" providerId="ADAL" clId="{AC0CA790-EDC2-4116-8838-0C3C4AEF80E1}" dt="2023-07-06T03:41:59.624" v="1317" actId="20577"/>
          <ac:spMkLst>
            <pc:docMk/>
            <pc:sldMk cId="609329699" sldId="807"/>
            <ac:spMk id="2" creationId="{A8C99902-2A36-9C91-5F2C-9819DE23FB0C}"/>
          </ac:spMkLst>
        </pc:spChg>
        <pc:spChg chg="mod">
          <ac:chgData name="Matthieu De Mari" userId="dfb708c9-d8dc-439f-9a3b-c772bf4a311c" providerId="ADAL" clId="{AC0CA790-EDC2-4116-8838-0C3C4AEF80E1}" dt="2023-07-06T03:41:50.148" v="1302" actId="27636"/>
          <ac:spMkLst>
            <pc:docMk/>
            <pc:sldMk cId="609329699" sldId="80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42:10.598" v="1326" actId="20577"/>
        <pc:sldMkLst>
          <pc:docMk/>
          <pc:sldMk cId="741808374" sldId="808"/>
        </pc:sldMkLst>
        <pc:spChg chg="mod">
          <ac:chgData name="Matthieu De Mari" userId="dfb708c9-d8dc-439f-9a3b-c772bf4a311c" providerId="ADAL" clId="{AC0CA790-EDC2-4116-8838-0C3C4AEF80E1}" dt="2023-07-06T03:42:05.294" v="1318"/>
          <ac:spMkLst>
            <pc:docMk/>
            <pc:sldMk cId="741808374" sldId="808"/>
            <ac:spMk id="2" creationId="{A8C99902-2A36-9C91-5F2C-9819DE23FB0C}"/>
          </ac:spMkLst>
        </pc:spChg>
        <pc:spChg chg="mod">
          <ac:chgData name="Matthieu De Mari" userId="dfb708c9-d8dc-439f-9a3b-c772bf4a311c" providerId="ADAL" clId="{AC0CA790-EDC2-4116-8838-0C3C4AEF80E1}" dt="2023-07-06T03:42:10.598" v="1326" actId="20577"/>
          <ac:spMkLst>
            <pc:docMk/>
            <pc:sldMk cId="741808374" sldId="80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AC0CA790-EDC2-4116-8838-0C3C4AEF80E1}" dt="2023-07-06T03:42:35.589" v="1340" actId="20577"/>
        <pc:sldMkLst>
          <pc:docMk/>
          <pc:sldMk cId="4127253414" sldId="809"/>
        </pc:sldMkLst>
        <pc:spChg chg="mod">
          <ac:chgData name="Matthieu De Mari" userId="dfb708c9-d8dc-439f-9a3b-c772bf4a311c" providerId="ADAL" clId="{AC0CA790-EDC2-4116-8838-0C3C4AEF80E1}" dt="2023-07-06T03:42:35.589" v="1340" actId="20577"/>
          <ac:spMkLst>
            <pc:docMk/>
            <pc:sldMk cId="4127253414" sldId="809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AC0CA790-EDC2-4116-8838-0C3C4AEF80E1}" dt="2023-07-06T03:43:01.506" v="1352" actId="20577"/>
        <pc:sldMkLst>
          <pc:docMk/>
          <pc:sldMk cId="3415879044" sldId="810"/>
        </pc:sldMkLst>
        <pc:spChg chg="mod">
          <ac:chgData name="Matthieu De Mari" userId="dfb708c9-d8dc-439f-9a3b-c772bf4a311c" providerId="ADAL" clId="{AC0CA790-EDC2-4116-8838-0C3C4AEF80E1}" dt="2023-07-06T03:43:01.506" v="1352" actId="20577"/>
          <ac:spMkLst>
            <pc:docMk/>
            <pc:sldMk cId="3415879044" sldId="810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AC0CA790-EDC2-4116-8838-0C3C4AEF80E1}" dt="2023-07-06T03:45:05.478" v="1533" actId="20577"/>
        <pc:sldMkLst>
          <pc:docMk/>
          <pc:sldMk cId="2804082923" sldId="811"/>
        </pc:sldMkLst>
        <pc:spChg chg="mod">
          <ac:chgData name="Matthieu De Mari" userId="dfb708c9-d8dc-439f-9a3b-c772bf4a311c" providerId="ADAL" clId="{AC0CA790-EDC2-4116-8838-0C3C4AEF80E1}" dt="2023-07-06T03:45:05.478" v="1533" actId="20577"/>
          <ac:spMkLst>
            <pc:docMk/>
            <pc:sldMk cId="2804082923" sldId="811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AC0CA790-EDC2-4116-8838-0C3C4AEF80E1}" dt="2023-07-06T03:45:28.808" v="1537"/>
        <pc:sldMkLst>
          <pc:docMk/>
          <pc:sldMk cId="3931571633" sldId="812"/>
        </pc:sldMkLst>
        <pc:spChg chg="mod">
          <ac:chgData name="Matthieu De Mari" userId="dfb708c9-d8dc-439f-9a3b-c772bf4a311c" providerId="ADAL" clId="{AC0CA790-EDC2-4116-8838-0C3C4AEF80E1}" dt="2023-07-06T03:45:28.808" v="1537"/>
          <ac:spMkLst>
            <pc:docMk/>
            <pc:sldMk cId="3931571633" sldId="812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AC0CA790-EDC2-4116-8838-0C3C4AEF80E1}" dt="2023-07-06T03:48:14.983" v="1680" actId="20577"/>
        <pc:sldMkLst>
          <pc:docMk/>
          <pc:sldMk cId="2163984957" sldId="814"/>
        </pc:sldMkLst>
        <pc:spChg chg="mod">
          <ac:chgData name="Matthieu De Mari" userId="dfb708c9-d8dc-439f-9a3b-c772bf4a311c" providerId="ADAL" clId="{AC0CA790-EDC2-4116-8838-0C3C4AEF80E1}" dt="2023-07-06T03:48:14.983" v="1680" actId="20577"/>
          <ac:spMkLst>
            <pc:docMk/>
            <pc:sldMk cId="2163984957" sldId="814"/>
            <ac:spMk id="2" creationId="{D96AD8A6-B599-B063-57F1-1C39C0DC0740}"/>
          </ac:spMkLst>
        </pc:spChg>
        <pc:spChg chg="mod">
          <ac:chgData name="Matthieu De Mari" userId="dfb708c9-d8dc-439f-9a3b-c772bf4a311c" providerId="ADAL" clId="{AC0CA790-EDC2-4116-8838-0C3C4AEF80E1}" dt="2023-07-06T03:48:08.150" v="1675" actId="20577"/>
          <ac:spMkLst>
            <pc:docMk/>
            <pc:sldMk cId="2163984957" sldId="814"/>
            <ac:spMk id="3" creationId="{E1CD3411-BB5D-79FF-453C-75044757B3B6}"/>
          </ac:spMkLst>
        </pc:spChg>
      </pc:sldChg>
      <pc:sldChg chg="modSp mod">
        <pc:chgData name="Matthieu De Mari" userId="dfb708c9-d8dc-439f-9a3b-c772bf4a311c" providerId="ADAL" clId="{AC0CA790-EDC2-4116-8838-0C3C4AEF80E1}" dt="2023-07-06T03:48:45.953" v="1698" actId="20577"/>
        <pc:sldMkLst>
          <pc:docMk/>
          <pc:sldMk cId="507741553" sldId="815"/>
        </pc:sldMkLst>
        <pc:spChg chg="mod">
          <ac:chgData name="Matthieu De Mari" userId="dfb708c9-d8dc-439f-9a3b-c772bf4a311c" providerId="ADAL" clId="{AC0CA790-EDC2-4116-8838-0C3C4AEF80E1}" dt="2023-07-06T03:48:45.953" v="1698" actId="20577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AC0CA790-EDC2-4116-8838-0C3C4AEF80E1}" dt="2023-07-06T04:06:40.769" v="2067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AC0CA790-EDC2-4116-8838-0C3C4AEF80E1}" dt="2023-07-06T04:06:40.769" v="2067" actId="20577"/>
          <ac:spMkLst>
            <pc:docMk/>
            <pc:sldMk cId="1946753280" sldId="816"/>
            <ac:spMk id="3" creationId="{63E638E1-0E19-7F02-7FE0-49EBCE47EBFA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4:08:39.519" v="2190"/>
        <pc:sldMkLst>
          <pc:docMk/>
          <pc:sldMk cId="4233116706" sldId="817"/>
        </pc:sldMkLst>
        <pc:spChg chg="mod">
          <ac:chgData name="Matthieu De Mari" userId="dfb708c9-d8dc-439f-9a3b-c772bf4a311c" providerId="ADAL" clId="{AC0CA790-EDC2-4116-8838-0C3C4AEF80E1}" dt="2023-07-06T04:08:21.773" v="2184" actId="20577"/>
          <ac:spMkLst>
            <pc:docMk/>
            <pc:sldMk cId="4233116706" sldId="817"/>
            <ac:spMk id="3" creationId="{63E638E1-0E19-7F02-7FE0-49EBCE47EBFA}"/>
          </ac:spMkLst>
        </pc:spChg>
        <pc:picChg chg="add mod">
          <ac:chgData name="Matthieu De Mari" userId="dfb708c9-d8dc-439f-9a3b-c772bf4a311c" providerId="ADAL" clId="{AC0CA790-EDC2-4116-8838-0C3C4AEF80E1}" dt="2023-07-06T04:08:39.519" v="2190"/>
          <ac:picMkLst>
            <pc:docMk/>
            <pc:sldMk cId="4233116706" sldId="817"/>
            <ac:picMk id="4" creationId="{E00CC6F8-3B60-1E59-AC98-6A0AD36B8471}"/>
          </ac:picMkLst>
        </pc:picChg>
        <pc:picChg chg="del mod">
          <ac:chgData name="Matthieu De Mari" userId="dfb708c9-d8dc-439f-9a3b-c772bf4a311c" providerId="ADAL" clId="{AC0CA790-EDC2-4116-8838-0C3C4AEF80E1}" dt="2023-07-06T04:08:39.235" v="2189" actId="478"/>
          <ac:picMkLst>
            <pc:docMk/>
            <pc:sldMk cId="4233116706" sldId="817"/>
            <ac:picMk id="8" creationId="{4F49498C-C168-D997-C92B-72ABE1A492B2}"/>
          </ac:picMkLst>
        </pc:picChg>
      </pc:sldChg>
      <pc:sldChg chg="addSp delSp modSp mod">
        <pc:chgData name="Matthieu De Mari" userId="dfb708c9-d8dc-439f-9a3b-c772bf4a311c" providerId="ADAL" clId="{AC0CA790-EDC2-4116-8838-0C3C4AEF80E1}" dt="2023-07-06T04:09:59.482" v="2278" actId="20577"/>
        <pc:sldMkLst>
          <pc:docMk/>
          <pc:sldMk cId="182983479" sldId="818"/>
        </pc:sldMkLst>
        <pc:spChg chg="mod">
          <ac:chgData name="Matthieu De Mari" userId="dfb708c9-d8dc-439f-9a3b-c772bf4a311c" providerId="ADAL" clId="{AC0CA790-EDC2-4116-8838-0C3C4AEF80E1}" dt="2023-07-06T04:09:59.482" v="2278" actId="20577"/>
          <ac:spMkLst>
            <pc:docMk/>
            <pc:sldMk cId="182983479" sldId="818"/>
            <ac:spMk id="3" creationId="{63E638E1-0E19-7F02-7FE0-49EBCE47EBFA}"/>
          </ac:spMkLst>
        </pc:spChg>
        <pc:picChg chg="del">
          <ac:chgData name="Matthieu De Mari" userId="dfb708c9-d8dc-439f-9a3b-c772bf4a311c" providerId="ADAL" clId="{AC0CA790-EDC2-4116-8838-0C3C4AEF80E1}" dt="2023-07-06T04:08:31.880" v="2186" actId="478"/>
          <ac:picMkLst>
            <pc:docMk/>
            <pc:sldMk cId="182983479" sldId="818"/>
            <ac:picMk id="5" creationId="{04BE87CC-6D9A-21CA-4052-9CC25E51F1B6}"/>
          </ac:picMkLst>
        </pc:picChg>
        <pc:picChg chg="add mod">
          <ac:chgData name="Matthieu De Mari" userId="dfb708c9-d8dc-439f-9a3b-c772bf4a311c" providerId="ADAL" clId="{AC0CA790-EDC2-4116-8838-0C3C4AEF80E1}" dt="2023-07-06T04:08:36.825" v="2188" actId="1076"/>
          <ac:picMkLst>
            <pc:docMk/>
            <pc:sldMk cId="182983479" sldId="818"/>
            <ac:picMk id="6" creationId="{1DEBBE6B-CA2E-A219-1DD0-72B4197A1E77}"/>
          </ac:picMkLst>
        </pc:picChg>
      </pc:sldChg>
      <pc:sldChg chg="modSp mod">
        <pc:chgData name="Matthieu De Mari" userId="dfb708c9-d8dc-439f-9a3b-c772bf4a311c" providerId="ADAL" clId="{AC0CA790-EDC2-4116-8838-0C3C4AEF80E1}" dt="2023-07-06T04:11:59.573" v="2357" actId="207"/>
        <pc:sldMkLst>
          <pc:docMk/>
          <pc:sldMk cId="336555302" sldId="819"/>
        </pc:sldMkLst>
        <pc:spChg chg="mod">
          <ac:chgData name="Matthieu De Mari" userId="dfb708c9-d8dc-439f-9a3b-c772bf4a311c" providerId="ADAL" clId="{AC0CA790-EDC2-4116-8838-0C3C4AEF80E1}" dt="2023-07-06T04:11:59.573" v="2357" actId="207"/>
          <ac:spMkLst>
            <pc:docMk/>
            <pc:sldMk cId="336555302" sldId="819"/>
            <ac:spMk id="3" creationId="{593B6C32-2754-00A2-7A8E-EF46AD4E3535}"/>
          </ac:spMkLst>
        </pc:spChg>
      </pc:sldChg>
      <pc:sldChg chg="addSp modSp mod">
        <pc:chgData name="Matthieu De Mari" userId="dfb708c9-d8dc-439f-9a3b-c772bf4a311c" providerId="ADAL" clId="{AC0CA790-EDC2-4116-8838-0C3C4AEF80E1}" dt="2023-07-06T04:13:36.987" v="2482" actId="1076"/>
        <pc:sldMkLst>
          <pc:docMk/>
          <pc:sldMk cId="4216078664" sldId="822"/>
        </pc:sldMkLst>
        <pc:spChg chg="add mod">
          <ac:chgData name="Matthieu De Mari" userId="dfb708c9-d8dc-439f-9a3b-c772bf4a311c" providerId="ADAL" clId="{AC0CA790-EDC2-4116-8838-0C3C4AEF80E1}" dt="2023-07-06T04:13:36.987" v="2482" actId="1076"/>
          <ac:spMkLst>
            <pc:docMk/>
            <pc:sldMk cId="4216078664" sldId="822"/>
            <ac:spMk id="2" creationId="{71B172A0-05B2-C1BA-B01D-1B1E9A49139A}"/>
          </ac:spMkLst>
        </pc:spChg>
        <pc:picChg chg="mod">
          <ac:chgData name="Matthieu De Mari" userId="dfb708c9-d8dc-439f-9a3b-c772bf4a311c" providerId="ADAL" clId="{AC0CA790-EDC2-4116-8838-0C3C4AEF80E1}" dt="2023-07-06T04:12:42.067" v="2358" actId="1076"/>
          <ac:picMkLst>
            <pc:docMk/>
            <pc:sldMk cId="4216078664" sldId="822"/>
            <ac:picMk id="11" creationId="{6F669AF8-B316-44F0-1C56-849775CD44A6}"/>
          </ac:picMkLst>
        </pc:picChg>
      </pc:sldChg>
      <pc:sldChg chg="modSp mod">
        <pc:chgData name="Matthieu De Mari" userId="dfb708c9-d8dc-439f-9a3b-c772bf4a311c" providerId="ADAL" clId="{AC0CA790-EDC2-4116-8838-0C3C4AEF80E1}" dt="2023-07-06T03:34:40.055" v="890" actId="14100"/>
        <pc:sldMkLst>
          <pc:docMk/>
          <pc:sldMk cId="386474252" sldId="827"/>
        </pc:sldMkLst>
        <pc:spChg chg="mod">
          <ac:chgData name="Matthieu De Mari" userId="dfb708c9-d8dc-439f-9a3b-c772bf4a311c" providerId="ADAL" clId="{AC0CA790-EDC2-4116-8838-0C3C4AEF80E1}" dt="2023-07-06T03:34:40.055" v="890" actId="14100"/>
          <ac:spMkLst>
            <pc:docMk/>
            <pc:sldMk cId="386474252" sldId="827"/>
            <ac:spMk id="3" creationId="{F0814AA9-339A-72D8-E8A9-C066A3ED5800}"/>
          </ac:spMkLst>
        </pc:spChg>
      </pc:sldChg>
      <pc:sldChg chg="modSp">
        <pc:chgData name="Matthieu De Mari" userId="dfb708c9-d8dc-439f-9a3b-c772bf4a311c" providerId="ADAL" clId="{AC0CA790-EDC2-4116-8838-0C3C4AEF80E1}" dt="2023-07-06T03:47:47.920" v="1674"/>
        <pc:sldMkLst>
          <pc:docMk/>
          <pc:sldMk cId="2986862345" sldId="828"/>
        </pc:sldMkLst>
        <pc:spChg chg="mod">
          <ac:chgData name="Matthieu De Mari" userId="dfb708c9-d8dc-439f-9a3b-c772bf4a311c" providerId="ADAL" clId="{AC0CA790-EDC2-4116-8838-0C3C4AEF80E1}" dt="2023-07-06T03:47:47.920" v="1674"/>
          <ac:spMkLst>
            <pc:docMk/>
            <pc:sldMk cId="2986862345" sldId="828"/>
            <ac:spMk id="3" creationId="{CF1D478A-0975-EE46-490C-B98DC55AC938}"/>
          </ac:spMkLst>
        </pc:spChg>
      </pc:sldChg>
      <pc:sldChg chg="addSp delSp modSp mod">
        <pc:chgData name="Matthieu De Mari" userId="dfb708c9-d8dc-439f-9a3b-c772bf4a311c" providerId="ADAL" clId="{AC0CA790-EDC2-4116-8838-0C3C4AEF80E1}" dt="2023-07-06T04:06:03.302" v="2047" actId="1076"/>
        <pc:sldMkLst>
          <pc:docMk/>
          <pc:sldMk cId="2441798468" sldId="829"/>
        </pc:sldMkLst>
        <pc:spChg chg="mod">
          <ac:chgData name="Matthieu De Mari" userId="dfb708c9-d8dc-439f-9a3b-c772bf4a311c" providerId="ADAL" clId="{AC0CA790-EDC2-4116-8838-0C3C4AEF80E1}" dt="2023-07-06T04:03:52.501" v="1923" actId="27636"/>
          <ac:spMkLst>
            <pc:docMk/>
            <pc:sldMk cId="2441798468" sldId="829"/>
            <ac:spMk id="3" creationId="{63E638E1-0E19-7F02-7FE0-49EBCE47EBFA}"/>
          </ac:spMkLst>
        </pc:spChg>
        <pc:spChg chg="add mod">
          <ac:chgData name="Matthieu De Mari" userId="dfb708c9-d8dc-439f-9a3b-c772bf4a311c" providerId="ADAL" clId="{AC0CA790-EDC2-4116-8838-0C3C4AEF80E1}" dt="2023-07-06T04:06:00.321" v="2046" actId="14100"/>
          <ac:spMkLst>
            <pc:docMk/>
            <pc:sldMk cId="2441798468" sldId="829"/>
            <ac:spMk id="7" creationId="{44129023-F68E-078F-9134-3441B0D61EA9}"/>
          </ac:spMkLst>
        </pc:spChg>
        <pc:picChg chg="add del mod">
          <ac:chgData name="Matthieu De Mari" userId="dfb708c9-d8dc-439f-9a3b-c772bf4a311c" providerId="ADAL" clId="{AC0CA790-EDC2-4116-8838-0C3C4AEF80E1}" dt="2023-07-06T03:52:03.055" v="1801" actId="21"/>
          <ac:picMkLst>
            <pc:docMk/>
            <pc:sldMk cId="2441798468" sldId="829"/>
            <ac:picMk id="5" creationId="{05FC1359-A4ED-D65F-D536-843F70B1661A}"/>
          </ac:picMkLst>
        </pc:picChg>
        <pc:picChg chg="add mod">
          <ac:chgData name="Matthieu De Mari" userId="dfb708c9-d8dc-439f-9a3b-c772bf4a311c" providerId="ADAL" clId="{AC0CA790-EDC2-4116-8838-0C3C4AEF80E1}" dt="2023-07-06T04:06:03.302" v="2047" actId="1076"/>
          <ac:picMkLst>
            <pc:docMk/>
            <pc:sldMk cId="2441798468" sldId="829"/>
            <ac:picMk id="6" creationId="{B9E7BE80-0CA2-4B8B-69D7-5C91E3AB8500}"/>
          </ac:picMkLst>
        </pc:picChg>
      </pc:sldChg>
      <pc:sldChg chg="addSp delSp modSp mod">
        <pc:chgData name="Matthieu De Mari" userId="dfb708c9-d8dc-439f-9a3b-c772bf4a311c" providerId="ADAL" clId="{AC0CA790-EDC2-4116-8838-0C3C4AEF80E1}" dt="2023-07-06T04:10:29.356" v="2299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AC0CA790-EDC2-4116-8838-0C3C4AEF80E1}" dt="2023-07-06T04:10:29.356" v="2299" actId="20577"/>
          <ac:spMkLst>
            <pc:docMk/>
            <pc:sldMk cId="491711875" sldId="830"/>
            <ac:spMk id="3" creationId="{63E638E1-0E19-7F02-7FE0-49EBCE47EBFA}"/>
          </ac:spMkLst>
        </pc:spChg>
        <pc:picChg chg="del">
          <ac:chgData name="Matthieu De Mari" userId="dfb708c9-d8dc-439f-9a3b-c772bf4a311c" providerId="ADAL" clId="{AC0CA790-EDC2-4116-8838-0C3C4AEF80E1}" dt="2023-07-06T04:10:26.253" v="2296" actId="478"/>
          <ac:picMkLst>
            <pc:docMk/>
            <pc:sldMk cId="491711875" sldId="830"/>
            <ac:picMk id="5" creationId="{04BE87CC-6D9A-21CA-4052-9CC25E51F1B6}"/>
          </ac:picMkLst>
        </pc:picChg>
        <pc:picChg chg="add mod">
          <ac:chgData name="Matthieu De Mari" userId="dfb708c9-d8dc-439f-9a3b-c772bf4a311c" providerId="ADAL" clId="{AC0CA790-EDC2-4116-8838-0C3C4AEF80E1}" dt="2023-07-06T04:10:26.489" v="2297"/>
          <ac:picMkLst>
            <pc:docMk/>
            <pc:sldMk cId="491711875" sldId="830"/>
            <ac:picMk id="6" creationId="{CA2AFA82-4109-7FB0-8594-582930CE5F91}"/>
          </ac:picMkLst>
        </pc:picChg>
      </pc:sldChg>
    </pc:docChg>
  </pc:docChgLst>
  <pc:docChgLst>
    <pc:chgData name="Matthieu De Mari" userId="dfb708c9-d8dc-439f-9a3b-c772bf4a311c" providerId="ADAL" clId="{D2FDBEB2-E663-41FC-8A3C-AC79657DF6AB}"/>
    <pc:docChg chg="undo custSel addSld delSld modSld sldOrd addSection delSection modSection">
      <pc:chgData name="Matthieu De Mari" userId="dfb708c9-d8dc-439f-9a3b-c772bf4a311c" providerId="ADAL" clId="{D2FDBEB2-E663-41FC-8A3C-AC79657DF6AB}" dt="2023-02-07T06:56:13.154" v="16712" actId="20577"/>
      <pc:docMkLst>
        <pc:docMk/>
      </pc:docMkLst>
      <pc:sldChg chg="modSp del mod">
        <pc:chgData name="Matthieu De Mari" userId="dfb708c9-d8dc-439f-9a3b-c772bf4a311c" providerId="ADAL" clId="{D2FDBEB2-E663-41FC-8A3C-AC79657DF6AB}" dt="2023-02-07T04:59:33.507" v="10526" actId="47"/>
        <pc:sldMkLst>
          <pc:docMk/>
          <pc:sldMk cId="3442501962" sldId="257"/>
        </pc:sldMkLst>
        <pc:spChg chg="mod">
          <ac:chgData name="Matthieu De Mari" userId="dfb708c9-d8dc-439f-9a3b-c772bf4a311c" providerId="ADAL" clId="{D2FDBEB2-E663-41FC-8A3C-AC79657DF6AB}" dt="2023-01-31T09:38:27.909" v="1" actId="20577"/>
          <ac:spMkLst>
            <pc:docMk/>
            <pc:sldMk cId="3442501962" sldId="257"/>
            <ac:spMk id="2" creationId="{49D40417-A4D3-4CE8-96E7-708E2439AE7B}"/>
          </ac:spMkLst>
        </pc:spChg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1893873068" sldId="266"/>
        </pc:sldMkLst>
      </pc:sldChg>
      <pc:sldChg chg="del">
        <pc:chgData name="Matthieu De Mari" userId="dfb708c9-d8dc-439f-9a3b-c772bf4a311c" providerId="ADAL" clId="{D2FDBEB2-E663-41FC-8A3C-AC79657DF6AB}" dt="2023-02-07T06:52:05.212" v="16012" actId="47"/>
        <pc:sldMkLst>
          <pc:docMk/>
          <pc:sldMk cId="3880949074" sldId="267"/>
        </pc:sldMkLst>
      </pc:sldChg>
      <pc:sldChg chg="modSp mod">
        <pc:chgData name="Matthieu De Mari" userId="dfb708c9-d8dc-439f-9a3b-c772bf4a311c" providerId="ADAL" clId="{D2FDBEB2-E663-41FC-8A3C-AC79657DF6AB}" dt="2023-02-07T06:55:26.623" v="16650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D2FDBEB2-E663-41FC-8A3C-AC79657DF6AB}" dt="2023-01-31T09:38:33.645" v="7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D2FDBEB2-E663-41FC-8A3C-AC79657DF6AB}" dt="2023-02-07T06:53:41.149" v="16314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D2FDBEB2-E663-41FC-8A3C-AC79657DF6AB}" dt="2023-02-07T06:55:26.623" v="16650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modSp mod">
        <pc:chgData name="Matthieu De Mari" userId="dfb708c9-d8dc-439f-9a3b-c772bf4a311c" providerId="ADAL" clId="{D2FDBEB2-E663-41FC-8A3C-AC79657DF6AB}" dt="2023-02-07T01:27:23.451" v="8353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D2FDBEB2-E663-41FC-8A3C-AC79657DF6AB}" dt="2023-02-07T01:27:23.451" v="8353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0766058" sldId="378"/>
        </pc:sldMkLst>
        <pc:spChg chg="del mod ord">
          <ac:chgData name="Matthieu De Mari" userId="dfb708c9-d8dc-439f-9a3b-c772bf4a311c" providerId="ADAL" clId="{D2FDBEB2-E663-41FC-8A3C-AC79657DF6AB}" dt="2023-02-03T06:04:00.097" v="327" actId="700"/>
          <ac:spMkLst>
            <pc:docMk/>
            <pc:sldMk cId="380766058" sldId="378"/>
            <ac:spMk id="2" creationId="{994AE3DB-EF76-E311-EBF2-7EA1ECA377EA}"/>
          </ac:spMkLst>
        </pc:spChg>
        <pc:spChg chg="mod ord">
          <ac:chgData name="Matthieu De Mari" userId="dfb708c9-d8dc-439f-9a3b-c772bf4a311c" providerId="ADAL" clId="{D2FDBEB2-E663-41FC-8A3C-AC79657DF6AB}" dt="2023-02-03T06:08:30.465" v="663" actId="20577"/>
          <ac:spMkLst>
            <pc:docMk/>
            <pc:sldMk cId="380766058" sldId="378"/>
            <ac:spMk id="3" creationId="{65399E50-9E84-8D67-B55F-073C06C3D10E}"/>
          </ac:spMkLst>
        </pc:spChg>
        <pc:spChg chg="add mod ord">
          <ac:chgData name="Matthieu De Mari" userId="dfb708c9-d8dc-439f-9a3b-c772bf4a311c" providerId="ADAL" clId="{D2FDBEB2-E663-41FC-8A3C-AC79657DF6AB}" dt="2023-02-03T06:08:42.324" v="707" actId="20577"/>
          <ac:spMkLst>
            <pc:docMk/>
            <pc:sldMk cId="380766058" sldId="378"/>
            <ac:spMk id="4" creationId="{0DC6A3F0-334F-9B7D-CECA-321756F77DD7}"/>
          </ac:spMkLst>
        </pc:spChg>
        <pc:spChg chg="add mod ord">
          <ac:chgData name="Matthieu De Mari" userId="dfb708c9-d8dc-439f-9a3b-c772bf4a311c" providerId="ADAL" clId="{D2FDBEB2-E663-41FC-8A3C-AC79657DF6AB}" dt="2023-02-03T06:07:40.631" v="545" actId="27636"/>
          <ac:spMkLst>
            <pc:docMk/>
            <pc:sldMk cId="380766058" sldId="378"/>
            <ac:spMk id="5" creationId="{E85979EA-F014-A9DE-13D1-EA9A2099FCA3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70187575" sldId="379"/>
        </pc:sldMkLst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2" creationId="{8E8C2158-1B5F-49B1-EFBA-C654B2C7E327}"/>
          </ac:spMkLst>
        </pc:spChg>
        <pc:spChg chg="del mod ord">
          <ac:chgData name="Matthieu De Mari" userId="dfb708c9-d8dc-439f-9a3b-c772bf4a311c" providerId="ADAL" clId="{D2FDBEB2-E663-41FC-8A3C-AC79657DF6AB}" dt="2023-02-03T06:09:52.530" v="721" actId="700"/>
          <ac:spMkLst>
            <pc:docMk/>
            <pc:sldMk cId="1970187575" sldId="379"/>
            <ac:spMk id="3" creationId="{350410A3-AA46-4D57-BBE4-7C2245269B80}"/>
          </ac:spMkLst>
        </pc:spChg>
        <pc:spChg chg="add mod ord">
          <ac:chgData name="Matthieu De Mari" userId="dfb708c9-d8dc-439f-9a3b-c772bf4a311c" providerId="ADAL" clId="{D2FDBEB2-E663-41FC-8A3C-AC79657DF6AB}" dt="2023-02-03T06:09:56.595" v="738" actId="20577"/>
          <ac:spMkLst>
            <pc:docMk/>
            <pc:sldMk cId="1970187575" sldId="379"/>
            <ac:spMk id="4" creationId="{35AF26F8-A3EF-1DA4-0F08-821904720C49}"/>
          </ac:spMkLst>
        </pc:spChg>
        <pc:spChg chg="add mod ord">
          <ac:chgData name="Matthieu De Mari" userId="dfb708c9-d8dc-439f-9a3b-c772bf4a311c" providerId="ADAL" clId="{D2FDBEB2-E663-41FC-8A3C-AC79657DF6AB}" dt="2023-02-03T06:11:03.285" v="798" actId="20577"/>
          <ac:spMkLst>
            <pc:docMk/>
            <pc:sldMk cId="1970187575" sldId="379"/>
            <ac:spMk id="5" creationId="{DF664FFA-9452-2803-1619-F2562904679D}"/>
          </ac:spMkLst>
        </pc:spChg>
        <pc:spChg chg="add del mod ord">
          <ac:chgData name="Matthieu De Mari" userId="dfb708c9-d8dc-439f-9a3b-c772bf4a311c" providerId="ADAL" clId="{D2FDBEB2-E663-41FC-8A3C-AC79657DF6AB}" dt="2023-02-03T06:11:06.947" v="799" actId="478"/>
          <ac:spMkLst>
            <pc:docMk/>
            <pc:sldMk cId="1970187575" sldId="379"/>
            <ac:spMk id="6" creationId="{54FAFB93-0158-7B14-C177-779BCF8BEC15}"/>
          </ac:spMkLst>
        </pc:spChg>
        <pc:picChg chg="add mod">
          <ac:chgData name="Matthieu De Mari" userId="dfb708c9-d8dc-439f-9a3b-c772bf4a311c" providerId="ADAL" clId="{D2FDBEB2-E663-41FC-8A3C-AC79657DF6AB}" dt="2023-02-03T06:12:18.186" v="801" actId="1076"/>
          <ac:picMkLst>
            <pc:docMk/>
            <pc:sldMk cId="1970187575" sldId="379"/>
            <ac:picMk id="8" creationId="{38396DA0-ACDE-2CF1-5318-A812A302B91F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2100436947" sldId="380"/>
        </pc:sldMkLst>
        <pc:spChg chg="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2" creationId="{77126354-C35C-9E58-34D0-5861FBC9E6D5}"/>
          </ac:spMkLst>
        </pc:spChg>
        <pc:spChg chg="del mod ord">
          <ac:chgData name="Matthieu De Mari" userId="dfb708c9-d8dc-439f-9a3b-c772bf4a311c" providerId="ADAL" clId="{D2FDBEB2-E663-41FC-8A3C-AC79657DF6AB}" dt="2023-02-03T06:36:43.027" v="1970" actId="700"/>
          <ac:spMkLst>
            <pc:docMk/>
            <pc:sldMk cId="2100436947" sldId="380"/>
            <ac:spMk id="3" creationId="{AE633EF7-FE8D-5712-4111-81D6DAA3DCD5}"/>
          </ac:spMkLst>
        </pc:spChg>
        <pc:spChg chg="add mod ord">
          <ac:chgData name="Matthieu De Mari" userId="dfb708c9-d8dc-439f-9a3b-c772bf4a311c" providerId="ADAL" clId="{D2FDBEB2-E663-41FC-8A3C-AC79657DF6AB}" dt="2023-02-03T06:39:40.751" v="2139" actId="207"/>
          <ac:spMkLst>
            <pc:docMk/>
            <pc:sldMk cId="2100436947" sldId="380"/>
            <ac:spMk id="4" creationId="{11F8287B-68F9-6307-9899-F1C2672A4FC6}"/>
          </ac:spMkLst>
        </pc:spChg>
        <pc:spChg chg="add del mod ord">
          <ac:chgData name="Matthieu De Mari" userId="dfb708c9-d8dc-439f-9a3b-c772bf4a311c" providerId="ADAL" clId="{D2FDBEB2-E663-41FC-8A3C-AC79657DF6AB}" dt="2023-02-03T06:37:09.502" v="1971" actId="478"/>
          <ac:spMkLst>
            <pc:docMk/>
            <pc:sldMk cId="2100436947" sldId="380"/>
            <ac:spMk id="5" creationId="{446D88DD-65EC-951A-F5A9-40ABB1237F28}"/>
          </ac:spMkLst>
        </pc:spChg>
        <pc:picChg chg="add del mod">
          <ac:chgData name="Matthieu De Mari" userId="dfb708c9-d8dc-439f-9a3b-c772bf4a311c" providerId="ADAL" clId="{D2FDBEB2-E663-41FC-8A3C-AC79657DF6AB}" dt="2023-02-03T06:38:23.552" v="2051" actId="478"/>
          <ac:picMkLst>
            <pc:docMk/>
            <pc:sldMk cId="2100436947" sldId="380"/>
            <ac:picMk id="7" creationId="{93AE3261-9FCE-E201-2461-9CBC53BDD1C6}"/>
          </ac:picMkLst>
        </pc:picChg>
        <pc:picChg chg="add mod modCrop">
          <ac:chgData name="Matthieu De Mari" userId="dfb708c9-d8dc-439f-9a3b-c772bf4a311c" providerId="ADAL" clId="{D2FDBEB2-E663-41FC-8A3C-AC79657DF6AB}" dt="2023-02-03T06:38:45.501" v="2060" actId="1076"/>
          <ac:picMkLst>
            <pc:docMk/>
            <pc:sldMk cId="2100436947" sldId="380"/>
            <ac:picMk id="9" creationId="{56F683A9-058D-AF33-0AA8-27120C94D3E3}"/>
          </ac:picMkLst>
        </pc:picChg>
        <pc:picChg chg="add mod">
          <ac:chgData name="Matthieu De Mari" userId="dfb708c9-d8dc-439f-9a3b-c772bf4a311c" providerId="ADAL" clId="{D2FDBEB2-E663-41FC-8A3C-AC79657DF6AB}" dt="2023-02-03T06:38:40.424" v="2056" actId="1076"/>
          <ac:picMkLst>
            <pc:docMk/>
            <pc:sldMk cId="2100436947" sldId="380"/>
            <ac:picMk id="11" creationId="{546EFE0C-C1D6-FB5D-CFDC-E9D49F2BEFDE}"/>
          </ac:picMkLst>
        </pc:picChg>
      </pc:sldChg>
      <pc:sldChg chg="addSp modSp new del mod modClrScheme chgLayout">
        <pc:chgData name="Matthieu De Mari" userId="dfb708c9-d8dc-439f-9a3b-c772bf4a311c" providerId="ADAL" clId="{D2FDBEB2-E663-41FC-8A3C-AC79657DF6AB}" dt="2023-02-07T04:59:38.925" v="10530" actId="47"/>
        <pc:sldMkLst>
          <pc:docMk/>
          <pc:sldMk cId="3251402422" sldId="381"/>
        </pc:sldMkLst>
        <pc:spChg chg="mod ord">
          <ac:chgData name="Matthieu De Mari" userId="dfb708c9-d8dc-439f-9a3b-c772bf4a311c" providerId="ADAL" clId="{D2FDBEB2-E663-41FC-8A3C-AC79657DF6AB}" dt="2023-02-03T06:42:51.710" v="2241" actId="700"/>
          <ac:spMkLst>
            <pc:docMk/>
            <pc:sldMk cId="3251402422" sldId="381"/>
            <ac:spMk id="2" creationId="{D5C2C212-E261-A521-5A07-4F79BEE7D615}"/>
          </ac:spMkLst>
        </pc:spChg>
        <pc:spChg chg="mod ord">
          <ac:chgData name="Matthieu De Mari" userId="dfb708c9-d8dc-439f-9a3b-c772bf4a311c" providerId="ADAL" clId="{D2FDBEB2-E663-41FC-8A3C-AC79657DF6AB}" dt="2023-02-03T06:43:16.501" v="2260" actId="20577"/>
          <ac:spMkLst>
            <pc:docMk/>
            <pc:sldMk cId="3251402422" sldId="381"/>
            <ac:spMk id="3" creationId="{EB875A09-F649-0453-782D-77AD08503234}"/>
          </ac:spMkLst>
        </pc:spChg>
        <pc:spChg chg="add mod ord">
          <ac:chgData name="Matthieu De Mari" userId="dfb708c9-d8dc-439f-9a3b-c772bf4a311c" providerId="ADAL" clId="{D2FDBEB2-E663-41FC-8A3C-AC79657DF6AB}" dt="2023-02-03T06:43:05.116" v="2258" actId="20577"/>
          <ac:spMkLst>
            <pc:docMk/>
            <pc:sldMk cId="3251402422" sldId="381"/>
            <ac:spMk id="4" creationId="{953DB814-D545-5828-A2A0-FEEF73BDC2D8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1017635827" sldId="382"/>
        </pc:sldMkLst>
        <pc:spChg chg="mod ord">
          <ac:chgData name="Matthieu De Mari" userId="dfb708c9-d8dc-439f-9a3b-c772bf4a311c" providerId="ADAL" clId="{D2FDBEB2-E663-41FC-8A3C-AC79657DF6AB}" dt="2023-02-03T06:45:47.810" v="2310" actId="700"/>
          <ac:spMkLst>
            <pc:docMk/>
            <pc:sldMk cId="1017635827" sldId="382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7:20.609" v="2338"/>
          <ac:spMkLst>
            <pc:docMk/>
            <pc:sldMk cId="1017635827" sldId="382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5:33.252" v="2308" actId="478"/>
          <ac:spMkLst>
            <pc:docMk/>
            <pc:sldMk cId="1017635827" sldId="382"/>
            <ac:spMk id="4" creationId="{5843D25B-9D04-4D41-556D-2F94CE141136}"/>
          </ac:spMkLst>
        </pc:spChg>
        <pc:spChg chg="add del mod ord">
          <ac:chgData name="Matthieu De Mari" userId="dfb708c9-d8dc-439f-9a3b-c772bf4a311c" providerId="ADAL" clId="{D2FDBEB2-E663-41FC-8A3C-AC79657DF6AB}" dt="2023-02-03T06:47:23.986" v="2339" actId="478"/>
          <ac:spMkLst>
            <pc:docMk/>
            <pc:sldMk cId="1017635827" sldId="382"/>
            <ac:spMk id="5" creationId="{9CC08854-D3E9-2AA4-3B21-DA2728469A18}"/>
          </ac:spMkLst>
        </pc:spChg>
        <pc:picChg chg="add mod">
          <ac:chgData name="Matthieu De Mari" userId="dfb708c9-d8dc-439f-9a3b-c772bf4a311c" providerId="ADAL" clId="{D2FDBEB2-E663-41FC-8A3C-AC79657DF6AB}" dt="2023-02-03T06:48:14.770" v="2345" actId="14100"/>
          <ac:picMkLst>
            <pc:docMk/>
            <pc:sldMk cId="1017635827" sldId="382"/>
            <ac:picMk id="7" creationId="{6AF5739C-A62C-69DB-A2FB-542D29AC8C09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921397945" sldId="383"/>
        </pc:sldMkLst>
        <pc:spChg chg="mod">
          <ac:chgData name="Matthieu De Mari" userId="dfb708c9-d8dc-439f-9a3b-c772bf4a311c" providerId="ADAL" clId="{D2FDBEB2-E663-41FC-8A3C-AC79657DF6AB}" dt="2023-02-03T07:03:08.764" v="2609" actId="20577"/>
          <ac:spMkLst>
            <pc:docMk/>
            <pc:sldMk cId="1921397945" sldId="383"/>
            <ac:spMk id="2" creationId="{FBC36228-8F7A-1389-12CE-514215337F1A}"/>
          </ac:spMkLst>
        </pc:spChg>
        <pc:spChg chg="mod">
          <ac:chgData name="Matthieu De Mari" userId="dfb708c9-d8dc-439f-9a3b-c772bf4a311c" providerId="ADAL" clId="{D2FDBEB2-E663-41FC-8A3C-AC79657DF6AB}" dt="2023-02-03T07:03:32.616" v="2650" actId="20577"/>
          <ac:spMkLst>
            <pc:docMk/>
            <pc:sldMk cId="1921397945" sldId="383"/>
            <ac:spMk id="3" creationId="{4E3EB5A2-1EBE-6555-85E5-4CA6DEF3845D}"/>
          </ac:spMkLst>
        </pc:spChg>
      </pc:sldChg>
      <pc:sldChg chg="addSp delSp modSp new del mod modClrScheme chgLayout">
        <pc:chgData name="Matthieu De Mari" userId="dfb708c9-d8dc-439f-9a3b-c772bf4a311c" providerId="ADAL" clId="{D2FDBEB2-E663-41FC-8A3C-AC79657DF6AB}" dt="2023-02-07T04:59:41.977" v="10534" actId="47"/>
        <pc:sldMkLst>
          <pc:docMk/>
          <pc:sldMk cId="1420298135" sldId="384"/>
        </pc:sldMkLst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2" creationId="{857AA423-E77E-C7F5-72AD-FB7701923EB9}"/>
          </ac:spMkLst>
        </pc:spChg>
        <pc:spChg chg="del mod ord">
          <ac:chgData name="Matthieu De Mari" userId="dfb708c9-d8dc-439f-9a3b-c772bf4a311c" providerId="ADAL" clId="{D2FDBEB2-E663-41FC-8A3C-AC79657DF6AB}" dt="2023-02-03T07:12:40.970" v="3218" actId="700"/>
          <ac:spMkLst>
            <pc:docMk/>
            <pc:sldMk cId="1420298135" sldId="384"/>
            <ac:spMk id="3" creationId="{E9F46571-05A8-834D-E8F0-712DFB2A1C4F}"/>
          </ac:spMkLst>
        </pc:spChg>
        <pc:spChg chg="add mod ord">
          <ac:chgData name="Matthieu De Mari" userId="dfb708c9-d8dc-439f-9a3b-c772bf4a311c" providerId="ADAL" clId="{D2FDBEB2-E663-41FC-8A3C-AC79657DF6AB}" dt="2023-02-03T07:13:50.287" v="3286" actId="700"/>
          <ac:spMkLst>
            <pc:docMk/>
            <pc:sldMk cId="1420298135" sldId="384"/>
            <ac:spMk id="4" creationId="{42595458-81E2-940F-A3E9-22F09182BCC3}"/>
          </ac:spMkLst>
        </pc:spChg>
        <pc:spChg chg="add mod ord">
          <ac:chgData name="Matthieu De Mari" userId="dfb708c9-d8dc-439f-9a3b-c772bf4a311c" providerId="ADAL" clId="{D2FDBEB2-E663-41FC-8A3C-AC79657DF6AB}" dt="2023-02-03T08:27:26.197" v="6114" actId="20577"/>
          <ac:spMkLst>
            <pc:docMk/>
            <pc:sldMk cId="1420298135" sldId="384"/>
            <ac:spMk id="5" creationId="{CBDF5152-8165-F342-BDF9-7CF1D911D8E8}"/>
          </ac:spMkLst>
        </pc:spChg>
        <pc:spChg chg="add del mod ord">
          <ac:chgData name="Matthieu De Mari" userId="dfb708c9-d8dc-439f-9a3b-c772bf4a311c" providerId="ADAL" clId="{D2FDBEB2-E663-41FC-8A3C-AC79657DF6AB}" dt="2023-02-03T07:12:55.925" v="3280" actId="478"/>
          <ac:spMkLst>
            <pc:docMk/>
            <pc:sldMk cId="1420298135" sldId="384"/>
            <ac:spMk id="6" creationId="{48565126-CF1C-6D7E-4E25-0531902FF4E8}"/>
          </ac:spMkLst>
        </pc:spChg>
        <pc:picChg chg="add mod">
          <ac:chgData name="Matthieu De Mari" userId="dfb708c9-d8dc-439f-9a3b-c772bf4a311c" providerId="ADAL" clId="{D2FDBEB2-E663-41FC-8A3C-AC79657DF6AB}" dt="2023-02-03T07:14:26.983" v="3289" actId="1076"/>
          <ac:picMkLst>
            <pc:docMk/>
            <pc:sldMk cId="1420298135" sldId="384"/>
            <ac:picMk id="8" creationId="{0A7C372F-E912-DE4A-4DF1-EE8281CE0024}"/>
          </ac:picMkLst>
        </pc:picChg>
      </pc:sldChg>
      <pc:sldChg chg="addSp modSp new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560511070" sldId="385"/>
        </pc:sldMkLst>
        <pc:spChg chg="mod">
          <ac:chgData name="Matthieu De Mari" userId="dfb708c9-d8dc-439f-9a3b-c772bf4a311c" providerId="ADAL" clId="{D2FDBEB2-E663-41FC-8A3C-AC79657DF6AB}" dt="2023-02-03T07:15:26.249" v="3350" actId="20577"/>
          <ac:spMkLst>
            <pc:docMk/>
            <pc:sldMk cId="2560511070" sldId="385"/>
            <ac:spMk id="2" creationId="{D7697535-1088-B797-5883-502EDFA1C675}"/>
          </ac:spMkLst>
        </pc:spChg>
        <pc:spChg chg="mod">
          <ac:chgData name="Matthieu De Mari" userId="dfb708c9-d8dc-439f-9a3b-c772bf4a311c" providerId="ADAL" clId="{D2FDBEB2-E663-41FC-8A3C-AC79657DF6AB}" dt="2023-02-03T08:27:48.202" v="6121" actId="20577"/>
          <ac:spMkLst>
            <pc:docMk/>
            <pc:sldMk cId="2560511070" sldId="385"/>
            <ac:spMk id="3" creationId="{BA745D00-1AA4-E710-F652-A7E165C17CC6}"/>
          </ac:spMkLst>
        </pc:spChg>
        <pc:picChg chg="add mod">
          <ac:chgData name="Matthieu De Mari" userId="dfb708c9-d8dc-439f-9a3b-c772bf4a311c" providerId="ADAL" clId="{D2FDBEB2-E663-41FC-8A3C-AC79657DF6AB}" dt="2023-02-03T07:17:11.091" v="3566" actId="14100"/>
          <ac:picMkLst>
            <pc:docMk/>
            <pc:sldMk cId="2560511070" sldId="385"/>
            <ac:picMk id="5" creationId="{D46F7538-0929-9C7F-4437-2EFA2BF34CB6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4.161" v="10536" actId="47"/>
        <pc:sldMkLst>
          <pc:docMk/>
          <pc:sldMk cId="1116470923" sldId="386"/>
        </pc:sldMkLst>
        <pc:spChg chg="mod ord">
          <ac:chgData name="Matthieu De Mari" userId="dfb708c9-d8dc-439f-9a3b-c772bf4a311c" providerId="ADAL" clId="{D2FDBEB2-E663-41FC-8A3C-AC79657DF6AB}" dt="2023-02-03T07:22:34.358" v="3703" actId="700"/>
          <ac:spMkLst>
            <pc:docMk/>
            <pc:sldMk cId="1116470923" sldId="386"/>
            <ac:spMk id="2" creationId="{FBBD2A6B-552C-9A92-9B5D-5DB897023119}"/>
          </ac:spMkLst>
        </pc:spChg>
        <pc:spChg chg="mod ord">
          <ac:chgData name="Matthieu De Mari" userId="dfb708c9-d8dc-439f-9a3b-c772bf4a311c" providerId="ADAL" clId="{D2FDBEB2-E663-41FC-8A3C-AC79657DF6AB}" dt="2023-02-03T07:24:21.886" v="3777" actId="20577"/>
          <ac:spMkLst>
            <pc:docMk/>
            <pc:sldMk cId="1116470923" sldId="386"/>
            <ac:spMk id="3" creationId="{44608F03-1D5E-5E62-5A70-1B8EB17DF397}"/>
          </ac:spMkLst>
        </pc:spChg>
        <pc:spChg chg="add del mod ord">
          <ac:chgData name="Matthieu De Mari" userId="dfb708c9-d8dc-439f-9a3b-c772bf4a311c" providerId="ADAL" clId="{D2FDBEB2-E663-41FC-8A3C-AC79657DF6AB}" dt="2023-02-03T07:21:20.198" v="3685" actId="478"/>
          <ac:spMkLst>
            <pc:docMk/>
            <pc:sldMk cId="1116470923" sldId="386"/>
            <ac:spMk id="4" creationId="{34F51327-852F-2DAF-82BD-5E83C4E5CD85}"/>
          </ac:spMkLst>
        </pc:spChg>
        <pc:picChg chg="add del mod">
          <ac:chgData name="Matthieu De Mari" userId="dfb708c9-d8dc-439f-9a3b-c772bf4a311c" providerId="ADAL" clId="{D2FDBEB2-E663-41FC-8A3C-AC79657DF6AB}" dt="2023-02-03T07:22:36.067" v="3704" actId="478"/>
          <ac:picMkLst>
            <pc:docMk/>
            <pc:sldMk cId="1116470923" sldId="386"/>
            <ac:picMk id="6" creationId="{E646E1A0-EF8B-8076-F40B-06546F4B9B9C}"/>
          </ac:picMkLst>
        </pc:picChg>
        <pc:picChg chg="add mod">
          <ac:chgData name="Matthieu De Mari" userId="dfb708c9-d8dc-439f-9a3b-c772bf4a311c" providerId="ADAL" clId="{D2FDBEB2-E663-41FC-8A3C-AC79657DF6AB}" dt="2023-02-03T07:23:54.664" v="3719" actId="14100"/>
          <ac:picMkLst>
            <pc:docMk/>
            <pc:sldMk cId="1116470923" sldId="386"/>
            <ac:picMk id="7" creationId="{ECC234CE-D676-ECD3-D2E7-52357BDE961D}"/>
          </ac:picMkLst>
        </pc:picChg>
      </pc:sldChg>
      <pc:sldChg chg="modSp new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2474697269" sldId="387"/>
        </pc:sldMkLst>
        <pc:spChg chg="mod">
          <ac:chgData name="Matthieu De Mari" userId="dfb708c9-d8dc-439f-9a3b-c772bf4a311c" providerId="ADAL" clId="{D2FDBEB2-E663-41FC-8A3C-AC79657DF6AB}" dt="2023-02-03T07:49:36.276" v="3809" actId="20577"/>
          <ac:spMkLst>
            <pc:docMk/>
            <pc:sldMk cId="2474697269" sldId="387"/>
            <ac:spMk id="2" creationId="{917AFA90-DB7E-A390-9716-D81708D85130}"/>
          </ac:spMkLst>
        </pc:spChg>
        <pc:spChg chg="mod">
          <ac:chgData name="Matthieu De Mari" userId="dfb708c9-d8dc-439f-9a3b-c772bf4a311c" providerId="ADAL" clId="{D2FDBEB2-E663-41FC-8A3C-AC79657DF6AB}" dt="2023-02-03T07:51:47.934" v="3926" actId="20577"/>
          <ac:spMkLst>
            <pc:docMk/>
            <pc:sldMk cId="2474697269" sldId="387"/>
            <ac:spMk id="3" creationId="{C7732CA9-163D-B4B0-71B2-AEA1EC81E0E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6.969" v="10538" actId="47"/>
        <pc:sldMkLst>
          <pc:docMk/>
          <pc:sldMk cId="4198773114" sldId="388"/>
        </pc:sldMkLst>
        <pc:spChg chg="mod">
          <ac:chgData name="Matthieu De Mari" userId="dfb708c9-d8dc-439f-9a3b-c772bf4a311c" providerId="ADAL" clId="{D2FDBEB2-E663-41FC-8A3C-AC79657DF6AB}" dt="2023-02-03T08:02:09.088" v="4740" actId="20577"/>
          <ac:spMkLst>
            <pc:docMk/>
            <pc:sldMk cId="4198773114" sldId="388"/>
            <ac:spMk id="2" creationId="{408CA521-96F3-C600-A042-370E3F36CE6B}"/>
          </ac:spMkLst>
        </pc:spChg>
        <pc:spChg chg="mod">
          <ac:chgData name="Matthieu De Mari" userId="dfb708c9-d8dc-439f-9a3b-c772bf4a311c" providerId="ADAL" clId="{D2FDBEB2-E663-41FC-8A3C-AC79657DF6AB}" dt="2023-02-03T08:05:19.527" v="4929" actId="113"/>
          <ac:spMkLst>
            <pc:docMk/>
            <pc:sldMk cId="4198773114" sldId="388"/>
            <ac:spMk id="3" creationId="{46D88AA4-084D-50F6-7F5E-69051FD9A887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481628505" sldId="389"/>
        </pc:sldMkLst>
        <pc:spChg chg="mod">
          <ac:chgData name="Matthieu De Mari" userId="dfb708c9-d8dc-439f-9a3b-c772bf4a311c" providerId="ADAL" clId="{D2FDBEB2-E663-41FC-8A3C-AC79657DF6AB}" dt="2023-02-03T08:08:20.566" v="5005" actId="20577"/>
          <ac:spMkLst>
            <pc:docMk/>
            <pc:sldMk cId="481628505" sldId="389"/>
            <ac:spMk id="2" creationId="{62DF8571-F31A-11B4-26C7-2C202A57B4A3}"/>
          </ac:spMkLst>
        </pc:spChg>
        <pc:spChg chg="mod">
          <ac:chgData name="Matthieu De Mari" userId="dfb708c9-d8dc-439f-9a3b-c772bf4a311c" providerId="ADAL" clId="{D2FDBEB2-E663-41FC-8A3C-AC79657DF6AB}" dt="2023-02-03T08:15:34.322" v="5775" actId="20577"/>
          <ac:spMkLst>
            <pc:docMk/>
            <pc:sldMk cId="481628505" sldId="389"/>
            <ac:spMk id="3" creationId="{6C4142A3-3578-C842-742A-3495AD72B776}"/>
          </ac:spMkLst>
        </pc:spChg>
      </pc:sldChg>
      <pc:sldChg chg="addSp delSp 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128707751" sldId="390"/>
        </pc:sldMkLst>
        <pc:spChg chg="mod">
          <ac:chgData name="Matthieu De Mari" userId="dfb708c9-d8dc-439f-9a3b-c772bf4a311c" providerId="ADAL" clId="{D2FDBEB2-E663-41FC-8A3C-AC79657DF6AB}" dt="2023-02-03T08:16:09.241" v="5803" actId="20577"/>
          <ac:spMkLst>
            <pc:docMk/>
            <pc:sldMk cId="2128707751" sldId="390"/>
            <ac:spMk id="2" creationId="{C902DDAE-7B18-E047-726C-A4619D106A2D}"/>
          </ac:spMkLst>
        </pc:spChg>
        <pc:spChg chg="del">
          <ac:chgData name="Matthieu De Mari" userId="dfb708c9-d8dc-439f-9a3b-c772bf4a311c" providerId="ADAL" clId="{D2FDBEB2-E663-41FC-8A3C-AC79657DF6AB}" dt="2023-02-03T08:16:12.116" v="5804" actId="478"/>
          <ac:spMkLst>
            <pc:docMk/>
            <pc:sldMk cId="2128707751" sldId="390"/>
            <ac:spMk id="3" creationId="{49277AC5-542C-30AE-22EA-34F02B102AF5}"/>
          </ac:spMkLst>
        </pc:spChg>
        <pc:picChg chg="add mod">
          <ac:chgData name="Matthieu De Mari" userId="dfb708c9-d8dc-439f-9a3b-c772bf4a311c" providerId="ADAL" clId="{D2FDBEB2-E663-41FC-8A3C-AC79657DF6AB}" dt="2023-02-03T08:16:23.090" v="5808" actId="1076"/>
          <ac:picMkLst>
            <pc:docMk/>
            <pc:sldMk cId="2128707751" sldId="390"/>
            <ac:picMk id="5" creationId="{4A8B1291-A554-8B80-6FA0-9146AA644C2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283478655" sldId="391"/>
        </pc:sldMkLst>
        <pc:spChg chg="mod ord">
          <ac:chgData name="Matthieu De Mari" userId="dfb708c9-d8dc-439f-9a3b-c772bf4a311c" providerId="ADAL" clId="{D2FDBEB2-E663-41FC-8A3C-AC79657DF6AB}" dt="2023-02-03T08:32:37.170" v="6381" actId="700"/>
          <ac:spMkLst>
            <pc:docMk/>
            <pc:sldMk cId="1283478655" sldId="391"/>
            <ac:spMk id="2" creationId="{9E92E9E4-1AEF-6408-1465-D1DC917DE2AF}"/>
          </ac:spMkLst>
        </pc:spChg>
        <pc:spChg chg="mod ord">
          <ac:chgData name="Matthieu De Mari" userId="dfb708c9-d8dc-439f-9a3b-c772bf4a311c" providerId="ADAL" clId="{D2FDBEB2-E663-41FC-8A3C-AC79657DF6AB}" dt="2023-02-03T08:36:24.788" v="6692" actId="20577"/>
          <ac:spMkLst>
            <pc:docMk/>
            <pc:sldMk cId="1283478655" sldId="391"/>
            <ac:spMk id="3" creationId="{EDC87932-752D-FABC-76EF-38023409D8D8}"/>
          </ac:spMkLst>
        </pc:spChg>
        <pc:spChg chg="add del mod ord">
          <ac:chgData name="Matthieu De Mari" userId="dfb708c9-d8dc-439f-9a3b-c772bf4a311c" providerId="ADAL" clId="{D2FDBEB2-E663-41FC-8A3C-AC79657DF6AB}" dt="2023-02-03T08:32:42.643" v="6383" actId="478"/>
          <ac:spMkLst>
            <pc:docMk/>
            <pc:sldMk cId="1283478655" sldId="391"/>
            <ac:spMk id="4" creationId="{2A4C576B-2ED6-0560-5E76-758168B5FF17}"/>
          </ac:spMkLst>
        </pc:spChg>
      </pc:sldChg>
      <pc:sldChg chg="addSp del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1341638402" sldId="392"/>
        </pc:sldMkLst>
        <pc:spChg chg="del">
          <ac:chgData name="Matthieu De Mari" userId="dfb708c9-d8dc-439f-9a3b-c772bf4a311c" providerId="ADAL" clId="{D2FDBEB2-E663-41FC-8A3C-AC79657DF6AB}" dt="2023-02-03T08:49:37.212" v="7373" actId="478"/>
          <ac:spMkLst>
            <pc:docMk/>
            <pc:sldMk cId="1341638402" sldId="392"/>
            <ac:spMk id="2" creationId="{BA1D3FB9-E5B8-3718-1677-AF583B6288EB}"/>
          </ac:spMkLst>
        </pc:spChg>
        <pc:spChg chg="del">
          <ac:chgData name="Matthieu De Mari" userId="dfb708c9-d8dc-439f-9a3b-c772bf4a311c" providerId="ADAL" clId="{D2FDBEB2-E663-41FC-8A3C-AC79657DF6AB}" dt="2023-02-03T08:49:39.147" v="7374" actId="478"/>
          <ac:spMkLst>
            <pc:docMk/>
            <pc:sldMk cId="1341638402" sldId="392"/>
            <ac:spMk id="3" creationId="{FDA8FC24-2AC7-CCB3-CB3F-C8FDA0223A76}"/>
          </ac:spMkLst>
        </pc:spChg>
        <pc:picChg chg="add">
          <ac:chgData name="Matthieu De Mari" userId="dfb708c9-d8dc-439f-9a3b-c772bf4a311c" providerId="ADAL" clId="{D2FDBEB2-E663-41FC-8A3C-AC79657DF6AB}" dt="2023-02-03T08:49:40.751" v="7375" actId="22"/>
          <ac:picMkLst>
            <pc:docMk/>
            <pc:sldMk cId="1341638402" sldId="392"/>
            <ac:picMk id="5" creationId="{886D06CA-B3C1-1830-AC72-0181AC10C325}"/>
          </ac:picMkLst>
        </pc:picChg>
      </pc:sldChg>
      <pc:sldChg chg="new del">
        <pc:chgData name="Matthieu De Mari" userId="dfb708c9-d8dc-439f-9a3b-c772bf4a311c" providerId="ADAL" clId="{D2FDBEB2-E663-41FC-8A3C-AC79657DF6AB}" dt="2023-02-03T08:51:09.735" v="7383" actId="47"/>
        <pc:sldMkLst>
          <pc:docMk/>
          <pc:sldMk cId="949620911" sldId="393"/>
        </pc:sldMkLst>
      </pc:sldChg>
      <pc:sldChg chg="addSp delSp modSp new del mod modClrScheme chgLayout">
        <pc:chgData name="Matthieu De Mari" userId="dfb708c9-d8dc-439f-9a3b-c772bf4a311c" providerId="ADAL" clId="{D2FDBEB2-E663-41FC-8A3C-AC79657DF6AB}" dt="2023-02-07T05:00:00.747" v="10543" actId="47"/>
        <pc:sldMkLst>
          <pc:docMk/>
          <pc:sldMk cId="164097668" sldId="394"/>
        </pc:sldMkLst>
        <pc:spChg chg="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2" creationId="{5EE3B6C1-D583-A692-9831-4EBA5FFC0843}"/>
          </ac:spMkLst>
        </pc:spChg>
        <pc:spChg chg="del mod ord">
          <ac:chgData name="Matthieu De Mari" userId="dfb708c9-d8dc-439f-9a3b-c772bf4a311c" providerId="ADAL" clId="{D2FDBEB2-E663-41FC-8A3C-AC79657DF6AB}" dt="2023-02-03T08:52:34.232" v="7416" actId="700"/>
          <ac:spMkLst>
            <pc:docMk/>
            <pc:sldMk cId="164097668" sldId="394"/>
            <ac:spMk id="3" creationId="{92E9050B-66A5-FB92-C341-496FFC678FA2}"/>
          </ac:spMkLst>
        </pc:spChg>
        <pc:spChg chg="add mod ord">
          <ac:chgData name="Matthieu De Mari" userId="dfb708c9-d8dc-439f-9a3b-c772bf4a311c" providerId="ADAL" clId="{D2FDBEB2-E663-41FC-8A3C-AC79657DF6AB}" dt="2023-02-03T08:53:23.633" v="7563" actId="113"/>
          <ac:spMkLst>
            <pc:docMk/>
            <pc:sldMk cId="164097668" sldId="394"/>
            <ac:spMk id="4" creationId="{7B27ED01-4B43-7115-3D3C-53FF72E7590A}"/>
          </ac:spMkLst>
        </pc:spChg>
        <pc:spChg chg="add del mod ord">
          <ac:chgData name="Matthieu De Mari" userId="dfb708c9-d8dc-439f-9a3b-c772bf4a311c" providerId="ADAL" clId="{D2FDBEB2-E663-41FC-8A3C-AC79657DF6AB}" dt="2023-02-03T08:52:38.765" v="7422" actId="478"/>
          <ac:spMkLst>
            <pc:docMk/>
            <pc:sldMk cId="164097668" sldId="394"/>
            <ac:spMk id="5" creationId="{775D5543-5815-B9BF-FF35-878FCBC1C827}"/>
          </ac:spMkLst>
        </pc:spChg>
        <pc:spChg chg="add mod">
          <ac:chgData name="Matthieu De Mari" userId="dfb708c9-d8dc-439f-9a3b-c772bf4a311c" providerId="ADAL" clId="{D2FDBEB2-E663-41FC-8A3C-AC79657DF6AB}" dt="2023-02-03T08:53:43.343" v="7567" actId="14100"/>
          <ac:spMkLst>
            <pc:docMk/>
            <pc:sldMk cId="164097668" sldId="394"/>
            <ac:spMk id="8" creationId="{AD6ED9A1-3116-CE4C-FF7F-F3A141ACF6CB}"/>
          </ac:spMkLst>
        </pc:spChg>
        <pc:picChg chg="add mod">
          <ac:chgData name="Matthieu De Mari" userId="dfb708c9-d8dc-439f-9a3b-c772bf4a311c" providerId="ADAL" clId="{D2FDBEB2-E663-41FC-8A3C-AC79657DF6AB}" dt="2023-02-03T08:52:42.201" v="7424" actId="1076"/>
          <ac:picMkLst>
            <pc:docMk/>
            <pc:sldMk cId="164097668" sldId="394"/>
            <ac:picMk id="7" creationId="{FA82CB6F-957A-39D7-F6F0-4ED02FB8462B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5:00:12.629" v="10550" actId="47"/>
        <pc:sldMkLst>
          <pc:docMk/>
          <pc:sldMk cId="3048177291" sldId="395"/>
        </pc:sldMkLst>
        <pc:spChg chg="mod ord">
          <ac:chgData name="Matthieu De Mari" userId="dfb708c9-d8dc-439f-9a3b-c772bf4a311c" providerId="ADAL" clId="{D2FDBEB2-E663-41FC-8A3C-AC79657DF6AB}" dt="2023-02-03T09:03:25.621" v="7775" actId="700"/>
          <ac:spMkLst>
            <pc:docMk/>
            <pc:sldMk cId="3048177291" sldId="395"/>
            <ac:spMk id="2" creationId="{C0AEB798-137F-1C5F-D3F8-E30049627063}"/>
          </ac:spMkLst>
        </pc:spChg>
        <pc:spChg chg="mod ord">
          <ac:chgData name="Matthieu De Mari" userId="dfb708c9-d8dc-439f-9a3b-c772bf4a311c" providerId="ADAL" clId="{D2FDBEB2-E663-41FC-8A3C-AC79657DF6AB}" dt="2023-02-03T09:04:10.892" v="7822" actId="113"/>
          <ac:spMkLst>
            <pc:docMk/>
            <pc:sldMk cId="3048177291" sldId="395"/>
            <ac:spMk id="3" creationId="{6A509501-56C2-23F3-214C-C91AB5067894}"/>
          </ac:spMkLst>
        </pc:spChg>
        <pc:spChg chg="add mod ord">
          <ac:chgData name="Matthieu De Mari" userId="dfb708c9-d8dc-439f-9a3b-c772bf4a311c" providerId="ADAL" clId="{D2FDBEB2-E663-41FC-8A3C-AC79657DF6AB}" dt="2023-02-03T09:04:19.840" v="7830" actId="14100"/>
          <ac:spMkLst>
            <pc:docMk/>
            <pc:sldMk cId="3048177291" sldId="395"/>
            <ac:spMk id="4" creationId="{F617EAC8-C948-69D4-C406-FE9CCE702448}"/>
          </ac:spMkLst>
        </pc:spChg>
        <pc:picChg chg="add del mod">
          <ac:chgData name="Matthieu De Mari" userId="dfb708c9-d8dc-439f-9a3b-c772bf4a311c" providerId="ADAL" clId="{D2FDBEB2-E663-41FC-8A3C-AC79657DF6AB}" dt="2023-02-03T09:08:19.854" v="8230" actId="478"/>
          <ac:picMkLst>
            <pc:docMk/>
            <pc:sldMk cId="3048177291" sldId="395"/>
            <ac:picMk id="6" creationId="{9D72E1BC-D7A4-153C-41D8-83DAE8DB9A50}"/>
          </ac:picMkLst>
        </pc:picChg>
        <pc:picChg chg="add mod">
          <ac:chgData name="Matthieu De Mari" userId="dfb708c9-d8dc-439f-9a3b-c772bf4a311c" providerId="ADAL" clId="{D2FDBEB2-E663-41FC-8A3C-AC79657DF6AB}" dt="2023-02-03T09:08:25.400" v="8233" actId="14100"/>
          <ac:picMkLst>
            <pc:docMk/>
            <pc:sldMk cId="3048177291" sldId="395"/>
            <ac:picMk id="8" creationId="{A052F437-7E98-33DE-6B4B-B496C1861CFF}"/>
          </ac:picMkLst>
        </pc:picChg>
        <pc:picChg chg="add mod">
          <ac:chgData name="Matthieu De Mari" userId="dfb708c9-d8dc-439f-9a3b-c772bf4a311c" providerId="ADAL" clId="{D2FDBEB2-E663-41FC-8A3C-AC79657DF6AB}" dt="2023-02-03T09:08:43.040" v="8236" actId="14100"/>
          <ac:picMkLst>
            <pc:docMk/>
            <pc:sldMk cId="3048177291" sldId="395"/>
            <ac:picMk id="10" creationId="{7AE96FE3-0E55-49D9-CEBF-41697612BDAC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5:01:25.761" v="10608" actId="113"/>
        <pc:sldMkLst>
          <pc:docMk/>
          <pc:sldMk cId="1458730680" sldId="396"/>
        </pc:sldMkLst>
        <pc:spChg chg="mod ord">
          <ac:chgData name="Matthieu De Mari" userId="dfb708c9-d8dc-439f-9a3b-c772bf4a311c" providerId="ADAL" clId="{D2FDBEB2-E663-41FC-8A3C-AC79657DF6AB}" dt="2023-02-07T01:33:53.204" v="844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D2FDBEB2-E663-41FC-8A3C-AC79657DF6AB}" dt="2023-02-07T05:01:25.761" v="10608" actId="113"/>
          <ac:spMkLst>
            <pc:docMk/>
            <pc:sldMk cId="1458730680" sldId="396"/>
            <ac:spMk id="3" creationId="{54C2D511-85EE-1F9B-89D9-7815B51B2B8B}"/>
          </ac:spMkLst>
        </pc:spChg>
        <pc:spChg chg="add del mod ord">
          <ac:chgData name="Matthieu De Mari" userId="dfb708c9-d8dc-439f-9a3b-c772bf4a311c" providerId="ADAL" clId="{D2FDBEB2-E663-41FC-8A3C-AC79657DF6AB}" dt="2023-02-07T01:33:57.854" v="8450" actId="478"/>
          <ac:spMkLst>
            <pc:docMk/>
            <pc:sldMk cId="1458730680" sldId="396"/>
            <ac:spMk id="4" creationId="{C7E597D8-CF30-A816-937C-1F85310B86E1}"/>
          </ac:spMkLst>
        </pc:spChg>
      </pc:sldChg>
      <pc:sldChg chg="modSp new mod">
        <pc:chgData name="Matthieu De Mari" userId="dfb708c9-d8dc-439f-9a3b-c772bf4a311c" providerId="ADAL" clId="{D2FDBEB2-E663-41FC-8A3C-AC79657DF6AB}" dt="2023-02-07T01:51:56.913" v="9258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D2FDBEB2-E663-41FC-8A3C-AC79657DF6AB}" dt="2023-02-07T01:51:56.913" v="9258" actId="20577"/>
          <ac:spMkLst>
            <pc:docMk/>
            <pc:sldMk cId="1451434589" sldId="397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38:33.241" v="8561" actId="113"/>
          <ac:spMkLst>
            <pc:docMk/>
            <pc:sldMk cId="1451434589" sldId="397"/>
            <ac:spMk id="3" creationId="{BA2A0416-0B18-CDD3-9A37-B441AE8FAEC0}"/>
          </ac:spMkLst>
        </pc:spChg>
      </pc:sldChg>
      <pc:sldChg chg="addSp delSp modSp new mod modClrScheme chgLayout">
        <pc:chgData name="Matthieu De Mari" userId="dfb708c9-d8dc-439f-9a3b-c772bf4a311c" providerId="ADAL" clId="{D2FDBEB2-E663-41FC-8A3C-AC79657DF6AB}" dt="2023-02-07T01:54:47.237" v="9359" actId="1076"/>
        <pc:sldMkLst>
          <pc:docMk/>
          <pc:sldMk cId="2867637474" sldId="398"/>
        </pc:sldMkLst>
        <pc:spChg chg="mod ord">
          <ac:chgData name="Matthieu De Mari" userId="dfb708c9-d8dc-439f-9a3b-c772bf4a311c" providerId="ADAL" clId="{D2FDBEB2-E663-41FC-8A3C-AC79657DF6AB}" dt="2023-02-07T01:53:55.081" v="9350" actId="700"/>
          <ac:spMkLst>
            <pc:docMk/>
            <pc:sldMk cId="2867637474" sldId="398"/>
            <ac:spMk id="2" creationId="{35BA2A57-EC1A-2D3E-0000-4B064C5BA278}"/>
          </ac:spMkLst>
        </pc:spChg>
        <pc:spChg chg="mod ord">
          <ac:chgData name="Matthieu De Mari" userId="dfb708c9-d8dc-439f-9a3b-c772bf4a311c" providerId="ADAL" clId="{D2FDBEB2-E663-41FC-8A3C-AC79657DF6AB}" dt="2023-02-07T01:53:58.219" v="9355" actId="27636"/>
          <ac:spMkLst>
            <pc:docMk/>
            <pc:sldMk cId="2867637474" sldId="398"/>
            <ac:spMk id="3" creationId="{77496A95-7961-91A1-EB76-E57510055A38}"/>
          </ac:spMkLst>
        </pc:spChg>
        <pc:spChg chg="add del mod ord">
          <ac:chgData name="Matthieu De Mari" userId="dfb708c9-d8dc-439f-9a3b-c772bf4a311c" providerId="ADAL" clId="{D2FDBEB2-E663-41FC-8A3C-AC79657DF6AB}" dt="2023-02-07T01:53:59.966" v="9356" actId="478"/>
          <ac:spMkLst>
            <pc:docMk/>
            <pc:sldMk cId="2867637474" sldId="398"/>
            <ac:spMk id="4" creationId="{108B2C3D-D3E2-AA41-4236-EC05469D104B}"/>
          </ac:spMkLst>
        </pc:spChg>
        <pc:picChg chg="add mod">
          <ac:chgData name="Matthieu De Mari" userId="dfb708c9-d8dc-439f-9a3b-c772bf4a311c" providerId="ADAL" clId="{D2FDBEB2-E663-41FC-8A3C-AC79657DF6AB}" dt="2023-02-07T01:54:47.237" v="9359" actId="1076"/>
          <ac:picMkLst>
            <pc:docMk/>
            <pc:sldMk cId="2867637474" sldId="398"/>
            <ac:picMk id="6" creationId="{700EFD81-BD83-5CC8-06BA-C13D969EB108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2:09:25.670" v="10072" actId="1076"/>
        <pc:sldMkLst>
          <pc:docMk/>
          <pc:sldMk cId="122423608" sldId="399"/>
        </pc:sldMkLst>
        <pc:spChg chg="mod ord">
          <ac:chgData name="Matthieu De Mari" userId="dfb708c9-d8dc-439f-9a3b-c772bf4a311c" providerId="ADAL" clId="{D2FDBEB2-E663-41FC-8A3C-AC79657DF6AB}" dt="2023-02-07T02:02:10.840" v="9808" actId="700"/>
          <ac:spMkLst>
            <pc:docMk/>
            <pc:sldMk cId="122423608" sldId="399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2:03:07.731" v="9851" actId="20577"/>
          <ac:spMkLst>
            <pc:docMk/>
            <pc:sldMk cId="122423608" sldId="399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2:02:58.696" v="9846" actId="27636"/>
          <ac:spMkLst>
            <pc:docMk/>
            <pc:sldMk cId="122423608" sldId="399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01.927" v="10065" actId="478"/>
          <ac:picMkLst>
            <pc:docMk/>
            <pc:sldMk cId="122423608" sldId="399"/>
            <ac:picMk id="6" creationId="{5F1CA5DA-BBDC-B1F1-22A7-C8B1B6EB8884}"/>
          </ac:picMkLst>
        </pc:picChg>
        <pc:picChg chg="add mod">
          <ac:chgData name="Matthieu De Mari" userId="dfb708c9-d8dc-439f-9a3b-c772bf4a311c" providerId="ADAL" clId="{D2FDBEB2-E663-41FC-8A3C-AC79657DF6AB}" dt="2023-02-07T02:09:25.670" v="10072" actId="1076"/>
          <ac:picMkLst>
            <pc:docMk/>
            <pc:sldMk cId="122423608" sldId="399"/>
            <ac:picMk id="8" creationId="{9C7CDEBC-DB21-8D7A-280E-73E78224C247}"/>
          </ac:picMkLst>
        </pc:picChg>
      </pc:sldChg>
      <pc:sldChg chg="new del">
        <pc:chgData name="Matthieu De Mari" userId="dfb708c9-d8dc-439f-9a3b-c772bf4a311c" providerId="ADAL" clId="{D2FDBEB2-E663-41FC-8A3C-AC79657DF6AB}" dt="2023-02-07T05:55:34.968" v="12912" actId="47"/>
        <pc:sldMkLst>
          <pc:docMk/>
          <pc:sldMk cId="2642959288" sldId="400"/>
        </pc:sldMkLst>
      </pc:sldChg>
      <pc:sldChg chg="addSp modSp new mod modClrScheme chgLayout">
        <pc:chgData name="Matthieu De Mari" userId="dfb708c9-d8dc-439f-9a3b-c772bf4a311c" providerId="ADAL" clId="{D2FDBEB2-E663-41FC-8A3C-AC79657DF6AB}" dt="2023-02-07T06:20:43.284" v="14427" actId="27636"/>
        <pc:sldMkLst>
          <pc:docMk/>
          <pc:sldMk cId="4039171501" sldId="401"/>
        </pc:sldMkLst>
        <pc:spChg chg="mod ord">
          <ac:chgData name="Matthieu De Mari" userId="dfb708c9-d8dc-439f-9a3b-c772bf4a311c" providerId="ADAL" clId="{D2FDBEB2-E663-41FC-8A3C-AC79657DF6AB}" dt="2023-02-07T06:18:47.342" v="14329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D2FDBEB2-E663-41FC-8A3C-AC79657DF6AB}" dt="2023-02-07T06:20:43.282" v="14426" actId="27636"/>
          <ac:spMkLst>
            <pc:docMk/>
            <pc:sldMk cId="4039171501" sldId="401"/>
            <ac:spMk id="3" creationId="{63E638E1-0E19-7F02-7FE0-49EBCE47EBFA}"/>
          </ac:spMkLst>
        </pc:spChg>
        <pc:spChg chg="add mod ord">
          <ac:chgData name="Matthieu De Mari" userId="dfb708c9-d8dc-439f-9a3b-c772bf4a311c" providerId="ADAL" clId="{D2FDBEB2-E663-41FC-8A3C-AC79657DF6AB}" dt="2023-02-07T06:20:43.284" v="14427" actId="27636"/>
          <ac:spMkLst>
            <pc:docMk/>
            <pc:sldMk cId="4039171501" sldId="401"/>
            <ac:spMk id="4" creationId="{77147CE6-9948-1412-0650-A43164C7A53D}"/>
          </ac:spMkLst>
        </pc:spChg>
      </pc:sldChg>
      <pc:sldChg chg="modSp new mod ord">
        <pc:chgData name="Matthieu De Mari" userId="dfb708c9-d8dc-439f-9a3b-c772bf4a311c" providerId="ADAL" clId="{D2FDBEB2-E663-41FC-8A3C-AC79657DF6AB}" dt="2023-02-07T05:59:15.562" v="13137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D2FDBEB2-E663-41FC-8A3C-AC79657DF6AB}" dt="2023-02-07T05:56:10.372" v="12990" actId="5793"/>
          <ac:spMkLst>
            <pc:docMk/>
            <pc:sldMk cId="3163596145" sldId="402"/>
            <ac:spMk id="2" creationId="{DD4299F1-D18C-ED8D-1EF1-E2042C474C45}"/>
          </ac:spMkLst>
        </pc:spChg>
        <pc:spChg chg="mod">
          <ac:chgData name="Matthieu De Mari" userId="dfb708c9-d8dc-439f-9a3b-c772bf4a311c" providerId="ADAL" clId="{D2FDBEB2-E663-41FC-8A3C-AC79657DF6AB}" dt="2023-02-07T05:59:15.562" v="13137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modSp new mod">
        <pc:chgData name="Matthieu De Mari" userId="dfb708c9-d8dc-439f-9a3b-c772bf4a311c" providerId="ADAL" clId="{D2FDBEB2-E663-41FC-8A3C-AC79657DF6AB}" dt="2023-02-07T06:43:50.414" v="15436" actId="27636"/>
        <pc:sldMkLst>
          <pc:docMk/>
          <pc:sldMk cId="101927766" sldId="403"/>
        </pc:sldMkLst>
        <pc:spChg chg="mod">
          <ac:chgData name="Matthieu De Mari" userId="dfb708c9-d8dc-439f-9a3b-c772bf4a311c" providerId="ADAL" clId="{D2FDBEB2-E663-41FC-8A3C-AC79657DF6AB}" dt="2023-02-07T06:39:47.312" v="14877" actId="20577"/>
          <ac:spMkLst>
            <pc:docMk/>
            <pc:sldMk cId="101927766" sldId="403"/>
            <ac:spMk id="2" creationId="{6B379AFD-C750-A12B-B155-F8426594D91F}"/>
          </ac:spMkLst>
        </pc:spChg>
        <pc:spChg chg="mod">
          <ac:chgData name="Matthieu De Mari" userId="dfb708c9-d8dc-439f-9a3b-c772bf4a311c" providerId="ADAL" clId="{D2FDBEB2-E663-41FC-8A3C-AC79657DF6AB}" dt="2023-02-07T06:43:50.414" v="15436" actId="27636"/>
          <ac:spMkLst>
            <pc:docMk/>
            <pc:sldMk cId="101927766" sldId="403"/>
            <ac:spMk id="3" creationId="{593B6C32-2754-00A2-7A8E-EF46AD4E3535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0.513" v="10532" actId="47"/>
        <pc:sldMkLst>
          <pc:docMk/>
          <pc:sldMk cId="3140288791" sldId="404"/>
        </pc:sldMkLst>
        <pc:spChg chg="mod">
          <ac:chgData name="Matthieu De Mari" userId="dfb708c9-d8dc-439f-9a3b-c772bf4a311c" providerId="ADAL" clId="{D2FDBEB2-E663-41FC-8A3C-AC79657DF6AB}" dt="2023-02-03T06:54:09.367" v="2541" actId="20577"/>
          <ac:spMkLst>
            <pc:docMk/>
            <pc:sldMk cId="3140288791" sldId="404"/>
            <ac:spMk id="2" creationId="{581B7E6E-252F-1AB6-6445-27D0020E0280}"/>
          </ac:spMkLst>
        </pc:spChg>
        <pc:spChg chg="mod">
          <ac:chgData name="Matthieu De Mari" userId="dfb708c9-d8dc-439f-9a3b-c772bf4a311c" providerId="ADAL" clId="{D2FDBEB2-E663-41FC-8A3C-AC79657DF6AB}" dt="2023-02-03T06:53:43.723" v="2499" actId="20577"/>
          <ac:spMkLst>
            <pc:docMk/>
            <pc:sldMk cId="3140288791" sldId="404"/>
            <ac:spMk id="3" creationId="{088657BF-BB53-D488-1F2B-77F25EDE3A56}"/>
          </ac:spMkLst>
        </pc:spChg>
      </pc:sldChg>
      <pc:sldChg chg="add del">
        <pc:chgData name="Matthieu De Mari" userId="dfb708c9-d8dc-439f-9a3b-c772bf4a311c" providerId="ADAL" clId="{D2FDBEB2-E663-41FC-8A3C-AC79657DF6AB}" dt="2023-02-07T04:59:34.735" v="10527" actId="47"/>
        <pc:sldMkLst>
          <pc:docMk/>
          <pc:sldMk cId="3843402283" sldId="405"/>
        </pc:sldMkLst>
      </pc:sldChg>
      <pc:sldChg chg="addSp delSp modSp add del mod ord modClrScheme chgLayout">
        <pc:chgData name="Matthieu De Mari" userId="dfb708c9-d8dc-439f-9a3b-c772bf4a311c" providerId="ADAL" clId="{D2FDBEB2-E663-41FC-8A3C-AC79657DF6AB}" dt="2023-02-07T04:59:34.735" v="10527" actId="47"/>
        <pc:sldMkLst>
          <pc:docMk/>
          <pc:sldMk cId="3358927626" sldId="406"/>
        </pc:sldMkLst>
        <pc:spChg chg="mod ord">
          <ac:chgData name="Matthieu De Mari" userId="dfb708c9-d8dc-439f-9a3b-c772bf4a311c" providerId="ADAL" clId="{D2FDBEB2-E663-41FC-8A3C-AC79657DF6AB}" dt="2023-02-03T06:09:12.869" v="710" actId="700"/>
          <ac:spMkLst>
            <pc:docMk/>
            <pc:sldMk cId="3358927626" sldId="406"/>
            <ac:spMk id="2" creationId="{28C8E2B8-16B2-DFEB-21E8-D5EA9B09A62A}"/>
          </ac:spMkLst>
        </pc:spChg>
        <pc:spChg chg="mod ord">
          <ac:chgData name="Matthieu De Mari" userId="dfb708c9-d8dc-439f-9a3b-c772bf4a311c" providerId="ADAL" clId="{D2FDBEB2-E663-41FC-8A3C-AC79657DF6AB}" dt="2023-02-03T06:09:18.627" v="715"/>
          <ac:spMkLst>
            <pc:docMk/>
            <pc:sldMk cId="3358927626" sldId="406"/>
            <ac:spMk id="3" creationId="{40B01D2C-4BE4-C6CD-31D7-3F2E182779DF}"/>
          </ac:spMkLst>
        </pc:spChg>
        <pc:spChg chg="del mod ord">
          <ac:chgData name="Matthieu De Mari" userId="dfb708c9-d8dc-439f-9a3b-c772bf4a311c" providerId="ADAL" clId="{D2FDBEB2-E663-41FC-8A3C-AC79657DF6AB}" dt="2023-02-03T06:09:15.196" v="711" actId="478"/>
          <ac:spMkLst>
            <pc:docMk/>
            <pc:sldMk cId="3358927626" sldId="406"/>
            <ac:spMk id="4" creationId="{D0D29EA2-9996-8782-66AE-561B2D472B85}"/>
          </ac:spMkLst>
        </pc:spChg>
        <pc:picChg chg="del">
          <ac:chgData name="Matthieu De Mari" userId="dfb708c9-d8dc-439f-9a3b-c772bf4a311c" providerId="ADAL" clId="{D2FDBEB2-E663-41FC-8A3C-AC79657DF6AB}" dt="2023-02-03T06:09:17.129" v="714" actId="478"/>
          <ac:picMkLst>
            <pc:docMk/>
            <pc:sldMk cId="3358927626" sldId="406"/>
            <ac:picMk id="6" creationId="{174A9CDE-B0B1-2295-86F9-490D9AEF3493}"/>
          </ac:picMkLst>
        </pc:picChg>
        <pc:picChg chg="add mod">
          <ac:chgData name="Matthieu De Mari" userId="dfb708c9-d8dc-439f-9a3b-c772bf4a311c" providerId="ADAL" clId="{D2FDBEB2-E663-41FC-8A3C-AC79657DF6AB}" dt="2023-02-03T06:09:42.334" v="720" actId="1076"/>
          <ac:picMkLst>
            <pc:docMk/>
            <pc:sldMk cId="3358927626" sldId="406"/>
            <ac:picMk id="7" creationId="{442DA575-615D-9EA0-0B63-D1F67373C130}"/>
          </ac:picMkLst>
        </pc:picChg>
        <pc:picChg chg="del">
          <ac:chgData name="Matthieu De Mari" userId="dfb708c9-d8dc-439f-9a3b-c772bf4a311c" providerId="ADAL" clId="{D2FDBEB2-E663-41FC-8A3C-AC79657DF6AB}" dt="2023-02-03T06:09:16.476" v="713" actId="478"/>
          <ac:picMkLst>
            <pc:docMk/>
            <pc:sldMk cId="3358927626" sldId="406"/>
            <ac:picMk id="8" creationId="{8642BB61-5547-E779-25BC-07029F6867D4}"/>
          </ac:picMkLst>
        </pc:picChg>
        <pc:picChg chg="del">
          <ac:chgData name="Matthieu De Mari" userId="dfb708c9-d8dc-439f-9a3b-c772bf4a311c" providerId="ADAL" clId="{D2FDBEB2-E663-41FC-8A3C-AC79657DF6AB}" dt="2023-02-03T06:09:16.210" v="712" actId="478"/>
          <ac:picMkLst>
            <pc:docMk/>
            <pc:sldMk cId="3358927626" sldId="406"/>
            <ac:picMk id="10" creationId="{AAA21B2A-5B1A-3237-C1A9-541D91EEB57A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925028509" sldId="407"/>
        </pc:sldMkLst>
        <pc:spChg chg="mod">
          <ac:chgData name="Matthieu De Mari" userId="dfb708c9-d8dc-439f-9a3b-c772bf4a311c" providerId="ADAL" clId="{D2FDBEB2-E663-41FC-8A3C-AC79657DF6AB}" dt="2023-02-03T06:12:32.138" v="819" actId="20577"/>
          <ac:spMkLst>
            <pc:docMk/>
            <pc:sldMk cId="1925028509" sldId="407"/>
            <ac:spMk id="2" creationId="{445434E9-6928-73A0-43A5-8E0EEE693F2D}"/>
          </ac:spMkLst>
        </pc:spChg>
        <pc:spChg chg="mod">
          <ac:chgData name="Matthieu De Mari" userId="dfb708c9-d8dc-439f-9a3b-c772bf4a311c" providerId="ADAL" clId="{D2FDBEB2-E663-41FC-8A3C-AC79657DF6AB}" dt="2023-02-03T06:15:37.685" v="1099" actId="12"/>
          <ac:spMkLst>
            <pc:docMk/>
            <pc:sldMk cId="1925028509" sldId="407"/>
            <ac:spMk id="3" creationId="{8A7D9A86-7C7C-734B-80A4-FB642FF10042}"/>
          </ac:spMkLst>
        </pc:spChg>
        <pc:spChg chg="del">
          <ac:chgData name="Matthieu De Mari" userId="dfb708c9-d8dc-439f-9a3b-c772bf4a311c" providerId="ADAL" clId="{D2FDBEB2-E663-41FC-8A3C-AC79657DF6AB}" dt="2023-02-03T06:12:53.688" v="851" actId="478"/>
          <ac:spMkLst>
            <pc:docMk/>
            <pc:sldMk cId="1925028509" sldId="407"/>
            <ac:spMk id="4" creationId="{41CB767C-6FF7-8F08-6225-F27E17B15552}"/>
          </ac:spMkLst>
        </pc:spChg>
        <pc:picChg chg="add mod">
          <ac:chgData name="Matthieu De Mari" userId="dfb708c9-d8dc-439f-9a3b-c772bf4a311c" providerId="ADAL" clId="{D2FDBEB2-E663-41FC-8A3C-AC79657DF6AB}" dt="2023-02-03T06:13:51.073" v="887" actId="1076"/>
          <ac:picMkLst>
            <pc:docMk/>
            <pc:sldMk cId="1925028509" sldId="407"/>
            <ac:picMk id="6" creationId="{70EEA628-810A-AF2E-00EE-DF691CE1657B}"/>
          </ac:picMkLst>
        </pc:picChg>
        <pc:picChg chg="add mod">
          <ac:chgData name="Matthieu De Mari" userId="dfb708c9-d8dc-439f-9a3b-c772bf4a311c" providerId="ADAL" clId="{D2FDBEB2-E663-41FC-8A3C-AC79657DF6AB}" dt="2023-02-03T06:14:22.735" v="957" actId="1076"/>
          <ac:picMkLst>
            <pc:docMk/>
            <pc:sldMk cId="1925028509" sldId="407"/>
            <ac:picMk id="8" creationId="{C543654B-55A4-7D2C-64C1-EA7202FE615D}"/>
          </ac:picMkLst>
        </pc:picChg>
        <pc:picChg chg="add mod">
          <ac:chgData name="Matthieu De Mari" userId="dfb708c9-d8dc-439f-9a3b-c772bf4a311c" providerId="ADAL" clId="{D2FDBEB2-E663-41FC-8A3C-AC79657DF6AB}" dt="2023-02-03T06:14:41.466" v="991" actId="1076"/>
          <ac:picMkLst>
            <pc:docMk/>
            <pc:sldMk cId="1925028509" sldId="407"/>
            <ac:picMk id="10" creationId="{6D8B9614-48EF-8437-0E5E-9FEF509AB4A6}"/>
          </ac:picMkLst>
        </pc:picChg>
      </pc:sldChg>
      <pc:sldChg chg="addSp delSp modSp new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458396453" sldId="408"/>
        </pc:sldMkLst>
        <pc:spChg chg="mod">
          <ac:chgData name="Matthieu De Mari" userId="dfb708c9-d8dc-439f-9a3b-c772bf4a311c" providerId="ADAL" clId="{D2FDBEB2-E663-41FC-8A3C-AC79657DF6AB}" dt="2023-02-03T06:16:07.244" v="1137" actId="20577"/>
          <ac:spMkLst>
            <pc:docMk/>
            <pc:sldMk cId="3458396453" sldId="408"/>
            <ac:spMk id="2" creationId="{1038DBA5-CB9C-9AAA-DA24-A5BB82454158}"/>
          </ac:spMkLst>
        </pc:spChg>
        <pc:spChg chg="mod">
          <ac:chgData name="Matthieu De Mari" userId="dfb708c9-d8dc-439f-9a3b-c772bf4a311c" providerId="ADAL" clId="{D2FDBEB2-E663-41FC-8A3C-AC79657DF6AB}" dt="2023-02-03T06:19:37.550" v="1395" actId="20577"/>
          <ac:spMkLst>
            <pc:docMk/>
            <pc:sldMk cId="3458396453" sldId="408"/>
            <ac:spMk id="3" creationId="{A2C1AD02-2B23-3037-9908-FF09B3499297}"/>
          </ac:spMkLst>
        </pc:spChg>
        <pc:spChg chg="mod">
          <ac:chgData name="Matthieu De Mari" userId="dfb708c9-d8dc-439f-9a3b-c772bf4a311c" providerId="ADAL" clId="{D2FDBEB2-E663-41FC-8A3C-AC79657DF6AB}" dt="2023-02-03T06:27:00.107" v="1534" actId="20577"/>
          <ac:spMkLst>
            <pc:docMk/>
            <pc:sldMk cId="3458396453" sldId="408"/>
            <ac:spMk id="4" creationId="{6F2769B1-E04C-7731-027E-A37C8AAEBCC0}"/>
          </ac:spMkLst>
        </pc:spChg>
        <pc:picChg chg="add del mod">
          <ac:chgData name="Matthieu De Mari" userId="dfb708c9-d8dc-439f-9a3b-c772bf4a311c" providerId="ADAL" clId="{D2FDBEB2-E663-41FC-8A3C-AC79657DF6AB}" dt="2023-02-03T06:19:43.688" v="1397" actId="478"/>
          <ac:picMkLst>
            <pc:docMk/>
            <pc:sldMk cId="3458396453" sldId="408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6:53.312" v="1522" actId="1076"/>
          <ac:picMkLst>
            <pc:docMk/>
            <pc:sldMk cId="3458396453" sldId="408"/>
            <ac:picMk id="8" creationId="{F0E0B423-3A8C-32D4-141D-C55B53A72E1E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1339110510" sldId="409"/>
        </pc:sldMkLst>
        <pc:spChg chg="mod">
          <ac:chgData name="Matthieu De Mari" userId="dfb708c9-d8dc-439f-9a3b-c772bf4a311c" providerId="ADAL" clId="{D2FDBEB2-E663-41FC-8A3C-AC79657DF6AB}" dt="2023-02-03T06:27:25.758" v="1541" actId="20577"/>
          <ac:spMkLst>
            <pc:docMk/>
            <pc:sldMk cId="1339110510" sldId="409"/>
            <ac:spMk id="4" creationId="{6F2769B1-E04C-7731-027E-A37C8AAEBCC0}"/>
          </ac:spMkLst>
        </pc:spChg>
      </pc:sldChg>
      <pc:sldChg chg="addSp delSp modSp add del mod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178350440" sldId="410"/>
        </pc:sldMkLst>
        <pc:spChg chg="mod ord">
          <ac:chgData name="Matthieu De Mari" userId="dfb708c9-d8dc-439f-9a3b-c772bf4a311c" providerId="ADAL" clId="{D2FDBEB2-E663-41FC-8A3C-AC79657DF6AB}" dt="2023-02-03T06:29:22.216" v="1638" actId="700"/>
          <ac:spMkLst>
            <pc:docMk/>
            <pc:sldMk cId="1178350440" sldId="410"/>
            <ac:spMk id="2" creationId="{1038DBA5-CB9C-9AAA-DA24-A5BB82454158}"/>
          </ac:spMkLst>
        </pc:spChg>
        <pc:spChg chg="mod ord">
          <ac:chgData name="Matthieu De Mari" userId="dfb708c9-d8dc-439f-9a3b-c772bf4a311c" providerId="ADAL" clId="{D2FDBEB2-E663-41FC-8A3C-AC79657DF6AB}" dt="2023-02-03T06:29:25.246" v="1643" actId="27636"/>
          <ac:spMkLst>
            <pc:docMk/>
            <pc:sldMk cId="1178350440" sldId="410"/>
            <ac:spMk id="3" creationId="{A2C1AD02-2B23-3037-9908-FF09B3499297}"/>
          </ac:spMkLst>
        </pc:spChg>
        <pc:spChg chg="del mod">
          <ac:chgData name="Matthieu De Mari" userId="dfb708c9-d8dc-439f-9a3b-c772bf4a311c" providerId="ADAL" clId="{D2FDBEB2-E663-41FC-8A3C-AC79657DF6AB}" dt="2023-02-03T06:29:11.798" v="1633" actId="478"/>
          <ac:spMkLst>
            <pc:docMk/>
            <pc:sldMk cId="1178350440" sldId="410"/>
            <ac:spMk id="4" creationId="{6F2769B1-E04C-7731-027E-A37C8AAEBCC0}"/>
          </ac:spMkLst>
        </pc:spChg>
        <pc:spChg chg="add del mod">
          <ac:chgData name="Matthieu De Mari" userId="dfb708c9-d8dc-439f-9a3b-c772bf4a311c" providerId="ADAL" clId="{D2FDBEB2-E663-41FC-8A3C-AC79657DF6AB}" dt="2023-02-03T06:29:14.905" v="1635" actId="478"/>
          <ac:spMkLst>
            <pc:docMk/>
            <pc:sldMk cId="1178350440" sldId="410"/>
            <ac:spMk id="7" creationId="{53F5514B-170E-F61A-E21B-B5208500309F}"/>
          </ac:spMkLst>
        </pc:spChg>
        <pc:spChg chg="add mod ord">
          <ac:chgData name="Matthieu De Mari" userId="dfb708c9-d8dc-439f-9a3b-c772bf4a311c" providerId="ADAL" clId="{D2FDBEB2-E663-41FC-8A3C-AC79657DF6AB}" dt="2023-02-03T06:29:28.688" v="1645" actId="14100"/>
          <ac:spMkLst>
            <pc:docMk/>
            <pc:sldMk cId="1178350440" sldId="410"/>
            <ac:spMk id="8" creationId="{E77BD23E-F56C-1A2A-8041-A46EFC48D255}"/>
          </ac:spMkLst>
        </pc:spChg>
        <pc:picChg chg="del">
          <ac:chgData name="Matthieu De Mari" userId="dfb708c9-d8dc-439f-9a3b-c772bf4a311c" providerId="ADAL" clId="{D2FDBEB2-E663-41FC-8A3C-AC79657DF6AB}" dt="2023-02-03T06:29:13.689" v="1634" actId="478"/>
          <ac:picMkLst>
            <pc:docMk/>
            <pc:sldMk cId="1178350440" sldId="410"/>
            <ac:picMk id="6" creationId="{8D74613D-DF48-BF6C-AB43-CCE9EB512E84}"/>
          </ac:picMkLst>
        </pc:picChg>
        <pc:picChg chg="add mod">
          <ac:chgData name="Matthieu De Mari" userId="dfb708c9-d8dc-439f-9a3b-c772bf4a311c" providerId="ADAL" clId="{D2FDBEB2-E663-41FC-8A3C-AC79657DF6AB}" dt="2023-02-03T06:29:45.592" v="1649" actId="1076"/>
          <ac:picMkLst>
            <pc:docMk/>
            <pc:sldMk cId="1178350440" sldId="410"/>
            <ac:picMk id="10" creationId="{C608F0D5-1AC9-5C59-E1F6-A4F9915E446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2149409242" sldId="411"/>
        </pc:sldMkLst>
        <pc:picChg chg="add mod">
          <ac:chgData name="Matthieu De Mari" userId="dfb708c9-d8dc-439f-9a3b-c772bf4a311c" providerId="ADAL" clId="{D2FDBEB2-E663-41FC-8A3C-AC79657DF6AB}" dt="2023-02-03T06:30:43.564" v="1656" actId="1076"/>
          <ac:picMkLst>
            <pc:docMk/>
            <pc:sldMk cId="2149409242" sldId="411"/>
            <ac:picMk id="5" creationId="{C7C2A4C7-E8B8-6EB6-8E8D-628C46CE1128}"/>
          </ac:picMkLst>
        </pc:picChg>
        <pc:picChg chg="del">
          <ac:chgData name="Matthieu De Mari" userId="dfb708c9-d8dc-439f-9a3b-c772bf4a311c" providerId="ADAL" clId="{D2FDBEB2-E663-41FC-8A3C-AC79657DF6AB}" dt="2023-02-03T06:30:36.125" v="1651" actId="478"/>
          <ac:picMkLst>
            <pc:docMk/>
            <pc:sldMk cId="2149409242" sldId="411"/>
            <ac:picMk id="10" creationId="{C608F0D5-1AC9-5C59-E1F6-A4F9915E4462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37.360" v="10528" actId="47"/>
        <pc:sldMkLst>
          <pc:docMk/>
          <pc:sldMk cId="1857929555" sldId="412"/>
        </pc:sldMkLst>
        <pc:spChg chg="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2" creationId="{99E8E432-407E-8907-4328-C2E9EDFC3166}"/>
          </ac:spMkLst>
        </pc:spChg>
        <pc:spChg chg="del mod ord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3" creationId="{DCE93DEF-D823-A16A-13C0-DA7DA936A773}"/>
          </ac:spMkLst>
        </pc:spChg>
        <pc:spChg chg="del">
          <ac:chgData name="Matthieu De Mari" userId="dfb708c9-d8dc-439f-9a3b-c772bf4a311c" providerId="ADAL" clId="{D2FDBEB2-E663-41FC-8A3C-AC79657DF6AB}" dt="2023-02-03T06:31:09.278" v="1694" actId="700"/>
          <ac:spMkLst>
            <pc:docMk/>
            <pc:sldMk cId="1857929555" sldId="412"/>
            <ac:spMk id="4" creationId="{A8F2F000-8414-6A36-4A69-6166C0867D69}"/>
          </ac:spMkLst>
        </pc:spChg>
        <pc:spChg chg="add mod ord">
          <ac:chgData name="Matthieu De Mari" userId="dfb708c9-d8dc-439f-9a3b-c772bf4a311c" providerId="ADAL" clId="{D2FDBEB2-E663-41FC-8A3C-AC79657DF6AB}" dt="2023-02-03T06:32:09.913" v="1830" actId="113"/>
          <ac:spMkLst>
            <pc:docMk/>
            <pc:sldMk cId="1857929555" sldId="412"/>
            <ac:spMk id="5" creationId="{4BC25369-B12F-4AC1-0A2A-B7362924B819}"/>
          </ac:spMkLst>
        </pc:spChg>
        <pc:picChg chg="add del mod">
          <ac:chgData name="Matthieu De Mari" userId="dfb708c9-d8dc-439f-9a3b-c772bf4a311c" providerId="ADAL" clId="{D2FDBEB2-E663-41FC-8A3C-AC79657DF6AB}" dt="2023-02-03T06:32:50.322" v="1838" actId="478"/>
          <ac:picMkLst>
            <pc:docMk/>
            <pc:sldMk cId="1857929555" sldId="412"/>
            <ac:picMk id="7" creationId="{8A2A851B-519D-6246-1325-49AE148D423B}"/>
          </ac:picMkLst>
        </pc:picChg>
        <pc:picChg chg="add mod modCrop">
          <ac:chgData name="Matthieu De Mari" userId="dfb708c9-d8dc-439f-9a3b-c772bf4a311c" providerId="ADAL" clId="{D2FDBEB2-E663-41FC-8A3C-AC79657DF6AB}" dt="2023-02-03T06:32:52.063" v="1839" actId="1076"/>
          <ac:picMkLst>
            <pc:docMk/>
            <pc:sldMk cId="1857929555" sldId="412"/>
            <ac:picMk id="9" creationId="{80A4B957-7E20-0025-8F44-1A1D4A3195B1}"/>
          </ac:picMkLst>
        </pc:picChg>
      </pc:sldChg>
      <pc:sldChg chg="delSp modSp add del mod">
        <pc:chgData name="Matthieu De Mari" userId="dfb708c9-d8dc-439f-9a3b-c772bf4a311c" providerId="ADAL" clId="{D2FDBEB2-E663-41FC-8A3C-AC79657DF6AB}" dt="2023-02-07T04:59:37.360" v="10528" actId="47"/>
        <pc:sldMkLst>
          <pc:docMk/>
          <pc:sldMk cId="3179138343" sldId="413"/>
        </pc:sldMkLst>
        <pc:spChg chg="mod">
          <ac:chgData name="Matthieu De Mari" userId="dfb708c9-d8dc-439f-9a3b-c772bf4a311c" providerId="ADAL" clId="{D2FDBEB2-E663-41FC-8A3C-AC79657DF6AB}" dt="2023-02-03T06:32:40.694" v="1835" actId="20577"/>
          <ac:spMkLst>
            <pc:docMk/>
            <pc:sldMk cId="3179138343" sldId="413"/>
            <ac:spMk id="5" creationId="{4BC25369-B12F-4AC1-0A2A-B7362924B819}"/>
          </ac:spMkLst>
        </pc:spChg>
        <pc:picChg chg="mod">
          <ac:chgData name="Matthieu De Mari" userId="dfb708c9-d8dc-439f-9a3b-c772bf4a311c" providerId="ADAL" clId="{D2FDBEB2-E663-41FC-8A3C-AC79657DF6AB}" dt="2023-02-03T06:32:48.411" v="1837" actId="1076"/>
          <ac:picMkLst>
            <pc:docMk/>
            <pc:sldMk cId="3179138343" sldId="413"/>
            <ac:picMk id="7" creationId="{8A2A851B-519D-6246-1325-49AE148D423B}"/>
          </ac:picMkLst>
        </pc:picChg>
        <pc:picChg chg="del">
          <ac:chgData name="Matthieu De Mari" userId="dfb708c9-d8dc-439f-9a3b-c772bf4a311c" providerId="ADAL" clId="{D2FDBEB2-E663-41FC-8A3C-AC79657DF6AB}" dt="2023-02-03T06:32:41.388" v="1836" actId="478"/>
          <ac:picMkLst>
            <pc:docMk/>
            <pc:sldMk cId="3179138343" sldId="413"/>
            <ac:picMk id="9" creationId="{80A4B957-7E20-0025-8F44-1A1D4A3195B1}"/>
          </ac:picMkLst>
        </pc:picChg>
      </pc:sldChg>
      <pc:sldChg chg="addSp delSp modSp new del mod ord modClrScheme chgLayout">
        <pc:chgData name="Matthieu De Mari" userId="dfb708c9-d8dc-439f-9a3b-c772bf4a311c" providerId="ADAL" clId="{D2FDBEB2-E663-41FC-8A3C-AC79657DF6AB}" dt="2023-02-07T04:59:38.213" v="10529" actId="47"/>
        <pc:sldMkLst>
          <pc:docMk/>
          <pc:sldMk cId="1324969895" sldId="414"/>
        </pc:sldMkLst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2" creationId="{C9AED7BB-3BC0-54A9-0717-DE80AF55F38C}"/>
          </ac:spMkLst>
        </pc:spChg>
        <pc:spChg chg="del mod ord">
          <ac:chgData name="Matthieu De Mari" userId="dfb708c9-d8dc-439f-9a3b-c772bf4a311c" providerId="ADAL" clId="{D2FDBEB2-E663-41FC-8A3C-AC79657DF6AB}" dt="2023-02-03T06:33:11.620" v="1841" actId="700"/>
          <ac:spMkLst>
            <pc:docMk/>
            <pc:sldMk cId="1324969895" sldId="414"/>
            <ac:spMk id="3" creationId="{ECB73B5E-BC47-D9FF-87B7-F7CC37D611BF}"/>
          </ac:spMkLst>
        </pc:spChg>
        <pc:spChg chg="add mod ord">
          <ac:chgData name="Matthieu De Mari" userId="dfb708c9-d8dc-439f-9a3b-c772bf4a311c" providerId="ADAL" clId="{D2FDBEB2-E663-41FC-8A3C-AC79657DF6AB}" dt="2023-02-03T06:35:10.497" v="1910" actId="20577"/>
          <ac:spMkLst>
            <pc:docMk/>
            <pc:sldMk cId="1324969895" sldId="414"/>
            <ac:spMk id="4" creationId="{705EEE8A-9864-C894-ADC1-D56F795F9E62}"/>
          </ac:spMkLst>
        </pc:spChg>
        <pc:spChg chg="add mod ord">
          <ac:chgData name="Matthieu De Mari" userId="dfb708c9-d8dc-439f-9a3b-c772bf4a311c" providerId="ADAL" clId="{D2FDBEB2-E663-41FC-8A3C-AC79657DF6AB}" dt="2023-02-03T06:35:33.161" v="1926" actId="207"/>
          <ac:spMkLst>
            <pc:docMk/>
            <pc:sldMk cId="1324969895" sldId="414"/>
            <ac:spMk id="5" creationId="{60D93335-8A92-D60B-8902-7A5CD0AD4E90}"/>
          </ac:spMkLst>
        </pc:spChg>
        <pc:spChg chg="add del mod ord">
          <ac:chgData name="Matthieu De Mari" userId="dfb708c9-d8dc-439f-9a3b-c772bf4a311c" providerId="ADAL" clId="{D2FDBEB2-E663-41FC-8A3C-AC79657DF6AB}" dt="2023-02-03T06:33:32.715" v="1843" actId="478"/>
          <ac:spMkLst>
            <pc:docMk/>
            <pc:sldMk cId="1324969895" sldId="414"/>
            <ac:spMk id="6" creationId="{A74000C4-8422-A27D-8C3D-416CF00DB4AB}"/>
          </ac:spMkLst>
        </pc:spChg>
        <pc:picChg chg="add mod">
          <ac:chgData name="Matthieu De Mari" userId="dfb708c9-d8dc-439f-9a3b-c772bf4a311c" providerId="ADAL" clId="{D2FDBEB2-E663-41FC-8A3C-AC79657DF6AB}" dt="2023-02-03T06:33:46.761" v="1882" actId="1076"/>
          <ac:picMkLst>
            <pc:docMk/>
            <pc:sldMk cId="1324969895" sldId="414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81166971" sldId="415"/>
        </pc:sldMkLst>
        <pc:spChg chg="mod">
          <ac:chgData name="Matthieu De Mari" userId="dfb708c9-d8dc-439f-9a3b-c772bf4a311c" providerId="ADAL" clId="{D2FDBEB2-E663-41FC-8A3C-AC79657DF6AB}" dt="2023-02-03T06:35:12.478" v="1912" actId="20577"/>
          <ac:spMkLst>
            <pc:docMk/>
            <pc:sldMk cId="481166971" sldId="415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6.345" v="1927" actId="207"/>
          <ac:spMkLst>
            <pc:docMk/>
            <pc:sldMk cId="481166971" sldId="415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22.311" v="1919" actId="1076"/>
          <ac:picMkLst>
            <pc:docMk/>
            <pc:sldMk cId="481166971" sldId="415"/>
            <ac:picMk id="3" creationId="{E82D5729-698A-A7DC-C629-2FC57EFE14AD}"/>
          </ac:picMkLst>
        </pc:picChg>
        <pc:picChg chg="del">
          <ac:chgData name="Matthieu De Mari" userId="dfb708c9-d8dc-439f-9a3b-c772bf4a311c" providerId="ADAL" clId="{D2FDBEB2-E663-41FC-8A3C-AC79657DF6AB}" dt="2023-02-03T06:35:18.287" v="1917" actId="478"/>
          <ac:picMkLst>
            <pc:docMk/>
            <pc:sldMk cId="481166971" sldId="415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050702309" sldId="416"/>
        </pc:sldMkLst>
        <pc:spChg chg="mod">
          <ac:chgData name="Matthieu De Mari" userId="dfb708c9-d8dc-439f-9a3b-c772bf4a311c" providerId="ADAL" clId="{D2FDBEB2-E663-41FC-8A3C-AC79657DF6AB}" dt="2023-02-03T06:35:14.457" v="1914" actId="20577"/>
          <ac:spMkLst>
            <pc:docMk/>
            <pc:sldMk cId="4050702309" sldId="416"/>
            <ac:spMk id="4" creationId="{705EEE8A-9864-C894-ADC1-D56F795F9E62}"/>
          </ac:spMkLst>
        </pc:spChg>
        <pc:spChg chg="mod">
          <ac:chgData name="Matthieu De Mari" userId="dfb708c9-d8dc-439f-9a3b-c772bf4a311c" providerId="ADAL" clId="{D2FDBEB2-E663-41FC-8A3C-AC79657DF6AB}" dt="2023-02-03T06:35:39.886" v="1928" actId="207"/>
          <ac:spMkLst>
            <pc:docMk/>
            <pc:sldMk cId="4050702309" sldId="416"/>
            <ac:spMk id="5" creationId="{60D93335-8A92-D60B-8902-7A5CD0AD4E90}"/>
          </ac:spMkLst>
        </pc:spChg>
        <pc:picChg chg="add mod">
          <ac:chgData name="Matthieu De Mari" userId="dfb708c9-d8dc-439f-9a3b-c772bf4a311c" providerId="ADAL" clId="{D2FDBEB2-E663-41FC-8A3C-AC79657DF6AB}" dt="2023-02-03T06:35:57.022" v="1933" actId="14100"/>
          <ac:picMkLst>
            <pc:docMk/>
            <pc:sldMk cId="4050702309" sldId="416"/>
            <ac:picMk id="3" creationId="{08F2A61E-8AF7-2870-14E3-5A5BC11E7310}"/>
          </ac:picMkLst>
        </pc:picChg>
        <pc:picChg chg="del">
          <ac:chgData name="Matthieu De Mari" userId="dfb708c9-d8dc-439f-9a3b-c772bf4a311c" providerId="ADAL" clId="{D2FDBEB2-E663-41FC-8A3C-AC79657DF6AB}" dt="2023-02-03T06:35:41.294" v="1929" actId="478"/>
          <ac:picMkLst>
            <pc:docMk/>
            <pc:sldMk cId="4050702309" sldId="416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4249457938" sldId="417"/>
        </pc:sldMkLst>
        <pc:spChg chg="mod">
          <ac:chgData name="Matthieu De Mari" userId="dfb708c9-d8dc-439f-9a3b-c772bf4a311c" providerId="ADAL" clId="{D2FDBEB2-E663-41FC-8A3C-AC79657DF6AB}" dt="2023-02-03T06:35:16.348" v="1916" actId="20577"/>
          <ac:spMkLst>
            <pc:docMk/>
            <pc:sldMk cId="4249457938" sldId="417"/>
            <ac:spMk id="4" creationId="{705EEE8A-9864-C894-ADC1-D56F795F9E62}"/>
          </ac:spMkLst>
        </pc:spChg>
        <pc:picChg chg="add mod">
          <ac:chgData name="Matthieu De Mari" userId="dfb708c9-d8dc-439f-9a3b-c772bf4a311c" providerId="ADAL" clId="{D2FDBEB2-E663-41FC-8A3C-AC79657DF6AB}" dt="2023-02-03T06:36:16.380" v="1937" actId="1076"/>
          <ac:picMkLst>
            <pc:docMk/>
            <pc:sldMk cId="4249457938" sldId="417"/>
            <ac:picMk id="3" creationId="{C64189C2-2B91-CB7B-E738-0ED6B5D213A3}"/>
          </ac:picMkLst>
        </pc:picChg>
        <pc:picChg chg="del">
          <ac:chgData name="Matthieu De Mari" userId="dfb708c9-d8dc-439f-9a3b-c772bf4a311c" providerId="ADAL" clId="{D2FDBEB2-E663-41FC-8A3C-AC79657DF6AB}" dt="2023-02-03T06:35:42.200" v="1930" actId="478"/>
          <ac:picMkLst>
            <pc:docMk/>
            <pc:sldMk cId="4249457938" sldId="417"/>
            <ac:picMk id="8" creationId="{E8F9878A-DE25-3093-AE99-5BACE4EEE50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3310153579" sldId="418"/>
        </pc:sldMkLst>
        <pc:spChg chg="mod">
          <ac:chgData name="Matthieu De Mari" userId="dfb708c9-d8dc-439f-9a3b-c772bf4a311c" providerId="ADAL" clId="{D2FDBEB2-E663-41FC-8A3C-AC79657DF6AB}" dt="2023-02-03T06:39:44.479" v="2140" actId="207"/>
          <ac:spMkLst>
            <pc:docMk/>
            <pc:sldMk cId="3310153579" sldId="418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11.228" v="2148" actId="1076"/>
          <ac:picMkLst>
            <pc:docMk/>
            <pc:sldMk cId="3310153579" sldId="418"/>
            <ac:picMk id="5" creationId="{A99F3982-AD07-F3C7-01A6-EB93F8940636}"/>
          </ac:picMkLst>
        </pc:picChg>
        <pc:picChg chg="del">
          <ac:chgData name="Matthieu De Mari" userId="dfb708c9-d8dc-439f-9a3b-c772bf4a311c" providerId="ADAL" clId="{D2FDBEB2-E663-41FC-8A3C-AC79657DF6AB}" dt="2023-02-03T06:39:53.768" v="2144" actId="478"/>
          <ac:picMkLst>
            <pc:docMk/>
            <pc:sldMk cId="3310153579" sldId="418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163891923" sldId="419"/>
        </pc:sldMkLst>
        <pc:spChg chg="mod">
          <ac:chgData name="Matthieu De Mari" userId="dfb708c9-d8dc-439f-9a3b-c772bf4a311c" providerId="ADAL" clId="{D2FDBEB2-E663-41FC-8A3C-AC79657DF6AB}" dt="2023-02-03T06:39:47.649" v="2141" actId="207"/>
          <ac:spMkLst>
            <pc:docMk/>
            <pc:sldMk cId="1163891923" sldId="419"/>
            <ac:spMk id="4" creationId="{11F8287B-68F9-6307-9899-F1C2672A4FC6}"/>
          </ac:spMkLst>
        </pc:spChg>
        <pc:picChg chg="add mod">
          <ac:chgData name="Matthieu De Mari" userId="dfb708c9-d8dc-439f-9a3b-c772bf4a311c" providerId="ADAL" clId="{D2FDBEB2-E663-41FC-8A3C-AC79657DF6AB}" dt="2023-02-03T06:40:35.066" v="2150" actId="1076"/>
          <ac:picMkLst>
            <pc:docMk/>
            <pc:sldMk cId="1163891923" sldId="419"/>
            <ac:picMk id="5" creationId="{82DC9D72-D860-714E-4315-84A729841977}"/>
          </ac:picMkLst>
        </pc:picChg>
        <pc:picChg chg="del">
          <ac:chgData name="Matthieu De Mari" userId="dfb708c9-d8dc-439f-9a3b-c772bf4a311c" providerId="ADAL" clId="{D2FDBEB2-E663-41FC-8A3C-AC79657DF6AB}" dt="2023-02-03T06:39:51.254" v="2143" actId="478"/>
          <ac:picMkLst>
            <pc:docMk/>
            <pc:sldMk cId="1163891923" sldId="419"/>
            <ac:picMk id="9" creationId="{56F683A9-058D-AF33-0AA8-27120C94D3E3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213" v="10529" actId="47"/>
        <pc:sldMkLst>
          <pc:docMk/>
          <pc:sldMk cId="1773283043" sldId="420"/>
        </pc:sldMkLst>
        <pc:picChg chg="add mod">
          <ac:chgData name="Matthieu De Mari" userId="dfb708c9-d8dc-439f-9a3b-c772bf4a311c" providerId="ADAL" clId="{D2FDBEB2-E663-41FC-8A3C-AC79657DF6AB}" dt="2023-02-03T06:42:16.251" v="2202" actId="1037"/>
          <ac:picMkLst>
            <pc:docMk/>
            <pc:sldMk cId="1773283043" sldId="420"/>
            <ac:picMk id="5" creationId="{BF3A71BB-E43D-61AE-122C-4A8C0D315FD0}"/>
          </ac:picMkLst>
        </pc:picChg>
        <pc:picChg chg="add mod">
          <ac:chgData name="Matthieu De Mari" userId="dfb708c9-d8dc-439f-9a3b-c772bf4a311c" providerId="ADAL" clId="{D2FDBEB2-E663-41FC-8A3C-AC79657DF6AB}" dt="2023-02-03T06:42:12.825" v="2188" actId="1038"/>
          <ac:picMkLst>
            <pc:docMk/>
            <pc:sldMk cId="1773283043" sldId="420"/>
            <ac:picMk id="7" creationId="{5F383FA4-4E5E-B38F-E7AB-7A2F11CE2D51}"/>
          </ac:picMkLst>
        </pc:picChg>
        <pc:picChg chg="del">
          <ac:chgData name="Matthieu De Mari" userId="dfb708c9-d8dc-439f-9a3b-c772bf4a311c" providerId="ADAL" clId="{D2FDBEB2-E663-41FC-8A3C-AC79657DF6AB}" dt="2023-02-03T06:39:50.236" v="2142" actId="478"/>
          <ac:picMkLst>
            <pc:docMk/>
            <pc:sldMk cId="1773283043" sldId="420"/>
            <ac:picMk id="9" creationId="{56F683A9-058D-AF33-0AA8-27120C94D3E3}"/>
          </ac:picMkLst>
        </pc:picChg>
        <pc:picChg chg="mod">
          <ac:chgData name="Matthieu De Mari" userId="dfb708c9-d8dc-439f-9a3b-c772bf4a311c" providerId="ADAL" clId="{D2FDBEB2-E663-41FC-8A3C-AC79657DF6AB}" dt="2023-02-03T06:41:45.173" v="2157" actId="1076"/>
          <ac:picMkLst>
            <pc:docMk/>
            <pc:sldMk cId="1773283043" sldId="420"/>
            <ac:picMk id="11" creationId="{546EFE0C-C1D6-FB5D-CFDC-E9D49F2BEF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346749718" sldId="421"/>
        </pc:sldMkLst>
        <pc:spChg chg="del">
          <ac:chgData name="Matthieu De Mari" userId="dfb708c9-d8dc-439f-9a3b-c772bf4a311c" providerId="ADAL" clId="{D2FDBEB2-E663-41FC-8A3C-AC79657DF6AB}" dt="2023-02-03T06:43:51.987" v="2262" actId="478"/>
          <ac:spMkLst>
            <pc:docMk/>
            <pc:sldMk cId="346749718" sldId="421"/>
            <ac:spMk id="3" creationId="{EB875A09-F649-0453-782D-77AD08503234}"/>
          </ac:spMkLst>
        </pc:spChg>
        <pc:spChg chg="del">
          <ac:chgData name="Matthieu De Mari" userId="dfb708c9-d8dc-439f-9a3b-c772bf4a311c" providerId="ADAL" clId="{D2FDBEB2-E663-41FC-8A3C-AC79657DF6AB}" dt="2023-02-03T06:43:53.560" v="2264" actId="478"/>
          <ac:spMkLst>
            <pc:docMk/>
            <pc:sldMk cId="346749718" sldId="421"/>
            <ac:spMk id="4" creationId="{953DB814-D545-5828-A2A0-FEEF73BDC2D8}"/>
          </ac:spMkLst>
        </pc:spChg>
        <pc:spChg chg="add del mod">
          <ac:chgData name="Matthieu De Mari" userId="dfb708c9-d8dc-439f-9a3b-c772bf4a311c" providerId="ADAL" clId="{D2FDBEB2-E663-41FC-8A3C-AC79657DF6AB}" dt="2023-02-03T06:43:52.681" v="2263" actId="478"/>
          <ac:spMkLst>
            <pc:docMk/>
            <pc:sldMk cId="346749718" sldId="421"/>
            <ac:spMk id="6" creationId="{A36F33AF-80AD-8574-F6A2-C210FA7D75E7}"/>
          </ac:spMkLst>
        </pc:spChg>
        <pc:spChg chg="add del mod">
          <ac:chgData name="Matthieu De Mari" userId="dfb708c9-d8dc-439f-9a3b-c772bf4a311c" providerId="ADAL" clId="{D2FDBEB2-E663-41FC-8A3C-AC79657DF6AB}" dt="2023-02-03T06:43:55.651" v="2265" actId="478"/>
          <ac:spMkLst>
            <pc:docMk/>
            <pc:sldMk cId="346749718" sldId="421"/>
            <ac:spMk id="8" creationId="{F338E3D4-9F00-A3E7-BFEB-F88E4B017685}"/>
          </ac:spMkLst>
        </pc:spChg>
        <pc:picChg chg="add mod">
          <ac:chgData name="Matthieu De Mari" userId="dfb708c9-d8dc-439f-9a3b-c772bf4a311c" providerId="ADAL" clId="{D2FDBEB2-E663-41FC-8A3C-AC79657DF6AB}" dt="2023-02-03T06:44:22.777" v="2273" actId="1076"/>
          <ac:picMkLst>
            <pc:docMk/>
            <pc:sldMk cId="346749718" sldId="421"/>
            <ac:picMk id="10" creationId="{B0491ECF-EDBF-3CF4-5952-E94FBAFD0638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8.925" v="10530" actId="47"/>
        <pc:sldMkLst>
          <pc:docMk/>
          <pc:sldMk cId="2747530419" sldId="422"/>
        </pc:sldMkLst>
        <pc:picChg chg="add mod">
          <ac:chgData name="Matthieu De Mari" userId="dfb708c9-d8dc-439f-9a3b-c772bf4a311c" providerId="ADAL" clId="{D2FDBEB2-E663-41FC-8A3C-AC79657DF6AB}" dt="2023-02-03T06:44:28.223" v="2274" actId="1076"/>
          <ac:picMkLst>
            <pc:docMk/>
            <pc:sldMk cId="2747530419" sldId="422"/>
            <ac:picMk id="4" creationId="{FB2C1911-B846-8662-232B-3361BF75D4FD}"/>
          </ac:picMkLst>
        </pc:picChg>
        <pc:picChg chg="del">
          <ac:chgData name="Matthieu De Mari" userId="dfb708c9-d8dc-439f-9a3b-c772bf4a311c" providerId="ADAL" clId="{D2FDBEB2-E663-41FC-8A3C-AC79657DF6AB}" dt="2023-02-03T06:44:02.238" v="2269" actId="478"/>
          <ac:picMkLst>
            <pc:docMk/>
            <pc:sldMk cId="2747530419" sldId="422"/>
            <ac:picMk id="10" creationId="{B0491ECF-EDBF-3CF4-5952-E94FBAFD0638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4145254973" sldId="423"/>
        </pc:sldMkLst>
        <pc:spChg chg="mod ord">
          <ac:chgData name="Matthieu De Mari" userId="dfb708c9-d8dc-439f-9a3b-c772bf4a311c" providerId="ADAL" clId="{D2FDBEB2-E663-41FC-8A3C-AC79657DF6AB}" dt="2023-02-03T06:48:35.742" v="2348" actId="700"/>
          <ac:spMkLst>
            <pc:docMk/>
            <pc:sldMk cId="4145254973" sldId="423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49:45.611" v="2372"/>
          <ac:spMkLst>
            <pc:docMk/>
            <pc:sldMk cId="4145254973" sldId="423"/>
            <ac:spMk id="3" creationId="{FA1F1CE6-06FF-6DD6-265C-39A26CC7DB57}"/>
          </ac:spMkLst>
        </pc:spChg>
        <pc:spChg chg="add del mod ord">
          <ac:chgData name="Matthieu De Mari" userId="dfb708c9-d8dc-439f-9a3b-c772bf4a311c" providerId="ADAL" clId="{D2FDBEB2-E663-41FC-8A3C-AC79657DF6AB}" dt="2023-02-03T06:48:56.074" v="2360" actId="478"/>
          <ac:spMkLst>
            <pc:docMk/>
            <pc:sldMk cId="4145254973" sldId="423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0:11.938" v="2380" actId="14100"/>
          <ac:picMkLst>
            <pc:docMk/>
            <pc:sldMk cId="4145254973" sldId="423"/>
            <ac:picMk id="5" creationId="{F6D4CA45-334A-7101-22BC-2B329A4C4387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1513778887" sldId="424"/>
        </pc:sldMkLst>
        <pc:spChg chg="mod">
          <ac:chgData name="Matthieu De Mari" userId="dfb708c9-d8dc-439f-9a3b-c772bf4a311c" providerId="ADAL" clId="{D2FDBEB2-E663-41FC-8A3C-AC79657DF6AB}" dt="2023-02-03T06:49:40.222" v="2371"/>
          <ac:spMkLst>
            <pc:docMk/>
            <pc:sldMk cId="1513778887" sldId="424"/>
            <ac:spMk id="3" creationId="{FA1F1CE6-06FF-6DD6-265C-39A26CC7DB57}"/>
          </ac:spMkLst>
        </pc:spChg>
        <pc:spChg chg="mod">
          <ac:chgData name="Matthieu De Mari" userId="dfb708c9-d8dc-439f-9a3b-c772bf4a311c" providerId="ADAL" clId="{D2FDBEB2-E663-41FC-8A3C-AC79657DF6AB}" dt="2023-02-03T06:51:22.484" v="2410" actId="20577"/>
          <ac:spMkLst>
            <pc:docMk/>
            <pc:sldMk cId="1513778887" sldId="424"/>
            <ac:spMk id="4" creationId="{E64791F5-A404-78DF-C026-D4C294EB6D13}"/>
          </ac:spMkLst>
        </pc:spChg>
        <pc:picChg chg="add del mod modCrop">
          <ac:chgData name="Matthieu De Mari" userId="dfb708c9-d8dc-439f-9a3b-c772bf4a311c" providerId="ADAL" clId="{D2FDBEB2-E663-41FC-8A3C-AC79657DF6AB}" dt="2023-02-03T06:50:38.792" v="2386" actId="478"/>
          <ac:picMkLst>
            <pc:docMk/>
            <pc:sldMk cId="1513778887" sldId="424"/>
            <ac:picMk id="6" creationId="{DA719D5C-F926-019C-A83E-0C4DFF147004}"/>
          </ac:picMkLst>
        </pc:picChg>
        <pc:picChg chg="add mod">
          <ac:chgData name="Matthieu De Mari" userId="dfb708c9-d8dc-439f-9a3b-c772bf4a311c" providerId="ADAL" clId="{D2FDBEB2-E663-41FC-8A3C-AC79657DF6AB}" dt="2023-02-03T06:50:58.458" v="2395" actId="1076"/>
          <ac:picMkLst>
            <pc:docMk/>
            <pc:sldMk cId="1513778887" sldId="424"/>
            <ac:picMk id="8" creationId="{65211D6B-6ABB-A3D9-3EA0-559457E53E30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39.758" v="10531" actId="47"/>
        <pc:sldMkLst>
          <pc:docMk/>
          <pc:sldMk cId="548772636" sldId="425"/>
        </pc:sldMkLst>
        <pc:spChg chg="mod">
          <ac:chgData name="Matthieu De Mari" userId="dfb708c9-d8dc-439f-9a3b-c772bf4a311c" providerId="ADAL" clId="{D2FDBEB2-E663-41FC-8A3C-AC79657DF6AB}" dt="2023-02-03T06:49:31.713" v="2370" actId="20577"/>
          <ac:spMkLst>
            <pc:docMk/>
            <pc:sldMk cId="548772636" sldId="425"/>
            <ac:spMk id="3" creationId="{FA1F1CE6-06FF-6DD6-265C-39A26CC7DB57}"/>
          </ac:spMkLst>
        </pc:spChg>
        <pc:spChg chg="del">
          <ac:chgData name="Matthieu De Mari" userId="dfb708c9-d8dc-439f-9a3b-c772bf4a311c" providerId="ADAL" clId="{D2FDBEB2-E663-41FC-8A3C-AC79657DF6AB}" dt="2023-02-03T06:48:58.254" v="2361" actId="478"/>
          <ac:spMkLst>
            <pc:docMk/>
            <pc:sldMk cId="548772636" sldId="425"/>
            <ac:spMk id="4" creationId="{E64791F5-A404-78DF-C026-D4C294EB6D13}"/>
          </ac:spMkLst>
        </pc:spChg>
        <pc:spChg chg="add del mod">
          <ac:chgData name="Matthieu De Mari" userId="dfb708c9-d8dc-439f-9a3b-c772bf4a311c" providerId="ADAL" clId="{D2FDBEB2-E663-41FC-8A3C-AC79657DF6AB}" dt="2023-02-03T06:48:58.819" v="2362" actId="478"/>
          <ac:spMkLst>
            <pc:docMk/>
            <pc:sldMk cId="548772636" sldId="425"/>
            <ac:spMk id="6" creationId="{EB4BC416-2C35-FF0F-141A-D7D9C0B83BFB}"/>
          </ac:spMkLst>
        </pc:spChg>
        <pc:picChg chg="add del mod">
          <ac:chgData name="Matthieu De Mari" userId="dfb708c9-d8dc-439f-9a3b-c772bf4a311c" providerId="ADAL" clId="{D2FDBEB2-E663-41FC-8A3C-AC79657DF6AB}" dt="2023-02-03T06:49:50.252" v="2373" actId="21"/>
          <ac:picMkLst>
            <pc:docMk/>
            <pc:sldMk cId="548772636" sldId="425"/>
            <ac:picMk id="8" creationId="{2CD2AF1E-1512-7239-B2FC-D80FFD4B4C8D}"/>
          </ac:picMkLst>
        </pc:picChg>
        <pc:picChg chg="add mod">
          <ac:chgData name="Matthieu De Mari" userId="dfb708c9-d8dc-439f-9a3b-c772bf4a311c" providerId="ADAL" clId="{D2FDBEB2-E663-41FC-8A3C-AC79657DF6AB}" dt="2023-02-03T06:50:07.197" v="2378" actId="1076"/>
          <ac:picMkLst>
            <pc:docMk/>
            <pc:sldMk cId="548772636" sldId="425"/>
            <ac:picMk id="10" creationId="{FB8FD1AB-C7BC-2282-E03B-0783B8994BE6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39.758" v="10531" actId="47"/>
        <pc:sldMkLst>
          <pc:docMk/>
          <pc:sldMk cId="995336806" sldId="426"/>
        </pc:sldMkLst>
        <pc:spChg chg="mod ord">
          <ac:chgData name="Matthieu De Mari" userId="dfb708c9-d8dc-439f-9a3b-c772bf4a311c" providerId="ADAL" clId="{D2FDBEB2-E663-41FC-8A3C-AC79657DF6AB}" dt="2023-02-03T06:52:34.480" v="2436" actId="700"/>
          <ac:spMkLst>
            <pc:docMk/>
            <pc:sldMk cId="995336806" sldId="426"/>
            <ac:spMk id="2" creationId="{C3F2713C-FE07-816E-6FFD-E2674D11721D}"/>
          </ac:spMkLst>
        </pc:spChg>
        <pc:spChg chg="mod ord">
          <ac:chgData name="Matthieu De Mari" userId="dfb708c9-d8dc-439f-9a3b-c772bf4a311c" providerId="ADAL" clId="{D2FDBEB2-E663-41FC-8A3C-AC79657DF6AB}" dt="2023-02-03T06:52:56.286" v="2468" actId="20577"/>
          <ac:spMkLst>
            <pc:docMk/>
            <pc:sldMk cId="995336806" sldId="426"/>
            <ac:spMk id="3" creationId="{FA1F1CE6-06FF-6DD6-265C-39A26CC7DB57}"/>
          </ac:spMkLst>
        </pc:spChg>
        <pc:spChg chg="del mod ord">
          <ac:chgData name="Matthieu De Mari" userId="dfb708c9-d8dc-439f-9a3b-c772bf4a311c" providerId="ADAL" clId="{D2FDBEB2-E663-41FC-8A3C-AC79657DF6AB}" dt="2023-02-03T06:52:41.189" v="2441" actId="478"/>
          <ac:spMkLst>
            <pc:docMk/>
            <pc:sldMk cId="995336806" sldId="426"/>
            <ac:spMk id="4" creationId="{E64791F5-A404-78DF-C026-D4C294EB6D13}"/>
          </ac:spMkLst>
        </pc:spChg>
        <pc:picChg chg="add mod">
          <ac:chgData name="Matthieu De Mari" userId="dfb708c9-d8dc-439f-9a3b-c772bf4a311c" providerId="ADAL" clId="{D2FDBEB2-E663-41FC-8A3C-AC79657DF6AB}" dt="2023-02-03T06:52:49.074" v="2444" actId="1076"/>
          <ac:picMkLst>
            <pc:docMk/>
            <pc:sldMk cId="995336806" sldId="426"/>
            <ac:picMk id="6" creationId="{7E2FF5A8-41F2-D417-514A-60422BEB1F37}"/>
          </ac:picMkLst>
        </pc:picChg>
        <pc:picChg chg="del">
          <ac:chgData name="Matthieu De Mari" userId="dfb708c9-d8dc-439f-9a3b-c772bf4a311c" providerId="ADAL" clId="{D2FDBEB2-E663-41FC-8A3C-AC79657DF6AB}" dt="2023-02-03T06:51:24.512" v="2411" actId="478"/>
          <ac:picMkLst>
            <pc:docMk/>
            <pc:sldMk cId="995336806" sldId="426"/>
            <ac:picMk id="8" creationId="{65211D6B-6ABB-A3D9-3EA0-559457E53E30}"/>
          </ac:picMkLst>
        </pc:picChg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67954153" sldId="608"/>
        </pc:sldMkLst>
      </pc:sldChg>
      <pc:sldChg chg="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098360026" sldId="646"/>
        </pc:sldMkLst>
        <pc:spChg chg="mod">
          <ac:chgData name="Matthieu De Mari" userId="dfb708c9-d8dc-439f-9a3b-c772bf4a311c" providerId="ADAL" clId="{D2FDBEB2-E663-41FC-8A3C-AC79657DF6AB}" dt="2023-02-03T07:04:16.986" v="2681" actId="20577"/>
          <ac:spMkLst>
            <pc:docMk/>
            <pc:sldMk cId="1098360026" sldId="646"/>
            <ac:spMk id="2" creationId="{C6EDB95A-6F54-1C8E-C7BF-34F5ECB6A00A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3471904534" sldId="647"/>
        </pc:sldMkLst>
        <pc:spChg chg="mod">
          <ac:chgData name="Matthieu De Mari" userId="dfb708c9-d8dc-439f-9a3b-c772bf4a311c" providerId="ADAL" clId="{D2FDBEB2-E663-41FC-8A3C-AC79657DF6AB}" dt="2023-02-03T07:05:05.247" v="2719" actId="20577"/>
          <ac:spMkLst>
            <pc:docMk/>
            <pc:sldMk cId="3471904534" sldId="647"/>
            <ac:spMk id="2" creationId="{E4F27A2B-D462-CFC8-D30B-A409AFF0AF82}"/>
          </ac:spMkLst>
        </pc:spChg>
        <pc:spChg chg="mod">
          <ac:chgData name="Matthieu De Mari" userId="dfb708c9-d8dc-439f-9a3b-c772bf4a311c" providerId="ADAL" clId="{D2FDBEB2-E663-41FC-8A3C-AC79657DF6AB}" dt="2023-02-03T07:07:22.338" v="2871" actId="207"/>
          <ac:spMkLst>
            <pc:docMk/>
            <pc:sldMk cId="3471904534" sldId="647"/>
            <ac:spMk id="3" creationId="{DC9D8363-826B-D189-78FB-CCD945BC5477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72112343" sldId="648"/>
        </pc:sldMkLst>
        <pc:spChg chg="add mod">
          <ac:chgData name="Matthieu De Mari" userId="dfb708c9-d8dc-439f-9a3b-c772bf4a311c" providerId="ADAL" clId="{D2FDBEB2-E663-41FC-8A3C-AC79657DF6AB}" dt="2023-02-03T08:26:52.576" v="6104" actId="14100"/>
          <ac:spMkLst>
            <pc:docMk/>
            <pc:sldMk cId="1172112343" sldId="648"/>
            <ac:spMk id="2" creationId="{BF958211-6E53-C1D5-D2C3-2AA446FBEE3E}"/>
          </ac:spMkLst>
        </pc:spChg>
        <pc:spChg chg="del">
          <ac:chgData name="Matthieu De Mari" userId="dfb708c9-d8dc-439f-9a3b-c772bf4a311c" providerId="ADAL" clId="{D2FDBEB2-E663-41FC-8A3C-AC79657DF6AB}" dt="2023-02-03T07:07:52.109" v="2877" actId="478"/>
          <ac:spMkLst>
            <pc:docMk/>
            <pc:sldMk cId="1172112343" sldId="648"/>
            <ac:spMk id="2" creationId="{E4F27A2B-D462-CFC8-D30B-A409AFF0AF82}"/>
          </ac:spMkLst>
        </pc:spChg>
        <pc:spChg chg="del mod">
          <ac:chgData name="Matthieu De Mari" userId="dfb708c9-d8dc-439f-9a3b-c772bf4a311c" providerId="ADAL" clId="{D2FDBEB2-E663-41FC-8A3C-AC79657DF6AB}" dt="2023-02-03T07:07:47.610" v="2874" actId="478"/>
          <ac:spMkLst>
            <pc:docMk/>
            <pc:sldMk cId="1172112343" sldId="648"/>
            <ac:spMk id="3" creationId="{DC9D8363-826B-D189-78FB-CCD945BC5477}"/>
          </ac:spMkLst>
        </pc:spChg>
        <pc:spChg chg="add del mod">
          <ac:chgData name="Matthieu De Mari" userId="dfb708c9-d8dc-439f-9a3b-c772bf4a311c" providerId="ADAL" clId="{D2FDBEB2-E663-41FC-8A3C-AC79657DF6AB}" dt="2023-02-03T07:07:50.464" v="2876" actId="478"/>
          <ac:spMkLst>
            <pc:docMk/>
            <pc:sldMk cId="1172112343" sldId="648"/>
            <ac:spMk id="5" creationId="{6E22BBAE-117E-B1DB-83D6-43BBFFC88B23}"/>
          </ac:spMkLst>
        </pc:spChg>
        <pc:spChg chg="add del mod">
          <ac:chgData name="Matthieu De Mari" userId="dfb708c9-d8dc-439f-9a3b-c772bf4a311c" providerId="ADAL" clId="{D2FDBEB2-E663-41FC-8A3C-AC79657DF6AB}" dt="2023-02-03T07:07:52.669" v="2878" actId="478"/>
          <ac:spMkLst>
            <pc:docMk/>
            <pc:sldMk cId="1172112343" sldId="648"/>
            <ac:spMk id="9" creationId="{F1630916-9516-9897-1A89-5A574CEDA84C}"/>
          </ac:spMkLst>
        </pc:spChg>
        <pc:picChg chg="add">
          <ac:chgData name="Matthieu De Mari" userId="dfb708c9-d8dc-439f-9a3b-c772bf4a311c" providerId="ADAL" clId="{D2FDBEB2-E663-41FC-8A3C-AC79657DF6AB}" dt="2023-02-03T07:07:48.080" v="2875" actId="22"/>
          <ac:picMkLst>
            <pc:docMk/>
            <pc:sldMk cId="1172112343" sldId="648"/>
            <ac:picMk id="7" creationId="{24CC0564-4705-2D37-8595-2DA1E59BE29D}"/>
          </ac:picMkLst>
        </pc:picChg>
      </pc:sldChg>
      <pc:sldChg chg="addSp delSp modSp add del mod ord">
        <pc:chgData name="Matthieu De Mari" userId="dfb708c9-d8dc-439f-9a3b-c772bf4a311c" providerId="ADAL" clId="{D2FDBEB2-E663-41FC-8A3C-AC79657DF6AB}" dt="2023-02-07T04:59:41.215" v="10533" actId="47"/>
        <pc:sldMkLst>
          <pc:docMk/>
          <pc:sldMk cId="1146881653" sldId="649"/>
        </pc:sldMkLst>
        <pc:spChg chg="mod">
          <ac:chgData name="Matthieu De Mari" userId="dfb708c9-d8dc-439f-9a3b-c772bf4a311c" providerId="ADAL" clId="{D2FDBEB2-E663-41FC-8A3C-AC79657DF6AB}" dt="2023-02-03T07:12:02.061" v="3217" actId="20577"/>
          <ac:spMkLst>
            <pc:docMk/>
            <pc:sldMk cId="1146881653" sldId="649"/>
            <ac:spMk id="3" creationId="{DC9D8363-826B-D189-78FB-CCD945BC5477}"/>
          </ac:spMkLst>
        </pc:spChg>
        <pc:spChg chg="add del">
          <ac:chgData name="Matthieu De Mari" userId="dfb708c9-d8dc-439f-9a3b-c772bf4a311c" providerId="ADAL" clId="{D2FDBEB2-E663-41FC-8A3C-AC79657DF6AB}" dt="2023-02-03T07:08:57.536" v="2883"/>
          <ac:spMkLst>
            <pc:docMk/>
            <pc:sldMk cId="1146881653" sldId="649"/>
            <ac:spMk id="4" creationId="{4B52DA4E-3999-A2A5-0FDA-84C5092CB280}"/>
          </ac:spMkLst>
        </pc:spChg>
      </pc:sldChg>
      <pc:sldChg chg="addSp delSp modSp add del mod">
        <pc:chgData name="Matthieu De Mari" userId="dfb708c9-d8dc-439f-9a3b-c772bf4a311c" providerId="ADAL" clId="{D2FDBEB2-E663-41FC-8A3C-AC79657DF6AB}" dt="2023-02-07T04:59:42.948" v="10535" actId="47"/>
        <pc:sldMkLst>
          <pc:docMk/>
          <pc:sldMk cId="2437975891" sldId="650"/>
        </pc:sldMkLst>
        <pc:spChg chg="del">
          <ac:chgData name="Matthieu De Mari" userId="dfb708c9-d8dc-439f-9a3b-c772bf4a311c" providerId="ADAL" clId="{D2FDBEB2-E663-41FC-8A3C-AC79657DF6AB}" dt="2023-02-03T07:18:43.959" v="3573" actId="478"/>
          <ac:spMkLst>
            <pc:docMk/>
            <pc:sldMk cId="2437975891" sldId="650"/>
            <ac:spMk id="2" creationId="{D7697535-1088-B797-5883-502EDFA1C675}"/>
          </ac:spMkLst>
        </pc:spChg>
        <pc:spChg chg="del">
          <ac:chgData name="Matthieu De Mari" userId="dfb708c9-d8dc-439f-9a3b-c772bf4a311c" providerId="ADAL" clId="{D2FDBEB2-E663-41FC-8A3C-AC79657DF6AB}" dt="2023-02-03T07:18:37.052" v="3569" actId="478"/>
          <ac:spMkLst>
            <pc:docMk/>
            <pc:sldMk cId="2437975891" sldId="650"/>
            <ac:spMk id="3" creationId="{BA745D00-1AA4-E710-F652-A7E165C17CC6}"/>
          </ac:spMkLst>
        </pc:spChg>
        <pc:spChg chg="add del mod">
          <ac:chgData name="Matthieu De Mari" userId="dfb708c9-d8dc-439f-9a3b-c772bf4a311c" providerId="ADAL" clId="{D2FDBEB2-E663-41FC-8A3C-AC79657DF6AB}" dt="2023-02-03T07:18:42.629" v="3572" actId="478"/>
          <ac:spMkLst>
            <pc:docMk/>
            <pc:sldMk cId="2437975891" sldId="650"/>
            <ac:spMk id="6" creationId="{C5D8EDF9-06C9-23BC-E6AF-D13AB3915235}"/>
          </ac:spMkLst>
        </pc:spChg>
        <pc:spChg chg="add del mod">
          <ac:chgData name="Matthieu De Mari" userId="dfb708c9-d8dc-439f-9a3b-c772bf4a311c" providerId="ADAL" clId="{D2FDBEB2-E663-41FC-8A3C-AC79657DF6AB}" dt="2023-02-03T07:18:44.496" v="3574" actId="478"/>
          <ac:spMkLst>
            <pc:docMk/>
            <pc:sldMk cId="2437975891" sldId="650"/>
            <ac:spMk id="8" creationId="{D6FA1ED2-8FA4-E868-B7B6-AEE1104B8103}"/>
          </ac:spMkLst>
        </pc:spChg>
        <pc:picChg chg="del">
          <ac:chgData name="Matthieu De Mari" userId="dfb708c9-d8dc-439f-9a3b-c772bf4a311c" providerId="ADAL" clId="{D2FDBEB2-E663-41FC-8A3C-AC79657DF6AB}" dt="2023-02-03T07:18:35.932" v="3568" actId="478"/>
          <ac:picMkLst>
            <pc:docMk/>
            <pc:sldMk cId="2437975891" sldId="650"/>
            <ac:picMk id="5" creationId="{D46F7538-0929-9C7F-4437-2EFA2BF34CB6}"/>
          </ac:picMkLst>
        </pc:picChg>
        <pc:picChg chg="add">
          <ac:chgData name="Matthieu De Mari" userId="dfb708c9-d8dc-439f-9a3b-c772bf4a311c" providerId="ADAL" clId="{D2FDBEB2-E663-41FC-8A3C-AC79657DF6AB}" dt="2023-02-03T07:18:45.380" v="3575" actId="22"/>
          <ac:picMkLst>
            <pc:docMk/>
            <pc:sldMk cId="2437975891" sldId="650"/>
            <ac:picMk id="10" creationId="{F60D675C-F808-15BD-95C2-87052D57C061}"/>
          </ac:picMkLst>
        </pc:picChg>
      </pc:sldChg>
      <pc:sldChg chg="addSp delSp modSp add del mod chgLayout">
        <pc:chgData name="Matthieu De Mari" userId="dfb708c9-d8dc-439f-9a3b-c772bf4a311c" providerId="ADAL" clId="{D2FDBEB2-E663-41FC-8A3C-AC79657DF6AB}" dt="2023-02-07T04:59:42.948" v="10535" actId="47"/>
        <pc:sldMkLst>
          <pc:docMk/>
          <pc:sldMk cId="2710721176" sldId="651"/>
        </pc:sldMkLst>
        <pc:spChg chg="add mod">
          <ac:chgData name="Matthieu De Mari" userId="dfb708c9-d8dc-439f-9a3b-c772bf4a311c" providerId="ADAL" clId="{D2FDBEB2-E663-41FC-8A3C-AC79657DF6AB}" dt="2023-02-03T07:19:27.361" v="3617" actId="20577"/>
          <ac:spMkLst>
            <pc:docMk/>
            <pc:sldMk cId="2710721176" sldId="651"/>
            <ac:spMk id="2" creationId="{12EF2AAA-4A37-008C-E7D6-37C0D48B6120}"/>
          </ac:spMkLst>
        </pc:spChg>
        <pc:spChg chg="add mod">
          <ac:chgData name="Matthieu De Mari" userId="dfb708c9-d8dc-439f-9a3b-c772bf4a311c" providerId="ADAL" clId="{D2FDBEB2-E663-41FC-8A3C-AC79657DF6AB}" dt="2023-02-03T07:20:04.938" v="3629" actId="122"/>
          <ac:spMkLst>
            <pc:docMk/>
            <pc:sldMk cId="2710721176" sldId="651"/>
            <ac:spMk id="3" creationId="{B616E96C-A3A7-C270-6E1D-F90C9FE6BDDB}"/>
          </ac:spMkLst>
        </pc:spChg>
        <pc:spChg chg="add mod">
          <ac:chgData name="Matthieu De Mari" userId="dfb708c9-d8dc-439f-9a3b-c772bf4a311c" providerId="ADAL" clId="{D2FDBEB2-E663-41FC-8A3C-AC79657DF6AB}" dt="2023-02-03T08:28:04.146" v="6124" actId="14100"/>
          <ac:spMkLst>
            <pc:docMk/>
            <pc:sldMk cId="2710721176" sldId="651"/>
            <ac:spMk id="4" creationId="{B3978380-2A86-3DD8-97EC-1CCEAE7AE11C}"/>
          </ac:spMkLst>
        </pc:spChg>
        <pc:picChg chg="add mod">
          <ac:chgData name="Matthieu De Mari" userId="dfb708c9-d8dc-439f-9a3b-c772bf4a311c" providerId="ADAL" clId="{D2FDBEB2-E663-41FC-8A3C-AC79657DF6AB}" dt="2023-02-03T07:20:08.405" v="3630" actId="1076"/>
          <ac:picMkLst>
            <pc:docMk/>
            <pc:sldMk cId="2710721176" sldId="651"/>
            <ac:picMk id="5" creationId="{35FDCF4F-119C-C0DE-4989-887667465AF0}"/>
          </ac:picMkLst>
        </pc:picChg>
        <pc:picChg chg="del">
          <ac:chgData name="Matthieu De Mari" userId="dfb708c9-d8dc-439f-9a3b-c772bf4a311c" providerId="ADAL" clId="{D2FDBEB2-E663-41FC-8A3C-AC79657DF6AB}" dt="2023-02-03T07:19:13.997" v="3577" actId="478"/>
          <ac:picMkLst>
            <pc:docMk/>
            <pc:sldMk cId="2710721176" sldId="651"/>
            <ac:picMk id="10" creationId="{F60D675C-F808-15BD-95C2-87052D57C0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4.161" v="10536" actId="47"/>
        <pc:sldMkLst>
          <pc:docMk/>
          <pc:sldMk cId="2596538432" sldId="652"/>
        </pc:sldMkLst>
        <pc:spChg chg="del">
          <ac:chgData name="Matthieu De Mari" userId="dfb708c9-d8dc-439f-9a3b-c772bf4a311c" providerId="ADAL" clId="{D2FDBEB2-E663-41FC-8A3C-AC79657DF6AB}" dt="2023-02-03T07:22:39.562" v="3705" actId="478"/>
          <ac:spMkLst>
            <pc:docMk/>
            <pc:sldMk cId="2596538432" sldId="652"/>
            <ac:spMk id="3" creationId="{44608F03-1D5E-5E62-5A70-1B8EB17DF397}"/>
          </ac:spMkLst>
        </pc:spChg>
        <pc:spChg chg="add del mod">
          <ac:chgData name="Matthieu De Mari" userId="dfb708c9-d8dc-439f-9a3b-c772bf4a311c" providerId="ADAL" clId="{D2FDBEB2-E663-41FC-8A3C-AC79657DF6AB}" dt="2023-02-03T07:22:40.164" v="3706" actId="478"/>
          <ac:spMkLst>
            <pc:docMk/>
            <pc:sldMk cId="2596538432" sldId="652"/>
            <ac:spMk id="5" creationId="{527BDAC6-57FC-4E9E-4B91-81CC3EC6DF0C}"/>
          </ac:spMkLst>
        </pc:spChg>
        <pc:picChg chg="mod modCrop">
          <ac:chgData name="Matthieu De Mari" userId="dfb708c9-d8dc-439f-9a3b-c772bf4a311c" providerId="ADAL" clId="{D2FDBEB2-E663-41FC-8A3C-AC79657DF6AB}" dt="2023-02-03T07:22:56.178" v="3713" actId="1076"/>
          <ac:picMkLst>
            <pc:docMk/>
            <pc:sldMk cId="2596538432" sldId="652"/>
            <ac:picMk id="6" creationId="{E646E1A0-EF8B-8076-F40B-06546F4B9B9C}"/>
          </ac:picMkLst>
        </pc:picChg>
      </pc:sldChg>
      <pc:sldChg chg="add del">
        <pc:chgData name="Matthieu De Mari" userId="dfb708c9-d8dc-439f-9a3b-c772bf4a311c" providerId="ADAL" clId="{D2FDBEB2-E663-41FC-8A3C-AC79657DF6AB}" dt="2023-02-03T07:20:41.487" v="3632" actId="47"/>
        <pc:sldMkLst>
          <pc:docMk/>
          <pc:sldMk cId="4100639751" sldId="652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2525469962" sldId="757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571242276" sldId="758"/>
        </pc:sldMkLst>
      </pc:sldChg>
      <pc:sldChg chg="add del">
        <pc:chgData name="Matthieu De Mari" userId="dfb708c9-d8dc-439f-9a3b-c772bf4a311c" providerId="ADAL" clId="{D2FDBEB2-E663-41FC-8A3C-AC79657DF6AB}" dt="2023-02-07T04:59:33.507" v="10526" actId="47"/>
        <pc:sldMkLst>
          <pc:docMk/>
          <pc:sldMk cId="1598131875" sldId="759"/>
        </pc:sldMkLst>
      </pc:sldChg>
      <pc:sldChg chg="new del">
        <pc:chgData name="Matthieu De Mari" userId="dfb708c9-d8dc-439f-9a3b-c772bf4a311c" providerId="ADAL" clId="{D2FDBEB2-E663-41FC-8A3C-AC79657DF6AB}" dt="2023-02-07T01:27:15.744" v="8351" actId="47"/>
        <pc:sldMkLst>
          <pc:docMk/>
          <pc:sldMk cId="2917324732" sldId="760"/>
        </pc:sldMkLst>
      </pc:sldChg>
      <pc:sldChg chg="addSp delSp modSp add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3339699406" sldId="761"/>
        </pc:sldMkLst>
        <pc:spChg chg="del mod">
          <ac:chgData name="Matthieu De Mari" userId="dfb708c9-d8dc-439f-9a3b-c772bf4a311c" providerId="ADAL" clId="{D2FDBEB2-E663-41FC-8A3C-AC79657DF6AB}" dt="2023-02-03T07:52:07.593" v="3931" actId="478"/>
          <ac:spMkLst>
            <pc:docMk/>
            <pc:sldMk cId="3339699406" sldId="761"/>
            <ac:spMk id="2" creationId="{917AFA90-DB7E-A390-9716-D81708D85130}"/>
          </ac:spMkLst>
        </pc:spChg>
        <pc:spChg chg="del">
          <ac:chgData name="Matthieu De Mari" userId="dfb708c9-d8dc-439f-9a3b-c772bf4a311c" providerId="ADAL" clId="{D2FDBEB2-E663-41FC-8A3C-AC79657DF6AB}" dt="2023-02-03T07:52:05.843" v="3928" actId="478"/>
          <ac:spMkLst>
            <pc:docMk/>
            <pc:sldMk cId="3339699406" sldId="761"/>
            <ac:spMk id="3" creationId="{C7732CA9-163D-B4B0-71B2-AEA1EC81E0E6}"/>
          </ac:spMkLst>
        </pc:spChg>
        <pc:spChg chg="add del mod">
          <ac:chgData name="Matthieu De Mari" userId="dfb708c9-d8dc-439f-9a3b-c772bf4a311c" providerId="ADAL" clId="{D2FDBEB2-E663-41FC-8A3C-AC79657DF6AB}" dt="2023-02-03T07:52:06.419" v="3929" actId="478"/>
          <ac:spMkLst>
            <pc:docMk/>
            <pc:sldMk cId="3339699406" sldId="761"/>
            <ac:spMk id="5" creationId="{4E0BF71D-8249-1775-6DCA-220106ACA520}"/>
          </ac:spMkLst>
        </pc:spChg>
        <pc:spChg chg="add del mod">
          <ac:chgData name="Matthieu De Mari" userId="dfb708c9-d8dc-439f-9a3b-c772bf4a311c" providerId="ADAL" clId="{D2FDBEB2-E663-41FC-8A3C-AC79657DF6AB}" dt="2023-02-03T07:52:09.006" v="3932" actId="478"/>
          <ac:spMkLst>
            <pc:docMk/>
            <pc:sldMk cId="3339699406" sldId="761"/>
            <ac:spMk id="7" creationId="{269A4365-1B75-DDC0-DAC6-18CB0088715B}"/>
          </ac:spMkLst>
        </pc:spChg>
        <pc:spChg chg="add mod ord">
          <ac:chgData name="Matthieu De Mari" userId="dfb708c9-d8dc-439f-9a3b-c772bf4a311c" providerId="ADAL" clId="{D2FDBEB2-E663-41FC-8A3C-AC79657DF6AB}" dt="2023-02-03T07:52:29.662" v="3949" actId="700"/>
          <ac:spMkLst>
            <pc:docMk/>
            <pc:sldMk cId="3339699406" sldId="761"/>
            <ac:spMk id="10" creationId="{75788055-7509-D8B6-6340-57C1A2023FA1}"/>
          </ac:spMkLst>
        </pc:spChg>
        <pc:spChg chg="add mod ord">
          <ac:chgData name="Matthieu De Mari" userId="dfb708c9-d8dc-439f-9a3b-c772bf4a311c" providerId="ADAL" clId="{D2FDBEB2-E663-41FC-8A3C-AC79657DF6AB}" dt="2023-02-03T07:55:26.347" v="4284" actId="20577"/>
          <ac:spMkLst>
            <pc:docMk/>
            <pc:sldMk cId="3339699406" sldId="761"/>
            <ac:spMk id="11" creationId="{0EEC07FE-D839-07DF-7C1A-CDBE72FE6BB9}"/>
          </ac:spMkLst>
        </pc:spChg>
        <pc:spChg chg="add del mod ord">
          <ac:chgData name="Matthieu De Mari" userId="dfb708c9-d8dc-439f-9a3b-c772bf4a311c" providerId="ADAL" clId="{D2FDBEB2-E663-41FC-8A3C-AC79657DF6AB}" dt="2023-02-03T07:52:34.072" v="3952" actId="478"/>
          <ac:spMkLst>
            <pc:docMk/>
            <pc:sldMk cId="3339699406" sldId="761"/>
            <ac:spMk id="12" creationId="{88D4BFB2-AC0E-87E8-0C3D-6AC8E0FB3147}"/>
          </ac:spMkLst>
        </pc:spChg>
        <pc:picChg chg="add del mod">
          <ac:chgData name="Matthieu De Mari" userId="dfb708c9-d8dc-439f-9a3b-c772bf4a311c" providerId="ADAL" clId="{D2FDBEB2-E663-41FC-8A3C-AC79657DF6AB}" dt="2023-02-03T07:54:51.316" v="4254" actId="1038"/>
          <ac:picMkLst>
            <pc:docMk/>
            <pc:sldMk cId="3339699406" sldId="761"/>
            <ac:picMk id="9" creationId="{423131A8-4BB8-05EA-55DF-8D5EE17B850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546007078" sldId="762"/>
        </pc:sldMkLst>
        <pc:spChg chg="mod">
          <ac:chgData name="Matthieu De Mari" userId="dfb708c9-d8dc-439f-9a3b-c772bf4a311c" providerId="ADAL" clId="{D2FDBEB2-E663-41FC-8A3C-AC79657DF6AB}" dt="2023-02-03T07:57:26.717" v="4389" actId="20577"/>
          <ac:spMkLst>
            <pc:docMk/>
            <pc:sldMk cId="1546007078" sldId="762"/>
            <ac:spMk id="11" creationId="{0EEC07FE-D839-07DF-7C1A-CDBE72FE6BB9}"/>
          </ac:spMkLst>
        </pc:spChg>
        <pc:picChg chg="add mod">
          <ac:chgData name="Matthieu De Mari" userId="dfb708c9-d8dc-439f-9a3b-c772bf4a311c" providerId="ADAL" clId="{D2FDBEB2-E663-41FC-8A3C-AC79657DF6AB}" dt="2023-02-03T07:57:48.123" v="4393" actId="1076"/>
          <ac:picMkLst>
            <pc:docMk/>
            <pc:sldMk cId="1546007078" sldId="762"/>
            <ac:picMk id="3" creationId="{519EBF6A-6012-A4A4-6E3E-826320F51D1E}"/>
          </ac:picMkLst>
        </pc:picChg>
        <pc:picChg chg="del">
          <ac:chgData name="Matthieu De Mari" userId="dfb708c9-d8dc-439f-9a3b-c772bf4a311c" providerId="ADAL" clId="{D2FDBEB2-E663-41FC-8A3C-AC79657DF6AB}" dt="2023-02-03T07:57:24.975" v="4388" actId="478"/>
          <ac:picMkLst>
            <pc:docMk/>
            <pc:sldMk cId="1546007078" sldId="762"/>
            <ac:picMk id="9" creationId="{423131A8-4BB8-05EA-55DF-8D5EE17B8509}"/>
          </ac:picMkLst>
        </pc:picChg>
      </pc:sldChg>
      <pc:sldChg chg="addSp delSp modSp new del mod modClrScheme chgLayout">
        <pc:chgData name="Matthieu De Mari" userId="dfb708c9-d8dc-439f-9a3b-c772bf4a311c" providerId="ADAL" clId="{D2FDBEB2-E663-41FC-8A3C-AC79657DF6AB}" dt="2023-02-07T04:59:45.573" v="10537" actId="47"/>
        <pc:sldMkLst>
          <pc:docMk/>
          <pc:sldMk cId="2580175991" sldId="763"/>
        </pc:sldMkLst>
        <pc:spChg chg="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2" creationId="{219F4681-3E05-3370-3E46-11417BFE0CA3}"/>
          </ac:spMkLst>
        </pc:spChg>
        <pc:spChg chg="del mod ord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3" creationId="{D5C60BE0-D41B-59A3-67FE-EE8B0533B9E2}"/>
          </ac:spMkLst>
        </pc:spChg>
        <pc:spChg chg="del">
          <ac:chgData name="Matthieu De Mari" userId="dfb708c9-d8dc-439f-9a3b-c772bf4a311c" providerId="ADAL" clId="{D2FDBEB2-E663-41FC-8A3C-AC79657DF6AB}" dt="2023-02-03T07:58:44.196" v="4413" actId="700"/>
          <ac:spMkLst>
            <pc:docMk/>
            <pc:sldMk cId="2580175991" sldId="763"/>
            <ac:spMk id="4" creationId="{A458EE03-650E-3695-1FFE-B80334971326}"/>
          </ac:spMkLst>
        </pc:spChg>
        <pc:spChg chg="add mod ord">
          <ac:chgData name="Matthieu De Mari" userId="dfb708c9-d8dc-439f-9a3b-c772bf4a311c" providerId="ADAL" clId="{D2FDBEB2-E663-41FC-8A3C-AC79657DF6AB}" dt="2023-02-03T07:59:23.778" v="4443" actId="20577"/>
          <ac:spMkLst>
            <pc:docMk/>
            <pc:sldMk cId="2580175991" sldId="763"/>
            <ac:spMk id="5" creationId="{1A87BA25-5926-816A-6E16-0F90D4B62FB8}"/>
          </ac:spMkLst>
        </pc:spChg>
      </pc:sldChg>
      <pc:sldChg chg="addSp modSp add del mod">
        <pc:chgData name="Matthieu De Mari" userId="dfb708c9-d8dc-439f-9a3b-c772bf4a311c" providerId="ADAL" clId="{D2FDBEB2-E663-41FC-8A3C-AC79657DF6AB}" dt="2023-02-07T04:59:45.573" v="10537" actId="47"/>
        <pc:sldMkLst>
          <pc:docMk/>
          <pc:sldMk cId="1879463264" sldId="764"/>
        </pc:sldMkLst>
        <pc:spChg chg="mod">
          <ac:chgData name="Matthieu De Mari" userId="dfb708c9-d8dc-439f-9a3b-c772bf4a311c" providerId="ADAL" clId="{D2FDBEB2-E663-41FC-8A3C-AC79657DF6AB}" dt="2023-02-03T08:00:28.087" v="4465" actId="20577"/>
          <ac:spMkLst>
            <pc:docMk/>
            <pc:sldMk cId="1879463264" sldId="764"/>
            <ac:spMk id="2" creationId="{219F4681-3E05-3370-3E46-11417BFE0CA3}"/>
          </ac:spMkLst>
        </pc:spChg>
        <pc:spChg chg="mod">
          <ac:chgData name="Matthieu De Mari" userId="dfb708c9-d8dc-439f-9a3b-c772bf4a311c" providerId="ADAL" clId="{D2FDBEB2-E663-41FC-8A3C-AC79657DF6AB}" dt="2023-02-03T08:30:06.264" v="6207"/>
          <ac:spMkLst>
            <pc:docMk/>
            <pc:sldMk cId="1879463264" sldId="764"/>
            <ac:spMk id="5" creationId="{1A87BA25-5926-816A-6E16-0F90D4B62FB8}"/>
          </ac:spMkLst>
        </pc:spChg>
        <pc:spChg chg="add mod">
          <ac:chgData name="Matthieu De Mari" userId="dfb708c9-d8dc-439f-9a3b-c772bf4a311c" providerId="ADAL" clId="{D2FDBEB2-E663-41FC-8A3C-AC79657DF6AB}" dt="2023-02-03T08:28:44.816" v="6128" actId="14100"/>
          <ac:spMkLst>
            <pc:docMk/>
            <pc:sldMk cId="1879463264" sldId="764"/>
            <ac:spMk id="6" creationId="{B71B8432-2941-E985-296B-548380048287}"/>
          </ac:spMkLst>
        </pc:spChg>
        <pc:spChg chg="add mod">
          <ac:chgData name="Matthieu De Mari" userId="dfb708c9-d8dc-439f-9a3b-c772bf4a311c" providerId="ADAL" clId="{D2FDBEB2-E663-41FC-8A3C-AC79657DF6AB}" dt="2023-02-03T08:28:56.447" v="6133" actId="14100"/>
          <ac:spMkLst>
            <pc:docMk/>
            <pc:sldMk cId="1879463264" sldId="764"/>
            <ac:spMk id="7" creationId="{6F218B3D-3CEC-F710-D995-1AFFD1565B4A}"/>
          </ac:spMkLst>
        </pc:spChg>
        <pc:spChg chg="add mod">
          <ac:chgData name="Matthieu De Mari" userId="dfb708c9-d8dc-439f-9a3b-c772bf4a311c" providerId="ADAL" clId="{D2FDBEB2-E663-41FC-8A3C-AC79657DF6AB}" dt="2023-02-03T08:29:11.080" v="6139" actId="14100"/>
          <ac:spMkLst>
            <pc:docMk/>
            <pc:sldMk cId="1879463264" sldId="764"/>
            <ac:spMk id="8" creationId="{48FBEB34-F974-353C-F986-6F7C897CC38D}"/>
          </ac:spMkLst>
        </pc:spChg>
        <pc:spChg chg="add mod">
          <ac:chgData name="Matthieu De Mari" userId="dfb708c9-d8dc-439f-9a3b-c772bf4a311c" providerId="ADAL" clId="{D2FDBEB2-E663-41FC-8A3C-AC79657DF6AB}" dt="2023-02-03T08:29:28.164" v="6144" actId="14100"/>
          <ac:spMkLst>
            <pc:docMk/>
            <pc:sldMk cId="1879463264" sldId="764"/>
            <ac:spMk id="9" creationId="{EA98C24F-C098-48AA-2AEA-65A891013313}"/>
          </ac:spMkLst>
        </pc:spChg>
        <pc:picChg chg="add mod">
          <ac:chgData name="Matthieu De Mari" userId="dfb708c9-d8dc-439f-9a3b-c772bf4a311c" providerId="ADAL" clId="{D2FDBEB2-E663-41FC-8A3C-AC79657DF6AB}" dt="2023-02-03T08:00:19.061" v="4448" actId="1076"/>
          <ac:picMkLst>
            <pc:docMk/>
            <pc:sldMk cId="1879463264" sldId="764"/>
            <ac:picMk id="4" creationId="{11D096F0-0255-2417-C5F6-A8EFB107AF87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6.969" v="10538" actId="47"/>
        <pc:sldMkLst>
          <pc:docMk/>
          <pc:sldMk cId="1996337912" sldId="765"/>
        </pc:sldMkLst>
        <pc:spChg chg="mod ord">
          <ac:chgData name="Matthieu De Mari" userId="dfb708c9-d8dc-439f-9a3b-c772bf4a311c" providerId="ADAL" clId="{D2FDBEB2-E663-41FC-8A3C-AC79657DF6AB}" dt="2023-02-03T08:06:39.647" v="4931" actId="700"/>
          <ac:spMkLst>
            <pc:docMk/>
            <pc:sldMk cId="1996337912" sldId="765"/>
            <ac:spMk id="2" creationId="{408CA521-96F3-C600-A042-370E3F36CE6B}"/>
          </ac:spMkLst>
        </pc:spChg>
        <pc:spChg chg="mod ord">
          <ac:chgData name="Matthieu De Mari" userId="dfb708c9-d8dc-439f-9a3b-c772bf4a311c" providerId="ADAL" clId="{D2FDBEB2-E663-41FC-8A3C-AC79657DF6AB}" dt="2023-02-03T08:07:21.637" v="4960" actId="115"/>
          <ac:spMkLst>
            <pc:docMk/>
            <pc:sldMk cId="1996337912" sldId="765"/>
            <ac:spMk id="3" creationId="{46D88AA4-084D-50F6-7F5E-69051FD9A887}"/>
          </ac:spMkLst>
        </pc:spChg>
        <pc:spChg chg="add del mod ord">
          <ac:chgData name="Matthieu De Mari" userId="dfb708c9-d8dc-439f-9a3b-c772bf4a311c" providerId="ADAL" clId="{D2FDBEB2-E663-41FC-8A3C-AC79657DF6AB}" dt="2023-02-03T08:06:41.627" v="4934" actId="478"/>
          <ac:spMkLst>
            <pc:docMk/>
            <pc:sldMk cId="1996337912" sldId="765"/>
            <ac:spMk id="4" creationId="{A2D14F3C-FDC4-4024-9BEE-A7DFFC115BB5}"/>
          </ac:spMkLst>
        </pc:spChg>
        <pc:picChg chg="add mod">
          <ac:chgData name="Matthieu De Mari" userId="dfb708c9-d8dc-439f-9a3b-c772bf4a311c" providerId="ADAL" clId="{D2FDBEB2-E663-41FC-8A3C-AC79657DF6AB}" dt="2023-02-03T08:06:44.788" v="4936" actId="1076"/>
          <ac:picMkLst>
            <pc:docMk/>
            <pc:sldMk cId="1996337912" sldId="765"/>
            <ac:picMk id="6" creationId="{F7E65437-829A-FD0E-34DF-B7C5610B8C99}"/>
          </ac:picMkLst>
        </pc:picChg>
      </pc:sldChg>
      <pc:sldChg chg="addSp delSp modSp add del mod modClrScheme chgLayout">
        <pc:chgData name="Matthieu De Mari" userId="dfb708c9-d8dc-439f-9a3b-c772bf4a311c" providerId="ADAL" clId="{D2FDBEB2-E663-41FC-8A3C-AC79657DF6AB}" dt="2023-02-07T04:59:48.349" v="10539" actId="47"/>
        <pc:sldMkLst>
          <pc:docMk/>
          <pc:sldMk cId="1554669076" sldId="766"/>
        </pc:sldMkLst>
        <pc:spChg chg="mod ord">
          <ac:chgData name="Matthieu De Mari" userId="dfb708c9-d8dc-439f-9a3b-c772bf4a311c" providerId="ADAL" clId="{D2FDBEB2-E663-41FC-8A3C-AC79657DF6AB}" dt="2023-02-03T08:10:32.952" v="5150" actId="20577"/>
          <ac:spMkLst>
            <pc:docMk/>
            <pc:sldMk cId="1554669076" sldId="766"/>
            <ac:spMk id="2" creationId="{62DF8571-F31A-11B4-26C7-2C202A57B4A3}"/>
          </ac:spMkLst>
        </pc:spChg>
        <pc:spChg chg="mod ord">
          <ac:chgData name="Matthieu De Mari" userId="dfb708c9-d8dc-439f-9a3b-c772bf4a311c" providerId="ADAL" clId="{D2FDBEB2-E663-41FC-8A3C-AC79657DF6AB}" dt="2023-02-03T08:15:31.961" v="5774" actId="20577"/>
          <ac:spMkLst>
            <pc:docMk/>
            <pc:sldMk cId="1554669076" sldId="766"/>
            <ac:spMk id="3" creationId="{6C4142A3-3578-C842-742A-3495AD72B776}"/>
          </ac:spMkLst>
        </pc:spChg>
        <pc:spChg chg="add del mod ord">
          <ac:chgData name="Matthieu De Mari" userId="dfb708c9-d8dc-439f-9a3b-c772bf4a311c" providerId="ADAL" clId="{D2FDBEB2-E663-41FC-8A3C-AC79657DF6AB}" dt="2023-02-03T08:10:29.217" v="5134" actId="478"/>
          <ac:spMkLst>
            <pc:docMk/>
            <pc:sldMk cId="1554669076" sldId="766"/>
            <ac:spMk id="4" creationId="{ABCE8158-90FE-6E24-8A51-8624D5A8D761}"/>
          </ac:spMkLst>
        </pc:spChg>
        <pc:picChg chg="add mod">
          <ac:chgData name="Matthieu De Mari" userId="dfb708c9-d8dc-439f-9a3b-c772bf4a311c" providerId="ADAL" clId="{D2FDBEB2-E663-41FC-8A3C-AC79657DF6AB}" dt="2023-02-03T08:10:36.840" v="5152" actId="1076"/>
          <ac:picMkLst>
            <pc:docMk/>
            <pc:sldMk cId="1554669076" sldId="766"/>
            <ac:picMk id="6" creationId="{8165C00E-7E68-A320-3D25-91D5D0CBC17F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887698529" sldId="767"/>
        </pc:sldMkLst>
        <pc:spChg chg="mod">
          <ac:chgData name="Matthieu De Mari" userId="dfb708c9-d8dc-439f-9a3b-c772bf4a311c" providerId="ADAL" clId="{D2FDBEB2-E663-41FC-8A3C-AC79657DF6AB}" dt="2023-02-03T08:14:24.478" v="5655" actId="113"/>
          <ac:spMkLst>
            <pc:docMk/>
            <pc:sldMk cId="887698529" sldId="767"/>
            <ac:spMk id="3" creationId="{6C4142A3-3578-C842-742A-3495AD72B776}"/>
          </ac:spMkLst>
        </pc:spChg>
      </pc:sldChg>
      <pc:sldChg chg="modSp add del mod">
        <pc:chgData name="Matthieu De Mari" userId="dfb708c9-d8dc-439f-9a3b-c772bf4a311c" providerId="ADAL" clId="{D2FDBEB2-E663-41FC-8A3C-AC79657DF6AB}" dt="2023-02-07T04:59:48.349" v="10539" actId="47"/>
        <pc:sldMkLst>
          <pc:docMk/>
          <pc:sldMk cId="3101493777" sldId="768"/>
        </pc:sldMkLst>
        <pc:spChg chg="mod">
          <ac:chgData name="Matthieu De Mari" userId="dfb708c9-d8dc-439f-9a3b-c772bf4a311c" providerId="ADAL" clId="{D2FDBEB2-E663-41FC-8A3C-AC79657DF6AB}" dt="2023-02-03T08:15:19.361" v="5773" actId="20577"/>
          <ac:spMkLst>
            <pc:docMk/>
            <pc:sldMk cId="3101493777" sldId="768"/>
            <ac:spMk id="3" creationId="{6C4142A3-3578-C842-742A-3495AD72B776}"/>
          </ac:spMkLst>
        </pc:spChg>
      </pc:sldChg>
      <pc:sldChg chg="modSp new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909899754" sldId="769"/>
        </pc:sldMkLst>
        <pc:spChg chg="mod">
          <ac:chgData name="Matthieu De Mari" userId="dfb708c9-d8dc-439f-9a3b-c772bf4a311c" providerId="ADAL" clId="{D2FDBEB2-E663-41FC-8A3C-AC79657DF6AB}" dt="2023-02-03T08:21:26.131" v="5871" actId="20577"/>
          <ac:spMkLst>
            <pc:docMk/>
            <pc:sldMk cId="2909899754" sldId="769"/>
            <ac:spMk id="2" creationId="{F73E479C-D045-DD74-CA6E-A60F94A36E18}"/>
          </ac:spMkLst>
        </pc:spChg>
        <pc:spChg chg="mod">
          <ac:chgData name="Matthieu De Mari" userId="dfb708c9-d8dc-439f-9a3b-c772bf4a311c" providerId="ADAL" clId="{D2FDBEB2-E663-41FC-8A3C-AC79657DF6AB}" dt="2023-02-03T08:22:57.233" v="6026" actId="20577"/>
          <ac:spMkLst>
            <pc:docMk/>
            <pc:sldMk cId="2909899754" sldId="769"/>
            <ac:spMk id="3" creationId="{70FF8A92-BFB5-623C-CBC8-C3AB284F9C4F}"/>
          </ac:spMkLst>
        </pc:spChg>
      </pc:sldChg>
      <pc:sldChg chg="add del">
        <pc:chgData name="Matthieu De Mari" userId="dfb708c9-d8dc-439f-9a3b-c772bf4a311c" providerId="ADAL" clId="{D2FDBEB2-E663-41FC-8A3C-AC79657DF6AB}" dt="2023-02-03T08:14:32.531" v="5657" actId="47"/>
        <pc:sldMkLst>
          <pc:docMk/>
          <pc:sldMk cId="2993869992" sldId="769"/>
        </pc:sldMkLst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581091786" sldId="770"/>
        </pc:sldMkLst>
        <pc:picChg chg="add mod">
          <ac:chgData name="Matthieu De Mari" userId="dfb708c9-d8dc-439f-9a3b-c772bf4a311c" providerId="ADAL" clId="{D2FDBEB2-E663-41FC-8A3C-AC79657DF6AB}" dt="2023-02-03T08:16:53.633" v="5816" actId="1076"/>
          <ac:picMkLst>
            <pc:docMk/>
            <pc:sldMk cId="581091786" sldId="770"/>
            <ac:picMk id="4" creationId="{DB513CD6-1CBE-A3B1-1E6F-41F285705A04}"/>
          </ac:picMkLst>
        </pc:picChg>
        <pc:picChg chg="del">
          <ac:chgData name="Matthieu De Mari" userId="dfb708c9-d8dc-439f-9a3b-c772bf4a311c" providerId="ADAL" clId="{D2FDBEB2-E663-41FC-8A3C-AC79657DF6AB}" dt="2023-02-03T08:16:45.123" v="5811" actId="478"/>
          <ac:picMkLst>
            <pc:docMk/>
            <pc:sldMk cId="581091786" sldId="770"/>
            <ac:picMk id="5" creationId="{4A8B1291-A554-8B80-6FA0-9146AA644C2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68410648" sldId="771"/>
        </pc:sldMkLst>
        <pc:picChg chg="del">
          <ac:chgData name="Matthieu De Mari" userId="dfb708c9-d8dc-439f-9a3b-c772bf4a311c" providerId="ADAL" clId="{D2FDBEB2-E663-41FC-8A3C-AC79657DF6AB}" dt="2023-02-03T08:17:14.217" v="5818" actId="478"/>
          <ac:picMkLst>
            <pc:docMk/>
            <pc:sldMk cId="2768410648" sldId="771"/>
            <ac:picMk id="4" creationId="{DB513CD6-1CBE-A3B1-1E6F-41F285705A04}"/>
          </ac:picMkLst>
        </pc:picChg>
        <pc:picChg chg="add mod">
          <ac:chgData name="Matthieu De Mari" userId="dfb708c9-d8dc-439f-9a3b-c772bf4a311c" providerId="ADAL" clId="{D2FDBEB2-E663-41FC-8A3C-AC79657DF6AB}" dt="2023-02-03T08:17:21.113" v="5822" actId="1076"/>
          <ac:picMkLst>
            <pc:docMk/>
            <pc:sldMk cId="2768410648" sldId="771"/>
            <ac:picMk id="5" creationId="{0B55E7AB-B38B-DC28-57B5-D4F3CA5543A9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791462929" sldId="772"/>
        </pc:sldMkLst>
        <pc:spChg chg="del">
          <ac:chgData name="Matthieu De Mari" userId="dfb708c9-d8dc-439f-9a3b-c772bf4a311c" providerId="ADAL" clId="{D2FDBEB2-E663-41FC-8A3C-AC79657DF6AB}" dt="2023-02-03T08:23:39.331" v="6033" actId="478"/>
          <ac:spMkLst>
            <pc:docMk/>
            <pc:sldMk cId="2791462929" sldId="772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3:29.499" v="6029" actId="478"/>
          <ac:spMkLst>
            <pc:docMk/>
            <pc:sldMk cId="2791462929" sldId="772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3:30.402" v="6030" actId="478"/>
          <ac:spMkLst>
            <pc:docMk/>
            <pc:sldMk cId="2791462929" sldId="772"/>
            <ac:spMk id="5" creationId="{3DD61136-8249-FB02-12AF-1593CC1FF5D8}"/>
          </ac:spMkLst>
        </pc:spChg>
        <pc:spChg chg="add del mod">
          <ac:chgData name="Matthieu De Mari" userId="dfb708c9-d8dc-439f-9a3b-c772bf4a311c" providerId="ADAL" clId="{D2FDBEB2-E663-41FC-8A3C-AC79657DF6AB}" dt="2023-02-03T08:23:39.846" v="6034" actId="478"/>
          <ac:spMkLst>
            <pc:docMk/>
            <pc:sldMk cId="2791462929" sldId="772"/>
            <ac:spMk id="9" creationId="{FFB59F14-5BBC-0746-BF94-EA6C66BE9A0B}"/>
          </ac:spMkLst>
        </pc:spChg>
        <pc:spChg chg="add mod">
          <ac:chgData name="Matthieu De Mari" userId="dfb708c9-d8dc-439f-9a3b-c772bf4a311c" providerId="ADAL" clId="{D2FDBEB2-E663-41FC-8A3C-AC79657DF6AB}" dt="2023-02-03T08:24:00.796" v="6040" actId="693"/>
          <ac:spMkLst>
            <pc:docMk/>
            <pc:sldMk cId="2791462929" sldId="772"/>
            <ac:spMk id="10" creationId="{05D2C95D-2B70-B440-975A-04C4967C6B36}"/>
          </ac:spMkLst>
        </pc:spChg>
        <pc:picChg chg="add mod">
          <ac:chgData name="Matthieu De Mari" userId="dfb708c9-d8dc-439f-9a3b-c772bf4a311c" providerId="ADAL" clId="{D2FDBEB2-E663-41FC-8A3C-AC79657DF6AB}" dt="2023-02-03T08:23:43.814" v="6035" actId="1076"/>
          <ac:picMkLst>
            <pc:docMk/>
            <pc:sldMk cId="2791462929" sldId="772"/>
            <ac:picMk id="7" creationId="{8A22C389-6C54-9099-6A64-828E4E151972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3544439591" sldId="773"/>
        </pc:sldMkLst>
        <pc:spChg chg="del">
          <ac:chgData name="Matthieu De Mari" userId="dfb708c9-d8dc-439f-9a3b-c772bf4a311c" providerId="ADAL" clId="{D2FDBEB2-E663-41FC-8A3C-AC79657DF6AB}" dt="2023-02-03T08:24:07.770" v="6042" actId="478"/>
          <ac:spMkLst>
            <pc:docMk/>
            <pc:sldMk cId="3544439591" sldId="773"/>
            <ac:spMk id="2" creationId="{F73E479C-D045-DD74-CA6E-A60F94A36E18}"/>
          </ac:spMkLst>
        </pc:spChg>
        <pc:spChg chg="del">
          <ac:chgData name="Matthieu De Mari" userId="dfb708c9-d8dc-439f-9a3b-c772bf4a311c" providerId="ADAL" clId="{D2FDBEB2-E663-41FC-8A3C-AC79657DF6AB}" dt="2023-02-03T08:24:06.105" v="6041" actId="478"/>
          <ac:spMkLst>
            <pc:docMk/>
            <pc:sldMk cId="3544439591" sldId="773"/>
            <ac:spMk id="3" creationId="{70FF8A92-BFB5-623C-CBC8-C3AB284F9C4F}"/>
          </ac:spMkLst>
        </pc:spChg>
        <pc:spChg chg="add del mod">
          <ac:chgData name="Matthieu De Mari" userId="dfb708c9-d8dc-439f-9a3b-c772bf4a311c" providerId="ADAL" clId="{D2FDBEB2-E663-41FC-8A3C-AC79657DF6AB}" dt="2023-02-03T08:24:10.221" v="6044" actId="478"/>
          <ac:spMkLst>
            <pc:docMk/>
            <pc:sldMk cId="3544439591" sldId="773"/>
            <ac:spMk id="5" creationId="{AE319490-EE7A-7727-9750-A567680B8BCF}"/>
          </ac:spMkLst>
        </pc:spChg>
        <pc:spChg chg="add del mod">
          <ac:chgData name="Matthieu De Mari" userId="dfb708c9-d8dc-439f-9a3b-c772bf4a311c" providerId="ADAL" clId="{D2FDBEB2-E663-41FC-8A3C-AC79657DF6AB}" dt="2023-02-03T08:24:09.501" v="6043" actId="478"/>
          <ac:spMkLst>
            <pc:docMk/>
            <pc:sldMk cId="3544439591" sldId="773"/>
            <ac:spMk id="7" creationId="{F3BE0FB6-8065-C95F-CC16-20591A2BF2C4}"/>
          </ac:spMkLst>
        </pc:spChg>
        <pc:spChg chg="add mod">
          <ac:chgData name="Matthieu De Mari" userId="dfb708c9-d8dc-439f-9a3b-c772bf4a311c" providerId="ADAL" clId="{D2FDBEB2-E663-41FC-8A3C-AC79657DF6AB}" dt="2023-02-03T08:24:54.399" v="6048" actId="14100"/>
          <ac:spMkLst>
            <pc:docMk/>
            <pc:sldMk cId="3544439591" sldId="773"/>
            <ac:spMk id="10" creationId="{40C8C131-441A-C680-9DA7-9EFCD7CB8648}"/>
          </ac:spMkLst>
        </pc:spChg>
        <pc:spChg chg="add mod">
          <ac:chgData name="Matthieu De Mari" userId="dfb708c9-d8dc-439f-9a3b-c772bf4a311c" providerId="ADAL" clId="{D2FDBEB2-E663-41FC-8A3C-AC79657DF6AB}" dt="2023-02-03T08:25:06.211" v="6051" actId="14100"/>
          <ac:spMkLst>
            <pc:docMk/>
            <pc:sldMk cId="3544439591" sldId="773"/>
            <ac:spMk id="11" creationId="{CCF19188-331C-56E9-DDFD-E1D8F2293637}"/>
          </ac:spMkLst>
        </pc:spChg>
        <pc:picChg chg="add">
          <ac:chgData name="Matthieu De Mari" userId="dfb708c9-d8dc-439f-9a3b-c772bf4a311c" providerId="ADAL" clId="{D2FDBEB2-E663-41FC-8A3C-AC79657DF6AB}" dt="2023-02-03T08:24:39.775" v="6045" actId="22"/>
          <ac:picMkLst>
            <pc:docMk/>
            <pc:sldMk cId="3544439591" sldId="773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2.952" v="10540" actId="47"/>
        <pc:sldMkLst>
          <pc:docMk/>
          <pc:sldMk cId="2831341972" sldId="774"/>
        </pc:sldMkLst>
        <pc:spChg chg="del">
          <ac:chgData name="Matthieu De Mari" userId="dfb708c9-d8dc-439f-9a3b-c772bf4a311c" providerId="ADAL" clId="{D2FDBEB2-E663-41FC-8A3C-AC79657DF6AB}" dt="2023-02-03T08:25:28.859" v="6060" actId="478"/>
          <ac:spMkLst>
            <pc:docMk/>
            <pc:sldMk cId="2831341972" sldId="774"/>
            <ac:spMk id="10" creationId="{40C8C131-441A-C680-9DA7-9EFCD7CB8648}"/>
          </ac:spMkLst>
        </pc:spChg>
        <pc:spChg chg="del">
          <ac:chgData name="Matthieu De Mari" userId="dfb708c9-d8dc-439f-9a3b-c772bf4a311c" providerId="ADAL" clId="{D2FDBEB2-E663-41FC-8A3C-AC79657DF6AB}" dt="2023-02-03T08:25:30.434" v="6061" actId="478"/>
          <ac:spMkLst>
            <pc:docMk/>
            <pc:sldMk cId="2831341972" sldId="774"/>
            <ac:spMk id="11" creationId="{CCF19188-331C-56E9-DDFD-E1D8F2293637}"/>
          </ac:spMkLst>
        </pc:spChg>
        <pc:picChg chg="add ord">
          <ac:chgData name="Matthieu De Mari" userId="dfb708c9-d8dc-439f-9a3b-c772bf4a311c" providerId="ADAL" clId="{D2FDBEB2-E663-41FC-8A3C-AC79657DF6AB}" dt="2023-02-03T08:25:26.871" v="6059" actId="171"/>
          <ac:picMkLst>
            <pc:docMk/>
            <pc:sldMk cId="2831341972" sldId="774"/>
            <ac:picMk id="3" creationId="{837C229A-616F-199B-C751-22C64F2D23AF}"/>
          </ac:picMkLst>
        </pc:picChg>
        <pc:picChg chg="del">
          <ac:chgData name="Matthieu De Mari" userId="dfb708c9-d8dc-439f-9a3b-c772bf4a311c" providerId="ADAL" clId="{D2FDBEB2-E663-41FC-8A3C-AC79657DF6AB}" dt="2023-02-03T08:25:11.983" v="6053" actId="478"/>
          <ac:picMkLst>
            <pc:docMk/>
            <pc:sldMk cId="2831341972" sldId="774"/>
            <ac:picMk id="9" creationId="{F74376F7-0E3A-4AAD-EC53-B5CDCF5F5761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743119883" sldId="775"/>
        </pc:sldMkLst>
        <pc:spChg chg="mod">
          <ac:chgData name="Matthieu De Mari" userId="dfb708c9-d8dc-439f-9a3b-c772bf4a311c" providerId="ADAL" clId="{D2FDBEB2-E663-41FC-8A3C-AC79657DF6AB}" dt="2023-02-03T08:35:42.751" v="6590" actId="20577"/>
          <ac:spMkLst>
            <pc:docMk/>
            <pc:sldMk cId="743119883" sldId="775"/>
            <ac:spMk id="3" creationId="{EDC87932-752D-FABC-76EF-38023409D8D8}"/>
          </ac:spMkLst>
        </pc:spChg>
        <pc:spChg chg="del mod">
          <ac:chgData name="Matthieu De Mari" userId="dfb708c9-d8dc-439f-9a3b-c772bf4a311c" providerId="ADAL" clId="{D2FDBEB2-E663-41FC-8A3C-AC79657DF6AB}" dt="2023-02-03T08:32:49.483" v="6389" actId="478"/>
          <ac:spMkLst>
            <pc:docMk/>
            <pc:sldMk cId="743119883" sldId="775"/>
            <ac:spMk id="4" creationId="{2A4C576B-2ED6-0560-5E76-758168B5FF17}"/>
          </ac:spMkLst>
        </pc:spChg>
        <pc:spChg chg="add del">
          <ac:chgData name="Matthieu De Mari" userId="dfb708c9-d8dc-439f-9a3b-c772bf4a311c" providerId="ADAL" clId="{D2FDBEB2-E663-41FC-8A3C-AC79657DF6AB}" dt="2023-02-03T08:33:34.303" v="6430"/>
          <ac:spMkLst>
            <pc:docMk/>
            <pc:sldMk cId="743119883" sldId="775"/>
            <ac:spMk id="5" creationId="{AFF69E5F-801B-0C46-BA7C-6F246C173675}"/>
          </ac:spMkLst>
        </pc:spChg>
        <pc:spChg chg="add del">
          <ac:chgData name="Matthieu De Mari" userId="dfb708c9-d8dc-439f-9a3b-c772bf4a311c" providerId="ADAL" clId="{D2FDBEB2-E663-41FC-8A3C-AC79657DF6AB}" dt="2023-02-03T08:33:57.224" v="6440"/>
          <ac:spMkLst>
            <pc:docMk/>
            <pc:sldMk cId="743119883" sldId="775"/>
            <ac:spMk id="6" creationId="{C6A063D2-50CF-1A51-4CAB-971191EB54DD}"/>
          </ac:spMkLst>
        </pc:spChg>
        <pc:spChg chg="add del">
          <ac:chgData name="Matthieu De Mari" userId="dfb708c9-d8dc-439f-9a3b-c772bf4a311c" providerId="ADAL" clId="{D2FDBEB2-E663-41FC-8A3C-AC79657DF6AB}" dt="2023-02-03T08:34:27.329" v="6456"/>
          <ac:spMkLst>
            <pc:docMk/>
            <pc:sldMk cId="743119883" sldId="775"/>
            <ac:spMk id="7" creationId="{B0D6C9DC-EF97-E61A-C0C6-AFDF71BE7987}"/>
          </ac:spMkLst>
        </pc:spChg>
      </pc:sldChg>
      <pc:sldChg chg="addSp delSp modSp add del mod modClrScheme chgLayout">
        <pc:chgData name="Matthieu De Mari" userId="dfb708c9-d8dc-439f-9a3b-c772bf4a311c" providerId="ADAL" clId="{D2FDBEB2-E663-41FC-8A3C-AC79657DF6AB}" dt="2023-02-07T04:59:55.043" v="10541" actId="47"/>
        <pc:sldMkLst>
          <pc:docMk/>
          <pc:sldMk cId="1966383991" sldId="776"/>
        </pc:sldMkLst>
        <pc:spChg chg="del mod ord">
          <ac:chgData name="Matthieu De Mari" userId="dfb708c9-d8dc-439f-9a3b-c772bf4a311c" providerId="ADAL" clId="{D2FDBEB2-E663-41FC-8A3C-AC79657DF6AB}" dt="2023-02-03T08:37:08.521" v="6696" actId="478"/>
          <ac:spMkLst>
            <pc:docMk/>
            <pc:sldMk cId="1966383991" sldId="776"/>
            <ac:spMk id="2" creationId="{9E92E9E4-1AEF-6408-1465-D1DC917DE2AF}"/>
          </ac:spMkLst>
        </pc:spChg>
        <pc:spChg chg="del mod ord">
          <ac:chgData name="Matthieu De Mari" userId="dfb708c9-d8dc-439f-9a3b-c772bf4a311c" providerId="ADAL" clId="{D2FDBEB2-E663-41FC-8A3C-AC79657DF6AB}" dt="2023-02-03T08:37:07.261" v="6695" actId="478"/>
          <ac:spMkLst>
            <pc:docMk/>
            <pc:sldMk cId="1966383991" sldId="776"/>
            <ac:spMk id="3" creationId="{EDC87932-752D-FABC-76EF-38023409D8D8}"/>
          </ac:spMkLst>
        </pc:spChg>
        <pc:spChg chg="add mod">
          <ac:chgData name="Matthieu De Mari" userId="dfb708c9-d8dc-439f-9a3b-c772bf4a311c" providerId="ADAL" clId="{D2FDBEB2-E663-41FC-8A3C-AC79657DF6AB}" dt="2023-02-03T08:37:44.231" v="6704" actId="14100"/>
          <ac:spMkLst>
            <pc:docMk/>
            <pc:sldMk cId="1966383991" sldId="776"/>
            <ac:spMk id="6" creationId="{B81BF3B3-CE84-481C-BA68-D4C15AEFD0C8}"/>
          </ac:spMkLst>
        </pc:spChg>
        <pc:spChg chg="add mod">
          <ac:chgData name="Matthieu De Mari" userId="dfb708c9-d8dc-439f-9a3b-c772bf4a311c" providerId="ADAL" clId="{D2FDBEB2-E663-41FC-8A3C-AC79657DF6AB}" dt="2023-02-03T08:37:51.859" v="6707" actId="14100"/>
          <ac:spMkLst>
            <pc:docMk/>
            <pc:sldMk cId="1966383991" sldId="776"/>
            <ac:spMk id="7" creationId="{19BF4F18-8542-0DC3-D74A-719630C157EC}"/>
          </ac:spMkLst>
        </pc:spChg>
        <pc:spChg chg="add mod">
          <ac:chgData name="Matthieu De Mari" userId="dfb708c9-d8dc-439f-9a3b-c772bf4a311c" providerId="ADAL" clId="{D2FDBEB2-E663-41FC-8A3C-AC79657DF6AB}" dt="2023-02-03T08:38:09.319" v="6712" actId="14100"/>
          <ac:spMkLst>
            <pc:docMk/>
            <pc:sldMk cId="1966383991" sldId="776"/>
            <ac:spMk id="8" creationId="{88F7E578-F57B-3DA6-91CB-FDA0B5ADDE28}"/>
          </ac:spMkLst>
        </pc:spChg>
        <pc:spChg chg="add mod">
          <ac:chgData name="Matthieu De Mari" userId="dfb708c9-d8dc-439f-9a3b-c772bf4a311c" providerId="ADAL" clId="{D2FDBEB2-E663-41FC-8A3C-AC79657DF6AB}" dt="2023-02-03T08:38:18.521" v="6716" actId="14100"/>
          <ac:spMkLst>
            <pc:docMk/>
            <pc:sldMk cId="1966383991" sldId="776"/>
            <ac:spMk id="9" creationId="{2EC6039F-E579-454C-DF0C-2DA2980864E5}"/>
          </ac:spMkLst>
        </pc:spChg>
        <pc:picChg chg="add mod">
          <ac:chgData name="Matthieu De Mari" userId="dfb708c9-d8dc-439f-9a3b-c772bf4a311c" providerId="ADAL" clId="{D2FDBEB2-E663-41FC-8A3C-AC79657DF6AB}" dt="2023-02-03T08:37:38.470" v="6703" actId="14100"/>
          <ac:picMkLst>
            <pc:docMk/>
            <pc:sldMk cId="1966383991" sldId="776"/>
            <ac:picMk id="5" creationId="{8B96114E-5630-8F4B-7F34-8E0B7043DE39}"/>
          </ac:picMkLst>
        </pc:picChg>
      </pc:sldChg>
      <pc:sldChg chg="modSp add del mod">
        <pc:chgData name="Matthieu De Mari" userId="dfb708c9-d8dc-439f-9a3b-c772bf4a311c" providerId="ADAL" clId="{D2FDBEB2-E663-41FC-8A3C-AC79657DF6AB}" dt="2023-02-07T04:59:55.043" v="10541" actId="47"/>
        <pc:sldMkLst>
          <pc:docMk/>
          <pc:sldMk cId="3349972987" sldId="777"/>
        </pc:sldMkLst>
        <pc:spChg chg="mod">
          <ac:chgData name="Matthieu De Mari" userId="dfb708c9-d8dc-439f-9a3b-c772bf4a311c" providerId="ADAL" clId="{D2FDBEB2-E663-41FC-8A3C-AC79657DF6AB}" dt="2023-02-03T08:44:33.674" v="7137" actId="14100"/>
          <ac:spMkLst>
            <pc:docMk/>
            <pc:sldMk cId="3349972987" sldId="777"/>
            <ac:spMk id="3" creationId="{EDC87932-752D-FABC-76EF-38023409D8D8}"/>
          </ac:spMkLst>
        </pc:spChg>
      </pc:sldChg>
      <pc:sldChg chg="modSp new del mod ord">
        <pc:chgData name="Matthieu De Mari" userId="dfb708c9-d8dc-439f-9a3b-c772bf4a311c" providerId="ADAL" clId="{D2FDBEB2-E663-41FC-8A3C-AC79657DF6AB}" dt="2023-02-07T04:59:58.428" v="10542" actId="47"/>
        <pc:sldMkLst>
          <pc:docMk/>
          <pc:sldMk cId="4008937125" sldId="778"/>
        </pc:sldMkLst>
        <pc:spChg chg="mod">
          <ac:chgData name="Matthieu De Mari" userId="dfb708c9-d8dc-439f-9a3b-c772bf4a311c" providerId="ADAL" clId="{D2FDBEB2-E663-41FC-8A3C-AC79657DF6AB}" dt="2023-02-03T08:44:54.903" v="7177" actId="20577"/>
          <ac:spMkLst>
            <pc:docMk/>
            <pc:sldMk cId="4008937125" sldId="778"/>
            <ac:spMk id="2" creationId="{71E1A1F8-8179-2E4B-0559-23E67A65BC3B}"/>
          </ac:spMkLst>
        </pc:spChg>
        <pc:spChg chg="mod">
          <ac:chgData name="Matthieu De Mari" userId="dfb708c9-d8dc-439f-9a3b-c772bf4a311c" providerId="ADAL" clId="{D2FDBEB2-E663-41FC-8A3C-AC79657DF6AB}" dt="2023-02-03T08:48:53.159" v="7372" actId="113"/>
          <ac:spMkLst>
            <pc:docMk/>
            <pc:sldMk cId="4008937125" sldId="778"/>
            <ac:spMk id="3" creationId="{434F9CC2-454D-E009-C2D1-3A775BEB1B4B}"/>
          </ac:spMkLst>
        </pc:spChg>
      </pc:sldChg>
      <pc:sldChg chg="addSp delSp modSp add del mod ord modClrScheme chgLayout">
        <pc:chgData name="Matthieu De Mari" userId="dfb708c9-d8dc-439f-9a3b-c772bf4a311c" providerId="ADAL" clId="{D2FDBEB2-E663-41FC-8A3C-AC79657DF6AB}" dt="2023-02-07T04:59:58.428" v="10542" actId="47"/>
        <pc:sldMkLst>
          <pc:docMk/>
          <pc:sldMk cId="1689794110" sldId="779"/>
        </pc:sldMkLst>
        <pc:spChg chg="del mod ord">
          <ac:chgData name="Matthieu De Mari" userId="dfb708c9-d8dc-439f-9a3b-c772bf4a311c" providerId="ADAL" clId="{D2FDBEB2-E663-41FC-8A3C-AC79657DF6AB}" dt="2023-02-03T08:47:18.323" v="7334" actId="478"/>
          <ac:spMkLst>
            <pc:docMk/>
            <pc:sldMk cId="1689794110" sldId="779"/>
            <ac:spMk id="2" creationId="{71E1A1F8-8179-2E4B-0559-23E67A65BC3B}"/>
          </ac:spMkLst>
        </pc:spChg>
        <pc:spChg chg="del mod ord">
          <ac:chgData name="Matthieu De Mari" userId="dfb708c9-d8dc-439f-9a3b-c772bf4a311c" providerId="ADAL" clId="{D2FDBEB2-E663-41FC-8A3C-AC79657DF6AB}" dt="2023-02-03T08:47:16.564" v="7333" actId="478"/>
          <ac:spMkLst>
            <pc:docMk/>
            <pc:sldMk cId="1689794110" sldId="779"/>
            <ac:spMk id="3" creationId="{434F9CC2-454D-E009-C2D1-3A775BEB1B4B}"/>
          </ac:spMkLst>
        </pc:spChg>
        <pc:spChg chg="add mod">
          <ac:chgData name="Matthieu De Mari" userId="dfb708c9-d8dc-439f-9a3b-c772bf4a311c" providerId="ADAL" clId="{D2FDBEB2-E663-41FC-8A3C-AC79657DF6AB}" dt="2023-02-03T08:48:37.824" v="7355" actId="14100"/>
          <ac:spMkLst>
            <pc:docMk/>
            <pc:sldMk cId="1689794110" sldId="779"/>
            <ac:spMk id="6" creationId="{DBBF2456-0C4C-AE76-B6E2-E7FC45D9E3BA}"/>
          </ac:spMkLst>
        </pc:spChg>
        <pc:spChg chg="add mod">
          <ac:chgData name="Matthieu De Mari" userId="dfb708c9-d8dc-439f-9a3b-c772bf4a311c" providerId="ADAL" clId="{D2FDBEB2-E663-41FC-8A3C-AC79657DF6AB}" dt="2023-02-03T08:47:45.050" v="7345" actId="14100"/>
          <ac:spMkLst>
            <pc:docMk/>
            <pc:sldMk cId="1689794110" sldId="779"/>
            <ac:spMk id="7" creationId="{B95ADA31-58FD-5500-8618-8D30D831D8B0}"/>
          </ac:spMkLst>
        </pc:spChg>
        <pc:spChg chg="add mod">
          <ac:chgData name="Matthieu De Mari" userId="dfb708c9-d8dc-439f-9a3b-c772bf4a311c" providerId="ADAL" clId="{D2FDBEB2-E663-41FC-8A3C-AC79657DF6AB}" dt="2023-02-03T08:47:59.551" v="7349" actId="14100"/>
          <ac:spMkLst>
            <pc:docMk/>
            <pc:sldMk cId="1689794110" sldId="779"/>
            <ac:spMk id="8" creationId="{8ED13D18-8BEB-F9E2-EF97-FA30C2C1287A}"/>
          </ac:spMkLst>
        </pc:spChg>
        <pc:spChg chg="add mod">
          <ac:chgData name="Matthieu De Mari" userId="dfb708c9-d8dc-439f-9a3b-c772bf4a311c" providerId="ADAL" clId="{D2FDBEB2-E663-41FC-8A3C-AC79657DF6AB}" dt="2023-02-03T08:48:25.474" v="7354" actId="14100"/>
          <ac:spMkLst>
            <pc:docMk/>
            <pc:sldMk cId="1689794110" sldId="779"/>
            <ac:spMk id="9" creationId="{38E02E82-D7E5-732A-71C4-3745B6604D4C}"/>
          </ac:spMkLst>
        </pc:spChg>
        <pc:picChg chg="add">
          <ac:chgData name="Matthieu De Mari" userId="dfb708c9-d8dc-439f-9a3b-c772bf4a311c" providerId="ADAL" clId="{D2FDBEB2-E663-41FC-8A3C-AC79657DF6AB}" dt="2023-02-03T08:47:20.281" v="7335" actId="22"/>
          <ac:picMkLst>
            <pc:docMk/>
            <pc:sldMk cId="1689794110" sldId="779"/>
            <ac:picMk id="5" creationId="{8E1B965F-64B9-04CD-4638-0890D97D57DE}"/>
          </ac:picMkLst>
        </pc:picChg>
      </pc:sldChg>
      <pc:sldChg chg="addSp delSp modSp add del mod">
        <pc:chgData name="Matthieu De Mari" userId="dfb708c9-d8dc-439f-9a3b-c772bf4a311c" providerId="ADAL" clId="{D2FDBEB2-E663-41FC-8A3C-AC79657DF6AB}" dt="2023-02-07T05:00:00.747" v="10543" actId="47"/>
        <pc:sldMkLst>
          <pc:docMk/>
          <pc:sldMk cId="2678238830" sldId="780"/>
        </pc:sldMkLst>
        <pc:spChg chg="mod">
          <ac:chgData name="Matthieu De Mari" userId="dfb708c9-d8dc-439f-9a3b-c772bf4a311c" providerId="ADAL" clId="{D2FDBEB2-E663-41FC-8A3C-AC79657DF6AB}" dt="2023-02-03T08:55:14.765" v="7629" actId="20577"/>
          <ac:spMkLst>
            <pc:docMk/>
            <pc:sldMk cId="2678238830" sldId="780"/>
            <ac:spMk id="4" creationId="{7B27ED01-4B43-7115-3D3C-53FF72E7590A}"/>
          </ac:spMkLst>
        </pc:spChg>
        <pc:spChg chg="mod">
          <ac:chgData name="Matthieu De Mari" userId="dfb708c9-d8dc-439f-9a3b-c772bf4a311c" providerId="ADAL" clId="{D2FDBEB2-E663-41FC-8A3C-AC79657DF6AB}" dt="2023-02-03T08:54:33.588" v="7588" actId="1038"/>
          <ac:spMkLst>
            <pc:docMk/>
            <pc:sldMk cId="2678238830" sldId="780"/>
            <ac:spMk id="8" creationId="{AD6ED9A1-3116-CE4C-FF7F-F3A141ACF6CB}"/>
          </ac:spMkLst>
        </pc:spChg>
        <pc:picChg chg="add mod ord">
          <ac:chgData name="Matthieu De Mari" userId="dfb708c9-d8dc-439f-9a3b-c772bf4a311c" providerId="ADAL" clId="{D2FDBEB2-E663-41FC-8A3C-AC79657DF6AB}" dt="2023-02-03T08:54:20.686" v="7584" actId="171"/>
          <ac:picMkLst>
            <pc:docMk/>
            <pc:sldMk cId="2678238830" sldId="780"/>
            <ac:picMk id="5" creationId="{F9B5E18C-3841-3FEA-69B5-359FC902D27F}"/>
          </ac:picMkLst>
        </pc:picChg>
        <pc:picChg chg="del">
          <ac:chgData name="Matthieu De Mari" userId="dfb708c9-d8dc-439f-9a3b-c772bf4a311c" providerId="ADAL" clId="{D2FDBEB2-E663-41FC-8A3C-AC79657DF6AB}" dt="2023-02-03T08:54:11.674" v="7576" actId="478"/>
          <ac:picMkLst>
            <pc:docMk/>
            <pc:sldMk cId="2678238830" sldId="780"/>
            <ac:picMk id="7" creationId="{FA82CB6F-957A-39D7-F6F0-4ED02FB8462B}"/>
          </ac:picMkLst>
        </pc:picChg>
      </pc:sldChg>
      <pc:sldChg chg="addSp delSp new mod ord">
        <pc:chgData name="Matthieu De Mari" userId="dfb708c9-d8dc-439f-9a3b-c772bf4a311c" providerId="ADAL" clId="{D2FDBEB2-E663-41FC-8A3C-AC79657DF6AB}" dt="2023-02-07T05:00:11.539" v="10549"/>
        <pc:sldMkLst>
          <pc:docMk/>
          <pc:sldMk cId="3029045816" sldId="781"/>
        </pc:sldMkLst>
        <pc:spChg chg="del">
          <ac:chgData name="Matthieu De Mari" userId="dfb708c9-d8dc-439f-9a3b-c772bf4a311c" providerId="ADAL" clId="{D2FDBEB2-E663-41FC-8A3C-AC79657DF6AB}" dt="2023-02-03T09:00:36.374" v="7631" actId="478"/>
          <ac:spMkLst>
            <pc:docMk/>
            <pc:sldMk cId="3029045816" sldId="781"/>
            <ac:spMk id="2" creationId="{2811B94F-D42B-639B-F579-89FB0EEFE42C}"/>
          </ac:spMkLst>
        </pc:spChg>
        <pc:spChg chg="del">
          <ac:chgData name="Matthieu De Mari" userId="dfb708c9-d8dc-439f-9a3b-c772bf4a311c" providerId="ADAL" clId="{D2FDBEB2-E663-41FC-8A3C-AC79657DF6AB}" dt="2023-02-03T09:00:37.185" v="7632" actId="478"/>
          <ac:spMkLst>
            <pc:docMk/>
            <pc:sldMk cId="3029045816" sldId="781"/>
            <ac:spMk id="3" creationId="{4C6E163F-DC3F-A550-AB78-8FBBA2764417}"/>
          </ac:spMkLst>
        </pc:spChg>
        <pc:spChg chg="add del">
          <ac:chgData name="Matthieu De Mari" userId="dfb708c9-d8dc-439f-9a3b-c772bf4a311c" providerId="ADAL" clId="{D2FDBEB2-E663-41FC-8A3C-AC79657DF6AB}" dt="2023-02-03T09:13:20.835" v="8348" actId="22"/>
          <ac:spMkLst>
            <pc:docMk/>
            <pc:sldMk cId="3029045816" sldId="781"/>
            <ac:spMk id="3" creationId="{ED51446F-04AB-17E5-A48B-5197937CC7C4}"/>
          </ac:spMkLst>
        </pc:spChg>
        <pc:picChg chg="add del">
          <ac:chgData name="Matthieu De Mari" userId="dfb708c9-d8dc-439f-9a3b-c772bf4a311c" providerId="ADAL" clId="{D2FDBEB2-E663-41FC-8A3C-AC79657DF6AB}" dt="2023-02-03T09:01:24.187" v="7634" actId="478"/>
          <ac:picMkLst>
            <pc:docMk/>
            <pc:sldMk cId="3029045816" sldId="781"/>
            <ac:picMk id="5" creationId="{058B2FB9-2C02-B894-58C8-8678DF318062}"/>
          </ac:picMkLst>
        </pc:picChg>
        <pc:picChg chg="add">
          <ac:chgData name="Matthieu De Mari" userId="dfb708c9-d8dc-439f-9a3b-c772bf4a311c" providerId="ADAL" clId="{D2FDBEB2-E663-41FC-8A3C-AC79657DF6AB}" dt="2023-02-03T09:13:37.539" v="8349" actId="22"/>
          <ac:picMkLst>
            <pc:docMk/>
            <pc:sldMk cId="3029045816" sldId="781"/>
            <ac:picMk id="5" creationId="{3E023E11-7496-BE2E-7A45-955789BC0F1F}"/>
          </ac:picMkLst>
        </pc:picChg>
        <pc:picChg chg="add del">
          <ac:chgData name="Matthieu De Mari" userId="dfb708c9-d8dc-439f-9a3b-c772bf4a311c" providerId="ADAL" clId="{D2FDBEB2-E663-41FC-8A3C-AC79657DF6AB}" dt="2023-02-03T09:13:19.376" v="8346" actId="478"/>
          <ac:picMkLst>
            <pc:docMk/>
            <pc:sldMk cId="3029045816" sldId="781"/>
            <ac:picMk id="7" creationId="{D090B30F-C885-33CE-949D-6C1E8B0697F2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5:00:19.295" v="10572" actId="20577"/>
        <pc:sldMkLst>
          <pc:docMk/>
          <pc:sldMk cId="278531271" sldId="782"/>
        </pc:sldMkLst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2" creationId="{05DDA3F6-97D2-4A7C-CC82-6AB16E153C9D}"/>
          </ac:spMkLst>
        </pc:spChg>
        <pc:spChg chg="del mod ord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3" creationId="{D2564279-4EF0-6C29-D9F1-8EF1BAD565CA}"/>
          </ac:spMkLst>
        </pc:spChg>
        <pc:spChg chg="del">
          <ac:chgData name="Matthieu De Mari" userId="dfb708c9-d8dc-439f-9a3b-c772bf4a311c" providerId="ADAL" clId="{D2FDBEB2-E663-41FC-8A3C-AC79657DF6AB}" dt="2023-02-03T09:04:29.324" v="7832" actId="700"/>
          <ac:spMkLst>
            <pc:docMk/>
            <pc:sldMk cId="278531271" sldId="782"/>
            <ac:spMk id="4" creationId="{05552E7A-21EB-5748-CBD4-0DA5370F121B}"/>
          </ac:spMkLst>
        </pc:spChg>
        <pc:spChg chg="add mod ord">
          <ac:chgData name="Matthieu De Mari" userId="dfb708c9-d8dc-439f-9a3b-c772bf4a311c" providerId="ADAL" clId="{D2FDBEB2-E663-41FC-8A3C-AC79657DF6AB}" dt="2023-02-07T05:00:19.295" v="10572" actId="20577"/>
          <ac:spMkLst>
            <pc:docMk/>
            <pc:sldMk cId="278531271" sldId="782"/>
            <ac:spMk id="5" creationId="{FD86860C-A975-6A1D-2657-944DB1F94C8A}"/>
          </ac:spMkLst>
        </pc:spChg>
        <pc:spChg chg="add mod ord">
          <ac:chgData name="Matthieu De Mari" userId="dfb708c9-d8dc-439f-9a3b-c772bf4a311c" providerId="ADAL" clId="{D2FDBEB2-E663-41FC-8A3C-AC79657DF6AB}" dt="2023-02-03T09:09:53.026" v="8345" actId="20577"/>
          <ac:spMkLst>
            <pc:docMk/>
            <pc:sldMk cId="278531271" sldId="782"/>
            <ac:spMk id="6" creationId="{5282BC02-8C8A-BDB1-A192-B4E530ACD8B1}"/>
          </ac:spMkLst>
        </pc:spChg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1783907351" sldId="783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2670805330" sldId="784"/>
        </pc:sldMkLst>
      </pc:sldChg>
      <pc:sldChg chg="add">
        <pc:chgData name="Matthieu De Mari" userId="dfb708c9-d8dc-439f-9a3b-c772bf4a311c" providerId="ADAL" clId="{D2FDBEB2-E663-41FC-8A3C-AC79657DF6AB}" dt="2023-02-07T01:27:14.215" v="8350"/>
        <pc:sldMkLst>
          <pc:docMk/>
          <pc:sldMk cId="636279122" sldId="78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5:01:36.515" v="10614" actId="20577"/>
        <pc:sldMkLst>
          <pc:docMk/>
          <pc:sldMk cId="2278534749" sldId="786"/>
        </pc:sldMkLst>
        <pc:spChg chg="mod ord">
          <ac:chgData name="Matthieu De Mari" userId="dfb708c9-d8dc-439f-9a3b-c772bf4a311c" providerId="ADAL" clId="{D2FDBEB2-E663-41FC-8A3C-AC79657DF6AB}" dt="2023-02-07T01:34:02.938" v="8453" actId="700"/>
          <ac:spMkLst>
            <pc:docMk/>
            <pc:sldMk cId="2278534749" sldId="786"/>
            <ac:spMk id="2" creationId="{A1F5DED8-1848-0002-E469-F5D37BAA3656}"/>
          </ac:spMkLst>
        </pc:spChg>
        <pc:spChg chg="del">
          <ac:chgData name="Matthieu De Mari" userId="dfb708c9-d8dc-439f-9a3b-c772bf4a311c" providerId="ADAL" clId="{D2FDBEB2-E663-41FC-8A3C-AC79657DF6AB}" dt="2023-02-07T01:33:27.325" v="8431" actId="478"/>
          <ac:spMkLst>
            <pc:docMk/>
            <pc:sldMk cId="2278534749" sldId="786"/>
            <ac:spMk id="3" creationId="{BAEEA7E0-9E53-4F70-27CB-67C590C8227F}"/>
          </ac:spMkLst>
        </pc:spChg>
        <pc:spChg chg="add del">
          <ac:chgData name="Matthieu De Mari" userId="dfb708c9-d8dc-439f-9a3b-c772bf4a311c" providerId="ADAL" clId="{D2FDBEB2-E663-41FC-8A3C-AC79657DF6AB}" dt="2023-02-07T01:34:00.784" v="8452" actId="22"/>
          <ac:spMkLst>
            <pc:docMk/>
            <pc:sldMk cId="2278534749" sldId="786"/>
            <ac:spMk id="7" creationId="{D42BB0C3-A3FF-BEB4-C302-C50A6B255A3D}"/>
          </ac:spMkLst>
        </pc:spChg>
        <pc:spChg chg="add mod ord">
          <ac:chgData name="Matthieu De Mari" userId="dfb708c9-d8dc-439f-9a3b-c772bf4a311c" providerId="ADAL" clId="{D2FDBEB2-E663-41FC-8A3C-AC79657DF6AB}" dt="2023-02-07T05:01:36.515" v="10614" actId="20577"/>
          <ac:spMkLst>
            <pc:docMk/>
            <pc:sldMk cId="2278534749" sldId="786"/>
            <ac:spMk id="8" creationId="{668F32F8-5E46-06D2-D714-2FC1D4FB60B1}"/>
          </ac:spMkLst>
        </pc:spChg>
        <pc:spChg chg="add mod ord">
          <ac:chgData name="Matthieu De Mari" userId="dfb708c9-d8dc-439f-9a3b-c772bf4a311c" providerId="ADAL" clId="{D2FDBEB2-E663-41FC-8A3C-AC79657DF6AB}" dt="2023-02-07T01:34:19.851" v="8469" actId="27636"/>
          <ac:spMkLst>
            <pc:docMk/>
            <pc:sldMk cId="2278534749" sldId="786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3:34.706" v="8439" actId="1076"/>
          <ac:picMkLst>
            <pc:docMk/>
            <pc:sldMk cId="2278534749" sldId="786"/>
            <ac:picMk id="5" creationId="{83CB5528-7C51-5308-DBB6-1E1FA3308F70}"/>
          </ac:picMkLst>
        </pc:picChg>
      </pc:sldChg>
      <pc:sldChg chg="new del">
        <pc:chgData name="Matthieu De Mari" userId="dfb708c9-d8dc-439f-9a3b-c772bf4a311c" providerId="ADAL" clId="{D2FDBEB2-E663-41FC-8A3C-AC79657DF6AB}" dt="2023-02-07T01:35:22.692" v="8485" actId="47"/>
        <pc:sldMkLst>
          <pc:docMk/>
          <pc:sldMk cId="1824397358" sldId="787"/>
        </pc:sldMkLst>
      </pc:sldChg>
      <pc:sldChg chg="addSp delSp modSp add mod">
        <pc:chgData name="Matthieu De Mari" userId="dfb708c9-d8dc-439f-9a3b-c772bf4a311c" providerId="ADAL" clId="{D2FDBEB2-E663-41FC-8A3C-AC79657DF6AB}" dt="2023-02-07T01:36:14.320" v="8489" actId="1076"/>
        <pc:sldMkLst>
          <pc:docMk/>
          <pc:sldMk cId="3381120192" sldId="788"/>
        </pc:sldMkLst>
        <pc:spChg chg="del">
          <ac:chgData name="Matthieu De Mari" userId="dfb708c9-d8dc-439f-9a3b-c772bf4a311c" providerId="ADAL" clId="{D2FDBEB2-E663-41FC-8A3C-AC79657DF6AB}" dt="2023-02-07T01:36:09.164" v="8488" actId="478"/>
          <ac:spMkLst>
            <pc:docMk/>
            <pc:sldMk cId="3381120192" sldId="788"/>
            <ac:spMk id="9" creationId="{D1FCD4B3-93A8-4B52-6945-EBC375EB5059}"/>
          </ac:spMkLst>
        </pc:spChg>
        <pc:picChg chg="add mod">
          <ac:chgData name="Matthieu De Mari" userId="dfb708c9-d8dc-439f-9a3b-c772bf4a311c" providerId="ADAL" clId="{D2FDBEB2-E663-41FC-8A3C-AC79657DF6AB}" dt="2023-02-07T01:36:14.320" v="8489" actId="1076"/>
          <ac:picMkLst>
            <pc:docMk/>
            <pc:sldMk cId="3381120192" sldId="788"/>
            <ac:picMk id="4" creationId="{790F151B-791F-EF2F-32AC-195B46831CA1}"/>
          </ac:picMkLst>
        </pc:picChg>
        <pc:picChg chg="del">
          <ac:chgData name="Matthieu De Mari" userId="dfb708c9-d8dc-439f-9a3b-c772bf4a311c" providerId="ADAL" clId="{D2FDBEB2-E663-41FC-8A3C-AC79657DF6AB}" dt="2023-02-07T01:36:06.915" v="8486" actId="478"/>
          <ac:picMkLst>
            <pc:docMk/>
            <pc:sldMk cId="3381120192" sldId="788"/>
            <ac:picMk id="5" creationId="{83CB5528-7C51-5308-DBB6-1E1FA3308F70}"/>
          </ac:picMkLst>
        </pc:picChg>
      </pc:sldChg>
      <pc:sldChg chg="modSp add mod">
        <pc:chgData name="Matthieu De Mari" userId="dfb708c9-d8dc-439f-9a3b-c772bf4a311c" providerId="ADAL" clId="{D2FDBEB2-E663-41FC-8A3C-AC79657DF6AB}" dt="2023-02-07T01:52:07.397" v="9260"/>
        <pc:sldMkLst>
          <pc:docMk/>
          <pc:sldMk cId="473408429" sldId="789"/>
        </pc:sldMkLst>
        <pc:spChg chg="mod">
          <ac:chgData name="Matthieu De Mari" userId="dfb708c9-d8dc-439f-9a3b-c772bf4a311c" providerId="ADAL" clId="{D2FDBEB2-E663-41FC-8A3C-AC79657DF6AB}" dt="2023-02-07T01:52:07.397" v="9260"/>
          <ac:spMkLst>
            <pc:docMk/>
            <pc:sldMk cId="473408429" sldId="789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1:42:37.219" v="8666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1:39:29.738" v="8572" actId="1076"/>
        <pc:sldMkLst>
          <pc:docMk/>
          <pc:sldMk cId="592329134" sldId="790"/>
        </pc:sldMkLst>
        <pc:spChg chg="del">
          <ac:chgData name="Matthieu De Mari" userId="dfb708c9-d8dc-439f-9a3b-c772bf4a311c" providerId="ADAL" clId="{D2FDBEB2-E663-41FC-8A3C-AC79657DF6AB}" dt="2023-02-07T01:38:58.659" v="8563" actId="478"/>
          <ac:spMkLst>
            <pc:docMk/>
            <pc:sldMk cId="592329134" sldId="790"/>
            <ac:spMk id="2" creationId="{E66DB602-E699-E444-8974-1384BF8820F4}"/>
          </ac:spMkLst>
        </pc:spChg>
        <pc:spChg chg="del">
          <ac:chgData name="Matthieu De Mari" userId="dfb708c9-d8dc-439f-9a3b-c772bf4a311c" providerId="ADAL" clId="{D2FDBEB2-E663-41FC-8A3C-AC79657DF6AB}" dt="2023-02-07T01:38:59.850" v="8564" actId="478"/>
          <ac:spMkLst>
            <pc:docMk/>
            <pc:sldMk cId="592329134" sldId="790"/>
            <ac:spMk id="3" creationId="{7BCDD571-4DDA-DFD4-8BDA-A4DDAAD3A518}"/>
          </ac:spMkLst>
        </pc:spChg>
        <pc:picChg chg="add mod modCrop">
          <ac:chgData name="Matthieu De Mari" userId="dfb708c9-d8dc-439f-9a3b-c772bf4a311c" providerId="ADAL" clId="{D2FDBEB2-E663-41FC-8A3C-AC79657DF6AB}" dt="2023-02-07T01:39:29.738" v="8572" actId="1076"/>
          <ac:picMkLst>
            <pc:docMk/>
            <pc:sldMk cId="592329134" sldId="790"/>
            <ac:picMk id="5" creationId="{05E37773-793F-F9CF-20C7-080A12533352}"/>
          </ac:picMkLst>
        </pc:picChg>
      </pc:sldChg>
      <pc:sldChg chg="addSp modSp add mod modClrScheme chgLayout">
        <pc:chgData name="Matthieu De Mari" userId="dfb708c9-d8dc-439f-9a3b-c772bf4a311c" providerId="ADAL" clId="{D2FDBEB2-E663-41FC-8A3C-AC79657DF6AB}" dt="2023-02-07T01:52:11.876" v="9261"/>
        <pc:sldMkLst>
          <pc:docMk/>
          <pc:sldMk cId="2530178653" sldId="791"/>
        </pc:sldMkLst>
        <pc:spChg chg="mod ord">
          <ac:chgData name="Matthieu De Mari" userId="dfb708c9-d8dc-439f-9a3b-c772bf4a311c" providerId="ADAL" clId="{D2FDBEB2-E663-41FC-8A3C-AC79657DF6AB}" dt="2023-02-07T01:52:11.876" v="9261"/>
          <ac:spMkLst>
            <pc:docMk/>
            <pc:sldMk cId="2530178653" sldId="791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1:44:03.087" v="8761" actId="113"/>
          <ac:spMkLst>
            <pc:docMk/>
            <pc:sldMk cId="2530178653" sldId="791"/>
            <ac:spMk id="3" creationId="{BA2A0416-0B18-CDD3-9A37-B441AE8FAEC0}"/>
          </ac:spMkLst>
        </pc:spChg>
        <pc:spChg chg="add mod ord">
          <ac:chgData name="Matthieu De Mari" userId="dfb708c9-d8dc-439f-9a3b-c772bf4a311c" providerId="ADAL" clId="{D2FDBEB2-E663-41FC-8A3C-AC79657DF6AB}" dt="2023-02-07T01:44:40.952" v="8796" actId="20577"/>
          <ac:spMkLst>
            <pc:docMk/>
            <pc:sldMk cId="2530178653" sldId="791"/>
            <ac:spMk id="4" creationId="{49276FDB-CE05-E81B-BB86-25B5F782B1F5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5:02:15.014" v="10617" actId="113"/>
        <pc:sldMkLst>
          <pc:docMk/>
          <pc:sldMk cId="2330822039" sldId="792"/>
        </pc:sldMkLst>
        <pc:spChg chg="mod">
          <ac:chgData name="Matthieu De Mari" userId="dfb708c9-d8dc-439f-9a3b-c772bf4a311c" providerId="ADAL" clId="{D2FDBEB2-E663-41FC-8A3C-AC79657DF6AB}" dt="2023-02-07T01:52:34.669" v="9280" actId="20577"/>
          <ac:spMkLst>
            <pc:docMk/>
            <pc:sldMk cId="2330822039" sldId="792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2:15.014" v="10617" actId="113"/>
          <ac:spMkLst>
            <pc:docMk/>
            <pc:sldMk cId="2330822039" sldId="792"/>
            <ac:spMk id="3" creationId="{BA2A0416-0B18-CDD3-9A37-B441AE8FAEC0}"/>
          </ac:spMkLst>
        </pc:spChg>
        <pc:spChg chg="del mod">
          <ac:chgData name="Matthieu De Mari" userId="dfb708c9-d8dc-439f-9a3b-c772bf4a311c" providerId="ADAL" clId="{D2FDBEB2-E663-41FC-8A3C-AC79657DF6AB}" dt="2023-02-07T01:45:19.543" v="8871" actId="478"/>
          <ac:spMkLst>
            <pc:docMk/>
            <pc:sldMk cId="2330822039" sldId="792"/>
            <ac:spMk id="4" creationId="{49276FDB-CE05-E81B-BB86-25B5F782B1F5}"/>
          </ac:spMkLst>
        </pc:spChg>
        <pc:spChg chg="add del mod">
          <ac:chgData name="Matthieu De Mari" userId="dfb708c9-d8dc-439f-9a3b-c772bf4a311c" providerId="ADAL" clId="{D2FDBEB2-E663-41FC-8A3C-AC79657DF6AB}" dt="2023-02-07T01:45:20.035" v="8872" actId="478"/>
          <ac:spMkLst>
            <pc:docMk/>
            <pc:sldMk cId="2330822039" sldId="792"/>
            <ac:spMk id="6" creationId="{5A805D0A-0415-7B5D-7D62-FBA83AAB32D8}"/>
          </ac:spMkLst>
        </pc:spChg>
        <pc:picChg chg="add mod">
          <ac:chgData name="Matthieu De Mari" userId="dfb708c9-d8dc-439f-9a3b-c772bf4a311c" providerId="ADAL" clId="{D2FDBEB2-E663-41FC-8A3C-AC79657DF6AB}" dt="2023-02-07T01:45:26.353" v="8876" actId="1076"/>
          <ac:picMkLst>
            <pc:docMk/>
            <pc:sldMk cId="2330822039" sldId="792"/>
            <ac:picMk id="8" creationId="{D76780B6-213C-112E-4BD5-2725031AF61A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5:02:19.492" v="10619" actId="113"/>
        <pc:sldMkLst>
          <pc:docMk/>
          <pc:sldMk cId="260742946" sldId="793"/>
        </pc:sldMkLst>
        <pc:spChg chg="mod ord">
          <ac:chgData name="Matthieu De Mari" userId="dfb708c9-d8dc-439f-9a3b-c772bf4a311c" providerId="ADAL" clId="{D2FDBEB2-E663-41FC-8A3C-AC79657DF6AB}" dt="2023-02-07T01:52:39.505" v="9281"/>
          <ac:spMkLst>
            <pc:docMk/>
            <pc:sldMk cId="260742946" sldId="793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D2FDBEB2-E663-41FC-8A3C-AC79657DF6AB}" dt="2023-02-07T05:02:19.492" v="10619" actId="113"/>
          <ac:spMkLst>
            <pc:docMk/>
            <pc:sldMk cId="260742946" sldId="793"/>
            <ac:spMk id="3" creationId="{BA2A0416-0B18-CDD3-9A37-B441AE8FAEC0}"/>
          </ac:spMkLst>
        </pc:spChg>
        <pc:spChg chg="add del mod ord">
          <ac:chgData name="Matthieu De Mari" userId="dfb708c9-d8dc-439f-9a3b-c772bf4a311c" providerId="ADAL" clId="{D2FDBEB2-E663-41FC-8A3C-AC79657DF6AB}" dt="2023-02-07T01:47:17.395" v="9034" actId="478"/>
          <ac:spMkLst>
            <pc:docMk/>
            <pc:sldMk cId="260742946" sldId="793"/>
            <ac:spMk id="4" creationId="{A6EB0776-833D-9309-7A23-1A357EB93BE3}"/>
          </ac:spMkLst>
        </pc:spChg>
        <pc:picChg chg="add mod">
          <ac:chgData name="Matthieu De Mari" userId="dfb708c9-d8dc-439f-9a3b-c772bf4a311c" providerId="ADAL" clId="{D2FDBEB2-E663-41FC-8A3C-AC79657DF6AB}" dt="2023-02-07T01:50:16.161" v="9190" actId="14100"/>
          <ac:picMkLst>
            <pc:docMk/>
            <pc:sldMk cId="260742946" sldId="793"/>
            <ac:picMk id="6" creationId="{5C49F6DB-60AD-A397-D7ED-293A3E804B56}"/>
          </ac:picMkLst>
        </pc:picChg>
        <pc:picChg chg="del">
          <ac:chgData name="Matthieu De Mari" userId="dfb708c9-d8dc-439f-9a3b-c772bf4a311c" providerId="ADAL" clId="{D2FDBEB2-E663-41FC-8A3C-AC79657DF6AB}" dt="2023-02-07T01:47:09.924" v="9029" actId="478"/>
          <ac:picMkLst>
            <pc:docMk/>
            <pc:sldMk cId="260742946" sldId="793"/>
            <ac:picMk id="8" creationId="{D76780B6-213C-112E-4BD5-2725031AF61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5:03:00.308" v="10622" actId="113"/>
        <pc:sldMkLst>
          <pc:docMk/>
          <pc:sldMk cId="1577144882" sldId="794"/>
        </pc:sldMkLst>
        <pc:spChg chg="mod">
          <ac:chgData name="Matthieu De Mari" userId="dfb708c9-d8dc-439f-9a3b-c772bf4a311c" providerId="ADAL" clId="{D2FDBEB2-E663-41FC-8A3C-AC79657DF6AB}" dt="2023-02-07T05:02:53.447" v="10620"/>
          <ac:spMkLst>
            <pc:docMk/>
            <pc:sldMk cId="1577144882" sldId="794"/>
            <ac:spMk id="2" creationId="{E28D0FA9-852F-88EB-13B7-0F25F1E909EF}"/>
          </ac:spMkLst>
        </pc:spChg>
        <pc:spChg chg="mod">
          <ac:chgData name="Matthieu De Mari" userId="dfb708c9-d8dc-439f-9a3b-c772bf4a311c" providerId="ADAL" clId="{D2FDBEB2-E663-41FC-8A3C-AC79657DF6AB}" dt="2023-02-07T05:03:00.308" v="10622" actId="113"/>
          <ac:spMkLst>
            <pc:docMk/>
            <pc:sldMk cId="1577144882" sldId="794"/>
            <ac:spMk id="3" creationId="{BA2A0416-0B18-CDD3-9A37-B441AE8FAEC0}"/>
          </ac:spMkLst>
        </pc:spChg>
        <pc:picChg chg="add mod">
          <ac:chgData name="Matthieu De Mari" userId="dfb708c9-d8dc-439f-9a3b-c772bf4a311c" providerId="ADAL" clId="{D2FDBEB2-E663-41FC-8A3C-AC79657DF6AB}" dt="2023-02-07T01:51:05.257" v="9197" actId="14100"/>
          <ac:picMkLst>
            <pc:docMk/>
            <pc:sldMk cId="1577144882" sldId="794"/>
            <ac:picMk id="5" creationId="{6B0AD40C-3E64-86C3-7D31-7B8684468BD0}"/>
          </ac:picMkLst>
        </pc:picChg>
        <pc:picChg chg="del">
          <ac:chgData name="Matthieu De Mari" userId="dfb708c9-d8dc-439f-9a3b-c772bf4a311c" providerId="ADAL" clId="{D2FDBEB2-E663-41FC-8A3C-AC79657DF6AB}" dt="2023-02-07T01:50:58.211" v="9192" actId="478"/>
          <ac:picMkLst>
            <pc:docMk/>
            <pc:sldMk cId="1577144882" sldId="794"/>
            <ac:picMk id="6" creationId="{5C49F6DB-60AD-A397-D7ED-293A3E804B56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1:58:29.608" v="9501" actId="20577"/>
        <pc:sldMkLst>
          <pc:docMk/>
          <pc:sldMk cId="2353942002" sldId="795"/>
        </pc:sldMkLst>
        <pc:spChg chg="mod">
          <ac:chgData name="Matthieu De Mari" userId="dfb708c9-d8dc-439f-9a3b-c772bf4a311c" providerId="ADAL" clId="{D2FDBEB2-E663-41FC-8A3C-AC79657DF6AB}" dt="2023-02-07T01:57:04.198" v="9452" actId="20577"/>
          <ac:spMkLst>
            <pc:docMk/>
            <pc:sldMk cId="2353942002" sldId="795"/>
            <ac:spMk id="2" creationId="{35BA2A57-EC1A-2D3E-0000-4B064C5BA278}"/>
          </ac:spMkLst>
        </pc:spChg>
        <pc:spChg chg="mod">
          <ac:chgData name="Matthieu De Mari" userId="dfb708c9-d8dc-439f-9a3b-c772bf4a311c" providerId="ADAL" clId="{D2FDBEB2-E663-41FC-8A3C-AC79657DF6AB}" dt="2023-02-07T01:58:29.608" v="9501" actId="20577"/>
          <ac:spMkLst>
            <pc:docMk/>
            <pc:sldMk cId="2353942002" sldId="795"/>
            <ac:spMk id="3" creationId="{77496A95-7961-91A1-EB76-E57510055A38}"/>
          </ac:spMkLst>
        </pc:spChg>
        <pc:picChg chg="add mod">
          <ac:chgData name="Matthieu De Mari" userId="dfb708c9-d8dc-439f-9a3b-c772bf4a311c" providerId="ADAL" clId="{D2FDBEB2-E663-41FC-8A3C-AC79657DF6AB}" dt="2023-02-07T01:57:11.423" v="9454" actId="1076"/>
          <ac:picMkLst>
            <pc:docMk/>
            <pc:sldMk cId="2353942002" sldId="795"/>
            <ac:picMk id="5" creationId="{9B9B0F9D-FEBD-2A8B-C385-DC251D42C652}"/>
          </ac:picMkLst>
        </pc:picChg>
        <pc:picChg chg="del">
          <ac:chgData name="Matthieu De Mari" userId="dfb708c9-d8dc-439f-9a3b-c772bf4a311c" providerId="ADAL" clId="{D2FDBEB2-E663-41FC-8A3C-AC79657DF6AB}" dt="2023-02-07T01:55:05.241" v="9363" actId="478"/>
          <ac:picMkLst>
            <pc:docMk/>
            <pc:sldMk cId="2353942002" sldId="795"/>
            <ac:picMk id="6" creationId="{700EFD81-BD83-5CC8-06BA-C13D969EB108}"/>
          </ac:picMkLst>
        </pc:picChg>
        <pc:picChg chg="add mod">
          <ac:chgData name="Matthieu De Mari" userId="dfb708c9-d8dc-439f-9a3b-c772bf4a311c" providerId="ADAL" clId="{D2FDBEB2-E663-41FC-8A3C-AC79657DF6AB}" dt="2023-02-07T01:57:24.872" v="9460" actId="1076"/>
          <ac:picMkLst>
            <pc:docMk/>
            <pc:sldMk cId="2353942002" sldId="795"/>
            <ac:picMk id="8" creationId="{7BBC4712-EF9F-3388-F417-3805C2C777A3}"/>
          </ac:picMkLst>
        </pc:picChg>
      </pc:sldChg>
      <pc:sldChg chg="modSp add mod">
        <pc:chgData name="Matthieu De Mari" userId="dfb708c9-d8dc-439f-9a3b-c772bf4a311c" providerId="ADAL" clId="{D2FDBEB2-E663-41FC-8A3C-AC79657DF6AB}" dt="2023-02-07T05:03:56.737" v="10667" actId="113"/>
        <pc:sldMkLst>
          <pc:docMk/>
          <pc:sldMk cId="1414932605" sldId="796"/>
        </pc:sldMkLst>
        <pc:spChg chg="mod">
          <ac:chgData name="Matthieu De Mari" userId="dfb708c9-d8dc-439f-9a3b-c772bf4a311c" providerId="ADAL" clId="{D2FDBEB2-E663-41FC-8A3C-AC79657DF6AB}" dt="2023-02-07T05:03:56.737" v="10667" actId="113"/>
          <ac:spMkLst>
            <pc:docMk/>
            <pc:sldMk cId="1414932605" sldId="796"/>
            <ac:spMk id="3" creationId="{77496A95-7961-91A1-EB76-E57510055A38}"/>
          </ac:spMkLst>
        </pc:spChg>
      </pc:sldChg>
      <pc:sldChg chg="addSp delSp modSp add mod">
        <pc:chgData name="Matthieu De Mari" userId="dfb708c9-d8dc-439f-9a3b-c772bf4a311c" providerId="ADAL" clId="{D2FDBEB2-E663-41FC-8A3C-AC79657DF6AB}" dt="2023-02-07T02:12:04.493" v="10148" actId="478"/>
        <pc:sldMkLst>
          <pc:docMk/>
          <pc:sldMk cId="326589634" sldId="797"/>
        </pc:sldMkLst>
        <pc:spChg chg="mod">
          <ac:chgData name="Matthieu De Mari" userId="dfb708c9-d8dc-439f-9a3b-c772bf4a311c" providerId="ADAL" clId="{D2FDBEB2-E663-41FC-8A3C-AC79657DF6AB}" dt="2023-02-07T02:10:43.560" v="10138" actId="20577"/>
          <ac:spMkLst>
            <pc:docMk/>
            <pc:sldMk cId="326589634" sldId="797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2:10:45.517" v="10139" actId="478"/>
          <ac:spMkLst>
            <pc:docMk/>
            <pc:sldMk cId="326589634" sldId="797"/>
            <ac:spMk id="3" creationId="{F0814AA9-339A-72D8-E8A9-C066A3ED5800}"/>
          </ac:spMkLst>
        </pc:spChg>
        <pc:spChg chg="add del mod">
          <ac:chgData name="Matthieu De Mari" userId="dfb708c9-d8dc-439f-9a3b-c772bf4a311c" providerId="ADAL" clId="{D2FDBEB2-E663-41FC-8A3C-AC79657DF6AB}" dt="2023-02-07T02:12:04.493" v="10148" actId="478"/>
          <ac:spMkLst>
            <pc:docMk/>
            <pc:sldMk cId="326589634" sldId="797"/>
            <ac:spMk id="6" creationId="{6FC90F2E-4954-7047-E445-5288415F563C}"/>
          </ac:spMkLst>
        </pc:spChg>
        <pc:spChg chg="add del">
          <ac:chgData name="Matthieu De Mari" userId="dfb708c9-d8dc-439f-9a3b-c772bf4a311c" providerId="ADAL" clId="{D2FDBEB2-E663-41FC-8A3C-AC79657DF6AB}" dt="2023-02-07T02:12:02.083" v="10147"/>
          <ac:spMkLst>
            <pc:docMk/>
            <pc:sldMk cId="326589634" sldId="797"/>
            <ac:spMk id="7" creationId="{AEC2CED9-5900-A19C-8208-654DDAE7BEFB}"/>
          </ac:spMkLst>
        </pc:spChg>
        <pc:picChg chg="add mod">
          <ac:chgData name="Matthieu De Mari" userId="dfb708c9-d8dc-439f-9a3b-c772bf4a311c" providerId="ADAL" clId="{D2FDBEB2-E663-41FC-8A3C-AC79657DF6AB}" dt="2023-02-07T02:10:52.118" v="10143" actId="1076"/>
          <ac:picMkLst>
            <pc:docMk/>
            <pc:sldMk cId="326589634" sldId="797"/>
            <ac:picMk id="5" creationId="{C29EB49C-8D7A-C4C0-665A-5DDD43CC7B12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2:09:43.326" v="10079" actId="1076"/>
        <pc:sldMkLst>
          <pc:docMk/>
          <pc:sldMk cId="567883404" sldId="798"/>
        </pc:sldMkLst>
        <pc:spChg chg="mod">
          <ac:chgData name="Matthieu De Mari" userId="dfb708c9-d8dc-439f-9a3b-c772bf4a311c" providerId="ADAL" clId="{D2FDBEB2-E663-41FC-8A3C-AC79657DF6AB}" dt="2023-02-07T02:03:47.424" v="9858" actId="27636"/>
          <ac:spMkLst>
            <pc:docMk/>
            <pc:sldMk cId="567883404" sldId="798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04:13.634" v="9894" actId="20577"/>
          <ac:spMkLst>
            <pc:docMk/>
            <pc:sldMk cId="567883404" sldId="798"/>
            <ac:spMk id="4" creationId="{3D8906E9-3F26-1680-6CF9-CC0314375949}"/>
          </ac:spMkLst>
        </pc:spChg>
        <pc:picChg chg="add del mod">
          <ac:chgData name="Matthieu De Mari" userId="dfb708c9-d8dc-439f-9a3b-c772bf4a311c" providerId="ADAL" clId="{D2FDBEB2-E663-41FC-8A3C-AC79657DF6AB}" dt="2023-02-07T02:09:32.529" v="10076" actId="478"/>
          <ac:picMkLst>
            <pc:docMk/>
            <pc:sldMk cId="567883404" sldId="798"/>
            <ac:picMk id="6" creationId="{C33FB19E-186B-3339-F77E-6DC3CD321686}"/>
          </ac:picMkLst>
        </pc:picChg>
        <pc:picChg chg="add mod">
          <ac:chgData name="Matthieu De Mari" userId="dfb708c9-d8dc-439f-9a3b-c772bf4a311c" providerId="ADAL" clId="{D2FDBEB2-E663-41FC-8A3C-AC79657DF6AB}" dt="2023-02-07T02:09:43.326" v="10079" actId="1076"/>
          <ac:picMkLst>
            <pc:docMk/>
            <pc:sldMk cId="567883404" sldId="798"/>
            <ac:picMk id="7" creationId="{349FAB0E-66A1-6AB7-392C-4CF215863D74}"/>
          </ac:picMkLst>
        </pc:picChg>
      </pc:sldChg>
      <pc:sldChg chg="modSp add mod">
        <pc:chgData name="Matthieu De Mari" userId="dfb708c9-d8dc-439f-9a3b-c772bf4a311c" providerId="ADAL" clId="{D2FDBEB2-E663-41FC-8A3C-AC79657DF6AB}" dt="2023-02-07T02:08:59.725" v="10064" actId="113"/>
        <pc:sldMkLst>
          <pc:docMk/>
          <pc:sldMk cId="703353227" sldId="799"/>
        </pc:sldMkLst>
        <pc:spChg chg="mod">
          <ac:chgData name="Matthieu De Mari" userId="dfb708c9-d8dc-439f-9a3b-c772bf4a311c" providerId="ADAL" clId="{D2FDBEB2-E663-41FC-8A3C-AC79657DF6AB}" dt="2023-02-07T02:08:59.725" v="10064" actId="113"/>
          <ac:spMkLst>
            <pc:docMk/>
            <pc:sldMk cId="703353227" sldId="799"/>
            <ac:spMk id="4" creationId="{3D8906E9-3F26-1680-6CF9-CC0314375949}"/>
          </ac:spMkLst>
        </pc:spChg>
      </pc:sldChg>
      <pc:sldChg chg="addSp modSp add del mod modClrScheme chgLayout">
        <pc:chgData name="Matthieu De Mari" userId="dfb708c9-d8dc-439f-9a3b-c772bf4a311c" providerId="ADAL" clId="{D2FDBEB2-E663-41FC-8A3C-AC79657DF6AB}" dt="2023-02-07T05:12:54.389" v="11078" actId="47"/>
        <pc:sldMkLst>
          <pc:docMk/>
          <pc:sldMk cId="4239393154" sldId="800"/>
        </pc:sldMkLst>
        <pc:spChg chg="mod ord">
          <ac:chgData name="Matthieu De Mari" userId="dfb708c9-d8dc-439f-9a3b-c772bf4a311c" providerId="ADAL" clId="{D2FDBEB2-E663-41FC-8A3C-AC79657DF6AB}" dt="2023-02-07T05:08:17.018" v="10832" actId="700"/>
          <ac:spMkLst>
            <pc:docMk/>
            <pc:sldMk cId="4239393154" sldId="800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12:39.189" v="11077" actId="20577"/>
          <ac:spMkLst>
            <pc:docMk/>
            <pc:sldMk cId="4239393154" sldId="800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12:35.104" v="11075" actId="27636"/>
          <ac:spMkLst>
            <pc:docMk/>
            <pc:sldMk cId="4239393154" sldId="800"/>
            <ac:spMk id="4" creationId="{15BEAB5D-AB3A-F568-D233-06BE7D5FEE10}"/>
          </ac:spMkLst>
        </pc:spChg>
      </pc:sldChg>
      <pc:sldChg chg="add">
        <pc:chgData name="Matthieu De Mari" userId="dfb708c9-d8dc-439f-9a3b-c772bf4a311c" providerId="ADAL" clId="{D2FDBEB2-E663-41FC-8A3C-AC79657DF6AB}" dt="2023-02-07T02:11:44.897" v="10144" actId="2890"/>
        <pc:sldMkLst>
          <pc:docMk/>
          <pc:sldMk cId="51924387" sldId="801"/>
        </pc:sldMkLst>
      </pc:sldChg>
      <pc:sldChg chg="addSp delSp modSp add mod ord">
        <pc:chgData name="Matthieu De Mari" userId="dfb708c9-d8dc-439f-9a3b-c772bf4a311c" providerId="ADAL" clId="{D2FDBEB2-E663-41FC-8A3C-AC79657DF6AB}" dt="2023-02-07T02:13:55.223" v="10292" actId="1076"/>
        <pc:sldMkLst>
          <pc:docMk/>
          <pc:sldMk cId="253262496" sldId="802"/>
        </pc:sldMkLst>
        <pc:spChg chg="mod">
          <ac:chgData name="Matthieu De Mari" userId="dfb708c9-d8dc-439f-9a3b-c772bf4a311c" providerId="ADAL" clId="{D2FDBEB2-E663-41FC-8A3C-AC79657DF6AB}" dt="2023-02-07T02:13:44.910" v="10285" actId="21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2:13:50.627" v="10289" actId="20577"/>
          <ac:spMkLst>
            <pc:docMk/>
            <pc:sldMk cId="253262496" sldId="802"/>
            <ac:spMk id="4" creationId="{3D8906E9-3F26-1680-6CF9-CC0314375949}"/>
          </ac:spMkLst>
        </pc:spChg>
        <pc:spChg chg="add del">
          <ac:chgData name="Matthieu De Mari" userId="dfb708c9-d8dc-439f-9a3b-c772bf4a311c" providerId="ADAL" clId="{D2FDBEB2-E663-41FC-8A3C-AC79657DF6AB}" dt="2023-02-07T02:12:16.258" v="10153"/>
          <ac:spMkLst>
            <pc:docMk/>
            <pc:sldMk cId="253262496" sldId="802"/>
            <ac:spMk id="5" creationId="{C8FC8BAF-A974-988D-7E5E-8A2100DD99D0}"/>
          </ac:spMkLst>
        </pc:spChg>
        <pc:picChg chg="del">
          <ac:chgData name="Matthieu De Mari" userId="dfb708c9-d8dc-439f-9a3b-c772bf4a311c" providerId="ADAL" clId="{D2FDBEB2-E663-41FC-8A3C-AC79657DF6AB}" dt="2023-02-07T02:13:29.812" v="10282" actId="478"/>
          <ac:picMkLst>
            <pc:docMk/>
            <pc:sldMk cId="253262496" sldId="802"/>
            <ac:picMk id="7" creationId="{349FAB0E-66A1-6AB7-392C-4CF215863D74}"/>
          </ac:picMkLst>
        </pc:picChg>
        <pc:picChg chg="add mod">
          <ac:chgData name="Matthieu De Mari" userId="dfb708c9-d8dc-439f-9a3b-c772bf4a311c" providerId="ADAL" clId="{D2FDBEB2-E663-41FC-8A3C-AC79657DF6AB}" dt="2023-02-07T02:13:55.223" v="10292" actId="1076"/>
          <ac:picMkLst>
            <pc:docMk/>
            <pc:sldMk cId="253262496" sldId="802"/>
            <ac:picMk id="8" creationId="{B218346F-EA55-D870-F021-BC9E70E78162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232544569" sldId="803"/>
        </pc:sldMkLst>
        <pc:spChg chg="mod ord">
          <ac:chgData name="Matthieu De Mari" userId="dfb708c9-d8dc-439f-9a3b-c772bf4a311c" providerId="ADAL" clId="{D2FDBEB2-E663-41FC-8A3C-AC79657DF6AB}" dt="2023-02-07T05:27:26.390" v="11870" actId="20577"/>
          <ac:spMkLst>
            <pc:docMk/>
            <pc:sldMk cId="232544569" sldId="803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1:48.834" v="11595" actId="113"/>
          <ac:spMkLst>
            <pc:docMk/>
            <pc:sldMk cId="232544569" sldId="803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13:27.817" v="11122"/>
          <ac:spMkLst>
            <pc:docMk/>
            <pc:sldMk cId="232544569" sldId="803"/>
            <ac:spMk id="4" creationId="{3542201C-5590-7418-4E73-445B01D54C74}"/>
          </ac:spMkLst>
        </pc:spChg>
        <pc:spChg chg="add mod ord">
          <ac:chgData name="Matthieu De Mari" userId="dfb708c9-d8dc-439f-9a3b-c772bf4a311c" providerId="ADAL" clId="{D2FDBEB2-E663-41FC-8A3C-AC79657DF6AB}" dt="2023-02-07T05:21:56.170" v="11596" actId="20577"/>
          <ac:spMkLst>
            <pc:docMk/>
            <pc:sldMk cId="232544569" sldId="803"/>
            <ac:spMk id="5" creationId="{66EACFFC-77D9-FFF7-F013-E5C19F4A5D72}"/>
          </ac:spMkLst>
        </pc:spChg>
      </pc:sldChg>
      <pc:sldChg chg="addSp modSp add mod ord modClrScheme chgLayout">
        <pc:chgData name="Matthieu De Mari" userId="dfb708c9-d8dc-439f-9a3b-c772bf4a311c" providerId="ADAL" clId="{D2FDBEB2-E663-41FC-8A3C-AC79657DF6AB}" dt="2023-02-07T05:07:19.124" v="10781" actId="20577"/>
        <pc:sldMkLst>
          <pc:docMk/>
          <pc:sldMk cId="165715628" sldId="804"/>
        </pc:sldMkLst>
        <pc:spChg chg="mod ord">
          <ac:chgData name="Matthieu De Mari" userId="dfb708c9-d8dc-439f-9a3b-c772bf4a311c" providerId="ADAL" clId="{D2FDBEB2-E663-41FC-8A3C-AC79657DF6AB}" dt="2023-02-07T05:07:19.124" v="10781" actId="20577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06:59.145" v="10728" actId="27636"/>
          <ac:spMkLst>
            <pc:docMk/>
            <pc:sldMk cId="165715628" sldId="804"/>
            <ac:spMk id="3" creationId="{F0814AA9-339A-72D8-E8A9-C066A3ED5800}"/>
          </ac:spMkLst>
        </pc:spChg>
        <pc:spChg chg="add mod ord">
          <ac:chgData name="Matthieu De Mari" userId="dfb708c9-d8dc-439f-9a3b-c772bf4a311c" providerId="ADAL" clId="{D2FDBEB2-E663-41FC-8A3C-AC79657DF6AB}" dt="2023-02-07T05:07:00.346" v="10738" actId="20577"/>
          <ac:spMkLst>
            <pc:docMk/>
            <pc:sldMk cId="165715628" sldId="804"/>
            <ac:spMk id="4" creationId="{73645EA5-24B1-2D96-6660-3C5A2AEA5B3E}"/>
          </ac:spMkLst>
        </pc:spChg>
      </pc:sldChg>
      <pc:sldChg chg="modSp add mod ord">
        <pc:chgData name="Matthieu De Mari" userId="dfb708c9-d8dc-439f-9a3b-c772bf4a311c" providerId="ADAL" clId="{D2FDBEB2-E663-41FC-8A3C-AC79657DF6AB}" dt="2023-02-07T05:08:06.757" v="10831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D2FDBEB2-E663-41FC-8A3C-AC79657DF6AB}" dt="2023-02-07T05:07:38.360" v="10786"/>
          <ac:spMkLst>
            <pc:docMk/>
            <pc:sldMk cId="1145967515" sldId="805"/>
            <ac:spMk id="2" creationId="{A8C99902-2A36-9C91-5F2C-9819DE23FB0C}"/>
          </ac:spMkLst>
        </pc:spChg>
        <pc:spChg chg="mod">
          <ac:chgData name="Matthieu De Mari" userId="dfb708c9-d8dc-439f-9a3b-c772bf4a311c" providerId="ADAL" clId="{D2FDBEB2-E663-41FC-8A3C-AC79657DF6AB}" dt="2023-02-07T05:07:54.976" v="10789" actId="27636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D2FDBEB2-E663-41FC-8A3C-AC79657DF6AB}" dt="2023-02-07T05:08:06.757" v="10831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590245027" sldId="806"/>
        </pc:sldMkLst>
        <pc:spChg chg="mod">
          <ac:chgData name="Matthieu De Mari" userId="dfb708c9-d8dc-439f-9a3b-c772bf4a311c" providerId="ADAL" clId="{D2FDBEB2-E663-41FC-8A3C-AC79657DF6AB}" dt="2023-02-07T05:27:31.908" v="11871"/>
          <ac:spMkLst>
            <pc:docMk/>
            <pc:sldMk cId="3590245027" sldId="806"/>
            <ac:spMk id="2" creationId="{A8C99902-2A36-9C91-5F2C-9819DE23FB0C}"/>
          </ac:spMkLst>
        </pc:spChg>
        <pc:spChg chg="del">
          <ac:chgData name="Matthieu De Mari" userId="dfb708c9-d8dc-439f-9a3b-c772bf4a311c" providerId="ADAL" clId="{D2FDBEB2-E663-41FC-8A3C-AC79657DF6AB}" dt="2023-02-07T05:22:06.014" v="11597" actId="478"/>
          <ac:spMkLst>
            <pc:docMk/>
            <pc:sldMk cId="3590245027" sldId="806"/>
            <ac:spMk id="3" creationId="{F0814AA9-339A-72D8-E8A9-C066A3ED5800}"/>
          </ac:spMkLst>
        </pc:spChg>
        <pc:spChg chg="del">
          <ac:chgData name="Matthieu De Mari" userId="dfb708c9-d8dc-439f-9a3b-c772bf4a311c" providerId="ADAL" clId="{D2FDBEB2-E663-41FC-8A3C-AC79657DF6AB}" dt="2023-02-07T05:22:07.723" v="11598" actId="478"/>
          <ac:spMkLst>
            <pc:docMk/>
            <pc:sldMk cId="3590245027" sldId="806"/>
            <ac:spMk id="5" creationId="{66EACFFC-77D9-FFF7-F013-E5C19F4A5D72}"/>
          </ac:spMkLst>
        </pc:spChg>
        <pc:spChg chg="add mod">
          <ac:chgData name="Matthieu De Mari" userId="dfb708c9-d8dc-439f-9a3b-c772bf4a311c" providerId="ADAL" clId="{D2FDBEB2-E663-41FC-8A3C-AC79657DF6AB}" dt="2023-02-07T05:22:19.331" v="11644" actId="20577"/>
          <ac:spMkLst>
            <pc:docMk/>
            <pc:sldMk cId="3590245027" sldId="806"/>
            <ac:spMk id="6" creationId="{3FD01ED2-F704-9071-69AE-32BD0F75DDB1}"/>
          </ac:spMkLst>
        </pc:spChg>
        <pc:spChg chg="add mod">
          <ac:chgData name="Matthieu De Mari" userId="dfb708c9-d8dc-439f-9a3b-c772bf4a311c" providerId="ADAL" clId="{D2FDBEB2-E663-41FC-8A3C-AC79657DF6AB}" dt="2023-02-07T05:22:55.512" v="11745" actId="20577"/>
          <ac:spMkLst>
            <pc:docMk/>
            <pc:sldMk cId="3590245027" sldId="806"/>
            <ac:spMk id="8" creationId="{FB399317-C624-3FED-3E47-E308708DE390}"/>
          </ac:spMkLst>
        </pc:spChg>
        <pc:picChg chg="add mod">
          <ac:chgData name="Matthieu De Mari" userId="dfb708c9-d8dc-439f-9a3b-c772bf4a311c" providerId="ADAL" clId="{D2FDBEB2-E663-41FC-8A3C-AC79657DF6AB}" dt="2023-02-07T05:22:32.185" v="11652" actId="1076"/>
          <ac:picMkLst>
            <pc:docMk/>
            <pc:sldMk cId="3590245027" sldId="806"/>
            <ac:picMk id="10" creationId="{E5F42E19-8CDC-EBB9-0859-16939903CF74}"/>
          </ac:picMkLst>
        </pc:picChg>
        <pc:picChg chg="add mod">
          <ac:chgData name="Matthieu De Mari" userId="dfb708c9-d8dc-439f-9a3b-c772bf4a311c" providerId="ADAL" clId="{D2FDBEB2-E663-41FC-8A3C-AC79657DF6AB}" dt="2023-02-07T05:23:14.974" v="11749" actId="1076"/>
          <ac:picMkLst>
            <pc:docMk/>
            <pc:sldMk cId="3590245027" sldId="806"/>
            <ac:picMk id="12" creationId="{ACC5BBC9-8E38-C676-ABB4-829048660C5C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609329699" sldId="807"/>
        </pc:sldMkLst>
        <pc:spChg chg="mod ord">
          <ac:chgData name="Matthieu De Mari" userId="dfb708c9-d8dc-439f-9a3b-c772bf4a311c" providerId="ADAL" clId="{D2FDBEB2-E663-41FC-8A3C-AC79657DF6AB}" dt="2023-02-07T05:27:35.411" v="11872"/>
          <ac:spMkLst>
            <pc:docMk/>
            <pc:sldMk cId="609329699" sldId="80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27:53.176" v="11884" actId="20577"/>
          <ac:spMkLst>
            <pc:docMk/>
            <pc:sldMk cId="609329699" sldId="807"/>
            <ac:spMk id="3" creationId="{F0814AA9-339A-72D8-E8A9-C066A3ED5800}"/>
          </ac:spMkLst>
        </pc:spChg>
        <pc:spChg chg="add del">
          <ac:chgData name="Matthieu De Mari" userId="dfb708c9-d8dc-439f-9a3b-c772bf4a311c" providerId="ADAL" clId="{D2FDBEB2-E663-41FC-8A3C-AC79657DF6AB}" dt="2023-02-07T05:23:49.258" v="11754"/>
          <ac:spMkLst>
            <pc:docMk/>
            <pc:sldMk cId="609329699" sldId="807"/>
            <ac:spMk id="4" creationId="{BFE9F07B-49F8-DBA2-F94B-8A4EB05CF386}"/>
          </ac:spMkLst>
        </pc:spChg>
        <pc:spChg chg="del mod">
          <ac:chgData name="Matthieu De Mari" userId="dfb708c9-d8dc-439f-9a3b-c772bf4a311c" providerId="ADAL" clId="{D2FDBEB2-E663-41FC-8A3C-AC79657DF6AB}" dt="2023-02-07T05:23:55.385" v="11760" actId="478"/>
          <ac:spMkLst>
            <pc:docMk/>
            <pc:sldMk cId="609329699" sldId="807"/>
            <ac:spMk id="5" creationId="{66EACFFC-77D9-FFF7-F013-E5C19F4A5D72}"/>
          </ac:spMkLst>
        </pc:spChg>
      </pc:sldChg>
      <pc:sldChg chg="addSp delSp modSp add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741808374" sldId="808"/>
        </pc:sldMkLst>
        <pc:spChg chg="mod ord">
          <ac:chgData name="Matthieu De Mari" userId="dfb708c9-d8dc-439f-9a3b-c772bf4a311c" providerId="ADAL" clId="{D2FDBEB2-E663-41FC-8A3C-AC79657DF6AB}" dt="2023-02-07T05:34:59.727" v="12468" actId="20577"/>
          <ac:spMkLst>
            <pc:docMk/>
            <pc:sldMk cId="741808374" sldId="808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D2FDBEB2-E663-41FC-8A3C-AC79657DF6AB}" dt="2023-02-07T05:31:30.942" v="12313" actId="27636"/>
          <ac:spMkLst>
            <pc:docMk/>
            <pc:sldMk cId="741808374" sldId="808"/>
            <ac:spMk id="3" creationId="{F0814AA9-339A-72D8-E8A9-C066A3ED5800}"/>
          </ac:spMkLst>
        </pc:spChg>
        <pc:spChg chg="add del mod ord">
          <ac:chgData name="Matthieu De Mari" userId="dfb708c9-d8dc-439f-9a3b-c772bf4a311c" providerId="ADAL" clId="{D2FDBEB2-E663-41FC-8A3C-AC79657DF6AB}" dt="2023-02-07T05:29:40.880" v="12175" actId="478"/>
          <ac:spMkLst>
            <pc:docMk/>
            <pc:sldMk cId="741808374" sldId="808"/>
            <ac:spMk id="4" creationId="{C32DAF48-6006-7D14-95A4-61898E9BA56C}"/>
          </ac:spMkLst>
        </pc:spChg>
        <pc:picChg chg="add mod">
          <ac:chgData name="Matthieu De Mari" userId="dfb708c9-d8dc-439f-9a3b-c772bf4a311c" providerId="ADAL" clId="{D2FDBEB2-E663-41FC-8A3C-AC79657DF6AB}" dt="2023-02-07T05:30:31.358" v="12265" actId="1076"/>
          <ac:picMkLst>
            <pc:docMk/>
            <pc:sldMk cId="741808374" sldId="808"/>
            <ac:picMk id="6" creationId="{43FEE3A1-ADDB-4F63-2385-B5D5C129283D}"/>
          </ac:picMkLst>
        </pc:picChg>
      </pc:sldChg>
      <pc:sldChg chg="addSp delSp modSp new mod ord modClrScheme chgLayout">
        <pc:chgData name="Matthieu De Mari" userId="dfb708c9-d8dc-439f-9a3b-c772bf4a311c" providerId="ADAL" clId="{D2FDBEB2-E663-41FC-8A3C-AC79657DF6AB}" dt="2023-02-07T06:01:28.677" v="13203"/>
        <pc:sldMkLst>
          <pc:docMk/>
          <pc:sldMk cId="4127253414" sldId="809"/>
        </pc:sldMkLst>
        <pc:spChg chg="del mod or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2" creationId="{109197C5-D031-0528-08EE-57FF295B1061}"/>
          </ac:spMkLst>
        </pc:spChg>
        <pc:spChg chg="mod ord">
          <ac:chgData name="Matthieu De Mari" userId="dfb708c9-d8dc-439f-9a3b-c772bf4a311c" providerId="ADAL" clId="{D2FDBEB2-E663-41FC-8A3C-AC79657DF6AB}" dt="2023-02-07T05:35:37.367" v="12492" actId="20577"/>
          <ac:spMkLst>
            <pc:docMk/>
            <pc:sldMk cId="4127253414" sldId="809"/>
            <ac:spMk id="3" creationId="{F03B80B8-F02F-81A4-905C-A12A73155D58}"/>
          </ac:spMkLst>
        </pc:spChg>
        <pc:spChg chg="del mod">
          <ac:chgData name="Matthieu De Mari" userId="dfb708c9-d8dc-439f-9a3b-c772bf4a311c" providerId="ADAL" clId="{D2FDBEB2-E663-41FC-8A3C-AC79657DF6AB}" dt="2023-02-07T05:32:08.620" v="12318" actId="700"/>
          <ac:spMkLst>
            <pc:docMk/>
            <pc:sldMk cId="4127253414" sldId="809"/>
            <ac:spMk id="4" creationId="{03662540-76A9-4DAA-2A25-171AE60265EF}"/>
          </ac:spMkLst>
        </pc:spChg>
        <pc:spChg chg="add del mod ord">
          <ac:chgData name="Matthieu De Mari" userId="dfb708c9-d8dc-439f-9a3b-c772bf4a311c" providerId="ADAL" clId="{D2FDBEB2-E663-41FC-8A3C-AC79657DF6AB}" dt="2023-02-07T05:32:40.980" v="12349" actId="700"/>
          <ac:spMkLst>
            <pc:docMk/>
            <pc:sldMk cId="4127253414" sldId="809"/>
            <ac:spMk id="5" creationId="{0A33742D-F9F0-D788-CC2F-607F9ABE707A}"/>
          </ac:spMkLst>
        </pc:spChg>
        <pc:spChg chg="add mod ord">
          <ac:chgData name="Matthieu De Mari" userId="dfb708c9-d8dc-439f-9a3b-c772bf4a311c" providerId="ADAL" clId="{D2FDBEB2-E663-41FC-8A3C-AC79657DF6AB}" dt="2023-02-07T05:34:57.337" v="12467" actId="20577"/>
          <ac:spMkLst>
            <pc:docMk/>
            <pc:sldMk cId="4127253414" sldId="809"/>
            <ac:spMk id="6" creationId="{2394B781-4127-18BD-0A62-15A963EFE6A0}"/>
          </ac:spMkLst>
        </pc:spChg>
        <pc:spChg chg="add del mod ord">
          <ac:chgData name="Matthieu De Mari" userId="dfb708c9-d8dc-439f-9a3b-c772bf4a311c" providerId="ADAL" clId="{D2FDBEB2-E663-41FC-8A3C-AC79657DF6AB}" dt="2023-02-07T05:34:24.176" v="12463" actId="478"/>
          <ac:spMkLst>
            <pc:docMk/>
            <pc:sldMk cId="4127253414" sldId="809"/>
            <ac:spMk id="7" creationId="{092A6CB7-0B00-1E35-7004-83CABBDE7FBE}"/>
          </ac:spMkLst>
        </pc:spChg>
        <pc:picChg chg="add mod">
          <ac:chgData name="Matthieu De Mari" userId="dfb708c9-d8dc-439f-9a3b-c772bf4a311c" providerId="ADAL" clId="{D2FDBEB2-E663-41FC-8A3C-AC79657DF6AB}" dt="2023-02-07T05:35:07.980" v="12471" actId="1076"/>
          <ac:picMkLst>
            <pc:docMk/>
            <pc:sldMk cId="4127253414" sldId="809"/>
            <ac:picMk id="9" creationId="{080B4763-EFF8-7A15-EF7C-DB3468C4D436}"/>
          </ac:picMkLst>
        </pc:picChg>
      </pc:sldChg>
      <pc:sldChg chg="add del">
        <pc:chgData name="Matthieu De Mari" userId="dfb708c9-d8dc-439f-9a3b-c772bf4a311c" providerId="ADAL" clId="{D2FDBEB2-E663-41FC-8A3C-AC79657DF6AB}" dt="2023-02-07T05:32:44.602" v="12353" actId="47"/>
        <pc:sldMkLst>
          <pc:docMk/>
          <pc:sldMk cId="1531495493" sldId="810"/>
        </pc:sldMkLst>
      </pc:sldChg>
      <pc:sldChg chg="addSp delSp modSp add mod ord">
        <pc:chgData name="Matthieu De Mari" userId="dfb708c9-d8dc-439f-9a3b-c772bf4a311c" providerId="ADAL" clId="{D2FDBEB2-E663-41FC-8A3C-AC79657DF6AB}" dt="2023-02-07T06:01:28.677" v="13203"/>
        <pc:sldMkLst>
          <pc:docMk/>
          <pc:sldMk cId="3415879044" sldId="810"/>
        </pc:sldMkLst>
        <pc:spChg chg="mod">
          <ac:chgData name="Matthieu De Mari" userId="dfb708c9-d8dc-439f-9a3b-c772bf4a311c" providerId="ADAL" clId="{D2FDBEB2-E663-41FC-8A3C-AC79657DF6AB}" dt="2023-02-07T05:45:00.408" v="12621" actId="20577"/>
          <ac:spMkLst>
            <pc:docMk/>
            <pc:sldMk cId="3415879044" sldId="810"/>
            <ac:spMk id="3" creationId="{F03B80B8-F02F-81A4-905C-A12A73155D58}"/>
          </ac:spMkLst>
        </pc:spChg>
        <pc:spChg chg="mod">
          <ac:chgData name="Matthieu De Mari" userId="dfb708c9-d8dc-439f-9a3b-c772bf4a311c" providerId="ADAL" clId="{D2FDBEB2-E663-41FC-8A3C-AC79657DF6AB}" dt="2023-02-07T05:35:02.516" v="12469" actId="20577"/>
          <ac:spMkLst>
            <pc:docMk/>
            <pc:sldMk cId="3415879044" sldId="810"/>
            <ac:spMk id="6" creationId="{2394B781-4127-18BD-0A62-15A963EFE6A0}"/>
          </ac:spMkLst>
        </pc:spChg>
        <pc:spChg chg="del mod">
          <ac:chgData name="Matthieu De Mari" userId="dfb708c9-d8dc-439f-9a3b-c772bf4a311c" providerId="ADAL" clId="{D2FDBEB2-E663-41FC-8A3C-AC79657DF6AB}" dt="2023-02-07T05:35:55.905" v="12495" actId="478"/>
          <ac:spMkLst>
            <pc:docMk/>
            <pc:sldMk cId="3415879044" sldId="810"/>
            <ac:spMk id="7" creationId="{092A6CB7-0B00-1E35-7004-83CABBDE7FBE}"/>
          </ac:spMkLst>
        </pc:spChg>
        <pc:picChg chg="add del mod">
          <ac:chgData name="Matthieu De Mari" userId="dfb708c9-d8dc-439f-9a3b-c772bf4a311c" providerId="ADAL" clId="{D2FDBEB2-E663-41FC-8A3C-AC79657DF6AB}" dt="2023-02-07T05:35:52.076" v="12494"/>
          <ac:picMkLst>
            <pc:docMk/>
            <pc:sldMk cId="3415879044" sldId="810"/>
            <ac:picMk id="2" creationId="{2973AF73-5087-2518-47F1-08194EED5B9F}"/>
          </ac:picMkLst>
        </pc:picChg>
        <pc:picChg chg="add mod">
          <ac:chgData name="Matthieu De Mari" userId="dfb708c9-d8dc-439f-9a3b-c772bf4a311c" providerId="ADAL" clId="{D2FDBEB2-E663-41FC-8A3C-AC79657DF6AB}" dt="2023-02-07T05:35:56.227" v="12496"/>
          <ac:picMkLst>
            <pc:docMk/>
            <pc:sldMk cId="3415879044" sldId="810"/>
            <ac:picMk id="4" creationId="{C38EAAD4-D459-DB3F-C0FA-6588AC11F815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02:08.291" v="13210" actId="122"/>
        <pc:sldMkLst>
          <pc:docMk/>
          <pc:sldMk cId="2804082923" sldId="811"/>
        </pc:sldMkLst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2" creationId="{CC845554-ED6F-5296-6DA7-531623EE667E}"/>
          </ac:spMkLst>
        </pc:spChg>
        <pc:spChg chg="del mod ord">
          <ac:chgData name="Matthieu De Mari" userId="dfb708c9-d8dc-439f-9a3b-c772bf4a311c" providerId="ADAL" clId="{D2FDBEB2-E663-41FC-8A3C-AC79657DF6AB}" dt="2023-02-07T05:49:12.774" v="12627" actId="700"/>
          <ac:spMkLst>
            <pc:docMk/>
            <pc:sldMk cId="2804082923" sldId="811"/>
            <ac:spMk id="3" creationId="{26162A77-96CC-31C1-8138-17F490A94F01}"/>
          </ac:spMkLst>
        </pc:spChg>
        <pc:spChg chg="add mod ord">
          <ac:chgData name="Matthieu De Mari" userId="dfb708c9-d8dc-439f-9a3b-c772bf4a311c" providerId="ADAL" clId="{D2FDBEB2-E663-41FC-8A3C-AC79657DF6AB}" dt="2023-02-07T05:49:19.788" v="12652" actId="20577"/>
          <ac:spMkLst>
            <pc:docMk/>
            <pc:sldMk cId="2804082923" sldId="811"/>
            <ac:spMk id="4" creationId="{84852659-0D91-C13B-6A9F-B688CF7A081D}"/>
          </ac:spMkLst>
        </pc:spChg>
        <pc:spChg chg="add mod ord">
          <ac:chgData name="Matthieu De Mari" userId="dfb708c9-d8dc-439f-9a3b-c772bf4a311c" providerId="ADAL" clId="{D2FDBEB2-E663-41FC-8A3C-AC79657DF6AB}" dt="2023-02-07T06:02:08.291" v="13210" actId="122"/>
          <ac:spMkLst>
            <pc:docMk/>
            <pc:sldMk cId="2804082923" sldId="811"/>
            <ac:spMk id="5" creationId="{0ABFA246-AA73-67B0-2D31-98CDFA32F1EB}"/>
          </ac:spMkLst>
        </pc:spChg>
        <pc:spChg chg="add del mod ord">
          <ac:chgData name="Matthieu De Mari" userId="dfb708c9-d8dc-439f-9a3b-c772bf4a311c" providerId="ADAL" clId="{D2FDBEB2-E663-41FC-8A3C-AC79657DF6AB}" dt="2023-02-07T06:00:14.046" v="13138" actId="478"/>
          <ac:spMkLst>
            <pc:docMk/>
            <pc:sldMk cId="2804082923" sldId="811"/>
            <ac:spMk id="6" creationId="{50898327-B072-FF24-4546-CC5F3D54944B}"/>
          </ac:spMkLst>
        </pc:spChg>
        <pc:picChg chg="add mod">
          <ac:chgData name="Matthieu De Mari" userId="dfb708c9-d8dc-439f-9a3b-c772bf4a311c" providerId="ADAL" clId="{D2FDBEB2-E663-41FC-8A3C-AC79657DF6AB}" dt="2023-02-07T06:00:21.020" v="13139"/>
          <ac:picMkLst>
            <pc:docMk/>
            <pc:sldMk cId="2804082923" sldId="811"/>
            <ac:picMk id="7" creationId="{C455250B-5390-28A6-504E-461FA80121B1}"/>
          </ac:picMkLst>
        </pc:picChg>
      </pc:sldChg>
      <pc:sldChg chg="addSp delSp modSp add mod ord modClrScheme chgLayout">
        <pc:chgData name="Matthieu De Mari" userId="dfb708c9-d8dc-439f-9a3b-c772bf4a311c" providerId="ADAL" clId="{D2FDBEB2-E663-41FC-8A3C-AC79657DF6AB}" dt="2023-02-07T05:55:55.296" v="12954" actId="5793"/>
        <pc:sldMkLst>
          <pc:docMk/>
          <pc:sldMk cId="3931571633" sldId="812"/>
        </pc:sldMkLst>
        <pc:spChg chg="add del">
          <ac:chgData name="Matthieu De Mari" userId="dfb708c9-d8dc-439f-9a3b-c772bf4a311c" providerId="ADAL" clId="{D2FDBEB2-E663-41FC-8A3C-AC79657DF6AB}" dt="2023-02-07T05:52:36.485" v="12828"/>
          <ac:spMkLst>
            <pc:docMk/>
            <pc:sldMk cId="3931571633" sldId="812"/>
            <ac:spMk id="2" creationId="{1C3A1845-DF71-35CC-EFA1-E7F927F28E5C}"/>
          </ac:spMkLst>
        </pc:spChg>
        <pc:spChg chg="mod ord">
          <ac:chgData name="Matthieu De Mari" userId="dfb708c9-d8dc-439f-9a3b-c772bf4a311c" providerId="ADAL" clId="{D2FDBEB2-E663-41FC-8A3C-AC79657DF6AB}" dt="2023-02-07T05:55:55.296" v="12954" actId="5793"/>
          <ac:spMkLst>
            <pc:docMk/>
            <pc:sldMk cId="3931571633" sldId="812"/>
            <ac:spMk id="4" creationId="{84852659-0D91-C13B-6A9F-B688CF7A081D}"/>
          </ac:spMkLst>
        </pc:spChg>
        <pc:spChg chg="mod ord">
          <ac:chgData name="Matthieu De Mari" userId="dfb708c9-d8dc-439f-9a3b-c772bf4a311c" providerId="ADAL" clId="{D2FDBEB2-E663-41FC-8A3C-AC79657DF6AB}" dt="2023-02-07T05:55:24.546" v="12909" actId="20577"/>
          <ac:spMkLst>
            <pc:docMk/>
            <pc:sldMk cId="3931571633" sldId="812"/>
            <ac:spMk id="5" creationId="{0ABFA246-AA73-67B0-2D31-98CDFA32F1EB}"/>
          </ac:spMkLst>
        </pc:spChg>
        <pc:spChg chg="del mod">
          <ac:chgData name="Matthieu De Mari" userId="dfb708c9-d8dc-439f-9a3b-c772bf4a311c" providerId="ADAL" clId="{D2FDBEB2-E663-41FC-8A3C-AC79657DF6AB}" dt="2023-02-07T05:52:22.967" v="12825" actId="700"/>
          <ac:spMkLst>
            <pc:docMk/>
            <pc:sldMk cId="3931571633" sldId="812"/>
            <ac:spMk id="6" creationId="{50898327-B072-FF24-4546-CC5F3D54944B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11:21.969" v="13790" actId="1076"/>
        <pc:sldMkLst>
          <pc:docMk/>
          <pc:sldMk cId="1677488890" sldId="813"/>
        </pc:sldMkLst>
        <pc:spChg chg="mod">
          <ac:chgData name="Matthieu De Mari" userId="dfb708c9-d8dc-439f-9a3b-c772bf4a311c" providerId="ADAL" clId="{D2FDBEB2-E663-41FC-8A3C-AC79657DF6AB}" dt="2023-02-07T06:06:10.876" v="13261" actId="20577"/>
          <ac:spMkLst>
            <pc:docMk/>
            <pc:sldMk cId="1677488890" sldId="813"/>
            <ac:spMk id="2" creationId="{37CAD06D-BD00-566A-9A00-21671B708034}"/>
          </ac:spMkLst>
        </pc:spChg>
        <pc:spChg chg="del">
          <ac:chgData name="Matthieu De Mari" userId="dfb708c9-d8dc-439f-9a3b-c772bf4a311c" providerId="ADAL" clId="{D2FDBEB2-E663-41FC-8A3C-AC79657DF6AB}" dt="2023-02-07T06:05:13.005" v="13244" actId="478"/>
          <ac:spMkLst>
            <pc:docMk/>
            <pc:sldMk cId="1677488890" sldId="813"/>
            <ac:spMk id="3" creationId="{577CC5D0-EA43-0EB3-ACE0-BB5C2663112C}"/>
          </ac:spMkLst>
        </pc:spChg>
        <pc:picChg chg="add del mod modCrop">
          <ac:chgData name="Matthieu De Mari" userId="dfb708c9-d8dc-439f-9a3b-c772bf4a311c" providerId="ADAL" clId="{D2FDBEB2-E663-41FC-8A3C-AC79657DF6AB}" dt="2023-02-07T06:06:42.136" v="13266" actId="478"/>
          <ac:picMkLst>
            <pc:docMk/>
            <pc:sldMk cId="1677488890" sldId="813"/>
            <ac:picMk id="5" creationId="{1460D1F0-93F2-2235-0358-B1C1652E394F}"/>
          </ac:picMkLst>
        </pc:picChg>
        <pc:picChg chg="add del mod">
          <ac:chgData name="Matthieu De Mari" userId="dfb708c9-d8dc-439f-9a3b-c772bf4a311c" providerId="ADAL" clId="{D2FDBEB2-E663-41FC-8A3C-AC79657DF6AB}" dt="2023-02-07T06:06:42.583" v="13267" actId="478"/>
          <ac:picMkLst>
            <pc:docMk/>
            <pc:sldMk cId="1677488890" sldId="813"/>
            <ac:picMk id="7" creationId="{B29CA453-820C-76BA-43EF-74A962A4B217}"/>
          </ac:picMkLst>
        </pc:picChg>
        <pc:picChg chg="add mod">
          <ac:chgData name="Matthieu De Mari" userId="dfb708c9-d8dc-439f-9a3b-c772bf4a311c" providerId="ADAL" clId="{D2FDBEB2-E663-41FC-8A3C-AC79657DF6AB}" dt="2023-02-07T06:11:21.969" v="13790" actId="1076"/>
          <ac:picMkLst>
            <pc:docMk/>
            <pc:sldMk cId="1677488890" sldId="813"/>
            <ac:picMk id="9" creationId="{A82D4A35-E555-1F2A-6430-5DE46FFA85EA}"/>
          </ac:picMkLst>
        </pc:picChg>
      </pc:sldChg>
      <pc:sldChg chg="addSp modSp new mod">
        <pc:chgData name="Matthieu De Mari" userId="dfb708c9-d8dc-439f-9a3b-c772bf4a311c" providerId="ADAL" clId="{D2FDBEB2-E663-41FC-8A3C-AC79657DF6AB}" dt="2023-02-07T06:10:35.915" v="13784" actId="1076"/>
        <pc:sldMkLst>
          <pc:docMk/>
          <pc:sldMk cId="2163984957" sldId="814"/>
        </pc:sldMkLst>
        <pc:spChg chg="mod">
          <ac:chgData name="Matthieu De Mari" userId="dfb708c9-d8dc-439f-9a3b-c772bf4a311c" providerId="ADAL" clId="{D2FDBEB2-E663-41FC-8A3C-AC79657DF6AB}" dt="2023-02-07T06:06:50.521" v="13297" actId="20577"/>
          <ac:spMkLst>
            <pc:docMk/>
            <pc:sldMk cId="2163984957" sldId="814"/>
            <ac:spMk id="2" creationId="{D96AD8A6-B599-B063-57F1-1C39C0DC0740}"/>
          </ac:spMkLst>
        </pc:spChg>
        <pc:spChg chg="mod">
          <ac:chgData name="Matthieu De Mari" userId="dfb708c9-d8dc-439f-9a3b-c772bf4a311c" providerId="ADAL" clId="{D2FDBEB2-E663-41FC-8A3C-AC79657DF6AB}" dt="2023-02-07T06:10:23.172" v="13779" actId="113"/>
          <ac:spMkLst>
            <pc:docMk/>
            <pc:sldMk cId="2163984957" sldId="814"/>
            <ac:spMk id="3" creationId="{E1CD3411-BB5D-79FF-453C-75044757B3B6}"/>
          </ac:spMkLst>
        </pc:spChg>
        <pc:picChg chg="add mod">
          <ac:chgData name="Matthieu De Mari" userId="dfb708c9-d8dc-439f-9a3b-c772bf4a311c" providerId="ADAL" clId="{D2FDBEB2-E663-41FC-8A3C-AC79657DF6AB}" dt="2023-02-07T06:10:35.915" v="13784" actId="1076"/>
          <ac:picMkLst>
            <pc:docMk/>
            <pc:sldMk cId="2163984957" sldId="814"/>
            <ac:picMk id="5" creationId="{85537326-8F63-DA00-EC3D-4F042F042661}"/>
          </ac:picMkLst>
        </pc:picChg>
      </pc:sldChg>
      <pc:sldChg chg="addSp delSp modSp add mod modClrScheme chgLayout">
        <pc:chgData name="Matthieu De Mari" userId="dfb708c9-d8dc-439f-9a3b-c772bf4a311c" providerId="ADAL" clId="{D2FDBEB2-E663-41FC-8A3C-AC79657DF6AB}" dt="2023-02-07T06:14:39.295" v="14155" actId="20577"/>
        <pc:sldMkLst>
          <pc:docMk/>
          <pc:sldMk cId="507741553" sldId="815"/>
        </pc:sldMkLst>
        <pc:spChg chg="mod ord">
          <ac:chgData name="Matthieu De Mari" userId="dfb708c9-d8dc-439f-9a3b-c772bf4a311c" providerId="ADAL" clId="{D2FDBEB2-E663-41FC-8A3C-AC79657DF6AB}" dt="2023-02-07T06:12:49.400" v="13838" actId="700"/>
          <ac:spMkLst>
            <pc:docMk/>
            <pc:sldMk cId="507741553" sldId="815"/>
            <ac:spMk id="2" creationId="{37CAD06D-BD00-566A-9A00-21671B708034}"/>
          </ac:spMkLst>
        </pc:spChg>
        <pc:spChg chg="add mod ord">
          <ac:chgData name="Matthieu De Mari" userId="dfb708c9-d8dc-439f-9a3b-c772bf4a311c" providerId="ADAL" clId="{D2FDBEB2-E663-41FC-8A3C-AC79657DF6AB}" dt="2023-02-07T06:14:39.295" v="14155" actId="20577"/>
          <ac:spMkLst>
            <pc:docMk/>
            <pc:sldMk cId="507741553" sldId="815"/>
            <ac:spMk id="5" creationId="{FD741876-3C5F-A683-C589-99A3ED536B4B}"/>
          </ac:spMkLst>
        </pc:spChg>
        <pc:spChg chg="add del mod ord">
          <ac:chgData name="Matthieu De Mari" userId="dfb708c9-d8dc-439f-9a3b-c772bf4a311c" providerId="ADAL" clId="{D2FDBEB2-E663-41FC-8A3C-AC79657DF6AB}" dt="2023-02-07T06:12:51.489" v="13839" actId="478"/>
          <ac:spMkLst>
            <pc:docMk/>
            <pc:sldMk cId="507741553" sldId="815"/>
            <ac:spMk id="6" creationId="{AF7FC6A2-BA6A-1A4A-535A-AA69FD17453D}"/>
          </ac:spMkLst>
        </pc:spChg>
        <pc:picChg chg="add mod">
          <ac:chgData name="Matthieu De Mari" userId="dfb708c9-d8dc-439f-9a3b-c772bf4a311c" providerId="ADAL" clId="{D2FDBEB2-E663-41FC-8A3C-AC79657DF6AB}" dt="2023-02-07T06:12:53.389" v="13840" actId="1076"/>
          <ac:picMkLst>
            <pc:docMk/>
            <pc:sldMk cId="507741553" sldId="815"/>
            <ac:picMk id="4" creationId="{3F8C9528-03CA-7CE2-2FC1-C6013EF26C04}"/>
          </ac:picMkLst>
        </pc:picChg>
        <pc:picChg chg="del">
          <ac:chgData name="Matthieu De Mari" userId="dfb708c9-d8dc-439f-9a3b-c772bf4a311c" providerId="ADAL" clId="{D2FDBEB2-E663-41FC-8A3C-AC79657DF6AB}" dt="2023-02-07T06:12:33.085" v="13792" actId="478"/>
          <ac:picMkLst>
            <pc:docMk/>
            <pc:sldMk cId="507741553" sldId="815"/>
            <ac:picMk id="9" creationId="{A82D4A35-E555-1F2A-6430-5DE46FFA85EA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15.529" v="14810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D2FDBEB2-E663-41FC-8A3C-AC79657DF6AB}" dt="2023-02-07T06:28:15.529" v="14810" actId="20577"/>
          <ac:spMkLst>
            <pc:docMk/>
            <pc:sldMk cId="1946753280" sldId="816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4:13.996" v="14619" actId="27636"/>
          <ac:spMkLst>
            <pc:docMk/>
            <pc:sldMk cId="1946753280" sldId="816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D2FDBEB2-E663-41FC-8A3C-AC79657DF6AB}" dt="2023-02-07T06:21:36.464" v="14454" actId="478"/>
          <ac:spMkLst>
            <pc:docMk/>
            <pc:sldMk cId="1946753280" sldId="816"/>
            <ac:spMk id="4" creationId="{77147CE6-9948-1412-0650-A43164C7A53D}"/>
          </ac:spMkLst>
        </pc:spChg>
        <pc:spChg chg="add del mod">
          <ac:chgData name="Matthieu De Mari" userId="dfb708c9-d8dc-439f-9a3b-c772bf4a311c" providerId="ADAL" clId="{D2FDBEB2-E663-41FC-8A3C-AC79657DF6AB}" dt="2023-02-07T06:21:36.980" v="14455" actId="478"/>
          <ac:spMkLst>
            <pc:docMk/>
            <pc:sldMk cId="1946753280" sldId="816"/>
            <ac:spMk id="6" creationId="{4D39CD20-1DD1-02BF-6F8A-78E795273F98}"/>
          </ac:spMkLst>
        </pc:spChg>
        <pc:picChg chg="add mod">
          <ac:chgData name="Matthieu De Mari" userId="dfb708c9-d8dc-439f-9a3b-c772bf4a311c" providerId="ADAL" clId="{D2FDBEB2-E663-41FC-8A3C-AC79657DF6AB}" dt="2023-02-07T06:23:39.527" v="14605" actId="14100"/>
          <ac:picMkLst>
            <pc:docMk/>
            <pc:sldMk cId="1946753280" sldId="816"/>
            <ac:picMk id="8" creationId="{3497C5F7-862A-F758-549D-0F8847F21F31}"/>
          </ac:picMkLst>
        </pc:picChg>
      </pc:sldChg>
      <pc:sldChg chg="addSp delSp modSp add mod">
        <pc:chgData name="Matthieu De Mari" userId="dfb708c9-d8dc-439f-9a3b-c772bf4a311c" providerId="ADAL" clId="{D2FDBEB2-E663-41FC-8A3C-AC79657DF6AB}" dt="2023-02-07T06:28:48.006" v="14819" actId="1076"/>
        <pc:sldMkLst>
          <pc:docMk/>
          <pc:sldMk cId="4233116706" sldId="817"/>
        </pc:sldMkLst>
        <pc:spChg chg="mod">
          <ac:chgData name="Matthieu De Mari" userId="dfb708c9-d8dc-439f-9a3b-c772bf4a311c" providerId="ADAL" clId="{D2FDBEB2-E663-41FC-8A3C-AC79657DF6AB}" dt="2023-02-07T06:28:17.328" v="14811" actId="20577"/>
          <ac:spMkLst>
            <pc:docMk/>
            <pc:sldMk cId="4233116706" sldId="817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5:56.318" v="14717" actId="113"/>
          <ac:spMkLst>
            <pc:docMk/>
            <pc:sldMk cId="4233116706" sldId="817"/>
            <ac:spMk id="3" creationId="{63E638E1-0E19-7F02-7FE0-49EBCE47EBFA}"/>
          </ac:spMkLst>
        </pc:spChg>
        <pc:picChg chg="add del mod">
          <ac:chgData name="Matthieu De Mari" userId="dfb708c9-d8dc-439f-9a3b-c772bf4a311c" providerId="ADAL" clId="{D2FDBEB2-E663-41FC-8A3C-AC79657DF6AB}" dt="2023-02-07T06:28:26.077" v="14815" actId="478"/>
          <ac:picMkLst>
            <pc:docMk/>
            <pc:sldMk cId="4233116706" sldId="817"/>
            <ac:picMk id="5" creationId="{6012976C-9EF2-380C-173F-6389084129BA}"/>
          </ac:picMkLst>
        </pc:picChg>
        <pc:picChg chg="add mod">
          <ac:chgData name="Matthieu De Mari" userId="dfb708c9-d8dc-439f-9a3b-c772bf4a311c" providerId="ADAL" clId="{D2FDBEB2-E663-41FC-8A3C-AC79657DF6AB}" dt="2023-02-07T06:28:26.486" v="14816"/>
          <ac:picMkLst>
            <pc:docMk/>
            <pc:sldMk cId="4233116706" sldId="817"/>
            <ac:picMk id="6" creationId="{FB62D7FC-95F1-CCDC-5A07-03771A459A07}"/>
          </ac:picMkLst>
        </pc:picChg>
        <pc:picChg chg="add mod">
          <ac:chgData name="Matthieu De Mari" userId="dfb708c9-d8dc-439f-9a3b-c772bf4a311c" providerId="ADAL" clId="{D2FDBEB2-E663-41FC-8A3C-AC79657DF6AB}" dt="2023-02-07T06:28:48.006" v="14819" actId="1076"/>
          <ac:picMkLst>
            <pc:docMk/>
            <pc:sldMk cId="4233116706" sldId="817"/>
            <ac:picMk id="8" creationId="{4F49498C-C168-D997-C92B-72ABE1A492B2}"/>
          </ac:picMkLst>
        </pc:picChg>
      </pc:sldChg>
      <pc:sldChg chg="addSp modSp add mod">
        <pc:chgData name="Matthieu De Mari" userId="dfb708c9-d8dc-439f-9a3b-c772bf4a311c" providerId="ADAL" clId="{D2FDBEB2-E663-41FC-8A3C-AC79657DF6AB}" dt="2023-02-07T06:28:50.363" v="14820"/>
        <pc:sldMkLst>
          <pc:docMk/>
          <pc:sldMk cId="182983479" sldId="818"/>
        </pc:sldMkLst>
        <pc:spChg chg="mod">
          <ac:chgData name="Matthieu De Mari" userId="dfb708c9-d8dc-439f-9a3b-c772bf4a311c" providerId="ADAL" clId="{D2FDBEB2-E663-41FC-8A3C-AC79657DF6AB}" dt="2023-02-07T06:28:19.127" v="14812" actId="20577"/>
          <ac:spMkLst>
            <pc:docMk/>
            <pc:sldMk cId="182983479" sldId="818"/>
            <ac:spMk id="2" creationId="{AC1D82E3-0CF1-4CB6-B079-94D3470FB21B}"/>
          </ac:spMkLst>
        </pc:spChg>
        <pc:spChg chg="mod">
          <ac:chgData name="Matthieu De Mari" userId="dfb708c9-d8dc-439f-9a3b-c772bf4a311c" providerId="ADAL" clId="{D2FDBEB2-E663-41FC-8A3C-AC79657DF6AB}" dt="2023-02-07T06:27:57.998" v="14808" actId="20577"/>
          <ac:spMkLst>
            <pc:docMk/>
            <pc:sldMk cId="182983479" sldId="818"/>
            <ac:spMk id="3" creationId="{63E638E1-0E19-7F02-7FE0-49EBCE47EBFA}"/>
          </ac:spMkLst>
        </pc:spChg>
        <pc:picChg chg="add mod">
          <ac:chgData name="Matthieu De Mari" userId="dfb708c9-d8dc-439f-9a3b-c772bf4a311c" providerId="ADAL" clId="{D2FDBEB2-E663-41FC-8A3C-AC79657DF6AB}" dt="2023-02-07T06:28:23.708" v="14814" actId="1076"/>
          <ac:picMkLst>
            <pc:docMk/>
            <pc:sldMk cId="182983479" sldId="818"/>
            <ac:picMk id="4" creationId="{CB5D2652-D490-2FE4-7503-4B66383E7CBD}"/>
          </ac:picMkLst>
        </pc:picChg>
        <pc:picChg chg="add mod">
          <ac:chgData name="Matthieu De Mari" userId="dfb708c9-d8dc-439f-9a3b-c772bf4a311c" providerId="ADAL" clId="{D2FDBEB2-E663-41FC-8A3C-AC79657DF6AB}" dt="2023-02-07T06:28:50.363" v="14820"/>
          <ac:picMkLst>
            <pc:docMk/>
            <pc:sldMk cId="182983479" sldId="818"/>
            <ac:picMk id="5" creationId="{04BE87CC-6D9A-21CA-4052-9CC25E51F1B6}"/>
          </ac:picMkLst>
        </pc:picChg>
      </pc:sldChg>
      <pc:sldChg chg="modSp add mod">
        <pc:chgData name="Matthieu De Mari" userId="dfb708c9-d8dc-439f-9a3b-c772bf4a311c" providerId="ADAL" clId="{D2FDBEB2-E663-41FC-8A3C-AC79657DF6AB}" dt="2023-02-07T06:44:38.599" v="15451" actId="20577"/>
        <pc:sldMkLst>
          <pc:docMk/>
          <pc:sldMk cId="336555302" sldId="819"/>
        </pc:sldMkLst>
        <pc:spChg chg="mod">
          <ac:chgData name="Matthieu De Mari" userId="dfb708c9-d8dc-439f-9a3b-c772bf4a311c" providerId="ADAL" clId="{D2FDBEB2-E663-41FC-8A3C-AC79657DF6AB}" dt="2023-02-07T06:44:38.599" v="15451" actId="20577"/>
          <ac:spMkLst>
            <pc:docMk/>
            <pc:sldMk cId="336555302" sldId="819"/>
            <ac:spMk id="3" creationId="{593B6C32-2754-00A2-7A8E-EF46AD4E3535}"/>
          </ac:spMkLst>
        </pc:spChg>
      </pc:sldChg>
      <pc:sldChg chg="addSp delSp modSp new mod">
        <pc:chgData name="Matthieu De Mari" userId="dfb708c9-d8dc-439f-9a3b-c772bf4a311c" providerId="ADAL" clId="{D2FDBEB2-E663-41FC-8A3C-AC79657DF6AB}" dt="2023-02-07T06:45:30.427" v="15485" actId="1076"/>
        <pc:sldMkLst>
          <pc:docMk/>
          <pc:sldMk cId="651859086" sldId="820"/>
        </pc:sldMkLst>
        <pc:spChg chg="mod">
          <ac:chgData name="Matthieu De Mari" userId="dfb708c9-d8dc-439f-9a3b-c772bf4a311c" providerId="ADAL" clId="{D2FDBEB2-E663-41FC-8A3C-AC79657DF6AB}" dt="2023-02-07T06:45:18.581" v="15480" actId="20577"/>
          <ac:spMkLst>
            <pc:docMk/>
            <pc:sldMk cId="651859086" sldId="820"/>
            <ac:spMk id="2" creationId="{C5C10F7B-FCDE-9FCE-D101-EFA2910E602B}"/>
          </ac:spMkLst>
        </pc:spChg>
        <pc:spChg chg="del">
          <ac:chgData name="Matthieu De Mari" userId="dfb708c9-d8dc-439f-9a3b-c772bf4a311c" providerId="ADAL" clId="{D2FDBEB2-E663-41FC-8A3C-AC79657DF6AB}" dt="2023-02-07T06:45:20.628" v="15481" actId="478"/>
          <ac:spMkLst>
            <pc:docMk/>
            <pc:sldMk cId="651859086" sldId="820"/>
            <ac:spMk id="3" creationId="{94DFA3F5-E59C-74DE-7A14-89C275574F2C}"/>
          </ac:spMkLst>
        </pc:spChg>
        <pc:picChg chg="add mod">
          <ac:chgData name="Matthieu De Mari" userId="dfb708c9-d8dc-439f-9a3b-c772bf4a311c" providerId="ADAL" clId="{D2FDBEB2-E663-41FC-8A3C-AC79657DF6AB}" dt="2023-02-07T06:45:30.427" v="15485" actId="1076"/>
          <ac:picMkLst>
            <pc:docMk/>
            <pc:sldMk cId="651859086" sldId="820"/>
            <ac:picMk id="5" creationId="{E4645792-4524-0575-15DD-9B0C0E7D6234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47:57.544" v="15723" actId="20577"/>
        <pc:sldMkLst>
          <pc:docMk/>
          <pc:sldMk cId="986128993" sldId="821"/>
        </pc:sldMkLst>
        <pc:spChg chg="mod ord">
          <ac:chgData name="Matthieu De Mari" userId="dfb708c9-d8dc-439f-9a3b-c772bf4a311c" providerId="ADAL" clId="{D2FDBEB2-E663-41FC-8A3C-AC79657DF6AB}" dt="2023-02-07T06:46:30.364" v="15543" actId="700"/>
          <ac:spMkLst>
            <pc:docMk/>
            <pc:sldMk cId="986128993" sldId="821"/>
            <ac:spMk id="2" creationId="{D298218B-DBCC-8ECF-CA17-2ECA31EE49FE}"/>
          </ac:spMkLst>
        </pc:spChg>
        <pc:spChg chg="del">
          <ac:chgData name="Matthieu De Mari" userId="dfb708c9-d8dc-439f-9a3b-c772bf4a311c" providerId="ADAL" clId="{D2FDBEB2-E663-41FC-8A3C-AC79657DF6AB}" dt="2023-02-07T06:45:45.603" v="15533" actId="478"/>
          <ac:spMkLst>
            <pc:docMk/>
            <pc:sldMk cId="986128993" sldId="821"/>
            <ac:spMk id="3" creationId="{632CD967-7237-C3F6-0444-4085CF3AA279}"/>
          </ac:spMkLst>
        </pc:spChg>
        <pc:spChg chg="add mod ord">
          <ac:chgData name="Matthieu De Mari" userId="dfb708c9-d8dc-439f-9a3b-c772bf4a311c" providerId="ADAL" clId="{D2FDBEB2-E663-41FC-8A3C-AC79657DF6AB}" dt="2023-02-07T06:47:57.544" v="15723" actId="20577"/>
          <ac:spMkLst>
            <pc:docMk/>
            <pc:sldMk cId="986128993" sldId="821"/>
            <ac:spMk id="8" creationId="{AA7E55B2-99AA-F595-1154-A6F073159D6C}"/>
          </ac:spMkLst>
        </pc:spChg>
        <pc:spChg chg="add del mod ord">
          <ac:chgData name="Matthieu De Mari" userId="dfb708c9-d8dc-439f-9a3b-c772bf4a311c" providerId="ADAL" clId="{D2FDBEB2-E663-41FC-8A3C-AC79657DF6AB}" dt="2023-02-07T06:46:38.681" v="15545" actId="478"/>
          <ac:spMkLst>
            <pc:docMk/>
            <pc:sldMk cId="986128993" sldId="821"/>
            <ac:spMk id="9" creationId="{BA31BB7A-E47F-BA04-EFE2-BB5EF6F6324B}"/>
          </ac:spMkLst>
        </pc:spChg>
        <pc:spChg chg="add mod ord">
          <ac:chgData name="Matthieu De Mari" userId="dfb708c9-d8dc-439f-9a3b-c772bf4a311c" providerId="ADAL" clId="{D2FDBEB2-E663-41FC-8A3C-AC79657DF6AB}" dt="2023-02-07T06:47:49.903" v="15701" actId="27636"/>
          <ac:spMkLst>
            <pc:docMk/>
            <pc:sldMk cId="986128993" sldId="821"/>
            <ac:spMk id="10" creationId="{85B82369-5B36-7EDE-1000-6F2B86EC63E1}"/>
          </ac:spMkLst>
        </pc:spChg>
        <pc:spChg chg="add del mod ord">
          <ac:chgData name="Matthieu De Mari" userId="dfb708c9-d8dc-439f-9a3b-c772bf4a311c" providerId="ADAL" clId="{D2FDBEB2-E663-41FC-8A3C-AC79657DF6AB}" dt="2023-02-07T06:47:17.022" v="15639" actId="478"/>
          <ac:spMkLst>
            <pc:docMk/>
            <pc:sldMk cId="986128993" sldId="821"/>
            <ac:spMk id="11" creationId="{BB5CC61D-DD72-1492-329B-702B3C3EF637}"/>
          </ac:spMkLst>
        </pc:spChg>
        <pc:picChg chg="add mod">
          <ac:chgData name="Matthieu De Mari" userId="dfb708c9-d8dc-439f-9a3b-c772bf4a311c" providerId="ADAL" clId="{D2FDBEB2-E663-41FC-8A3C-AC79657DF6AB}" dt="2023-02-07T06:47:24.529" v="15641" actId="1076"/>
          <ac:picMkLst>
            <pc:docMk/>
            <pc:sldMk cId="986128993" sldId="821"/>
            <ac:picMk id="5" creationId="{C28D90A8-456B-5F58-9651-22FD72D009A9}"/>
          </ac:picMkLst>
        </pc:picChg>
        <pc:picChg chg="add mod">
          <ac:chgData name="Matthieu De Mari" userId="dfb708c9-d8dc-439f-9a3b-c772bf4a311c" providerId="ADAL" clId="{D2FDBEB2-E663-41FC-8A3C-AC79657DF6AB}" dt="2023-02-07T06:47:20.635" v="15640" actId="1076"/>
          <ac:picMkLst>
            <pc:docMk/>
            <pc:sldMk cId="986128993" sldId="821"/>
            <ac:picMk id="7" creationId="{E82D8491-3C63-7CFD-3324-DD862B42E893}"/>
          </ac:picMkLst>
        </pc:picChg>
      </pc:sldChg>
      <pc:sldChg chg="addSp delSp modSp new mod modClrScheme chgLayout">
        <pc:chgData name="Matthieu De Mari" userId="dfb708c9-d8dc-439f-9a3b-c772bf4a311c" providerId="ADAL" clId="{D2FDBEB2-E663-41FC-8A3C-AC79657DF6AB}" dt="2023-02-07T06:51:49.213" v="16011" actId="1076"/>
        <pc:sldMkLst>
          <pc:docMk/>
          <pc:sldMk cId="4216078664" sldId="822"/>
        </pc:sldMkLst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2" creationId="{43246067-492A-482A-6740-FDE9E9E71F88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3" creationId="{54A69178-DEEF-0E81-5944-739D5200C3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4" creationId="{1B8B8712-61C7-6A60-3540-AD502FB6576C}"/>
          </ac:spMkLst>
        </pc:spChg>
        <pc:spChg chg="del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5" creationId="{94009F11-DCE2-FABA-6EB4-98D704F4EF8B}"/>
          </ac:spMkLst>
        </pc:spChg>
        <pc:spChg chg="del mod ord">
          <ac:chgData name="Matthieu De Mari" userId="dfb708c9-d8dc-439f-9a3b-c772bf4a311c" providerId="ADAL" clId="{D2FDBEB2-E663-41FC-8A3C-AC79657DF6AB}" dt="2023-02-07T06:48:58.170" v="15725" actId="700"/>
          <ac:spMkLst>
            <pc:docMk/>
            <pc:sldMk cId="4216078664" sldId="822"/>
            <ac:spMk id="6" creationId="{9ED34AB3-CD02-9681-6F2C-686F10B34A07}"/>
          </ac:spMkLst>
        </pc:spChg>
        <pc:spChg chg="add mod ord">
          <ac:chgData name="Matthieu De Mari" userId="dfb708c9-d8dc-439f-9a3b-c772bf4a311c" providerId="ADAL" clId="{D2FDBEB2-E663-41FC-8A3C-AC79657DF6AB}" dt="2023-02-07T06:49:20.592" v="15822" actId="20577"/>
          <ac:spMkLst>
            <pc:docMk/>
            <pc:sldMk cId="4216078664" sldId="822"/>
            <ac:spMk id="7" creationId="{729DCB71-F74D-D630-9FB0-C463BCE43672}"/>
          </ac:spMkLst>
        </pc:spChg>
        <pc:spChg chg="add mod ord">
          <ac:chgData name="Matthieu De Mari" userId="dfb708c9-d8dc-439f-9a3b-c772bf4a311c" providerId="ADAL" clId="{D2FDBEB2-E663-41FC-8A3C-AC79657DF6AB}" dt="2023-02-07T06:51:42.713" v="16010" actId="20577"/>
          <ac:spMkLst>
            <pc:docMk/>
            <pc:sldMk cId="4216078664" sldId="822"/>
            <ac:spMk id="8" creationId="{56CF84BB-623D-B616-27C5-F9CC541D2241}"/>
          </ac:spMkLst>
        </pc:spChg>
        <pc:spChg chg="add del mod ord">
          <ac:chgData name="Matthieu De Mari" userId="dfb708c9-d8dc-439f-9a3b-c772bf4a311c" providerId="ADAL" clId="{D2FDBEB2-E663-41FC-8A3C-AC79657DF6AB}" dt="2023-02-07T06:49:23.292" v="15823" actId="478"/>
          <ac:spMkLst>
            <pc:docMk/>
            <pc:sldMk cId="4216078664" sldId="822"/>
            <ac:spMk id="9" creationId="{2C89E04C-AE4C-3E0E-2AF4-6F06BC69AC1E}"/>
          </ac:spMkLst>
        </pc:spChg>
        <pc:picChg chg="add mod">
          <ac:chgData name="Matthieu De Mari" userId="dfb708c9-d8dc-439f-9a3b-c772bf4a311c" providerId="ADAL" clId="{D2FDBEB2-E663-41FC-8A3C-AC79657DF6AB}" dt="2023-02-07T06:51:49.213" v="16011" actId="1076"/>
          <ac:picMkLst>
            <pc:docMk/>
            <pc:sldMk cId="4216078664" sldId="822"/>
            <ac:picMk id="11" creationId="{6F669AF8-B316-44F0-1C56-849775CD44A6}"/>
          </ac:picMkLst>
        </pc:picChg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2532925431" sldId="823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198396189" sldId="824"/>
        </pc:sldMkLst>
      </pc:sldChg>
      <pc:sldChg chg="add">
        <pc:chgData name="Matthieu De Mari" userId="dfb708c9-d8dc-439f-9a3b-c772bf4a311c" providerId="ADAL" clId="{D2FDBEB2-E663-41FC-8A3C-AC79657DF6AB}" dt="2023-02-07T06:52:15.897" v="16013"/>
        <pc:sldMkLst>
          <pc:docMk/>
          <pc:sldMk cId="1581268848" sldId="825"/>
        </pc:sldMkLst>
      </pc:sldChg>
      <pc:sldChg chg="addSp delSp modSp new mod modClrScheme chgLayout">
        <pc:chgData name="Matthieu De Mari" userId="dfb708c9-d8dc-439f-9a3b-c772bf4a311c" providerId="ADAL" clId="{D2FDBEB2-E663-41FC-8A3C-AC79657DF6AB}" dt="2023-02-07T06:56:13.154" v="16712" actId="20577"/>
        <pc:sldMkLst>
          <pc:docMk/>
          <pc:sldMk cId="3100375267" sldId="826"/>
        </pc:sldMkLst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2" creationId="{EACC726D-7A29-3580-C826-4F61E74DB721}"/>
          </ac:spMkLst>
        </pc:spChg>
        <pc:spChg chg="del mod ord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3" creationId="{0E7472A0-FD6F-2BA6-EA08-D2B5C4093E16}"/>
          </ac:spMkLst>
        </pc:spChg>
        <pc:spChg chg="del">
          <ac:chgData name="Matthieu De Mari" userId="dfb708c9-d8dc-439f-9a3b-c772bf4a311c" providerId="ADAL" clId="{D2FDBEB2-E663-41FC-8A3C-AC79657DF6AB}" dt="2023-02-07T06:55:58.929" v="16654" actId="700"/>
          <ac:spMkLst>
            <pc:docMk/>
            <pc:sldMk cId="3100375267" sldId="826"/>
            <ac:spMk id="4" creationId="{EE872AC9-05D4-3914-2C2D-0452D3BE904A}"/>
          </ac:spMkLst>
        </pc:spChg>
        <pc:spChg chg="add mod ord">
          <ac:chgData name="Matthieu De Mari" userId="dfb708c9-d8dc-439f-9a3b-c772bf4a311c" providerId="ADAL" clId="{D2FDBEB2-E663-41FC-8A3C-AC79657DF6AB}" dt="2023-02-07T06:56:08.408" v="16690" actId="20577"/>
          <ac:spMkLst>
            <pc:docMk/>
            <pc:sldMk cId="3100375267" sldId="826"/>
            <ac:spMk id="5" creationId="{7ACD5660-3AA0-1773-354B-1B2326A4442B}"/>
          </ac:spMkLst>
        </pc:spChg>
        <pc:spChg chg="add mod ord">
          <ac:chgData name="Matthieu De Mari" userId="dfb708c9-d8dc-439f-9a3b-c772bf4a311c" providerId="ADAL" clId="{D2FDBEB2-E663-41FC-8A3C-AC79657DF6AB}" dt="2023-02-07T06:56:13.154" v="16712" actId="20577"/>
          <ac:spMkLst>
            <pc:docMk/>
            <pc:sldMk cId="3100375267" sldId="826"/>
            <ac:spMk id="6" creationId="{809CF8BE-879B-5BE7-5756-1FE0DC7D50D5}"/>
          </ac:spMkLst>
        </pc:spChg>
      </pc:sldChg>
    </pc:docChg>
  </pc:docChgLst>
  <pc:docChgLst>
    <pc:chgData name="Matthieu De Mari" userId="dfb708c9-d8dc-439f-9a3b-c772bf4a311c" providerId="ADAL" clId="{C2A075CF-C4D9-45BF-A2F4-9F4744A685AF}"/>
    <pc:docChg chg="undo custSel addSld delSld modSld sldOrd delSection modSection">
      <pc:chgData name="Matthieu De Mari" userId="dfb708c9-d8dc-439f-9a3b-c772bf4a311c" providerId="ADAL" clId="{C2A075CF-C4D9-45BF-A2F4-9F4744A685AF}" dt="2024-02-07T03:19:11.498" v="1540" actId="20577"/>
      <pc:docMkLst>
        <pc:docMk/>
      </pc:docMkLst>
      <pc:sldChg chg="modSp del mod">
        <pc:chgData name="Matthieu De Mari" userId="dfb708c9-d8dc-439f-9a3b-c772bf4a311c" providerId="ADAL" clId="{C2A075CF-C4D9-45BF-A2F4-9F4744A685AF}" dt="2024-02-07T03:05:43.615" v="788" actId="2696"/>
        <pc:sldMkLst>
          <pc:docMk/>
          <pc:sldMk cId="1458730680" sldId="396"/>
        </pc:sldMkLst>
        <pc:spChg chg="mod">
          <ac:chgData name="Matthieu De Mari" userId="dfb708c9-d8dc-439f-9a3b-c772bf4a311c" providerId="ADAL" clId="{C2A075CF-C4D9-45BF-A2F4-9F4744A685AF}" dt="2024-01-21T10:14:00.091" v="20" actId="5793"/>
          <ac:spMkLst>
            <pc:docMk/>
            <pc:sldMk cId="1458730680" sldId="396"/>
            <ac:spMk id="3" creationId="{54C2D511-85EE-1F9B-89D9-7815B51B2B8B}"/>
          </ac:spMkLst>
        </pc:spChg>
      </pc:sldChg>
      <pc:sldChg chg="add">
        <pc:chgData name="Matthieu De Mari" userId="dfb708c9-d8dc-439f-9a3b-c772bf4a311c" providerId="ADAL" clId="{C2A075CF-C4D9-45BF-A2F4-9F4744A685AF}" dt="2024-02-07T03:05:48.341" v="789"/>
        <pc:sldMkLst>
          <pc:docMk/>
          <pc:sldMk cId="3620399431" sldId="396"/>
        </pc:sldMkLst>
      </pc:sldChg>
      <pc:sldChg chg="modSp mod">
        <pc:chgData name="Matthieu De Mari" userId="dfb708c9-d8dc-439f-9a3b-c772bf4a311c" providerId="ADAL" clId="{C2A075CF-C4D9-45BF-A2F4-9F4744A685AF}" dt="2024-02-07T03:01:09.227" v="637" actId="20577"/>
        <pc:sldMkLst>
          <pc:docMk/>
          <pc:sldMk cId="1451434589" sldId="397"/>
        </pc:sldMkLst>
        <pc:spChg chg="mod">
          <ac:chgData name="Matthieu De Mari" userId="dfb708c9-d8dc-439f-9a3b-c772bf4a311c" providerId="ADAL" clId="{C2A075CF-C4D9-45BF-A2F4-9F4744A685AF}" dt="2024-02-07T03:01:09.227" v="637" actId="20577"/>
          <ac:spMkLst>
            <pc:docMk/>
            <pc:sldMk cId="1451434589" sldId="397"/>
            <ac:spMk id="3" creationId="{BA2A0416-0B18-CDD3-9A37-B441AE8FAEC0}"/>
          </ac:spMkLst>
        </pc:spChg>
      </pc:sldChg>
      <pc:sldChg chg="modSp mod modClrScheme chgLayout">
        <pc:chgData name="Matthieu De Mari" userId="dfb708c9-d8dc-439f-9a3b-c772bf4a311c" providerId="ADAL" clId="{C2A075CF-C4D9-45BF-A2F4-9F4744A685AF}" dt="2024-02-07T03:04:40.221" v="787" actId="1076"/>
        <pc:sldMkLst>
          <pc:docMk/>
          <pc:sldMk cId="2867637474" sldId="398"/>
        </pc:sldMkLst>
        <pc:spChg chg="mod ord">
          <ac:chgData name="Matthieu De Mari" userId="dfb708c9-d8dc-439f-9a3b-c772bf4a311c" providerId="ADAL" clId="{C2A075CF-C4D9-45BF-A2F4-9F4744A685AF}" dt="2024-02-07T03:03:25.750" v="658" actId="700"/>
          <ac:spMkLst>
            <pc:docMk/>
            <pc:sldMk cId="2867637474" sldId="398"/>
            <ac:spMk id="2" creationId="{35BA2A57-EC1A-2D3E-0000-4B064C5BA278}"/>
          </ac:spMkLst>
        </pc:spChg>
        <pc:spChg chg="mod ord">
          <ac:chgData name="Matthieu De Mari" userId="dfb708c9-d8dc-439f-9a3b-c772bf4a311c" providerId="ADAL" clId="{C2A075CF-C4D9-45BF-A2F4-9F4744A685AF}" dt="2024-02-07T03:04:24.866" v="783" actId="113"/>
          <ac:spMkLst>
            <pc:docMk/>
            <pc:sldMk cId="2867637474" sldId="398"/>
            <ac:spMk id="3" creationId="{77496A95-7961-91A1-EB76-E57510055A38}"/>
          </ac:spMkLst>
        </pc:spChg>
        <pc:picChg chg="mod modCrop">
          <ac:chgData name="Matthieu De Mari" userId="dfb708c9-d8dc-439f-9a3b-c772bf4a311c" providerId="ADAL" clId="{C2A075CF-C4D9-45BF-A2F4-9F4744A685AF}" dt="2024-02-07T03:04:40.221" v="787" actId="1076"/>
          <ac:picMkLst>
            <pc:docMk/>
            <pc:sldMk cId="2867637474" sldId="398"/>
            <ac:picMk id="6" creationId="{700EFD81-BD83-5CC8-06BA-C13D969EB108}"/>
          </ac:picMkLst>
        </pc:picChg>
      </pc:sldChg>
      <pc:sldChg chg="modSp mod">
        <pc:chgData name="Matthieu De Mari" userId="dfb708c9-d8dc-439f-9a3b-c772bf4a311c" providerId="ADAL" clId="{C2A075CF-C4D9-45BF-A2F4-9F4744A685AF}" dt="2024-02-07T03:09:10.143" v="1097" actId="20577"/>
        <pc:sldMkLst>
          <pc:docMk/>
          <pc:sldMk cId="122423608" sldId="399"/>
        </pc:sldMkLst>
        <pc:spChg chg="mod">
          <ac:chgData name="Matthieu De Mari" userId="dfb708c9-d8dc-439f-9a3b-c772bf4a311c" providerId="ADAL" clId="{C2A075CF-C4D9-45BF-A2F4-9F4744A685AF}" dt="2024-02-07T03:08:52.424" v="1089" actId="20577"/>
          <ac:spMkLst>
            <pc:docMk/>
            <pc:sldMk cId="122423608" sldId="399"/>
            <ac:spMk id="3" creationId="{F0814AA9-339A-72D8-E8A9-C066A3ED5800}"/>
          </ac:spMkLst>
        </pc:spChg>
        <pc:spChg chg="mod">
          <ac:chgData name="Matthieu De Mari" userId="dfb708c9-d8dc-439f-9a3b-c772bf4a311c" providerId="ADAL" clId="{C2A075CF-C4D9-45BF-A2F4-9F4744A685AF}" dt="2024-02-07T03:09:10.143" v="1097" actId="20577"/>
          <ac:spMkLst>
            <pc:docMk/>
            <pc:sldMk cId="122423608" sldId="399"/>
            <ac:spMk id="4" creationId="{3D8906E9-3F26-1680-6CF9-CC0314375949}"/>
          </ac:spMkLst>
        </pc:spChg>
      </pc:sldChg>
      <pc:sldChg chg="modSp mod">
        <pc:chgData name="Matthieu De Mari" userId="dfb708c9-d8dc-439f-9a3b-c772bf4a311c" providerId="ADAL" clId="{C2A075CF-C4D9-45BF-A2F4-9F4744A685AF}" dt="2024-02-07T03:16:53.761" v="1405" actId="20577"/>
        <pc:sldMkLst>
          <pc:docMk/>
          <pc:sldMk cId="4039171501" sldId="401"/>
        </pc:sldMkLst>
        <pc:spChg chg="mod">
          <ac:chgData name="Matthieu De Mari" userId="dfb708c9-d8dc-439f-9a3b-c772bf4a311c" providerId="ADAL" clId="{C2A075CF-C4D9-45BF-A2F4-9F4744A685AF}" dt="2024-02-07T03:16:53.761" v="1405" actId="20577"/>
          <ac:spMkLst>
            <pc:docMk/>
            <pc:sldMk cId="4039171501" sldId="401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7T03:14:14.160" v="1304" actId="20577"/>
        <pc:sldMkLst>
          <pc:docMk/>
          <pc:sldMk cId="3163596145" sldId="402"/>
        </pc:sldMkLst>
        <pc:spChg chg="mod">
          <ac:chgData name="Matthieu De Mari" userId="dfb708c9-d8dc-439f-9a3b-c772bf4a311c" providerId="ADAL" clId="{C2A075CF-C4D9-45BF-A2F4-9F4744A685AF}" dt="2024-02-07T03:14:14.160" v="1304" actId="20577"/>
          <ac:spMkLst>
            <pc:docMk/>
            <pc:sldMk cId="3163596145" sldId="402"/>
            <ac:spMk id="3" creationId="{CF1D478A-0975-EE46-490C-B98DC55AC938}"/>
          </ac:spMkLst>
        </pc:spChg>
      </pc:sldChg>
      <pc:sldChg chg="del">
        <pc:chgData name="Matthieu De Mari" userId="dfb708c9-d8dc-439f-9a3b-c772bf4a311c" providerId="ADAL" clId="{C2A075CF-C4D9-45BF-A2F4-9F4744A685AF}" dt="2024-02-07T03:17:52.609" v="1408" actId="47"/>
        <pc:sldMkLst>
          <pc:docMk/>
          <pc:sldMk cId="101927766" sldId="403"/>
        </pc:sldMkLst>
      </pc:sldChg>
      <pc:sldChg chg="addSp delSp modSp mod">
        <pc:chgData name="Matthieu De Mari" userId="dfb708c9-d8dc-439f-9a3b-c772bf4a311c" providerId="ADAL" clId="{C2A075CF-C4D9-45BF-A2F4-9F4744A685AF}" dt="2024-02-07T03:00:13.184" v="594"/>
        <pc:sldMkLst>
          <pc:docMk/>
          <pc:sldMk cId="3029045816" sldId="781"/>
        </pc:sldMkLst>
        <pc:picChg chg="add mod">
          <ac:chgData name="Matthieu De Mari" userId="dfb708c9-d8dc-439f-9a3b-c772bf4a311c" providerId="ADAL" clId="{C2A075CF-C4D9-45BF-A2F4-9F4744A685AF}" dt="2024-02-07T03:00:13.184" v="594"/>
          <ac:picMkLst>
            <pc:docMk/>
            <pc:sldMk cId="3029045816" sldId="781"/>
            <ac:picMk id="2" creationId="{41209175-2F79-40CD-60DF-B91C765666F6}"/>
          </ac:picMkLst>
        </pc:picChg>
        <pc:picChg chg="del">
          <ac:chgData name="Matthieu De Mari" userId="dfb708c9-d8dc-439f-9a3b-c772bf4a311c" providerId="ADAL" clId="{C2A075CF-C4D9-45BF-A2F4-9F4744A685AF}" dt="2024-02-07T02:59:59.815" v="593" actId="478"/>
          <ac:picMkLst>
            <pc:docMk/>
            <pc:sldMk cId="3029045816" sldId="781"/>
            <ac:picMk id="5" creationId="{3E023E11-7496-BE2E-7A45-955789BC0F1F}"/>
          </ac:picMkLst>
        </pc:picChg>
      </pc:sldChg>
      <pc:sldChg chg="modSp mod">
        <pc:chgData name="Matthieu De Mari" userId="dfb708c9-d8dc-439f-9a3b-c772bf4a311c" providerId="ADAL" clId="{C2A075CF-C4D9-45BF-A2F4-9F4744A685AF}" dt="2024-02-06T09:20:57.177" v="315" actId="207"/>
        <pc:sldMkLst>
          <pc:docMk/>
          <pc:sldMk cId="1783907351" sldId="783"/>
        </pc:sldMkLst>
        <pc:spChg chg="mod">
          <ac:chgData name="Matthieu De Mari" userId="dfb708c9-d8dc-439f-9a3b-c772bf4a311c" providerId="ADAL" clId="{C2A075CF-C4D9-45BF-A2F4-9F4744A685AF}" dt="2024-02-06T09:20:57.177" v="315" actId="207"/>
          <ac:spMkLst>
            <pc:docMk/>
            <pc:sldMk cId="1783907351" sldId="783"/>
            <ac:spMk id="3" creationId="{65B58308-C101-BC04-E972-00C74DE5080B}"/>
          </ac:spMkLst>
        </pc:spChg>
      </pc:sldChg>
      <pc:sldChg chg="modSp mod">
        <pc:chgData name="Matthieu De Mari" userId="dfb708c9-d8dc-439f-9a3b-c772bf4a311c" providerId="ADAL" clId="{C2A075CF-C4D9-45BF-A2F4-9F4744A685AF}" dt="2024-02-06T09:21:00.937" v="316" actId="207"/>
        <pc:sldMkLst>
          <pc:docMk/>
          <pc:sldMk cId="2670805330" sldId="784"/>
        </pc:sldMkLst>
        <pc:spChg chg="mod">
          <ac:chgData name="Matthieu De Mari" userId="dfb708c9-d8dc-439f-9a3b-c772bf4a311c" providerId="ADAL" clId="{C2A075CF-C4D9-45BF-A2F4-9F4744A685AF}" dt="2024-02-06T09:21:00.937" v="316" actId="207"/>
          <ac:spMkLst>
            <pc:docMk/>
            <pc:sldMk cId="2670805330" sldId="784"/>
            <ac:spMk id="3" creationId="{65B58308-C101-BC04-E972-00C74DE5080B}"/>
          </ac:spMkLst>
        </pc:spChg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2278534749" sldId="786"/>
        </pc:sldMkLst>
      </pc:sldChg>
      <pc:sldChg chg="modSp add mod ord">
        <pc:chgData name="Matthieu De Mari" userId="dfb708c9-d8dc-439f-9a3b-c772bf4a311c" providerId="ADAL" clId="{C2A075CF-C4D9-45BF-A2F4-9F4744A685AF}" dt="2024-02-07T03:08:27.263" v="1081" actId="20577"/>
        <pc:sldMkLst>
          <pc:docMk/>
          <pc:sldMk cId="3070780217" sldId="786"/>
        </pc:sldMkLst>
        <pc:spChg chg="mod">
          <ac:chgData name="Matthieu De Mari" userId="dfb708c9-d8dc-439f-9a3b-c772bf4a311c" providerId="ADAL" clId="{C2A075CF-C4D9-45BF-A2F4-9F4744A685AF}" dt="2024-02-07T03:08:27.263" v="1081" actId="20577"/>
          <ac:spMkLst>
            <pc:docMk/>
            <pc:sldMk cId="3070780217" sldId="786"/>
            <ac:spMk id="8" creationId="{454E74C1-4AB7-1700-33EB-E747928E5E77}"/>
          </ac:spMkLst>
        </pc:spChg>
        <pc:spChg chg="mod">
          <ac:chgData name="Matthieu De Mari" userId="dfb708c9-d8dc-439f-9a3b-c772bf4a311c" providerId="ADAL" clId="{C2A075CF-C4D9-45BF-A2F4-9F4744A685AF}" dt="2024-02-07T03:06:53.352" v="819" actId="27636"/>
          <ac:spMkLst>
            <pc:docMk/>
            <pc:sldMk cId="3070780217" sldId="786"/>
            <ac:spMk id="9" creationId="{415075EC-1DC3-DB17-8D08-DF1A795F6034}"/>
          </ac:spMkLst>
        </pc:spChg>
      </pc:sldChg>
      <pc:sldChg chg="del">
        <pc:chgData name="Matthieu De Mari" userId="dfb708c9-d8dc-439f-9a3b-c772bf4a311c" providerId="ADAL" clId="{C2A075CF-C4D9-45BF-A2F4-9F4744A685AF}" dt="2024-02-07T03:05:43.615" v="788" actId="2696"/>
        <pc:sldMkLst>
          <pc:docMk/>
          <pc:sldMk cId="3381120192" sldId="788"/>
        </pc:sldMkLst>
      </pc:sldChg>
      <pc:sldChg chg="modSp add mod">
        <pc:chgData name="Matthieu De Mari" userId="dfb708c9-d8dc-439f-9a3b-c772bf4a311c" providerId="ADAL" clId="{C2A075CF-C4D9-45BF-A2F4-9F4744A685AF}" dt="2024-02-07T03:08:43.518" v="1083" actId="27636"/>
        <pc:sldMkLst>
          <pc:docMk/>
          <pc:sldMk cId="4093678153" sldId="788"/>
        </pc:sldMkLst>
        <pc:spChg chg="mod">
          <ac:chgData name="Matthieu De Mari" userId="dfb708c9-d8dc-439f-9a3b-c772bf4a311c" providerId="ADAL" clId="{C2A075CF-C4D9-45BF-A2F4-9F4744A685AF}" dt="2024-02-07T03:08:43.518" v="1083" actId="27636"/>
          <ac:spMkLst>
            <pc:docMk/>
            <pc:sldMk cId="4093678153" sldId="788"/>
            <ac:spMk id="6" creationId="{AF3C0477-1C4C-A221-7B7E-7DED3A1025DF}"/>
          </ac:spMkLst>
        </pc:spChg>
      </pc:sldChg>
      <pc:sldChg chg="modSp mod">
        <pc:chgData name="Matthieu De Mari" userId="dfb708c9-d8dc-439f-9a3b-c772bf4a311c" providerId="ADAL" clId="{C2A075CF-C4D9-45BF-A2F4-9F4744A685AF}" dt="2024-02-06T09:21:35.480" v="318" actId="5793"/>
        <pc:sldMkLst>
          <pc:docMk/>
          <pc:sldMk cId="473408429" sldId="789"/>
        </pc:sldMkLst>
        <pc:spChg chg="mod">
          <ac:chgData name="Matthieu De Mari" userId="dfb708c9-d8dc-439f-9a3b-c772bf4a311c" providerId="ADAL" clId="{C2A075CF-C4D9-45BF-A2F4-9F4744A685AF}" dt="2024-02-06T09:21:35.480" v="318" actId="5793"/>
          <ac:spMkLst>
            <pc:docMk/>
            <pc:sldMk cId="473408429" sldId="789"/>
            <ac:spMk id="3" creationId="{BA2A0416-0B18-CDD3-9A37-B441AE8FAEC0}"/>
          </ac:spMkLst>
        </pc:spChg>
      </pc:sldChg>
      <pc:sldChg chg="delSp modSp mod modClrScheme chgLayout">
        <pc:chgData name="Matthieu De Mari" userId="dfb708c9-d8dc-439f-9a3b-c772bf4a311c" providerId="ADAL" clId="{C2A075CF-C4D9-45BF-A2F4-9F4744A685AF}" dt="2024-02-06T09:21:52.671" v="365" actId="20577"/>
        <pc:sldMkLst>
          <pc:docMk/>
          <pc:sldMk cId="2530178653" sldId="791"/>
        </pc:sldMkLst>
        <pc:spChg chg="mod ord">
          <ac:chgData name="Matthieu De Mari" userId="dfb708c9-d8dc-439f-9a3b-c772bf4a311c" providerId="ADAL" clId="{C2A075CF-C4D9-45BF-A2F4-9F4744A685AF}" dt="2024-02-06T09:20:33.134" v="279" actId="700"/>
          <ac:spMkLst>
            <pc:docMk/>
            <pc:sldMk cId="2530178653" sldId="791"/>
            <ac:spMk id="2" creationId="{E28D0FA9-852F-88EB-13B7-0F25F1E909EF}"/>
          </ac:spMkLst>
        </pc:spChg>
        <pc:spChg chg="mod ord">
          <ac:chgData name="Matthieu De Mari" userId="dfb708c9-d8dc-439f-9a3b-c772bf4a311c" providerId="ADAL" clId="{C2A075CF-C4D9-45BF-A2F4-9F4744A685AF}" dt="2024-02-06T09:21:52.671" v="365" actId="20577"/>
          <ac:spMkLst>
            <pc:docMk/>
            <pc:sldMk cId="2530178653" sldId="791"/>
            <ac:spMk id="3" creationId="{BA2A0416-0B18-CDD3-9A37-B441AE8FAEC0}"/>
          </ac:spMkLst>
        </pc:spChg>
        <pc:spChg chg="del mod ord">
          <ac:chgData name="Matthieu De Mari" userId="dfb708c9-d8dc-439f-9a3b-c772bf4a311c" providerId="ADAL" clId="{C2A075CF-C4D9-45BF-A2F4-9F4744A685AF}" dt="2024-02-06T09:20:37.515" v="282" actId="478"/>
          <ac:spMkLst>
            <pc:docMk/>
            <pc:sldMk cId="2530178653" sldId="791"/>
            <ac:spMk id="4" creationId="{49276FDB-CE05-E81B-BB86-25B5F782B1F5}"/>
          </ac:spMkLst>
        </pc:spChg>
      </pc:sldChg>
      <pc:sldChg chg="addSp modSp mod">
        <pc:chgData name="Matthieu De Mari" userId="dfb708c9-d8dc-439f-9a3b-c772bf4a311c" providerId="ADAL" clId="{C2A075CF-C4D9-45BF-A2F4-9F4744A685AF}" dt="2024-02-07T03:02:38.188" v="653" actId="207"/>
        <pc:sldMkLst>
          <pc:docMk/>
          <pc:sldMk cId="260742946" sldId="793"/>
        </pc:sldMkLst>
        <pc:spChg chg="mod">
          <ac:chgData name="Matthieu De Mari" userId="dfb708c9-d8dc-439f-9a3b-c772bf4a311c" providerId="ADAL" clId="{C2A075CF-C4D9-45BF-A2F4-9F4744A685AF}" dt="2024-02-07T03:02:38.188" v="653" actId="207"/>
          <ac:spMkLst>
            <pc:docMk/>
            <pc:sldMk cId="260742946" sldId="793"/>
            <ac:spMk id="3" creationId="{BA2A0416-0B18-CDD3-9A37-B441AE8FAEC0}"/>
          </ac:spMkLst>
        </pc:spChg>
        <pc:spChg chg="add mod">
          <ac:chgData name="Matthieu De Mari" userId="dfb708c9-d8dc-439f-9a3b-c772bf4a311c" providerId="ADAL" clId="{C2A075CF-C4D9-45BF-A2F4-9F4744A685AF}" dt="2024-02-07T03:02:17.503" v="643" actId="693"/>
          <ac:spMkLst>
            <pc:docMk/>
            <pc:sldMk cId="260742946" sldId="793"/>
            <ac:spMk id="4" creationId="{9E9E5860-1BF4-26E5-512B-CA4CE44F7254}"/>
          </ac:spMkLst>
        </pc:spChg>
        <pc:spChg chg="add mod">
          <ac:chgData name="Matthieu De Mari" userId="dfb708c9-d8dc-439f-9a3b-c772bf4a311c" providerId="ADAL" clId="{C2A075CF-C4D9-45BF-A2F4-9F4744A685AF}" dt="2024-02-07T03:02:31.807" v="652" actId="208"/>
          <ac:spMkLst>
            <pc:docMk/>
            <pc:sldMk cId="260742946" sldId="793"/>
            <ac:spMk id="5" creationId="{1FA52B2A-5921-1288-B852-5D12C0459FCA}"/>
          </ac:spMkLst>
        </pc:spChg>
      </pc:sldChg>
      <pc:sldChg chg="modSp mod">
        <pc:chgData name="Matthieu De Mari" userId="dfb708c9-d8dc-439f-9a3b-c772bf4a311c" providerId="ADAL" clId="{C2A075CF-C4D9-45BF-A2F4-9F4744A685AF}" dt="2024-02-07T03:03:00.989" v="657" actId="207"/>
        <pc:sldMkLst>
          <pc:docMk/>
          <pc:sldMk cId="1577144882" sldId="794"/>
        </pc:sldMkLst>
        <pc:spChg chg="mod">
          <ac:chgData name="Matthieu De Mari" userId="dfb708c9-d8dc-439f-9a3b-c772bf4a311c" providerId="ADAL" clId="{C2A075CF-C4D9-45BF-A2F4-9F4744A685AF}" dt="2024-02-07T03:03:00.989" v="657" actId="207"/>
          <ac:spMkLst>
            <pc:docMk/>
            <pc:sldMk cId="1577144882" sldId="794"/>
            <ac:spMk id="7" creationId="{34FFFE41-D034-EA6C-3756-750C5DB81D1C}"/>
          </ac:spMkLst>
        </pc:spChg>
      </pc:sldChg>
      <pc:sldChg chg="modSp mod">
        <pc:chgData name="Matthieu De Mari" userId="dfb708c9-d8dc-439f-9a3b-c772bf4a311c" providerId="ADAL" clId="{C2A075CF-C4D9-45BF-A2F4-9F4744A685AF}" dt="2024-02-06T09:23:32.696" v="444" actId="113"/>
        <pc:sldMkLst>
          <pc:docMk/>
          <pc:sldMk cId="2353942002" sldId="795"/>
        </pc:sldMkLst>
        <pc:spChg chg="mod">
          <ac:chgData name="Matthieu De Mari" userId="dfb708c9-d8dc-439f-9a3b-c772bf4a311c" providerId="ADAL" clId="{C2A075CF-C4D9-45BF-A2F4-9F4744A685AF}" dt="2024-02-06T09:23:32.696" v="444" actId="113"/>
          <ac:spMkLst>
            <pc:docMk/>
            <pc:sldMk cId="2353942002" sldId="795"/>
            <ac:spMk id="3" creationId="{77496A95-7961-91A1-EB76-E57510055A38}"/>
          </ac:spMkLst>
        </pc:spChg>
      </pc:sldChg>
      <pc:sldChg chg="modSp mod">
        <pc:chgData name="Matthieu De Mari" userId="dfb708c9-d8dc-439f-9a3b-c772bf4a311c" providerId="ADAL" clId="{C2A075CF-C4D9-45BF-A2F4-9F4744A685AF}" dt="2024-02-07T03:09:21.279" v="1098"/>
        <pc:sldMkLst>
          <pc:docMk/>
          <pc:sldMk cId="703353227" sldId="799"/>
        </pc:sldMkLst>
        <pc:spChg chg="mod">
          <ac:chgData name="Matthieu De Mari" userId="dfb708c9-d8dc-439f-9a3b-c772bf4a311c" providerId="ADAL" clId="{C2A075CF-C4D9-45BF-A2F4-9F4744A685AF}" dt="2024-02-07T03:09:21.279" v="1098"/>
          <ac:spMkLst>
            <pc:docMk/>
            <pc:sldMk cId="703353227" sldId="799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7T03:10:11.474" v="1121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C2A075CF-C4D9-45BF-A2F4-9F4744A685AF}" dt="2024-02-07T03:10:11.474" v="1121" actId="20577"/>
          <ac:spMkLst>
            <pc:docMk/>
            <pc:sldMk cId="253262496" sldId="802"/>
            <ac:spMk id="3" creationId="{F0814AA9-339A-72D8-E8A9-C066A3ED5800}"/>
          </ac:spMkLst>
        </pc:spChg>
      </pc:sldChg>
      <pc:sldChg chg="delSp modSp mod ord modClrScheme chgLayout">
        <pc:chgData name="Matthieu De Mari" userId="dfb708c9-d8dc-439f-9a3b-c772bf4a311c" providerId="ADAL" clId="{C2A075CF-C4D9-45BF-A2F4-9F4744A685AF}" dt="2024-01-21T10:21:14.297" v="155"/>
        <pc:sldMkLst>
          <pc:docMk/>
          <pc:sldMk cId="232544569" sldId="803"/>
        </pc:sldMkLst>
        <pc:spChg chg="mod ord">
          <ac:chgData name="Matthieu De Mari" userId="dfb708c9-d8dc-439f-9a3b-c772bf4a311c" providerId="ADAL" clId="{C2A075CF-C4D9-45BF-A2F4-9F4744A685AF}" dt="2024-01-21T10:20:02.930" v="109" actId="700"/>
          <ac:spMkLst>
            <pc:docMk/>
            <pc:sldMk cId="232544569" sldId="803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1-21T10:21:04.554" v="153" actId="27636"/>
          <ac:spMkLst>
            <pc:docMk/>
            <pc:sldMk cId="232544569" sldId="803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C2A075CF-C4D9-45BF-A2F4-9F4744A685AF}" dt="2024-01-21T10:20:02.930" v="109" actId="700"/>
          <ac:spMkLst>
            <pc:docMk/>
            <pc:sldMk cId="232544569" sldId="803"/>
            <ac:spMk id="5" creationId="{66EACFFC-77D9-FFF7-F013-E5C19F4A5D72}"/>
          </ac:spMkLst>
        </pc:spChg>
      </pc:sldChg>
      <pc:sldChg chg="delSp modSp mod modClrScheme chgLayout">
        <pc:chgData name="Matthieu De Mari" userId="dfb708c9-d8dc-439f-9a3b-c772bf4a311c" providerId="ADAL" clId="{C2A075CF-C4D9-45BF-A2F4-9F4744A685AF}" dt="2024-02-06T09:25:26.491" v="511" actId="20577"/>
        <pc:sldMkLst>
          <pc:docMk/>
          <pc:sldMk cId="1145967515" sldId="805"/>
        </pc:sldMkLst>
        <pc:spChg chg="mod ord">
          <ac:chgData name="Matthieu De Mari" userId="dfb708c9-d8dc-439f-9a3b-c772bf4a311c" providerId="ADAL" clId="{C2A075CF-C4D9-45BF-A2F4-9F4744A685AF}" dt="2024-01-21T10:18:27.624" v="23" actId="700"/>
          <ac:spMkLst>
            <pc:docMk/>
            <pc:sldMk cId="1145967515" sldId="805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2-06T09:25:26.491" v="511" actId="20577"/>
          <ac:spMkLst>
            <pc:docMk/>
            <pc:sldMk cId="1145967515" sldId="805"/>
            <ac:spMk id="3" creationId="{F0814AA9-339A-72D8-E8A9-C066A3ED5800}"/>
          </ac:spMkLst>
        </pc:spChg>
        <pc:spChg chg="del mod ord">
          <ac:chgData name="Matthieu De Mari" userId="dfb708c9-d8dc-439f-9a3b-c772bf4a311c" providerId="ADAL" clId="{C2A075CF-C4D9-45BF-A2F4-9F4744A685AF}" dt="2024-01-21T10:18:32.002" v="25" actId="478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C2A075CF-C4D9-45BF-A2F4-9F4744A685AF}" dt="2024-01-21T10:21:36.338" v="157" actId="207"/>
        <pc:sldMkLst>
          <pc:docMk/>
          <pc:sldMk cId="3590245027" sldId="806"/>
        </pc:sldMkLst>
        <pc:spChg chg="mod">
          <ac:chgData name="Matthieu De Mari" userId="dfb708c9-d8dc-439f-9a3b-c772bf4a311c" providerId="ADAL" clId="{C2A075CF-C4D9-45BF-A2F4-9F4744A685AF}" dt="2024-01-21T10:21:36.338" v="157" actId="207"/>
          <ac:spMkLst>
            <pc:docMk/>
            <pc:sldMk cId="3590245027" sldId="806"/>
            <ac:spMk id="6" creationId="{3FD01ED2-F704-9071-69AE-32BD0F75DDB1}"/>
          </ac:spMkLst>
        </pc:spChg>
      </pc:sldChg>
      <pc:sldChg chg="modSp mod">
        <pc:chgData name="Matthieu De Mari" userId="dfb708c9-d8dc-439f-9a3b-c772bf4a311c" providerId="ADAL" clId="{C2A075CF-C4D9-45BF-A2F4-9F4744A685AF}" dt="2024-01-21T10:21:49.630" v="158" actId="207"/>
        <pc:sldMkLst>
          <pc:docMk/>
          <pc:sldMk cId="609329699" sldId="807"/>
        </pc:sldMkLst>
        <pc:spChg chg="mod">
          <ac:chgData name="Matthieu De Mari" userId="dfb708c9-d8dc-439f-9a3b-c772bf4a311c" providerId="ADAL" clId="{C2A075CF-C4D9-45BF-A2F4-9F4744A685AF}" dt="2024-01-21T10:21:49.630" v="158" actId="207"/>
          <ac:spMkLst>
            <pc:docMk/>
            <pc:sldMk cId="609329699" sldId="807"/>
            <ac:spMk id="3" creationId="{F0814AA9-339A-72D8-E8A9-C066A3ED5800}"/>
          </ac:spMkLst>
        </pc:spChg>
      </pc:sldChg>
      <pc:sldChg chg="modSp del mod">
        <pc:chgData name="Matthieu De Mari" userId="dfb708c9-d8dc-439f-9a3b-c772bf4a311c" providerId="ADAL" clId="{C2A075CF-C4D9-45BF-A2F4-9F4744A685AF}" dt="2024-02-06T09:26:22.656" v="592" actId="47"/>
        <pc:sldMkLst>
          <pc:docMk/>
          <pc:sldMk cId="741808374" sldId="808"/>
        </pc:sldMkLst>
        <pc:spChg chg="mod">
          <ac:chgData name="Matthieu De Mari" userId="dfb708c9-d8dc-439f-9a3b-c772bf4a311c" providerId="ADAL" clId="{C2A075CF-C4D9-45BF-A2F4-9F4744A685AF}" dt="2024-01-21T10:22:18.753" v="172" actId="20577"/>
          <ac:spMkLst>
            <pc:docMk/>
            <pc:sldMk cId="741808374" sldId="808"/>
            <ac:spMk id="2" creationId="{A8C99902-2A36-9C91-5F2C-9819DE23FB0C}"/>
          </ac:spMkLst>
        </pc:spChg>
        <pc:spChg chg="mod">
          <ac:chgData name="Matthieu De Mari" userId="dfb708c9-d8dc-439f-9a3b-c772bf4a311c" providerId="ADAL" clId="{C2A075CF-C4D9-45BF-A2F4-9F4744A685AF}" dt="2024-02-06T09:26:21.399" v="591" actId="20577"/>
          <ac:spMkLst>
            <pc:docMk/>
            <pc:sldMk cId="741808374" sldId="808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7T03:12:12.879" v="1158" actId="14100"/>
        <pc:sldMkLst>
          <pc:docMk/>
          <pc:sldMk cId="4127253414" sldId="809"/>
        </pc:sldMkLst>
        <pc:spChg chg="mod">
          <ac:chgData name="Matthieu De Mari" userId="dfb708c9-d8dc-439f-9a3b-c772bf4a311c" providerId="ADAL" clId="{C2A075CF-C4D9-45BF-A2F4-9F4744A685AF}" dt="2024-02-07T03:12:12.879" v="1158" actId="14100"/>
          <ac:spMkLst>
            <pc:docMk/>
            <pc:sldMk cId="4127253414" sldId="809"/>
            <ac:spMk id="3" creationId="{F03B80B8-F02F-81A4-905C-A12A73155D58}"/>
          </ac:spMkLst>
        </pc:spChg>
        <pc:spChg chg="mod">
          <ac:chgData name="Matthieu De Mari" userId="dfb708c9-d8dc-439f-9a3b-c772bf4a311c" providerId="ADAL" clId="{C2A075CF-C4D9-45BF-A2F4-9F4744A685AF}" dt="2024-01-21T10:22:24.522" v="173"/>
          <ac:spMkLst>
            <pc:docMk/>
            <pc:sldMk cId="4127253414" sldId="809"/>
            <ac:spMk id="6" creationId="{2394B781-4127-18BD-0A62-15A963EFE6A0}"/>
          </ac:spMkLst>
        </pc:spChg>
      </pc:sldChg>
      <pc:sldChg chg="modSp mod">
        <pc:chgData name="Matthieu De Mari" userId="dfb708c9-d8dc-439f-9a3b-c772bf4a311c" providerId="ADAL" clId="{C2A075CF-C4D9-45BF-A2F4-9F4744A685AF}" dt="2024-01-21T10:22:29.702" v="174"/>
        <pc:sldMkLst>
          <pc:docMk/>
          <pc:sldMk cId="3415879044" sldId="810"/>
        </pc:sldMkLst>
        <pc:spChg chg="mod">
          <ac:chgData name="Matthieu De Mari" userId="dfb708c9-d8dc-439f-9a3b-c772bf4a311c" providerId="ADAL" clId="{C2A075CF-C4D9-45BF-A2F4-9F4744A685AF}" dt="2024-01-21T10:22:29.702" v="174"/>
          <ac:spMkLst>
            <pc:docMk/>
            <pc:sldMk cId="3415879044" sldId="810"/>
            <ac:spMk id="6" creationId="{2394B781-4127-18BD-0A62-15A963EFE6A0}"/>
          </ac:spMkLst>
        </pc:spChg>
      </pc:sldChg>
      <pc:sldChg chg="modSp mod">
        <pc:chgData name="Matthieu De Mari" userId="dfb708c9-d8dc-439f-9a3b-c772bf4a311c" providerId="ADAL" clId="{C2A075CF-C4D9-45BF-A2F4-9F4744A685AF}" dt="2024-01-21T10:22:34.774" v="176" actId="20577"/>
        <pc:sldMkLst>
          <pc:docMk/>
          <pc:sldMk cId="2804082923" sldId="811"/>
        </pc:sldMkLst>
        <pc:spChg chg="mod">
          <ac:chgData name="Matthieu De Mari" userId="dfb708c9-d8dc-439f-9a3b-c772bf4a311c" providerId="ADAL" clId="{C2A075CF-C4D9-45BF-A2F4-9F4744A685AF}" dt="2024-01-21T10:22:34.774" v="176" actId="20577"/>
          <ac:spMkLst>
            <pc:docMk/>
            <pc:sldMk cId="2804082923" sldId="811"/>
            <ac:spMk id="4" creationId="{84852659-0D91-C13B-6A9F-B688CF7A081D}"/>
          </ac:spMkLst>
        </pc:spChg>
      </pc:sldChg>
      <pc:sldChg chg="modSp mod">
        <pc:chgData name="Matthieu De Mari" userId="dfb708c9-d8dc-439f-9a3b-c772bf4a311c" providerId="ADAL" clId="{C2A075CF-C4D9-45BF-A2F4-9F4744A685AF}" dt="2024-02-07T03:13:29.376" v="1238" actId="20577"/>
        <pc:sldMkLst>
          <pc:docMk/>
          <pc:sldMk cId="3931571633" sldId="812"/>
        </pc:sldMkLst>
        <pc:spChg chg="mod">
          <ac:chgData name="Matthieu De Mari" userId="dfb708c9-d8dc-439f-9a3b-c772bf4a311c" providerId="ADAL" clId="{C2A075CF-C4D9-45BF-A2F4-9F4744A685AF}" dt="2024-02-07T03:13:29.376" v="1238" actId="20577"/>
          <ac:spMkLst>
            <pc:docMk/>
            <pc:sldMk cId="3931571633" sldId="812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C2A075CF-C4D9-45BF-A2F4-9F4744A685AF}" dt="2024-02-07T03:16:01.971" v="1394" actId="6549"/>
        <pc:sldMkLst>
          <pc:docMk/>
          <pc:sldMk cId="2163984957" sldId="814"/>
        </pc:sldMkLst>
        <pc:spChg chg="mod">
          <ac:chgData name="Matthieu De Mari" userId="dfb708c9-d8dc-439f-9a3b-c772bf4a311c" providerId="ADAL" clId="{C2A075CF-C4D9-45BF-A2F4-9F4744A685AF}" dt="2024-02-07T03:16:01.971" v="1394" actId="6549"/>
          <ac:spMkLst>
            <pc:docMk/>
            <pc:sldMk cId="2163984957" sldId="814"/>
            <ac:spMk id="3" creationId="{E1CD3411-BB5D-79FF-453C-75044757B3B6}"/>
          </ac:spMkLst>
        </pc:spChg>
      </pc:sldChg>
      <pc:sldChg chg="modSp mod">
        <pc:chgData name="Matthieu De Mari" userId="dfb708c9-d8dc-439f-9a3b-c772bf4a311c" providerId="ADAL" clId="{C2A075CF-C4D9-45BF-A2F4-9F4744A685AF}" dt="2024-02-07T03:16:24.672" v="1398" actId="20577"/>
        <pc:sldMkLst>
          <pc:docMk/>
          <pc:sldMk cId="507741553" sldId="815"/>
        </pc:sldMkLst>
        <pc:spChg chg="mod">
          <ac:chgData name="Matthieu De Mari" userId="dfb708c9-d8dc-439f-9a3b-c772bf4a311c" providerId="ADAL" clId="{C2A075CF-C4D9-45BF-A2F4-9F4744A685AF}" dt="2024-02-07T03:16:24.672" v="1398" actId="20577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C2A075CF-C4D9-45BF-A2F4-9F4744A685AF}" dt="2023-09-06T11:09:34.920" v="3" actId="20577"/>
        <pc:sldMkLst>
          <pc:docMk/>
          <pc:sldMk cId="1946753280" sldId="816"/>
        </pc:sldMkLst>
        <pc:spChg chg="mod">
          <ac:chgData name="Matthieu De Mari" userId="dfb708c9-d8dc-439f-9a3b-c772bf4a311c" providerId="ADAL" clId="{C2A075CF-C4D9-45BF-A2F4-9F4744A685AF}" dt="2023-09-06T11:09:34.920" v="3" actId="20577"/>
          <ac:spMkLst>
            <pc:docMk/>
            <pc:sldMk cId="1946753280" sldId="816"/>
            <ac:spMk id="3" creationId="{63E638E1-0E19-7F02-7FE0-49EBCE47EBFA}"/>
          </ac:spMkLst>
        </pc:spChg>
      </pc:sldChg>
      <pc:sldChg chg="modSp del mod">
        <pc:chgData name="Matthieu De Mari" userId="dfb708c9-d8dc-439f-9a3b-c772bf4a311c" providerId="ADAL" clId="{C2A075CF-C4D9-45BF-A2F4-9F4744A685AF}" dt="2024-02-07T03:17:53.286" v="1409" actId="47"/>
        <pc:sldMkLst>
          <pc:docMk/>
          <pc:sldMk cId="336555302" sldId="819"/>
        </pc:sldMkLst>
        <pc:spChg chg="mod">
          <ac:chgData name="Matthieu De Mari" userId="dfb708c9-d8dc-439f-9a3b-c772bf4a311c" providerId="ADAL" clId="{C2A075CF-C4D9-45BF-A2F4-9F4744A685AF}" dt="2024-01-21T10:26:11.141" v="276" actId="20577"/>
          <ac:spMkLst>
            <pc:docMk/>
            <pc:sldMk cId="336555302" sldId="819"/>
            <ac:spMk id="3" creationId="{593B6C32-2754-00A2-7A8E-EF46AD4E3535}"/>
          </ac:spMkLst>
        </pc:spChg>
      </pc:sldChg>
      <pc:sldChg chg="modSp mod">
        <pc:chgData name="Matthieu De Mari" userId="dfb708c9-d8dc-439f-9a3b-c772bf4a311c" providerId="ADAL" clId="{C2A075CF-C4D9-45BF-A2F4-9F4744A685AF}" dt="2024-02-07T03:18:15.647" v="1450" actId="20577"/>
        <pc:sldMkLst>
          <pc:docMk/>
          <pc:sldMk cId="986128993" sldId="821"/>
        </pc:sldMkLst>
        <pc:spChg chg="mod">
          <ac:chgData name="Matthieu De Mari" userId="dfb708c9-d8dc-439f-9a3b-c772bf4a311c" providerId="ADAL" clId="{C2A075CF-C4D9-45BF-A2F4-9F4744A685AF}" dt="2024-02-07T03:18:15.647" v="1450" actId="20577"/>
          <ac:spMkLst>
            <pc:docMk/>
            <pc:sldMk cId="986128993" sldId="821"/>
            <ac:spMk id="2" creationId="{D298218B-DBCC-8ECF-CA17-2ECA31EE49FE}"/>
          </ac:spMkLst>
        </pc:spChg>
        <pc:spChg chg="mod">
          <ac:chgData name="Matthieu De Mari" userId="dfb708c9-d8dc-439f-9a3b-c772bf4a311c" providerId="ADAL" clId="{C2A075CF-C4D9-45BF-A2F4-9F4744A685AF}" dt="2024-01-21T10:26:28.841" v="277" actId="20577"/>
          <ac:spMkLst>
            <pc:docMk/>
            <pc:sldMk cId="986128993" sldId="821"/>
            <ac:spMk id="8" creationId="{AA7E55B2-99AA-F595-1154-A6F073159D6C}"/>
          </ac:spMkLst>
        </pc:spChg>
        <pc:spChg chg="mod">
          <ac:chgData name="Matthieu De Mari" userId="dfb708c9-d8dc-439f-9a3b-c772bf4a311c" providerId="ADAL" clId="{C2A075CF-C4D9-45BF-A2F4-9F4744A685AF}" dt="2024-01-21T10:26:30.052" v="278" actId="20577"/>
          <ac:spMkLst>
            <pc:docMk/>
            <pc:sldMk cId="986128993" sldId="821"/>
            <ac:spMk id="10" creationId="{85B82369-5B36-7EDE-1000-6F2B86EC63E1}"/>
          </ac:spMkLst>
        </pc:spChg>
      </pc:sldChg>
      <pc:sldChg chg="modSp mod">
        <pc:chgData name="Matthieu De Mari" userId="dfb708c9-d8dc-439f-9a3b-c772bf4a311c" providerId="ADAL" clId="{C2A075CF-C4D9-45BF-A2F4-9F4744A685AF}" dt="2024-02-07T03:19:00.774" v="1530" actId="1035"/>
        <pc:sldMkLst>
          <pc:docMk/>
          <pc:sldMk cId="4216078664" sldId="822"/>
        </pc:sldMkLst>
        <pc:spChg chg="mod">
          <ac:chgData name="Matthieu De Mari" userId="dfb708c9-d8dc-439f-9a3b-c772bf4a311c" providerId="ADAL" clId="{C2A075CF-C4D9-45BF-A2F4-9F4744A685AF}" dt="2024-02-07T03:19:00.774" v="1530" actId="1035"/>
          <ac:spMkLst>
            <pc:docMk/>
            <pc:sldMk cId="4216078664" sldId="822"/>
            <ac:spMk id="2" creationId="{71B172A0-05B2-C1BA-B01D-1B1E9A49139A}"/>
          </ac:spMkLst>
        </pc:spChg>
      </pc:sldChg>
      <pc:sldChg chg="del">
        <pc:chgData name="Matthieu De Mari" userId="dfb708c9-d8dc-439f-9a3b-c772bf4a311c" providerId="ADAL" clId="{C2A075CF-C4D9-45BF-A2F4-9F4744A685AF}" dt="2024-02-07T03:19:05.672" v="1531" actId="47"/>
        <pc:sldMkLst>
          <pc:docMk/>
          <pc:sldMk cId="2532925431" sldId="823"/>
        </pc:sldMkLst>
      </pc:sldChg>
      <pc:sldChg chg="del">
        <pc:chgData name="Matthieu De Mari" userId="dfb708c9-d8dc-439f-9a3b-c772bf4a311c" providerId="ADAL" clId="{C2A075CF-C4D9-45BF-A2F4-9F4744A685AF}" dt="2024-02-07T03:19:06.544" v="1532" actId="47"/>
        <pc:sldMkLst>
          <pc:docMk/>
          <pc:sldMk cId="1198396189" sldId="824"/>
        </pc:sldMkLst>
      </pc:sldChg>
      <pc:sldChg chg="del">
        <pc:chgData name="Matthieu De Mari" userId="dfb708c9-d8dc-439f-9a3b-c772bf4a311c" providerId="ADAL" clId="{C2A075CF-C4D9-45BF-A2F4-9F4744A685AF}" dt="2024-02-07T03:19:07.180" v="1533" actId="47"/>
        <pc:sldMkLst>
          <pc:docMk/>
          <pc:sldMk cId="1581268848" sldId="825"/>
        </pc:sldMkLst>
      </pc:sldChg>
      <pc:sldChg chg="modSp mod">
        <pc:chgData name="Matthieu De Mari" userId="dfb708c9-d8dc-439f-9a3b-c772bf4a311c" providerId="ADAL" clId="{C2A075CF-C4D9-45BF-A2F4-9F4744A685AF}" dt="2024-02-07T03:19:11.498" v="1540" actId="20577"/>
        <pc:sldMkLst>
          <pc:docMk/>
          <pc:sldMk cId="3100375267" sldId="826"/>
        </pc:sldMkLst>
        <pc:spChg chg="mod">
          <ac:chgData name="Matthieu De Mari" userId="dfb708c9-d8dc-439f-9a3b-c772bf4a311c" providerId="ADAL" clId="{C2A075CF-C4D9-45BF-A2F4-9F4744A685AF}" dt="2024-02-07T03:19:11.498" v="1540" actId="20577"/>
          <ac:spMkLst>
            <pc:docMk/>
            <pc:sldMk cId="3100375267" sldId="826"/>
            <ac:spMk id="5" creationId="{7ACD5660-3AA0-1773-354B-1B2326A4442B}"/>
          </ac:spMkLst>
        </pc:spChg>
      </pc:sldChg>
      <pc:sldChg chg="modSp">
        <pc:chgData name="Matthieu De Mari" userId="dfb708c9-d8dc-439f-9a3b-c772bf4a311c" providerId="ADAL" clId="{C2A075CF-C4D9-45BF-A2F4-9F4744A685AF}" dt="2024-02-06T09:24:52.898" v="452" actId="20577"/>
        <pc:sldMkLst>
          <pc:docMk/>
          <pc:sldMk cId="386474252" sldId="827"/>
        </pc:sldMkLst>
        <pc:spChg chg="mod">
          <ac:chgData name="Matthieu De Mari" userId="dfb708c9-d8dc-439f-9a3b-c772bf4a311c" providerId="ADAL" clId="{C2A075CF-C4D9-45BF-A2F4-9F4744A685AF}" dt="2024-02-06T09:24:52.898" v="452" actId="20577"/>
          <ac:spMkLst>
            <pc:docMk/>
            <pc:sldMk cId="386474252" sldId="82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C2A075CF-C4D9-45BF-A2F4-9F4744A685AF}" dt="2024-02-07T03:15:13.666" v="1382" actId="20577"/>
        <pc:sldMkLst>
          <pc:docMk/>
          <pc:sldMk cId="2986862345" sldId="828"/>
        </pc:sldMkLst>
        <pc:spChg chg="mod">
          <ac:chgData name="Matthieu De Mari" userId="dfb708c9-d8dc-439f-9a3b-c772bf4a311c" providerId="ADAL" clId="{C2A075CF-C4D9-45BF-A2F4-9F4744A685AF}" dt="2024-02-07T03:15:13.666" v="1382" actId="20577"/>
          <ac:spMkLst>
            <pc:docMk/>
            <pc:sldMk cId="2986862345" sldId="828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C2A075CF-C4D9-45BF-A2F4-9F4744A685AF}" dt="2024-01-21T10:24:10.365" v="218" actId="113"/>
        <pc:sldMkLst>
          <pc:docMk/>
          <pc:sldMk cId="2441798468" sldId="829"/>
        </pc:sldMkLst>
        <pc:spChg chg="mod">
          <ac:chgData name="Matthieu De Mari" userId="dfb708c9-d8dc-439f-9a3b-c772bf4a311c" providerId="ADAL" clId="{C2A075CF-C4D9-45BF-A2F4-9F4744A685AF}" dt="2024-01-21T10:24:10.365" v="218" actId="113"/>
          <ac:spMkLst>
            <pc:docMk/>
            <pc:sldMk cId="2441798468" sldId="829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C2A075CF-C4D9-45BF-A2F4-9F4744A685AF}" dt="2024-02-07T03:17:35.597" v="1407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C2A075CF-C4D9-45BF-A2F4-9F4744A685AF}" dt="2024-02-07T03:17:35.597" v="1407" actId="20577"/>
          <ac:spMkLst>
            <pc:docMk/>
            <pc:sldMk cId="491711875" sldId="830"/>
            <ac:spMk id="3" creationId="{63E638E1-0E19-7F02-7FE0-49EBCE47EBFA}"/>
          </ac:spMkLst>
        </pc:spChg>
        <pc:picChg chg="mod">
          <ac:chgData name="Matthieu De Mari" userId="dfb708c9-d8dc-439f-9a3b-c772bf4a311c" providerId="ADAL" clId="{C2A075CF-C4D9-45BF-A2F4-9F4744A685AF}" dt="2024-01-21T10:25:50.795" v="270" actId="1076"/>
          <ac:picMkLst>
            <pc:docMk/>
            <pc:sldMk cId="491711875" sldId="830"/>
            <ac:picMk id="6" creationId="{CA2AFA82-4109-7FB0-8594-582930CE5F91}"/>
          </ac:picMkLst>
        </pc:picChg>
      </pc:sldChg>
      <pc:sldChg chg="delSp modSp add mod modClrScheme chgLayout">
        <pc:chgData name="Matthieu De Mari" userId="dfb708c9-d8dc-439f-9a3b-c772bf4a311c" providerId="ADAL" clId="{C2A075CF-C4D9-45BF-A2F4-9F4744A685AF}" dt="2024-01-21T10:19:34.397" v="105" actId="27636"/>
        <pc:sldMkLst>
          <pc:docMk/>
          <pc:sldMk cId="124198755" sldId="831"/>
        </pc:sldMkLst>
        <pc:spChg chg="mod ord">
          <ac:chgData name="Matthieu De Mari" userId="dfb708c9-d8dc-439f-9a3b-c772bf4a311c" providerId="ADAL" clId="{C2A075CF-C4D9-45BF-A2F4-9F4744A685AF}" dt="2024-01-21T10:19:25.746" v="100" actId="700"/>
          <ac:spMkLst>
            <pc:docMk/>
            <pc:sldMk cId="124198755" sldId="831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1-21T10:19:34.397" v="105" actId="27636"/>
          <ac:spMkLst>
            <pc:docMk/>
            <pc:sldMk cId="124198755" sldId="831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C2A075CF-C4D9-45BF-A2F4-9F4744A685AF}" dt="2024-01-21T10:19:25.746" v="100" actId="700"/>
          <ac:spMkLst>
            <pc:docMk/>
            <pc:sldMk cId="124198755" sldId="831"/>
            <ac:spMk id="4" creationId="{73645EA5-24B1-2D96-6660-3C5A2AEA5B3E}"/>
          </ac:spMkLst>
        </pc:spChg>
      </pc:sldChg>
      <pc:sldChg chg="delSp modSp add mod modClrScheme chgLayout">
        <pc:chgData name="Matthieu De Mari" userId="dfb708c9-d8dc-439f-9a3b-c772bf4a311c" providerId="ADAL" clId="{C2A075CF-C4D9-45BF-A2F4-9F4744A685AF}" dt="2024-02-07T03:10:57.601" v="1125" actId="27636"/>
        <pc:sldMkLst>
          <pc:docMk/>
          <pc:sldMk cId="1710209134" sldId="832"/>
        </pc:sldMkLst>
        <pc:spChg chg="mod ord">
          <ac:chgData name="Matthieu De Mari" userId="dfb708c9-d8dc-439f-9a3b-c772bf4a311c" providerId="ADAL" clId="{C2A075CF-C4D9-45BF-A2F4-9F4744A685AF}" dt="2024-01-21T10:20:21.690" v="115" actId="700"/>
          <ac:spMkLst>
            <pc:docMk/>
            <pc:sldMk cId="1710209134" sldId="832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C2A075CF-C4D9-45BF-A2F4-9F4744A685AF}" dt="2024-02-07T03:10:57.601" v="1125" actId="27636"/>
          <ac:spMkLst>
            <pc:docMk/>
            <pc:sldMk cId="1710209134" sldId="832"/>
            <ac:spMk id="3" creationId="{F0814AA9-339A-72D8-E8A9-C066A3ED5800}"/>
          </ac:spMkLst>
        </pc:spChg>
        <pc:spChg chg="del">
          <ac:chgData name="Matthieu De Mari" userId="dfb708c9-d8dc-439f-9a3b-c772bf4a311c" providerId="ADAL" clId="{C2A075CF-C4D9-45BF-A2F4-9F4744A685AF}" dt="2024-01-21T10:20:18.224" v="114" actId="478"/>
          <ac:spMkLst>
            <pc:docMk/>
            <pc:sldMk cId="1710209134" sldId="832"/>
            <ac:spMk id="5" creationId="{66EACFFC-77D9-FFF7-F013-E5C19F4A5D72}"/>
          </ac:spMkLst>
        </pc:spChg>
      </pc:sldChg>
      <pc:sldChg chg="add">
        <pc:chgData name="Matthieu De Mari" userId="dfb708c9-d8dc-439f-9a3b-c772bf4a311c" providerId="ADAL" clId="{C2A075CF-C4D9-45BF-A2F4-9F4744A685AF}" dt="2024-02-06T09:25:45.070" v="512"/>
        <pc:sldMkLst>
          <pc:docMk/>
          <pc:sldMk cId="3288933084" sldId="833"/>
        </pc:sldMkLst>
      </pc:sldChg>
      <pc:sldChg chg="modSp add mod">
        <pc:chgData name="Matthieu De Mari" userId="dfb708c9-d8dc-439f-9a3b-c772bf4a311c" providerId="ADAL" clId="{C2A075CF-C4D9-45BF-A2F4-9F4744A685AF}" dt="2024-02-07T03:08:09.241" v="1066" actId="20577"/>
        <pc:sldMkLst>
          <pc:docMk/>
          <pc:sldMk cId="1364016482" sldId="834"/>
        </pc:sldMkLst>
        <pc:spChg chg="mod">
          <ac:chgData name="Matthieu De Mari" userId="dfb708c9-d8dc-439f-9a3b-c772bf4a311c" providerId="ADAL" clId="{C2A075CF-C4D9-45BF-A2F4-9F4744A685AF}" dt="2024-02-07T03:08:09.241" v="1066" actId="20577"/>
          <ac:spMkLst>
            <pc:docMk/>
            <pc:sldMk cId="1364016482" sldId="834"/>
            <ac:spMk id="8" creationId="{2542F9E5-5BE1-0AE8-10A2-41B2E65FB9CA}"/>
          </ac:spMkLst>
        </pc:spChg>
        <pc:spChg chg="mod">
          <ac:chgData name="Matthieu De Mari" userId="dfb708c9-d8dc-439f-9a3b-c772bf4a311c" providerId="ADAL" clId="{C2A075CF-C4D9-45BF-A2F4-9F4744A685AF}" dt="2024-02-07T03:06:59.166" v="824" actId="27636"/>
          <ac:spMkLst>
            <pc:docMk/>
            <pc:sldMk cId="1364016482" sldId="834"/>
            <ac:spMk id="9" creationId="{13D2E3E9-CCB1-90DE-C18A-CCF2A746C709}"/>
          </ac:spMkLst>
        </pc:spChg>
      </pc:sldChg>
    </pc:docChg>
  </pc:docChgLst>
  <pc:docChgLst>
    <pc:chgData name="Matthieu De Mari" userId="dfb708c9-d8dc-439f-9a3b-c772bf4a311c" providerId="ADAL" clId="{8EE40018-26BD-4A7B-8D17-70AC8417C2D0}"/>
    <pc:docChg chg="undo custSel addSld delSld modSld addSection delSection modSection">
      <pc:chgData name="Matthieu De Mari" userId="dfb708c9-d8dc-439f-9a3b-c772bf4a311c" providerId="ADAL" clId="{8EE40018-26BD-4A7B-8D17-70AC8417C2D0}" dt="2022-11-16T06:55:05.435" v="67" actId="47"/>
      <pc:docMkLst>
        <pc:docMk/>
      </pc:docMkLst>
      <pc:sldChg chg="modSp mod">
        <pc:chgData name="Matthieu De Mari" userId="dfb708c9-d8dc-439f-9a3b-c772bf4a311c" providerId="ADAL" clId="{8EE40018-26BD-4A7B-8D17-70AC8417C2D0}" dt="2022-11-16T06:55:04.205" v="66" actId="20577"/>
        <pc:sldMkLst>
          <pc:docMk/>
          <pc:sldMk cId="3442501962" sldId="257"/>
        </pc:sldMkLst>
        <pc:spChg chg="mod">
          <ac:chgData name="Matthieu De Mari" userId="dfb708c9-d8dc-439f-9a3b-c772bf4a311c" providerId="ADAL" clId="{8EE40018-26BD-4A7B-8D17-70AC8417C2D0}" dt="2022-11-16T06:53:53.988" v="14" actId="20577"/>
          <ac:spMkLst>
            <pc:docMk/>
            <pc:sldMk cId="3442501962" sldId="257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4.205" v="66" actId="20577"/>
          <ac:spMkLst>
            <pc:docMk/>
            <pc:sldMk cId="3442501962" sldId="257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556835968" sldId="261"/>
        </pc:sldMkLst>
      </pc:sldChg>
      <pc:sldChg chg="modSp mod">
        <pc:chgData name="Matthieu De Mari" userId="dfb708c9-d8dc-439f-9a3b-c772bf4a311c" providerId="ADAL" clId="{8EE40018-26BD-4A7B-8D17-70AC8417C2D0}" dt="2022-11-16T06:54:47.612" v="47" actId="20577"/>
        <pc:sldMkLst>
          <pc:docMk/>
          <pc:sldMk cId="1893873068" sldId="266"/>
        </pc:sldMkLst>
        <pc:spChg chg="mod">
          <ac:chgData name="Matthieu De Mari" userId="dfb708c9-d8dc-439f-9a3b-c772bf4a311c" providerId="ADAL" clId="{8EE40018-26BD-4A7B-8D17-70AC8417C2D0}" dt="2022-11-16T06:54:47.612" v="47" actId="20577"/>
          <ac:spMkLst>
            <pc:docMk/>
            <pc:sldMk cId="1893873068" sldId="266"/>
            <ac:spMk id="5" creationId="{7D0CB248-82F3-414A-84E4-14EF63C7FB27}"/>
          </ac:spMkLst>
        </pc:spChg>
      </pc:sldChg>
      <pc:sldChg chg="modSp mod">
        <pc:chgData name="Matthieu De Mari" userId="dfb708c9-d8dc-439f-9a3b-c772bf4a311c" providerId="ADAL" clId="{8EE40018-26BD-4A7B-8D17-70AC8417C2D0}" dt="2022-11-16T06:54:56.797" v="60" actId="20577"/>
        <pc:sldMkLst>
          <pc:docMk/>
          <pc:sldMk cId="3880949074" sldId="267"/>
        </pc:sldMkLst>
        <pc:spChg chg="mod">
          <ac:chgData name="Matthieu De Mari" userId="dfb708c9-d8dc-439f-9a3b-c772bf4a311c" providerId="ADAL" clId="{8EE40018-26BD-4A7B-8D17-70AC8417C2D0}" dt="2022-11-16T06:54:56.797" v="60" actId="20577"/>
          <ac:spMkLst>
            <pc:docMk/>
            <pc:sldMk cId="3880949074" sldId="267"/>
            <ac:spMk id="3" creationId="{C71C8DD6-14D1-44DF-9843-EFEDF44E39A2}"/>
          </ac:spMkLst>
        </pc:spChg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969289828" sldId="27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543657650" sldId="273"/>
        </pc:sldMkLst>
      </pc:sldChg>
      <pc:sldChg chg="del">
        <pc:chgData name="Matthieu De Mari" userId="dfb708c9-d8dc-439f-9a3b-c772bf4a311c" providerId="ADAL" clId="{8EE40018-26BD-4A7B-8D17-70AC8417C2D0}" dt="2022-11-16T06:54:01.441" v="17" actId="47"/>
        <pc:sldMkLst>
          <pc:docMk/>
          <pc:sldMk cId="3687792543" sldId="275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1852878019" sldId="276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55509003" sldId="278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873470932" sldId="280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3477464442" sldId="281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4219540979" sldId="282"/>
        </pc:sldMkLst>
      </pc:sldChg>
      <pc:sldChg chg="modSp del mod">
        <pc:chgData name="Matthieu De Mari" userId="dfb708c9-d8dc-439f-9a3b-c772bf4a311c" providerId="ADAL" clId="{8EE40018-26BD-4A7B-8D17-70AC8417C2D0}" dt="2022-11-16T06:55:05.435" v="67" actId="47"/>
        <pc:sldMkLst>
          <pc:docMk/>
          <pc:sldMk cId="2071167148" sldId="284"/>
        </pc:sldMkLst>
        <pc:spChg chg="mod">
          <ac:chgData name="Matthieu De Mari" userId="dfb708c9-d8dc-439f-9a3b-c772bf4a311c" providerId="ADAL" clId="{8EE40018-26BD-4A7B-8D17-70AC8417C2D0}" dt="2022-11-16T06:53:55.915" v="16" actId="20577"/>
          <ac:spMkLst>
            <pc:docMk/>
            <pc:sldMk cId="2071167148" sldId="284"/>
            <ac:spMk id="2" creationId="{49D40417-A4D3-4CE8-96E7-708E2439AE7B}"/>
          </ac:spMkLst>
        </pc:spChg>
        <pc:spChg chg="mod">
          <ac:chgData name="Matthieu De Mari" userId="dfb708c9-d8dc-439f-9a3b-c772bf4a311c" providerId="ADAL" clId="{8EE40018-26BD-4A7B-8D17-70AC8417C2D0}" dt="2022-11-16T06:55:01.339" v="63" actId="20577"/>
          <ac:spMkLst>
            <pc:docMk/>
            <pc:sldMk cId="2071167148" sldId="284"/>
            <ac:spMk id="3" creationId="{35995840-A9D9-479A-A34F-EA7DC229D38E}"/>
          </ac:spMkLst>
        </pc:spChg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3743280645" sldId="285"/>
        </pc:sldMkLst>
      </pc:sldChg>
      <pc:sldChg chg="del">
        <pc:chgData name="Matthieu De Mari" userId="dfb708c9-d8dc-439f-9a3b-c772bf4a311c" providerId="ADAL" clId="{8EE40018-26BD-4A7B-8D17-70AC8417C2D0}" dt="2022-11-16T06:54:02.421" v="18" actId="47"/>
        <pc:sldMkLst>
          <pc:docMk/>
          <pc:sldMk cId="2640130553" sldId="286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356285317" sldId="289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473860244" sldId="290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90213158" sldId="291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717810270" sldId="292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2783948156" sldId="293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4179829315" sldId="29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709624762" sldId="29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76857052" sldId="297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1885656403" sldId="298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768793426" sldId="29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02380433" sldId="300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02284175" sldId="301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1547433389" sldId="302"/>
        </pc:sldMkLst>
      </pc:sldChg>
      <pc:sldChg chg="del">
        <pc:chgData name="Matthieu De Mari" userId="dfb708c9-d8dc-439f-9a3b-c772bf4a311c" providerId="ADAL" clId="{8EE40018-26BD-4A7B-8D17-70AC8417C2D0}" dt="2022-11-16T06:54:04.458" v="20" actId="47"/>
        <pc:sldMkLst>
          <pc:docMk/>
          <pc:sldMk cId="3335250243" sldId="303"/>
        </pc:sldMkLst>
      </pc:sldChg>
      <pc:sldChg chg="del">
        <pc:chgData name="Matthieu De Mari" userId="dfb708c9-d8dc-439f-9a3b-c772bf4a311c" providerId="ADAL" clId="{8EE40018-26BD-4A7B-8D17-70AC8417C2D0}" dt="2022-11-16T06:54:03.510" v="19" actId="47"/>
        <pc:sldMkLst>
          <pc:docMk/>
          <pc:sldMk cId="349456406" sldId="305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917974936" sldId="307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2278752964" sldId="309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317882412" sldId="310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051144984" sldId="311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666448182" sldId="313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701431758" sldId="314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1813469429" sldId="31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19476332" sldId="31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133188960" sldId="317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913491245" sldId="31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69927457" sldId="31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868347224" sldId="320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901421326" sldId="32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86318379" sldId="322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35785749" sldId="323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573807039" sldId="324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026304390" sldId="325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4144845603" sldId="326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2128704617" sldId="328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228181526" sldId="329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1086607777" sldId="331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3744088925" sldId="332"/>
        </pc:sldMkLst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1824898086" sldId="33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704706604" sldId="33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503014896" sldId="33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757180629" sldId="338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251712844" sldId="339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00047863" sldId="341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607475250" sldId="34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202386436" sldId="343"/>
        </pc:sldMkLst>
      </pc:sldChg>
      <pc:sldChg chg="del">
        <pc:chgData name="Matthieu De Mari" userId="dfb708c9-d8dc-439f-9a3b-c772bf4a311c" providerId="ADAL" clId="{8EE40018-26BD-4A7B-8D17-70AC8417C2D0}" dt="2022-11-16T06:54:14.637" v="28" actId="47"/>
        <pc:sldMkLst>
          <pc:docMk/>
          <pc:sldMk cId="4222503966" sldId="345"/>
        </pc:sldMkLst>
      </pc:sldChg>
      <pc:sldChg chg="modSp add del mod">
        <pc:chgData name="Matthieu De Mari" userId="dfb708c9-d8dc-439f-9a3b-c772bf4a311c" providerId="ADAL" clId="{8EE40018-26BD-4A7B-8D17-70AC8417C2D0}" dt="2022-11-16T06:54:26.067" v="39" actId="20577"/>
        <pc:sldMkLst>
          <pc:docMk/>
          <pc:sldMk cId="1036081419" sldId="346"/>
        </pc:sldMkLst>
        <pc:spChg chg="mod">
          <ac:chgData name="Matthieu De Mari" userId="dfb708c9-d8dc-439f-9a3b-c772bf4a311c" providerId="ADAL" clId="{8EE40018-26BD-4A7B-8D17-70AC8417C2D0}" dt="2022-11-16T06:54:19.175" v="32" actId="20577"/>
          <ac:spMkLst>
            <pc:docMk/>
            <pc:sldMk cId="1036081419" sldId="346"/>
            <ac:spMk id="2" creationId="{11A08BA8-9DEC-4471-8590-434E8D8BB4A0}"/>
          </ac:spMkLst>
        </pc:spChg>
        <pc:spChg chg="mod">
          <ac:chgData name="Matthieu De Mari" userId="dfb708c9-d8dc-439f-9a3b-c772bf4a311c" providerId="ADAL" clId="{8EE40018-26BD-4A7B-8D17-70AC8417C2D0}" dt="2022-11-16T06:54:21.725" v="35" actId="20577"/>
          <ac:spMkLst>
            <pc:docMk/>
            <pc:sldMk cId="1036081419" sldId="346"/>
            <ac:spMk id="3" creationId="{47E3549C-D723-41E6-8478-270ACE043694}"/>
          </ac:spMkLst>
        </pc:spChg>
        <pc:spChg chg="mod">
          <ac:chgData name="Matthieu De Mari" userId="dfb708c9-d8dc-439f-9a3b-c772bf4a311c" providerId="ADAL" clId="{8EE40018-26BD-4A7B-8D17-70AC8417C2D0}" dt="2022-11-16T06:54:26.067" v="39" actId="20577"/>
          <ac:spMkLst>
            <pc:docMk/>
            <pc:sldMk cId="1036081419" sldId="346"/>
            <ac:spMk id="4" creationId="{7E420A50-DCDA-4FEF-986F-775F53063E3A}"/>
          </ac:spMkLst>
        </pc:spChg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2606749" sldId="350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8855396" sldId="352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005123530" sldId="35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304430080" sldId="354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530765258" sldId="355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900566505" sldId="356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51041797" sldId="357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2341017383" sldId="35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843036564" sldId="360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543635220" sldId="36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67323081" sldId="36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557491043" sldId="365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137941" sldId="366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759705435" sldId="367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578341878" sldId="368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979488587" sldId="369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954723006" sldId="371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1007393074" sldId="372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4039951211" sldId="373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3074715825" sldId="374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1113800729" sldId="376"/>
        </pc:sldMkLst>
      </pc:sldChg>
      <pc:sldChg chg="modSp mod">
        <pc:chgData name="Matthieu De Mari" userId="dfb708c9-d8dc-439f-9a3b-c772bf4a311c" providerId="ADAL" clId="{8EE40018-26BD-4A7B-8D17-70AC8417C2D0}" dt="2022-11-16T06:53:49.572" v="12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8EE40018-26BD-4A7B-8D17-70AC8417C2D0}" dt="2022-11-16T06:53:49.572" v="12" actId="20577"/>
          <ac:spMkLst>
            <pc:docMk/>
            <pc:sldMk cId="1040156172" sldId="377"/>
            <ac:spMk id="2" creationId="{080CEB46-CC16-4D19-8C2C-AEE9471D8168}"/>
          </ac:spMkLst>
        </pc:spChg>
      </pc:sldChg>
      <pc:sldChg chg="del">
        <pc:chgData name="Matthieu De Mari" userId="dfb708c9-d8dc-439f-9a3b-c772bf4a311c" providerId="ADAL" clId="{8EE40018-26BD-4A7B-8D17-70AC8417C2D0}" dt="2022-11-16T06:54:08.404" v="23" actId="47"/>
        <pc:sldMkLst>
          <pc:docMk/>
          <pc:sldMk cId="2236780210" sldId="378"/>
        </pc:sldMkLst>
      </pc:sldChg>
      <pc:sldChg chg="del">
        <pc:chgData name="Matthieu De Mari" userId="dfb708c9-d8dc-439f-9a3b-c772bf4a311c" providerId="ADAL" clId="{8EE40018-26BD-4A7B-8D17-70AC8417C2D0}" dt="2022-11-16T06:54:09.190" v="24" actId="47"/>
        <pc:sldMkLst>
          <pc:docMk/>
          <pc:sldMk cId="3686470996" sldId="37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5897880" sldId="380"/>
        </pc:sldMkLst>
      </pc:sldChg>
      <pc:sldChg chg="del">
        <pc:chgData name="Matthieu De Mari" userId="dfb708c9-d8dc-439f-9a3b-c772bf4a311c" providerId="ADAL" clId="{8EE40018-26BD-4A7B-8D17-70AC8417C2D0}" dt="2022-11-16T06:54:42.327" v="41" actId="47"/>
        <pc:sldMkLst>
          <pc:docMk/>
          <pc:sldMk cId="1174542860" sldId="381"/>
        </pc:sldMkLst>
      </pc:sldChg>
      <pc:sldChg chg="del">
        <pc:chgData name="Matthieu De Mari" userId="dfb708c9-d8dc-439f-9a3b-c772bf4a311c" providerId="ADAL" clId="{8EE40018-26BD-4A7B-8D17-70AC8417C2D0}" dt="2022-11-16T06:54:07.519" v="22" actId="47"/>
        <pc:sldMkLst>
          <pc:docMk/>
          <pc:sldMk cId="370210852" sldId="382"/>
        </pc:sldMkLst>
      </pc:sldChg>
      <pc:sldChg chg="del">
        <pc:chgData name="Matthieu De Mari" userId="dfb708c9-d8dc-439f-9a3b-c772bf4a311c" providerId="ADAL" clId="{8EE40018-26BD-4A7B-8D17-70AC8417C2D0}" dt="2022-11-16T06:54:06.554" v="21" actId="47"/>
        <pc:sldMkLst>
          <pc:docMk/>
          <pc:sldMk cId="3654187078" sldId="383"/>
        </pc:sldMkLst>
      </pc:sldChg>
      <pc:sldChg chg="del">
        <pc:chgData name="Matthieu De Mari" userId="dfb708c9-d8dc-439f-9a3b-c772bf4a311c" providerId="ADAL" clId="{8EE40018-26BD-4A7B-8D17-70AC8417C2D0}" dt="2022-11-16T06:54:11.293" v="25" actId="47"/>
        <pc:sldMkLst>
          <pc:docMk/>
          <pc:sldMk cId="1145882535" sldId="384"/>
        </pc:sldMkLst>
      </pc:sldChg>
      <pc:sldChg chg="del">
        <pc:chgData name="Matthieu De Mari" userId="dfb708c9-d8dc-439f-9a3b-c772bf4a311c" providerId="ADAL" clId="{8EE40018-26BD-4A7B-8D17-70AC8417C2D0}" dt="2022-11-16T06:54:12.971" v="26" actId="47"/>
        <pc:sldMkLst>
          <pc:docMk/>
          <pc:sldMk cId="2609241577" sldId="385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448415676" sldId="387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993695443" sldId="388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3051477034" sldId="389"/>
        </pc:sldMkLst>
      </pc:sldChg>
      <pc:sldChg chg="del">
        <pc:chgData name="Matthieu De Mari" userId="dfb708c9-d8dc-439f-9a3b-c772bf4a311c" providerId="ADAL" clId="{8EE40018-26BD-4A7B-8D17-70AC8417C2D0}" dt="2022-11-16T06:54:13.895" v="27" actId="47"/>
        <pc:sldMkLst>
          <pc:docMk/>
          <pc:sldMk cId="2663658166" sldId="390"/>
        </pc:sldMkLst>
      </pc:sldChg>
      <pc:sldChg chg="del">
        <pc:chgData name="Matthieu De Mari" userId="dfb708c9-d8dc-439f-9a3b-c772bf4a311c" providerId="ADAL" clId="{8EE40018-26BD-4A7B-8D17-70AC8417C2D0}" dt="2022-11-16T06:54:39.791" v="40" actId="47"/>
        <pc:sldMkLst>
          <pc:docMk/>
          <pc:sldMk cId="1682911312" sldId="391"/>
        </pc:sldMkLst>
      </pc:sldChg>
    </pc:docChg>
  </pc:docChgLst>
  <pc:docChgLst>
    <pc:chgData name="Matthieu De Mari" userId="dfb708c9-d8dc-439f-9a3b-c772bf4a311c" providerId="ADAL" clId="{1002CE28-12E1-453F-8E06-90F32FAF9697}"/>
    <pc:docChg chg="mod delSld modSld sldOrd modMainMaster delSection modSection">
      <pc:chgData name="Matthieu De Mari" userId="dfb708c9-d8dc-439f-9a3b-c772bf4a311c" providerId="ADAL" clId="{1002CE28-12E1-453F-8E06-90F32FAF9697}" dt="2022-10-19T06:32:13.307" v="17" actId="20577"/>
      <pc:docMkLst>
        <pc:docMk/>
      </pc:docMkLst>
      <pc:sldChg chg="modSp del mod">
        <pc:chgData name="Matthieu De Mari" userId="dfb708c9-d8dc-439f-9a3b-c772bf4a311c" providerId="ADAL" clId="{1002CE28-12E1-453F-8E06-90F32FAF9697}" dt="2022-10-19T06:32:10.067" v="8" actId="47"/>
        <pc:sldMkLst>
          <pc:docMk/>
          <pc:sldMk cId="4221035150" sldId="256"/>
        </pc:sldMkLst>
        <pc:spChg chg="mod">
          <ac:chgData name="Matthieu De Mari" userId="dfb708c9-d8dc-439f-9a3b-c772bf4a311c" providerId="ADAL" clId="{1002CE28-12E1-453F-8E06-90F32FAF9697}" dt="2022-10-19T06:31:01.123" v="4" actId="20577"/>
          <ac:spMkLst>
            <pc:docMk/>
            <pc:sldMk cId="4221035150" sldId="256"/>
            <ac:spMk id="3" creationId="{816ABDE1-A047-4B53-92F2-67282914DD77}"/>
          </ac:spMkLst>
        </pc:spChg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2169851104" sldId="258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1814682152" sldId="259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753975277" sldId="260"/>
        </pc:sldMkLst>
      </pc:sldChg>
      <pc:sldChg chg="del">
        <pc:chgData name="Matthieu De Mari" userId="dfb708c9-d8dc-439f-9a3b-c772bf4a311c" providerId="ADAL" clId="{1002CE28-12E1-453F-8E06-90F32FAF9697}" dt="2022-10-19T06:32:06.571" v="5" actId="47"/>
        <pc:sldMkLst>
          <pc:docMk/>
          <pc:sldMk cId="968033501" sldId="268"/>
        </pc:sldMkLst>
      </pc:sldChg>
      <pc:sldChg chg="modSp mod ord">
        <pc:chgData name="Matthieu De Mari" userId="dfb708c9-d8dc-439f-9a3b-c772bf4a311c" providerId="ADAL" clId="{1002CE28-12E1-453F-8E06-90F32FAF9697}" dt="2022-10-19T06:32:13.307" v="17" actId="20577"/>
        <pc:sldMkLst>
          <pc:docMk/>
          <pc:sldMk cId="1040156172" sldId="377"/>
        </pc:sldMkLst>
        <pc:spChg chg="mod">
          <ac:chgData name="Matthieu De Mari" userId="dfb708c9-d8dc-439f-9a3b-c772bf4a311c" providerId="ADAL" clId="{1002CE28-12E1-453F-8E06-90F32FAF9697}" dt="2022-10-19T06:32:13.307" v="17" actId="20577"/>
          <ac:spMkLst>
            <pc:docMk/>
            <pc:sldMk cId="1040156172" sldId="377"/>
            <ac:spMk id="3" creationId="{816ABDE1-A047-4B53-92F2-67282914DD77}"/>
          </ac:spMkLst>
        </pc:spChg>
      </pc:sldChg>
      <pc:sldMasterChg chg="addSp mod">
        <pc:chgData name="Matthieu De Mari" userId="dfb708c9-d8dc-439f-9a3b-c772bf4a311c" providerId="ADAL" clId="{1002CE28-12E1-453F-8E06-90F32FAF9697}" dt="2022-10-19T06:30:58.618" v="0" actId="33475"/>
        <pc:sldMasterMkLst>
          <pc:docMk/>
          <pc:sldMasterMk cId="2168708284" sldId="2147483648"/>
        </pc:sldMasterMkLst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9" creationId="{27504F79-603A-6F7A-93E7-C9CABA0FF303}"/>
          </ac:spMkLst>
        </pc:spChg>
        <pc:spChg chg="add">
          <ac:chgData name="Matthieu De Mari" userId="dfb708c9-d8dc-439f-9a3b-c772bf4a311c" providerId="ADAL" clId="{1002CE28-12E1-453F-8E06-90F32FAF9697}" dt="2022-10-19T06:30:58.618" v="0" actId="33475"/>
          <ac:spMkLst>
            <pc:docMk/>
            <pc:sldMasterMk cId="2168708284" sldId="2147483648"/>
            <ac:spMk id="10" creationId="{99872183-7F29-FB0F-D3D7-53204406A33F}"/>
          </ac:spMkLst>
        </pc:spChg>
      </pc:sldMasterChg>
    </pc:docChg>
  </pc:docChgLst>
  <pc:docChgLst>
    <pc:chgData name="Matthieu De Mari" userId="dfb708c9-d8dc-439f-9a3b-c772bf4a311c" providerId="ADAL" clId="{FEF7EEA1-64D9-4B2F-A3EA-AA797BDA10B0}"/>
    <pc:docChg chg="custSel addSld modSld modSection">
      <pc:chgData name="Matthieu De Mari" userId="dfb708c9-d8dc-439f-9a3b-c772bf4a311c" providerId="ADAL" clId="{FEF7EEA1-64D9-4B2F-A3EA-AA797BDA10B0}" dt="2023-02-08T04:46:24.485" v="663" actId="20577"/>
      <pc:docMkLst>
        <pc:docMk/>
      </pc:docMkLst>
      <pc:sldChg chg="modSp mod modClrScheme chgLayout">
        <pc:chgData name="Matthieu De Mari" userId="dfb708c9-d8dc-439f-9a3b-c772bf4a311c" providerId="ADAL" clId="{FEF7EEA1-64D9-4B2F-A3EA-AA797BDA10B0}" dt="2023-02-08T04:26:29.346" v="5" actId="20577"/>
        <pc:sldMkLst>
          <pc:docMk/>
          <pc:sldMk cId="1458730680" sldId="396"/>
        </pc:sldMkLst>
        <pc:spChg chg="mod ord">
          <ac:chgData name="Matthieu De Mari" userId="dfb708c9-d8dc-439f-9a3b-c772bf4a311c" providerId="ADAL" clId="{FEF7EEA1-64D9-4B2F-A3EA-AA797BDA10B0}" dt="2023-02-08T04:26:26.226" v="4" actId="700"/>
          <ac:spMkLst>
            <pc:docMk/>
            <pc:sldMk cId="1458730680" sldId="396"/>
            <ac:spMk id="2" creationId="{AB0F840A-9158-1C9B-1451-026D2AA9FE34}"/>
          </ac:spMkLst>
        </pc:spChg>
        <pc:spChg chg="mod ord">
          <ac:chgData name="Matthieu De Mari" userId="dfb708c9-d8dc-439f-9a3b-c772bf4a311c" providerId="ADAL" clId="{FEF7EEA1-64D9-4B2F-A3EA-AA797BDA10B0}" dt="2023-02-08T04:26:29.346" v="5" actId="20577"/>
          <ac:spMkLst>
            <pc:docMk/>
            <pc:sldMk cId="1458730680" sldId="396"/>
            <ac:spMk id="3" creationId="{54C2D511-85EE-1F9B-89D9-7815B51B2B8B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43:19.572" v="529" actId="478"/>
        <pc:sldMkLst>
          <pc:docMk/>
          <pc:sldMk cId="4039171501" sldId="401"/>
        </pc:sldMkLst>
        <pc:spChg chg="mod ord">
          <ac:chgData name="Matthieu De Mari" userId="dfb708c9-d8dc-439f-9a3b-c772bf4a311c" providerId="ADAL" clId="{FEF7EEA1-64D9-4B2F-A3EA-AA797BDA10B0}" dt="2023-02-08T04:43:17.016" v="527" actId="700"/>
          <ac:spMkLst>
            <pc:docMk/>
            <pc:sldMk cId="4039171501" sldId="401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17.029" v="528" actId="27636"/>
          <ac:spMkLst>
            <pc:docMk/>
            <pc:sldMk cId="4039171501" sldId="401"/>
            <ac:spMk id="3" creationId="{63E638E1-0E19-7F02-7FE0-49EBCE47EBFA}"/>
          </ac:spMkLst>
        </pc:spChg>
        <pc:spChg chg="del mod ord">
          <ac:chgData name="Matthieu De Mari" userId="dfb708c9-d8dc-439f-9a3b-c772bf4a311c" providerId="ADAL" clId="{FEF7EEA1-64D9-4B2F-A3EA-AA797BDA10B0}" dt="2023-02-08T04:43:19.572" v="529" actId="478"/>
          <ac:spMkLst>
            <pc:docMk/>
            <pc:sldMk cId="4039171501" sldId="401"/>
            <ac:spMk id="4" creationId="{77147CE6-9948-1412-0650-A43164C7A53D}"/>
          </ac:spMkLst>
        </pc:spChg>
      </pc:sldChg>
      <pc:sldChg chg="modSp mod">
        <pc:chgData name="Matthieu De Mari" userId="dfb708c9-d8dc-439f-9a3b-c772bf4a311c" providerId="ADAL" clId="{FEF7EEA1-64D9-4B2F-A3EA-AA797BDA10B0}" dt="2023-02-08T04:40:20.259" v="358" actId="113"/>
        <pc:sldMkLst>
          <pc:docMk/>
          <pc:sldMk cId="3163596145" sldId="402"/>
        </pc:sldMkLst>
        <pc:spChg chg="mod">
          <ac:chgData name="Matthieu De Mari" userId="dfb708c9-d8dc-439f-9a3b-c772bf4a311c" providerId="ADAL" clId="{FEF7EEA1-64D9-4B2F-A3EA-AA797BDA10B0}" dt="2023-02-08T04:40:20.259" v="358" actId="113"/>
          <ac:spMkLst>
            <pc:docMk/>
            <pc:sldMk cId="3163596145" sldId="402"/>
            <ac:spMk id="3" creationId="{CF1D478A-0975-EE46-490C-B98DC55AC938}"/>
          </ac:spMkLst>
        </pc:spChg>
      </pc:sldChg>
      <pc:sldChg chg="modSp mod">
        <pc:chgData name="Matthieu De Mari" userId="dfb708c9-d8dc-439f-9a3b-c772bf4a311c" providerId="ADAL" clId="{FEF7EEA1-64D9-4B2F-A3EA-AA797BDA10B0}" dt="2023-02-08T04:26:41.546" v="6"/>
        <pc:sldMkLst>
          <pc:docMk/>
          <pc:sldMk cId="3381120192" sldId="788"/>
        </pc:sldMkLst>
        <pc:spChg chg="mod">
          <ac:chgData name="Matthieu De Mari" userId="dfb708c9-d8dc-439f-9a3b-c772bf4a311c" providerId="ADAL" clId="{FEF7EEA1-64D9-4B2F-A3EA-AA797BDA10B0}" dt="2023-02-08T04:26:41.546" v="6"/>
          <ac:spMkLst>
            <pc:docMk/>
            <pc:sldMk cId="3381120192" sldId="788"/>
            <ac:spMk id="8" creationId="{668F32F8-5E46-06D2-D714-2FC1D4FB60B1}"/>
          </ac:spMkLst>
        </pc:spChg>
      </pc:sldChg>
      <pc:sldChg chg="modSp mod">
        <pc:chgData name="Matthieu De Mari" userId="dfb708c9-d8dc-439f-9a3b-c772bf4a311c" providerId="ADAL" clId="{FEF7EEA1-64D9-4B2F-A3EA-AA797BDA10B0}" dt="2023-02-08T04:32:23.895" v="22" actId="20577"/>
        <pc:sldMkLst>
          <pc:docMk/>
          <pc:sldMk cId="473408429" sldId="789"/>
        </pc:sldMkLst>
        <pc:spChg chg="mod">
          <ac:chgData name="Matthieu De Mari" userId="dfb708c9-d8dc-439f-9a3b-c772bf4a311c" providerId="ADAL" clId="{FEF7EEA1-64D9-4B2F-A3EA-AA797BDA10B0}" dt="2023-02-08T04:32:23.895" v="22" actId="20577"/>
          <ac:spMkLst>
            <pc:docMk/>
            <pc:sldMk cId="473408429" sldId="789"/>
            <ac:spMk id="3" creationId="{BA2A0416-0B18-CDD3-9A37-B441AE8FAEC0}"/>
          </ac:spMkLst>
        </pc:spChg>
      </pc:sldChg>
      <pc:sldChg chg="modSp mod">
        <pc:chgData name="Matthieu De Mari" userId="dfb708c9-d8dc-439f-9a3b-c772bf4a311c" providerId="ADAL" clId="{FEF7EEA1-64D9-4B2F-A3EA-AA797BDA10B0}" dt="2023-02-08T04:34:35.142" v="135" actId="20577"/>
        <pc:sldMkLst>
          <pc:docMk/>
          <pc:sldMk cId="253262496" sldId="802"/>
        </pc:sldMkLst>
        <pc:spChg chg="mod">
          <ac:chgData name="Matthieu De Mari" userId="dfb708c9-d8dc-439f-9a3b-c772bf4a311c" providerId="ADAL" clId="{FEF7EEA1-64D9-4B2F-A3EA-AA797BDA10B0}" dt="2023-02-08T04:33:56.870" v="89" actId="20577"/>
          <ac:spMkLst>
            <pc:docMk/>
            <pc:sldMk cId="253262496" sldId="802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4:35.142" v="135" actId="20577"/>
          <ac:spMkLst>
            <pc:docMk/>
            <pc:sldMk cId="253262496" sldId="802"/>
            <ac:spMk id="4" creationId="{3D8906E9-3F26-1680-6CF9-CC0314375949}"/>
          </ac:spMkLst>
        </pc:spChg>
      </pc:sldChg>
      <pc:sldChg chg="delSp modSp mod modClrScheme chgLayout">
        <pc:chgData name="Matthieu De Mari" userId="dfb708c9-d8dc-439f-9a3b-c772bf4a311c" providerId="ADAL" clId="{FEF7EEA1-64D9-4B2F-A3EA-AA797BDA10B0}" dt="2023-02-08T04:34:57.975" v="139" actId="478"/>
        <pc:sldMkLst>
          <pc:docMk/>
          <pc:sldMk cId="165715628" sldId="804"/>
        </pc:sldMkLst>
        <pc:spChg chg="mod ord">
          <ac:chgData name="Matthieu De Mari" userId="dfb708c9-d8dc-439f-9a3b-c772bf4a311c" providerId="ADAL" clId="{FEF7EEA1-64D9-4B2F-A3EA-AA797BDA10B0}" dt="2023-02-08T04:34:53.927" v="137" actId="700"/>
          <ac:spMkLst>
            <pc:docMk/>
            <pc:sldMk cId="165715628" sldId="804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4:54.458" v="138" actId="27636"/>
          <ac:spMkLst>
            <pc:docMk/>
            <pc:sldMk cId="165715628" sldId="804"/>
            <ac:spMk id="3" creationId="{F0814AA9-339A-72D8-E8A9-C066A3ED5800}"/>
          </ac:spMkLst>
        </pc:spChg>
        <pc:spChg chg="del mod ord">
          <ac:chgData name="Matthieu De Mari" userId="dfb708c9-d8dc-439f-9a3b-c772bf4a311c" providerId="ADAL" clId="{FEF7EEA1-64D9-4B2F-A3EA-AA797BDA10B0}" dt="2023-02-08T04:34:57.975" v="139" actId="478"/>
          <ac:spMkLst>
            <pc:docMk/>
            <pc:sldMk cId="165715628" sldId="804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6:35.088" v="279" actId="20577"/>
        <pc:sldMkLst>
          <pc:docMk/>
          <pc:sldMk cId="1145967515" sldId="805"/>
        </pc:sldMkLst>
        <pc:spChg chg="mod">
          <ac:chgData name="Matthieu De Mari" userId="dfb708c9-d8dc-439f-9a3b-c772bf4a311c" providerId="ADAL" clId="{FEF7EEA1-64D9-4B2F-A3EA-AA797BDA10B0}" dt="2023-02-08T04:35:31.325" v="149" actId="5793"/>
          <ac:spMkLst>
            <pc:docMk/>
            <pc:sldMk cId="1145967515" sldId="805"/>
            <ac:spMk id="3" creationId="{F0814AA9-339A-72D8-E8A9-C066A3ED5800}"/>
          </ac:spMkLst>
        </pc:spChg>
        <pc:spChg chg="mod">
          <ac:chgData name="Matthieu De Mari" userId="dfb708c9-d8dc-439f-9a3b-c772bf4a311c" providerId="ADAL" clId="{FEF7EEA1-64D9-4B2F-A3EA-AA797BDA10B0}" dt="2023-02-08T04:36:35.088" v="279" actId="20577"/>
          <ac:spMkLst>
            <pc:docMk/>
            <pc:sldMk cId="1145967515" sldId="805"/>
            <ac:spMk id="4" creationId="{73645EA5-24B1-2D96-6660-3C5A2AEA5B3E}"/>
          </ac:spMkLst>
        </pc:spChg>
      </pc:sldChg>
      <pc:sldChg chg="modSp mod">
        <pc:chgData name="Matthieu De Mari" userId="dfb708c9-d8dc-439f-9a3b-c772bf4a311c" providerId="ADAL" clId="{FEF7EEA1-64D9-4B2F-A3EA-AA797BDA10B0}" dt="2023-02-08T04:37:28.837" v="302" actId="20577"/>
        <pc:sldMkLst>
          <pc:docMk/>
          <pc:sldMk cId="609329699" sldId="807"/>
        </pc:sldMkLst>
        <pc:spChg chg="mod">
          <ac:chgData name="Matthieu De Mari" userId="dfb708c9-d8dc-439f-9a3b-c772bf4a311c" providerId="ADAL" clId="{FEF7EEA1-64D9-4B2F-A3EA-AA797BDA10B0}" dt="2023-02-08T04:37:28.837" v="302" actId="20577"/>
          <ac:spMkLst>
            <pc:docMk/>
            <pc:sldMk cId="609329699" sldId="807"/>
            <ac:spMk id="3" creationId="{F0814AA9-339A-72D8-E8A9-C066A3ED5800}"/>
          </ac:spMkLst>
        </pc:spChg>
      </pc:sldChg>
      <pc:sldChg chg="modSp mod">
        <pc:chgData name="Matthieu De Mari" userId="dfb708c9-d8dc-439f-9a3b-c772bf4a311c" providerId="ADAL" clId="{FEF7EEA1-64D9-4B2F-A3EA-AA797BDA10B0}" dt="2023-02-08T04:38:42.169" v="344" actId="20577"/>
        <pc:sldMkLst>
          <pc:docMk/>
          <pc:sldMk cId="3415879044" sldId="810"/>
        </pc:sldMkLst>
        <pc:spChg chg="mod">
          <ac:chgData name="Matthieu De Mari" userId="dfb708c9-d8dc-439f-9a3b-c772bf4a311c" providerId="ADAL" clId="{FEF7EEA1-64D9-4B2F-A3EA-AA797BDA10B0}" dt="2023-02-08T04:38:42.169" v="344" actId="20577"/>
          <ac:spMkLst>
            <pc:docMk/>
            <pc:sldMk cId="3415879044" sldId="810"/>
            <ac:spMk id="3" creationId="{F03B80B8-F02F-81A4-905C-A12A73155D58}"/>
          </ac:spMkLst>
        </pc:spChg>
      </pc:sldChg>
      <pc:sldChg chg="modSp mod">
        <pc:chgData name="Matthieu De Mari" userId="dfb708c9-d8dc-439f-9a3b-c772bf4a311c" providerId="ADAL" clId="{FEF7EEA1-64D9-4B2F-A3EA-AA797BDA10B0}" dt="2023-02-08T04:39:01.905" v="347" actId="115"/>
        <pc:sldMkLst>
          <pc:docMk/>
          <pc:sldMk cId="2804082923" sldId="811"/>
        </pc:sldMkLst>
        <pc:spChg chg="mod">
          <ac:chgData name="Matthieu De Mari" userId="dfb708c9-d8dc-439f-9a3b-c772bf4a311c" providerId="ADAL" clId="{FEF7EEA1-64D9-4B2F-A3EA-AA797BDA10B0}" dt="2023-02-08T04:39:01.905" v="347" actId="115"/>
          <ac:spMkLst>
            <pc:docMk/>
            <pc:sldMk cId="2804082923" sldId="811"/>
            <ac:spMk id="5" creationId="{0ABFA246-AA73-67B0-2D31-98CDFA32F1EB}"/>
          </ac:spMkLst>
        </pc:spChg>
      </pc:sldChg>
      <pc:sldChg chg="modSp mod">
        <pc:chgData name="Matthieu De Mari" userId="dfb708c9-d8dc-439f-9a3b-c772bf4a311c" providerId="ADAL" clId="{FEF7EEA1-64D9-4B2F-A3EA-AA797BDA10B0}" dt="2023-02-08T04:43:06.268" v="525" actId="113"/>
        <pc:sldMkLst>
          <pc:docMk/>
          <pc:sldMk cId="507741553" sldId="815"/>
        </pc:sldMkLst>
        <pc:spChg chg="mod">
          <ac:chgData name="Matthieu De Mari" userId="dfb708c9-d8dc-439f-9a3b-c772bf4a311c" providerId="ADAL" clId="{FEF7EEA1-64D9-4B2F-A3EA-AA797BDA10B0}" dt="2023-02-08T04:43:06.268" v="525" actId="113"/>
          <ac:spMkLst>
            <pc:docMk/>
            <pc:sldMk cId="507741553" sldId="815"/>
            <ac:spMk id="5" creationId="{FD741876-3C5F-A683-C589-99A3ED536B4B}"/>
          </ac:spMkLst>
        </pc:spChg>
      </pc:sldChg>
      <pc:sldChg chg="modSp mod">
        <pc:chgData name="Matthieu De Mari" userId="dfb708c9-d8dc-439f-9a3b-c772bf4a311c" providerId="ADAL" clId="{FEF7EEA1-64D9-4B2F-A3EA-AA797BDA10B0}" dt="2023-02-08T04:44:08.197" v="574" actId="27636"/>
        <pc:sldMkLst>
          <pc:docMk/>
          <pc:sldMk cId="1946753280" sldId="816"/>
        </pc:sldMkLst>
        <pc:spChg chg="mod">
          <ac:chgData name="Matthieu De Mari" userId="dfb708c9-d8dc-439f-9a3b-c772bf4a311c" providerId="ADAL" clId="{FEF7EEA1-64D9-4B2F-A3EA-AA797BDA10B0}" dt="2023-02-08T04:44:08.197" v="574" actId="27636"/>
          <ac:spMkLst>
            <pc:docMk/>
            <pc:sldMk cId="1946753280" sldId="816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4:43.502" v="577" actId="27636"/>
        <pc:sldMkLst>
          <pc:docMk/>
          <pc:sldMk cId="182983479" sldId="818"/>
        </pc:sldMkLst>
        <pc:spChg chg="mod">
          <ac:chgData name="Matthieu De Mari" userId="dfb708c9-d8dc-439f-9a3b-c772bf4a311c" providerId="ADAL" clId="{FEF7EEA1-64D9-4B2F-A3EA-AA797BDA10B0}" dt="2023-02-08T04:44:43.502" v="577" actId="27636"/>
          <ac:spMkLst>
            <pc:docMk/>
            <pc:sldMk cId="182983479" sldId="818"/>
            <ac:spMk id="3" creationId="{63E638E1-0E19-7F02-7FE0-49EBCE47EBFA}"/>
          </ac:spMkLst>
        </pc:spChg>
      </pc:sldChg>
      <pc:sldChg chg="modSp mod">
        <pc:chgData name="Matthieu De Mari" userId="dfb708c9-d8dc-439f-9a3b-c772bf4a311c" providerId="ADAL" clId="{FEF7EEA1-64D9-4B2F-A3EA-AA797BDA10B0}" dt="2023-02-08T04:46:24.485" v="663" actId="20577"/>
        <pc:sldMkLst>
          <pc:docMk/>
          <pc:sldMk cId="3100375267" sldId="826"/>
        </pc:sldMkLst>
        <pc:spChg chg="mod">
          <ac:chgData name="Matthieu De Mari" userId="dfb708c9-d8dc-439f-9a3b-c772bf4a311c" providerId="ADAL" clId="{FEF7EEA1-64D9-4B2F-A3EA-AA797BDA10B0}" dt="2023-02-08T04:46:24.485" v="663" actId="20577"/>
          <ac:spMkLst>
            <pc:docMk/>
            <pc:sldMk cId="3100375267" sldId="826"/>
            <ac:spMk id="5" creationId="{7ACD5660-3AA0-1773-354B-1B2326A4442B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35:16.547" v="148" actId="5793"/>
        <pc:sldMkLst>
          <pc:docMk/>
          <pc:sldMk cId="386474252" sldId="827"/>
        </pc:sldMkLst>
        <pc:spChg chg="mod or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2" creationId="{A8C99902-2A36-9C91-5F2C-9819DE23FB0C}"/>
          </ac:spMkLst>
        </pc:spChg>
        <pc:spChg chg="mod ord">
          <ac:chgData name="Matthieu De Mari" userId="dfb708c9-d8dc-439f-9a3b-c772bf4a311c" providerId="ADAL" clId="{FEF7EEA1-64D9-4B2F-A3EA-AA797BDA10B0}" dt="2023-02-08T04:35:16.547" v="148" actId="5793"/>
          <ac:spMkLst>
            <pc:docMk/>
            <pc:sldMk cId="386474252" sldId="827"/>
            <ac:spMk id="3" creationId="{F0814AA9-339A-72D8-E8A9-C066A3ED5800}"/>
          </ac:spMkLst>
        </pc:spChg>
        <pc:spChg chg="del mod">
          <ac:chgData name="Matthieu De Mari" userId="dfb708c9-d8dc-439f-9a3b-c772bf4a311c" providerId="ADAL" clId="{FEF7EEA1-64D9-4B2F-A3EA-AA797BDA10B0}" dt="2023-02-08T04:35:10.227" v="146" actId="700"/>
          <ac:spMkLst>
            <pc:docMk/>
            <pc:sldMk cId="386474252" sldId="827"/>
            <ac:spMk id="4" creationId="{73645EA5-24B1-2D96-6660-3C5A2AEA5B3E}"/>
          </ac:spMkLst>
        </pc:spChg>
      </pc:sldChg>
      <pc:sldChg chg="modSp add mod">
        <pc:chgData name="Matthieu De Mari" userId="dfb708c9-d8dc-439f-9a3b-c772bf4a311c" providerId="ADAL" clId="{FEF7EEA1-64D9-4B2F-A3EA-AA797BDA10B0}" dt="2023-02-08T04:42:16.409" v="473" actId="20577"/>
        <pc:sldMkLst>
          <pc:docMk/>
          <pc:sldMk cId="2986862345" sldId="828"/>
        </pc:sldMkLst>
        <pc:spChg chg="mod">
          <ac:chgData name="Matthieu De Mari" userId="dfb708c9-d8dc-439f-9a3b-c772bf4a311c" providerId="ADAL" clId="{FEF7EEA1-64D9-4B2F-A3EA-AA797BDA10B0}" dt="2023-02-08T04:42:16.409" v="473" actId="20577"/>
          <ac:spMkLst>
            <pc:docMk/>
            <pc:sldMk cId="2986862345" sldId="828"/>
            <ac:spMk id="3" creationId="{CF1D478A-0975-EE46-490C-B98DC55AC938}"/>
          </ac:spMkLst>
        </pc:spChg>
      </pc:sldChg>
      <pc:sldChg chg="delSp modSp add mod modClrScheme chgLayout">
        <pc:chgData name="Matthieu De Mari" userId="dfb708c9-d8dc-439f-9a3b-c772bf4a311c" providerId="ADAL" clId="{FEF7EEA1-64D9-4B2F-A3EA-AA797BDA10B0}" dt="2023-02-08T04:43:28.633" v="539" actId="27636"/>
        <pc:sldMkLst>
          <pc:docMk/>
          <pc:sldMk cId="2441798468" sldId="829"/>
        </pc:sldMkLst>
        <pc:spChg chg="mod ord">
          <ac:chgData name="Matthieu De Mari" userId="dfb708c9-d8dc-439f-9a3b-c772bf4a311c" providerId="ADAL" clId="{FEF7EEA1-64D9-4B2F-A3EA-AA797BDA10B0}" dt="2023-02-08T04:43:28.617" v="538" actId="700"/>
          <ac:spMkLst>
            <pc:docMk/>
            <pc:sldMk cId="2441798468" sldId="829"/>
            <ac:spMk id="2" creationId="{AC1D82E3-0CF1-4CB6-B079-94D3470FB21B}"/>
          </ac:spMkLst>
        </pc:spChg>
        <pc:spChg chg="mod ord">
          <ac:chgData name="Matthieu De Mari" userId="dfb708c9-d8dc-439f-9a3b-c772bf4a311c" providerId="ADAL" clId="{FEF7EEA1-64D9-4B2F-A3EA-AA797BDA10B0}" dt="2023-02-08T04:43:28.633" v="539" actId="27636"/>
          <ac:spMkLst>
            <pc:docMk/>
            <pc:sldMk cId="2441798468" sldId="829"/>
            <ac:spMk id="3" creationId="{63E638E1-0E19-7F02-7FE0-49EBCE47EBFA}"/>
          </ac:spMkLst>
        </pc:spChg>
        <pc:spChg chg="del mod">
          <ac:chgData name="Matthieu De Mari" userId="dfb708c9-d8dc-439f-9a3b-c772bf4a311c" providerId="ADAL" clId="{FEF7EEA1-64D9-4B2F-A3EA-AA797BDA10B0}" dt="2023-02-08T04:43:25.431" v="537" actId="478"/>
          <ac:spMkLst>
            <pc:docMk/>
            <pc:sldMk cId="2441798468" sldId="829"/>
            <ac:spMk id="4" creationId="{77147CE6-9948-1412-0650-A43164C7A53D}"/>
          </ac:spMkLst>
        </pc:spChg>
      </pc:sldChg>
      <pc:sldChg chg="modSp add mod">
        <pc:chgData name="Matthieu De Mari" userId="dfb708c9-d8dc-439f-9a3b-c772bf4a311c" providerId="ADAL" clId="{FEF7EEA1-64D9-4B2F-A3EA-AA797BDA10B0}" dt="2023-02-08T04:45:33.607" v="646" actId="20577"/>
        <pc:sldMkLst>
          <pc:docMk/>
          <pc:sldMk cId="491711875" sldId="830"/>
        </pc:sldMkLst>
        <pc:spChg chg="mod">
          <ac:chgData name="Matthieu De Mari" userId="dfb708c9-d8dc-439f-9a3b-c772bf4a311c" providerId="ADAL" clId="{FEF7EEA1-64D9-4B2F-A3EA-AA797BDA10B0}" dt="2023-02-08T04:45:33.607" v="646" actId="20577"/>
          <ac:spMkLst>
            <pc:docMk/>
            <pc:sldMk cId="491711875" sldId="830"/>
            <ac:spMk id="3" creationId="{63E638E1-0E19-7F02-7FE0-49EBCE47EBFA}"/>
          </ac:spMkLst>
        </pc:spChg>
      </pc:sldChg>
    </pc:docChg>
  </pc:docChgLst>
</pc:chgInfo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1478373-EB31-4867-8CF0-FA31364748A5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B14DF365-F842-4E76-AC24-5BC5382A0823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8281265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93E4AD2-5DFB-40B9-9046-538F457C2D4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9189AB4D-C9BD-4804-BAD4-30ABC21BBF41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FC16BA0-299B-403D-BF6F-22CAD5861D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492CE3F-0F08-4DF3-A557-685AC26F71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DB7FD2-E7A4-40C9-9DA4-17033504776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7660711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0EB0483-1596-4673-8A29-254D3DC88A5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F78DE429-CA08-4265-9A4D-51FDC7FA54E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EE484A7-7EB0-4711-BB58-4DD3DBAC7D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2541F78-0B35-41BE-A0A9-4586BE477DA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5D6E482-F592-48F9-83BC-62EB3DB573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1594651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D5361B4E-3627-4AD6-AD20-F32FAFBDA413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048BF35-5935-4E82-A1F8-08337A4DA33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FFBD791-DE7C-49E1-A341-84D81473B5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9FD9CCE-A99B-4CBA-91FF-4D46A3F5C0E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63CAD09-2925-4932-B93A-FF27DE64CA8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20059795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EC9B31A-FA50-4DA2-9315-474283DEB0F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9F3FCD2-8B77-4AF4-8080-624AD9E7F85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311587F-CECC-48E1-9033-F499920813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ADBEDBB-8F3E-4349-BF02-8BA4BFA4A1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E2049832-CE42-4D03-89CE-BF86C228833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1704103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6B741B7-69A0-4F98-A4F1-934086E8E6D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6C4F2BF-824A-433E-A1B8-AA04DCB3EA9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0003A02-257B-42F0-BF28-1777F5C487A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1A73EA-09DC-41D8-B62F-461F73837CD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150A76A-6E9C-414F-B980-FF95D8BC403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08184081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77D12A8-E7BA-4E8E-9357-A40BF427BF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3FB368D-1AC8-401B-8D15-AB5F2DF52BEE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2B54FE0-C058-43CC-8FAE-A8FF7FC43F8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6A6EDAEE-3329-419E-908B-25F1A6C11B6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DFBF37E1-EFD9-4926-903C-A8F3F36F6D6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31BFE49-D09A-40E3-8D45-D54CF1403B5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92178148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A06ACB-47EB-4233-8485-0DBCD4792BC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A51BCCC-D7D1-44A6-85A4-5F35671D803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FF24D018-9C08-4325-8DE0-27765125B3DC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1B054B92-6EF5-4DC3-8819-3BB914D088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29DEE04-4503-4C98-A54E-5B4414DE449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E682F25-2B9E-401E-842E-29906523234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E7C4412F-03BB-4180-96FC-5FFE79C5FE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3D4B694-771E-4D77-A094-AE6844AC4B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3577633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084B0B5-CEFD-42FE-80F6-946D187926B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62338384-0D5D-4181-9005-8843908CF6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9F3C4F2-521E-43BA-978F-A744CDEB10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E6E24618-CDB0-4673-AF57-77A81FE6F53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69938184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879B6684-ECAC-47C6-9E72-EC9A0F42056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69837DBC-C277-472E-BF47-6769C2B2042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BD39D80B-7718-49DE-9803-FDF6ECAD19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41411844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2FDE5B7-A7F2-453D-9210-C132F79425A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F581A54-3B44-49FD-9DFE-5C031AC3B0E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38CEDAA9-F86E-42B0-BCB5-FFBD8F9BD231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E8E5CCE-232A-418F-BF54-FECCCBE5BBE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F510C79A-014C-4B02-9279-7EE20A51288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DE3E7691-D5FC-4182-9AE9-20D2EFC761D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82401969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6E35217-D17F-45E7-B7CA-F5D4DAFB30D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F8B94D55-9243-49C9-96F4-70D456901505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E476A3C-7074-4031-BCF5-275CD92ED78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6130CC7-09EA-4C92-80AE-F253D048A40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7CD087-50BE-480B-BD3C-2CCB17C0ED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F96C921-787D-431A-BDD7-DA404775A0E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57684652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1DB992C-5696-43C0-B140-56751731D8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C058581-4C84-49FD-8B3C-95F4C8571A1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948350B-1B49-41B8-8A7A-F1A1B98F8CA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85DF616-B21E-4EF6-A6A5-95E2FB3EB1A1}" type="datetimeFigureOut">
              <a:rPr lang="en-GB" smtClean="0"/>
              <a:t>07/02/2024</a:t>
            </a:fld>
            <a:endParaRPr lang="en-GB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0BE49B-AA7F-417D-B067-42C40475CC1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B3972CFA-2157-4F98-8693-550F0B104B6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05DED30-C8B5-4AF9-8D67-600C77DA493C}" type="slidenum">
              <a:rPr lang="en-GB" smtClean="0"/>
              <a:t>‹#›</a:t>
            </a:fld>
            <a:endParaRPr lang="en-GB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7504F79-603A-6F7A-93E7-C9CABA0FF303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hdr"/>
              </p:ext>
            </p:extLst>
          </p:nvPr>
        </p:nvSpPr>
        <p:spPr>
          <a:xfrm>
            <a:off x="5781675" y="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872183-7F29-FB0F-D3D7-53204406A33F}"/>
              </a:ext>
            </a:extLst>
          </p:cNvPr>
          <p:cNvSpPr txBox="1"/>
          <p:nvPr userDrawn="1">
            <p:extLst>
              <p:ext uri="{1162E1C5-73C7-4A58-AE30-91384D911F3F}">
                <p184:classification xmlns:p184="http://schemas.microsoft.com/office/powerpoint/2018/4/main" val="ftr"/>
              </p:ext>
            </p:extLst>
          </p:nvPr>
        </p:nvSpPr>
        <p:spPr>
          <a:xfrm>
            <a:off x="5781675" y="6675120"/>
            <a:ext cx="663575" cy="182880"/>
          </a:xfrm>
          <a:prstGeom prst="rect">
            <a:avLst/>
          </a:prstGeom>
        </p:spPr>
        <p:txBody>
          <a:bodyPr horzOverflow="overflow" lIns="0" tIns="0" rIns="0" bIns="0">
            <a:spAutoFit/>
          </a:bodyPr>
          <a:lstStyle/>
          <a:p>
            <a:pPr algn="l"/>
            <a:r>
              <a:rPr lang="en-SG" sz="1200">
                <a:solidFill>
                  <a:srgbClr val="FF0000"/>
                </a:solidFill>
                <a:latin typeface="Calibri" panose="020F0502020204030204" pitchFamily="34" charset="0"/>
                <a:cs typeface="Calibri" panose="020F0502020204030204" pitchFamily="34" charset="0"/>
              </a:rPr>
              <a:t>Restricted</a:t>
            </a:r>
          </a:p>
        </p:txBody>
      </p:sp>
    </p:spTree>
    <p:extLst>
      <p:ext uri="{BB962C8B-B14F-4D97-AF65-F5344CB8AC3E}">
        <p14:creationId xmlns:p14="http://schemas.microsoft.com/office/powerpoint/2010/main" val="216870828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hyperlink" Target="https://pandas.pydata.org/docs/user_guide/10min.html" TargetMode="External"/><Relationship Id="rId1" Type="http://schemas.openxmlformats.org/officeDocument/2006/relationships/slideLayout" Target="../slideLayouts/slideLayout4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4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hyperlink" Target="https://pytorch.org/vision/stable/datasets.html" TargetMode="External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4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4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4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4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4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7.png"/><Relationship Id="rId1" Type="http://schemas.openxmlformats.org/officeDocument/2006/relationships/slideLayout" Target="../slideLayouts/slideLayout2.xml"/></Relationships>
</file>

<file path=ppt/slides/_rels/slide2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8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3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3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/Relationships>
</file>

<file path=ppt/slides/_rels/slide3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3.png"/><Relationship Id="rId2" Type="http://schemas.openxmlformats.org/officeDocument/2006/relationships/image" Target="../media/image22.png"/><Relationship Id="rId1" Type="http://schemas.openxmlformats.org/officeDocument/2006/relationships/slideLayout" Target="../slideLayouts/slideLayout4.xml"/></Relationships>
</file>

<file path=ppt/slides/_rels/slide3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4.png"/><Relationship Id="rId1" Type="http://schemas.openxmlformats.org/officeDocument/2006/relationships/slideLayout" Target="../slideLayouts/slideLayout2.xml"/></Relationships>
</file>

<file path=ppt/slides/_rels/slide3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4.xml"/></Relationships>
</file>

<file path=ppt/slides/_rels/slide3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7.xml.rels><?xml version="1.0" encoding="UTF-8" standalone="yes"?>
<Relationships xmlns="http://schemas.openxmlformats.org/package/2006/relationships"><Relationship Id="rId2" Type="http://schemas.openxmlformats.org/officeDocument/2006/relationships/image" Target="../media/image27.png"/><Relationship Id="rId1" Type="http://schemas.openxmlformats.org/officeDocument/2006/relationships/slideLayout" Target="../slideLayouts/slideLayout4.xml"/></Relationships>
</file>

<file path=ppt/slides/_rels/slide38.xml.rels><?xml version="1.0" encoding="UTF-8" standalone="yes"?>
<Relationships xmlns="http://schemas.openxmlformats.org/package/2006/relationships"><Relationship Id="rId2" Type="http://schemas.openxmlformats.org/officeDocument/2006/relationships/image" Target="../media/image26.png"/><Relationship Id="rId1" Type="http://schemas.openxmlformats.org/officeDocument/2006/relationships/slideLayout" Target="../slideLayouts/slideLayout4.xml"/></Relationships>
</file>

<file path=ppt/slides/_rels/slide3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0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4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4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4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2.png"/><Relationship Id="rId1" Type="http://schemas.openxmlformats.org/officeDocument/2006/relationships/slideLayout" Target="../slideLayouts/slideLayout2.xml"/></Relationships>
</file>

<file path=ppt/slides/_rels/slide4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3.png"/><Relationship Id="rId1" Type="http://schemas.openxmlformats.org/officeDocument/2006/relationships/slideLayout" Target="../slideLayouts/slideLayout4.xml"/></Relationships>
</file>

<file path=ppt/slides/_rels/slide4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6.xml.rels><?xml version="1.0" encoding="UTF-8" standalone="yes"?>
<Relationships xmlns="http://schemas.openxmlformats.org/package/2006/relationships"><Relationship Id="rId2" Type="http://schemas.openxmlformats.org/officeDocument/2006/relationships/image" Target="../media/image34.png"/><Relationship Id="rId1" Type="http://schemas.openxmlformats.org/officeDocument/2006/relationships/slideLayout" Target="../slideLayouts/slideLayout2.xml"/></Relationships>
</file>

<file path=ppt/slides/_rels/slide4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5.png"/><Relationship Id="rId1" Type="http://schemas.openxmlformats.org/officeDocument/2006/relationships/slideLayout" Target="../slideLayouts/slideLayout4.xml"/></Relationships>
</file>

<file path=ppt/slides/_rels/slide4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4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0.xml.rels><?xml version="1.0" encoding="UTF-8" standalone="yes"?>
<Relationships xmlns="http://schemas.openxmlformats.org/package/2006/relationships"><Relationship Id="rId3" Type="http://schemas.openxmlformats.org/officeDocument/2006/relationships/image" Target="../media/image37.png"/><Relationship Id="rId2" Type="http://schemas.openxmlformats.org/officeDocument/2006/relationships/image" Target="../media/image36.png"/><Relationship Id="rId1" Type="http://schemas.openxmlformats.org/officeDocument/2006/relationships/slideLayout" Target="../slideLayouts/slideLayout4.xml"/></Relationships>
</file>

<file path=ppt/slides/_rels/slide51.xml.rels><?xml version="1.0" encoding="UTF-8" standalone="yes"?>
<Relationships xmlns="http://schemas.openxmlformats.org/package/2006/relationships"><Relationship Id="rId2" Type="http://schemas.openxmlformats.org/officeDocument/2006/relationships/image" Target="../media/image38.png"/><Relationship Id="rId1" Type="http://schemas.openxmlformats.org/officeDocument/2006/relationships/slideLayout" Target="../slideLayouts/slideLayout2.xml"/></Relationships>
</file>

<file path=ppt/slides/_rels/slide5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0.png"/><Relationship Id="rId2" Type="http://schemas.openxmlformats.org/officeDocument/2006/relationships/image" Target="../media/image39.png"/><Relationship Id="rId1" Type="http://schemas.openxmlformats.org/officeDocument/2006/relationships/slideLayout" Target="../slideLayouts/slideLayout5.xml"/></Relationships>
</file>

<file path=ppt/slides/_rels/slide5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1.png"/><Relationship Id="rId2" Type="http://schemas.openxmlformats.org/officeDocument/2006/relationships/image" Target="../media/image380.png"/><Relationship Id="rId1" Type="http://schemas.openxmlformats.org/officeDocument/2006/relationships/slideLayout" Target="../slideLayouts/slideLayout4.xml"/></Relationships>
</file>

<file path=ppt/slides/_rels/slide5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4.xml"/></Relationships>
</file>

<file path=ppt/slides/_rels/slide5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kaggle.com/datasets/prevek18/ames-housing-dataset?resource=download" TargetMode="Externa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80CEB46-CC16-4D19-8C2C-AEE9471D8168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375139" y="942610"/>
            <a:ext cx="11441722" cy="2387600"/>
          </a:xfrm>
        </p:spPr>
        <p:txBody>
          <a:bodyPr>
            <a:normAutofit fontScale="90000"/>
          </a:bodyPr>
          <a:lstStyle/>
          <a:p>
            <a:r>
              <a:rPr lang="en-US" b="1" dirty="0"/>
              <a:t>50.039 Theory and Practice of</a:t>
            </a:r>
            <a:br>
              <a:rPr lang="en-US" b="1" dirty="0"/>
            </a:br>
            <a:r>
              <a:rPr lang="en-US" b="1" dirty="0"/>
              <a:t>Deep Learning</a:t>
            </a:r>
            <a:br>
              <a:rPr lang="en-US" dirty="0"/>
            </a:br>
            <a:r>
              <a:rPr lang="en-US" dirty="0"/>
              <a:t>W3-S3 Introduction to Deep Learning using the </a:t>
            </a:r>
            <a:r>
              <a:rPr lang="en-US" dirty="0" err="1"/>
              <a:t>PyTorch</a:t>
            </a:r>
            <a:r>
              <a:rPr lang="en-US" dirty="0"/>
              <a:t> framework</a:t>
            </a:r>
            <a:endParaRPr lang="en-GB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816ABDE1-A047-4B53-92F2-67282914DD77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dirty="0"/>
              <a:t>Matthieu </a:t>
            </a:r>
            <a:r>
              <a:rPr lang="en-US"/>
              <a:t>De Mari</a:t>
            </a:r>
            <a:endParaRPr lang="en-US" dirty="0"/>
          </a:p>
        </p:txBody>
      </p:sp>
      <p:pic>
        <p:nvPicPr>
          <p:cNvPr id="4" name="Picture 3" descr="A picture containing drawing&#10;&#10;Description automatically generated">
            <a:extLst>
              <a:ext uri="{FF2B5EF4-FFF2-40B4-BE49-F238E27FC236}">
                <a16:creationId xmlns:a16="http://schemas.microsoft.com/office/drawing/2014/main" id="{EEFD138E-FF3C-4975-898F-313719523671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874008" y="4484243"/>
            <a:ext cx="4443984" cy="173126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04015617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features we are interested in are:</a:t>
            </a:r>
          </a:p>
          <a:p>
            <a:r>
              <a:rPr lang="en-GB" b="1" dirty="0"/>
              <a:t>Lot</a:t>
            </a:r>
            <a:r>
              <a:rPr lang="en-GB" dirty="0"/>
              <a:t> </a:t>
            </a:r>
            <a:r>
              <a:rPr lang="en-GB" b="1" dirty="0"/>
              <a:t>Area</a:t>
            </a:r>
            <a:r>
              <a:rPr lang="en-GB" dirty="0"/>
              <a:t>: The area of the lot in square feet.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Qual</a:t>
            </a:r>
            <a:r>
              <a:rPr lang="en-GB" dirty="0"/>
              <a:t>: A rating of the overall material and finish of the house (1-10).</a:t>
            </a:r>
          </a:p>
          <a:p>
            <a:r>
              <a:rPr lang="en-GB" b="1" dirty="0"/>
              <a:t>Overall</a:t>
            </a:r>
            <a:r>
              <a:rPr lang="en-GB" dirty="0"/>
              <a:t> </a:t>
            </a:r>
            <a:r>
              <a:rPr lang="en-GB" b="1" dirty="0"/>
              <a:t>Cond</a:t>
            </a:r>
            <a:r>
              <a:rPr lang="en-GB" dirty="0"/>
              <a:t>: A rating of the overall condition of the house (1-10).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/>
              <a:t>Built</a:t>
            </a:r>
            <a:r>
              <a:rPr lang="en-GB" dirty="0"/>
              <a:t>: The year the house was built.</a:t>
            </a:r>
          </a:p>
          <a:p>
            <a:r>
              <a:rPr lang="en-GB" b="1" dirty="0"/>
              <a:t>Year</a:t>
            </a:r>
            <a:r>
              <a:rPr lang="en-GB" dirty="0"/>
              <a:t> </a:t>
            </a:r>
            <a:r>
              <a:rPr lang="en-GB" b="1" dirty="0" err="1"/>
              <a:t>Remod</a:t>
            </a:r>
            <a:r>
              <a:rPr lang="en-GB" b="1" dirty="0"/>
              <a:t>/Add</a:t>
            </a:r>
            <a:r>
              <a:rPr lang="en-GB" dirty="0"/>
              <a:t>: The year the house was </a:t>
            </a:r>
            <a:r>
              <a:rPr lang="en-GB" dirty="0" err="1"/>
              <a:t>remodeled</a:t>
            </a:r>
            <a:r>
              <a:rPr lang="en-GB" dirty="0"/>
              <a:t> or had an addition added.</a:t>
            </a:r>
          </a:p>
          <a:p>
            <a:r>
              <a:rPr lang="en-GB" dirty="0"/>
              <a:t>And many more features! (not describing all of them)</a:t>
            </a:r>
          </a:p>
        </p:txBody>
      </p:sp>
    </p:spTree>
    <p:extLst>
      <p:ext uri="{BB962C8B-B14F-4D97-AF65-F5344CB8AC3E}">
        <p14:creationId xmlns:p14="http://schemas.microsoft.com/office/powerpoint/2010/main" val="253017865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62116" y="1825624"/>
            <a:ext cx="496529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start by loading the </a:t>
            </a:r>
            <a:r>
              <a:rPr lang="en-GB" b="1" dirty="0"/>
              <a:t>Excel</a:t>
            </a:r>
            <a:r>
              <a:rPr lang="en-GB" dirty="0"/>
              <a:t> file into a pandas </a:t>
            </a:r>
            <a:r>
              <a:rPr lang="en-GB" b="1" dirty="0" err="1"/>
              <a:t>DataFrame</a:t>
            </a:r>
            <a:r>
              <a:rPr lang="en-GB" dirty="0"/>
              <a:t> first.</a:t>
            </a:r>
            <a:br>
              <a:rPr lang="en-GB" dirty="0"/>
            </a:br>
            <a:endParaRPr lang="en-GB" dirty="0"/>
          </a:p>
          <a:p>
            <a:pPr marL="0" indent="0">
              <a:buNone/>
            </a:pPr>
            <a:r>
              <a:rPr lang="en-GB" i="1" dirty="0"/>
              <a:t>(Note</a:t>
            </a:r>
            <a:r>
              <a:rPr lang="en-GB" b="1" i="1" dirty="0"/>
              <a:t>: </a:t>
            </a:r>
            <a:r>
              <a:rPr lang="en-GB" i="1" dirty="0"/>
              <a:t>Not familiar with the </a:t>
            </a:r>
            <a:r>
              <a:rPr lang="en-GB" b="1" i="1" dirty="0"/>
              <a:t>pandas</a:t>
            </a:r>
            <a:r>
              <a:rPr lang="en-GB" i="1" dirty="0"/>
              <a:t> library? Find 10 minutes to learn it, it will definitely serve you in the long run!</a:t>
            </a:r>
          </a:p>
          <a:p>
            <a:pPr marL="0" indent="0">
              <a:buNone/>
            </a:pPr>
            <a:r>
              <a:rPr lang="en-GB" i="1" dirty="0">
                <a:hlinkClick r:id="rId2"/>
              </a:rPr>
              <a:t>https://pandas.pydata.org/docs/user_guide/10min.html</a:t>
            </a:r>
            <a:r>
              <a:rPr lang="en-GB" i="1" dirty="0"/>
              <a:t>)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D76780B6-213C-112E-4BD5-2725031AF61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771535" y="627105"/>
            <a:ext cx="6420465" cy="560378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822039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 fontScale="92500" lnSpcReduction="10000"/>
          </a:bodyPr>
          <a:lstStyle/>
          <a:p>
            <a:pPr marL="0" indent="0">
              <a:buNone/>
            </a:pPr>
            <a:r>
              <a:rPr lang="en-GB" dirty="0"/>
              <a:t>To write a custom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class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we need to:</a:t>
            </a:r>
          </a:p>
          <a:p>
            <a:r>
              <a:rPr lang="en-GB" dirty="0"/>
              <a:t>Create a </a:t>
            </a:r>
            <a:r>
              <a:rPr lang="en-GB" b="1" dirty="0"/>
              <a:t>class</a:t>
            </a:r>
            <a:r>
              <a:rPr lang="en-GB" dirty="0"/>
              <a:t> that </a:t>
            </a:r>
            <a:r>
              <a:rPr lang="en-GB" b="1" dirty="0"/>
              <a:t>subclasses</a:t>
            </a:r>
            <a:r>
              <a:rPr lang="en-GB" dirty="0"/>
              <a:t> </a:t>
            </a:r>
            <a:r>
              <a:rPr lang="en-GB" b="1" dirty="0" err="1"/>
              <a:t>torch.utils.data.Dataset</a:t>
            </a:r>
            <a:r>
              <a:rPr lang="en-GB" dirty="0"/>
              <a:t>.</a:t>
            </a:r>
          </a:p>
          <a:p>
            <a:r>
              <a:rPr lang="en-GB" dirty="0"/>
              <a:t>Define a an </a:t>
            </a:r>
            <a:r>
              <a:rPr lang="en-GB" b="1" dirty="0"/>
              <a:t>__</a:t>
            </a:r>
            <a:r>
              <a:rPr lang="en-GB" b="1" dirty="0" err="1"/>
              <a:t>init</a:t>
            </a:r>
            <a:r>
              <a:rPr lang="en-GB" b="1" dirty="0"/>
              <a:t>__</a:t>
            </a:r>
            <a:r>
              <a:rPr lang="en-GB" dirty="0"/>
              <a:t> that loads the excel file and stores data accordingly.</a:t>
            </a:r>
          </a:p>
          <a:p>
            <a:r>
              <a:rPr lang="en-GB" dirty="0"/>
              <a:t>Define a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dirty="0">
                <a:solidFill>
                  <a:schemeClr val="accent2"/>
                </a:solidFill>
              </a:rPr>
              <a:t> </a:t>
            </a:r>
            <a:r>
              <a:rPr lang="en-GB" dirty="0"/>
              <a:t>that takes </a:t>
            </a:r>
            <a:r>
              <a:rPr lang="en-GB" b="1" dirty="0"/>
              <a:t>index</a:t>
            </a:r>
            <a:r>
              <a:rPr lang="en-GB" dirty="0"/>
              <a:t> as input, and </a:t>
            </a:r>
            <a:r>
              <a:rPr lang="en-GB" b="1" dirty="0"/>
              <a:t>returns</a:t>
            </a:r>
            <a:r>
              <a:rPr lang="en-GB" dirty="0"/>
              <a:t> the </a:t>
            </a:r>
            <a:r>
              <a:rPr lang="en-GB" b="1" dirty="0"/>
              <a:t>data</a:t>
            </a:r>
            <a:r>
              <a:rPr lang="en-GB" dirty="0"/>
              <a:t> and </a:t>
            </a:r>
            <a:r>
              <a:rPr lang="en-GB" b="1" dirty="0"/>
              <a:t>label</a:t>
            </a:r>
            <a:r>
              <a:rPr lang="en-GB" dirty="0"/>
              <a:t> at that index as an array. This will allow to use the square bracket notation on our dataset object.</a:t>
            </a:r>
          </a:p>
          <a:p>
            <a:r>
              <a:rPr lang="en-GB" dirty="0"/>
              <a:t>Define a method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dirty="0"/>
              <a:t>that returns the </a:t>
            </a:r>
            <a:r>
              <a:rPr lang="en-GB" b="1" dirty="0"/>
              <a:t>number</a:t>
            </a:r>
            <a:r>
              <a:rPr lang="en-GB" dirty="0"/>
              <a:t> </a:t>
            </a:r>
            <a:r>
              <a:rPr lang="en-GB" b="1" dirty="0"/>
              <a:t>of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 </a:t>
            </a:r>
            <a:r>
              <a:rPr lang="en-GB" b="1" dirty="0"/>
              <a:t>in</a:t>
            </a:r>
            <a:r>
              <a:rPr lang="en-GB" dirty="0"/>
              <a:t> </a:t>
            </a:r>
            <a:r>
              <a:rPr lang="en-GB" b="1" dirty="0"/>
              <a:t>the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C49F6DB-60AD-A397-D7ED-293A3E804B5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46776" y="445477"/>
            <a:ext cx="6145224" cy="6047398"/>
          </a:xfrm>
          <a:prstGeom prst="rect">
            <a:avLst/>
          </a:prstGeom>
        </p:spPr>
      </p:pic>
      <p:sp>
        <p:nvSpPr>
          <p:cNvPr id="4" name="Rectangle 3">
            <a:extLst>
              <a:ext uri="{FF2B5EF4-FFF2-40B4-BE49-F238E27FC236}">
                <a16:creationId xmlns:a16="http://schemas.microsoft.com/office/drawing/2014/main" id="{9E9E5860-1BF4-26E5-512B-CA4CE44F7254}"/>
              </a:ext>
            </a:extLst>
          </p:cNvPr>
          <p:cNvSpPr/>
          <p:nvPr/>
        </p:nvSpPr>
        <p:spPr>
          <a:xfrm>
            <a:off x="6282813" y="3618271"/>
            <a:ext cx="5840361" cy="1700981"/>
          </a:xfrm>
          <a:prstGeom prst="rect">
            <a:avLst/>
          </a:prstGeom>
          <a:noFill/>
          <a:ln w="38100">
            <a:solidFill>
              <a:schemeClr val="accent2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  <p:sp>
        <p:nvSpPr>
          <p:cNvPr id="5" name="Rectangle 4">
            <a:extLst>
              <a:ext uri="{FF2B5EF4-FFF2-40B4-BE49-F238E27FC236}">
                <a16:creationId xmlns:a16="http://schemas.microsoft.com/office/drawing/2014/main" id="{1FA52B2A-5921-1288-B852-5D12C0459FCA}"/>
              </a:ext>
            </a:extLst>
          </p:cNvPr>
          <p:cNvSpPr/>
          <p:nvPr/>
        </p:nvSpPr>
        <p:spPr>
          <a:xfrm flipV="1">
            <a:off x="6282812" y="5435628"/>
            <a:ext cx="5840361" cy="940871"/>
          </a:xfrm>
          <a:prstGeom prst="rect">
            <a:avLst/>
          </a:prstGeom>
          <a:noFill/>
          <a:ln w="38100">
            <a:solidFill>
              <a:srgbClr val="00B050"/>
            </a:solidFill>
            <a:prstDash val="dash"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26074294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/>
              <a:t>Dataset object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B0AD40C-3E64-86C3-7D31-7B8684468BD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7430" y="1027906"/>
            <a:ext cx="5809435" cy="3126154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34FFFE41-D034-EA6C-3756-750C5DB81D1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285135" y="1825624"/>
            <a:ext cx="5734665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b="1" dirty="0">
                <a:solidFill>
                  <a:schemeClr val="accent2"/>
                </a:solidFill>
              </a:rPr>
              <a:t>__</a:t>
            </a:r>
            <a:r>
              <a:rPr lang="en-GB" b="1" dirty="0" err="1">
                <a:solidFill>
                  <a:schemeClr val="accent2"/>
                </a:solidFill>
              </a:rPr>
              <a:t>getitem</a:t>
            </a:r>
            <a:r>
              <a:rPr lang="en-GB" b="1" dirty="0">
                <a:solidFill>
                  <a:schemeClr val="accent2"/>
                </a:solidFill>
              </a:rPr>
              <a:t>__() </a:t>
            </a:r>
            <a:r>
              <a:rPr lang="en-GB" dirty="0"/>
              <a:t>and </a:t>
            </a:r>
            <a:r>
              <a:rPr lang="en-GB" b="1" dirty="0">
                <a:solidFill>
                  <a:srgbClr val="00B050"/>
                </a:solidFill>
              </a:rPr>
              <a:t>__</a:t>
            </a:r>
            <a:r>
              <a:rPr lang="en-GB" b="1" dirty="0" err="1">
                <a:solidFill>
                  <a:srgbClr val="00B050"/>
                </a:solidFill>
              </a:rPr>
              <a:t>len</a:t>
            </a:r>
            <a:r>
              <a:rPr lang="en-GB" b="1" dirty="0">
                <a:solidFill>
                  <a:srgbClr val="00B050"/>
                </a:solidFill>
              </a:rPr>
              <a:t>__() </a:t>
            </a:r>
            <a:r>
              <a:rPr lang="en-GB" dirty="0"/>
              <a:t>special methods will allow for </a:t>
            </a:r>
            <a:r>
              <a:rPr lang="en-GB" b="1" dirty="0"/>
              <a:t>indexing</a:t>
            </a:r>
            <a:r>
              <a:rPr lang="en-GB" dirty="0"/>
              <a:t> and </a:t>
            </a:r>
            <a:r>
              <a:rPr lang="en-GB" b="1" dirty="0"/>
              <a:t>using</a:t>
            </a:r>
            <a:r>
              <a:rPr lang="en-GB" dirty="0"/>
              <a:t>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loops</a:t>
            </a:r>
            <a:r>
              <a:rPr lang="en-GB" dirty="0"/>
              <a:t> on the dataset object.</a:t>
            </a:r>
          </a:p>
          <a:p>
            <a:r>
              <a:rPr lang="en-GB" dirty="0"/>
              <a:t>Later on, we could ask for the sample #286 using the square bracket notation, as shown on side.</a:t>
            </a:r>
          </a:p>
          <a:p>
            <a:pPr marL="0" indent="0">
              <a:buNone/>
            </a:pPr>
            <a:r>
              <a:rPr lang="en-GB" dirty="0"/>
              <a:t>Similarly, the two special methods are all we need to make a </a:t>
            </a:r>
            <a:r>
              <a:rPr lang="en-GB" b="1" dirty="0"/>
              <a:t>for loop </a:t>
            </a:r>
            <a:r>
              <a:rPr lang="en-GB" dirty="0"/>
              <a:t>that uses the dataset object as the </a:t>
            </a:r>
            <a:r>
              <a:rPr lang="en-GB" b="1" dirty="0"/>
              <a:t>generator</a:t>
            </a:r>
            <a:r>
              <a:rPr lang="en-GB" dirty="0"/>
              <a:t> to be looped over!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B33733F-99CE-FF22-3D11-CF470D6B6EF8}"/>
              </a:ext>
            </a:extLst>
          </p:cNvPr>
          <p:cNvSpPr txBox="1"/>
          <p:nvPr/>
        </p:nvSpPr>
        <p:spPr>
          <a:xfrm rot="20736359">
            <a:off x="6892413" y="5053781"/>
            <a:ext cx="5014452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3200" b="1" dirty="0">
                <a:ln w="22225">
                  <a:solidFill>
                    <a:schemeClr val="tx1"/>
                  </a:solidFill>
                  <a:prstDash val="solid"/>
                </a:ln>
                <a:solidFill>
                  <a:schemeClr val="accent1"/>
                </a:solidFill>
              </a:rPr>
              <a:t>More on the for loop later!</a:t>
            </a:r>
            <a:endParaRPr lang="en-SG" sz="3200" b="1" dirty="0">
              <a:ln w="22225">
                <a:solidFill>
                  <a:schemeClr val="tx1"/>
                </a:solidFill>
                <a:prstDash val="solid"/>
              </a:ln>
              <a:solidFill>
                <a:schemeClr val="accent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771448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</a:t>
            </a: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Before we can feed this dataset object to Neural Networks, we need to </a:t>
            </a:r>
            <a:r>
              <a:rPr lang="en-GB" b="1" dirty="0"/>
              <a:t>supplement it with a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 It serves as a “conveyor belt” processing and feeding data from the Dataset to the Neural Network.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</a:t>
            </a:r>
            <a:r>
              <a:rPr lang="en-GB" b="1" dirty="0"/>
              <a:t>shuffle the samples randomly </a:t>
            </a:r>
            <a:r>
              <a:rPr lang="en-GB" dirty="0"/>
              <a:t>and produce </a:t>
            </a:r>
            <a:r>
              <a:rPr lang="en-GB" b="1" dirty="0"/>
              <a:t>mini-batches</a:t>
            </a:r>
            <a:r>
              <a:rPr lang="en-GB" dirty="0"/>
              <a:t> of a given size.</a:t>
            </a:r>
          </a:p>
          <a:p>
            <a:r>
              <a:rPr lang="en-GB" dirty="0"/>
              <a:t>This </a:t>
            </a:r>
            <a:r>
              <a:rPr lang="en-GB" dirty="0" err="1"/>
              <a:t>Dataloader</a:t>
            </a:r>
            <a:r>
              <a:rPr lang="en-GB" dirty="0"/>
              <a:t> typically allows for </a:t>
            </a:r>
            <a:r>
              <a:rPr lang="en-GB" b="1" dirty="0"/>
              <a:t>stochastic</a:t>
            </a:r>
            <a:r>
              <a:rPr lang="en-GB" dirty="0"/>
              <a:t> </a:t>
            </a:r>
            <a:r>
              <a:rPr lang="en-GB" b="1" dirty="0"/>
              <a:t>mini-batches</a:t>
            </a:r>
            <a:r>
              <a:rPr lang="en-GB" dirty="0"/>
              <a:t>.</a:t>
            </a:r>
          </a:p>
          <a:p>
            <a:r>
              <a:rPr lang="en-GB" dirty="0"/>
              <a:t>The </a:t>
            </a:r>
            <a:r>
              <a:rPr lang="en-GB" dirty="0" err="1"/>
              <a:t>Dataloader</a:t>
            </a:r>
            <a:r>
              <a:rPr lang="en-GB" dirty="0"/>
              <a:t> will also </a:t>
            </a:r>
            <a:r>
              <a:rPr lang="en-GB" b="1" dirty="0"/>
              <a:t>transform</a:t>
            </a:r>
            <a:r>
              <a:rPr lang="en-GB" dirty="0"/>
              <a:t> </a:t>
            </a:r>
            <a:r>
              <a:rPr lang="en-GB" b="1" dirty="0"/>
              <a:t>any</a:t>
            </a:r>
            <a:r>
              <a:rPr lang="en-GB" dirty="0"/>
              <a:t> </a:t>
            </a:r>
            <a:r>
              <a:rPr lang="en-GB" b="1" dirty="0"/>
              <a:t>arrays</a:t>
            </a:r>
            <a:r>
              <a:rPr lang="en-GB" dirty="0"/>
              <a:t> </a:t>
            </a:r>
            <a:r>
              <a:rPr lang="en-GB" b="1" dirty="0"/>
              <a:t>data</a:t>
            </a:r>
            <a:r>
              <a:rPr lang="en-GB" dirty="0"/>
              <a:t> </a:t>
            </a:r>
            <a:r>
              <a:rPr lang="en-GB" b="1" dirty="0"/>
              <a:t>into</a:t>
            </a:r>
            <a:r>
              <a:rPr lang="en-GB" dirty="0"/>
              <a:t> </a:t>
            </a:r>
            <a:r>
              <a:rPr lang="en-GB" b="1" dirty="0"/>
              <a:t>tensors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700EFD81-BD83-5CC8-06BA-C13D969EB108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7013"/>
          <a:stretch/>
        </p:blipFill>
        <p:spPr>
          <a:xfrm>
            <a:off x="2295833" y="4971984"/>
            <a:ext cx="7600334" cy="188601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67637474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</a:t>
            </a:r>
            <a:r>
              <a:rPr lang="en-GB" b="1" dirty="0"/>
              <a:t>loop</a:t>
            </a:r>
            <a:r>
              <a:rPr lang="en-GB" dirty="0"/>
              <a:t>, to generate mini-batches of samples.</a:t>
            </a:r>
          </a:p>
          <a:p>
            <a:r>
              <a:rPr lang="en-GB" dirty="0"/>
              <a:t>Notice how this </a:t>
            </a:r>
            <a:r>
              <a:rPr lang="en-GB" dirty="0" err="1"/>
              <a:t>Dataloader</a:t>
            </a:r>
            <a:r>
              <a:rPr lang="en-GB" dirty="0"/>
              <a:t> generates </a:t>
            </a:r>
            <a:r>
              <a:rPr lang="en-GB" b="1" dirty="0"/>
              <a:t>92</a:t>
            </a:r>
            <a:r>
              <a:rPr lang="en-GB" dirty="0"/>
              <a:t> (i.e. 2928/32, rounded up) </a:t>
            </a:r>
            <a:r>
              <a:rPr lang="en-GB" b="1" dirty="0"/>
              <a:t>batches</a:t>
            </a:r>
            <a:r>
              <a:rPr lang="en-GB" dirty="0"/>
              <a:t> of </a:t>
            </a:r>
            <a:r>
              <a:rPr lang="en-GB" b="1" dirty="0"/>
              <a:t>32</a:t>
            </a:r>
            <a:r>
              <a:rPr lang="en-GB" dirty="0"/>
              <a:t> </a:t>
            </a:r>
            <a:r>
              <a:rPr lang="en-GB" b="1" dirty="0"/>
              <a:t>samples</a:t>
            </a:r>
            <a:r>
              <a:rPr lang="en-GB" dirty="0"/>
              <a:t>.</a:t>
            </a:r>
          </a:p>
          <a:p>
            <a:r>
              <a:rPr lang="en-GB" dirty="0"/>
              <a:t>With the exception of the </a:t>
            </a:r>
            <a:r>
              <a:rPr lang="en-GB" b="1" dirty="0"/>
              <a:t>last</a:t>
            </a:r>
            <a:r>
              <a:rPr lang="en-GB" dirty="0"/>
              <a:t> </a:t>
            </a:r>
            <a:r>
              <a:rPr lang="en-GB" b="1" dirty="0"/>
              <a:t>batch </a:t>
            </a:r>
            <a:r>
              <a:rPr lang="en-GB" dirty="0"/>
              <a:t>(with index 91), that only contains </a:t>
            </a:r>
            <a:r>
              <a:rPr lang="en-GB" b="1" dirty="0"/>
              <a:t>16</a:t>
            </a:r>
            <a:r>
              <a:rPr lang="en-GB" dirty="0"/>
              <a:t> </a:t>
            </a:r>
            <a:r>
              <a:rPr lang="en-GB" b="1" dirty="0"/>
              <a:t>samples</a:t>
            </a:r>
            <a:br>
              <a:rPr lang="en-GB" b="1" dirty="0"/>
            </a:br>
            <a:r>
              <a:rPr lang="en-GB" dirty="0"/>
              <a:t>(that is 2928 % 32).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53942002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5BA2A57-EC1A-2D3E-0000-4B064C5BA27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</a:t>
            </a:r>
            <a:br>
              <a:rPr lang="en-GB" dirty="0"/>
            </a:br>
            <a:r>
              <a:rPr lang="en-GB" dirty="0" err="1"/>
              <a:t>Dataloader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7496A95-7961-91A1-EB76-E57510055A3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We can then use this custom </a:t>
            </a:r>
            <a:r>
              <a:rPr lang="en-GB" dirty="0" err="1"/>
              <a:t>Dataloader</a:t>
            </a:r>
            <a:r>
              <a:rPr lang="en-GB" dirty="0"/>
              <a:t> object as the generator in a </a:t>
            </a:r>
            <a:r>
              <a:rPr lang="en-GB" b="1" dirty="0"/>
              <a:t>for</a:t>
            </a:r>
            <a:r>
              <a:rPr lang="en-GB" dirty="0"/>
              <a:t> loop, to generate mini-batches of samples.</a:t>
            </a:r>
          </a:p>
          <a:p>
            <a:r>
              <a:rPr lang="en-GB" b="1" dirty="0"/>
              <a:t>Good practice: </a:t>
            </a:r>
            <a:r>
              <a:rPr lang="en-GB" dirty="0"/>
              <a:t>the custom Dataset and custom </a:t>
            </a:r>
            <a:r>
              <a:rPr lang="en-GB" dirty="0" err="1"/>
              <a:t>Dataloader</a:t>
            </a:r>
            <a:r>
              <a:rPr lang="en-GB" dirty="0"/>
              <a:t> definition should be repeated to generate </a:t>
            </a:r>
            <a:r>
              <a:rPr lang="en-GB" b="1" dirty="0"/>
              <a:t>training</a:t>
            </a:r>
            <a:r>
              <a:rPr lang="en-GB" dirty="0"/>
              <a:t>, </a:t>
            </a:r>
            <a:r>
              <a:rPr lang="en-GB" b="1" dirty="0"/>
              <a:t>testing</a:t>
            </a:r>
            <a:r>
              <a:rPr lang="en-GB" dirty="0"/>
              <a:t> and </a:t>
            </a:r>
            <a:r>
              <a:rPr lang="en-GB" b="1" dirty="0"/>
              <a:t>validation</a:t>
            </a:r>
            <a:r>
              <a:rPr lang="en-GB" dirty="0"/>
              <a:t> </a:t>
            </a:r>
            <a:r>
              <a:rPr lang="en-GB" b="1" dirty="0"/>
              <a:t>sets</a:t>
            </a:r>
            <a:r>
              <a:rPr lang="en-GB" dirty="0"/>
              <a:t> </a:t>
            </a:r>
            <a:r>
              <a:rPr lang="en-GB" b="1" dirty="0" err="1"/>
              <a:t>dataloaders</a:t>
            </a:r>
            <a:r>
              <a:rPr lang="en-GB" dirty="0"/>
              <a:t>.</a:t>
            </a:r>
          </a:p>
          <a:p>
            <a:r>
              <a:rPr lang="en-GB" dirty="0"/>
              <a:t>These </a:t>
            </a:r>
            <a:r>
              <a:rPr lang="en-GB" dirty="0" err="1"/>
              <a:t>Dataloaders</a:t>
            </a:r>
            <a:r>
              <a:rPr lang="en-GB" dirty="0"/>
              <a:t> will then be given to our </a:t>
            </a:r>
            <a:r>
              <a:rPr lang="en-GB" b="1" dirty="0"/>
              <a:t>trainer</a:t>
            </a:r>
            <a:r>
              <a:rPr lang="en-GB" dirty="0"/>
              <a:t> function.</a:t>
            </a: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9B9B0F9D-FEBD-2A8B-C385-DC251D42C65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406804" y="0"/>
            <a:ext cx="5702484" cy="5303923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7BBC4712-EF9F-3388-F417-3805C2C777A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894383" y="5669048"/>
            <a:ext cx="2734540" cy="10801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1493260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8916BB7-381E-98E3-6E23-B88B8AD3EE1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08A9669-6AC0-2567-ACE1-A0D719A97BE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br>
              <a:rPr lang="en-GB" dirty="0"/>
            </a:b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9D851B3-9D67-5E3A-4E66-8B4FB9E5A19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 err="1"/>
              <a:t>Pytorch</a:t>
            </a:r>
            <a:r>
              <a:rPr lang="en-GB" dirty="0"/>
              <a:t> has a few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, ready to be downloaded and used on models: typically, the most common ones that have been used in research to demonstrate concepts, such as </a:t>
            </a:r>
            <a:r>
              <a:rPr lang="en-GB" b="1" dirty="0"/>
              <a:t>MNIST</a:t>
            </a:r>
            <a:r>
              <a:rPr lang="en-GB" dirty="0"/>
              <a:t> or </a:t>
            </a:r>
            <a:r>
              <a:rPr lang="en-GB" b="1" dirty="0"/>
              <a:t>CIFAR-10</a:t>
            </a:r>
            <a:r>
              <a:rPr lang="en-GB" dirty="0"/>
              <a:t>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For more details on the available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datasets</a:t>
            </a:r>
            <a:r>
              <a:rPr lang="en-GB" dirty="0"/>
              <a:t> in </a:t>
            </a:r>
            <a:r>
              <a:rPr lang="en-GB" dirty="0" err="1"/>
              <a:t>Pytorch</a:t>
            </a:r>
            <a:r>
              <a:rPr lang="en-GB" dirty="0"/>
              <a:t>, have a look at the following page: </a:t>
            </a:r>
            <a:r>
              <a:rPr lang="en-GB" dirty="0">
                <a:hlinkClick r:id="rId2"/>
              </a:rPr>
              <a:t>https://pytorch.org/vision/stable/datasets.html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620399431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87DA262-BF14-1AD4-4C11-96D604E5E2F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4ACF01B-FEE4-BB68-0E28-11301F47B15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2542F9E5-5BE1-0AE8-10A2-41B2E65FB9C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503985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inputs consists of 28 by 28 greyscale images.</a:t>
            </a:r>
          </a:p>
          <a:p>
            <a:r>
              <a:rPr lang="en-GB" dirty="0"/>
              <a:t>Each input is therefore a 28 by 28 matrix, where each element value represents the grey shade of the pixel at the given location.</a:t>
            </a:r>
          </a:p>
          <a:p>
            <a:r>
              <a:rPr lang="en-GB" dirty="0"/>
              <a:t>Logic: 0 = black, 1 = white, and anything between 0 and 1 describes a shade of grey.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13D2E3E9-CCB1-90DE-C18A-CCF2A746C709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42B993DF-D1A7-2CE9-FFF3-26B537F5AAE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1122012"/>
            <a:ext cx="620164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364016482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DD68383-57FC-EA4B-6699-AEAD76CBC00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95B4ED-BF7F-E3C6-63ED-17E36C0C48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454E74C1-4AB7-1700-33EB-E747928E5E77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503985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is used to design image classification models (i.e. models that receive images as inputs) and attempt to predict what is in the image in question. </a:t>
            </a:r>
          </a:p>
          <a:p>
            <a:r>
              <a:rPr lang="en-GB" dirty="0"/>
              <a:t>The 10 output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  <p:sp>
        <p:nvSpPr>
          <p:cNvPr id="9" name="Content Placeholder 8">
            <a:extLst>
              <a:ext uri="{FF2B5EF4-FFF2-40B4-BE49-F238E27FC236}">
                <a16:creationId xmlns:a16="http://schemas.microsoft.com/office/drawing/2014/main" id="{415075EC-1DC3-DB17-8D08-DF1A795F6034}"/>
              </a:ext>
            </a:extLst>
          </p:cNvPr>
          <p:cNvSpPr>
            <a:spLocks noGrp="1"/>
          </p:cNvSpPr>
          <p:nvPr>
            <p:ph sz="half" idx="2"/>
          </p:nvPr>
        </p:nvSpPr>
        <p:spPr/>
        <p:txBody>
          <a:bodyPr>
            <a:normAutofit/>
          </a:bodyPr>
          <a:lstStyle/>
          <a:p>
            <a:endParaRPr lang="en-SG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375C707A-4855-BDEE-2FD2-F82AACBCD02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990360" y="1122012"/>
            <a:ext cx="6201640" cy="50203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7078021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library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a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object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its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attributes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some typical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operations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broadcasting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on tensors?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tensor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locations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terms of computation?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transform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our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original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NumPy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 so it uses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now instead?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forward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loss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accuracy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metric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are some measurable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performance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benefits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of using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NumPy and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GPUs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over CPUs?</a:t>
            </a:r>
          </a:p>
          <a:p>
            <a:pPr marL="514350" indent="-514350">
              <a:buFont typeface="+mj-lt"/>
              <a:buAutoNum type="arabicPeriod"/>
            </a:pPr>
            <a:endParaRPr lang="en-SG" dirty="0">
              <a:solidFill>
                <a:schemeClr val="bg1">
                  <a:lumMod val="6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783907351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2029D14-5356-D426-7FE1-1031FDC7E4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70E27A3-1570-C984-C2AF-4AD91DF2CE4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Built-in datasets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40F180EB-A72C-192C-B4D8-864626511F5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6908" y="0"/>
            <a:ext cx="5159229" cy="6858000"/>
          </a:xfrm>
          <a:prstGeom prst="rect">
            <a:avLst/>
          </a:prstGeom>
        </p:spPr>
      </p:pic>
      <p:sp>
        <p:nvSpPr>
          <p:cNvPr id="6" name="Content Placeholder 7">
            <a:extLst>
              <a:ext uri="{FF2B5EF4-FFF2-40B4-BE49-F238E27FC236}">
                <a16:creationId xmlns:a16="http://schemas.microsoft.com/office/drawing/2014/main" id="{AF3C0477-1C4C-A221-7B7E-7DED3A1025DF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15816" y="1825625"/>
            <a:ext cx="5181599" cy="5020376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Let us demonstrate using the </a:t>
            </a:r>
            <a:r>
              <a:rPr lang="en-GB" b="1" dirty="0" err="1"/>
              <a:t>FashionMNIST</a:t>
            </a:r>
            <a:r>
              <a:rPr lang="en-GB" dirty="0"/>
              <a:t> dataset first.</a:t>
            </a:r>
          </a:p>
          <a:p>
            <a:r>
              <a:rPr lang="en-GB" dirty="0"/>
              <a:t>This dataset is used to design image classification models (i.e. models that receive images as inputs) and attempt to predict what is in the image in question. </a:t>
            </a:r>
          </a:p>
          <a:p>
            <a:r>
              <a:rPr lang="en-GB" dirty="0"/>
              <a:t>The 10 output classes (bag, shirt, etc.) are indexed with 0-9 values, corresponding to the 10 types of fashion objects found in the dataset.</a:t>
            </a:r>
            <a:endParaRPr lang="en-SG" dirty="0"/>
          </a:p>
          <a:p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4093678153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783826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 is often used as a "Hello, World!" dataset example</a:t>
            </a:r>
            <a:r>
              <a:rPr lang="en-GB" dirty="0"/>
              <a:t>, due to its simplicity, which allows for efficient implementations of ML/DL algorithms.</a:t>
            </a:r>
          </a:p>
        </p:txBody>
      </p:sp>
      <p:pic>
        <p:nvPicPr>
          <p:cNvPr id="8" name="Picture 7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9C7CDEBC-DB21-8D7A-280E-73E78224C247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688016" y="3539399"/>
            <a:ext cx="4936171" cy="295347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2242360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MNIST</a:t>
            </a:r>
            <a:r>
              <a:rPr lang="en-GB" dirty="0"/>
              <a:t> is another widely-used dataset for the benchmarking of machine learning and computer vision algorithms.</a:t>
            </a:r>
          </a:p>
          <a:p>
            <a:pPr marL="0" indent="0">
              <a:buNone/>
            </a:pPr>
            <a:r>
              <a:rPr lang="en-GB" dirty="0"/>
              <a:t>It consists of</a:t>
            </a:r>
          </a:p>
          <a:p>
            <a:r>
              <a:rPr lang="en-GB" dirty="0"/>
              <a:t>a </a:t>
            </a:r>
            <a:r>
              <a:rPr lang="en-GB" b="1" dirty="0"/>
              <a:t>training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60,000 examples,</a:t>
            </a:r>
          </a:p>
          <a:p>
            <a:r>
              <a:rPr lang="en-GB" dirty="0"/>
              <a:t>and a </a:t>
            </a:r>
            <a:r>
              <a:rPr lang="en-GB" b="1" dirty="0"/>
              <a:t>testing</a:t>
            </a:r>
            <a:r>
              <a:rPr lang="en-GB" dirty="0"/>
              <a:t> </a:t>
            </a:r>
            <a:r>
              <a:rPr lang="en-GB" b="1" dirty="0"/>
              <a:t>set</a:t>
            </a:r>
            <a:r>
              <a:rPr lang="en-GB" dirty="0"/>
              <a:t> of 10,000 examples.</a:t>
            </a:r>
          </a:p>
          <a:p>
            <a:pPr marL="0" indent="0">
              <a:buNone/>
            </a:pPr>
            <a:r>
              <a:rPr lang="en-GB" dirty="0"/>
              <a:t>All samples consist of 28x28 pixel grayscale images of handwritten digits (0 to 9).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Careful however: </a:t>
            </a:r>
            <a:r>
              <a:rPr lang="en-GB" dirty="0"/>
              <a:t>the MNIST dataset is often accused of having been </a:t>
            </a:r>
            <a:r>
              <a:rPr lang="en-GB" b="1" dirty="0"/>
              <a:t>overused</a:t>
            </a:r>
            <a:r>
              <a:rPr lang="en-GB" dirty="0"/>
              <a:t> (which is true) and of </a:t>
            </a:r>
            <a:r>
              <a:rPr lang="en-GB" b="1" dirty="0"/>
              <a:t>being</a:t>
            </a:r>
            <a:r>
              <a:rPr lang="en-GB" dirty="0"/>
              <a:t> </a:t>
            </a:r>
            <a:r>
              <a:rPr lang="en-GB" b="1" dirty="0"/>
              <a:t>too</a:t>
            </a:r>
            <a:r>
              <a:rPr lang="en-GB" dirty="0"/>
              <a:t> </a:t>
            </a:r>
            <a:r>
              <a:rPr lang="en-GB" b="1" dirty="0"/>
              <a:t>simple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dirty="0"/>
              <a:t>For now, however, this will do.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5F1CA5DA-BBDC-B1F1-22A7-C8B1B6EB88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90" y="3809609"/>
            <a:ext cx="5591955" cy="28293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03353227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Nevertheless, it is a good dataset to use for testing and comparing the performance of different models, as well as for getting familiar with the basics of machine learning and deep learning algorithms.</a:t>
            </a:r>
          </a:p>
          <a:p>
            <a:r>
              <a:rPr lang="en-GB" dirty="0"/>
              <a:t>The images serve as inputs, and the task is therefore to predict which of the ten digits appears in the image.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r>
              <a:rPr lang="en-GB" dirty="0"/>
              <a:t>This is therefore a </a:t>
            </a:r>
            <a:r>
              <a:rPr lang="en-GB" b="1" dirty="0"/>
              <a:t>classification</a:t>
            </a:r>
            <a:r>
              <a:rPr lang="en-GB" dirty="0"/>
              <a:t> </a:t>
            </a:r>
            <a:r>
              <a:rPr lang="en-GB" b="1" dirty="0"/>
              <a:t>task</a:t>
            </a:r>
            <a:r>
              <a:rPr lang="en-GB" dirty="0"/>
              <a:t>, like before, except that it consists of </a:t>
            </a:r>
            <a:r>
              <a:rPr lang="en-GB" b="1" dirty="0"/>
              <a:t>10</a:t>
            </a:r>
            <a:r>
              <a:rPr lang="en-GB" dirty="0"/>
              <a:t> </a:t>
            </a:r>
            <a:r>
              <a:rPr lang="en-GB" b="1" dirty="0"/>
              <a:t>different</a:t>
            </a:r>
            <a:r>
              <a:rPr lang="en-GB" dirty="0"/>
              <a:t> </a:t>
            </a:r>
            <a:r>
              <a:rPr lang="en-GB" b="1" dirty="0"/>
              <a:t>classes</a:t>
            </a:r>
            <a:r>
              <a:rPr lang="en-GB" dirty="0"/>
              <a:t> (corresponding to the 0-9 digits) </a:t>
            </a:r>
            <a:r>
              <a:rPr lang="en-GB" b="1" dirty="0"/>
              <a:t>instead of just two like in binary classification</a:t>
            </a:r>
            <a:r>
              <a:rPr lang="en-GB" dirty="0"/>
              <a:t>.</a:t>
            </a:r>
            <a:endParaRPr lang="en-SG" dirty="0"/>
          </a:p>
          <a:p>
            <a:endParaRPr lang="en-SG" dirty="0"/>
          </a:p>
        </p:txBody>
      </p:sp>
      <p:pic>
        <p:nvPicPr>
          <p:cNvPr id="7" name="Picture 6" descr="A picture containing text, keyboard, electronics, computer&#10;&#10;Description automatically generated">
            <a:extLst>
              <a:ext uri="{FF2B5EF4-FFF2-40B4-BE49-F238E27FC236}">
                <a16:creationId xmlns:a16="http://schemas.microsoft.com/office/drawing/2014/main" id="{349FAB0E-66A1-6AB7-392C-4CF215863D74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11084" y="4341811"/>
            <a:ext cx="4103831" cy="24554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67883404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6589634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Introducing the MNIST dataset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814AA9-339A-72D8-E8A9-C066A3ED5800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Always a good idea to normalize your inputs!</a:t>
            </a:r>
          </a:p>
          <a:p>
            <a:pPr marL="0" indent="0">
              <a:buNone/>
            </a:pPr>
            <a:r>
              <a:rPr lang="en-GB" dirty="0"/>
              <a:t>In general, do the following:</a:t>
            </a:r>
          </a:p>
          <a:p>
            <a:r>
              <a:rPr lang="en-GB" dirty="0"/>
              <a:t>Scale the data (pixel values) to the [0,1] range.</a:t>
            </a:r>
          </a:p>
          <a:p>
            <a:r>
              <a:rPr lang="en-GB" dirty="0"/>
              <a:t>Normalize to have zero mean and unit standard deviation.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8906E9-3F26-1680-6CF9-CC031437594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In MNIST, we will then subtract a mean of 0.1307 and divide by a standard deviation of 0.3081. </a:t>
            </a:r>
          </a:p>
          <a:p>
            <a:pPr marL="0" indent="0">
              <a:buNone/>
            </a:pPr>
            <a:r>
              <a:rPr lang="en-GB" dirty="0"/>
              <a:t>These values are the original mean and standard deviation of the dataset before normalization!</a:t>
            </a:r>
            <a:endParaRPr lang="en-SG" dirty="0"/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B218346F-EA55-D870-F021-BC9E70E7816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185195" y="5167313"/>
            <a:ext cx="10097659" cy="132556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326249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the MNIST Dataset and </a:t>
            </a:r>
            <a:r>
              <a:rPr lang="en-GB" dirty="0" err="1"/>
              <a:t>Dataloader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9EB49C-8D7A-C4C0-665A-5DDD43CC7B1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350517" y="1567763"/>
            <a:ext cx="9490965" cy="504817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924387"/>
      </p:ext>
    </p:extLst>
  </p:cSld>
  <p:clrMapOvr>
    <a:masterClrMapping/>
  </p:clrMapOvr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Recall (</a:t>
                </a:r>
                <a:r>
                  <a:rPr lang="en-GB" b="1" dirty="0">
                    <a:solidFill>
                      <a:srgbClr val="00B050"/>
                    </a:solidFill>
                  </a:rPr>
                  <a:t>Binary classification probabilities as output</a:t>
                </a:r>
                <a:r>
                  <a:rPr lang="en-GB" b="1" dirty="0"/>
                  <a:t>):</a:t>
                </a:r>
              </a:p>
              <a:p>
                <a:pPr marL="0" indent="0">
                  <a:buNone/>
                </a:pPr>
                <a:r>
                  <a:rPr lang="en-GB" dirty="0"/>
                  <a:t>In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would produce </a:t>
                </a:r>
                <a:r>
                  <a:rPr lang="en-GB" b="1" dirty="0"/>
                  <a:t>a single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as </a:t>
                </a:r>
                <a:r>
                  <a:rPr lang="en-GB" b="1" dirty="0"/>
                  <a:t>output</a:t>
                </a:r>
                <a:r>
                  <a:rPr lang="en-GB" dirty="0"/>
                  <a:t>, with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𝑝</m:t>
                    </m:r>
                  </m:oMath>
                </a14:m>
                <a:r>
                  <a:rPr lang="en-GB" dirty="0"/>
                  <a:t> between 0 and 1.</a:t>
                </a:r>
              </a:p>
              <a:p>
                <a:r>
                  <a:rPr lang="en-GB" dirty="0"/>
                  <a:t>This value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 would correspond to the </a:t>
                </a:r>
                <a:r>
                  <a:rPr lang="en-GB" b="1" dirty="0"/>
                  <a:t>probability of being of class 1</a:t>
                </a:r>
                <a:r>
                  <a:rPr lang="en-GB" dirty="0"/>
                  <a:t>.</a:t>
                </a:r>
              </a:p>
              <a:p>
                <a:r>
                  <a:rPr lang="en-GB" dirty="0"/>
                  <a:t>The </a:t>
                </a:r>
                <a:r>
                  <a:rPr lang="en-GB" b="1" dirty="0"/>
                  <a:t>probability of being of class 0</a:t>
                </a:r>
                <a:r>
                  <a:rPr lang="en-GB" dirty="0"/>
                  <a:t> would then simply be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𝟏</m:t>
                    </m:r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− 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We would then use a </a:t>
                </a:r>
                <a:r>
                  <a:rPr lang="en-GB" b="1" dirty="0"/>
                  <a:t>threshold</a:t>
                </a:r>
                <a:r>
                  <a:rPr lang="en-GB" dirty="0"/>
                  <a:t> </a:t>
                </a:r>
                <a:r>
                  <a:rPr lang="en-GB" b="1" dirty="0"/>
                  <a:t>0.5</a:t>
                </a:r>
                <a:r>
                  <a:rPr lang="en-GB" dirty="0"/>
                  <a:t> to decide if the sample is predicted of class 0 or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65715628"/>
      </p:ext>
    </p:extLst>
  </p:cSld>
  <p:clrMapOvr>
    <a:masterClrMapping/>
  </p:clrMapOvr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Problem: </a:t>
                </a:r>
                <a:r>
                  <a:rPr lang="en-GB" b="1" dirty="0">
                    <a:solidFill>
                      <a:schemeClr val="tx1"/>
                    </a:solidFill>
                  </a:rPr>
                  <a:t>How could we produce multi-class classification probabilities for all possible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chemeClr val="tx1"/>
                    </a:solidFill>
                  </a:rPr>
                  <a:t> classes as outputs?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Unfortunately, when we have more than 2 classes, </a:t>
                </a:r>
                <a:r>
                  <a:rPr lang="en-GB" b="1" dirty="0"/>
                  <a:t>we can no longer rely on a single output value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𝒑</m:t>
                    </m:r>
                  </m:oMath>
                </a14:m>
                <a:r>
                  <a:rPr lang="en-GB" dirty="0"/>
                  <a:t>.</a:t>
                </a:r>
              </a:p>
              <a:p>
                <a:r>
                  <a:rPr lang="en-GB" dirty="0"/>
                  <a:t>Instead, it is often preferable to have the model output </a:t>
                </a:r>
                <a:r>
                  <a:rPr lang="en-GB" b="1" dirty="0"/>
                  <a:t>10 values</a:t>
                </a:r>
                <a:r>
                  <a:rPr lang="en-GB" dirty="0"/>
                  <a:t>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>
                          <a:latin typeface="Cambria Math" panose="02040503050406030204" pitchFamily="18" charset="0"/>
                        </a:rPr>
                        <m:t> (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dirty="0"/>
                  <a:t>Where each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𝒑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dirty="0"/>
                  <a:t> corresponds to the </a:t>
                </a:r>
                <a:r>
                  <a:rPr lang="en-GB" b="1" dirty="0"/>
                  <a:t>probability of being of class </a:t>
                </a:r>
                <a14:m>
                  <m:oMath xmlns:m="http://schemas.openxmlformats.org/officeDocument/2006/math">
                    <m:r>
                      <a:rPr lang="en-GB" b="1" i="1" dirty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. </a:t>
                </a:r>
              </a:p>
              <a:p>
                <a:r>
                  <a:rPr lang="en-GB" dirty="0"/>
                  <a:t>This could typically be done by asking for </a:t>
                </a:r>
                <a:r>
                  <a:rPr lang="en-GB" b="1" dirty="0"/>
                  <a:t>the final layer to produce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𝒏</m:t>
                        </m:r>
                      </m:e>
                      <m:sub>
                        <m:r>
                          <a:rPr lang="en-GB" b="1" i="1" dirty="0">
                            <a:latin typeface="Cambria Math" panose="02040503050406030204" pitchFamily="18" charset="0"/>
                          </a:rPr>
                          <m:t>𝒚</m:t>
                        </m:r>
                      </m:sub>
                    </m:sSub>
                    <m:r>
                      <a:rPr lang="en-GB" b="1" i="1" dirty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𝟏𝟎</m:t>
                    </m:r>
                    <m:r>
                      <a:rPr lang="en-GB" b="1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values </a:t>
                </a:r>
                <a:r>
                  <a:rPr lang="en-GB" dirty="0"/>
                  <a:t>instead of just a single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𝑛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=1</m:t>
                    </m:r>
                  </m:oMath>
                </a14:m>
                <a:r>
                  <a:rPr lang="en-GB" dirty="0"/>
                  <a:t> value.</a:t>
                </a:r>
              </a:p>
              <a:p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86474252"/>
      </p:ext>
    </p:extLst>
  </p:cSld>
  <p:clrMapOvr>
    <a:masterClrMapping/>
  </p:clrMapOvr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Unfortunately, this is not good enough.</a:t>
                </a:r>
              </a:p>
              <a:p>
                <a:r>
                  <a:rPr lang="en-GB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produced by the network are supposed to represent </a:t>
                </a:r>
                <a:r>
                  <a:rPr lang="en-GB" b="1" dirty="0"/>
                  <a:t>probabilities</a:t>
                </a:r>
                <a:r>
                  <a:rPr lang="en-GB" dirty="0"/>
                  <a:t> and </a:t>
                </a:r>
                <a:r>
                  <a:rPr lang="en-GB" b="1" dirty="0"/>
                  <a:t>their sum should therefore be equal to 1</a:t>
                </a:r>
                <a:r>
                  <a:rPr lang="en-GB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br>
                  <a:rPr lang="en-GB" dirty="0"/>
                </a:br>
                <a:r>
                  <a:rPr lang="en-GB" dirty="0"/>
                  <a:t>A </a:t>
                </a:r>
                <a:r>
                  <a:rPr lang="en-GB" b="1" dirty="0"/>
                  <a:t>fully</a:t>
                </a:r>
                <a:r>
                  <a:rPr lang="en-GB" dirty="0"/>
                  <a:t> </a:t>
                </a:r>
                <a:r>
                  <a:rPr lang="en-GB" b="1" dirty="0"/>
                  <a:t>connected (or linear)</a:t>
                </a:r>
                <a:r>
                  <a:rPr lang="en-GB" dirty="0"/>
                  <a:t> </a:t>
                </a:r>
                <a:r>
                  <a:rPr lang="en-GB" b="1" dirty="0"/>
                  <a:t>layer</a:t>
                </a:r>
                <a:r>
                  <a:rPr lang="en-GB" dirty="0"/>
                  <a:t> (which implements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𝑊𝑋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 + 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𝑏</m:t>
                    </m:r>
                  </m:oMath>
                </a14:m>
                <a:r>
                  <a:rPr lang="en-GB" dirty="0"/>
                  <a:t> operation) cannot do that on its own, as</a:t>
                </a:r>
              </a:p>
              <a:p>
                <a:r>
                  <a:rPr lang="en-GB" dirty="0"/>
                  <a:t>it might produce negative values as probabilities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</a:t>
                </a:r>
              </a:p>
              <a:p>
                <a:r>
                  <a:rPr lang="en-GB" dirty="0"/>
                  <a:t>and those values may not sum up to 1.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14596751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What is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/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module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, and how does it use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computational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graph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compute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all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 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the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autograd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derivatives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and a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vanilla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gradient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descent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backprop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for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shallow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Neural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Network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class?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optimizers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advanced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initializers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use </a:t>
            </a:r>
            <a:r>
              <a:rPr lang="en-GB" b="1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to implement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regularization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How to finally revise our </a:t>
            </a:r>
            <a:r>
              <a:rPr lang="en-GB" b="1" dirty="0">
                <a:solidFill>
                  <a:schemeClr val="bg1">
                    <a:lumMod val="65000"/>
                  </a:schemeClr>
                </a:solidFill>
              </a:rPr>
              <a:t>trainer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 function to obtain a minimal, yet complete Neural Network in </a:t>
            </a:r>
            <a:r>
              <a:rPr lang="en-GB" dirty="0" err="1">
                <a:solidFill>
                  <a:schemeClr val="bg1">
                    <a:lumMod val="65000"/>
                  </a:schemeClr>
                </a:solidFill>
              </a:rPr>
              <a:t>PyTorch</a:t>
            </a:r>
            <a:r>
              <a:rPr lang="en-GB" dirty="0">
                <a:solidFill>
                  <a:schemeClr val="bg1">
                    <a:lumMod val="65000"/>
                  </a:schemeClr>
                </a:solidFill>
              </a:rPr>
              <a:t>?</a:t>
            </a:r>
          </a:p>
          <a:p>
            <a:pPr marL="514350" indent="-514350">
              <a:buFont typeface="+mj-lt"/>
              <a:buAutoNum type="arabicPeriod" startAt="9"/>
            </a:pP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670805330"/>
      </p:ext>
    </p:extLst>
  </p:cSld>
  <p:clrMapOvr>
    <a:masterClrMapping/>
  </p:clrMapOvr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to multi-class classification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To normalize the outputs produced by the final fully connected layer,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operation, which is a special activation function.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It has two effects:</a:t>
                </a:r>
              </a:p>
              <a:p>
                <a:r>
                  <a:rPr lang="en-GB" dirty="0"/>
                  <a:t>It will force the values of 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 to fall in the range of [0, 1].</a:t>
                </a:r>
              </a:p>
              <a:p>
                <a:r>
                  <a:rPr lang="en-GB" dirty="0"/>
                  <a:t>It will force their sum to be equal to 1, that is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nary>
                      <m:r>
                        <a:rPr lang="en-GB" i="1" dirty="0">
                          <a:latin typeface="Cambria Math" panose="02040503050406030204" pitchFamily="18" charset="0"/>
                        </a:rPr>
                        <m:t>= 1</m:t>
                      </m:r>
                    </m:oMath>
                  </m:oMathPara>
                </a14:m>
                <a:endParaRPr lang="en-GB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24198755"/>
      </p:ext>
    </p:extLst>
  </p:cSld>
  <p:clrMapOvr>
    <a:masterClrMapping/>
  </p:clrMapOvr>
</p:sld>
</file>

<file path=ppt/slides/slide3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operation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is defined,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∀</m:t>
                    </m:r>
                    <m:r>
                      <a:rPr lang="en-SG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SG" dirty="0"/>
                  <a:t>, as: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𝑝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𝑠</m:t>
                      </m:r>
                      <m:d>
                        <m:d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</m:e>
                      </m:d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f>
                        <m:f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func>
                            <m:func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b="0" i="0" dirty="0" smtClean="0">
                                  <a:latin typeface="Cambria Math" panose="02040503050406030204" pitchFamily="18" charset="0"/>
                                </a:rPr>
                                <m:t>exp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b="0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𝑦</m:t>
                                      </m:r>
                                    </m:e>
                                    <m:sub>
                                      <m:r>
                                        <a:rPr lang="en-GB" b="0" i="1" dirty="0" smtClean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func>
                        </m:num>
                        <m:den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p>
                            <m:e>
                              <m:func>
                                <m:func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funcPr>
                                <m:fName>
                                  <m:r>
                                    <m:rPr>
                                      <m:sty m:val="p"/>
                                    </m:rPr>
                                    <a:rPr lang="en-GB" dirty="0">
                                      <a:latin typeface="Cambria Math" panose="02040503050406030204" pitchFamily="18" charset="0"/>
                                    </a:rPr>
                                    <m:t>exp</m:t>
                                  </m:r>
                                </m:fName>
                                <m:e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𝑦</m:t>
                                          </m:r>
                                        </m:e>
                                        <m:sub>
                                          <m:r>
                                            <a:rPr lang="en-GB" i="1" dirty="0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func>
                            </m:e>
                          </m:nary>
                        </m:den>
                      </m:f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b="1" dirty="0"/>
                  <a:t>Note: </a:t>
                </a:r>
                <a:r>
                  <a:rPr lang="en-SG" dirty="0"/>
                  <a:t>the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−</m:t>
                        </m:r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 notation comes from game theory, and consists of every element in vector </a:t>
                </a:r>
                <a14:m>
                  <m:oMath xmlns:m="http://schemas.openxmlformats.org/officeDocument/2006/math">
                    <m:r>
                      <a:rPr lang="en-SG" i="1" dirty="0" smtClean="0">
                        <a:latin typeface="Cambria Math" panose="02040503050406030204" pitchFamily="18" charset="0"/>
                      </a:rPr>
                      <m:t>𝑌</m:t>
                    </m:r>
                  </m:oMath>
                </a14:m>
                <a:r>
                  <a:rPr lang="en-SG" dirty="0"/>
                  <a:t> except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SG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SG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SG" dirty="0"/>
                  <a:t>, i.e.: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SG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−</m:t>
                          </m:r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𝑖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,…,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−1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+1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, …, 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1710209134"/>
      </p:ext>
    </p:extLst>
  </p:cSld>
  <p:clrMapOvr>
    <a:masterClrMapping/>
  </p:clrMapOvr>
</p:sld>
</file>

<file path=ppt/slides/slide3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b="1" dirty="0"/>
                  <a:t>Definition (the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b="1" dirty="0"/>
                  <a:t> function):</a:t>
                </a:r>
              </a:p>
              <a:p>
                <a:pPr marL="0" indent="0">
                  <a:buNone/>
                </a:pPr>
                <a:r>
                  <a:rPr lang="en-SG" dirty="0"/>
                  <a:t>The </a:t>
                </a:r>
                <a:r>
                  <a:rPr lang="en-SG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SG" dirty="0"/>
                  <a:t> </a:t>
                </a:r>
                <a:r>
                  <a:rPr lang="en-SG" b="1" dirty="0"/>
                  <a:t>function</a:t>
                </a:r>
                <a:r>
                  <a:rPr lang="en-SG" dirty="0"/>
                  <a:t> transforms a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𝑌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=(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0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2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,…</m:t>
                      </m:r>
                      <m:sSub>
                        <m:sSub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b="0" i="1" dirty="0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b>
                      </m:sSub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),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into another vector of values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SG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SG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SG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SG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  <m:t>𝐾</m:t>
                              </m:r>
                            </m:sub>
                          </m:sSub>
                        </m:e>
                      </m:d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The new vector </a:t>
                </a:r>
                <a14:m>
                  <m:oMath xmlns:m="http://schemas.openxmlformats.org/officeDocument/2006/math">
                    <m:r>
                      <a:rPr lang="en-SG" b="1" i="1" dirty="0" smtClean="0">
                        <a:latin typeface="Cambria Math" panose="02040503050406030204" pitchFamily="18" charset="0"/>
                      </a:rPr>
                      <m:t>𝑷</m:t>
                    </m:r>
                  </m:oMath>
                </a14:m>
                <a:r>
                  <a:rPr lang="en-SG" b="1" dirty="0"/>
                  <a:t> is guaranteed to contain </a:t>
                </a:r>
                <a:r>
                  <a:rPr lang="en-SG" b="1" u="sng" dirty="0"/>
                  <a:t>positive</a:t>
                </a:r>
                <a:r>
                  <a:rPr lang="en-SG" b="1" dirty="0"/>
                  <a:t> values, and those values will  be summing up to 1</a:t>
                </a:r>
                <a:r>
                  <a:rPr lang="en-SG" dirty="0"/>
                  <a:t>, i.e.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nary>
                        <m:naryPr>
                          <m:chr m:val="∑"/>
                          <m:ctrlPr>
                            <a:rPr lang="en-GB" b="0" i="1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𝑖</m:t>
                          </m:r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=0</m:t>
                          </m:r>
                        </m:sub>
                        <m:sup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𝐾</m:t>
                          </m:r>
                        </m:sup>
                        <m:e>
                          <m:sSub>
                            <m:sSubPr>
                              <m:ctrlP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b="0" i="1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sub>
                          </m:sSub>
                          <m:r>
                            <a:rPr lang="en-GB" b="0" i="1" smtClean="0">
                              <a:latin typeface="Cambria Math" panose="02040503050406030204" pitchFamily="18" charset="0"/>
                            </a:rPr>
                            <m:t>=1</m:t>
                          </m:r>
                        </m:e>
                      </m:nary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32544569"/>
      </p:ext>
    </p:extLst>
  </p:cSld>
  <p:clrMapOvr>
    <a:masterClrMapping/>
  </p:clrMapOvr>
</p:sld>
</file>

<file path=ppt/slides/slide3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</a:t>
            </a:r>
            <a:endParaRPr lang="en-SG" dirty="0"/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FD01ED2-F704-9071-69AE-32BD0F75DDB1}"/>
              </a:ext>
            </a:extLst>
          </p:cNvPr>
          <p:cNvSpPr>
            <a:spLocks noGrp="1"/>
          </p:cNvSpPr>
          <p:nvPr>
            <p:ph sz="half"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 err="1">
                <a:solidFill>
                  <a:srgbClr val="00B050"/>
                </a:solidFill>
              </a:rPr>
              <a:t>Softmax</a:t>
            </a:r>
            <a:r>
              <a:rPr lang="en-GB" dirty="0"/>
              <a:t> can be manually implemented as:</a:t>
            </a:r>
            <a:endParaRPr lang="en-SG" dirty="0"/>
          </a:p>
        </p:txBody>
      </p:sp>
      <p:sp>
        <p:nvSpPr>
          <p:cNvPr id="8" name="Content Placeholder 7">
            <a:extLst>
              <a:ext uri="{FF2B5EF4-FFF2-40B4-BE49-F238E27FC236}">
                <a16:creationId xmlns:a16="http://schemas.microsoft.com/office/drawing/2014/main" id="{FB399317-C624-3FED-3E47-E308708DE39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636774" y="835742"/>
            <a:ext cx="4717026" cy="5341221"/>
          </a:xfrm>
        </p:spPr>
        <p:txBody>
          <a:bodyPr/>
          <a:lstStyle/>
          <a:p>
            <a:pPr marL="0" indent="0">
              <a:buNone/>
            </a:pPr>
            <a:r>
              <a:rPr lang="en-GB" b="1" dirty="0" err="1"/>
              <a:t>Softmax</a:t>
            </a:r>
            <a:r>
              <a:rPr lang="en-GB" b="1" dirty="0"/>
              <a:t> effect: </a:t>
            </a:r>
            <a:r>
              <a:rPr lang="en-GB" dirty="0"/>
              <a:t>It will rescale values so that the trend is preserved, but the new vector consists of positive values that sum up to 1.</a:t>
            </a:r>
            <a:endParaRPr lang="en-SG" dirty="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E5F42E19-8CDC-EBB9-0859-16939903CF7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2838900"/>
            <a:ext cx="5869859" cy="3473000"/>
          </a:xfrm>
          <a:prstGeom prst="rect">
            <a:avLst/>
          </a:prstGeom>
        </p:spPr>
      </p:pic>
      <p:pic>
        <p:nvPicPr>
          <p:cNvPr id="12" name="Picture 11">
            <a:extLst>
              <a:ext uri="{FF2B5EF4-FFF2-40B4-BE49-F238E27FC236}">
                <a16:creationId xmlns:a16="http://schemas.microsoft.com/office/drawing/2014/main" id="{ACC5BBC9-8E38-C676-ABB4-829048660C5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22143" y="3148430"/>
            <a:ext cx="5075143" cy="3473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590245027"/>
      </p:ext>
    </p:extLst>
  </p:cSld>
  <p:clrMapOvr>
    <a:masterClrMapping/>
  </p:clrMapOvr>
</p:sld>
</file>

<file path=ppt/slides/slide3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8C99902-2A36-9C91-5F2C-9819DE23FB0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 err="1"/>
              <a:t>Softmax</a:t>
            </a:r>
            <a:r>
              <a:rPr lang="en-GB" dirty="0"/>
              <a:t> function and prediction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In the case of multi-label classification, we will use the </a:t>
                </a:r>
                <a:r>
                  <a:rPr lang="en-GB" b="1" dirty="0" err="1">
                    <a:solidFill>
                      <a:srgbClr val="00B050"/>
                    </a:solidFill>
                  </a:rPr>
                  <a:t>softmax</a:t>
                </a:r>
                <a:r>
                  <a:rPr lang="en-GB" dirty="0"/>
                  <a:t> operation </a:t>
                </a:r>
                <a:r>
                  <a:rPr lang="en-GB" b="1" dirty="0"/>
                  <a:t>as the final activation after the last fully connected layer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This will produce a vector of 10 positive values,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𝑃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d>
                        <m:d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0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2</m:t>
                              </m:r>
                            </m:sub>
                          </m:s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,…</m:t>
                          </m:r>
                          <m:sSub>
                            <m:sSubPr>
                              <m:ctrlPr>
                                <a:rPr lang="en-GB" b="0" i="1" dirty="0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</m:e>
                            <m:sub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b>
                          </m:sSub>
                        </m:e>
                      </m:d>
                      <m:r>
                        <a:rPr lang="en-GB" b="0" i="0" dirty="0" smtClean="0">
                          <a:latin typeface="Cambria Math" panose="02040503050406030204" pitchFamily="18" charset="0"/>
                        </a:rPr>
                        <m:t>,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Which can be used as the </a:t>
                </a:r>
                <a:r>
                  <a:rPr lang="en-GB" b="1" dirty="0"/>
                  <a:t>probabilities for sample of being of class 𝑖.</a:t>
                </a:r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The </a:t>
                </a:r>
                <a:r>
                  <a:rPr lang="en-GB" b="1" dirty="0"/>
                  <a:t>predicted class according to the model </a:t>
                </a:r>
                <a:r>
                  <a:rPr lang="en-GB" dirty="0"/>
                  <a:t>is then defined as the variable</a:t>
                </a:r>
                <a:r>
                  <a:rPr lang="en-GB" b="1" dirty="0"/>
                  <a:t> 𝑝𝑟𝑒𝑑</a:t>
                </a:r>
                <a:r>
                  <a:rPr lang="en-GB" dirty="0"/>
                  <a:t>,</a:t>
                </a:r>
                <a:r>
                  <a:rPr lang="en-GB" b="1" dirty="0"/>
                  <a:t> </a:t>
                </a:r>
                <a:r>
                  <a:rPr lang="en-GB" dirty="0"/>
                  <a:t>corresponding to the index </a:t>
                </a:r>
                <a14:m>
                  <m:oMath xmlns:m="http://schemas.openxmlformats.org/officeDocument/2006/math"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of the highest probability value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</m:oMath>
                </a14:m>
                <a:r>
                  <a:rPr lang="en-GB" dirty="0"/>
                  <a:t>, i.e.: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𝑝𝑟𝑒𝑑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GB" i="1" dirty="0" err="1" smtClean="0">
                          <a:latin typeface="Cambria Math" panose="02040503050406030204" pitchFamily="18" charset="0"/>
                        </a:rPr>
                        <m:t>arg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⁡</m:t>
                      </m:r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limLow>
                            <m:limLow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limLowPr>
                            <m:e>
                              <m:r>
                                <m:rPr>
                                  <m:sty m:val="p"/>
                                </m:rPr>
                                <a:rPr lang="en-GB" i="0" dirty="0" smtClean="0">
                                  <a:latin typeface="Cambria Math" panose="02040503050406030204" pitchFamily="18" charset="0"/>
                                </a:rPr>
                                <m:t>max</m:t>
                              </m:r>
                            </m:e>
                            <m:lim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</m:lim>
                          </m:limLow>
                        </m:fName>
                        <m:e>
                          <m:d>
                            <m:dPr>
                              <m:begChr m:val="["/>
                              <m:endChr m:val="]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sSub>
                                <m:sSub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𝑝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b>
                              </m:sSub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199" y="1825624"/>
                <a:ext cx="10950677" cy="5032375"/>
              </a:xfrm>
              <a:blipFill>
                <a:blip r:embed="rId2"/>
                <a:stretch>
                  <a:fillRect l="-1113" t="-1937" r="-445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609329699"/>
      </p:ext>
    </p:extLst>
  </p:cSld>
  <p:clrMapOvr>
    <a:masterClrMapping/>
  </p:clrMapOvr>
</p:sld>
</file>

<file path=ppt/slides/slide3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F4C011-4D27-FDC4-61D9-F0559D84B65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922D1477-3BF5-2284-D4E3-CE18C47741B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343A306-BF91-C568-1748-542CF0A01257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For instance, this simple neural network consists of </a:t>
                </a:r>
                <a:r>
                  <a:rPr lang="en-GB" b="1" dirty="0"/>
                  <a:t>two fully-connected/linear layers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A </a:t>
                </a:r>
                <a:r>
                  <a:rPr lang="en-GB" b="1" dirty="0"/>
                  <a:t>single </a:t>
                </a:r>
                <a:r>
                  <a:rPr lang="en-GB" b="1" dirty="0" err="1"/>
                  <a:t>ReLU</a:t>
                </a:r>
                <a:r>
                  <a:rPr lang="en-GB" b="1" dirty="0"/>
                  <a:t> activation </a:t>
                </a:r>
                <a:r>
                  <a:rPr lang="en-GB" dirty="0"/>
                  <a:t>is used between both layers.</a:t>
                </a:r>
              </a:p>
              <a:p>
                <a:pPr marL="0" indent="0">
                  <a:buNone/>
                </a:pPr>
                <a:r>
                  <a:rPr lang="en-GB" b="1" dirty="0"/>
                  <a:t>No final </a:t>
                </a:r>
                <a:r>
                  <a:rPr lang="en-GB" b="1" dirty="0" err="1"/>
                  <a:t>softmax</a:t>
                </a:r>
                <a:r>
                  <a:rPr lang="en-GB" b="1" dirty="0"/>
                  <a:t> activation yet</a:t>
                </a:r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It also consists of a </a:t>
                </a:r>
                <a:r>
                  <a:rPr lang="en-GB" b="1" dirty="0"/>
                  <a:t>flattening</a:t>
                </a:r>
                <a:r>
                  <a:rPr lang="en-GB" dirty="0"/>
                  <a:t> operation, which will transform our input images (2D tensors, size 28 by 28), into a “flattened” 1D tensor with size 784 (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=28×28</m:t>
                    </m:r>
                  </m:oMath>
                </a14:m>
                <a:r>
                  <a:rPr lang="en-GB" dirty="0"/>
                  <a:t>).</a:t>
                </a:r>
                <a:endParaRPr lang="en-SG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0814AA9-339A-72D8-E8A9-C066A3ED5800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1937" r="-1412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6" name="Picture 5">
            <a:extLst>
              <a:ext uri="{FF2B5EF4-FFF2-40B4-BE49-F238E27FC236}">
                <a16:creationId xmlns:a16="http://schemas.microsoft.com/office/drawing/2014/main" id="{63FFB917-03AC-A1EC-96A2-AD6CC24D293A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288933084"/>
      </p:ext>
    </p:extLst>
  </p:cSld>
  <p:clrMapOvr>
    <a:masterClrMapping/>
  </p:clrMapOvr>
</p:sld>
</file>

<file path=ppt/slides/slide3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50606" y="1825624"/>
            <a:ext cx="5469194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Consider a neural network model, with </a:t>
            </a:r>
            <a:r>
              <a:rPr lang="en-GB" b="1" dirty="0"/>
              <a:t>784 input size</a:t>
            </a:r>
            <a:r>
              <a:rPr lang="en-GB" dirty="0"/>
              <a:t>, </a:t>
            </a:r>
            <a:r>
              <a:rPr lang="en-GB" b="1" dirty="0"/>
              <a:t>128 hidden size</a:t>
            </a:r>
            <a:r>
              <a:rPr lang="en-GB" dirty="0"/>
              <a:t>, and </a:t>
            </a:r>
            <a:r>
              <a:rPr lang="en-GB" b="1" dirty="0"/>
              <a:t>10 output size</a:t>
            </a:r>
            <a:r>
              <a:rPr lang="en-GB" dirty="0"/>
              <a:t>, and transferring all the model parameters to a device (e.g. CUDA).</a:t>
            </a:r>
          </a:p>
          <a:p>
            <a:r>
              <a:rPr lang="en-GB" dirty="0"/>
              <a:t>Next, we get </a:t>
            </a:r>
            <a:r>
              <a:rPr lang="en-GB" b="1" dirty="0"/>
              <a:t>a single sample </a:t>
            </a:r>
            <a:r>
              <a:rPr lang="en-GB" dirty="0"/>
              <a:t>from the </a:t>
            </a:r>
            <a:r>
              <a:rPr lang="en-GB" b="1" dirty="0" err="1"/>
              <a:t>train_loader</a:t>
            </a:r>
            <a:r>
              <a:rPr lang="en-GB" dirty="0"/>
              <a:t> iterator and extract sample info in the variables data and target.</a:t>
            </a:r>
          </a:p>
          <a:p>
            <a:r>
              <a:rPr lang="en-GB" dirty="0"/>
              <a:t>This can be simply done with the </a:t>
            </a:r>
            <a:r>
              <a:rPr lang="en-GB" b="1" dirty="0"/>
              <a:t>next</a:t>
            </a:r>
            <a:r>
              <a:rPr lang="en-GB" dirty="0"/>
              <a:t> and </a:t>
            </a:r>
            <a:r>
              <a:rPr lang="en-GB" b="1" dirty="0" err="1"/>
              <a:t>iter</a:t>
            </a:r>
            <a:r>
              <a:rPr lang="en-GB" dirty="0"/>
              <a:t> functions.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080B4763-EFF8-7A15-EF7C-DB3468C4D43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27253414"/>
      </p:ext>
    </p:extLst>
  </p:cSld>
  <p:clrMapOvr>
    <a:masterClrMapping/>
  </p:clrMapOvr>
</p:sld>
</file>

<file path=ppt/slides/slide3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2394B781-4127-18BD-0A62-15A963EFE6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Implementation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F03B80B8-F02F-81A4-905C-A12A73155D58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593969" y="1825624"/>
            <a:ext cx="5425831" cy="5032375"/>
          </a:xfrm>
        </p:spPr>
        <p:txBody>
          <a:bodyPr>
            <a:normAutofit/>
          </a:bodyPr>
          <a:lstStyle/>
          <a:p>
            <a:r>
              <a:rPr lang="en-GB" dirty="0"/>
              <a:t>Next, perform a forward pass through the model, storing the </a:t>
            </a:r>
            <a:r>
              <a:rPr lang="en-GB" b="1" dirty="0"/>
              <a:t>output</a:t>
            </a:r>
            <a:r>
              <a:rPr lang="en-GB" dirty="0"/>
              <a:t> in the variable </a:t>
            </a:r>
            <a:r>
              <a:rPr lang="en-GB" b="1" dirty="0"/>
              <a:t>out2</a:t>
            </a:r>
            <a:r>
              <a:rPr lang="en-GB" dirty="0"/>
              <a:t>.</a:t>
            </a:r>
          </a:p>
          <a:p>
            <a:r>
              <a:rPr lang="en-GB" dirty="0"/>
              <a:t>Apply the </a:t>
            </a:r>
            <a:r>
              <a:rPr lang="en-GB" b="1" dirty="0" err="1"/>
              <a:t>softmax</a:t>
            </a:r>
            <a:r>
              <a:rPr lang="en-GB" dirty="0"/>
              <a:t> operation on </a:t>
            </a:r>
            <a:r>
              <a:rPr lang="en-GB" b="1" dirty="0"/>
              <a:t>out2</a:t>
            </a:r>
            <a:r>
              <a:rPr lang="en-GB" dirty="0"/>
              <a:t>. </a:t>
            </a:r>
            <a:r>
              <a:rPr lang="en-GB" dirty="0" err="1"/>
              <a:t>PyTorch</a:t>
            </a:r>
            <a:r>
              <a:rPr lang="en-GB" dirty="0"/>
              <a:t> offers a functional </a:t>
            </a:r>
            <a:r>
              <a:rPr lang="en-GB" dirty="0" err="1"/>
              <a:t>implmentation</a:t>
            </a:r>
            <a:r>
              <a:rPr lang="en-GB" dirty="0"/>
              <a:t> of the </a:t>
            </a:r>
            <a:r>
              <a:rPr lang="en-GB" dirty="0" err="1"/>
              <a:t>softmax</a:t>
            </a:r>
            <a:r>
              <a:rPr lang="en-GB" dirty="0"/>
              <a:t>:</a:t>
            </a:r>
          </a:p>
          <a:p>
            <a:pPr marL="0" indent="0">
              <a:buNone/>
            </a:pPr>
            <a:r>
              <a:rPr lang="en-GB" i="1" dirty="0" err="1"/>
              <a:t>torch.nn.functional.softmax</a:t>
            </a:r>
            <a:r>
              <a:rPr lang="en-GB" i="1" dirty="0"/>
              <a:t>()</a:t>
            </a:r>
          </a:p>
          <a:p>
            <a:r>
              <a:rPr lang="en-GB" dirty="0"/>
              <a:t>We can then verify that </a:t>
            </a:r>
            <a:r>
              <a:rPr lang="en-GB" b="1" dirty="0" err="1"/>
              <a:t>softmax</a:t>
            </a:r>
            <a:r>
              <a:rPr lang="en-GB" b="1" dirty="0"/>
              <a:t> will adjust the output of the neural network correctly</a:t>
            </a:r>
            <a:r>
              <a:rPr lang="en-GB" dirty="0"/>
              <a:t>.</a:t>
            </a:r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38EAAD4-D459-DB3F-C0FA-6588AC11F815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1027906"/>
            <a:ext cx="6072561" cy="5226913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15879044"/>
      </p:ext>
    </p:extLst>
  </p:cSld>
  <p:clrMapOvr>
    <a:masterClrMapping/>
  </p:clrMapOvr>
</p:sld>
</file>

<file path=ppt/slides/slide3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Forward Implementation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0ABFA246-AA73-67B0-2D31-98CDFA32F1E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181600" cy="5032375"/>
          </a:xfrm>
        </p:spPr>
        <p:txBody>
          <a:bodyPr>
            <a:normAutofit fontScale="92500"/>
          </a:bodyPr>
          <a:lstStyle/>
          <a:p>
            <a:pPr marL="0" indent="0">
              <a:buNone/>
            </a:pPr>
            <a:r>
              <a:rPr lang="en-GB" dirty="0"/>
              <a:t>Our model is however implementing the same forward method as before.</a:t>
            </a:r>
          </a:p>
          <a:p>
            <a:endParaRPr lang="en-GB" dirty="0"/>
          </a:p>
          <a:p>
            <a:pPr marL="0" indent="0" algn="ctr">
              <a:buNone/>
            </a:pPr>
            <a:r>
              <a:rPr lang="en-GB" b="1" u="sng" dirty="0">
                <a:solidFill>
                  <a:srgbClr val="7030A0"/>
                </a:solidFill>
              </a:rPr>
              <a:t>In fact, we will not use the </a:t>
            </a:r>
            <a:r>
              <a:rPr lang="en-GB" b="1" u="sng" dirty="0" err="1">
                <a:solidFill>
                  <a:srgbClr val="7030A0"/>
                </a:solidFill>
              </a:rPr>
              <a:t>softmax</a:t>
            </a:r>
            <a:r>
              <a:rPr lang="en-GB" b="1" u="sng" dirty="0">
                <a:solidFill>
                  <a:srgbClr val="7030A0"/>
                </a:solidFill>
              </a:rPr>
              <a:t> operation as the final activation function in the forward method.</a:t>
            </a:r>
          </a:p>
          <a:p>
            <a:endParaRPr lang="en-GB" dirty="0"/>
          </a:p>
          <a:p>
            <a:pPr marL="0" indent="0">
              <a:buNone/>
            </a:pPr>
            <a:r>
              <a:rPr lang="en-GB" dirty="0"/>
              <a:t>This is normal as </a:t>
            </a:r>
            <a:r>
              <a:rPr lang="en-GB" b="1" dirty="0"/>
              <a:t>the </a:t>
            </a:r>
            <a:r>
              <a:rPr lang="en-GB" b="1" dirty="0" err="1"/>
              <a:t>softmax</a:t>
            </a:r>
            <a:r>
              <a:rPr lang="en-GB" b="1" dirty="0"/>
              <a:t> operation </a:t>
            </a:r>
            <a:r>
              <a:rPr lang="en-GB" dirty="0"/>
              <a:t>will be applied </a:t>
            </a:r>
            <a:r>
              <a:rPr lang="en-GB" b="1" u="sng" dirty="0"/>
              <a:t>in the loss function instead</a:t>
            </a:r>
            <a:r>
              <a:rPr lang="en-GB" dirty="0"/>
              <a:t>, that is the </a:t>
            </a:r>
            <a:r>
              <a:rPr lang="en-GB" b="1" dirty="0" err="1"/>
              <a:t>cross_entropy</a:t>
            </a:r>
            <a:r>
              <a:rPr lang="en-GB" b="1" dirty="0"/>
              <a:t>() function</a:t>
            </a:r>
            <a:r>
              <a:rPr lang="en-GB" dirty="0"/>
              <a:t>, which will be summoned in the </a:t>
            </a:r>
            <a:r>
              <a:rPr lang="en-GB" b="1" dirty="0"/>
              <a:t>trainer</a:t>
            </a:r>
            <a:r>
              <a:rPr lang="en-GB" dirty="0"/>
              <a:t>() later.</a:t>
            </a: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C455250B-5390-28A6-504E-461FA80121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154467"/>
            <a:ext cx="6030167" cy="3705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804082923"/>
      </p:ext>
    </p:extLst>
  </p:cSld>
  <p:clrMapOvr>
    <a:masterClrMapping/>
  </p:clrMapOvr>
</p:sld>
</file>

<file path=ppt/slides/slide3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84852659-0D91-C13B-6A9F-B688CF7A081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From binary cross entropy…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r>
                  <a:rPr lang="en-GB" dirty="0"/>
                  <a:t>Speaking of, in the case of the </a:t>
                </a:r>
                <a:r>
                  <a:rPr lang="en-GB" b="1" dirty="0"/>
                  <a:t>binary</a:t>
                </a:r>
                <a:r>
                  <a:rPr lang="en-GB" dirty="0"/>
                  <a:t> </a:t>
                </a:r>
                <a:r>
                  <a:rPr lang="en-GB" b="1" dirty="0"/>
                  <a:t>classification</a:t>
                </a:r>
                <a:r>
                  <a:rPr lang="en-GB" dirty="0"/>
                  <a:t>, we used the following loss function, namely the </a:t>
                </a:r>
                <a:r>
                  <a:rPr lang="en-GB" b="1" dirty="0"/>
                  <a:t>log-likelihood binary cross entropy function.</a:t>
                </a: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𝑥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, 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𝑦</m:t>
                      </m:r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) 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sSub>
                            <m:sSub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nary>
                      <m:func>
                        <m:funcPr>
                          <m:ctrlPr>
                            <a:rPr lang="en-GB" b="0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+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1− </m:t>
                          </m:r>
                          <m:sSub>
                            <m:sSubPr>
                              <m:ctrlP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</m:ctrlPr>
                            </m:sSubPr>
                            <m:e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𝑦</m:t>
                              </m:r>
                            </m:e>
                            <m:sub>
                              <m:r>
                                <a:rPr lang="en-GB" i="1" dirty="0" err="1" smtClean="0">
                                  <a:latin typeface="Cambria Math" panose="02040503050406030204" pitchFamily="18" charset="0"/>
                                </a:rPr>
                                <m:t>𝑘</m:t>
                              </m:r>
                            </m:sub>
                          </m:sSub>
                        </m:e>
                      </m:d>
                      <m:func>
                        <m:func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uncPr>
                        <m:fName>
                          <m:r>
                            <m:rPr>
                              <m:sty m:val="p"/>
                            </m:rPr>
                            <a:rPr lang="en-GB" i="0" dirty="0" smtClean="0">
                              <a:latin typeface="Cambria Math" panose="02040503050406030204" pitchFamily="18" charset="0"/>
                            </a:rPr>
                            <m:t>ln</m:t>
                          </m:r>
                        </m:fName>
                        <m:e>
                          <m:d>
                            <m:dPr>
                              <m:ctrlP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</m:ctrlPr>
                            </m:dPr>
                            <m:e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1 − </m:t>
                              </m:r>
                              <m:r>
                                <a:rPr lang="en-GB" i="1" dirty="0" smtClean="0">
                                  <a:latin typeface="Cambria Math" panose="02040503050406030204" pitchFamily="18" charset="0"/>
                                </a:rPr>
                                <m:t>𝑝</m:t>
                              </m:r>
                              <m:d>
                                <m:dPr>
                                  <m:ctrlPr>
                                    <a:rPr lang="en-GB" i="1" dirty="0" smtClean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𝑥</m:t>
                                      </m:r>
                                    </m:e>
                                    <m:sub>
                                      <m:r>
                                        <a:rPr lang="en-GB" i="1" dirty="0" err="1" smtClean="0">
                                          <a:latin typeface="Cambria Math" panose="02040503050406030204" pitchFamily="18" charset="0"/>
                                        </a:rPr>
                                        <m:t>𝑘</m:t>
                                      </m:r>
                                    </m:sub>
                                  </m:sSub>
                                </m:e>
                              </m:d>
                            </m:e>
                          </m:d>
                        </m:e>
                      </m:func>
                    </m:oMath>
                  </m:oMathPara>
                </a14:m>
                <a:endParaRPr lang="en-SG" dirty="0"/>
              </a:p>
              <a:p>
                <a:r>
                  <a:rPr lang="en-GB" dirty="0"/>
                  <a:t>But in the case of MNIST, </a:t>
                </a:r>
                <a:r>
                  <a:rPr lang="en-GB" b="1" dirty="0"/>
                  <a:t>we have more than two classes…</a:t>
                </a:r>
              </a:p>
              <a:p>
                <a:pPr marL="0" indent="0">
                  <a:buNone/>
                </a:pPr>
                <a:endParaRPr lang="en-GB" b="1" dirty="0">
                  <a:solidFill>
                    <a:srgbClr val="7030A0"/>
                  </a:solidFill>
                </a:endParaRPr>
              </a:p>
              <a:p>
                <a:pPr marL="0" indent="0">
                  <a:buNone/>
                </a:pPr>
                <a:r>
                  <a:rPr lang="en-GB" b="1" dirty="0">
                    <a:solidFill>
                      <a:srgbClr val="7030A0"/>
                    </a:solidFill>
                  </a:rPr>
                  <a:t>How does the loss function change now that we have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𝑵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GB" b="1" i="1" dirty="0" smtClean="0">
                        <a:solidFill>
                          <a:srgbClr val="7030A0"/>
                        </a:solidFill>
                        <a:latin typeface="Cambria Math" panose="02040503050406030204" pitchFamily="18" charset="0"/>
                      </a:rPr>
                      <m:t>𝟐</m:t>
                    </m:r>
                  </m:oMath>
                </a14:m>
                <a:r>
                  <a:rPr lang="en-GB" b="1" dirty="0">
                    <a:solidFill>
                      <a:srgbClr val="7030A0"/>
                    </a:solidFill>
                  </a:rPr>
                  <a:t> classes?</a:t>
                </a:r>
              </a:p>
            </p:txBody>
          </p:sp>
        </mc:Choice>
        <mc:Fallback>
          <p:sp>
            <p:nvSpPr>
              <p:cNvPr id="5" name="Content Placeholder 4">
                <a:extLst>
                  <a:ext uri="{FF2B5EF4-FFF2-40B4-BE49-F238E27FC236}">
                    <a16:creationId xmlns:a16="http://schemas.microsoft.com/office/drawing/2014/main" id="{0ABFA246-AA73-67B0-2D31-98CDFA32F1E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93157163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F88AB3E-DF60-4411-7415-7A870833482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Introduction (Week 3)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5B58308-C101-BC04-E972-00C74DE5080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/>
          <a:lstStyle/>
          <a:p>
            <a:pPr marL="514350" indent="-514350">
              <a:buFont typeface="+mj-lt"/>
              <a:buAutoNum type="arabicPeriod" startAt="16"/>
            </a:pPr>
            <a:r>
              <a:rPr lang="en-GB" dirty="0"/>
              <a:t>What are the </a:t>
            </a:r>
            <a:r>
              <a:rPr lang="en-GB" b="1" dirty="0"/>
              <a:t>Dataset</a:t>
            </a:r>
            <a:r>
              <a:rPr lang="en-GB" dirty="0"/>
              <a:t> and </a:t>
            </a:r>
            <a:r>
              <a:rPr lang="en-GB" b="1" dirty="0" err="1"/>
              <a:t>Dataloader</a:t>
            </a:r>
            <a:r>
              <a:rPr lang="en-GB" dirty="0"/>
              <a:t> objects in </a:t>
            </a:r>
            <a:r>
              <a:rPr lang="en-GB" b="1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implement a custom </a:t>
            </a:r>
            <a:r>
              <a:rPr lang="en-GB" b="1" dirty="0" err="1"/>
              <a:t>Dataloader</a:t>
            </a:r>
            <a:r>
              <a:rPr lang="en-GB" dirty="0"/>
              <a:t> and </a:t>
            </a:r>
            <a:r>
              <a:rPr lang="en-GB" b="1" dirty="0"/>
              <a:t>Dataset</a:t>
            </a:r>
            <a:r>
              <a:rPr lang="en-GB" dirty="0"/>
              <a:t> object in </a:t>
            </a:r>
            <a:r>
              <a:rPr lang="en-GB" dirty="0" err="1"/>
              <a:t>PyTorch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move from binary classification to </a:t>
            </a:r>
            <a:r>
              <a:rPr lang="en-GB" b="1" dirty="0"/>
              <a:t>multi-class</a:t>
            </a:r>
            <a:r>
              <a:rPr lang="en-GB" dirty="0"/>
              <a:t> </a:t>
            </a:r>
            <a:r>
              <a:rPr lang="en-GB" b="1" dirty="0"/>
              <a:t>classification</a:t>
            </a:r>
            <a:r>
              <a:rPr lang="en-GB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GB" dirty="0"/>
              <a:t>How to adjust output probabilities using the </a:t>
            </a:r>
            <a:r>
              <a:rPr lang="en-GB" b="1" dirty="0" err="1"/>
              <a:t>softmax</a:t>
            </a:r>
            <a:r>
              <a:rPr lang="en-GB" dirty="0"/>
              <a:t> function?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change the </a:t>
            </a:r>
            <a:r>
              <a:rPr lang="en-SG" b="1" dirty="0"/>
              <a:t>cross-entropy</a:t>
            </a:r>
            <a:r>
              <a:rPr lang="en-SG" dirty="0"/>
              <a:t> </a:t>
            </a:r>
            <a:r>
              <a:rPr lang="en-SG" b="1" dirty="0"/>
              <a:t>loss</a:t>
            </a:r>
            <a:r>
              <a:rPr lang="en-SG" dirty="0"/>
              <a:t> so it works in </a:t>
            </a:r>
            <a:r>
              <a:rPr lang="en-SG" b="1" dirty="0"/>
              <a:t>multi-class</a:t>
            </a:r>
            <a:r>
              <a:rPr lang="en-SG" dirty="0"/>
              <a:t> </a:t>
            </a:r>
            <a:r>
              <a:rPr lang="en-SG" b="1" dirty="0"/>
              <a:t>classification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</a:t>
            </a:r>
            <a:r>
              <a:rPr lang="en-SG" b="1" dirty="0"/>
              <a:t>building</a:t>
            </a:r>
            <a:r>
              <a:rPr lang="en-SG" dirty="0"/>
              <a:t> </a:t>
            </a:r>
            <a:r>
              <a:rPr lang="en-SG" b="1" dirty="0"/>
              <a:t>blocks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How to implement and train our first </a:t>
            </a:r>
            <a:r>
              <a:rPr lang="en-SG" b="1" dirty="0"/>
              <a:t>Deep</a:t>
            </a:r>
            <a:r>
              <a:rPr lang="en-SG" dirty="0"/>
              <a:t> </a:t>
            </a:r>
            <a:r>
              <a:rPr lang="en-SG" b="1" dirty="0"/>
              <a:t>Neural</a:t>
            </a:r>
            <a:r>
              <a:rPr lang="en-SG" dirty="0"/>
              <a:t> </a:t>
            </a:r>
            <a:r>
              <a:rPr lang="en-SG" b="1" dirty="0"/>
              <a:t>Network</a:t>
            </a:r>
            <a:r>
              <a:rPr lang="en-SG" dirty="0"/>
              <a:t>?</a:t>
            </a:r>
          </a:p>
          <a:p>
            <a:pPr marL="514350" indent="-514350">
              <a:buFont typeface="+mj-lt"/>
              <a:buAutoNum type="arabicPeriod" startAt="16"/>
            </a:pPr>
            <a:r>
              <a:rPr lang="en-SG" dirty="0"/>
              <a:t>What are </a:t>
            </a:r>
            <a:r>
              <a:rPr lang="en-SG" b="1" dirty="0"/>
              <a:t>additional</a:t>
            </a:r>
            <a:r>
              <a:rPr lang="en-SG" dirty="0"/>
              <a:t> </a:t>
            </a:r>
            <a:r>
              <a:rPr lang="en-SG" b="1" dirty="0"/>
              <a:t>good</a:t>
            </a:r>
            <a:r>
              <a:rPr lang="en-SG" dirty="0"/>
              <a:t> </a:t>
            </a:r>
            <a:r>
              <a:rPr lang="en-SG" b="1" dirty="0"/>
              <a:t>practices</a:t>
            </a:r>
            <a:r>
              <a:rPr lang="en-SG" dirty="0"/>
              <a:t> in </a:t>
            </a:r>
            <a:r>
              <a:rPr lang="en-SG" dirty="0" err="1"/>
              <a:t>PyTorch</a:t>
            </a:r>
            <a:r>
              <a:rPr lang="en-SG" dirty="0"/>
              <a:t>?</a:t>
            </a:r>
          </a:p>
        </p:txBody>
      </p:sp>
    </p:spTree>
    <p:extLst>
      <p:ext uri="{BB962C8B-B14F-4D97-AF65-F5344CB8AC3E}">
        <p14:creationId xmlns:p14="http://schemas.microsoft.com/office/powerpoint/2010/main" val="636279122"/>
      </p:ext>
    </p:extLst>
  </p:cSld>
  <p:clrMapOvr>
    <a:masterClrMapping/>
  </p:clrMapOvr>
</p:sld>
</file>

<file path=ppt/slides/slide4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The adjustment is actually quite simple, and the </a:t>
                </a:r>
                <a:r>
                  <a:rPr lang="en-GB" b="1" dirty="0"/>
                  <a:t>log-likelihood</a:t>
                </a:r>
                <a:r>
                  <a:rPr lang="en-GB" dirty="0"/>
                  <a:t> </a:t>
                </a:r>
                <a:r>
                  <a:rPr lang="en-GB" b="1" dirty="0"/>
                  <a:t>multi-class cross-entropy loss function </a:t>
                </a:r>
                <a:r>
                  <a:rPr lang="en-GB" dirty="0"/>
                  <a:t>simply rewrites as shown below: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In the formula above,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𝑝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𝑖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(</m:t>
                    </m:r>
                    <m:sSub>
                      <m:sSubPr>
                        <m:ctrlPr>
                          <a:rPr lang="en-GB" i="1" dirty="0" err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 smtClean="0">
                        <a:latin typeface="Cambria Math" panose="02040503050406030204" pitchFamily="18" charset="0"/>
                      </a:rPr>
                      <m:t>) </m:t>
                    </m:r>
                  </m:oMath>
                </a14:m>
                <a:r>
                  <a:rPr lang="en-GB" dirty="0"/>
                  <a:t>denotes the </a:t>
                </a:r>
                <a:r>
                  <a:rPr lang="en-GB" b="1" dirty="0"/>
                  <a:t>probability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𝒌</m:t>
                        </m:r>
                      </m:sub>
                    </m:sSub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b="1" dirty="0"/>
                  <a:t>of being of being predicted as class </a:t>
                </a:r>
                <a14:m>
                  <m:oMath xmlns:m="http://schemas.openxmlformats.org/officeDocument/2006/math">
                    <m:r>
                      <a:rPr lang="en-GB" b="1" i="1" dirty="0" smtClean="0">
                        <a:latin typeface="Cambria Math" panose="02040503050406030204" pitchFamily="18" charset="0"/>
                      </a:rPr>
                      <m:t>𝒊</m:t>
                    </m:r>
                  </m:oMath>
                </a14:m>
                <a:r>
                  <a:rPr lang="en-GB" dirty="0"/>
                  <a:t>, according to our model.</a:t>
                </a:r>
              </a:p>
              <a:p>
                <a:pPr marL="0" indent="0">
                  <a:buNone/>
                </a:pPr>
                <a:r>
                  <a:rPr lang="en-GB" dirty="0"/>
                  <a:t>In other words, it is the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-</a:t>
                </a:r>
                <a:r>
                  <a:rPr lang="en-GB" dirty="0" err="1"/>
                  <a:t>th</a:t>
                </a:r>
                <a:r>
                  <a:rPr lang="en-GB" dirty="0"/>
                  <a:t> value of the output vector produced by the model for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, </a:t>
                </a:r>
                <a:r>
                  <a:rPr lang="en-GB" b="1" dirty="0"/>
                  <a:t>after </a:t>
                </a:r>
                <a:r>
                  <a:rPr lang="en-GB" b="1" dirty="0" err="1"/>
                  <a:t>softmax</a:t>
                </a:r>
                <a:r>
                  <a:rPr lang="en-GB" b="1" dirty="0"/>
                  <a:t> has been applied to the output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1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𝒐</m:t>
                        </m:r>
                      </m:e>
                      <m:sub>
                        <m:r>
                          <a:rPr lang="en-GB" b="1" i="1" dirty="0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n-GB" b="1" dirty="0"/>
                  <a:t> of the forward method of the model</a:t>
                </a:r>
                <a:r>
                  <a:rPr lang="en-GB" dirty="0"/>
                  <a:t>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 r="-1391" b="-2906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163596145"/>
      </p:ext>
    </p:extLst>
  </p:cSld>
  <p:clrMapOvr>
    <a:masterClrMapping/>
  </p:clrMapOvr>
</p:sld>
</file>

<file path=ppt/slides/slide4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D4299F1-D18C-ED8D-1EF1-E2042C474C4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…To multi-class cross entropy!</a:t>
            </a:r>
            <a:endParaRPr lang="en-SG" dirty="0"/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GB" dirty="0"/>
                  <a:t>Recall the function in the previous slide: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𝐿</m:t>
                      </m:r>
                      <m:d>
                        <m:d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𝑥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, </m:t>
                          </m:r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</m:d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= −</m:t>
                      </m:r>
                      <m:f>
                        <m:f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fPr>
                        <m:num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1</m:t>
                          </m:r>
                        </m:num>
                        <m:den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den>
                      </m:f>
                      <m:nary>
                        <m:naryPr>
                          <m:chr m:val="∑"/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naryPr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𝑁</m:t>
                          </m:r>
                        </m:sup>
                        <m:e>
                          <m:nary>
                            <m:naryPr>
                              <m:chr m:val="∑"/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naryPr>
                            <m:sub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𝑖</m:t>
                              </m:r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=0</m:t>
                              </m:r>
                            </m:sub>
                            <m:sup>
                              <m:r>
                                <a:rPr lang="en-GB" i="1" dirty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  <m:e>
                              <m:sSubSup>
                                <m:sSubSup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sSubSupPr>
                                <m:e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𝑦</m:t>
                                  </m:r>
                                </m:e>
                                <m:sub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𝑘</m:t>
                                  </m:r>
                                </m:sub>
                                <m:sup>
                                  <m: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  <m:t>𝑖</m:t>
                                  </m:r>
                                </m:sup>
                              </m:sSubSup>
                            </m:e>
                          </m:nary>
                          <m:func>
                            <m:funcPr>
                              <m:ctrlPr>
                                <a:rPr lang="en-GB" i="1" dirty="0">
                                  <a:latin typeface="Cambria Math" panose="02040503050406030204" pitchFamily="18" charset="0"/>
                                </a:rPr>
                              </m:ctrlPr>
                            </m:funcPr>
                            <m:fName>
                              <m:r>
                                <m:rPr>
                                  <m:sty m:val="p"/>
                                </m:rPr>
                                <a:rPr lang="en-GB" dirty="0">
                                  <a:latin typeface="Cambria Math" panose="02040503050406030204" pitchFamily="18" charset="0"/>
                                </a:rPr>
                                <m:t>ln</m:t>
                              </m:r>
                            </m:fName>
                            <m:e>
                              <m:d>
                                <m:dPr>
                                  <m:ctrlPr>
                                    <a:rPr lang="en-GB" i="1" dirty="0">
                                      <a:latin typeface="Cambria Math" panose="02040503050406030204" pitchFamily="18" charset="0"/>
                                    </a:rPr>
                                  </m:ctrlPr>
                                </m:dPr>
                                <m:e>
                                  <m:sSub>
                                    <m:sSub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sSubPr>
                                    <m:e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𝑝</m:t>
                                      </m:r>
                                    </m:e>
                                    <m:sub>
                                      <m: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  <m:t>𝑖</m:t>
                                      </m:r>
                                    </m:sub>
                                  </m:sSub>
                                  <m:d>
                                    <m:dPr>
                                      <m:ctrlPr>
                                        <a:rPr lang="en-GB" i="1" dirty="0">
                                          <a:latin typeface="Cambria Math" panose="02040503050406030204" pitchFamily="18" charset="0"/>
                                        </a:rPr>
                                      </m:ctrlPr>
                                    </m:dPr>
                                    <m:e>
                                      <m:sSub>
                                        <m:sSubPr>
                                          <m:ctrlP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</m:ctrlPr>
                                        </m:sSubPr>
                                        <m:e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𝑥</m:t>
                                          </m:r>
                                        </m:e>
                                        <m:sub>
                                          <m:r>
                                            <a:rPr lang="en-GB" i="1" dirty="0" err="1">
                                              <a:latin typeface="Cambria Math" panose="02040503050406030204" pitchFamily="18" charset="0"/>
                                            </a:rPr>
                                            <m:t>𝑘</m:t>
                                          </m:r>
                                        </m:sub>
                                      </m:sSub>
                                    </m:e>
                                  </m:d>
                                </m:e>
                              </m:d>
                            </m:e>
                          </m:func>
                        </m:e>
                      </m:nary>
                      <m:r>
                        <a:rPr lang="en-GB" b="0" i="1" dirty="0" smtClean="0">
                          <a:latin typeface="Cambria Math" panose="02040503050406030204" pitchFamily="18" charset="0"/>
                        </a:rPr>
                        <m:t>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Similarly, we will define the value </a:t>
                </a:r>
                <a14:m>
                  <m:oMath xmlns:m="http://schemas.openxmlformats.org/officeDocument/2006/math">
                    <m:sSubSup>
                      <m:sSubSup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Sup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  <m:sup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𝑖</m:t>
                        </m:r>
                      </m:sup>
                    </m:sSubSup>
                  </m:oMath>
                </a14:m>
                <a:r>
                  <a:rPr lang="en-GB" dirty="0"/>
                  <a:t> as the ground truth value for the probability of being of class 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𝑖</m:t>
                    </m:r>
                  </m:oMath>
                </a14:m>
                <a:r>
                  <a:rPr lang="en-GB" dirty="0"/>
                  <a:t> for sample</a:t>
                </a:r>
                <a14:m>
                  <m:oMath xmlns:m="http://schemas.openxmlformats.org/officeDocument/2006/math"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  <m:sSub>
                      <m:sSubPr>
                        <m:ctrlPr>
                          <a:rPr lang="en-GB" i="1" dirty="0" err="1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 err="1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.</a:t>
                </a:r>
              </a:p>
              <a:p>
                <a:pPr marL="0" indent="0">
                  <a:buNone/>
                </a:pPr>
                <a:r>
                  <a:rPr lang="en-GB" dirty="0"/>
                  <a:t>For instance, if the sample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𝑥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i="1" dirty="0">
                        <a:latin typeface="Cambria Math" panose="02040503050406030204" pitchFamily="18" charset="0"/>
                      </a:rPr>
                      <m:t> </m:t>
                    </m:r>
                  </m:oMath>
                </a14:m>
                <a:r>
                  <a:rPr lang="en-GB" dirty="0"/>
                  <a:t>is of class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b="0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𝑦</m:t>
                        </m:r>
                      </m:e>
                      <m:sub>
                        <m:r>
                          <a:rPr lang="en-GB" b="0" i="1" dirty="0" smtClean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  <m:r>
                      <a:rPr lang="en-GB" b="0" i="1" dirty="0" smtClean="0">
                        <a:latin typeface="Cambria Math" panose="02040503050406030204" pitchFamily="18" charset="0"/>
                      </a:rPr>
                      <m:t>=</m:t>
                    </m:r>
                    <m:r>
                      <a:rPr lang="en-GB" i="1" dirty="0" smtClean="0">
                        <a:latin typeface="Cambria Math" panose="02040503050406030204" pitchFamily="18" charset="0"/>
                      </a:rPr>
                      <m:t>2</m:t>
                    </m:r>
                  </m:oMath>
                </a14:m>
                <a:r>
                  <a:rPr lang="en-GB" dirty="0"/>
                  <a:t>, we define:</a:t>
                </a:r>
                <a:br>
                  <a:rPr lang="en-GB" dirty="0"/>
                </a:br>
                <a:endParaRPr lang="en-GB" dirty="0"/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𝑌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</m:sSub>
                      <m:r>
                        <a:rPr lang="en-GB" i="1" dirty="0">
                          <a:latin typeface="Cambria Math" panose="02040503050406030204" pitchFamily="18" charset="0"/>
                        </a:rPr>
                        <m:t> = (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0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1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2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3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, … </m:t>
                      </m:r>
                      <m:sSubSup>
                        <m:sSubSupPr>
                          <m:ctrlPr>
                            <a:rPr lang="en-GB" i="1" dirty="0">
                              <a:latin typeface="Cambria Math" panose="02040503050406030204" pitchFamily="18" charset="0"/>
                            </a:rPr>
                          </m:ctrlPr>
                        </m:sSubSupPr>
                        <m:e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𝑦</m:t>
                          </m:r>
                        </m:e>
                        <m:sub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𝑘</m:t>
                          </m:r>
                        </m:sub>
                        <m:sup>
                          <m:r>
                            <a:rPr lang="en-GB" i="1" dirty="0">
                              <a:latin typeface="Cambria Math" panose="02040503050406030204" pitchFamily="18" charset="0"/>
                            </a:rPr>
                            <m:t>9</m:t>
                          </m:r>
                        </m:sup>
                      </m:sSubSup>
                      <m:r>
                        <a:rPr lang="en-GB" i="1" dirty="0">
                          <a:latin typeface="Cambria Math" panose="02040503050406030204" pitchFamily="18" charset="0"/>
                        </a:rPr>
                        <m:t>) = (0, 0, 1, 0, …, 0).</m:t>
                      </m:r>
                    </m:oMath>
                  </m:oMathPara>
                </a14:m>
                <a:endParaRPr lang="en-GB" dirty="0"/>
              </a:p>
              <a:p>
                <a:pPr marL="0" indent="0">
                  <a:buNone/>
                </a:pPr>
                <a:r>
                  <a:rPr lang="en-GB" dirty="0"/>
                  <a:t>We say that 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n-GB" i="1" dirty="0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𝑌</m:t>
                        </m:r>
                      </m:e>
                      <m:sub>
                        <m:r>
                          <a:rPr lang="en-GB" i="1" dirty="0">
                            <a:latin typeface="Cambria Math" panose="02040503050406030204" pitchFamily="18" charset="0"/>
                          </a:rPr>
                          <m:t>𝑘</m:t>
                        </m:r>
                      </m:sub>
                    </m:sSub>
                  </m:oMath>
                </a14:m>
                <a:r>
                  <a:rPr lang="en-GB" dirty="0"/>
                  <a:t> is the </a:t>
                </a:r>
                <a:r>
                  <a:rPr lang="en-GB" b="1" dirty="0">
                    <a:solidFill>
                      <a:srgbClr val="00B050"/>
                    </a:solidFill>
                  </a:rPr>
                  <a:t>one-hot vector </a:t>
                </a:r>
                <a:r>
                  <a:rPr lang="en-GB" dirty="0"/>
                  <a:t>for the sample </a:t>
                </a:r>
                <a14:m>
                  <m:oMath xmlns:m="http://schemas.openxmlformats.org/officeDocument/2006/math">
                    <m:r>
                      <a:rPr lang="en-GB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GB" dirty="0"/>
                  <a:t> with class 2.</a:t>
                </a:r>
              </a:p>
              <a:p>
                <a:endParaRPr lang="en-SG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CF1D478A-0975-EE46-490C-B98DC55AC93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515600" cy="5032375"/>
              </a:xfrm>
              <a:blipFill>
                <a:blip r:embed="rId2"/>
                <a:stretch>
                  <a:fillRect l="-1217" t="-1937"/>
                </a:stretch>
              </a:blipFill>
            </p:spPr>
            <p:txBody>
              <a:bodyPr/>
              <a:lstStyle/>
              <a:p>
                <a:r>
                  <a:rPr lang="en-GB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2986862345"/>
      </p:ext>
    </p:extLst>
  </p:cSld>
  <p:clrMapOvr>
    <a:masterClrMapping/>
  </p:clrMapOvr>
</p:sld>
</file>

<file path=ppt/slides/slide4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6AD8A6-B599-B063-57F1-1C39C0DC074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Setting a model in train/eval mode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E1CD3411-BB5D-79FF-453C-75044757B3B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GB" b="1" dirty="0"/>
              <a:t>New good practice: </a:t>
            </a:r>
            <a:r>
              <a:rPr lang="en-GB" dirty="0"/>
              <a:t>some operations (layers, activations, etc.) in the forward method will have </a:t>
            </a:r>
            <a:r>
              <a:rPr lang="en-GB" b="1" dirty="0"/>
              <a:t>two different </a:t>
            </a:r>
            <a:r>
              <a:rPr lang="en-GB" b="1" dirty="0" err="1"/>
              <a:t>behaviors</a:t>
            </a:r>
            <a:r>
              <a:rPr lang="en-GB" dirty="0"/>
              <a:t> depending whether</a:t>
            </a:r>
          </a:p>
          <a:p>
            <a:r>
              <a:rPr lang="en-GB" dirty="0"/>
              <a:t>the model is currently </a:t>
            </a:r>
            <a:r>
              <a:rPr lang="en-GB" b="1" dirty="0"/>
              <a:t>training</a:t>
            </a:r>
            <a:r>
              <a:rPr lang="en-GB" dirty="0"/>
              <a:t>,</a:t>
            </a:r>
          </a:p>
          <a:p>
            <a:r>
              <a:rPr lang="en-GB" dirty="0"/>
              <a:t>or if we are using its trained version for </a:t>
            </a:r>
            <a:r>
              <a:rPr lang="en-GB" b="1" dirty="0"/>
              <a:t>evaluation</a:t>
            </a:r>
            <a:r>
              <a:rPr lang="en-GB" dirty="0"/>
              <a:t>.</a:t>
            </a:r>
          </a:p>
          <a:p>
            <a:pPr marL="0" indent="0">
              <a:buNone/>
            </a:pPr>
            <a:r>
              <a:rPr lang="en-GB" i="1" dirty="0"/>
              <a:t>(Note: at the moment, we have not seen such operations.)</a:t>
            </a:r>
          </a:p>
          <a:p>
            <a:pPr marL="0" indent="0">
              <a:buNone/>
            </a:pPr>
            <a:r>
              <a:rPr lang="en-GB" dirty="0"/>
              <a:t>But let us keep this in mind and accept that is good practice to set the model to either </a:t>
            </a:r>
            <a:r>
              <a:rPr lang="en-GB" b="1" dirty="0"/>
              <a:t>train() </a:t>
            </a:r>
            <a:r>
              <a:rPr lang="en-GB" dirty="0"/>
              <a:t>or </a:t>
            </a:r>
            <a:r>
              <a:rPr lang="en-GB" b="1" dirty="0"/>
              <a:t>eval() </a:t>
            </a:r>
            <a:r>
              <a:rPr lang="en-GB" dirty="0"/>
              <a:t>mode.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85537326-8F63-DA00-EC3D-4F042F04266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14078" y="5341646"/>
            <a:ext cx="7963843" cy="151635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63984957"/>
      </p:ext>
    </p:extLst>
  </p:cSld>
  <p:clrMapOvr>
    <a:masterClrMapping/>
  </p:clrMapOvr>
</p:sld>
</file>

<file path=ppt/slides/slide4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with Adam GD, as before</a:t>
            </a:r>
            <a:endParaRPr lang="en-SG" dirty="0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A82D4A35-E555-1F2A-6430-5DE46FFA85E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29365" y="1436468"/>
            <a:ext cx="9333270" cy="542153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677488890"/>
      </p:ext>
    </p:extLst>
  </p:cSld>
  <p:clrMapOvr>
    <a:masterClrMapping/>
  </p:clrMapOvr>
</p:sld>
</file>

<file path=ppt/slides/slide4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CAD06D-BD00-566A-9A00-21671B708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Eval mode and accuracy after training</a:t>
            </a:r>
            <a:endParaRPr lang="en-SG" dirty="0"/>
          </a:p>
        </p:txBody>
      </p:sp>
      <p:sp>
        <p:nvSpPr>
          <p:cNvPr id="5" name="Content Placeholder 4">
            <a:extLst>
              <a:ext uri="{FF2B5EF4-FFF2-40B4-BE49-F238E27FC236}">
                <a16:creationId xmlns:a16="http://schemas.microsoft.com/office/drawing/2014/main" id="{FD741876-3C5F-A683-C589-99A3ED536B4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After training, we will evaluate our trained model to check its accuracy on the test set.</a:t>
            </a:r>
          </a:p>
          <a:p>
            <a:r>
              <a:rPr lang="en-GB" dirty="0"/>
              <a:t>Set the model in </a:t>
            </a:r>
            <a:r>
              <a:rPr lang="en-GB" b="1" dirty="0"/>
              <a:t>eval() mode (good practice for later)</a:t>
            </a:r>
            <a:r>
              <a:rPr lang="en-GB" dirty="0"/>
              <a:t>.</a:t>
            </a:r>
          </a:p>
          <a:p>
            <a:r>
              <a:rPr lang="en-GB" dirty="0"/>
              <a:t>Predict on </a:t>
            </a:r>
            <a:r>
              <a:rPr lang="en-GB" b="1" dirty="0"/>
              <a:t>test</a:t>
            </a:r>
            <a:r>
              <a:rPr lang="en-GB" dirty="0"/>
              <a:t> </a:t>
            </a:r>
            <a:r>
              <a:rPr lang="en-GB" b="1" dirty="0" err="1"/>
              <a:t>dataloader</a:t>
            </a:r>
            <a:r>
              <a:rPr lang="en-GB" dirty="0"/>
              <a:t>.</a:t>
            </a:r>
          </a:p>
          <a:p>
            <a:r>
              <a:rPr lang="en-GB" dirty="0"/>
              <a:t>Calculate </a:t>
            </a:r>
            <a:r>
              <a:rPr lang="en-GB" b="1" dirty="0"/>
              <a:t>accuracy</a:t>
            </a:r>
            <a:r>
              <a:rPr lang="en-GB" dirty="0"/>
              <a:t> manually</a:t>
            </a:r>
            <a:br>
              <a:rPr lang="en-GB" dirty="0"/>
            </a:br>
            <a:r>
              <a:rPr lang="en-GB" dirty="0"/>
              <a:t>(we could have probably also used a torch function to do that).</a:t>
            </a:r>
          </a:p>
          <a:p>
            <a:r>
              <a:rPr lang="en-GB" b="1" dirty="0"/>
              <a:t>97% accuracy = a rather nicely trained model!</a:t>
            </a:r>
          </a:p>
          <a:p>
            <a:endParaRPr lang="en-SG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3F8C9528-03CA-7CE2-2FC1-C6013EF26C0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2202" y="1769295"/>
            <a:ext cx="5896798" cy="46297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07741553"/>
      </p:ext>
    </p:extLst>
  </p:cSld>
  <p:clrMapOvr>
    <a:masterClrMapping/>
  </p:clrMapOvr>
</p:sld>
</file>

<file path=ppt/slides/slide4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It is now time for us to define and train a </a:t>
            </a:r>
            <a:r>
              <a:rPr lang="en-GB" b="1" dirty="0">
                <a:solidFill>
                  <a:srgbClr val="00B050"/>
                </a:solidFill>
              </a:rPr>
              <a:t>Deep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Neural</a:t>
            </a:r>
            <a:r>
              <a:rPr lang="en-GB" dirty="0">
                <a:solidFill>
                  <a:srgbClr val="00B050"/>
                </a:solidFill>
              </a:rPr>
              <a:t> </a:t>
            </a:r>
            <a:r>
              <a:rPr lang="en-GB" b="1" dirty="0">
                <a:solidFill>
                  <a:srgbClr val="00B050"/>
                </a:solidFill>
              </a:rPr>
              <a:t>Network</a:t>
            </a:r>
            <a:r>
              <a:rPr lang="en-GB" dirty="0"/>
              <a:t>.</a:t>
            </a:r>
          </a:p>
          <a:p>
            <a:pPr marL="0" indent="0">
              <a:buNone/>
            </a:pPr>
            <a:endParaRPr lang="en-GB" b="1" dirty="0"/>
          </a:p>
          <a:p>
            <a:pPr marL="0" indent="0">
              <a:buNone/>
            </a:pPr>
            <a:r>
              <a:rPr lang="en-GB" b="1" dirty="0"/>
              <a:t>Definition (</a:t>
            </a:r>
            <a:r>
              <a:rPr lang="en-GB" b="1" dirty="0">
                <a:solidFill>
                  <a:srgbClr val="00B050"/>
                </a:solidFill>
              </a:rPr>
              <a:t>Deep Neural Networks</a:t>
            </a:r>
            <a:r>
              <a:rPr lang="en-GB" b="1" dirty="0"/>
              <a:t>):</a:t>
            </a:r>
          </a:p>
          <a:p>
            <a:pPr marL="0" indent="0">
              <a:buNone/>
            </a:pPr>
            <a:r>
              <a:rPr lang="en-GB" b="1" dirty="0"/>
              <a:t>By definition, a </a:t>
            </a:r>
            <a:r>
              <a:rPr lang="en-GB" b="1" dirty="0">
                <a:solidFill>
                  <a:srgbClr val="00B050"/>
                </a:solidFill>
              </a:rPr>
              <a:t>deep neural network </a:t>
            </a:r>
            <a:r>
              <a:rPr lang="en-GB" b="1" dirty="0"/>
              <a:t>is a neural network, which</a:t>
            </a:r>
            <a:r>
              <a:rPr lang="en-GB" b="1" dirty="0">
                <a:solidFill>
                  <a:srgbClr val="00B050"/>
                </a:solidFill>
              </a:rPr>
              <a:t> </a:t>
            </a:r>
            <a:r>
              <a:rPr lang="en-GB" b="1" dirty="0"/>
              <a:t>consists of more than two hidden layers.</a:t>
            </a:r>
          </a:p>
          <a:p>
            <a:pPr marL="0" indent="0">
              <a:buNone/>
            </a:pPr>
            <a:endParaRPr lang="en-GB" dirty="0"/>
          </a:p>
          <a:p>
            <a:pPr marL="0" indent="0">
              <a:buNone/>
            </a:pPr>
            <a:r>
              <a:rPr lang="en-GB" dirty="0"/>
              <a:t>To demonstrate, we will create a deep neural network with </a:t>
            </a:r>
            <a:r>
              <a:rPr lang="en-GB" u="sng" dirty="0"/>
              <a:t>four</a:t>
            </a:r>
            <a:r>
              <a:rPr lang="en-GB" dirty="0"/>
              <a:t> layers:</a:t>
            </a:r>
          </a:p>
          <a:p>
            <a:r>
              <a:rPr lang="en-GB" b="1" dirty="0"/>
              <a:t>three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layers</a:t>
            </a:r>
            <a:r>
              <a:rPr lang="en-GB" dirty="0"/>
              <a:t> with </a:t>
            </a:r>
            <a:r>
              <a:rPr lang="en-GB" b="1" dirty="0" err="1"/>
              <a:t>ReLU</a:t>
            </a:r>
            <a:r>
              <a:rPr lang="en-GB" dirty="0"/>
              <a:t> activation,</a:t>
            </a:r>
          </a:p>
          <a:p>
            <a:r>
              <a:rPr lang="en-GB" dirty="0"/>
              <a:t>followed by </a:t>
            </a:r>
            <a:r>
              <a:rPr lang="en-GB" b="1" dirty="0"/>
              <a:t>one</a:t>
            </a:r>
            <a:r>
              <a:rPr lang="en-GB" dirty="0"/>
              <a:t>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, finished with a </a:t>
            </a:r>
            <a:r>
              <a:rPr lang="en-GB" b="1" dirty="0" err="1"/>
              <a:t>softmax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4039171501"/>
      </p:ext>
    </p:extLst>
  </p:cSld>
  <p:clrMapOvr>
    <a:masterClrMapping/>
  </p:clrMapOvr>
</p:sld>
</file>

<file path=ppt/slides/slide4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It is now time…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63795" y="1825624"/>
            <a:ext cx="6046838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Reminder:</a:t>
            </a:r>
            <a:r>
              <a:rPr lang="en-GB" dirty="0"/>
              <a:t> </a:t>
            </a:r>
            <a:r>
              <a:rPr lang="en-GB" b="1" dirty="0"/>
              <a:t>it is good practice to have the size of layers decrease progressively by a factor of at least 2</a:t>
            </a:r>
            <a:r>
              <a:rPr lang="en-GB" dirty="0"/>
              <a:t>.</a:t>
            </a:r>
          </a:p>
          <a:p>
            <a:r>
              <a:rPr lang="en-GB" dirty="0"/>
              <a:t>the first layer has inputs size 784 and outputs size 80,</a:t>
            </a:r>
          </a:p>
          <a:p>
            <a:r>
              <a:rPr lang="en-GB" dirty="0"/>
              <a:t>the second layer has inputs size 80 and outputs size 40,</a:t>
            </a:r>
          </a:p>
          <a:p>
            <a:r>
              <a:rPr lang="en-GB" dirty="0"/>
              <a:t>the third layer has inputs size 40 and outputs size 20,</a:t>
            </a:r>
          </a:p>
          <a:p>
            <a:r>
              <a:rPr lang="en-GB" dirty="0"/>
              <a:t>and the fourth layer has inputs size 20 and outputs size 10, matching the number of classes in the dataset.</a:t>
            </a:r>
            <a:endParaRPr lang="en-SG" dirty="0"/>
          </a:p>
          <a:p>
            <a:endParaRPr lang="en-SG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B9E7BE80-0CA2-4B8B-69D7-5C91E3AB85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629713" y="3429000"/>
            <a:ext cx="5318625" cy="2854531"/>
          </a:xfrm>
          <a:prstGeom prst="rect">
            <a:avLst/>
          </a:prstGeom>
        </p:spPr>
      </p:pic>
      <p:sp>
        <p:nvSpPr>
          <p:cNvPr id="7" name="Content Placeholder 2">
            <a:extLst>
              <a:ext uri="{FF2B5EF4-FFF2-40B4-BE49-F238E27FC236}">
                <a16:creationId xmlns:a16="http://schemas.microsoft.com/office/drawing/2014/main" id="{44129023-F68E-078F-9134-3441B0D61EA9}"/>
              </a:ext>
            </a:extLst>
          </p:cNvPr>
          <p:cNvSpPr txBox="1">
            <a:spLocks/>
          </p:cNvSpPr>
          <p:nvPr/>
        </p:nvSpPr>
        <p:spPr>
          <a:xfrm flipH="1">
            <a:off x="6563033" y="1825624"/>
            <a:ext cx="5451986" cy="1477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>
            <a:lvl1pPr marL="228600" indent="-228600" algn="l" defTabSz="914400" rtl="0" eaLnBrk="1" latinLnBrk="0" hangingPunct="1">
              <a:lnSpc>
                <a:spcPct val="90000"/>
              </a:lnSpc>
              <a:spcBef>
                <a:spcPts val="1000"/>
              </a:spcBef>
              <a:buFont typeface="Arial" panose="020B0604020202020204" pitchFamily="34" charset="0"/>
              <a:buChar char="•"/>
              <a:defRPr sz="2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685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4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1143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20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600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20574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5146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8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90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200" indent="-228600" algn="l" defTabSz="914400" rtl="0" eaLnBrk="1" latinLnBrk="0" hangingPunct="1">
              <a:lnSpc>
                <a:spcPct val="90000"/>
              </a:lnSpc>
              <a:spcBef>
                <a:spcPts val="500"/>
              </a:spcBef>
              <a:buFont typeface="Arial" panose="020B0604020202020204" pitchFamily="34" charset="0"/>
              <a:buChar char="•"/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0" indent="0">
              <a:buFont typeface="Arial" panose="020B0604020202020204" pitchFamily="34" charset="0"/>
              <a:buNone/>
            </a:pPr>
            <a:r>
              <a:rPr lang="en-GB" b="1" dirty="0"/>
              <a:t>Note:</a:t>
            </a:r>
            <a:r>
              <a:rPr lang="en-GB" dirty="0"/>
              <a:t> a layer-by-layer model summary can be seen by printing the model object! 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441798468"/>
      </p:ext>
    </p:extLst>
  </p:cSld>
  <p:clrMapOvr>
    <a:masterClrMapping/>
  </p:clrMapOvr>
</p:sld>
</file>

<file path=ppt/slides/slide4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b="1" dirty="0"/>
              <a:t>Good practice: create </a:t>
            </a:r>
            <a:r>
              <a:rPr lang="en-GB" b="1" dirty="0">
                <a:solidFill>
                  <a:srgbClr val="00B050"/>
                </a:solidFill>
              </a:rPr>
              <a:t>building</a:t>
            </a:r>
            <a:r>
              <a:rPr lang="en-GB" b="1" dirty="0"/>
              <a:t> </a:t>
            </a:r>
            <a:r>
              <a:rPr lang="en-GB" b="1" dirty="0">
                <a:solidFill>
                  <a:srgbClr val="00B050"/>
                </a:solidFill>
              </a:rPr>
              <a:t>blocks</a:t>
            </a:r>
            <a:r>
              <a:rPr lang="en-GB" b="1" dirty="0"/>
              <a:t> for modularity.</a:t>
            </a:r>
          </a:p>
          <a:p>
            <a:r>
              <a:rPr lang="en-GB" dirty="0"/>
              <a:t>The </a:t>
            </a:r>
            <a:r>
              <a:rPr lang="en-GB" b="1" dirty="0" err="1"/>
              <a:t>DenseReLU</a:t>
            </a:r>
            <a:r>
              <a:rPr lang="en-GB" dirty="0"/>
              <a:t> class is a custom </a:t>
            </a:r>
            <a:r>
              <a:rPr lang="en-GB" dirty="0" err="1"/>
              <a:t>PyTorch</a:t>
            </a:r>
            <a:r>
              <a:rPr lang="en-GB" dirty="0"/>
              <a:t> module that consists of a </a:t>
            </a:r>
            <a:r>
              <a:rPr lang="en-GB" b="1" dirty="0"/>
              <a:t>linear</a:t>
            </a:r>
            <a:r>
              <a:rPr lang="en-GB" dirty="0"/>
              <a:t> </a:t>
            </a:r>
            <a:r>
              <a:rPr lang="en-GB" b="1" dirty="0"/>
              <a:t>layer</a:t>
            </a:r>
            <a:r>
              <a:rPr lang="en-GB" dirty="0"/>
              <a:t> followed by a </a:t>
            </a:r>
            <a:r>
              <a:rPr lang="en-GB" b="1" dirty="0" err="1"/>
              <a:t>ReLU</a:t>
            </a:r>
            <a:r>
              <a:rPr lang="en-GB" dirty="0"/>
              <a:t> </a:t>
            </a:r>
            <a:r>
              <a:rPr lang="en-GB" b="1" dirty="0"/>
              <a:t>activation</a:t>
            </a:r>
            <a:r>
              <a:rPr lang="en-GB" dirty="0"/>
              <a:t> function.</a:t>
            </a:r>
          </a:p>
          <a:p>
            <a:r>
              <a:rPr lang="en-GB" dirty="0"/>
              <a:t>The </a:t>
            </a:r>
            <a:r>
              <a:rPr lang="en-GB" b="1" dirty="0" err="1"/>
              <a:t>DenseNoRELU</a:t>
            </a:r>
            <a:r>
              <a:rPr lang="en-GB" dirty="0"/>
              <a:t> class is similar, but it applies </a:t>
            </a:r>
            <a:r>
              <a:rPr lang="en-GB" b="1" dirty="0"/>
              <a:t>no</a:t>
            </a:r>
            <a:r>
              <a:rPr lang="en-GB" dirty="0"/>
              <a:t> </a:t>
            </a:r>
            <a:r>
              <a:rPr lang="en-GB" b="1" dirty="0"/>
              <a:t>activation </a:t>
            </a:r>
            <a:r>
              <a:rPr lang="en-GB" dirty="0"/>
              <a:t>function. </a:t>
            </a:r>
          </a:p>
          <a:p>
            <a:pPr marL="0" indent="0">
              <a:buNone/>
            </a:pPr>
            <a:r>
              <a:rPr lang="en-GB" b="1" dirty="0"/>
              <a:t>Important</a:t>
            </a:r>
            <a:r>
              <a:rPr lang="en-GB" dirty="0"/>
              <a:t> </a:t>
            </a:r>
            <a:r>
              <a:rPr lang="en-GB" b="1" dirty="0"/>
              <a:t>note:</a:t>
            </a:r>
            <a:r>
              <a:rPr lang="en-GB" dirty="0"/>
              <a:t> not using </a:t>
            </a:r>
            <a:r>
              <a:rPr lang="en-GB" dirty="0" err="1"/>
              <a:t>softmax</a:t>
            </a:r>
            <a:r>
              <a:rPr lang="en-GB" dirty="0"/>
              <a:t> as final activation, for the same reasons as before.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3497C5F7-862A-F758-549D-0F8847F21F3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63066" y="1573457"/>
            <a:ext cx="5809110" cy="5032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46753280"/>
      </p:ext>
    </p:extLst>
  </p:cSld>
  <p:clrMapOvr>
    <a:masterClrMapping/>
  </p:clrMapOvr>
</p:sld>
</file>

<file path=ppt/slides/slide4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</a:t>
            </a:r>
            <a:r>
              <a:rPr lang="en-GB" dirty="0" err="1"/>
              <a:t>DeepNeuralNet</a:t>
            </a:r>
            <a:r>
              <a:rPr lang="en-GB" dirty="0"/>
              <a:t> class will here represent the overall deep neural network.</a:t>
            </a:r>
          </a:p>
          <a:p>
            <a:pPr marL="0" indent="0">
              <a:buNone/>
            </a:pPr>
            <a:r>
              <a:rPr lang="en-GB" dirty="0"/>
              <a:t>It starts by initializing four layers:</a:t>
            </a:r>
          </a:p>
          <a:p>
            <a:r>
              <a:rPr lang="en-GB" dirty="0"/>
              <a:t>Three </a:t>
            </a:r>
            <a:r>
              <a:rPr lang="en-GB" b="1" dirty="0" err="1"/>
              <a:t>DenseReLU</a:t>
            </a:r>
            <a:r>
              <a:rPr lang="en-GB" dirty="0"/>
              <a:t> blocks,</a:t>
            </a:r>
          </a:p>
          <a:p>
            <a:r>
              <a:rPr lang="en-GB" dirty="0"/>
              <a:t>And one </a:t>
            </a:r>
            <a:r>
              <a:rPr lang="en-GB" b="1" dirty="0" err="1"/>
              <a:t>DenseNoReLU</a:t>
            </a:r>
            <a:r>
              <a:rPr lang="en-GB" b="1" dirty="0"/>
              <a:t> </a:t>
            </a:r>
            <a:r>
              <a:rPr lang="en-GB" dirty="0"/>
              <a:t>block.</a:t>
            </a:r>
          </a:p>
          <a:p>
            <a:pPr marL="0" indent="0">
              <a:buNone/>
            </a:pPr>
            <a:r>
              <a:rPr lang="en-GB" dirty="0"/>
              <a:t>It then combines them into a single </a:t>
            </a:r>
            <a:r>
              <a:rPr lang="en-GB" dirty="0" err="1"/>
              <a:t>PyTorch</a:t>
            </a:r>
            <a:r>
              <a:rPr lang="en-GB" dirty="0"/>
              <a:t> sequential model using </a:t>
            </a:r>
            <a:r>
              <a:rPr lang="en-GB" b="1" dirty="0" err="1"/>
              <a:t>torch.nn.Sequential</a:t>
            </a:r>
            <a:r>
              <a:rPr lang="en-GB" b="1" dirty="0"/>
              <a:t>()</a:t>
            </a:r>
            <a:r>
              <a:rPr lang="en-GB" dirty="0"/>
              <a:t>.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FB62D7FC-95F1-CCDC-5A07-03771A459A0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E00CC6F8-3B60-1E59-AC98-6A0AD36B847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233116706"/>
      </p:ext>
    </p:extLst>
  </p:cSld>
  <p:clrMapOvr>
    <a:masterClrMapping/>
  </p:clrMapOvr>
</p:sld>
</file>

<file path=ppt/slides/slide4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2578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forward pass of the network is then simply defined, using the following steps:</a:t>
            </a:r>
          </a:p>
          <a:p>
            <a:r>
              <a:rPr lang="en-GB" dirty="0"/>
              <a:t>The input image is flattened, transforming a 2D tensor image into a 1D tensor,</a:t>
            </a:r>
          </a:p>
          <a:p>
            <a:r>
              <a:rPr lang="en-GB" dirty="0"/>
              <a:t>It is then passed through the combined layers/blocks we have assembled in Sequential().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DEBBE6B-CA2E-A219-1DD0-72B4197A1E77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72276" y="5654558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29834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FD86860C-A975-6A1D-2657-944DB1F94C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To summarize (last two sessions)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5282BC02-8C8A-BDB1-A192-B4E530ACD8B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 lnSpcReduction="10000"/>
          </a:bodyPr>
          <a:lstStyle/>
          <a:p>
            <a:pPr marL="0" indent="0">
              <a:buNone/>
            </a:pPr>
            <a:r>
              <a:rPr lang="en-GB" dirty="0"/>
              <a:t>We now have a full Neural Network class, in </a:t>
            </a:r>
            <a:r>
              <a:rPr lang="en-GB" dirty="0" err="1"/>
              <a:t>PyTorch</a:t>
            </a:r>
            <a:r>
              <a:rPr lang="en-GB" dirty="0"/>
              <a:t>, with:</a:t>
            </a:r>
          </a:p>
          <a:p>
            <a:r>
              <a:rPr lang="en-GB" dirty="0"/>
              <a:t>2 linear layers, sigmoid activation functions,</a:t>
            </a:r>
          </a:p>
          <a:p>
            <a:r>
              <a:rPr lang="en-GB" dirty="0"/>
              <a:t>Xavier uniform initialization on trainable parameters,</a:t>
            </a:r>
          </a:p>
          <a:p>
            <a:r>
              <a:rPr lang="en-SG" dirty="0"/>
              <a:t>Forward pass method,</a:t>
            </a:r>
          </a:p>
          <a:p>
            <a:r>
              <a:rPr lang="en-SG" dirty="0" err="1"/>
              <a:t>Autograd</a:t>
            </a:r>
            <a:r>
              <a:rPr lang="en-SG" dirty="0"/>
              <a:t> backpropagation and trainer method,</a:t>
            </a:r>
          </a:p>
          <a:p>
            <a:r>
              <a:rPr lang="en-SG" dirty="0"/>
              <a:t>Adam optimizer,</a:t>
            </a:r>
          </a:p>
          <a:p>
            <a:r>
              <a:rPr lang="en-SG" dirty="0" err="1"/>
              <a:t>Dataloader</a:t>
            </a:r>
            <a:r>
              <a:rPr lang="en-SG" dirty="0"/>
              <a:t> allowing for stochastic mini-batches,</a:t>
            </a:r>
          </a:p>
          <a:p>
            <a:r>
              <a:rPr lang="en-SG" dirty="0"/>
              <a:t>Cross entropy loss and accuracies,</a:t>
            </a:r>
          </a:p>
          <a:p>
            <a:r>
              <a:rPr lang="en-SG" dirty="0"/>
              <a:t>L1 regularization.</a:t>
            </a:r>
          </a:p>
          <a:p>
            <a:pPr marL="0" indent="0">
              <a:buNone/>
            </a:pPr>
            <a:r>
              <a:rPr lang="en-SG" dirty="0"/>
              <a:t>And </a:t>
            </a:r>
            <a:r>
              <a:rPr lang="en-SG"/>
              <a:t>it runs/trains </a:t>
            </a:r>
            <a:r>
              <a:rPr lang="en-SG" dirty="0"/>
              <a:t>at the speed of light (</a:t>
            </a:r>
            <a:r>
              <a:rPr lang="en-SG"/>
              <a:t>almost…) on GPU!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278531271"/>
      </p:ext>
    </p:extLst>
  </p:cSld>
  <p:clrMapOvr>
    <a:masterClrMapping/>
  </p:clrMapOvr>
</p:sld>
</file>

<file path=ppt/slides/slide5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C1D82E3-0CF1-4CB6-B079-94D3470FB2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Creating blocks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3E638E1-0E19-7F02-7FE0-49EBCE47EBF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5032374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b="1" dirty="0"/>
              <a:t>Good practice: </a:t>
            </a:r>
            <a:r>
              <a:rPr lang="en-GB" dirty="0"/>
              <a:t>This modular block-based approach, which</a:t>
            </a:r>
          </a:p>
          <a:p>
            <a:r>
              <a:rPr lang="en-GB" b="1" dirty="0"/>
              <a:t>Defines blocks of layers,</a:t>
            </a:r>
          </a:p>
          <a:p>
            <a:r>
              <a:rPr lang="en-GB" dirty="0"/>
              <a:t>And eventually </a:t>
            </a:r>
            <a:r>
              <a:rPr lang="en-GB" b="1" dirty="0"/>
              <a:t>assembles them into a larger Deep Neural Network object</a:t>
            </a:r>
            <a:r>
              <a:rPr lang="en-GB" dirty="0"/>
              <a:t>,</a:t>
            </a:r>
          </a:p>
          <a:p>
            <a:pPr marL="0" indent="0">
              <a:buNone/>
            </a:pPr>
            <a:r>
              <a:rPr lang="en-GB" dirty="0"/>
              <a:t>Is very common and convenient, especially when the architectures are very heavy and include many layers. It helps to organize</a:t>
            </a:r>
            <a:br>
              <a:rPr lang="en-GB" dirty="0"/>
            </a:br>
            <a:r>
              <a:rPr lang="en-GB" dirty="0"/>
              <a:t>the mess!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5D2652-D490-2FE4-7503-4B66383E7CB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64063"/>
            <a:ext cx="6019798" cy="5142541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CA2AFA82-4109-7FB0-8594-582930CE5F91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491941" y="5861036"/>
            <a:ext cx="6525536" cy="83831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91711875"/>
      </p:ext>
    </p:extLst>
  </p:cSld>
  <p:clrMapOvr>
    <a:masterClrMapping/>
  </p:clrMapOvr>
</p:sld>
</file>

<file path=ppt/slides/slide5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C10F7B-FCDE-9FCE-D101-EFA2910E60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Training our model as before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E4645792-4524-0575-15DD-9B0C0E7D623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235810" y="1429159"/>
            <a:ext cx="9720379" cy="54288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51859086"/>
      </p:ext>
    </p:extLst>
  </p:cSld>
  <p:clrMapOvr>
    <a:masterClrMapping/>
  </p:clrMapOvr>
</p:sld>
</file>

<file path=ppt/slides/slide5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98218B-DBCC-8ECF-CA17-2ECA31EE49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Careful: Deeper does not mean better!</a:t>
            </a:r>
            <a:endParaRPr lang="en-SG" dirty="0"/>
          </a:p>
        </p:txBody>
      </p:sp>
      <p:sp>
        <p:nvSpPr>
          <p:cNvPr id="8" name="Text Placeholder 7">
            <a:extLst>
              <a:ext uri="{FF2B5EF4-FFF2-40B4-BE49-F238E27FC236}">
                <a16:creationId xmlns:a16="http://schemas.microsoft.com/office/drawing/2014/main" id="{AA7E55B2-99AA-F595-1154-A6F073159D6C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Shallow Neural Net: 96.5% test acc.</a:t>
            </a:r>
            <a:br>
              <a:rPr lang="en-GB" dirty="0"/>
            </a:br>
            <a:r>
              <a:rPr lang="en-GB" dirty="0"/>
              <a:t>(not too bad)</a:t>
            </a:r>
            <a:endParaRPr lang="en-SG" dirty="0"/>
          </a:p>
        </p:txBody>
      </p:sp>
      <p:sp>
        <p:nvSpPr>
          <p:cNvPr id="10" name="Text Placeholder 9">
            <a:extLst>
              <a:ext uri="{FF2B5EF4-FFF2-40B4-BE49-F238E27FC236}">
                <a16:creationId xmlns:a16="http://schemas.microsoft.com/office/drawing/2014/main" id="{85B82369-5B36-7EDE-1000-6F2B86EC63E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/>
        <p:txBody>
          <a:bodyPr>
            <a:normAutofit fontScale="92500"/>
          </a:bodyPr>
          <a:lstStyle/>
          <a:p>
            <a:r>
              <a:rPr lang="en-GB" dirty="0"/>
              <a:t>Deep Neural Net: 93.7% </a:t>
            </a:r>
            <a:r>
              <a:rPr lang="en-GB"/>
              <a:t>test acc.</a:t>
            </a:r>
            <a:br>
              <a:rPr lang="en-GB" dirty="0"/>
            </a:br>
            <a:r>
              <a:rPr lang="en-GB" dirty="0"/>
              <a:t>(lower, even though we had a lower loss!)</a:t>
            </a:r>
            <a:endParaRPr lang="en-SG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C28D90A8-456B-5F58-9651-22FD72D009A9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1685" y="2505075"/>
            <a:ext cx="5781263" cy="4182558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82D8491-3C63-7CFD-3324-DD862B42E89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95467" y="2505075"/>
            <a:ext cx="5331897" cy="41652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86128993"/>
      </p:ext>
    </p:extLst>
  </p:cSld>
  <p:clrMapOvr>
    <a:masterClrMapping/>
  </p:clrMapOvr>
</p:sld>
</file>

<file path=ppt/slides/slide5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Title 6">
            <a:extLst>
              <a:ext uri="{FF2B5EF4-FFF2-40B4-BE49-F238E27FC236}">
                <a16:creationId xmlns:a16="http://schemas.microsoft.com/office/drawing/2014/main" id="{729DCB71-F74D-D630-9FB0-C463BCE4367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Experimenting on layers numbers and sizes</a:t>
            </a:r>
            <a:endParaRPr lang="en-SG" dirty="0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</p:spPr>
            <p:txBody>
              <a:bodyPr>
                <a:normAutofit lnSpcReduction="10000"/>
              </a:bodyPr>
              <a:lstStyle/>
              <a:p>
                <a:pPr marL="0" indent="0">
                  <a:buNone/>
                </a:pPr>
                <a:r>
                  <a:rPr lang="en-GB" dirty="0"/>
                  <a:t>In fact, in Notebook 7, we trained three DNN models:</a:t>
                </a:r>
              </a:p>
              <a:p>
                <a:r>
                  <a:rPr lang="en-GB" b="1" dirty="0"/>
                  <a:t>Model 1: </a:t>
                </a:r>
                <a:r>
                  <a:rPr lang="en-GB" dirty="0"/>
                  <a:t>6 layers (probably too many layers)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[320, 160, 80, 40, 20],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2: </a:t>
                </a:r>
                <a:r>
                  <a:rPr lang="en-GB" dirty="0"/>
                  <a:t>3 layers (layers probably too large)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[400, 200],</m:t>
                      </m:r>
                    </m:oMath>
                  </m:oMathPara>
                </a14:m>
                <a:endParaRPr lang="en-GB" dirty="0"/>
              </a:p>
              <a:p>
                <a:r>
                  <a:rPr lang="en-GB" b="1" dirty="0"/>
                  <a:t>Model 3: </a:t>
                </a:r>
                <a:r>
                  <a:rPr lang="en-GB" dirty="0"/>
                  <a:t>3 layers (just fine?)</a:t>
                </a:r>
              </a:p>
              <a:p>
                <a:pPr marL="0" indent="0">
                  <a:buNone/>
                </a:pP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sSub>
                        <m:sSubPr>
                          <m:ctrlPr>
                            <a:rPr lang="en-GB" i="1" dirty="0" smtClean="0">
                              <a:latin typeface="Cambria Math" panose="02040503050406030204" pitchFamily="18" charset="0"/>
                            </a:rPr>
                          </m:ctrlPr>
                        </m:sSubPr>
                        <m:e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𝑛</m:t>
                          </m:r>
                        </m:e>
                        <m:sub>
                          <m:r>
                            <a:rPr lang="en-GB" i="1" dirty="0" smtClean="0">
                              <a:latin typeface="Cambria Math" panose="02040503050406030204" pitchFamily="18" charset="0"/>
                            </a:rPr>
                            <m:t>h</m:t>
                          </m:r>
                        </m:sub>
                      </m:sSub>
                      <m:r>
                        <a:rPr lang="en-GB" i="1" dirty="0" smtClean="0">
                          <a:latin typeface="Cambria Math" panose="02040503050406030204" pitchFamily="18" charset="0"/>
                        </a:rPr>
                        <m:t> = [40, 20].</m:t>
                      </m:r>
                    </m:oMath>
                  </m:oMathPara>
                </a14:m>
                <a:endParaRPr lang="en-SG" dirty="0"/>
              </a:p>
              <a:p>
                <a:pPr marL="0" indent="0">
                  <a:buNone/>
                </a:pPr>
                <a:r>
                  <a:rPr lang="en-SG" dirty="0"/>
                  <a:t>While simpler, model 3 has highest test accuracy!</a:t>
                </a:r>
              </a:p>
            </p:txBody>
          </p:sp>
        </mc:Choice>
        <mc:Fallback xmlns="">
          <p:sp>
            <p:nvSpPr>
              <p:cNvPr id="8" name="Content Placeholder 7">
                <a:extLst>
                  <a:ext uri="{FF2B5EF4-FFF2-40B4-BE49-F238E27FC236}">
                    <a16:creationId xmlns:a16="http://schemas.microsoft.com/office/drawing/2014/main" id="{56CF84BB-623D-B616-27C5-F9CC541D224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sz="half" idx="1"/>
              </p:nvPr>
            </p:nvSpPr>
            <p:spPr>
              <a:xfrm>
                <a:off x="838200" y="1825624"/>
                <a:ext cx="5181600" cy="5032375"/>
              </a:xfrm>
              <a:blipFill>
                <a:blip r:embed="rId2"/>
                <a:stretch>
                  <a:fillRect l="-2471" t="-2663" r="-588"/>
                </a:stretch>
              </a:blipFill>
            </p:spPr>
            <p:txBody>
              <a:bodyPr/>
              <a:lstStyle/>
              <a:p>
                <a:r>
                  <a:rPr lang="en-SG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11" name="Picture 10">
            <a:extLst>
              <a:ext uri="{FF2B5EF4-FFF2-40B4-BE49-F238E27FC236}">
                <a16:creationId xmlns:a16="http://schemas.microsoft.com/office/drawing/2014/main" id="{6F669AF8-B316-44F0-1C56-849775CD44A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019800" y="1480183"/>
            <a:ext cx="5978042" cy="4169759"/>
          </a:xfrm>
          <a:prstGeom prst="rect">
            <a:avLst/>
          </a:prstGeom>
        </p:spPr>
      </p:pic>
      <p:sp>
        <p:nvSpPr>
          <p:cNvPr id="2" name="TextBox 1">
            <a:extLst>
              <a:ext uri="{FF2B5EF4-FFF2-40B4-BE49-F238E27FC236}">
                <a16:creationId xmlns:a16="http://schemas.microsoft.com/office/drawing/2014/main" id="{71B172A0-05B2-C1BA-B01D-1B1E9A49139A}"/>
              </a:ext>
            </a:extLst>
          </p:cNvPr>
          <p:cNvSpPr txBox="1"/>
          <p:nvPr/>
        </p:nvSpPr>
        <p:spPr>
          <a:xfrm>
            <a:off x="5911660" y="5573387"/>
            <a:ext cx="6194322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GB" sz="2400" b="1" dirty="0">
                <a:solidFill>
                  <a:srgbClr val="7030A0"/>
                </a:solidFill>
              </a:rPr>
              <a:t>Important lesson: Larger and deeper network does not necessarily mean better performance!</a:t>
            </a:r>
            <a:br>
              <a:rPr lang="en-GB" sz="2400" b="1" dirty="0">
                <a:solidFill>
                  <a:srgbClr val="7030A0"/>
                </a:solidFill>
              </a:rPr>
            </a:br>
            <a:r>
              <a:rPr lang="en-GB" sz="2400" b="1" dirty="0">
                <a:solidFill>
                  <a:srgbClr val="7030A0"/>
                </a:solidFill>
              </a:rPr>
              <a:t>(Deeper and larger models could overfit!)</a:t>
            </a:r>
            <a:endParaRPr lang="en-SG" sz="2400" b="1" dirty="0">
              <a:solidFill>
                <a:srgbClr val="7030A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4216078664"/>
      </p:ext>
    </p:extLst>
  </p:cSld>
  <p:clrMapOvr>
    <a:masterClrMapping/>
  </p:clrMapOvr>
</p:sld>
</file>

<file path=ppt/slides/slide5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1A08BA8-9DEC-4471-8590-434E8D8BB4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Conclusion (Week 3)</a:t>
            </a:r>
            <a:endParaRPr lang="en-GB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7E3549C-D723-41E6-8478-270ACE043694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4"/>
            <a:ext cx="5257800" cy="5032375"/>
          </a:xfrm>
        </p:spPr>
        <p:txBody>
          <a:bodyPr>
            <a:normAutofit lnSpcReduction="10000"/>
          </a:bodyPr>
          <a:lstStyle/>
          <a:p>
            <a:r>
              <a:rPr lang="en-US" dirty="0" err="1"/>
              <a:t>PyTorch</a:t>
            </a:r>
            <a:r>
              <a:rPr lang="en-US" dirty="0"/>
              <a:t> library and its benefits</a:t>
            </a:r>
          </a:p>
          <a:p>
            <a:r>
              <a:rPr lang="en-US" dirty="0"/>
              <a:t>Tensor objects, attributes and operations on tensors</a:t>
            </a:r>
          </a:p>
          <a:p>
            <a:r>
              <a:rPr lang="en-US" dirty="0"/>
              <a:t>Converting our NumPy shallow neural network into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Parameter objects</a:t>
            </a:r>
          </a:p>
          <a:p>
            <a:r>
              <a:rPr lang="en-US" dirty="0"/>
              <a:t>Forward method implementation</a:t>
            </a:r>
          </a:p>
          <a:p>
            <a:r>
              <a:rPr lang="en-US" dirty="0"/>
              <a:t>Performance benefits of GPU acceleration</a:t>
            </a:r>
          </a:p>
          <a:p>
            <a:r>
              <a:rPr lang="en-US" dirty="0"/>
              <a:t>Using </a:t>
            </a:r>
            <a:r>
              <a:rPr lang="en-US" dirty="0" err="1"/>
              <a:t>autograd</a:t>
            </a:r>
            <a:r>
              <a:rPr lang="en-US" dirty="0"/>
              <a:t> and </a:t>
            </a:r>
            <a:r>
              <a:rPr lang="en-US" dirty="0" err="1"/>
              <a:t>compuitational</a:t>
            </a:r>
            <a:r>
              <a:rPr lang="en-US" dirty="0"/>
              <a:t> graphs</a:t>
            </a:r>
          </a:p>
          <a:p>
            <a:endParaRPr lang="en-GB" dirty="0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E420A50-DCDA-4FEF-986F-775F53063E3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4"/>
            <a:ext cx="5181600" cy="5032375"/>
          </a:xfrm>
        </p:spPr>
        <p:txBody>
          <a:bodyPr>
            <a:normAutofit lnSpcReduction="10000"/>
          </a:bodyPr>
          <a:lstStyle/>
          <a:p>
            <a:r>
              <a:rPr lang="en-US" dirty="0"/>
              <a:t>Advanced optimizers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Initializers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Regularization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Dataset and </a:t>
            </a:r>
            <a:r>
              <a:rPr lang="en-US" dirty="0" err="1"/>
              <a:t>Dataloader</a:t>
            </a:r>
            <a:r>
              <a:rPr lang="en-US" dirty="0"/>
              <a:t> objects</a:t>
            </a:r>
          </a:p>
          <a:p>
            <a:r>
              <a:rPr lang="en-US" dirty="0"/>
              <a:t>Multi-class classification</a:t>
            </a:r>
          </a:p>
          <a:p>
            <a:r>
              <a:rPr lang="en-US" dirty="0" err="1"/>
              <a:t>Softmax</a:t>
            </a:r>
            <a:r>
              <a:rPr lang="en-US" dirty="0"/>
              <a:t> function and multi-class cross entropy loss</a:t>
            </a:r>
          </a:p>
          <a:p>
            <a:r>
              <a:rPr lang="en-US" dirty="0"/>
              <a:t>Building blocks in </a:t>
            </a:r>
            <a:r>
              <a:rPr lang="en-US" dirty="0" err="1"/>
              <a:t>PyTorch</a:t>
            </a:r>
            <a:endParaRPr lang="en-US" dirty="0"/>
          </a:p>
          <a:p>
            <a:r>
              <a:rPr lang="en-US" dirty="0"/>
              <a:t>Our first Deep Neural Network!</a:t>
            </a:r>
          </a:p>
          <a:p>
            <a:r>
              <a:rPr lang="en-US" dirty="0"/>
              <a:t>Network size vs. overfitting tradeoff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036081419"/>
      </p:ext>
    </p:extLst>
  </p:cSld>
  <p:clrMapOvr>
    <a:masterClrMapping/>
  </p:clrMapOvr>
</p:sld>
</file>

<file path=ppt/slides/slide5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4">
            <a:extLst>
              <a:ext uri="{FF2B5EF4-FFF2-40B4-BE49-F238E27FC236}">
                <a16:creationId xmlns:a16="http://schemas.microsoft.com/office/drawing/2014/main" id="{7ACD5660-3AA0-1773-354B-1B2326A4442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Project </a:t>
            </a:r>
            <a:r>
              <a:rPr lang="en-GB"/>
              <a:t>and HW announcement</a:t>
            </a:r>
            <a:r>
              <a:rPr lang="en-GB" dirty="0"/>
              <a:t>!</a:t>
            </a:r>
            <a:endParaRPr lang="en-SG" dirty="0"/>
          </a:p>
        </p:txBody>
      </p:sp>
      <p:sp>
        <p:nvSpPr>
          <p:cNvPr id="6" name="Text Placeholder 5">
            <a:extLst>
              <a:ext uri="{FF2B5EF4-FFF2-40B4-BE49-F238E27FC236}">
                <a16:creationId xmlns:a16="http://schemas.microsoft.com/office/drawing/2014/main" id="{809CF8BE-879B-5BE7-5756-1FE0DC7D50D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GB" dirty="0"/>
              <a:t>Let us </a:t>
            </a:r>
            <a:r>
              <a:rPr lang="en-GB"/>
              <a:t>discuss it now.</a:t>
            </a:r>
            <a:endParaRPr lang="en-SG"/>
          </a:p>
        </p:txBody>
      </p:sp>
    </p:spTree>
    <p:extLst>
      <p:ext uri="{BB962C8B-B14F-4D97-AF65-F5344CB8AC3E}">
        <p14:creationId xmlns:p14="http://schemas.microsoft.com/office/powerpoint/2010/main" val="31003752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41209175-2F79-40CD-60DF-B91C765666F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480493" y="209100"/>
            <a:ext cx="9231013" cy="643979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02904581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Most of the time, when demonstrating concepts, we will rely on a "simple" </a:t>
            </a:r>
            <a:r>
              <a:rPr lang="en-GB" b="1" dirty="0"/>
              <a:t>built-in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available in the </a:t>
            </a:r>
            <a:r>
              <a:rPr lang="en-GB" dirty="0" err="1"/>
              <a:t>PyTorch</a:t>
            </a:r>
            <a:r>
              <a:rPr lang="en-GB" dirty="0"/>
              <a:t> library.</a:t>
            </a:r>
          </a:p>
          <a:p>
            <a:pPr marL="0" indent="0">
              <a:buNone/>
            </a:pPr>
            <a:r>
              <a:rPr lang="en-GB" dirty="0"/>
              <a:t>In practice, and more specifically in your project, you will often play with a </a:t>
            </a:r>
            <a:r>
              <a:rPr lang="en-GB" b="1" dirty="0"/>
              <a:t>custom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fitting your needs.</a:t>
            </a:r>
          </a:p>
          <a:p>
            <a:r>
              <a:rPr lang="en-GB" dirty="0"/>
              <a:t>Most datasets will be provided by your company, or can be found on dataset search engines, such as </a:t>
            </a:r>
            <a:r>
              <a:rPr lang="en-GB" b="1" dirty="0"/>
              <a:t>Kaggle</a:t>
            </a:r>
            <a:r>
              <a:rPr lang="en-GB" dirty="0"/>
              <a:t>, </a:t>
            </a:r>
            <a:r>
              <a:rPr lang="en-GB" b="1" dirty="0"/>
              <a:t>Google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 </a:t>
            </a:r>
            <a:r>
              <a:rPr lang="en-GB" b="1" dirty="0"/>
              <a:t>Search</a:t>
            </a:r>
            <a:r>
              <a:rPr lang="en-GB" dirty="0"/>
              <a:t>, etc.</a:t>
            </a:r>
          </a:p>
          <a:p>
            <a:r>
              <a:rPr lang="en-GB" dirty="0"/>
              <a:t>Today, we will play with a simplified version of the </a:t>
            </a:r>
            <a:r>
              <a:rPr lang="en-GB" b="1" dirty="0"/>
              <a:t>Ames</a:t>
            </a:r>
            <a:r>
              <a:rPr lang="en-GB" dirty="0"/>
              <a:t> </a:t>
            </a:r>
            <a:r>
              <a:rPr lang="en-GB" b="1" dirty="0"/>
              <a:t>Housing</a:t>
            </a:r>
            <a:r>
              <a:rPr lang="en-GB" dirty="0"/>
              <a:t> </a:t>
            </a:r>
            <a:r>
              <a:rPr lang="en-GB" b="1" dirty="0"/>
              <a:t>Dataset</a:t>
            </a:r>
            <a:r>
              <a:rPr lang="en-GB" dirty="0"/>
              <a:t>, which can be found online, here: </a:t>
            </a:r>
            <a:r>
              <a:rPr lang="en-GB" dirty="0">
                <a:hlinkClick r:id="rId2"/>
              </a:rPr>
              <a:t>https://www.kaggle.com/datasets/prevek18/ames-housing-dataset?resource=download</a:t>
            </a:r>
            <a:endParaRPr lang="en-GB" dirty="0"/>
          </a:p>
          <a:p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4514345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05E37773-793F-F9CF-20C7-080A12533352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6501" r="66293" b="43462"/>
          <a:stretch/>
        </p:blipFill>
        <p:spPr>
          <a:xfrm>
            <a:off x="215319" y="1848463"/>
            <a:ext cx="11761361" cy="4365523"/>
          </a:xfrm>
          <a:prstGeom prst="rect">
            <a:avLst/>
          </a:prstGeom>
        </p:spPr>
      </p:pic>
      <p:sp>
        <p:nvSpPr>
          <p:cNvPr id="2" name="Title 1">
            <a:extLst>
              <a:ext uri="{FF2B5EF4-FFF2-40B4-BE49-F238E27FC236}">
                <a16:creationId xmlns:a16="http://schemas.microsoft.com/office/drawing/2014/main" id="{B91EA25B-9659-1DC6-A4D1-D0A5BE37D4F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A look at our dataset Excel file</a:t>
            </a:r>
            <a:endParaRPr lang="en-SG" dirty="0"/>
          </a:p>
        </p:txBody>
      </p:sp>
    </p:spTree>
    <p:extLst>
      <p:ext uri="{BB962C8B-B14F-4D97-AF65-F5344CB8AC3E}">
        <p14:creationId xmlns:p14="http://schemas.microsoft.com/office/powerpoint/2010/main" val="592329134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28D0FA9-852F-88EB-13B7-0F25F1E90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GB" dirty="0"/>
              <a:t>Writing a custom Dataset object</a:t>
            </a:r>
            <a:endParaRPr lang="en-SG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2A0416-0B18-CDD3-9A37-B441AE8FAEC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1825624"/>
            <a:ext cx="10515600" cy="503237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GB" dirty="0"/>
              <a:t>The Ames dataset includes a variety of features for approximately 2,800 houses in Ames, Iowa.</a:t>
            </a:r>
          </a:p>
          <a:p>
            <a:r>
              <a:rPr lang="en-GB" dirty="0"/>
              <a:t>Features include the size of the house (in square feet), the number of bedrooms and bathrooms, and many more. It also includes the sale price for each house.</a:t>
            </a:r>
          </a:p>
          <a:p>
            <a:r>
              <a:rPr lang="en-GB" dirty="0"/>
              <a:t>The Ames Housing Dataset is a popular choice for machine learning projects, and it has been used to build AI models for predicting house prices, based on various house features.</a:t>
            </a:r>
          </a:p>
          <a:p>
            <a:r>
              <a:rPr lang="en-GB" dirty="0"/>
              <a:t>It consists of an Excel file (AmesHousing.xlsx) stored in the ./</a:t>
            </a:r>
            <a:r>
              <a:rPr lang="en-GB" dirty="0" err="1"/>
              <a:t>ames</a:t>
            </a:r>
            <a:r>
              <a:rPr lang="en-GB" dirty="0"/>
              <a:t>/ folder. The original dataset can be found in the  AmesHousing.csv file, but we have simplified it by removing some of its features.</a:t>
            </a:r>
          </a:p>
        </p:txBody>
      </p:sp>
    </p:spTree>
    <p:extLst>
      <p:ext uri="{BB962C8B-B14F-4D97-AF65-F5344CB8AC3E}">
        <p14:creationId xmlns:p14="http://schemas.microsoft.com/office/powerpoint/2010/main" val="473408429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2312</TotalTime>
  <Words>3837</Words>
  <Application>Microsoft Office PowerPoint</Application>
  <PresentationFormat>Widescreen</PresentationFormat>
  <Paragraphs>309</Paragraphs>
  <Slides>55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55</vt:i4>
      </vt:variant>
    </vt:vector>
  </HeadingPairs>
  <TitlesOfParts>
    <vt:vector size="60" baseType="lpstr">
      <vt:lpstr>Arial</vt:lpstr>
      <vt:lpstr>Calibri</vt:lpstr>
      <vt:lpstr>Calibri Light</vt:lpstr>
      <vt:lpstr>Cambria Math</vt:lpstr>
      <vt:lpstr>Office Theme</vt:lpstr>
      <vt:lpstr>50.039 Theory and Practice of Deep Learning W3-S3 Introduction to Deep Learning using the PyTorch framework</vt:lpstr>
      <vt:lpstr>Introduction (Week 3)</vt:lpstr>
      <vt:lpstr>Introduction (Week 3)</vt:lpstr>
      <vt:lpstr>Introduction (Week 3)</vt:lpstr>
      <vt:lpstr>To summarize (last two sessions)</vt:lpstr>
      <vt:lpstr>PowerPoint Presentation</vt:lpstr>
      <vt:lpstr>Writing a custom Dataset object</vt:lpstr>
      <vt:lpstr>A look at our dataset Excel file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Dataset object</vt:lpstr>
      <vt:lpstr>Writing a custom Dataloader</vt:lpstr>
      <vt:lpstr>Writing a custom Dataloader</vt:lpstr>
      <vt:lpstr>Writing a custom Dataloader</vt:lpstr>
      <vt:lpstr>Built-in datasets </vt:lpstr>
      <vt:lpstr>Built-in datasets</vt:lpstr>
      <vt:lpstr>Built-in datasets</vt:lpstr>
      <vt:lpstr>Built-in datasets</vt:lpstr>
      <vt:lpstr>Introducing the MNIST dataset</vt:lpstr>
      <vt:lpstr>Introducing the MNIST dataset</vt:lpstr>
      <vt:lpstr>Introducing the MNIST dataset</vt:lpstr>
      <vt:lpstr>Writing the MNIST Dataset and Dataloader</vt:lpstr>
      <vt:lpstr>Introducing the MNIST dataset</vt:lpstr>
      <vt:lpstr>Writing the MNIST Dataset and Dataloader</vt:lpstr>
      <vt:lpstr>From binary to multi-class classification</vt:lpstr>
      <vt:lpstr>From binary to multi-class classification</vt:lpstr>
      <vt:lpstr>From binary to multi-class classification</vt:lpstr>
      <vt:lpstr>From binary to multi-class classification</vt:lpstr>
      <vt:lpstr>Softmax function</vt:lpstr>
      <vt:lpstr>Softmax function</vt:lpstr>
      <vt:lpstr>Softmax function</vt:lpstr>
      <vt:lpstr>Softmax function and prediction</vt:lpstr>
      <vt:lpstr>Implementation</vt:lpstr>
      <vt:lpstr>Implementation</vt:lpstr>
      <vt:lpstr>Implementation</vt:lpstr>
      <vt:lpstr>Forward Implementation</vt:lpstr>
      <vt:lpstr>From binary cross entropy…</vt:lpstr>
      <vt:lpstr>…To multi-class cross entropy!</vt:lpstr>
      <vt:lpstr>…To multi-class cross entropy!</vt:lpstr>
      <vt:lpstr>Setting a model in train/eval mode</vt:lpstr>
      <vt:lpstr>Training our model with Adam GD, as before</vt:lpstr>
      <vt:lpstr>Eval mode and accuracy after training</vt:lpstr>
      <vt:lpstr>It is now time…</vt:lpstr>
      <vt:lpstr>It is now time…</vt:lpstr>
      <vt:lpstr>Creating blocks</vt:lpstr>
      <vt:lpstr>Creating blocks</vt:lpstr>
      <vt:lpstr>Creating blocks</vt:lpstr>
      <vt:lpstr>Creating blocks</vt:lpstr>
      <vt:lpstr>Training our model as before</vt:lpstr>
      <vt:lpstr>Careful: Deeper does not mean better!</vt:lpstr>
      <vt:lpstr>Experimenting on layers numbers and sizes</vt:lpstr>
      <vt:lpstr>Conclusion (Week 3)</vt:lpstr>
      <vt:lpstr>Project and HW announcement!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50.039 Theory and Practice of Deep Learning W8 S1-2-3</dc:title>
  <dc:creator>Matthieu DE MARI</dc:creator>
  <cp:lastModifiedBy>Matthieu DE MARI</cp:lastModifiedBy>
  <cp:revision>108</cp:revision>
  <dcterms:created xsi:type="dcterms:W3CDTF">2021-03-10T09:35:15Z</dcterms:created>
  <dcterms:modified xsi:type="dcterms:W3CDTF">2024-02-07T03:19:13Z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7fde23a9-9a05-4714-826f-57380a17bd9d_Enabled">
    <vt:lpwstr>true</vt:lpwstr>
  </property>
  <property fmtid="{D5CDD505-2E9C-101B-9397-08002B2CF9AE}" pid="3" name="MSIP_Label_7fde23a9-9a05-4714-826f-57380a17bd9d_SetDate">
    <vt:lpwstr>2022-10-19T06:30:58Z</vt:lpwstr>
  </property>
  <property fmtid="{D5CDD505-2E9C-101B-9397-08002B2CF9AE}" pid="4" name="MSIP_Label_7fde23a9-9a05-4714-826f-57380a17bd9d_Method">
    <vt:lpwstr>Privileged</vt:lpwstr>
  </property>
  <property fmtid="{D5CDD505-2E9C-101B-9397-08002B2CF9AE}" pid="5" name="MSIP_Label_7fde23a9-9a05-4714-826f-57380a17bd9d_Name">
    <vt:lpwstr>Restricted</vt:lpwstr>
  </property>
  <property fmtid="{D5CDD505-2E9C-101B-9397-08002B2CF9AE}" pid="6" name="MSIP_Label_7fde23a9-9a05-4714-826f-57380a17bd9d_SiteId">
    <vt:lpwstr>3476b776-e990-4f72-b950-62489831623d</vt:lpwstr>
  </property>
  <property fmtid="{D5CDD505-2E9C-101B-9397-08002B2CF9AE}" pid="7" name="MSIP_Label_7fde23a9-9a05-4714-826f-57380a17bd9d_ActionId">
    <vt:lpwstr>0e56de01-4734-4bb5-8abe-0837a2dfdfb0</vt:lpwstr>
  </property>
  <property fmtid="{D5CDD505-2E9C-101B-9397-08002B2CF9AE}" pid="8" name="MSIP_Label_7fde23a9-9a05-4714-826f-57380a17bd9d_ContentBits">
    <vt:lpwstr>3</vt:lpwstr>
  </property>
  <property fmtid="{D5CDD505-2E9C-101B-9397-08002B2CF9AE}" pid="9" name="ClassificationContentMarkingFooterLocations">
    <vt:lpwstr>Office Theme:10</vt:lpwstr>
  </property>
  <property fmtid="{D5CDD505-2E9C-101B-9397-08002B2CF9AE}" pid="10" name="ClassificationContentMarkingFooterText">
    <vt:lpwstr>Restricted</vt:lpwstr>
  </property>
  <property fmtid="{D5CDD505-2E9C-101B-9397-08002B2CF9AE}" pid="11" name="ClassificationContentMarkingHeaderLocations">
    <vt:lpwstr>Office Theme:9</vt:lpwstr>
  </property>
  <property fmtid="{D5CDD505-2E9C-101B-9397-08002B2CF9AE}" pid="12" name="ClassificationContentMarkingHeaderText">
    <vt:lpwstr>Restricted</vt:lpwstr>
  </property>
</Properties>
</file>