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404" r:id="rId45"/>
    <p:sldId id="78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D1BAE-CADF-480A-BB5E-27902C69550B}" v="5" dt="2024-01-21T10:04:26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1-31T09:39:03.009" v="7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D2FDBEB2-E663-41FC-8A3C-AC79657DF6AB}" dt="2023-02-03T02:59:22.033" v="235" actId="20577"/>
          <ac:spMkLst>
            <pc:docMk/>
            <pc:sldMk cId="122423608" sldId="399"/>
            <ac:spMk id="2" creationId="{A8C99902-2A36-9C91-5F2C-9819DE23FB0C}"/>
          </ac:spMkLst>
        </pc:spChg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3T09:09:05.130" v="8246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  <pc:spChg chg="mod">
          <ac:chgData name="Matthieu De Mari" userId="dfb708c9-d8dc-439f-9a3b-c772bf4a311c" providerId="ADAL" clId="{9F6B3B9D-AADD-4622-81D6-CCF135E845F6}" dt="2023-02-06T02:18:50.915" v="22" actId="20577"/>
          <ac:spMkLst>
            <pc:docMk/>
            <pc:sldMk cId="2917324732" sldId="760"/>
            <ac:spMk id="2" creationId="{3F88AB3E-DF60-4411-7415-7A8708334829}"/>
          </ac:spMkLst>
        </pc:spChg>
        <pc:spChg chg="mod">
          <ac:chgData name="Matthieu De Mari" userId="dfb708c9-d8dc-439f-9a3b-c772bf4a311c" providerId="ADAL" clId="{9F6B3B9D-AADD-4622-81D6-CCF135E845F6}" dt="2023-02-06T02:21:45.191" v="676" actId="113"/>
          <ac:spMkLst>
            <pc:docMk/>
            <pc:sldMk cId="2917324732" sldId="760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  <pc:spChg chg="mod">
          <ac:chgData name="Matthieu De Mari" userId="dfb708c9-d8dc-439f-9a3b-c772bf4a311c" providerId="ADAL" clId="{9F6B3B9D-AADD-4622-81D6-CCF135E845F6}" dt="2023-02-06T02:24:41.655" v="1266" actId="113"/>
          <ac:spMkLst>
            <pc:docMk/>
            <pc:sldMk cId="2670805330" sldId="783"/>
            <ac:spMk id="3" creationId="{65B58308-C101-BC04-E972-00C74DE5080B}"/>
          </ac:spMkLst>
        </pc:spChg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  <pc:spChg chg="mod">
          <ac:chgData name="Matthieu De Mari" userId="dfb708c9-d8dc-439f-9a3b-c772bf4a311c" providerId="ADAL" clId="{9F6B3B9D-AADD-4622-81D6-CCF135E845F6}" dt="2023-02-06T02:27:03.468" v="1831" actId="113"/>
          <ac:spMkLst>
            <pc:docMk/>
            <pc:sldMk cId="636279122" sldId="784"/>
            <ac:spMk id="3" creationId="{65B58308-C101-BC04-E972-00C74DE5080B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7-06T02:56:04.856" v="671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  <pc:spChg chg="mod ord">
          <ac:chgData name="Matthieu De Mari" userId="dfb708c9-d8dc-439f-9a3b-c772bf4a311c" providerId="ADAL" clId="{44ABFB41-BEA6-4DBA-BBB4-11FE1C0F0B9A}" dt="2023-06-16T07:10:47.411" v="15" actId="14100"/>
          <ac:spMkLst>
            <pc:docMk/>
            <pc:sldMk cId="380766058" sldId="378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19.722" v="2" actId="700"/>
          <ac:spMkLst>
            <pc:docMk/>
            <pc:sldMk cId="380766058" sldId="378"/>
            <ac:spMk id="4" creationId="{0DC6A3F0-334F-9B7D-CECA-321756F77DD7}"/>
          </ac:spMkLst>
        </pc:spChg>
        <pc:spChg chg="del mod ord">
          <ac:chgData name="Matthieu De Mari" userId="dfb708c9-d8dc-439f-9a3b-c772bf4a311c" providerId="ADAL" clId="{44ABFB41-BEA6-4DBA-BBB4-11FE1C0F0B9A}" dt="2023-06-16T07:10:22.139" v="4" actId="478"/>
          <ac:spMkLst>
            <pc:docMk/>
            <pc:sldMk cId="380766058" sldId="378"/>
            <ac:spMk id="5" creationId="{E85979EA-F014-A9DE-13D1-EA9A2099FCA3}"/>
          </ac:spMkLst>
        </pc:spChg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  <pc:spChg chg="mod">
          <ac:chgData name="Matthieu De Mari" userId="dfb708c9-d8dc-439f-9a3b-c772bf4a311c" providerId="ADAL" clId="{44ABFB41-BEA6-4DBA-BBB4-11FE1C0F0B9A}" dt="2023-06-22T04:21:38.832" v="52" actId="115"/>
          <ac:spMkLst>
            <pc:docMk/>
            <pc:sldMk cId="3251402422" sldId="381"/>
            <ac:spMk id="3" creationId="{EB875A09-F649-0453-782D-77AD08503234}"/>
          </ac:spMkLst>
        </pc:spChg>
        <pc:spChg chg="mod">
          <ac:chgData name="Matthieu De Mari" userId="dfb708c9-d8dc-439f-9a3b-c772bf4a311c" providerId="ADAL" clId="{44ABFB41-BEA6-4DBA-BBB4-11FE1C0F0B9A}" dt="2023-06-22T04:21:57.417" v="55" actId="113"/>
          <ac:spMkLst>
            <pc:docMk/>
            <pc:sldMk cId="3251402422" sldId="381"/>
            <ac:spMk id="4" creationId="{953DB814-D545-5828-A2A0-FEEF73BDC2D8}"/>
          </ac:spMkLst>
        </pc:spChg>
      </pc:sldChg>
      <pc:sldChg chg="modSp mod">
        <pc:chgData name="Matthieu De Mari" userId="dfb708c9-d8dc-439f-9a3b-c772bf4a311c" providerId="ADAL" clId="{44ABFB41-BEA6-4DBA-BBB4-11FE1C0F0B9A}" dt="2023-07-06T02:53:13.881" v="653" actId="113"/>
        <pc:sldMkLst>
          <pc:docMk/>
          <pc:sldMk cId="1921397945" sldId="383"/>
        </pc:sldMkLst>
        <pc:spChg chg="mod">
          <ac:chgData name="Matthieu De Mari" userId="dfb708c9-d8dc-439f-9a3b-c772bf4a311c" providerId="ADAL" clId="{44ABFB41-BEA6-4DBA-BBB4-11FE1C0F0B9A}" dt="2023-07-06T02:53:13.881" v="653" actId="113"/>
          <ac:spMkLst>
            <pc:docMk/>
            <pc:sldMk cId="1921397945" sldId="383"/>
            <ac:spMk id="3" creationId="{4E3EB5A2-1EBE-6555-85E5-4CA6DEF3845D}"/>
          </ac:spMkLst>
        </pc:spChg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44ABFB41-BEA6-4DBA-BBB4-11FE1C0F0B9A}" dt="2023-06-22T04:23:23.153" v="83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  <pc:spChg chg="mod">
          <ac:chgData name="Matthieu De Mari" userId="dfb708c9-d8dc-439f-9a3b-c772bf4a311c" providerId="ADAL" clId="{44ABFB41-BEA6-4DBA-BBB4-11FE1C0F0B9A}" dt="2023-06-22T04:23:28.994" v="84" actId="5793"/>
          <ac:spMkLst>
            <pc:docMk/>
            <pc:sldMk cId="2560511070" sldId="385"/>
            <ac:spMk id="3" creationId="{BA745D00-1AA4-E710-F652-A7E165C17CC6}"/>
          </ac:spMkLst>
        </pc:spChg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  <pc:spChg chg="mod">
          <ac:chgData name="Matthieu De Mari" userId="dfb708c9-d8dc-439f-9a3b-c772bf4a311c" providerId="ADAL" clId="{44ABFB41-BEA6-4DBA-BBB4-11FE1C0F0B9A}" dt="2023-06-22T04:24:46.137" v="130" actId="114"/>
          <ac:spMkLst>
            <pc:docMk/>
            <pc:sldMk cId="1116470923" sldId="386"/>
            <ac:spMk id="3" creationId="{44608F03-1D5E-5E62-5A70-1B8EB17DF397}"/>
          </ac:spMkLst>
        </pc:spChg>
        <pc:picChg chg="mod">
          <ac:chgData name="Matthieu De Mari" userId="dfb708c9-d8dc-439f-9a3b-c772bf4a311c" providerId="ADAL" clId="{44ABFB41-BEA6-4DBA-BBB4-11FE1C0F0B9A}" dt="2023-06-22T04:24:52.798" v="132" actId="1076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  <pc:spChg chg="mod">
          <ac:chgData name="Matthieu De Mari" userId="dfb708c9-d8dc-439f-9a3b-c772bf4a311c" providerId="ADAL" clId="{44ABFB41-BEA6-4DBA-BBB4-11FE1C0F0B9A}" dt="2023-06-22T05:13:32.876" v="585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6-22T05:13:23.696" v="577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  <pc:spChg chg="mod">
          <ac:chgData name="Matthieu De Mari" userId="dfb708c9-d8dc-439f-9a3b-c772bf4a311c" providerId="ADAL" clId="{44ABFB41-BEA6-4DBA-BBB4-11FE1C0F0B9A}" dt="2023-06-16T07:11:42.352" v="44" actId="20577"/>
          <ac:spMkLst>
            <pc:docMk/>
            <pc:sldMk cId="1178350440" sldId="410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  <pc:spChg chg="mod">
          <ac:chgData name="Matthieu De Mari" userId="dfb708c9-d8dc-439f-9a3b-c772bf4a311c" providerId="ADAL" clId="{44ABFB41-BEA6-4DBA-BBB4-11FE1C0F0B9A}" dt="2023-06-16T07:11:40.732" v="43" actId="20577"/>
          <ac:spMkLst>
            <pc:docMk/>
            <pc:sldMk cId="2149409242" sldId="411"/>
            <ac:spMk id="3" creationId="{A2C1AD02-2B23-3037-9908-FF09B3499297}"/>
          </ac:spMkLst>
        </pc:spChg>
      </pc:sldChg>
      <pc:sldChg chg="modSp mod">
        <pc:chgData name="Matthieu De Mari" userId="dfb708c9-d8dc-439f-9a3b-c772bf4a311c" providerId="ADAL" clId="{44ABFB41-BEA6-4DBA-BBB4-11FE1C0F0B9A}" dt="2023-07-06T02:51:45.547" v="600" actId="20577"/>
        <pc:sldMkLst>
          <pc:docMk/>
          <pc:sldMk cId="4145254973" sldId="423"/>
        </pc:sldMkLst>
        <pc:spChg chg="mod">
          <ac:chgData name="Matthieu De Mari" userId="dfb708c9-d8dc-439f-9a3b-c772bf4a311c" providerId="ADAL" clId="{44ABFB41-BEA6-4DBA-BBB4-11FE1C0F0B9A}" dt="2023-07-06T02:51:45.547" v="600" actId="20577"/>
          <ac:spMkLst>
            <pc:docMk/>
            <pc:sldMk cId="4145254973" sldId="423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27.282" v="592" actId="20577"/>
        <pc:sldMkLst>
          <pc:docMk/>
          <pc:sldMk cId="1513778887" sldId="424"/>
        </pc:sldMkLst>
        <pc:spChg chg="mod">
          <ac:chgData name="Matthieu De Mari" userId="dfb708c9-d8dc-439f-9a3b-c772bf4a311c" providerId="ADAL" clId="{44ABFB41-BEA6-4DBA-BBB4-11FE1C0F0B9A}" dt="2023-07-06T02:51:27.282" v="592" actId="20577"/>
          <ac:spMkLst>
            <pc:docMk/>
            <pc:sldMk cId="1513778887" sldId="424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1:39.838" v="596" actId="20577"/>
        <pc:sldMkLst>
          <pc:docMk/>
          <pc:sldMk cId="548772636" sldId="425"/>
        </pc:sldMkLst>
        <pc:spChg chg="mod">
          <ac:chgData name="Matthieu De Mari" userId="dfb708c9-d8dc-439f-9a3b-c772bf4a311c" providerId="ADAL" clId="{44ABFB41-BEA6-4DBA-BBB4-11FE1C0F0B9A}" dt="2023-07-06T02:51:39.838" v="596" actId="20577"/>
          <ac:spMkLst>
            <pc:docMk/>
            <pc:sldMk cId="548772636" sldId="425"/>
            <ac:spMk id="3" creationId="{FA1F1CE6-06FF-6DD6-265C-39A26CC7DB57}"/>
          </ac:spMkLst>
        </pc:spChg>
      </pc:sldChg>
      <pc:sldChg chg="modSp mod">
        <pc:chgData name="Matthieu De Mari" userId="dfb708c9-d8dc-439f-9a3b-c772bf4a311c" providerId="ADAL" clId="{44ABFB41-BEA6-4DBA-BBB4-11FE1C0F0B9A}" dt="2023-07-06T02:52:04.084" v="618" actId="20577"/>
        <pc:sldMkLst>
          <pc:docMk/>
          <pc:sldMk cId="995336806" sldId="426"/>
        </pc:sldMkLst>
        <pc:spChg chg="mod">
          <ac:chgData name="Matthieu De Mari" userId="dfb708c9-d8dc-439f-9a3b-c772bf4a311c" providerId="ADAL" clId="{44ABFB41-BEA6-4DBA-BBB4-11FE1C0F0B9A}" dt="2023-07-06T02:52:04.084" v="618" actId="20577"/>
          <ac:spMkLst>
            <pc:docMk/>
            <pc:sldMk cId="995336806" sldId="426"/>
            <ac:spMk id="3" creationId="{FA1F1CE6-06FF-6DD6-265C-39A26CC7DB57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44ABFB41-BEA6-4DBA-BBB4-11FE1C0F0B9A}" dt="2023-06-22T04:23:11.719" v="81" actId="20577"/>
          <ac:spMkLst>
            <pc:docMk/>
            <pc:sldMk cId="1146881653" sldId="649"/>
            <ac:spMk id="3" creationId="{DC9D8363-826B-D189-78FB-CCD945BC5477}"/>
          </ac:spMkLst>
        </pc:spChg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  <pc:spChg chg="mod">
          <ac:chgData name="Matthieu De Mari" userId="dfb708c9-d8dc-439f-9a3b-c772bf4a311c" providerId="ADAL" clId="{44ABFB41-BEA6-4DBA-BBB4-11FE1C0F0B9A}" dt="2023-06-22T04:23:47.334" v="92" actId="120"/>
          <ac:spMkLst>
            <pc:docMk/>
            <pc:sldMk cId="2710721176" sldId="651"/>
            <ac:spMk id="3" creationId="{B616E96C-A3A7-C270-6E1D-F90C9FE6BDDB}"/>
          </ac:spMkLst>
        </pc:spChg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  <pc:spChg chg="mod ord">
          <ac:chgData name="Matthieu De Mari" userId="dfb708c9-d8dc-439f-9a3b-c772bf4a311c" providerId="ADAL" clId="{44ABFB41-BEA6-4DBA-BBB4-11FE1C0F0B9A}" dt="2023-06-16T07:11:14.835" v="42" actId="20577"/>
          <ac:spMkLst>
            <pc:docMk/>
            <pc:sldMk cId="557429466" sldId="785"/>
            <ac:spMk id="3" creationId="{65399E50-9E84-8D67-B55F-073C06C3D10E}"/>
          </ac:spMkLst>
        </pc:spChg>
        <pc:spChg chg="mod ord">
          <ac:chgData name="Matthieu De Mari" userId="dfb708c9-d8dc-439f-9a3b-c772bf4a311c" providerId="ADAL" clId="{44ABFB41-BEA6-4DBA-BBB4-11FE1C0F0B9A}" dt="2023-06-16T07:10:32.764" v="8" actId="700"/>
          <ac:spMkLst>
            <pc:docMk/>
            <pc:sldMk cId="557429466" sldId="785"/>
            <ac:spMk id="4" creationId="{0DC6A3F0-334F-9B7D-CECA-321756F77DD7}"/>
          </ac:spMkLst>
        </pc:spChg>
        <pc:spChg chg="del mod">
          <ac:chgData name="Matthieu De Mari" userId="dfb708c9-d8dc-439f-9a3b-c772bf4a311c" providerId="ADAL" clId="{44ABFB41-BEA6-4DBA-BBB4-11FE1C0F0B9A}" dt="2023-06-16T07:10:29.587" v="7" actId="478"/>
          <ac:spMkLst>
            <pc:docMk/>
            <pc:sldMk cId="557429466" sldId="785"/>
            <ac:spMk id="5" creationId="{E85979EA-F014-A9DE-13D1-EA9A2099FCA3}"/>
          </ac:spMkLst>
        </pc:spChg>
      </pc:sldChg>
      <pc:sldChg chg="modSp add mod">
        <pc:chgData name="Matthieu De Mari" userId="dfb708c9-d8dc-439f-9a3b-c772bf4a311c" providerId="ADAL" clId="{44ABFB41-BEA6-4DBA-BBB4-11FE1C0F0B9A}" dt="2023-07-06T02:56:04.856" v="671" actId="20577"/>
        <pc:sldMkLst>
          <pc:docMk/>
          <pc:sldMk cId="2509505199" sldId="786"/>
        </pc:sldMkLst>
        <pc:spChg chg="mod">
          <ac:chgData name="Matthieu De Mari" userId="dfb708c9-d8dc-439f-9a3b-c772bf4a311c" providerId="ADAL" clId="{44ABFB41-BEA6-4DBA-BBB4-11FE1C0F0B9A}" dt="2023-06-22T05:13:36.642" v="588" actId="20577"/>
          <ac:spMkLst>
            <pc:docMk/>
            <pc:sldMk cId="2509505199" sldId="786"/>
            <ac:spMk id="2" creationId="{581B7E6E-252F-1AB6-6445-27D0020E0280}"/>
          </ac:spMkLst>
        </pc:spChg>
        <pc:spChg chg="mod">
          <ac:chgData name="Matthieu De Mari" userId="dfb708c9-d8dc-439f-9a3b-c772bf4a311c" providerId="ADAL" clId="{44ABFB41-BEA6-4DBA-BBB4-11FE1C0F0B9A}" dt="2023-07-06T02:56:04.856" v="671" actId="20577"/>
          <ac:spMkLst>
            <pc:docMk/>
            <pc:sldMk cId="2509505199" sldId="786"/>
            <ac:spMk id="3" creationId="{088657BF-BB53-D488-1F2B-77F25EDE3A56}"/>
          </ac:spMkLst>
        </pc:spChg>
      </pc:sldChg>
    </pc:docChg>
  </pc:docChgLst>
  <pc:docChgLst>
    <pc:chgData name="Matthieu De Mari" userId="dfb708c9-d8dc-439f-9a3b-c772bf4a311c" providerId="ADAL" clId="{247D1BAE-CADF-480A-BB5E-27902C69550B}"/>
    <pc:docChg chg="undo custSel modSld">
      <pc:chgData name="Matthieu De Mari" userId="dfb708c9-d8dc-439f-9a3b-c772bf4a311c" providerId="ADAL" clId="{247D1BAE-CADF-480A-BB5E-27902C69550B}" dt="2024-02-05T00:16:00.404" v="274" actId="20577"/>
      <pc:docMkLst>
        <pc:docMk/>
      </pc:docMkLst>
      <pc:sldChg chg="modSp mod">
        <pc:chgData name="Matthieu De Mari" userId="dfb708c9-d8dc-439f-9a3b-c772bf4a311c" providerId="ADAL" clId="{247D1BAE-CADF-480A-BB5E-27902C69550B}" dt="2024-01-21T10:00:56.720" v="4" actId="20577"/>
        <pc:sldMkLst>
          <pc:docMk/>
          <pc:sldMk cId="1970187575" sldId="379"/>
        </pc:sldMkLst>
        <pc:spChg chg="mod">
          <ac:chgData name="Matthieu De Mari" userId="dfb708c9-d8dc-439f-9a3b-c772bf4a311c" providerId="ADAL" clId="{247D1BAE-CADF-480A-BB5E-27902C69550B}" dt="2024-01-21T10:00:56.720" v="4" actId="20577"/>
          <ac:spMkLst>
            <pc:docMk/>
            <pc:sldMk cId="1970187575" sldId="379"/>
            <ac:spMk id="5" creationId="{DF664FFA-9452-2803-1619-F2562904679D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29.079" v="174" actId="20577"/>
        <pc:sldMkLst>
          <pc:docMk/>
          <pc:sldMk cId="2100436947" sldId="380"/>
        </pc:sldMkLst>
        <pc:spChg chg="del mod">
          <ac:chgData name="Matthieu De Mari" userId="dfb708c9-d8dc-439f-9a3b-c772bf4a311c" providerId="ADAL" clId="{247D1BAE-CADF-480A-BB5E-27902C69550B}" dt="2024-01-21T10:04:23.801" v="171" actId="478"/>
          <ac:spMkLst>
            <pc:docMk/>
            <pc:sldMk cId="2100436947" sldId="380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26.223" v="172" actId="478"/>
          <ac:spMkLst>
            <pc:docMk/>
            <pc:sldMk cId="2100436947" sldId="380"/>
            <ac:spMk id="5" creationId="{894FF218-8442-21A9-7DB0-48B57745EF16}"/>
          </ac:spMkLst>
        </pc:spChg>
        <pc:spChg chg="add mod">
          <ac:chgData name="Matthieu De Mari" userId="dfb708c9-d8dc-439f-9a3b-c772bf4a311c" providerId="ADAL" clId="{247D1BAE-CADF-480A-BB5E-27902C69550B}" dt="2024-01-21T10:04:29.079" v="174" actId="20577"/>
          <ac:spMkLst>
            <pc:docMk/>
            <pc:sldMk cId="2100436947" sldId="380"/>
            <ac:spMk id="6" creationId="{D7DD82EB-95E2-C9DB-F4EA-EEAA4EF9034D}"/>
          </ac:spMkLst>
        </pc:spChg>
      </pc:sldChg>
      <pc:sldChg chg="modSp mod">
        <pc:chgData name="Matthieu De Mari" userId="dfb708c9-d8dc-439f-9a3b-c772bf4a311c" providerId="ADAL" clId="{247D1BAE-CADF-480A-BB5E-27902C69550B}" dt="2024-02-02T09:05:10.759" v="225" actId="20577"/>
        <pc:sldMkLst>
          <pc:docMk/>
          <pc:sldMk cId="1420298135" sldId="384"/>
        </pc:sldMkLst>
        <pc:spChg chg="mod">
          <ac:chgData name="Matthieu De Mari" userId="dfb708c9-d8dc-439f-9a3b-c772bf4a311c" providerId="ADAL" clId="{247D1BAE-CADF-480A-BB5E-27902C69550B}" dt="2024-02-02T09:05:10.759" v="225" actId="20577"/>
          <ac:spMkLst>
            <pc:docMk/>
            <pc:sldMk cId="1420298135" sldId="384"/>
            <ac:spMk id="5" creationId="{CBDF5152-8165-F342-BDF9-7CF1D911D8E8}"/>
          </ac:spMkLst>
        </pc:spChg>
      </pc:sldChg>
      <pc:sldChg chg="modSp mod">
        <pc:chgData name="Matthieu De Mari" userId="dfb708c9-d8dc-439f-9a3b-c772bf4a311c" providerId="ADAL" clId="{247D1BAE-CADF-480A-BB5E-27902C69550B}" dt="2024-02-02T09:06:20.966" v="230" actId="5793"/>
        <pc:sldMkLst>
          <pc:docMk/>
          <pc:sldMk cId="1116470923" sldId="386"/>
        </pc:sldMkLst>
        <pc:spChg chg="mod">
          <ac:chgData name="Matthieu De Mari" userId="dfb708c9-d8dc-439f-9a3b-c772bf4a311c" providerId="ADAL" clId="{247D1BAE-CADF-480A-BB5E-27902C69550B}" dt="2024-02-02T09:06:20.966" v="230" actId="5793"/>
          <ac:spMkLst>
            <pc:docMk/>
            <pc:sldMk cId="1116470923" sldId="386"/>
            <ac:spMk id="3" creationId="{44608F03-1D5E-5E62-5A70-1B8EB17DF397}"/>
          </ac:spMkLst>
        </pc:spChg>
      </pc:sldChg>
      <pc:sldChg chg="modSp mod">
        <pc:chgData name="Matthieu De Mari" userId="dfb708c9-d8dc-439f-9a3b-c772bf4a311c" providerId="ADAL" clId="{247D1BAE-CADF-480A-BB5E-27902C69550B}" dt="2024-02-05T00:12:40.043" v="234" actId="20577"/>
        <pc:sldMkLst>
          <pc:docMk/>
          <pc:sldMk cId="3358927626" sldId="406"/>
        </pc:sldMkLst>
        <pc:spChg chg="mod">
          <ac:chgData name="Matthieu De Mari" userId="dfb708c9-d8dc-439f-9a3b-c772bf4a311c" providerId="ADAL" clId="{247D1BAE-CADF-480A-BB5E-27902C69550B}" dt="2024-02-05T00:12:40.043" v="234" actId="20577"/>
          <ac:spMkLst>
            <pc:docMk/>
            <pc:sldMk cId="3358927626" sldId="406"/>
            <ac:spMk id="3" creationId="{40B01D2C-4BE4-C6CD-31D7-3F2E182779DF}"/>
          </ac:spMkLst>
        </pc:spChg>
      </pc:sldChg>
      <pc:sldChg chg="modSp mod">
        <pc:chgData name="Matthieu De Mari" userId="dfb708c9-d8dc-439f-9a3b-c772bf4a311c" providerId="ADAL" clId="{247D1BAE-CADF-480A-BB5E-27902C69550B}" dt="2024-01-21T10:01:54.988" v="85" actId="5793"/>
        <pc:sldMkLst>
          <pc:docMk/>
          <pc:sldMk cId="3179138343" sldId="413"/>
        </pc:sldMkLst>
        <pc:spChg chg="mod">
          <ac:chgData name="Matthieu De Mari" userId="dfb708c9-d8dc-439f-9a3b-c772bf4a311c" providerId="ADAL" clId="{247D1BAE-CADF-480A-BB5E-27902C69550B}" dt="2024-01-21T10:01:54.988" v="85" actId="5793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247D1BAE-CADF-480A-BB5E-27902C69550B}" dt="2024-01-21T10:01:39.198" v="6" actId="14100"/>
          <ac:picMkLst>
            <pc:docMk/>
            <pc:sldMk cId="3179138343" sldId="413"/>
            <ac:picMk id="7" creationId="{8A2A851B-519D-6246-1325-49AE148D423B}"/>
          </ac:picMkLst>
        </pc:picChg>
      </pc:sldChg>
      <pc:sldChg chg="modSp mod">
        <pc:chgData name="Matthieu De Mari" userId="dfb708c9-d8dc-439f-9a3b-c772bf4a311c" providerId="ADAL" clId="{247D1BAE-CADF-480A-BB5E-27902C69550B}" dt="2024-01-21T10:02:29.240" v="96"/>
        <pc:sldMkLst>
          <pc:docMk/>
          <pc:sldMk cId="1324969895" sldId="414"/>
        </pc:sldMkLst>
        <pc:spChg chg="mod">
          <ac:chgData name="Matthieu De Mari" userId="dfb708c9-d8dc-439f-9a3b-c772bf4a311c" providerId="ADAL" clId="{247D1BAE-CADF-480A-BB5E-27902C69550B}" dt="2024-01-21T10:02:29.240" v="96"/>
          <ac:spMkLst>
            <pc:docMk/>
            <pc:sldMk cId="1324969895" sldId="414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25.292" v="95" actId="20577"/>
        <pc:sldMkLst>
          <pc:docMk/>
          <pc:sldMk cId="481166971" sldId="415"/>
        </pc:sldMkLst>
        <pc:spChg chg="mod">
          <ac:chgData name="Matthieu De Mari" userId="dfb708c9-d8dc-439f-9a3b-c772bf4a311c" providerId="ADAL" clId="{247D1BAE-CADF-480A-BB5E-27902C69550B}" dt="2024-01-21T10:02:25.292" v="95" actId="20577"/>
          <ac:spMkLst>
            <pc:docMk/>
            <pc:sldMk cId="481166971" sldId="415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3.099" v="97"/>
        <pc:sldMkLst>
          <pc:docMk/>
          <pc:sldMk cId="4050702309" sldId="416"/>
        </pc:sldMkLst>
        <pc:spChg chg="mod">
          <ac:chgData name="Matthieu De Mari" userId="dfb708c9-d8dc-439f-9a3b-c772bf4a311c" providerId="ADAL" clId="{247D1BAE-CADF-480A-BB5E-27902C69550B}" dt="2024-01-21T10:02:33.099" v="97"/>
          <ac:spMkLst>
            <pc:docMk/>
            <pc:sldMk cId="4050702309" sldId="416"/>
            <ac:spMk id="5" creationId="{60D93335-8A92-D60B-8902-7A5CD0AD4E90}"/>
          </ac:spMkLst>
        </pc:spChg>
      </pc:sldChg>
      <pc:sldChg chg="modSp mod">
        <pc:chgData name="Matthieu De Mari" userId="dfb708c9-d8dc-439f-9a3b-c772bf4a311c" providerId="ADAL" clId="{247D1BAE-CADF-480A-BB5E-27902C69550B}" dt="2024-01-21T10:02:37.066" v="98"/>
        <pc:sldMkLst>
          <pc:docMk/>
          <pc:sldMk cId="4249457938" sldId="417"/>
        </pc:sldMkLst>
        <pc:spChg chg="mod">
          <ac:chgData name="Matthieu De Mari" userId="dfb708c9-d8dc-439f-9a3b-c772bf4a311c" providerId="ADAL" clId="{247D1BAE-CADF-480A-BB5E-27902C69550B}" dt="2024-01-21T10:02:37.066" v="98"/>
          <ac:spMkLst>
            <pc:docMk/>
            <pc:sldMk cId="4249457938" sldId="417"/>
            <ac:spMk id="5" creationId="{60D93335-8A92-D60B-8902-7A5CD0AD4E90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19.807" v="170" actId="20577"/>
        <pc:sldMkLst>
          <pc:docMk/>
          <pc:sldMk cId="3310153579" sldId="418"/>
        </pc:sldMkLst>
        <pc:spChg chg="del">
          <ac:chgData name="Matthieu De Mari" userId="dfb708c9-d8dc-439f-9a3b-c772bf4a311c" providerId="ADAL" clId="{247D1BAE-CADF-480A-BB5E-27902C69550B}" dt="2024-01-21T10:04:07.839" v="161" actId="478"/>
          <ac:spMkLst>
            <pc:docMk/>
            <pc:sldMk cId="3310153579" sldId="418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4:14.521" v="166" actId="478"/>
          <ac:spMkLst>
            <pc:docMk/>
            <pc:sldMk cId="3310153579" sldId="418"/>
            <ac:spMk id="6" creationId="{A1D98473-16F0-9097-13BA-873990780752}"/>
          </ac:spMkLst>
        </pc:spChg>
        <pc:spChg chg="add mod">
          <ac:chgData name="Matthieu De Mari" userId="dfb708c9-d8dc-439f-9a3b-c772bf4a311c" providerId="ADAL" clId="{247D1BAE-CADF-480A-BB5E-27902C69550B}" dt="2024-01-21T10:04:11.110" v="165"/>
          <ac:spMkLst>
            <pc:docMk/>
            <pc:sldMk cId="3310153579" sldId="418"/>
            <ac:spMk id="7" creationId="{6F8136A8-3359-28EA-0AF2-830A6E8E4F5A}"/>
          </ac:spMkLst>
        </pc:spChg>
        <pc:spChg chg="add mod">
          <ac:chgData name="Matthieu De Mari" userId="dfb708c9-d8dc-439f-9a3b-c772bf4a311c" providerId="ADAL" clId="{247D1BAE-CADF-480A-BB5E-27902C69550B}" dt="2024-01-21T10:04:19.807" v="170" actId="20577"/>
          <ac:spMkLst>
            <pc:docMk/>
            <pc:sldMk cId="3310153579" sldId="418"/>
            <ac:spMk id="8" creationId="{95E6B02B-00D1-4B97-B7BC-916C0CB69899}"/>
          </ac:spMkLst>
        </pc:spChg>
      </pc:sldChg>
      <pc:sldChg chg="addSp delSp modSp mod">
        <pc:chgData name="Matthieu De Mari" userId="dfb708c9-d8dc-439f-9a3b-c772bf4a311c" providerId="ADAL" clId="{247D1BAE-CADF-480A-BB5E-27902C69550B}" dt="2024-01-21T10:04:03.136" v="160" actId="20577"/>
        <pc:sldMkLst>
          <pc:docMk/>
          <pc:sldMk cId="1163891923" sldId="419"/>
        </pc:sldMkLst>
        <pc:spChg chg="del">
          <ac:chgData name="Matthieu De Mari" userId="dfb708c9-d8dc-439f-9a3b-c772bf4a311c" providerId="ADAL" clId="{247D1BAE-CADF-480A-BB5E-27902C69550B}" dt="2024-01-21T10:03:56.893" v="157" actId="478"/>
          <ac:spMkLst>
            <pc:docMk/>
            <pc:sldMk cId="1163891923" sldId="419"/>
            <ac:spMk id="4" creationId="{11F8287B-68F9-6307-9899-F1C2672A4FC6}"/>
          </ac:spMkLst>
        </pc:spChg>
        <pc:spChg chg="add del mod">
          <ac:chgData name="Matthieu De Mari" userId="dfb708c9-d8dc-439f-9a3b-c772bf4a311c" providerId="ADAL" clId="{247D1BAE-CADF-480A-BB5E-27902C69550B}" dt="2024-01-21T10:03:58.583" v="158" actId="478"/>
          <ac:spMkLst>
            <pc:docMk/>
            <pc:sldMk cId="1163891923" sldId="419"/>
            <ac:spMk id="6" creationId="{DAF49DD2-B687-5986-5756-5570DD6B1DB0}"/>
          </ac:spMkLst>
        </pc:spChg>
        <pc:spChg chg="add mod">
          <ac:chgData name="Matthieu De Mari" userId="dfb708c9-d8dc-439f-9a3b-c772bf4a311c" providerId="ADAL" clId="{247D1BAE-CADF-480A-BB5E-27902C69550B}" dt="2024-01-21T10:04:03.136" v="160" actId="20577"/>
          <ac:spMkLst>
            <pc:docMk/>
            <pc:sldMk cId="1163891923" sldId="419"/>
            <ac:spMk id="7" creationId="{0BFBA435-DBD0-76FC-67E1-9A809C6F4DB4}"/>
          </ac:spMkLst>
        </pc:spChg>
      </pc:sldChg>
      <pc:sldChg chg="modSp mod">
        <pc:chgData name="Matthieu De Mari" userId="dfb708c9-d8dc-439f-9a3b-c772bf4a311c" providerId="ADAL" clId="{247D1BAE-CADF-480A-BB5E-27902C69550B}" dt="2024-01-21T10:04:42.295" v="194" actId="20577"/>
        <pc:sldMkLst>
          <pc:docMk/>
          <pc:sldMk cId="1773283043" sldId="420"/>
        </pc:sldMkLst>
        <pc:spChg chg="mod">
          <ac:chgData name="Matthieu De Mari" userId="dfb708c9-d8dc-439f-9a3b-c772bf4a311c" providerId="ADAL" clId="{247D1BAE-CADF-480A-BB5E-27902C69550B}" dt="2024-01-21T10:04:42.295" v="194" actId="20577"/>
          <ac:spMkLst>
            <pc:docMk/>
            <pc:sldMk cId="1773283043" sldId="420"/>
            <ac:spMk id="4" creationId="{11F8287B-68F9-6307-9899-F1C2672A4FC6}"/>
          </ac:spMkLst>
        </pc:spChg>
      </pc:sldChg>
      <pc:sldChg chg="modSp mod">
        <pc:chgData name="Matthieu De Mari" userId="dfb708c9-d8dc-439f-9a3b-c772bf4a311c" providerId="ADAL" clId="{247D1BAE-CADF-480A-BB5E-27902C69550B}" dt="2024-02-05T00:16:00.404" v="274" actId="20577"/>
        <pc:sldMkLst>
          <pc:docMk/>
          <pc:sldMk cId="1146881653" sldId="649"/>
        </pc:sldMkLst>
        <pc:spChg chg="mod">
          <ac:chgData name="Matthieu De Mari" userId="dfb708c9-d8dc-439f-9a3b-c772bf4a311c" providerId="ADAL" clId="{247D1BAE-CADF-480A-BB5E-27902C69550B}" dt="2024-02-05T00:16:00.404" v="274" actId="20577"/>
          <ac:spMkLst>
            <pc:docMk/>
            <pc:sldMk cId="1146881653" sldId="649"/>
            <ac:spMk id="3" creationId="{DC9D8363-826B-D189-78FB-CCD945BC54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05/02/2024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</a:t>
            </a:r>
            <a:r>
              <a:rPr lang="en-GB" b="1" dirty="0"/>
              <a:t>many attributes and methods</a:t>
            </a:r>
            <a:r>
              <a:rPr lang="en-GB" dirty="0"/>
              <a:t>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planning to cover all of these attributes and methods, because…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4"/>
            <a:ext cx="5032310" cy="12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D82EB-95E2-C9DB-F4EA-EEAA4EF9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E6B02B-00D1-4B97-B7BC-916C0CB69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</p:txBody>
      </p:sp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FBA435-DBD0-76FC-67E1-9A809C6F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Along </a:t>
            </a:r>
            <a:r>
              <a:rPr lang="en-GB"/>
              <a:t>with more </a:t>
            </a:r>
            <a:r>
              <a:rPr lang="en-GB" dirty="0"/>
              <a:t>L</a:t>
            </a:r>
            <a:r>
              <a:rPr lang="en-GB"/>
              <a:t>inear </a:t>
            </a:r>
            <a:r>
              <a:rPr lang="en-GB" dirty="0"/>
              <a:t>Algebra stuff (now is the time to revise!).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Very important: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529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b="1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</a:t>
            </a:r>
            <a:r>
              <a:rPr lang="en-GB" b="1" dirty="0"/>
              <a:t>two fully connected layers </a:t>
            </a:r>
            <a:r>
              <a:rPr lang="en-GB" dirty="0"/>
              <a:t>and </a:t>
            </a:r>
            <a:r>
              <a:rPr lang="en-GB" b="1" dirty="0"/>
              <a:t>sigmoid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</a:t>
            </a:r>
          </a:p>
          <a:p>
            <a:r>
              <a:rPr lang="en-GB" dirty="0"/>
              <a:t>uses a </a:t>
            </a:r>
            <a:r>
              <a:rPr lang="en-GB" b="1" dirty="0"/>
              <a:t>Stochastic Mini-Batch gradient descent</a:t>
            </a:r>
            <a:r>
              <a:rPr lang="en-GB" dirty="0"/>
              <a:t>, with </a:t>
            </a:r>
            <a:r>
              <a:rPr lang="en-GB" b="1" dirty="0"/>
              <a:t>Adam</a:t>
            </a:r>
            <a:r>
              <a:rPr lang="en-GB" dirty="0"/>
              <a:t> as its optimizer,</a:t>
            </a:r>
          </a:p>
          <a:p>
            <a:r>
              <a:rPr lang="en-GB" dirty="0"/>
              <a:t>uses a </a:t>
            </a:r>
            <a:r>
              <a:rPr lang="en-GB" b="1" dirty="0"/>
              <a:t>random normal initialization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forward() method </a:t>
            </a:r>
            <a:r>
              <a:rPr lang="en-GB" dirty="0"/>
              <a:t>for predictions,</a:t>
            </a:r>
          </a:p>
          <a:p>
            <a:r>
              <a:rPr lang="en-GB" dirty="0"/>
              <a:t>comes with </a:t>
            </a:r>
            <a:r>
              <a:rPr lang="en-GB" b="1" dirty="0"/>
              <a:t>a backward() </a:t>
            </a:r>
            <a:r>
              <a:rPr lang="en-GB" dirty="0"/>
              <a:t>and </a:t>
            </a:r>
            <a:r>
              <a:rPr lang="en-GB" b="1" dirty="0"/>
              <a:t>train() method </a:t>
            </a:r>
            <a:r>
              <a:rPr lang="en-GB" dirty="0"/>
              <a:t>for backpropagation training,</a:t>
            </a:r>
          </a:p>
          <a:p>
            <a:r>
              <a:rPr lang="en-GB" dirty="0"/>
              <a:t>comes with a </a:t>
            </a:r>
            <a:r>
              <a:rPr lang="en-GB" b="1" dirty="0"/>
              <a:t>cross-entropy loss function </a:t>
            </a:r>
            <a:r>
              <a:rPr lang="en-GB" dirty="0"/>
              <a:t>and an </a:t>
            </a:r>
            <a:r>
              <a:rPr lang="en-GB" b="1" dirty="0"/>
              <a:t>accuracy metric function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display</a:t>
            </a:r>
            <a:r>
              <a:rPr lang="en-GB" dirty="0"/>
              <a:t> function, to show </a:t>
            </a:r>
            <a:r>
              <a:rPr lang="en-GB" b="1" dirty="0"/>
              <a:t>training curves </a:t>
            </a:r>
            <a:r>
              <a:rPr lang="en-GB" dirty="0"/>
              <a:t>on both the loss and the accuracy,</a:t>
            </a:r>
          </a:p>
          <a:p>
            <a:r>
              <a:rPr lang="en-GB" dirty="0"/>
              <a:t>comes with </a:t>
            </a:r>
            <a:r>
              <a:rPr lang="en-GB" b="1" dirty="0"/>
              <a:t>save</a:t>
            </a:r>
            <a:r>
              <a:rPr lang="en-GB" dirty="0"/>
              <a:t> and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requires_grad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forward operations and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these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most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71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4070),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some typical algorithms using the basic operations on </a:t>
            </a:r>
            <a:r>
              <a:rPr lang="en-GB" dirty="0" err="1"/>
              <a:t>PyTorch</a:t>
            </a:r>
            <a:r>
              <a:rPr lang="en-GB" dirty="0"/>
              <a:t> tensors: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CPU </a:t>
            </a:r>
            <a:r>
              <a:rPr lang="en-GB"/>
              <a:t>and CUDA. </a:t>
            </a: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code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 (see W1S1 bonus).</a:t>
            </a:r>
          </a:p>
          <a:p>
            <a:r>
              <a:rPr lang="en-GB" dirty="0"/>
              <a:t>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very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2961</Words>
  <Application>Microsoft Office PowerPoint</Application>
  <PresentationFormat>Widescreen</PresentationFormat>
  <Paragraphs>224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2024-02-05T00:16:08Z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