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77" r:id="rId2"/>
    <p:sldId id="783" r:id="rId3"/>
    <p:sldId id="784" r:id="rId4"/>
    <p:sldId id="785" r:id="rId5"/>
    <p:sldId id="650" r:id="rId6"/>
    <p:sldId id="387" r:id="rId7"/>
    <p:sldId id="761" r:id="rId8"/>
    <p:sldId id="762" r:id="rId9"/>
    <p:sldId id="763" r:id="rId10"/>
    <p:sldId id="764" r:id="rId11"/>
    <p:sldId id="388" r:id="rId12"/>
    <p:sldId id="765" r:id="rId13"/>
    <p:sldId id="389" r:id="rId14"/>
    <p:sldId id="766" r:id="rId15"/>
    <p:sldId id="767" r:id="rId16"/>
    <p:sldId id="768" r:id="rId17"/>
    <p:sldId id="390" r:id="rId18"/>
    <p:sldId id="770" r:id="rId19"/>
    <p:sldId id="771" r:id="rId20"/>
    <p:sldId id="769" r:id="rId21"/>
    <p:sldId id="772" r:id="rId22"/>
    <p:sldId id="773" r:id="rId23"/>
    <p:sldId id="774" r:id="rId24"/>
    <p:sldId id="391" r:id="rId25"/>
    <p:sldId id="775" r:id="rId26"/>
    <p:sldId id="776" r:id="rId27"/>
    <p:sldId id="777" r:id="rId28"/>
    <p:sldId id="778" r:id="rId29"/>
    <p:sldId id="779" r:id="rId30"/>
    <p:sldId id="392" r:id="rId31"/>
    <p:sldId id="394" r:id="rId32"/>
    <p:sldId id="780" r:id="rId33"/>
    <p:sldId id="395" r:id="rId34"/>
    <p:sldId id="786" r:id="rId35"/>
    <p:sldId id="782" r:id="rId36"/>
    <p:sldId id="78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Lst>
        </p14:section>
        <p14:section name="V.4. Using Linears" id="{ECDEEBB9-B447-4508-8F5C-EC08C6957CE7}">
          <p14:sldIdLst>
            <p14:sldId id="786"/>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169EE-A97A-435D-9C7E-3653962501C6}" v="46" dt="2024-02-06T09:28:00.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03" d="100"/>
          <a:sy n="103" d="100"/>
        </p:scale>
        <p:origin x="144"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3C5169EE-A97A-435D-9C7E-3653962501C6}"/>
    <pc:docChg chg="custSel addSld modSld addSection modSection">
      <pc:chgData name="Matthieu De Mari" userId="dfb708c9-d8dc-439f-9a3b-c772bf4a311c" providerId="ADAL" clId="{3C5169EE-A97A-435D-9C7E-3653962501C6}" dt="2024-02-06T09:37:33.579" v="519" actId="22"/>
      <pc:docMkLst>
        <pc:docMk/>
      </pc:docMkLst>
      <pc:sldChg chg="modSp mod">
        <pc:chgData name="Matthieu De Mari" userId="dfb708c9-d8dc-439f-9a3b-c772bf4a311c" providerId="ADAL" clId="{3C5169EE-A97A-435D-9C7E-3653962501C6}" dt="2024-01-21T10:09:58.088" v="59" actId="20577"/>
        <pc:sldMkLst>
          <pc:docMk/>
          <pc:sldMk cId="2128707751" sldId="390"/>
        </pc:sldMkLst>
        <pc:spChg chg="mod">
          <ac:chgData name="Matthieu De Mari" userId="dfb708c9-d8dc-439f-9a3b-c772bf4a311c" providerId="ADAL" clId="{3C5169EE-A97A-435D-9C7E-3653962501C6}" dt="2024-01-21T10:09:58.088" v="59" actId="20577"/>
          <ac:spMkLst>
            <pc:docMk/>
            <pc:sldMk cId="2128707751" sldId="390"/>
            <ac:spMk id="2" creationId="{C902DDAE-7B18-E047-726C-A4619D106A2D}"/>
          </ac:spMkLst>
        </pc:spChg>
      </pc:sldChg>
      <pc:sldChg chg="modSp mod">
        <pc:chgData name="Matthieu De Mari" userId="dfb708c9-d8dc-439f-9a3b-c772bf4a311c" providerId="ADAL" clId="{3C5169EE-A97A-435D-9C7E-3653962501C6}" dt="2024-01-21T10:07:13.728" v="0" actId="20577"/>
        <pc:sldMkLst>
          <pc:docMk/>
          <pc:sldMk cId="2580175991" sldId="763"/>
        </pc:sldMkLst>
        <pc:spChg chg="mod">
          <ac:chgData name="Matthieu De Mari" userId="dfb708c9-d8dc-439f-9a3b-c772bf4a311c" providerId="ADAL" clId="{3C5169EE-A97A-435D-9C7E-3653962501C6}" dt="2024-01-21T10:07:13.728" v="0" actId="20577"/>
          <ac:spMkLst>
            <pc:docMk/>
            <pc:sldMk cId="2580175991" sldId="763"/>
            <ac:spMk id="5" creationId="{1A87BA25-5926-816A-6E16-0F90D4B62FB8}"/>
          </ac:spMkLst>
        </pc:spChg>
      </pc:sldChg>
      <pc:sldChg chg="modSp mod">
        <pc:chgData name="Matthieu De Mari" userId="dfb708c9-d8dc-439f-9a3b-c772bf4a311c" providerId="ADAL" clId="{3C5169EE-A97A-435D-9C7E-3653962501C6}" dt="2024-02-02T09:10:08.851" v="97" actId="5793"/>
        <pc:sldMkLst>
          <pc:docMk/>
          <pc:sldMk cId="1879463264" sldId="764"/>
        </pc:sldMkLst>
        <pc:spChg chg="mod">
          <ac:chgData name="Matthieu De Mari" userId="dfb708c9-d8dc-439f-9a3b-c772bf4a311c" providerId="ADAL" clId="{3C5169EE-A97A-435D-9C7E-3653962501C6}" dt="2024-02-02T09:10:08.851" v="97" actId="5793"/>
          <ac:spMkLst>
            <pc:docMk/>
            <pc:sldMk cId="1879463264" sldId="764"/>
            <ac:spMk id="5" creationId="{1A87BA25-5926-816A-6E16-0F90D4B62FB8}"/>
          </ac:spMkLst>
        </pc:spChg>
      </pc:sldChg>
      <pc:sldChg chg="modSp mod">
        <pc:chgData name="Matthieu De Mari" userId="dfb708c9-d8dc-439f-9a3b-c772bf4a311c" providerId="ADAL" clId="{3C5169EE-A97A-435D-9C7E-3653962501C6}" dt="2024-02-02T09:10:42.651" v="99" actId="20577"/>
        <pc:sldMkLst>
          <pc:docMk/>
          <pc:sldMk cId="2909899754" sldId="769"/>
        </pc:sldMkLst>
        <pc:spChg chg="mod">
          <ac:chgData name="Matthieu De Mari" userId="dfb708c9-d8dc-439f-9a3b-c772bf4a311c" providerId="ADAL" clId="{3C5169EE-A97A-435D-9C7E-3653962501C6}" dt="2024-02-02T09:10:42.651" v="99" actId="20577"/>
          <ac:spMkLst>
            <pc:docMk/>
            <pc:sldMk cId="2909899754" sldId="769"/>
            <ac:spMk id="3" creationId="{70FF8A92-BFB5-623C-CBC8-C3AB284F9C4F}"/>
          </ac:spMkLst>
        </pc:spChg>
      </pc:sldChg>
      <pc:sldChg chg="modSp mod">
        <pc:chgData name="Matthieu De Mari" userId="dfb708c9-d8dc-439f-9a3b-c772bf4a311c" providerId="ADAL" clId="{3C5169EE-A97A-435D-9C7E-3653962501C6}" dt="2024-01-21T10:10:04.734" v="60"/>
        <pc:sldMkLst>
          <pc:docMk/>
          <pc:sldMk cId="581091786" sldId="770"/>
        </pc:sldMkLst>
        <pc:spChg chg="mod">
          <ac:chgData name="Matthieu De Mari" userId="dfb708c9-d8dc-439f-9a3b-c772bf4a311c" providerId="ADAL" clId="{3C5169EE-A97A-435D-9C7E-3653962501C6}" dt="2024-01-21T10:10:04.734" v="60"/>
          <ac:spMkLst>
            <pc:docMk/>
            <pc:sldMk cId="581091786" sldId="770"/>
            <ac:spMk id="2" creationId="{C902DDAE-7B18-E047-726C-A4619D106A2D}"/>
          </ac:spMkLst>
        </pc:spChg>
      </pc:sldChg>
      <pc:sldChg chg="modSp mod">
        <pc:chgData name="Matthieu De Mari" userId="dfb708c9-d8dc-439f-9a3b-c772bf4a311c" providerId="ADAL" clId="{3C5169EE-A97A-435D-9C7E-3653962501C6}" dt="2024-01-21T10:10:07.404" v="61"/>
        <pc:sldMkLst>
          <pc:docMk/>
          <pc:sldMk cId="2768410648" sldId="771"/>
        </pc:sldMkLst>
        <pc:spChg chg="mod">
          <ac:chgData name="Matthieu De Mari" userId="dfb708c9-d8dc-439f-9a3b-c772bf4a311c" providerId="ADAL" clId="{3C5169EE-A97A-435D-9C7E-3653962501C6}" dt="2024-01-21T10:10:07.404" v="61"/>
          <ac:spMkLst>
            <pc:docMk/>
            <pc:sldMk cId="2768410648" sldId="771"/>
            <ac:spMk id="2" creationId="{C902DDAE-7B18-E047-726C-A4619D106A2D}"/>
          </ac:spMkLst>
        </pc:spChg>
      </pc:sldChg>
      <pc:sldChg chg="modSp mod">
        <pc:chgData name="Matthieu De Mari" userId="dfb708c9-d8dc-439f-9a3b-c772bf4a311c" providerId="ADAL" clId="{3C5169EE-A97A-435D-9C7E-3653962501C6}" dt="2024-01-21T10:11:42.482" v="82" actId="20577"/>
        <pc:sldMkLst>
          <pc:docMk/>
          <pc:sldMk cId="743119883" sldId="775"/>
        </pc:sldMkLst>
        <pc:spChg chg="mod">
          <ac:chgData name="Matthieu De Mari" userId="dfb708c9-d8dc-439f-9a3b-c772bf4a311c" providerId="ADAL" clId="{3C5169EE-A97A-435D-9C7E-3653962501C6}" dt="2024-01-21T10:11:42.482" v="82" actId="20577"/>
          <ac:spMkLst>
            <pc:docMk/>
            <pc:sldMk cId="743119883" sldId="775"/>
            <ac:spMk id="3" creationId="{EDC87932-752D-FABC-76EF-38023409D8D8}"/>
          </ac:spMkLst>
        </pc:spChg>
      </pc:sldChg>
      <pc:sldChg chg="modSp mod">
        <pc:chgData name="Matthieu De Mari" userId="dfb708c9-d8dc-439f-9a3b-c772bf4a311c" providerId="ADAL" clId="{3C5169EE-A97A-435D-9C7E-3653962501C6}" dt="2024-01-21T10:12:20.983" v="89" actId="27636"/>
        <pc:sldMkLst>
          <pc:docMk/>
          <pc:sldMk cId="3349972987" sldId="777"/>
        </pc:sldMkLst>
        <pc:spChg chg="mod">
          <ac:chgData name="Matthieu De Mari" userId="dfb708c9-d8dc-439f-9a3b-c772bf4a311c" providerId="ADAL" clId="{3C5169EE-A97A-435D-9C7E-3653962501C6}" dt="2024-01-21T10:12:20.983" v="89" actId="27636"/>
          <ac:spMkLst>
            <pc:docMk/>
            <pc:sldMk cId="3349972987" sldId="777"/>
            <ac:spMk id="3" creationId="{EDC87932-752D-FABC-76EF-38023409D8D8}"/>
          </ac:spMkLst>
        </pc:spChg>
      </pc:sldChg>
      <pc:sldChg chg="modSp mod">
        <pc:chgData name="Matthieu De Mari" userId="dfb708c9-d8dc-439f-9a3b-c772bf4a311c" providerId="ADAL" clId="{3C5169EE-A97A-435D-9C7E-3653962501C6}" dt="2024-01-21T10:12:49.414" v="91" actId="20577"/>
        <pc:sldMkLst>
          <pc:docMk/>
          <pc:sldMk cId="4008937125" sldId="778"/>
        </pc:sldMkLst>
        <pc:spChg chg="mod">
          <ac:chgData name="Matthieu De Mari" userId="dfb708c9-d8dc-439f-9a3b-c772bf4a311c" providerId="ADAL" clId="{3C5169EE-A97A-435D-9C7E-3653962501C6}" dt="2024-01-21T10:12:49.414" v="91" actId="20577"/>
          <ac:spMkLst>
            <pc:docMk/>
            <pc:sldMk cId="4008937125" sldId="778"/>
            <ac:spMk id="3" creationId="{434F9CC2-454D-E009-C2D1-3A775BEB1B4B}"/>
          </ac:spMkLst>
        </pc:spChg>
      </pc:sldChg>
      <pc:sldChg chg="modSp mod">
        <pc:chgData name="Matthieu De Mari" userId="dfb708c9-d8dc-439f-9a3b-c772bf4a311c" providerId="ADAL" clId="{3C5169EE-A97A-435D-9C7E-3653962501C6}" dt="2024-02-02T09:11:33.303" v="102" actId="5793"/>
        <pc:sldMkLst>
          <pc:docMk/>
          <pc:sldMk cId="2678238830" sldId="780"/>
        </pc:sldMkLst>
        <pc:spChg chg="mod">
          <ac:chgData name="Matthieu De Mari" userId="dfb708c9-d8dc-439f-9a3b-c772bf4a311c" providerId="ADAL" clId="{3C5169EE-A97A-435D-9C7E-3653962501C6}" dt="2024-02-02T09:11:33.303" v="102" actId="5793"/>
          <ac:spMkLst>
            <pc:docMk/>
            <pc:sldMk cId="2678238830" sldId="780"/>
            <ac:spMk id="4" creationId="{7B27ED01-4B43-7115-3D3C-53FF72E7590A}"/>
          </ac:spMkLst>
        </pc:spChg>
      </pc:sldChg>
      <pc:sldChg chg="addSp delSp mod">
        <pc:chgData name="Matthieu De Mari" userId="dfb708c9-d8dc-439f-9a3b-c772bf4a311c" providerId="ADAL" clId="{3C5169EE-A97A-435D-9C7E-3653962501C6}" dt="2024-02-06T09:37:33.579" v="519" actId="22"/>
        <pc:sldMkLst>
          <pc:docMk/>
          <pc:sldMk cId="3029045816" sldId="781"/>
        </pc:sldMkLst>
        <pc:picChg chg="add">
          <ac:chgData name="Matthieu De Mari" userId="dfb708c9-d8dc-439f-9a3b-c772bf4a311c" providerId="ADAL" clId="{3C5169EE-A97A-435D-9C7E-3653962501C6}" dt="2024-02-06T09:37:33.579" v="519" actId="22"/>
          <ac:picMkLst>
            <pc:docMk/>
            <pc:sldMk cId="3029045816" sldId="781"/>
            <ac:picMk id="3" creationId="{5088AB5C-8CCA-062E-2B52-F8206FEF6BDF}"/>
          </ac:picMkLst>
        </pc:picChg>
        <pc:picChg chg="del">
          <ac:chgData name="Matthieu De Mari" userId="dfb708c9-d8dc-439f-9a3b-c772bf4a311c" providerId="ADAL" clId="{3C5169EE-A97A-435D-9C7E-3653962501C6}" dt="2024-02-06T09:27:02.619" v="107" actId="478"/>
          <ac:picMkLst>
            <pc:docMk/>
            <pc:sldMk cId="3029045816" sldId="781"/>
            <ac:picMk id="5" creationId="{3E023E11-7496-BE2E-7A45-955789BC0F1F}"/>
          </ac:picMkLst>
        </pc:picChg>
      </pc:sldChg>
      <pc:sldChg chg="addSp delSp modSp new mod modClrScheme chgLayout">
        <pc:chgData name="Matthieu De Mari" userId="dfb708c9-d8dc-439f-9a3b-c772bf4a311c" providerId="ADAL" clId="{3C5169EE-A97A-435D-9C7E-3653962501C6}" dt="2024-02-06T09:37:12.215" v="518" actId="1076"/>
        <pc:sldMkLst>
          <pc:docMk/>
          <pc:sldMk cId="2116083586" sldId="786"/>
        </pc:sldMkLst>
        <pc:spChg chg="mod ord">
          <ac:chgData name="Matthieu De Mari" userId="dfb708c9-d8dc-439f-9a3b-c772bf4a311c" providerId="ADAL" clId="{3C5169EE-A97A-435D-9C7E-3653962501C6}" dt="2024-02-06T09:27:17.118" v="153" actId="700"/>
          <ac:spMkLst>
            <pc:docMk/>
            <pc:sldMk cId="2116083586" sldId="786"/>
            <ac:spMk id="2" creationId="{B7FB77E7-CB2D-6A18-874E-BE9479EAB217}"/>
          </ac:spMkLst>
        </pc:spChg>
        <pc:spChg chg="del mod ord">
          <ac:chgData name="Matthieu De Mari" userId="dfb708c9-d8dc-439f-9a3b-c772bf4a311c" providerId="ADAL" clId="{3C5169EE-A97A-435D-9C7E-3653962501C6}" dt="2024-02-06T09:27:17.118" v="153" actId="700"/>
          <ac:spMkLst>
            <pc:docMk/>
            <pc:sldMk cId="2116083586" sldId="786"/>
            <ac:spMk id="3" creationId="{F0197F2F-A182-3005-C55C-655C90C2D7B7}"/>
          </ac:spMkLst>
        </pc:spChg>
        <pc:spChg chg="add mod ord">
          <ac:chgData name="Matthieu De Mari" userId="dfb708c9-d8dc-439f-9a3b-c772bf4a311c" providerId="ADAL" clId="{3C5169EE-A97A-435D-9C7E-3653962501C6}" dt="2024-02-06T09:29:07.644" v="510" actId="20577"/>
          <ac:spMkLst>
            <pc:docMk/>
            <pc:sldMk cId="2116083586" sldId="786"/>
            <ac:spMk id="4" creationId="{875DF954-50B0-50B8-B602-A4BADC48B243}"/>
          </ac:spMkLst>
        </pc:spChg>
        <pc:spChg chg="add del mod ord">
          <ac:chgData name="Matthieu De Mari" userId="dfb708c9-d8dc-439f-9a3b-c772bf4a311c" providerId="ADAL" clId="{3C5169EE-A97A-435D-9C7E-3653962501C6}" dt="2024-02-06T09:29:11.470" v="511" actId="478"/>
          <ac:spMkLst>
            <pc:docMk/>
            <pc:sldMk cId="2116083586" sldId="786"/>
            <ac:spMk id="5" creationId="{D388F311-F83B-F349-93C5-287B4992F341}"/>
          </ac:spMkLst>
        </pc:spChg>
        <pc:picChg chg="add del mod">
          <ac:chgData name="Matthieu De Mari" userId="dfb708c9-d8dc-439f-9a3b-c772bf4a311c" providerId="ADAL" clId="{3C5169EE-A97A-435D-9C7E-3653962501C6}" dt="2024-02-06T09:37:04.586" v="514" actId="478"/>
          <ac:picMkLst>
            <pc:docMk/>
            <pc:sldMk cId="2116083586" sldId="786"/>
            <ac:picMk id="7" creationId="{D397F8AD-C966-779A-90C9-B7B1525228C3}"/>
          </ac:picMkLst>
        </pc:picChg>
        <pc:picChg chg="add mod">
          <ac:chgData name="Matthieu De Mari" userId="dfb708c9-d8dc-439f-9a3b-c772bf4a311c" providerId="ADAL" clId="{3C5169EE-A97A-435D-9C7E-3653962501C6}" dt="2024-02-06T09:37:12.215" v="518" actId="1076"/>
          <ac:picMkLst>
            <pc:docMk/>
            <pc:sldMk cId="2116083586" sldId="786"/>
            <ac:picMk id="9" creationId="{8EB51A59-EDBF-04FF-A358-04B81894FD97}"/>
          </ac:picMkLst>
        </pc:pic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7-06T03:12:53.570" v="760" actId="20577"/>
      <pc:docMkLst>
        <pc:docMk/>
      </pc:docMkLst>
      <pc:sldChg chg="modSp mod">
        <pc:chgData name="Matthieu De Mari" userId="dfb708c9-d8dc-439f-9a3b-c772bf4a311c" providerId="ADAL" clId="{851712E7-4765-4026-AAE1-C7179918B94D}" dt="2023-07-06T02:50:03.612" v="477" actId="20577"/>
        <pc:sldMkLst>
          <pc:docMk/>
          <pc:sldMk cId="1040156172" sldId="377"/>
        </pc:sldMkLst>
        <pc:spChg chg="mod">
          <ac:chgData name="Matthieu De Mari" userId="dfb708c9-d8dc-439f-9a3b-c772bf4a311c" providerId="ADAL" clId="{851712E7-4765-4026-AAE1-C7179918B94D}" dt="2023-07-06T02:50:03.612" v="477" actId="20577"/>
          <ac:spMkLst>
            <pc:docMk/>
            <pc:sldMk cId="1040156172" sldId="377"/>
            <ac:spMk id="2" creationId="{080CEB46-CC16-4D19-8C2C-AEE9471D8168}"/>
          </ac:spMkLst>
        </pc:spChg>
      </pc:sldChg>
      <pc:sldChg chg="modSp mod">
        <pc:chgData name="Matthieu De Mari" userId="dfb708c9-d8dc-439f-9a3b-c772bf4a311c" providerId="ADAL" clId="{851712E7-4765-4026-AAE1-C7179918B94D}" dt="2023-07-06T03:00:07.628" v="478" actId="113"/>
        <pc:sldMkLst>
          <pc:docMk/>
          <pc:sldMk cId="2474697269" sldId="387"/>
        </pc:sldMkLst>
        <pc:spChg chg="mod">
          <ac:chgData name="Matthieu De Mari" userId="dfb708c9-d8dc-439f-9a3b-c772bf4a311c" providerId="ADAL" clId="{851712E7-4765-4026-AAE1-C7179918B94D}" dt="2023-07-06T03:00:07.628" v="478" actId="113"/>
          <ac:spMkLst>
            <pc:docMk/>
            <pc:sldMk cId="2474697269" sldId="387"/>
            <ac:spMk id="3" creationId="{C7732CA9-163D-B4B0-71B2-AEA1EC81E0E6}"/>
          </ac:spMkLst>
        </pc:spChg>
      </pc:sldChg>
      <pc:sldChg chg="modSp">
        <pc:chgData name="Matthieu De Mari" userId="dfb708c9-d8dc-439f-9a3b-c772bf4a311c" providerId="ADAL" clId="{851712E7-4765-4026-AAE1-C7179918B94D}" dt="2023-07-06T03:04:04.577" v="568" actId="20577"/>
        <pc:sldMkLst>
          <pc:docMk/>
          <pc:sldMk cId="4198773114" sldId="388"/>
        </pc:sldMkLst>
        <pc:spChg chg="mod">
          <ac:chgData name="Matthieu De Mari" userId="dfb708c9-d8dc-439f-9a3b-c772bf4a311c" providerId="ADAL" clId="{851712E7-4765-4026-AAE1-C7179918B94D}" dt="2023-07-06T03:04:04.577" v="568" actId="20577"/>
          <ac:spMkLst>
            <pc:docMk/>
            <pc:sldMk cId="4198773114" sldId="388"/>
            <ac:spMk id="3" creationId="{46D88AA4-084D-50F6-7F5E-69051FD9A887}"/>
          </ac:spMkLst>
        </pc:spChg>
      </pc:sldChg>
      <pc:sldChg chg="modSp mod">
        <pc:chgData name="Matthieu De Mari" userId="dfb708c9-d8dc-439f-9a3b-c772bf4a311c" providerId="ADAL" clId="{851712E7-4765-4026-AAE1-C7179918B94D}" dt="2023-07-06T03:05:25.247" v="619" actId="20577"/>
        <pc:sldMkLst>
          <pc:docMk/>
          <pc:sldMk cId="481628505" sldId="389"/>
        </pc:sldMkLst>
        <pc:spChg chg="mod">
          <ac:chgData name="Matthieu De Mari" userId="dfb708c9-d8dc-439f-9a3b-c772bf4a311c" providerId="ADAL" clId="{851712E7-4765-4026-AAE1-C7179918B94D}" dt="2023-07-06T03:05:25.247" v="619" actId="20577"/>
          <ac:spMkLst>
            <pc:docMk/>
            <pc:sldMk cId="481628505" sldId="389"/>
            <ac:spMk id="3" creationId="{6C4142A3-3578-C842-742A-3495AD72B776}"/>
          </ac:spMkLst>
        </pc:spChg>
      </pc:sldChg>
      <pc:sldChg chg="modSp mod">
        <pc:chgData name="Matthieu De Mari" userId="dfb708c9-d8dc-439f-9a3b-c772bf4a311c" providerId="ADAL" clId="{851712E7-4765-4026-AAE1-C7179918B94D}" dt="2023-07-06T03:08:28.347" v="634" actId="20577"/>
        <pc:sldMkLst>
          <pc:docMk/>
          <pc:sldMk cId="1283478655" sldId="391"/>
        </pc:sldMkLst>
        <pc:spChg chg="mod">
          <ac:chgData name="Matthieu De Mari" userId="dfb708c9-d8dc-439f-9a3b-c772bf4a311c" providerId="ADAL" clId="{851712E7-4765-4026-AAE1-C7179918B94D}" dt="2023-07-06T03:08:28.347" v="634" actId="20577"/>
          <ac:spMkLst>
            <pc:docMk/>
            <pc:sldMk cId="1283478655" sldId="391"/>
            <ac:spMk id="3" creationId="{EDC87932-752D-FABC-76EF-38023409D8D8}"/>
          </ac:spMkLst>
        </pc:spChg>
      </pc:sldChg>
      <pc:sldChg chg="modSp mod">
        <pc:chgData name="Matthieu De Mari" userId="dfb708c9-d8dc-439f-9a3b-c772bf4a311c" providerId="ADAL" clId="{851712E7-4765-4026-AAE1-C7179918B94D}" dt="2023-06-22T06:24:28.011" v="466" actId="20577"/>
        <pc:sldMkLst>
          <pc:docMk/>
          <pc:sldMk cId="164097668" sldId="394"/>
        </pc:sldMkLst>
        <pc:spChg chg="mod">
          <ac:chgData name="Matthieu De Mari" userId="dfb708c9-d8dc-439f-9a3b-c772bf4a311c" providerId="ADAL" clId="{851712E7-4765-4026-AAE1-C7179918B94D}" dt="2023-06-22T06:24:28.011" v="466" actId="20577"/>
          <ac:spMkLst>
            <pc:docMk/>
            <pc:sldMk cId="164097668" sldId="394"/>
            <ac:spMk id="4" creationId="{7B27ED01-4B43-7115-3D3C-53FF72E7590A}"/>
          </ac:spMkLst>
        </pc:spChg>
      </pc:sldChg>
      <pc:sldChg chg="modSp mod">
        <pc:chgData name="Matthieu De Mari" userId="dfb708c9-d8dc-439f-9a3b-c772bf4a311c" providerId="ADAL" clId="{851712E7-4765-4026-AAE1-C7179918B94D}" dt="2023-07-06T03:12:41.739" v="758" actId="20577"/>
        <pc:sldMkLst>
          <pc:docMk/>
          <pc:sldMk cId="3048177291" sldId="395"/>
        </pc:sldMkLst>
        <pc:spChg chg="mod">
          <ac:chgData name="Matthieu De Mari" userId="dfb708c9-d8dc-439f-9a3b-c772bf4a311c" providerId="ADAL" clId="{851712E7-4765-4026-AAE1-C7179918B94D}" dt="2023-07-06T03:12:41.739" v="758" actId="20577"/>
          <ac:spMkLst>
            <pc:docMk/>
            <pc:sldMk cId="3048177291" sldId="395"/>
            <ac:spMk id="2" creationId="{C0AEB798-137F-1C5F-D3F8-E30049627063}"/>
          </ac:spMkLst>
        </pc:spChg>
        <pc:spChg chg="mod">
          <ac:chgData name="Matthieu De Mari" userId="dfb708c9-d8dc-439f-9a3b-c772bf4a311c" providerId="ADAL" clId="{851712E7-4765-4026-AAE1-C7179918B94D}" dt="2023-07-06T03:12:29.312" v="757" actId="20577"/>
          <ac:spMkLst>
            <pc:docMk/>
            <pc:sldMk cId="3048177291" sldId="395"/>
            <ac:spMk id="3" creationId="{6A509501-56C2-23F3-214C-C91AB5067894}"/>
          </ac:spMkLst>
        </pc:spChg>
        <pc:picChg chg="mod">
          <ac:chgData name="Matthieu De Mari" userId="dfb708c9-d8dc-439f-9a3b-c772bf4a311c" providerId="ADAL" clId="{851712E7-4765-4026-AAE1-C7179918B94D}" dt="2023-07-06T03:12:15.129" v="723" actId="1076"/>
          <ac:picMkLst>
            <pc:docMk/>
            <pc:sldMk cId="3048177291" sldId="395"/>
            <ac:picMk id="8" creationId="{A052F437-7E98-33DE-6B4B-B496C1861CFF}"/>
          </ac:picMkLst>
        </pc:picChg>
      </pc:sldChg>
      <pc:sldChg chg="modSp mod">
        <pc:chgData name="Matthieu De Mari" userId="dfb708c9-d8dc-439f-9a3b-c772bf4a311c" providerId="ADAL" clId="{851712E7-4765-4026-AAE1-C7179918B94D}" dt="2023-07-06T03:01:23.820" v="541" actId="14100"/>
        <pc:sldMkLst>
          <pc:docMk/>
          <pc:sldMk cId="3339699406" sldId="761"/>
        </pc:sldMkLst>
        <pc:spChg chg="mod">
          <ac:chgData name="Matthieu De Mari" userId="dfb708c9-d8dc-439f-9a3b-c772bf4a311c" providerId="ADAL" clId="{851712E7-4765-4026-AAE1-C7179918B94D}" dt="2023-07-06T03:01:18.505" v="540" actId="27636"/>
          <ac:spMkLst>
            <pc:docMk/>
            <pc:sldMk cId="3339699406" sldId="761"/>
            <ac:spMk id="11" creationId="{0EEC07FE-D839-07DF-7C1A-CDBE72FE6BB9}"/>
          </ac:spMkLst>
        </pc:spChg>
        <pc:picChg chg="mod">
          <ac:chgData name="Matthieu De Mari" userId="dfb708c9-d8dc-439f-9a3b-c772bf4a311c" providerId="ADAL" clId="{851712E7-4765-4026-AAE1-C7179918B94D}" dt="2023-07-06T03:01:23.820" v="541" actId="14100"/>
          <ac:picMkLst>
            <pc:docMk/>
            <pc:sldMk cId="3339699406" sldId="761"/>
            <ac:picMk id="9" creationId="{423131A8-4BB8-05EA-55DF-8D5EE17B8509}"/>
          </ac:picMkLst>
        </pc:picChg>
      </pc:sldChg>
      <pc:sldChg chg="modSp mod">
        <pc:chgData name="Matthieu De Mari" userId="dfb708c9-d8dc-439f-9a3b-c772bf4a311c" providerId="ADAL" clId="{851712E7-4765-4026-AAE1-C7179918B94D}" dt="2023-07-06T03:01:40.402" v="556" actId="27636"/>
        <pc:sldMkLst>
          <pc:docMk/>
          <pc:sldMk cId="1546007078" sldId="762"/>
        </pc:sldMkLst>
        <pc:spChg chg="mod">
          <ac:chgData name="Matthieu De Mari" userId="dfb708c9-d8dc-439f-9a3b-c772bf4a311c" providerId="ADAL" clId="{851712E7-4765-4026-AAE1-C7179918B94D}" dt="2023-07-06T03:01:40.402" v="556" actId="27636"/>
          <ac:spMkLst>
            <pc:docMk/>
            <pc:sldMk cId="1546007078" sldId="762"/>
            <ac:spMk id="11" creationId="{0EEC07FE-D839-07DF-7C1A-CDBE72FE6BB9}"/>
          </ac:spMkLst>
        </pc:spChg>
      </pc:sldChg>
      <pc:sldChg chg="modSp mod">
        <pc:chgData name="Matthieu De Mari" userId="dfb708c9-d8dc-439f-9a3b-c772bf4a311c" providerId="ADAL" clId="{851712E7-4765-4026-AAE1-C7179918B94D}" dt="2023-06-22T06:17:43.042" v="142" actId="20577"/>
        <pc:sldMkLst>
          <pc:docMk/>
          <pc:sldMk cId="2580175991" sldId="763"/>
        </pc:sldMkLst>
        <pc:spChg chg="mod">
          <ac:chgData name="Matthieu De Mari" userId="dfb708c9-d8dc-439f-9a3b-c772bf4a311c" providerId="ADAL" clId="{851712E7-4765-4026-AAE1-C7179918B94D}" dt="2023-06-22T06:17:43.042" v="142" actId="20577"/>
          <ac:spMkLst>
            <pc:docMk/>
            <pc:sldMk cId="2580175991" sldId="763"/>
            <ac:spMk id="5" creationId="{1A87BA25-5926-816A-6E16-0F90D4B62FB8}"/>
          </ac:spMkLst>
        </pc:spChg>
      </pc:sldChg>
      <pc:sldChg chg="modSp mod">
        <pc:chgData name="Matthieu De Mari" userId="dfb708c9-d8dc-439f-9a3b-c772bf4a311c" providerId="ADAL" clId="{851712E7-4765-4026-AAE1-C7179918B94D}" dt="2023-07-06T03:03:15.891" v="566" actId="20577"/>
        <pc:sldMkLst>
          <pc:docMk/>
          <pc:sldMk cId="1879463264" sldId="764"/>
        </pc:sldMkLst>
        <pc:spChg chg="mod">
          <ac:chgData name="Matthieu De Mari" userId="dfb708c9-d8dc-439f-9a3b-c772bf4a311c" providerId="ADAL" clId="{851712E7-4765-4026-AAE1-C7179918B94D}" dt="2023-07-06T03:03:15.891" v="566" actId="20577"/>
          <ac:spMkLst>
            <pc:docMk/>
            <pc:sldMk cId="1879463264" sldId="764"/>
            <ac:spMk id="5" creationId="{1A87BA25-5926-816A-6E16-0F90D4B62FB8}"/>
          </ac:spMkLst>
        </pc:spChg>
      </pc:sldChg>
      <pc:sldChg chg="modSp mod">
        <pc:chgData name="Matthieu De Mari" userId="dfb708c9-d8dc-439f-9a3b-c772bf4a311c" providerId="ADAL" clId="{851712E7-4765-4026-AAE1-C7179918B94D}" dt="2023-07-06T03:04:48.912" v="573" actId="27636"/>
        <pc:sldMkLst>
          <pc:docMk/>
          <pc:sldMk cId="1996337912" sldId="765"/>
        </pc:sldMkLst>
        <pc:spChg chg="mod">
          <ac:chgData name="Matthieu De Mari" userId="dfb708c9-d8dc-439f-9a3b-c772bf4a311c" providerId="ADAL" clId="{851712E7-4765-4026-AAE1-C7179918B94D}" dt="2023-07-06T03:04:48.912" v="573" actId="27636"/>
          <ac:spMkLst>
            <pc:docMk/>
            <pc:sldMk cId="1996337912" sldId="765"/>
            <ac:spMk id="3" creationId="{46D88AA4-084D-50F6-7F5E-69051FD9A887}"/>
          </ac:spMkLst>
        </pc:spChg>
      </pc:sldChg>
      <pc:sldChg chg="modSp mod">
        <pc:chgData name="Matthieu De Mari" userId="dfb708c9-d8dc-439f-9a3b-c772bf4a311c" providerId="ADAL" clId="{851712E7-4765-4026-AAE1-C7179918B94D}" dt="2023-06-22T06:20:11.669" v="212" actId="113"/>
        <pc:sldMkLst>
          <pc:docMk/>
          <pc:sldMk cId="1554669076" sldId="766"/>
        </pc:sldMkLst>
        <pc:spChg chg="mod">
          <ac:chgData name="Matthieu De Mari" userId="dfb708c9-d8dc-439f-9a3b-c772bf4a311c" providerId="ADAL" clId="{851712E7-4765-4026-AAE1-C7179918B94D}" dt="2023-06-22T06:20:11.669" v="212" actId="113"/>
          <ac:spMkLst>
            <pc:docMk/>
            <pc:sldMk cId="1554669076" sldId="766"/>
            <ac:spMk id="3" creationId="{6C4142A3-3578-C842-742A-3495AD72B776}"/>
          </ac:spMkLst>
        </pc:spChg>
      </pc:sldChg>
      <pc:sldChg chg="addSp modSp mod">
        <pc:chgData name="Matthieu De Mari" userId="dfb708c9-d8dc-439f-9a3b-c772bf4a311c" providerId="ADAL" clId="{851712E7-4765-4026-AAE1-C7179918B94D}" dt="2023-07-06T03:06:07.523" v="624" actId="693"/>
        <pc:sldMkLst>
          <pc:docMk/>
          <pc:sldMk cId="887698529" sldId="767"/>
        </pc:sldMkLst>
        <pc:spChg chg="add mod">
          <ac:chgData name="Matthieu De Mari" userId="dfb708c9-d8dc-439f-9a3b-c772bf4a311c" providerId="ADAL" clId="{851712E7-4765-4026-AAE1-C7179918B94D}" dt="2023-07-06T03:06:07.523" v="624" actId="693"/>
          <ac:spMkLst>
            <pc:docMk/>
            <pc:sldMk cId="887698529" sldId="767"/>
            <ac:spMk id="4" creationId="{E4C24245-B4D0-5518-62ED-4B29EF65505E}"/>
          </ac:spMkLst>
        </pc:spChg>
      </pc:sldChg>
      <pc:sldChg chg="addSp modSp mod">
        <pc:chgData name="Matthieu De Mari" userId="dfb708c9-d8dc-439f-9a3b-c772bf4a311c" providerId="ADAL" clId="{851712E7-4765-4026-AAE1-C7179918B94D}" dt="2023-07-06T03:06:16.222" v="627" actId="14100"/>
        <pc:sldMkLst>
          <pc:docMk/>
          <pc:sldMk cId="3101493777" sldId="768"/>
        </pc:sldMkLst>
        <pc:spChg chg="add mod">
          <ac:chgData name="Matthieu De Mari" userId="dfb708c9-d8dc-439f-9a3b-c772bf4a311c" providerId="ADAL" clId="{851712E7-4765-4026-AAE1-C7179918B94D}" dt="2023-07-06T03:06:16.222" v="627" actId="14100"/>
          <ac:spMkLst>
            <pc:docMk/>
            <pc:sldMk cId="3101493777" sldId="768"/>
            <ac:spMk id="4" creationId="{777842EB-FFEB-F535-408B-75E036D5B1B3}"/>
          </ac:spMkLst>
        </pc:spChg>
      </pc:sldChg>
      <pc:sldChg chg="modSp mod">
        <pc:chgData name="Matthieu De Mari" userId="dfb708c9-d8dc-439f-9a3b-c772bf4a311c" providerId="ADAL" clId="{851712E7-4765-4026-AAE1-C7179918B94D}" dt="2023-06-22T06:21:19.225" v="268" actId="20577"/>
        <pc:sldMkLst>
          <pc:docMk/>
          <pc:sldMk cId="2909899754" sldId="769"/>
        </pc:sldMkLst>
        <pc:spChg chg="mod">
          <ac:chgData name="Matthieu De Mari" userId="dfb708c9-d8dc-439f-9a3b-c772bf4a311c" providerId="ADAL" clId="{851712E7-4765-4026-AAE1-C7179918B94D}" dt="2023-06-22T06:21:19.225" v="268" actId="20577"/>
          <ac:spMkLst>
            <pc:docMk/>
            <pc:sldMk cId="2909899754" sldId="769"/>
            <ac:spMk id="3" creationId="{70FF8A92-BFB5-623C-CBC8-C3AB284F9C4F}"/>
          </ac:spMkLst>
        </pc:spChg>
      </pc:sldChg>
      <pc:sldChg chg="modSp mod">
        <pc:chgData name="Matthieu De Mari" userId="dfb708c9-d8dc-439f-9a3b-c772bf4a311c" providerId="ADAL" clId="{851712E7-4765-4026-AAE1-C7179918B94D}" dt="2023-06-22T06:22:41.678" v="327" actId="113"/>
        <pc:sldMkLst>
          <pc:docMk/>
          <pc:sldMk cId="743119883" sldId="775"/>
        </pc:sldMkLst>
        <pc:spChg chg="mod">
          <ac:chgData name="Matthieu De Mari" userId="dfb708c9-d8dc-439f-9a3b-c772bf4a311c" providerId="ADAL" clId="{851712E7-4765-4026-AAE1-C7179918B94D}" dt="2023-06-22T06:22:41.678" v="327" actId="113"/>
          <ac:spMkLst>
            <pc:docMk/>
            <pc:sldMk cId="743119883" sldId="775"/>
            <ac:spMk id="3" creationId="{EDC87932-752D-FABC-76EF-38023409D8D8}"/>
          </ac:spMkLst>
        </pc:spChg>
      </pc:sldChg>
      <pc:sldChg chg="modSp mod">
        <pc:chgData name="Matthieu De Mari" userId="dfb708c9-d8dc-439f-9a3b-c772bf4a311c" providerId="ADAL" clId="{851712E7-4765-4026-AAE1-C7179918B94D}" dt="2023-07-06T03:09:16.298" v="635" actId="14100"/>
        <pc:sldMkLst>
          <pc:docMk/>
          <pc:sldMk cId="1966383991" sldId="776"/>
        </pc:sldMkLst>
        <pc:spChg chg="mod">
          <ac:chgData name="Matthieu De Mari" userId="dfb708c9-d8dc-439f-9a3b-c772bf4a311c" providerId="ADAL" clId="{851712E7-4765-4026-AAE1-C7179918B94D}" dt="2023-07-06T03:09:16.298" v="635" actId="14100"/>
          <ac:spMkLst>
            <pc:docMk/>
            <pc:sldMk cId="1966383991" sldId="776"/>
            <ac:spMk id="6" creationId="{B81BF3B3-CE84-481C-BA68-D4C15AEFD0C8}"/>
          </ac:spMkLst>
        </pc:spChg>
      </pc:sldChg>
      <pc:sldChg chg="modSp mod">
        <pc:chgData name="Matthieu De Mari" userId="dfb708c9-d8dc-439f-9a3b-c772bf4a311c" providerId="ADAL" clId="{851712E7-4765-4026-AAE1-C7179918B94D}" dt="2023-07-06T03:10:32.745" v="707" actId="20577"/>
        <pc:sldMkLst>
          <pc:docMk/>
          <pc:sldMk cId="3349972987" sldId="777"/>
        </pc:sldMkLst>
        <pc:spChg chg="mod">
          <ac:chgData name="Matthieu De Mari" userId="dfb708c9-d8dc-439f-9a3b-c772bf4a311c" providerId="ADAL" clId="{851712E7-4765-4026-AAE1-C7179918B94D}" dt="2023-07-06T03:10:32.745" v="707" actId="20577"/>
          <ac:spMkLst>
            <pc:docMk/>
            <pc:sldMk cId="3349972987" sldId="777"/>
            <ac:spMk id="3" creationId="{EDC87932-752D-FABC-76EF-38023409D8D8}"/>
          </ac:spMkLst>
        </pc:spChg>
      </pc:sldChg>
      <pc:sldChg chg="modSp mod">
        <pc:chgData name="Matthieu De Mari" userId="dfb708c9-d8dc-439f-9a3b-c772bf4a311c" providerId="ADAL" clId="{851712E7-4765-4026-AAE1-C7179918B94D}" dt="2023-07-06T03:11:49.580" v="708" actId="5793"/>
        <pc:sldMkLst>
          <pc:docMk/>
          <pc:sldMk cId="2678238830" sldId="780"/>
        </pc:sldMkLst>
        <pc:spChg chg="mod">
          <ac:chgData name="Matthieu De Mari" userId="dfb708c9-d8dc-439f-9a3b-c772bf4a311c" providerId="ADAL" clId="{851712E7-4765-4026-AAE1-C7179918B94D}" dt="2023-07-06T03:11:49.580" v="708" actId="5793"/>
          <ac:spMkLst>
            <pc:docMk/>
            <pc:sldMk cId="2678238830" sldId="780"/>
            <ac:spMk id="4" creationId="{7B27ED01-4B43-7115-3D3C-53FF72E7590A}"/>
          </ac:spMkLst>
        </pc:spChg>
      </pc:sldChg>
      <pc:sldChg chg="modSp mod">
        <pc:chgData name="Matthieu De Mari" userId="dfb708c9-d8dc-439f-9a3b-c772bf4a311c" providerId="ADAL" clId="{851712E7-4765-4026-AAE1-C7179918B94D}" dt="2023-07-06T03:12:53.570" v="760" actId="20577"/>
        <pc:sldMkLst>
          <pc:docMk/>
          <pc:sldMk cId="278531271" sldId="782"/>
        </pc:sldMkLst>
        <pc:spChg chg="mod">
          <ac:chgData name="Matthieu De Mari" userId="dfb708c9-d8dc-439f-9a3b-c772bf4a311c" providerId="ADAL" clId="{851712E7-4765-4026-AAE1-C7179918B94D}" dt="2023-07-06T03:12:53.570" v="760" actId="20577"/>
          <ac:spMkLst>
            <pc:docMk/>
            <pc:sldMk cId="278531271" sldId="782"/>
            <ac:spMk id="6" creationId="{5282BC02-8C8A-BDB1-A192-B4E530ACD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0" y="1825624"/>
                <a:ext cx="4726487" cy="5032375"/>
              </a:xfrm>
            </p:spPr>
            <p:txBody>
              <a:bodyPr>
                <a:normAutofit lnSpcReduction="10000"/>
              </a:bodyPr>
              <a:lstStyle/>
              <a:p>
                <a:pPr marL="0" indent="0">
                  <a:buNone/>
                </a:pPr>
                <a:r>
                  <a:rPr lang="en-GB" dirty="0"/>
                  <a:t>Recall Week 2 Notebook 8, our three-layers model.</a:t>
                </a:r>
              </a:p>
              <a:p>
                <a:r>
                  <a:rPr lang="en-GB" dirty="0"/>
                  <a:t>We can </a:t>
                </a:r>
                <a:r>
                  <a:rPr lang="en-GB" b="1" dirty="0"/>
                  <a:t>recognize</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endParaRPr lang="en-GB" b="1" dirty="0">
                  <a:solidFill>
                    <a:srgbClr val="7030A0"/>
                  </a:solidFill>
                </a:endParaRPr>
              </a:p>
              <a:p>
                <a:pPr marL="0" indent="0">
                  <a:buNone/>
                </a:pPr>
                <a:r>
                  <a:rPr lang="en-GB" b="1" dirty="0">
                    <a:solidFill>
                      <a:srgbClr val="7030A0"/>
                    </a:solidFill>
                  </a:rPr>
                  <a:t>Practice: </a:t>
                </a:r>
                <a:r>
                  <a:rPr lang="en-GB" dirty="0">
                    <a:solidFill>
                      <a:srgbClr val="7030A0"/>
                    </a:solidFill>
                  </a:rPr>
                  <a:t>automate the gradient descent rule process for any number </a:t>
                </a:r>
                <a14:m>
                  <m:oMath xmlns:m="http://schemas.openxmlformats.org/officeDocument/2006/math">
                    <m:r>
                      <a:rPr lang="en-GB" i="1" dirty="0" smtClean="0">
                        <a:solidFill>
                          <a:srgbClr val="7030A0"/>
                        </a:solidFill>
                        <a:latin typeface="Cambria Math" panose="02040503050406030204" pitchFamily="18" charset="0"/>
                      </a:rPr>
                      <m:t>𝑁</m:t>
                    </m:r>
                  </m:oMath>
                </a14:m>
                <a:r>
                  <a:rPr lang="en-GB" dirty="0">
                    <a:solidFill>
                      <a:srgbClr val="7030A0"/>
                    </a:solidFill>
                  </a:rPr>
                  <a:t> of layers?</a:t>
                </a:r>
                <a:endParaRPr lang="en-SG" dirty="0">
                  <a:solidFill>
                    <a:srgbClr val="7030A0"/>
                  </a:solidFill>
                </a:endParaRPr>
              </a:p>
            </p:txBody>
          </p:sp>
        </mc:Choice>
        <mc:Fallback xmlns="">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0" y="1825624"/>
                <a:ext cx="4726487" cy="5032375"/>
              </a:xfrm>
              <a:blipFill>
                <a:blip r:embed="rId2"/>
                <a:stretch>
                  <a:fillRect l="-2577" t="-2663" r="-232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343373" y="1489398"/>
                <a:ext cx="5189415" cy="5368602"/>
              </a:xfrm>
            </p:spPr>
            <p:txBody>
              <a:bodyPr>
                <a:normAutofit/>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343373" y="1489398"/>
                <a:ext cx="5189415" cy="5368602"/>
              </a:xfrm>
              <a:blipFill>
                <a:blip r:embed="rId2"/>
                <a:stretch>
                  <a:fillRect l="-2347" t="-1816" r="-3169" b="-22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(built-in method for </a:t>
            </a:r>
            <a:r>
              <a:rPr lang="en-GB" dirty="0" err="1"/>
              <a:t>nn.Module</a:t>
            </a:r>
            <a:r>
              <a:rPr lang="en-GB" dirty="0"/>
              <a:t> classes,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E4C24245-B4D0-5518-62ED-4B29EF65505E}"/>
              </a:ext>
            </a:extLst>
          </p:cNvPr>
          <p:cNvSpPr/>
          <p:nvPr/>
        </p:nvSpPr>
        <p:spPr>
          <a:xfrm>
            <a:off x="5683045" y="3333135"/>
            <a:ext cx="5670755" cy="1671484"/>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876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777842EB-FFEB-F535-408B-75E036D5B1B3}"/>
              </a:ext>
            </a:extLst>
          </p:cNvPr>
          <p:cNvSpPr/>
          <p:nvPr/>
        </p:nvSpPr>
        <p:spPr>
          <a:xfrm flipV="1">
            <a:off x="5683045" y="5004617"/>
            <a:ext cx="2231923" cy="109138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4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a:t>
            </a:r>
            <a:r>
              <a:rPr lang="en-GB" b="1" dirty="0"/>
              <a:t>built-in</a:t>
            </a:r>
            <a:r>
              <a:rPr lang="en-GB" dirty="0"/>
              <a:t> </a:t>
            </a:r>
            <a:r>
              <a:rPr lang="en-GB" b="1" dirty="0"/>
              <a:t>optimizers</a:t>
            </a:r>
            <a:r>
              <a:rPr lang="en-GB" dirty="0"/>
              <a:t>,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now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object and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a:t>
            </a:r>
            <a:r>
              <a:rPr lang="en-GB" b="1" dirty="0"/>
              <a:t>This also realizes the gradient rule update procedure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33844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br>
              <a:rPr lang="en-GB" dirty="0"/>
            </a:br>
            <a:r>
              <a:rPr lang="en-GB" dirty="0"/>
              <a:t>These optimizers come with a few more features that might be worth exploring if you are curious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(takes lots of work!), but feel free to look at source codes to see what it takes!</a:t>
            </a:r>
            <a:br>
              <a:rPr lang="en-GB" dirty="0"/>
            </a:b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lnSpcReduction="10000"/>
          </a:bodyPr>
          <a:lstStyle/>
          <a:p>
            <a:pPr marL="0" indent="0">
              <a:buNone/>
            </a:pPr>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p>
          <a:p>
            <a:pPr marL="0" indent="0">
              <a:buNone/>
            </a:pP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(on Week 1) that it is sometimes beneficial to add a </a:t>
            </a:r>
            <a:r>
              <a:rPr lang="en-GB" b="1" dirty="0"/>
              <a:t>regularization</a:t>
            </a:r>
            <a:r>
              <a:rPr lang="en-GB" dirty="0"/>
              <a:t> term to our loss functions.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87087" y="5721306"/>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77E7-CB2D-6A18-874E-BE9479EAB217}"/>
              </a:ext>
            </a:extLst>
          </p:cNvPr>
          <p:cNvSpPr>
            <a:spLocks noGrp="1"/>
          </p:cNvSpPr>
          <p:nvPr>
            <p:ph type="title"/>
          </p:nvPr>
        </p:nvSpPr>
        <p:spPr/>
        <p:txBody>
          <a:bodyPr/>
          <a:lstStyle/>
          <a:p>
            <a:r>
              <a:rPr lang="en-GB" dirty="0"/>
              <a:t>Last but not least, using layers prototypes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75DF954-50B0-50B8-B602-A4BADC48B243}"/>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We could:</a:t>
                </a:r>
              </a:p>
              <a:p>
                <a:r>
                  <a:rPr lang="en-GB" dirty="0"/>
                  <a:t>Define the trainable parameters,</a:t>
                </a:r>
              </a:p>
              <a:p>
                <a:r>
                  <a:rPr lang="en-GB" dirty="0"/>
                  <a:t>And the operation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to use in a given layer,</a:t>
                </a:r>
              </a:p>
              <a:p>
                <a:pPr marL="0" indent="0">
                  <a:buNone/>
                </a:pPr>
                <a:r>
                  <a:rPr lang="en-GB" dirty="0"/>
                  <a:t>All at once, by using the </a:t>
                </a:r>
                <a:r>
                  <a:rPr lang="en-GB" b="1" dirty="0">
                    <a:solidFill>
                      <a:schemeClr val="accent2"/>
                    </a:solidFill>
                  </a:rPr>
                  <a:t>Linear() </a:t>
                </a:r>
                <a:r>
                  <a:rPr lang="en-GB" dirty="0"/>
                  <a:t>layer prototype available in </a:t>
                </a:r>
                <a:r>
                  <a:rPr lang="en-GB" dirty="0" err="1"/>
                  <a:t>PyTorch</a:t>
                </a:r>
                <a:r>
                  <a:rPr lang="en-GB" dirty="0"/>
                  <a:t>!</a:t>
                </a:r>
              </a:p>
              <a:p>
                <a:pPr marL="0" indent="0">
                  <a:buNone/>
                </a:pPr>
                <a:r>
                  <a:rPr lang="en-GB" dirty="0"/>
                  <a:t>We simply use the layer and call it as a function in the forward method!</a:t>
                </a:r>
              </a:p>
              <a:p>
                <a:pPr marL="0" indent="0">
                  <a:buNone/>
                </a:pPr>
                <a:r>
                  <a:rPr lang="en-GB" dirty="0"/>
                  <a:t>And remove the Parameter objects in our __</a:t>
                </a:r>
                <a:r>
                  <a:rPr lang="en-GB" dirty="0" err="1"/>
                  <a:t>init</a:t>
                </a:r>
                <a:r>
                  <a:rPr lang="en-GB" dirty="0"/>
                  <a:t>__!</a:t>
                </a:r>
              </a:p>
            </p:txBody>
          </p:sp>
        </mc:Choice>
        <mc:Fallback>
          <p:sp>
            <p:nvSpPr>
              <p:cNvPr id="4" name="Content Placeholder 3">
                <a:extLst>
                  <a:ext uri="{FF2B5EF4-FFF2-40B4-BE49-F238E27FC236}">
                    <a16:creationId xmlns:a16="http://schemas.microsoft.com/office/drawing/2014/main" id="{875DF954-50B0-50B8-B602-A4BADC48B24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1765"/>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8EB51A59-EDBF-04FF-A358-04B81894FD97}"/>
              </a:ext>
            </a:extLst>
          </p:cNvPr>
          <p:cNvPicPr>
            <a:picLocks noChangeAspect="1"/>
          </p:cNvPicPr>
          <p:nvPr/>
        </p:nvPicPr>
        <p:blipFill>
          <a:blip r:embed="rId3"/>
          <a:stretch>
            <a:fillRect/>
          </a:stretch>
        </p:blipFill>
        <p:spPr>
          <a:xfrm>
            <a:off x="6315777" y="1690688"/>
            <a:ext cx="5876223" cy="4446031"/>
          </a:xfrm>
          <a:prstGeom prst="rect">
            <a:avLst/>
          </a:prstGeom>
        </p:spPr>
      </p:pic>
    </p:spTree>
    <p:extLst>
      <p:ext uri="{BB962C8B-B14F-4D97-AF65-F5344CB8AC3E}">
        <p14:creationId xmlns:p14="http://schemas.microsoft.com/office/powerpoint/2010/main" val="2116083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8AB5C-8CCA-062E-2B52-F8206FEF6BDF}"/>
              </a:ext>
            </a:extLst>
          </p:cNvPr>
          <p:cNvPicPr>
            <a:picLocks noChangeAspect="1"/>
          </p:cNvPicPr>
          <p:nvPr/>
        </p:nvPicPr>
        <p:blipFill>
          <a:blip r:embed="rId2"/>
          <a:stretch>
            <a:fillRect/>
          </a:stretch>
        </p:blipFill>
        <p:spPr>
          <a:xfrm>
            <a:off x="1480493" y="209100"/>
            <a:ext cx="9231013" cy="6439799"/>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t>
                </a:r>
                <a:r>
                  <a:rPr lang="en-GB" b="1" dirty="0"/>
                  <a:t>automatic differentiation </a:t>
                </a:r>
                <a:r>
                  <a:rPr lang="en-GB" dirty="0"/>
                  <a:t>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226224" cy="4872160"/>
              </a:xfrm>
            </p:spPr>
            <p:txBody>
              <a:bodyPr>
                <a:normAutofit/>
              </a:bodyPr>
              <a:lstStyle/>
              <a:p>
                <a:pPr marL="0" indent="0">
                  <a:buNone/>
                </a:pPr>
                <a:r>
                  <a:rPr lang="en-GB" dirty="0"/>
                  <a:t>Define our function and its derivative (for reference).</a:t>
                </a:r>
              </a:p>
              <a:p>
                <a:r>
                  <a:rPr lang="en-GB" dirty="0"/>
                  <a:t>Create tensor x, containing a single scalar with value 1.</a:t>
                </a:r>
              </a:p>
              <a:p>
                <a:r>
                  <a:rPr lang="en-GB" dirty="0"/>
                  <a:t>Requires/Retain grad is set to True for tensor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Derivative value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000" r="-3151"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4"/>
                <a:ext cx="5107002" cy="5032375"/>
              </a:xfrm>
            </p:spPr>
            <p:txBody>
              <a:bodyPr>
                <a:normAutofit/>
              </a:bodyPr>
              <a:lstStyle/>
              <a:p>
                <a:pPr marL="0" indent="0">
                  <a:buNone/>
                </a:pPr>
                <a:r>
                  <a:rPr lang="en-GB" dirty="0"/>
                  <a:t>Similarly,</a:t>
                </a:r>
              </a:p>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4"/>
                <a:ext cx="5107002" cy="5032375"/>
              </a:xfrm>
              <a:blipFill>
                <a:blip r:embed="rId2"/>
                <a:stretch>
                  <a:fillRect l="-2509" t="-1937" r="-717" b="-48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framework,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1956</TotalTime>
  <Words>2145</Words>
  <Application>Microsoft Office PowerPoint</Application>
  <PresentationFormat>Widescreen</PresentationFormat>
  <Paragraphs>154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Cambria Math</vt:lpstr>
      <vt:lpstr>Office Theme</vt:lpstr>
      <vt:lpstr>50.039 Theory and Practice of Deep Learning W3-2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 Works! </vt:lpstr>
      <vt:lpstr>Trying our trainer function… Works! </vt:lpstr>
      <vt:lpstr>Trying our trainer function… Works! </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regularization to our loss</vt:lpstr>
      <vt:lpstr>Last but not least, using layers prototypes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2024-02-06T09:37:35Z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