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377" r:id="rId2"/>
    <p:sldId id="783" r:id="rId3"/>
    <p:sldId id="784" r:id="rId4"/>
    <p:sldId id="785" r:id="rId5"/>
    <p:sldId id="782" r:id="rId6"/>
    <p:sldId id="781" r:id="rId7"/>
    <p:sldId id="396" r:id="rId8"/>
    <p:sldId id="786" r:id="rId9"/>
    <p:sldId id="788" r:id="rId10"/>
    <p:sldId id="397" r:id="rId11"/>
    <p:sldId id="790" r:id="rId12"/>
    <p:sldId id="789" r:id="rId13"/>
    <p:sldId id="791" r:id="rId14"/>
    <p:sldId id="792" r:id="rId15"/>
    <p:sldId id="793" r:id="rId16"/>
    <p:sldId id="794" r:id="rId17"/>
    <p:sldId id="398" r:id="rId18"/>
    <p:sldId id="795" r:id="rId19"/>
    <p:sldId id="796" r:id="rId20"/>
    <p:sldId id="399" r:id="rId21"/>
    <p:sldId id="799" r:id="rId22"/>
    <p:sldId id="798" r:id="rId23"/>
    <p:sldId id="797" r:id="rId24"/>
    <p:sldId id="802" r:id="rId25"/>
    <p:sldId id="801" r:id="rId26"/>
    <p:sldId id="804" r:id="rId27"/>
    <p:sldId id="827" r:id="rId28"/>
    <p:sldId id="805" r:id="rId29"/>
    <p:sldId id="831" r:id="rId30"/>
    <p:sldId id="832" r:id="rId31"/>
    <p:sldId id="803" r:id="rId32"/>
    <p:sldId id="806" r:id="rId33"/>
    <p:sldId id="807" r:id="rId34"/>
    <p:sldId id="833" r:id="rId35"/>
    <p:sldId id="809" r:id="rId36"/>
    <p:sldId id="810" r:id="rId37"/>
    <p:sldId id="811" r:id="rId38"/>
    <p:sldId id="812" r:id="rId39"/>
    <p:sldId id="402" r:id="rId40"/>
    <p:sldId id="828" r:id="rId41"/>
    <p:sldId id="814" r:id="rId42"/>
    <p:sldId id="813" r:id="rId43"/>
    <p:sldId id="815" r:id="rId44"/>
    <p:sldId id="401" r:id="rId45"/>
    <p:sldId id="829" r:id="rId46"/>
    <p:sldId id="816" r:id="rId47"/>
    <p:sldId id="817" r:id="rId48"/>
    <p:sldId id="818" r:id="rId49"/>
    <p:sldId id="830" r:id="rId50"/>
    <p:sldId id="820" r:id="rId51"/>
    <p:sldId id="403" r:id="rId52"/>
    <p:sldId id="819" r:id="rId53"/>
    <p:sldId id="821" r:id="rId54"/>
    <p:sldId id="822" r:id="rId55"/>
    <p:sldId id="823" r:id="rId56"/>
    <p:sldId id="824" r:id="rId57"/>
    <p:sldId id="825" r:id="rId58"/>
    <p:sldId id="346" r:id="rId59"/>
    <p:sldId id="826"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D6D3CB8D-C5FE-4F85-97E1-008DE64A5D47}">
          <p14:sldIdLst>
            <p14:sldId id="377"/>
          </p14:sldIdLst>
        </p14:section>
        <p14:section name="0. Introduction" id="{2FD0FF71-F5FC-4EB7-B2CB-B31E4CBECD79}">
          <p14:sldIdLst>
            <p14:sldId id="783"/>
            <p14:sldId id="784"/>
            <p14:sldId id="785"/>
            <p14:sldId id="782"/>
            <p14:sldId id="781"/>
          </p14:sldIdLst>
        </p14:section>
        <p14:section name="VI.1. Loading Datasets from PyTorch" id="{029F27C1-5003-42D3-8F05-DA9DEB96D345}">
          <p14:sldIdLst>
            <p14:sldId id="396"/>
            <p14:sldId id="786"/>
            <p14:sldId id="788"/>
          </p14:sldIdLst>
        </p14:section>
        <p14:section name="VI.2. Writing a custom Dataset object" id="{10E169D6-B6C7-473D-9387-FE616ABEAF92}">
          <p14:sldIdLst>
            <p14:sldId id="397"/>
            <p14:sldId id="790"/>
            <p14:sldId id="789"/>
            <p14:sldId id="791"/>
            <p14:sldId id="792"/>
            <p14:sldId id="793"/>
            <p14:sldId id="794"/>
          </p14:sldIdLst>
        </p14:section>
        <p14:section name="VI.3. Writing a Custom Dataloader object" id="{A40E12A9-5236-4289-82D5-A3E0185A78F2}">
          <p14:sldIdLst>
            <p14:sldId id="398"/>
            <p14:sldId id="795"/>
            <p14:sldId id="796"/>
          </p14:sldIdLst>
        </p14:section>
        <p14:section name="VII.1. Demo - A multi-classification task" id="{8C55ED7A-A682-4B9E-8418-647BCC6E8F0F}">
          <p14:sldIdLst>
            <p14:sldId id="399"/>
            <p14:sldId id="799"/>
            <p14:sldId id="798"/>
            <p14:sldId id="797"/>
            <p14:sldId id="802"/>
            <p14:sldId id="801"/>
            <p14:sldId id="804"/>
            <p14:sldId id="827"/>
            <p14:sldId id="805"/>
            <p14:sldId id="831"/>
          </p14:sldIdLst>
        </p14:section>
        <p14:section name="VII.2. Demo - Implementing the forward method" id="{5AC1EE76-9E14-486C-96FA-03FA5B870426}">
          <p14:sldIdLst>
            <p14:sldId id="832"/>
            <p14:sldId id="803"/>
            <p14:sldId id="806"/>
            <p14:sldId id="807"/>
            <p14:sldId id="833"/>
            <p14:sldId id="809"/>
            <p14:sldId id="810"/>
            <p14:sldId id="811"/>
          </p14:sldIdLst>
        </p14:section>
        <p14:section name="VII.3. Demo - Cross Entropy function extension" id="{D15E91CF-E527-45F6-9837-5D5BFB3B5CF7}">
          <p14:sldIdLst>
            <p14:sldId id="812"/>
            <p14:sldId id="402"/>
            <p14:sldId id="828"/>
            <p14:sldId id="814"/>
            <p14:sldId id="813"/>
            <p14:sldId id="815"/>
          </p14:sldIdLst>
        </p14:section>
        <p14:section name="VII.4. Demo - Writing custom Layers and Blocks" id="{F7361A3F-5077-458D-B652-9816D9CE48F5}">
          <p14:sldIdLst>
            <p14:sldId id="401"/>
            <p14:sldId id="829"/>
            <p14:sldId id="816"/>
            <p14:sldId id="817"/>
            <p14:sldId id="818"/>
            <p14:sldId id="830"/>
          </p14:sldIdLst>
        </p14:section>
        <p14:section name="VII.5. Demo - Training a Deep Neural Network" id="{477257E7-571E-4412-9E06-E0B848366484}">
          <p14:sldIdLst>
            <p14:sldId id="820"/>
            <p14:sldId id="403"/>
            <p14:sldId id="819"/>
            <p14:sldId id="821"/>
            <p14:sldId id="822"/>
          </p14:sldIdLst>
        </p14:section>
        <p14:section name="Conclusion" id="{09807B6E-2B76-45C8-B103-96D5021B68A6}">
          <p14:sldIdLst>
            <p14:sldId id="823"/>
            <p14:sldId id="824"/>
            <p14:sldId id="825"/>
            <p14:sldId id="346"/>
          </p14:sldIdLst>
        </p14:section>
        <p14:section name="Homework and Project announcement" id="{B6606B35-10EA-4179-AB4A-AA18317FCF47}">
          <p14:sldIdLst>
            <p14:sldId id="82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2A075CF-C4D9-45BF-A2F4-9F4744A685AF}" v="163" dt="2024-02-06T09:25:45.0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292" autoAdjust="0"/>
  </p:normalViewPr>
  <p:slideViewPr>
    <p:cSldViewPr snapToGrid="0">
      <p:cViewPr varScale="1">
        <p:scale>
          <a:sx n="122" d="100"/>
          <a:sy n="122" d="100"/>
        </p:scale>
        <p:origin x="11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ieu De Mari" userId="dfb708c9-d8dc-439f-9a3b-c772bf4a311c" providerId="ADAL" clId="{AC0CA790-EDC2-4116-8838-0C3C4AEF80E1}"/>
    <pc:docChg chg="undo redo custSel modSld">
      <pc:chgData name="Matthieu De Mari" userId="dfb708c9-d8dc-439f-9a3b-c772bf4a311c" providerId="ADAL" clId="{AC0CA790-EDC2-4116-8838-0C3C4AEF80E1}" dt="2023-07-06T04:13:36.987" v="2482" actId="1076"/>
      <pc:docMkLst>
        <pc:docMk/>
      </pc:docMkLst>
      <pc:sldChg chg="modSp mod">
        <pc:chgData name="Matthieu De Mari" userId="dfb708c9-d8dc-439f-9a3b-c772bf4a311c" providerId="ADAL" clId="{AC0CA790-EDC2-4116-8838-0C3C4AEF80E1}" dt="2023-07-06T03:19:06.826" v="28" actId="20577"/>
        <pc:sldMkLst>
          <pc:docMk/>
          <pc:sldMk cId="1458730680" sldId="396"/>
        </pc:sldMkLst>
        <pc:spChg chg="mod">
          <ac:chgData name="Matthieu De Mari" userId="dfb708c9-d8dc-439f-9a3b-c772bf4a311c" providerId="ADAL" clId="{AC0CA790-EDC2-4116-8838-0C3C4AEF80E1}" dt="2023-07-06T03:19:06.826" v="28" actId="20577"/>
          <ac:spMkLst>
            <pc:docMk/>
            <pc:sldMk cId="1458730680" sldId="396"/>
            <ac:spMk id="3" creationId="{54C2D511-85EE-1F9B-89D9-7815B51B2B8B}"/>
          </ac:spMkLst>
        </pc:spChg>
      </pc:sldChg>
      <pc:sldChg chg="modSp mod">
        <pc:chgData name="Matthieu De Mari" userId="dfb708c9-d8dc-439f-9a3b-c772bf4a311c" providerId="ADAL" clId="{AC0CA790-EDC2-4116-8838-0C3C4AEF80E1}" dt="2023-07-06T03:20:27.525" v="59" actId="20577"/>
        <pc:sldMkLst>
          <pc:docMk/>
          <pc:sldMk cId="1451434589" sldId="397"/>
        </pc:sldMkLst>
        <pc:spChg chg="mod">
          <ac:chgData name="Matthieu De Mari" userId="dfb708c9-d8dc-439f-9a3b-c772bf4a311c" providerId="ADAL" clId="{AC0CA790-EDC2-4116-8838-0C3C4AEF80E1}" dt="2023-07-06T03:20:27.525" v="59" actId="20577"/>
          <ac:spMkLst>
            <pc:docMk/>
            <pc:sldMk cId="1451434589" sldId="397"/>
            <ac:spMk id="3" creationId="{BA2A0416-0B18-CDD3-9A37-B441AE8FAEC0}"/>
          </ac:spMkLst>
        </pc:spChg>
      </pc:sldChg>
      <pc:sldChg chg="modSp mod">
        <pc:chgData name="Matthieu De Mari" userId="dfb708c9-d8dc-439f-9a3b-c772bf4a311c" providerId="ADAL" clId="{AC0CA790-EDC2-4116-8838-0C3C4AEF80E1}" dt="2023-07-06T03:27:44.584" v="555" actId="5793"/>
        <pc:sldMkLst>
          <pc:docMk/>
          <pc:sldMk cId="2867637474" sldId="398"/>
        </pc:sldMkLst>
        <pc:spChg chg="mod">
          <ac:chgData name="Matthieu De Mari" userId="dfb708c9-d8dc-439f-9a3b-c772bf4a311c" providerId="ADAL" clId="{AC0CA790-EDC2-4116-8838-0C3C4AEF80E1}" dt="2023-07-06T03:27:44.584" v="555" actId="5793"/>
          <ac:spMkLst>
            <pc:docMk/>
            <pc:sldMk cId="2867637474" sldId="398"/>
            <ac:spMk id="3" creationId="{77496A95-7961-91A1-EB76-E57510055A38}"/>
          </ac:spMkLst>
        </pc:spChg>
      </pc:sldChg>
      <pc:sldChg chg="modSp mod">
        <pc:chgData name="Matthieu De Mari" userId="dfb708c9-d8dc-439f-9a3b-c772bf4a311c" providerId="ADAL" clId="{AC0CA790-EDC2-4116-8838-0C3C4AEF80E1}" dt="2023-07-06T03:30:44.250" v="672" actId="1076"/>
        <pc:sldMkLst>
          <pc:docMk/>
          <pc:sldMk cId="122423608" sldId="399"/>
        </pc:sldMkLst>
        <pc:spChg chg="mod">
          <ac:chgData name="Matthieu De Mari" userId="dfb708c9-d8dc-439f-9a3b-c772bf4a311c" providerId="ADAL" clId="{AC0CA790-EDC2-4116-8838-0C3C4AEF80E1}" dt="2023-07-06T03:30:39.587" v="671" actId="20577"/>
          <ac:spMkLst>
            <pc:docMk/>
            <pc:sldMk cId="122423608" sldId="399"/>
            <ac:spMk id="4" creationId="{3D8906E9-3F26-1680-6CF9-CC0314375949}"/>
          </ac:spMkLst>
        </pc:spChg>
        <pc:picChg chg="mod">
          <ac:chgData name="Matthieu De Mari" userId="dfb708c9-d8dc-439f-9a3b-c772bf4a311c" providerId="ADAL" clId="{AC0CA790-EDC2-4116-8838-0C3C4AEF80E1}" dt="2023-07-06T03:30:44.250" v="672" actId="1076"/>
          <ac:picMkLst>
            <pc:docMk/>
            <pc:sldMk cId="122423608" sldId="399"/>
            <ac:picMk id="8" creationId="{9C7CDEBC-DB21-8D7A-280E-73E78224C247}"/>
          </ac:picMkLst>
        </pc:picChg>
      </pc:sldChg>
      <pc:sldChg chg="modSp mod">
        <pc:chgData name="Matthieu De Mari" userId="dfb708c9-d8dc-439f-9a3b-c772bf4a311c" providerId="ADAL" clId="{AC0CA790-EDC2-4116-8838-0C3C4AEF80E1}" dt="2023-07-06T04:07:53.877" v="2170" actId="115"/>
        <pc:sldMkLst>
          <pc:docMk/>
          <pc:sldMk cId="4039171501" sldId="401"/>
        </pc:sldMkLst>
        <pc:spChg chg="mod">
          <ac:chgData name="Matthieu De Mari" userId="dfb708c9-d8dc-439f-9a3b-c772bf4a311c" providerId="ADAL" clId="{AC0CA790-EDC2-4116-8838-0C3C4AEF80E1}" dt="2023-07-06T04:07:53.877" v="2170" actId="115"/>
          <ac:spMkLst>
            <pc:docMk/>
            <pc:sldMk cId="4039171501" sldId="401"/>
            <ac:spMk id="3" creationId="{63E638E1-0E19-7F02-7FE0-49EBCE47EBFA}"/>
          </ac:spMkLst>
        </pc:spChg>
      </pc:sldChg>
      <pc:sldChg chg="modSp">
        <pc:chgData name="Matthieu De Mari" userId="dfb708c9-d8dc-439f-9a3b-c772bf4a311c" providerId="ADAL" clId="{AC0CA790-EDC2-4116-8838-0C3C4AEF80E1}" dt="2023-07-06T03:46:48.742" v="1604" actId="20577"/>
        <pc:sldMkLst>
          <pc:docMk/>
          <pc:sldMk cId="3163596145" sldId="402"/>
        </pc:sldMkLst>
        <pc:spChg chg="mod">
          <ac:chgData name="Matthieu De Mari" userId="dfb708c9-d8dc-439f-9a3b-c772bf4a311c" providerId="ADAL" clId="{AC0CA790-EDC2-4116-8838-0C3C4AEF80E1}" dt="2023-07-06T03:46:48.742" v="1604" actId="20577"/>
          <ac:spMkLst>
            <pc:docMk/>
            <pc:sldMk cId="3163596145" sldId="402"/>
            <ac:spMk id="3" creationId="{CF1D478A-0975-EE46-490C-B98DC55AC938}"/>
          </ac:spMkLst>
        </pc:spChg>
      </pc:sldChg>
      <pc:sldChg chg="modSp mod">
        <pc:chgData name="Matthieu De Mari" userId="dfb708c9-d8dc-439f-9a3b-c772bf4a311c" providerId="ADAL" clId="{AC0CA790-EDC2-4116-8838-0C3C4AEF80E1}" dt="2023-07-06T04:11:14.886" v="2327" actId="20577"/>
        <pc:sldMkLst>
          <pc:docMk/>
          <pc:sldMk cId="101927766" sldId="403"/>
        </pc:sldMkLst>
        <pc:spChg chg="mod">
          <ac:chgData name="Matthieu De Mari" userId="dfb708c9-d8dc-439f-9a3b-c772bf4a311c" providerId="ADAL" clId="{AC0CA790-EDC2-4116-8838-0C3C4AEF80E1}" dt="2023-07-06T04:11:14.886" v="2327" actId="20577"/>
          <ac:spMkLst>
            <pc:docMk/>
            <pc:sldMk cId="101927766" sldId="403"/>
            <ac:spMk id="3" creationId="{593B6C32-2754-00A2-7A8E-EF46AD4E3535}"/>
          </ac:spMkLst>
        </pc:spChg>
      </pc:sldChg>
      <pc:sldChg chg="modSp mod">
        <pc:chgData name="Matthieu De Mari" userId="dfb708c9-d8dc-439f-9a3b-c772bf4a311c" providerId="ADAL" clId="{AC0CA790-EDC2-4116-8838-0C3C4AEF80E1}" dt="2023-07-06T03:19:33.937" v="38" actId="20577"/>
        <pc:sldMkLst>
          <pc:docMk/>
          <pc:sldMk cId="2278534749" sldId="786"/>
        </pc:sldMkLst>
        <pc:spChg chg="mod">
          <ac:chgData name="Matthieu De Mari" userId="dfb708c9-d8dc-439f-9a3b-c772bf4a311c" providerId="ADAL" clId="{AC0CA790-EDC2-4116-8838-0C3C4AEF80E1}" dt="2023-07-06T03:19:33.937" v="38" actId="20577"/>
          <ac:spMkLst>
            <pc:docMk/>
            <pc:sldMk cId="2278534749" sldId="786"/>
            <ac:spMk id="8" creationId="{668F32F8-5E46-06D2-D714-2FC1D4FB60B1}"/>
          </ac:spMkLst>
        </pc:spChg>
      </pc:sldChg>
      <pc:sldChg chg="addSp delSp modSp mod">
        <pc:chgData name="Matthieu De Mari" userId="dfb708c9-d8dc-439f-9a3b-c772bf4a311c" providerId="ADAL" clId="{AC0CA790-EDC2-4116-8838-0C3C4AEF80E1}" dt="2023-07-06T03:19:55.609" v="41"/>
        <pc:sldMkLst>
          <pc:docMk/>
          <pc:sldMk cId="3381120192" sldId="788"/>
        </pc:sldMkLst>
        <pc:spChg chg="add del mod">
          <ac:chgData name="Matthieu De Mari" userId="dfb708c9-d8dc-439f-9a3b-c772bf4a311c" providerId="ADAL" clId="{AC0CA790-EDC2-4116-8838-0C3C4AEF80E1}" dt="2023-07-06T03:19:55.246" v="40" actId="478"/>
          <ac:spMkLst>
            <pc:docMk/>
            <pc:sldMk cId="3381120192" sldId="788"/>
            <ac:spMk id="5" creationId="{01D522DC-F90C-EC5E-0964-7AB6BE5B8F70}"/>
          </ac:spMkLst>
        </pc:spChg>
        <pc:spChg chg="add mod">
          <ac:chgData name="Matthieu De Mari" userId="dfb708c9-d8dc-439f-9a3b-c772bf4a311c" providerId="ADAL" clId="{AC0CA790-EDC2-4116-8838-0C3C4AEF80E1}" dt="2023-07-06T03:19:55.609" v="41"/>
          <ac:spMkLst>
            <pc:docMk/>
            <pc:sldMk cId="3381120192" sldId="788"/>
            <ac:spMk id="6" creationId="{6ADF10B0-270B-D179-CA19-BD51C0F97E62}"/>
          </ac:spMkLst>
        </pc:spChg>
        <pc:spChg chg="del">
          <ac:chgData name="Matthieu De Mari" userId="dfb708c9-d8dc-439f-9a3b-c772bf4a311c" providerId="ADAL" clId="{AC0CA790-EDC2-4116-8838-0C3C4AEF80E1}" dt="2023-07-06T03:19:53.643" v="39" actId="478"/>
          <ac:spMkLst>
            <pc:docMk/>
            <pc:sldMk cId="3381120192" sldId="788"/>
            <ac:spMk id="8" creationId="{668F32F8-5E46-06D2-D714-2FC1D4FB60B1}"/>
          </ac:spMkLst>
        </pc:spChg>
      </pc:sldChg>
      <pc:sldChg chg="addSp delSp modSp mod chgLayout">
        <pc:chgData name="Matthieu De Mari" userId="dfb708c9-d8dc-439f-9a3b-c772bf4a311c" providerId="ADAL" clId="{AC0CA790-EDC2-4116-8838-0C3C4AEF80E1}" dt="2023-07-06T03:21:36.731" v="100" actId="20577"/>
        <pc:sldMkLst>
          <pc:docMk/>
          <pc:sldMk cId="592329134" sldId="790"/>
        </pc:sldMkLst>
        <pc:spChg chg="add mod ord">
          <ac:chgData name="Matthieu De Mari" userId="dfb708c9-d8dc-439f-9a3b-c772bf4a311c" providerId="ADAL" clId="{AC0CA790-EDC2-4116-8838-0C3C4AEF80E1}" dt="2023-07-06T03:21:36.731" v="100" actId="20577"/>
          <ac:spMkLst>
            <pc:docMk/>
            <pc:sldMk cId="592329134" sldId="790"/>
            <ac:spMk id="2" creationId="{B91EA25B-9659-1DC6-A4D1-D0A5BE37D4F7}"/>
          </ac:spMkLst>
        </pc:spChg>
        <pc:spChg chg="add del mod ord">
          <ac:chgData name="Matthieu De Mari" userId="dfb708c9-d8dc-439f-9a3b-c772bf4a311c" providerId="ADAL" clId="{AC0CA790-EDC2-4116-8838-0C3C4AEF80E1}" dt="2023-07-06T03:21:24.410" v="66" actId="478"/>
          <ac:spMkLst>
            <pc:docMk/>
            <pc:sldMk cId="592329134" sldId="790"/>
            <ac:spMk id="3" creationId="{EF78F365-074A-3897-8046-3D5EE2DC79C1}"/>
          </ac:spMkLst>
        </pc:spChg>
        <pc:picChg chg="mod modCrop">
          <ac:chgData name="Matthieu De Mari" userId="dfb708c9-d8dc-439f-9a3b-c772bf4a311c" providerId="ADAL" clId="{AC0CA790-EDC2-4116-8838-0C3C4AEF80E1}" dt="2023-07-06T03:21:17.769" v="64" actId="1076"/>
          <ac:picMkLst>
            <pc:docMk/>
            <pc:sldMk cId="592329134" sldId="790"/>
            <ac:picMk id="5" creationId="{05E37773-793F-F9CF-20C7-080A12533352}"/>
          </ac:picMkLst>
        </pc:picChg>
      </pc:sldChg>
      <pc:sldChg chg="modSp mod">
        <pc:chgData name="Matthieu De Mari" userId="dfb708c9-d8dc-439f-9a3b-c772bf4a311c" providerId="ADAL" clId="{AC0CA790-EDC2-4116-8838-0C3C4AEF80E1}" dt="2023-07-06T03:22:42.989" v="116" actId="20577"/>
        <pc:sldMkLst>
          <pc:docMk/>
          <pc:sldMk cId="2330822039" sldId="792"/>
        </pc:sldMkLst>
        <pc:spChg chg="mod">
          <ac:chgData name="Matthieu De Mari" userId="dfb708c9-d8dc-439f-9a3b-c772bf4a311c" providerId="ADAL" clId="{AC0CA790-EDC2-4116-8838-0C3C4AEF80E1}" dt="2023-07-06T03:22:42.989" v="116" actId="20577"/>
          <ac:spMkLst>
            <pc:docMk/>
            <pc:sldMk cId="2330822039" sldId="792"/>
            <ac:spMk id="3" creationId="{BA2A0416-0B18-CDD3-9A37-B441AE8FAEC0}"/>
          </ac:spMkLst>
        </pc:spChg>
        <pc:picChg chg="mod">
          <ac:chgData name="Matthieu De Mari" userId="dfb708c9-d8dc-439f-9a3b-c772bf4a311c" providerId="ADAL" clId="{AC0CA790-EDC2-4116-8838-0C3C4AEF80E1}" dt="2023-07-06T03:22:19.949" v="104" actId="1076"/>
          <ac:picMkLst>
            <pc:docMk/>
            <pc:sldMk cId="2330822039" sldId="792"/>
            <ac:picMk id="8" creationId="{D76780B6-213C-112E-4BD5-2725031AF61A}"/>
          </ac:picMkLst>
        </pc:picChg>
      </pc:sldChg>
      <pc:sldChg chg="modSp mod">
        <pc:chgData name="Matthieu De Mari" userId="dfb708c9-d8dc-439f-9a3b-c772bf4a311c" providerId="ADAL" clId="{AC0CA790-EDC2-4116-8838-0C3C4AEF80E1}" dt="2023-07-06T03:23:03.043" v="143" actId="27636"/>
        <pc:sldMkLst>
          <pc:docMk/>
          <pc:sldMk cId="260742946" sldId="793"/>
        </pc:sldMkLst>
        <pc:spChg chg="mod">
          <ac:chgData name="Matthieu De Mari" userId="dfb708c9-d8dc-439f-9a3b-c772bf4a311c" providerId="ADAL" clId="{AC0CA790-EDC2-4116-8838-0C3C4AEF80E1}" dt="2023-07-06T03:23:03.043" v="143" actId="27636"/>
          <ac:spMkLst>
            <pc:docMk/>
            <pc:sldMk cId="260742946" sldId="793"/>
            <ac:spMk id="3" creationId="{BA2A0416-0B18-CDD3-9A37-B441AE8FAEC0}"/>
          </ac:spMkLst>
        </pc:spChg>
      </pc:sldChg>
      <pc:sldChg chg="addSp delSp modSp mod">
        <pc:chgData name="Matthieu De Mari" userId="dfb708c9-d8dc-439f-9a3b-c772bf4a311c" providerId="ADAL" clId="{AC0CA790-EDC2-4116-8838-0C3C4AEF80E1}" dt="2023-07-06T03:27:32.885" v="554" actId="208"/>
        <pc:sldMkLst>
          <pc:docMk/>
          <pc:sldMk cId="1577144882" sldId="794"/>
        </pc:sldMkLst>
        <pc:spChg chg="del">
          <ac:chgData name="Matthieu De Mari" userId="dfb708c9-d8dc-439f-9a3b-c772bf4a311c" providerId="ADAL" clId="{AC0CA790-EDC2-4116-8838-0C3C4AEF80E1}" dt="2023-07-06T03:23:23.033" v="144" actId="478"/>
          <ac:spMkLst>
            <pc:docMk/>
            <pc:sldMk cId="1577144882" sldId="794"/>
            <ac:spMk id="3" creationId="{BA2A0416-0B18-CDD3-9A37-B441AE8FAEC0}"/>
          </ac:spMkLst>
        </pc:spChg>
        <pc:spChg chg="add del mod">
          <ac:chgData name="Matthieu De Mari" userId="dfb708c9-d8dc-439f-9a3b-c772bf4a311c" providerId="ADAL" clId="{AC0CA790-EDC2-4116-8838-0C3C4AEF80E1}" dt="2023-07-06T03:23:24.092" v="145" actId="478"/>
          <ac:spMkLst>
            <pc:docMk/>
            <pc:sldMk cId="1577144882" sldId="794"/>
            <ac:spMk id="6" creationId="{27C6E6D3-873D-CE3E-D9BE-C425D08243D8}"/>
          </ac:spMkLst>
        </pc:spChg>
        <pc:spChg chg="add mod">
          <ac:chgData name="Matthieu De Mari" userId="dfb708c9-d8dc-439f-9a3b-c772bf4a311c" providerId="ADAL" clId="{AC0CA790-EDC2-4116-8838-0C3C4AEF80E1}" dt="2023-07-06T03:26:01.711" v="511" actId="113"/>
          <ac:spMkLst>
            <pc:docMk/>
            <pc:sldMk cId="1577144882" sldId="794"/>
            <ac:spMk id="7" creationId="{34FFFE41-D034-EA6C-3756-750C5DB81D1C}"/>
          </ac:spMkLst>
        </pc:spChg>
        <pc:spChg chg="add del mod">
          <ac:chgData name="Matthieu De Mari" userId="dfb708c9-d8dc-439f-9a3b-c772bf4a311c" providerId="ADAL" clId="{AC0CA790-EDC2-4116-8838-0C3C4AEF80E1}" dt="2023-07-06T03:27:32.885" v="554" actId="208"/>
          <ac:spMkLst>
            <pc:docMk/>
            <pc:sldMk cId="1577144882" sldId="794"/>
            <ac:spMk id="8" creationId="{1B33733F-99CE-FF22-3D11-CF470D6B6EF8}"/>
          </ac:spMkLst>
        </pc:spChg>
        <pc:picChg chg="mod">
          <ac:chgData name="Matthieu De Mari" userId="dfb708c9-d8dc-439f-9a3b-c772bf4a311c" providerId="ADAL" clId="{AC0CA790-EDC2-4116-8838-0C3C4AEF80E1}" dt="2023-07-06T03:26:59.235" v="513" actId="1076"/>
          <ac:picMkLst>
            <pc:docMk/>
            <pc:sldMk cId="1577144882" sldId="794"/>
            <ac:picMk id="5" creationId="{6B0AD40C-3E64-86C3-7D31-7B8684468BD0}"/>
          </ac:picMkLst>
        </pc:picChg>
      </pc:sldChg>
      <pc:sldChg chg="modSp mod">
        <pc:chgData name="Matthieu De Mari" userId="dfb708c9-d8dc-439f-9a3b-c772bf4a311c" providerId="ADAL" clId="{AC0CA790-EDC2-4116-8838-0C3C4AEF80E1}" dt="2023-07-06T03:28:56.389" v="626" actId="20577"/>
        <pc:sldMkLst>
          <pc:docMk/>
          <pc:sldMk cId="2353942002" sldId="795"/>
        </pc:sldMkLst>
        <pc:spChg chg="mod">
          <ac:chgData name="Matthieu De Mari" userId="dfb708c9-d8dc-439f-9a3b-c772bf4a311c" providerId="ADAL" clId="{AC0CA790-EDC2-4116-8838-0C3C4AEF80E1}" dt="2023-07-06T03:28:56.389" v="626" actId="20577"/>
          <ac:spMkLst>
            <pc:docMk/>
            <pc:sldMk cId="2353942002" sldId="795"/>
            <ac:spMk id="3" creationId="{77496A95-7961-91A1-EB76-E57510055A38}"/>
          </ac:spMkLst>
        </pc:spChg>
      </pc:sldChg>
      <pc:sldChg chg="modSp mod">
        <pc:chgData name="Matthieu De Mari" userId="dfb708c9-d8dc-439f-9a3b-c772bf4a311c" providerId="ADAL" clId="{AC0CA790-EDC2-4116-8838-0C3C4AEF80E1}" dt="2023-07-06T03:29:43.820" v="641" actId="20577"/>
        <pc:sldMkLst>
          <pc:docMk/>
          <pc:sldMk cId="1414932605" sldId="796"/>
        </pc:sldMkLst>
        <pc:spChg chg="mod">
          <ac:chgData name="Matthieu De Mari" userId="dfb708c9-d8dc-439f-9a3b-c772bf4a311c" providerId="ADAL" clId="{AC0CA790-EDC2-4116-8838-0C3C4AEF80E1}" dt="2023-07-06T03:29:43.820" v="641" actId="20577"/>
          <ac:spMkLst>
            <pc:docMk/>
            <pc:sldMk cId="1414932605" sldId="796"/>
            <ac:spMk id="3" creationId="{77496A95-7961-91A1-EB76-E57510055A38}"/>
          </ac:spMkLst>
        </pc:spChg>
      </pc:sldChg>
      <pc:sldChg chg="modSp mod">
        <pc:chgData name="Matthieu De Mari" userId="dfb708c9-d8dc-439f-9a3b-c772bf4a311c" providerId="ADAL" clId="{AC0CA790-EDC2-4116-8838-0C3C4AEF80E1}" dt="2023-07-06T03:31:48.636" v="735" actId="20577"/>
        <pc:sldMkLst>
          <pc:docMk/>
          <pc:sldMk cId="567883404" sldId="798"/>
        </pc:sldMkLst>
        <pc:spChg chg="mod">
          <ac:chgData name="Matthieu De Mari" userId="dfb708c9-d8dc-439f-9a3b-c772bf4a311c" providerId="ADAL" clId="{AC0CA790-EDC2-4116-8838-0C3C4AEF80E1}" dt="2023-07-06T03:31:48.636" v="735" actId="20577"/>
          <ac:spMkLst>
            <pc:docMk/>
            <pc:sldMk cId="567883404" sldId="798"/>
            <ac:spMk id="3" creationId="{F0814AA9-339A-72D8-E8A9-C066A3ED5800}"/>
          </ac:spMkLst>
        </pc:spChg>
      </pc:sldChg>
      <pc:sldChg chg="modSp mod">
        <pc:chgData name="Matthieu De Mari" userId="dfb708c9-d8dc-439f-9a3b-c772bf4a311c" providerId="ADAL" clId="{AC0CA790-EDC2-4116-8838-0C3C4AEF80E1}" dt="2023-07-06T03:31:18.111" v="707" actId="20577"/>
        <pc:sldMkLst>
          <pc:docMk/>
          <pc:sldMk cId="703353227" sldId="799"/>
        </pc:sldMkLst>
        <pc:spChg chg="mod">
          <ac:chgData name="Matthieu De Mari" userId="dfb708c9-d8dc-439f-9a3b-c772bf4a311c" providerId="ADAL" clId="{AC0CA790-EDC2-4116-8838-0C3C4AEF80E1}" dt="2023-07-06T03:31:18.111" v="707" actId="20577"/>
          <ac:spMkLst>
            <pc:docMk/>
            <pc:sldMk cId="703353227" sldId="799"/>
            <ac:spMk id="4" creationId="{3D8906E9-3F26-1680-6CF9-CC0314375949}"/>
          </ac:spMkLst>
        </pc:spChg>
        <pc:picChg chg="mod">
          <ac:chgData name="Matthieu De Mari" userId="dfb708c9-d8dc-439f-9a3b-c772bf4a311c" providerId="ADAL" clId="{AC0CA790-EDC2-4116-8838-0C3C4AEF80E1}" dt="2023-07-06T03:31:10.070" v="674" actId="1076"/>
          <ac:picMkLst>
            <pc:docMk/>
            <pc:sldMk cId="703353227" sldId="799"/>
            <ac:picMk id="6" creationId="{5F1CA5DA-BBDC-B1F1-22A7-C8B1B6EB8884}"/>
          </ac:picMkLst>
        </pc:picChg>
      </pc:sldChg>
      <pc:sldChg chg="modSp mod">
        <pc:chgData name="Matthieu De Mari" userId="dfb708c9-d8dc-439f-9a3b-c772bf4a311c" providerId="ADAL" clId="{AC0CA790-EDC2-4116-8838-0C3C4AEF80E1}" dt="2023-07-06T03:32:13.833" v="748" actId="20577"/>
        <pc:sldMkLst>
          <pc:docMk/>
          <pc:sldMk cId="253262496" sldId="802"/>
        </pc:sldMkLst>
        <pc:spChg chg="mod">
          <ac:chgData name="Matthieu De Mari" userId="dfb708c9-d8dc-439f-9a3b-c772bf4a311c" providerId="ADAL" clId="{AC0CA790-EDC2-4116-8838-0C3C4AEF80E1}" dt="2023-07-06T03:32:13.833" v="748" actId="20577"/>
          <ac:spMkLst>
            <pc:docMk/>
            <pc:sldMk cId="253262496" sldId="802"/>
            <ac:spMk id="3" creationId="{F0814AA9-339A-72D8-E8A9-C066A3ED5800}"/>
          </ac:spMkLst>
        </pc:spChg>
      </pc:sldChg>
      <pc:sldChg chg="modSp">
        <pc:chgData name="Matthieu De Mari" userId="dfb708c9-d8dc-439f-9a3b-c772bf4a311c" providerId="ADAL" clId="{AC0CA790-EDC2-4116-8838-0C3C4AEF80E1}" dt="2023-07-06T03:38:38.419" v="1083" actId="20577"/>
        <pc:sldMkLst>
          <pc:docMk/>
          <pc:sldMk cId="232544569" sldId="803"/>
        </pc:sldMkLst>
        <pc:spChg chg="mod">
          <ac:chgData name="Matthieu De Mari" userId="dfb708c9-d8dc-439f-9a3b-c772bf4a311c" providerId="ADAL" clId="{AC0CA790-EDC2-4116-8838-0C3C4AEF80E1}" dt="2023-07-06T03:38:06.658" v="1069" actId="20577"/>
          <ac:spMkLst>
            <pc:docMk/>
            <pc:sldMk cId="232544569" sldId="803"/>
            <ac:spMk id="3" creationId="{F0814AA9-339A-72D8-E8A9-C066A3ED5800}"/>
          </ac:spMkLst>
        </pc:spChg>
        <pc:spChg chg="mod">
          <ac:chgData name="Matthieu De Mari" userId="dfb708c9-d8dc-439f-9a3b-c772bf4a311c" providerId="ADAL" clId="{AC0CA790-EDC2-4116-8838-0C3C4AEF80E1}" dt="2023-07-06T03:38:38.419" v="1083" actId="20577"/>
          <ac:spMkLst>
            <pc:docMk/>
            <pc:sldMk cId="232544569" sldId="803"/>
            <ac:spMk id="5" creationId="{66EACFFC-77D9-FFF7-F013-E5C19F4A5D72}"/>
          </ac:spMkLst>
        </pc:spChg>
      </pc:sldChg>
      <pc:sldChg chg="modSp mod">
        <pc:chgData name="Matthieu De Mari" userId="dfb708c9-d8dc-439f-9a3b-c772bf4a311c" providerId="ADAL" clId="{AC0CA790-EDC2-4116-8838-0C3C4AEF80E1}" dt="2023-07-06T03:33:27.882" v="807" actId="207"/>
        <pc:sldMkLst>
          <pc:docMk/>
          <pc:sldMk cId="165715628" sldId="804"/>
        </pc:sldMkLst>
        <pc:spChg chg="mod">
          <ac:chgData name="Matthieu De Mari" userId="dfb708c9-d8dc-439f-9a3b-c772bf4a311c" providerId="ADAL" clId="{AC0CA790-EDC2-4116-8838-0C3C4AEF80E1}" dt="2023-07-06T03:33:27.882" v="807" actId="207"/>
          <ac:spMkLst>
            <pc:docMk/>
            <pc:sldMk cId="165715628" sldId="804"/>
            <ac:spMk id="3" creationId="{F0814AA9-339A-72D8-E8A9-C066A3ED5800}"/>
          </ac:spMkLst>
        </pc:spChg>
      </pc:sldChg>
      <pc:sldChg chg="modSp mod">
        <pc:chgData name="Matthieu De Mari" userId="dfb708c9-d8dc-439f-9a3b-c772bf4a311c" providerId="ADAL" clId="{AC0CA790-EDC2-4116-8838-0C3C4AEF80E1}" dt="2023-07-06T03:37:21.434" v="1042" actId="27636"/>
        <pc:sldMkLst>
          <pc:docMk/>
          <pc:sldMk cId="1145967515" sldId="805"/>
        </pc:sldMkLst>
        <pc:spChg chg="mod">
          <ac:chgData name="Matthieu De Mari" userId="dfb708c9-d8dc-439f-9a3b-c772bf4a311c" providerId="ADAL" clId="{AC0CA790-EDC2-4116-8838-0C3C4AEF80E1}" dt="2023-07-06T03:37:21.420" v="1041" actId="27636"/>
          <ac:spMkLst>
            <pc:docMk/>
            <pc:sldMk cId="1145967515" sldId="805"/>
            <ac:spMk id="3" creationId="{F0814AA9-339A-72D8-E8A9-C066A3ED5800}"/>
          </ac:spMkLst>
        </pc:spChg>
        <pc:spChg chg="mod">
          <ac:chgData name="Matthieu De Mari" userId="dfb708c9-d8dc-439f-9a3b-c772bf4a311c" providerId="ADAL" clId="{AC0CA790-EDC2-4116-8838-0C3C4AEF80E1}" dt="2023-07-06T03:37:21.434" v="1042" actId="27636"/>
          <ac:spMkLst>
            <pc:docMk/>
            <pc:sldMk cId="1145967515" sldId="805"/>
            <ac:spMk id="4" creationId="{73645EA5-24B1-2D96-6660-3C5A2AEA5B3E}"/>
          </ac:spMkLst>
        </pc:spChg>
      </pc:sldChg>
      <pc:sldChg chg="modSp mod">
        <pc:chgData name="Matthieu De Mari" userId="dfb708c9-d8dc-439f-9a3b-c772bf4a311c" providerId="ADAL" clId="{AC0CA790-EDC2-4116-8838-0C3C4AEF80E1}" dt="2023-07-06T03:39:37.608" v="1161" actId="113"/>
        <pc:sldMkLst>
          <pc:docMk/>
          <pc:sldMk cId="3590245027" sldId="806"/>
        </pc:sldMkLst>
        <pc:spChg chg="mod">
          <ac:chgData name="Matthieu De Mari" userId="dfb708c9-d8dc-439f-9a3b-c772bf4a311c" providerId="ADAL" clId="{AC0CA790-EDC2-4116-8838-0C3C4AEF80E1}" dt="2023-07-06T03:39:37.608" v="1161" actId="113"/>
          <ac:spMkLst>
            <pc:docMk/>
            <pc:sldMk cId="3590245027" sldId="806"/>
            <ac:spMk id="8" creationId="{FB399317-C624-3FED-3E47-E308708DE390}"/>
          </ac:spMkLst>
        </pc:spChg>
      </pc:sldChg>
      <pc:sldChg chg="modSp mod">
        <pc:chgData name="Matthieu De Mari" userId="dfb708c9-d8dc-439f-9a3b-c772bf4a311c" providerId="ADAL" clId="{AC0CA790-EDC2-4116-8838-0C3C4AEF80E1}" dt="2023-07-06T03:41:59.624" v="1317" actId="20577"/>
        <pc:sldMkLst>
          <pc:docMk/>
          <pc:sldMk cId="609329699" sldId="807"/>
        </pc:sldMkLst>
        <pc:spChg chg="mod">
          <ac:chgData name="Matthieu De Mari" userId="dfb708c9-d8dc-439f-9a3b-c772bf4a311c" providerId="ADAL" clId="{AC0CA790-EDC2-4116-8838-0C3C4AEF80E1}" dt="2023-07-06T03:41:59.624" v="1317" actId="20577"/>
          <ac:spMkLst>
            <pc:docMk/>
            <pc:sldMk cId="609329699" sldId="807"/>
            <ac:spMk id="2" creationId="{A8C99902-2A36-9C91-5F2C-9819DE23FB0C}"/>
          </ac:spMkLst>
        </pc:spChg>
        <pc:spChg chg="mod">
          <ac:chgData name="Matthieu De Mari" userId="dfb708c9-d8dc-439f-9a3b-c772bf4a311c" providerId="ADAL" clId="{AC0CA790-EDC2-4116-8838-0C3C4AEF80E1}" dt="2023-07-06T03:41:50.148" v="1302" actId="27636"/>
          <ac:spMkLst>
            <pc:docMk/>
            <pc:sldMk cId="609329699" sldId="807"/>
            <ac:spMk id="3" creationId="{F0814AA9-339A-72D8-E8A9-C066A3ED5800}"/>
          </ac:spMkLst>
        </pc:spChg>
      </pc:sldChg>
      <pc:sldChg chg="modSp mod">
        <pc:chgData name="Matthieu De Mari" userId="dfb708c9-d8dc-439f-9a3b-c772bf4a311c" providerId="ADAL" clId="{AC0CA790-EDC2-4116-8838-0C3C4AEF80E1}" dt="2023-07-06T03:42:10.598" v="1326" actId="20577"/>
        <pc:sldMkLst>
          <pc:docMk/>
          <pc:sldMk cId="741808374" sldId="808"/>
        </pc:sldMkLst>
        <pc:spChg chg="mod">
          <ac:chgData name="Matthieu De Mari" userId="dfb708c9-d8dc-439f-9a3b-c772bf4a311c" providerId="ADAL" clId="{AC0CA790-EDC2-4116-8838-0C3C4AEF80E1}" dt="2023-07-06T03:42:05.294" v="1318"/>
          <ac:spMkLst>
            <pc:docMk/>
            <pc:sldMk cId="741808374" sldId="808"/>
            <ac:spMk id="2" creationId="{A8C99902-2A36-9C91-5F2C-9819DE23FB0C}"/>
          </ac:spMkLst>
        </pc:spChg>
        <pc:spChg chg="mod">
          <ac:chgData name="Matthieu De Mari" userId="dfb708c9-d8dc-439f-9a3b-c772bf4a311c" providerId="ADAL" clId="{AC0CA790-EDC2-4116-8838-0C3C4AEF80E1}" dt="2023-07-06T03:42:10.598" v="1326" actId="20577"/>
          <ac:spMkLst>
            <pc:docMk/>
            <pc:sldMk cId="741808374" sldId="808"/>
            <ac:spMk id="3" creationId="{F0814AA9-339A-72D8-E8A9-C066A3ED5800}"/>
          </ac:spMkLst>
        </pc:spChg>
      </pc:sldChg>
      <pc:sldChg chg="modSp mod">
        <pc:chgData name="Matthieu De Mari" userId="dfb708c9-d8dc-439f-9a3b-c772bf4a311c" providerId="ADAL" clId="{AC0CA790-EDC2-4116-8838-0C3C4AEF80E1}" dt="2023-07-06T03:42:35.589" v="1340" actId="20577"/>
        <pc:sldMkLst>
          <pc:docMk/>
          <pc:sldMk cId="4127253414" sldId="809"/>
        </pc:sldMkLst>
        <pc:spChg chg="mod">
          <ac:chgData name="Matthieu De Mari" userId="dfb708c9-d8dc-439f-9a3b-c772bf4a311c" providerId="ADAL" clId="{AC0CA790-EDC2-4116-8838-0C3C4AEF80E1}" dt="2023-07-06T03:42:35.589" v="1340" actId="20577"/>
          <ac:spMkLst>
            <pc:docMk/>
            <pc:sldMk cId="4127253414" sldId="809"/>
            <ac:spMk id="3" creationId="{F03B80B8-F02F-81A4-905C-A12A73155D58}"/>
          </ac:spMkLst>
        </pc:spChg>
      </pc:sldChg>
      <pc:sldChg chg="modSp mod">
        <pc:chgData name="Matthieu De Mari" userId="dfb708c9-d8dc-439f-9a3b-c772bf4a311c" providerId="ADAL" clId="{AC0CA790-EDC2-4116-8838-0C3C4AEF80E1}" dt="2023-07-06T03:43:01.506" v="1352" actId="20577"/>
        <pc:sldMkLst>
          <pc:docMk/>
          <pc:sldMk cId="3415879044" sldId="810"/>
        </pc:sldMkLst>
        <pc:spChg chg="mod">
          <ac:chgData name="Matthieu De Mari" userId="dfb708c9-d8dc-439f-9a3b-c772bf4a311c" providerId="ADAL" clId="{AC0CA790-EDC2-4116-8838-0C3C4AEF80E1}" dt="2023-07-06T03:43:01.506" v="1352" actId="20577"/>
          <ac:spMkLst>
            <pc:docMk/>
            <pc:sldMk cId="3415879044" sldId="810"/>
            <ac:spMk id="3" creationId="{F03B80B8-F02F-81A4-905C-A12A73155D58}"/>
          </ac:spMkLst>
        </pc:spChg>
      </pc:sldChg>
      <pc:sldChg chg="modSp mod">
        <pc:chgData name="Matthieu De Mari" userId="dfb708c9-d8dc-439f-9a3b-c772bf4a311c" providerId="ADAL" clId="{AC0CA790-EDC2-4116-8838-0C3C4AEF80E1}" dt="2023-07-06T03:45:05.478" v="1533" actId="20577"/>
        <pc:sldMkLst>
          <pc:docMk/>
          <pc:sldMk cId="2804082923" sldId="811"/>
        </pc:sldMkLst>
        <pc:spChg chg="mod">
          <ac:chgData name="Matthieu De Mari" userId="dfb708c9-d8dc-439f-9a3b-c772bf4a311c" providerId="ADAL" clId="{AC0CA790-EDC2-4116-8838-0C3C4AEF80E1}" dt="2023-07-06T03:45:05.478" v="1533" actId="20577"/>
          <ac:spMkLst>
            <pc:docMk/>
            <pc:sldMk cId="2804082923" sldId="811"/>
            <ac:spMk id="5" creationId="{0ABFA246-AA73-67B0-2D31-98CDFA32F1EB}"/>
          </ac:spMkLst>
        </pc:spChg>
      </pc:sldChg>
      <pc:sldChg chg="modSp mod">
        <pc:chgData name="Matthieu De Mari" userId="dfb708c9-d8dc-439f-9a3b-c772bf4a311c" providerId="ADAL" clId="{AC0CA790-EDC2-4116-8838-0C3C4AEF80E1}" dt="2023-07-06T03:45:28.808" v="1537"/>
        <pc:sldMkLst>
          <pc:docMk/>
          <pc:sldMk cId="3931571633" sldId="812"/>
        </pc:sldMkLst>
        <pc:spChg chg="mod">
          <ac:chgData name="Matthieu De Mari" userId="dfb708c9-d8dc-439f-9a3b-c772bf4a311c" providerId="ADAL" clId="{AC0CA790-EDC2-4116-8838-0C3C4AEF80E1}" dt="2023-07-06T03:45:28.808" v="1537"/>
          <ac:spMkLst>
            <pc:docMk/>
            <pc:sldMk cId="3931571633" sldId="812"/>
            <ac:spMk id="5" creationId="{0ABFA246-AA73-67B0-2D31-98CDFA32F1EB}"/>
          </ac:spMkLst>
        </pc:spChg>
      </pc:sldChg>
      <pc:sldChg chg="modSp mod">
        <pc:chgData name="Matthieu De Mari" userId="dfb708c9-d8dc-439f-9a3b-c772bf4a311c" providerId="ADAL" clId="{AC0CA790-EDC2-4116-8838-0C3C4AEF80E1}" dt="2023-07-06T03:48:14.983" v="1680" actId="20577"/>
        <pc:sldMkLst>
          <pc:docMk/>
          <pc:sldMk cId="2163984957" sldId="814"/>
        </pc:sldMkLst>
        <pc:spChg chg="mod">
          <ac:chgData name="Matthieu De Mari" userId="dfb708c9-d8dc-439f-9a3b-c772bf4a311c" providerId="ADAL" clId="{AC0CA790-EDC2-4116-8838-0C3C4AEF80E1}" dt="2023-07-06T03:48:14.983" v="1680" actId="20577"/>
          <ac:spMkLst>
            <pc:docMk/>
            <pc:sldMk cId="2163984957" sldId="814"/>
            <ac:spMk id="2" creationId="{D96AD8A6-B599-B063-57F1-1C39C0DC0740}"/>
          </ac:spMkLst>
        </pc:spChg>
        <pc:spChg chg="mod">
          <ac:chgData name="Matthieu De Mari" userId="dfb708c9-d8dc-439f-9a3b-c772bf4a311c" providerId="ADAL" clId="{AC0CA790-EDC2-4116-8838-0C3C4AEF80E1}" dt="2023-07-06T03:48:08.150" v="1675" actId="20577"/>
          <ac:spMkLst>
            <pc:docMk/>
            <pc:sldMk cId="2163984957" sldId="814"/>
            <ac:spMk id="3" creationId="{E1CD3411-BB5D-79FF-453C-75044757B3B6}"/>
          </ac:spMkLst>
        </pc:spChg>
      </pc:sldChg>
      <pc:sldChg chg="modSp mod">
        <pc:chgData name="Matthieu De Mari" userId="dfb708c9-d8dc-439f-9a3b-c772bf4a311c" providerId="ADAL" clId="{AC0CA790-EDC2-4116-8838-0C3C4AEF80E1}" dt="2023-07-06T03:48:45.953" v="1698" actId="20577"/>
        <pc:sldMkLst>
          <pc:docMk/>
          <pc:sldMk cId="507741553" sldId="815"/>
        </pc:sldMkLst>
        <pc:spChg chg="mod">
          <ac:chgData name="Matthieu De Mari" userId="dfb708c9-d8dc-439f-9a3b-c772bf4a311c" providerId="ADAL" clId="{AC0CA790-EDC2-4116-8838-0C3C4AEF80E1}" dt="2023-07-06T03:48:45.953" v="1698" actId="20577"/>
          <ac:spMkLst>
            <pc:docMk/>
            <pc:sldMk cId="507741553" sldId="815"/>
            <ac:spMk id="5" creationId="{FD741876-3C5F-A683-C589-99A3ED536B4B}"/>
          </ac:spMkLst>
        </pc:spChg>
      </pc:sldChg>
      <pc:sldChg chg="modSp mod">
        <pc:chgData name="Matthieu De Mari" userId="dfb708c9-d8dc-439f-9a3b-c772bf4a311c" providerId="ADAL" clId="{AC0CA790-EDC2-4116-8838-0C3C4AEF80E1}" dt="2023-07-06T04:06:40.769" v="2067" actId="20577"/>
        <pc:sldMkLst>
          <pc:docMk/>
          <pc:sldMk cId="1946753280" sldId="816"/>
        </pc:sldMkLst>
        <pc:spChg chg="mod">
          <ac:chgData name="Matthieu De Mari" userId="dfb708c9-d8dc-439f-9a3b-c772bf4a311c" providerId="ADAL" clId="{AC0CA790-EDC2-4116-8838-0C3C4AEF80E1}" dt="2023-07-06T04:06:40.769" v="2067" actId="20577"/>
          <ac:spMkLst>
            <pc:docMk/>
            <pc:sldMk cId="1946753280" sldId="816"/>
            <ac:spMk id="3" creationId="{63E638E1-0E19-7F02-7FE0-49EBCE47EBFA}"/>
          </ac:spMkLst>
        </pc:spChg>
      </pc:sldChg>
      <pc:sldChg chg="addSp delSp modSp mod">
        <pc:chgData name="Matthieu De Mari" userId="dfb708c9-d8dc-439f-9a3b-c772bf4a311c" providerId="ADAL" clId="{AC0CA790-EDC2-4116-8838-0C3C4AEF80E1}" dt="2023-07-06T04:08:39.519" v="2190"/>
        <pc:sldMkLst>
          <pc:docMk/>
          <pc:sldMk cId="4233116706" sldId="817"/>
        </pc:sldMkLst>
        <pc:spChg chg="mod">
          <ac:chgData name="Matthieu De Mari" userId="dfb708c9-d8dc-439f-9a3b-c772bf4a311c" providerId="ADAL" clId="{AC0CA790-EDC2-4116-8838-0C3C4AEF80E1}" dt="2023-07-06T04:08:21.773" v="2184" actId="20577"/>
          <ac:spMkLst>
            <pc:docMk/>
            <pc:sldMk cId="4233116706" sldId="817"/>
            <ac:spMk id="3" creationId="{63E638E1-0E19-7F02-7FE0-49EBCE47EBFA}"/>
          </ac:spMkLst>
        </pc:spChg>
        <pc:picChg chg="add mod">
          <ac:chgData name="Matthieu De Mari" userId="dfb708c9-d8dc-439f-9a3b-c772bf4a311c" providerId="ADAL" clId="{AC0CA790-EDC2-4116-8838-0C3C4AEF80E1}" dt="2023-07-06T04:08:39.519" v="2190"/>
          <ac:picMkLst>
            <pc:docMk/>
            <pc:sldMk cId="4233116706" sldId="817"/>
            <ac:picMk id="4" creationId="{E00CC6F8-3B60-1E59-AC98-6A0AD36B8471}"/>
          </ac:picMkLst>
        </pc:picChg>
        <pc:picChg chg="del mod">
          <ac:chgData name="Matthieu De Mari" userId="dfb708c9-d8dc-439f-9a3b-c772bf4a311c" providerId="ADAL" clId="{AC0CA790-EDC2-4116-8838-0C3C4AEF80E1}" dt="2023-07-06T04:08:39.235" v="2189" actId="478"/>
          <ac:picMkLst>
            <pc:docMk/>
            <pc:sldMk cId="4233116706" sldId="817"/>
            <ac:picMk id="8" creationId="{4F49498C-C168-D997-C92B-72ABE1A492B2}"/>
          </ac:picMkLst>
        </pc:picChg>
      </pc:sldChg>
      <pc:sldChg chg="addSp delSp modSp mod">
        <pc:chgData name="Matthieu De Mari" userId="dfb708c9-d8dc-439f-9a3b-c772bf4a311c" providerId="ADAL" clId="{AC0CA790-EDC2-4116-8838-0C3C4AEF80E1}" dt="2023-07-06T04:09:59.482" v="2278" actId="20577"/>
        <pc:sldMkLst>
          <pc:docMk/>
          <pc:sldMk cId="182983479" sldId="818"/>
        </pc:sldMkLst>
        <pc:spChg chg="mod">
          <ac:chgData name="Matthieu De Mari" userId="dfb708c9-d8dc-439f-9a3b-c772bf4a311c" providerId="ADAL" clId="{AC0CA790-EDC2-4116-8838-0C3C4AEF80E1}" dt="2023-07-06T04:09:59.482" v="2278" actId="20577"/>
          <ac:spMkLst>
            <pc:docMk/>
            <pc:sldMk cId="182983479" sldId="818"/>
            <ac:spMk id="3" creationId="{63E638E1-0E19-7F02-7FE0-49EBCE47EBFA}"/>
          </ac:spMkLst>
        </pc:spChg>
        <pc:picChg chg="del">
          <ac:chgData name="Matthieu De Mari" userId="dfb708c9-d8dc-439f-9a3b-c772bf4a311c" providerId="ADAL" clId="{AC0CA790-EDC2-4116-8838-0C3C4AEF80E1}" dt="2023-07-06T04:08:31.880" v="2186" actId="478"/>
          <ac:picMkLst>
            <pc:docMk/>
            <pc:sldMk cId="182983479" sldId="818"/>
            <ac:picMk id="5" creationId="{04BE87CC-6D9A-21CA-4052-9CC25E51F1B6}"/>
          </ac:picMkLst>
        </pc:picChg>
        <pc:picChg chg="add mod">
          <ac:chgData name="Matthieu De Mari" userId="dfb708c9-d8dc-439f-9a3b-c772bf4a311c" providerId="ADAL" clId="{AC0CA790-EDC2-4116-8838-0C3C4AEF80E1}" dt="2023-07-06T04:08:36.825" v="2188" actId="1076"/>
          <ac:picMkLst>
            <pc:docMk/>
            <pc:sldMk cId="182983479" sldId="818"/>
            <ac:picMk id="6" creationId="{1DEBBE6B-CA2E-A219-1DD0-72B4197A1E77}"/>
          </ac:picMkLst>
        </pc:picChg>
      </pc:sldChg>
      <pc:sldChg chg="modSp mod">
        <pc:chgData name="Matthieu De Mari" userId="dfb708c9-d8dc-439f-9a3b-c772bf4a311c" providerId="ADAL" clId="{AC0CA790-EDC2-4116-8838-0C3C4AEF80E1}" dt="2023-07-06T04:11:59.573" v="2357" actId="207"/>
        <pc:sldMkLst>
          <pc:docMk/>
          <pc:sldMk cId="336555302" sldId="819"/>
        </pc:sldMkLst>
        <pc:spChg chg="mod">
          <ac:chgData name="Matthieu De Mari" userId="dfb708c9-d8dc-439f-9a3b-c772bf4a311c" providerId="ADAL" clId="{AC0CA790-EDC2-4116-8838-0C3C4AEF80E1}" dt="2023-07-06T04:11:59.573" v="2357" actId="207"/>
          <ac:spMkLst>
            <pc:docMk/>
            <pc:sldMk cId="336555302" sldId="819"/>
            <ac:spMk id="3" creationId="{593B6C32-2754-00A2-7A8E-EF46AD4E3535}"/>
          </ac:spMkLst>
        </pc:spChg>
      </pc:sldChg>
      <pc:sldChg chg="addSp modSp mod">
        <pc:chgData name="Matthieu De Mari" userId="dfb708c9-d8dc-439f-9a3b-c772bf4a311c" providerId="ADAL" clId="{AC0CA790-EDC2-4116-8838-0C3C4AEF80E1}" dt="2023-07-06T04:13:36.987" v="2482" actId="1076"/>
        <pc:sldMkLst>
          <pc:docMk/>
          <pc:sldMk cId="4216078664" sldId="822"/>
        </pc:sldMkLst>
        <pc:spChg chg="add mod">
          <ac:chgData name="Matthieu De Mari" userId="dfb708c9-d8dc-439f-9a3b-c772bf4a311c" providerId="ADAL" clId="{AC0CA790-EDC2-4116-8838-0C3C4AEF80E1}" dt="2023-07-06T04:13:36.987" v="2482" actId="1076"/>
          <ac:spMkLst>
            <pc:docMk/>
            <pc:sldMk cId="4216078664" sldId="822"/>
            <ac:spMk id="2" creationId="{71B172A0-05B2-C1BA-B01D-1B1E9A49139A}"/>
          </ac:spMkLst>
        </pc:spChg>
        <pc:picChg chg="mod">
          <ac:chgData name="Matthieu De Mari" userId="dfb708c9-d8dc-439f-9a3b-c772bf4a311c" providerId="ADAL" clId="{AC0CA790-EDC2-4116-8838-0C3C4AEF80E1}" dt="2023-07-06T04:12:42.067" v="2358" actId="1076"/>
          <ac:picMkLst>
            <pc:docMk/>
            <pc:sldMk cId="4216078664" sldId="822"/>
            <ac:picMk id="11" creationId="{6F669AF8-B316-44F0-1C56-849775CD44A6}"/>
          </ac:picMkLst>
        </pc:picChg>
      </pc:sldChg>
      <pc:sldChg chg="modSp mod">
        <pc:chgData name="Matthieu De Mari" userId="dfb708c9-d8dc-439f-9a3b-c772bf4a311c" providerId="ADAL" clId="{AC0CA790-EDC2-4116-8838-0C3C4AEF80E1}" dt="2023-07-06T03:34:40.055" v="890" actId="14100"/>
        <pc:sldMkLst>
          <pc:docMk/>
          <pc:sldMk cId="386474252" sldId="827"/>
        </pc:sldMkLst>
        <pc:spChg chg="mod">
          <ac:chgData name="Matthieu De Mari" userId="dfb708c9-d8dc-439f-9a3b-c772bf4a311c" providerId="ADAL" clId="{AC0CA790-EDC2-4116-8838-0C3C4AEF80E1}" dt="2023-07-06T03:34:40.055" v="890" actId="14100"/>
          <ac:spMkLst>
            <pc:docMk/>
            <pc:sldMk cId="386474252" sldId="827"/>
            <ac:spMk id="3" creationId="{F0814AA9-339A-72D8-E8A9-C066A3ED5800}"/>
          </ac:spMkLst>
        </pc:spChg>
      </pc:sldChg>
      <pc:sldChg chg="modSp">
        <pc:chgData name="Matthieu De Mari" userId="dfb708c9-d8dc-439f-9a3b-c772bf4a311c" providerId="ADAL" clId="{AC0CA790-EDC2-4116-8838-0C3C4AEF80E1}" dt="2023-07-06T03:47:47.920" v="1674"/>
        <pc:sldMkLst>
          <pc:docMk/>
          <pc:sldMk cId="2986862345" sldId="828"/>
        </pc:sldMkLst>
        <pc:spChg chg="mod">
          <ac:chgData name="Matthieu De Mari" userId="dfb708c9-d8dc-439f-9a3b-c772bf4a311c" providerId="ADAL" clId="{AC0CA790-EDC2-4116-8838-0C3C4AEF80E1}" dt="2023-07-06T03:47:47.920" v="1674"/>
          <ac:spMkLst>
            <pc:docMk/>
            <pc:sldMk cId="2986862345" sldId="828"/>
            <ac:spMk id="3" creationId="{CF1D478A-0975-EE46-490C-B98DC55AC938}"/>
          </ac:spMkLst>
        </pc:spChg>
      </pc:sldChg>
      <pc:sldChg chg="addSp delSp modSp mod">
        <pc:chgData name="Matthieu De Mari" userId="dfb708c9-d8dc-439f-9a3b-c772bf4a311c" providerId="ADAL" clId="{AC0CA790-EDC2-4116-8838-0C3C4AEF80E1}" dt="2023-07-06T04:06:03.302" v="2047" actId="1076"/>
        <pc:sldMkLst>
          <pc:docMk/>
          <pc:sldMk cId="2441798468" sldId="829"/>
        </pc:sldMkLst>
        <pc:spChg chg="mod">
          <ac:chgData name="Matthieu De Mari" userId="dfb708c9-d8dc-439f-9a3b-c772bf4a311c" providerId="ADAL" clId="{AC0CA790-EDC2-4116-8838-0C3C4AEF80E1}" dt="2023-07-06T04:03:52.501" v="1923" actId="27636"/>
          <ac:spMkLst>
            <pc:docMk/>
            <pc:sldMk cId="2441798468" sldId="829"/>
            <ac:spMk id="3" creationId="{63E638E1-0E19-7F02-7FE0-49EBCE47EBFA}"/>
          </ac:spMkLst>
        </pc:spChg>
        <pc:spChg chg="add mod">
          <ac:chgData name="Matthieu De Mari" userId="dfb708c9-d8dc-439f-9a3b-c772bf4a311c" providerId="ADAL" clId="{AC0CA790-EDC2-4116-8838-0C3C4AEF80E1}" dt="2023-07-06T04:06:00.321" v="2046" actId="14100"/>
          <ac:spMkLst>
            <pc:docMk/>
            <pc:sldMk cId="2441798468" sldId="829"/>
            <ac:spMk id="7" creationId="{44129023-F68E-078F-9134-3441B0D61EA9}"/>
          </ac:spMkLst>
        </pc:spChg>
        <pc:picChg chg="add del mod">
          <ac:chgData name="Matthieu De Mari" userId="dfb708c9-d8dc-439f-9a3b-c772bf4a311c" providerId="ADAL" clId="{AC0CA790-EDC2-4116-8838-0C3C4AEF80E1}" dt="2023-07-06T03:52:03.055" v="1801" actId="21"/>
          <ac:picMkLst>
            <pc:docMk/>
            <pc:sldMk cId="2441798468" sldId="829"/>
            <ac:picMk id="5" creationId="{05FC1359-A4ED-D65F-D536-843F70B1661A}"/>
          </ac:picMkLst>
        </pc:picChg>
        <pc:picChg chg="add mod">
          <ac:chgData name="Matthieu De Mari" userId="dfb708c9-d8dc-439f-9a3b-c772bf4a311c" providerId="ADAL" clId="{AC0CA790-EDC2-4116-8838-0C3C4AEF80E1}" dt="2023-07-06T04:06:03.302" v="2047" actId="1076"/>
          <ac:picMkLst>
            <pc:docMk/>
            <pc:sldMk cId="2441798468" sldId="829"/>
            <ac:picMk id="6" creationId="{B9E7BE80-0CA2-4B8B-69D7-5C91E3AB8500}"/>
          </ac:picMkLst>
        </pc:picChg>
      </pc:sldChg>
      <pc:sldChg chg="addSp delSp modSp mod">
        <pc:chgData name="Matthieu De Mari" userId="dfb708c9-d8dc-439f-9a3b-c772bf4a311c" providerId="ADAL" clId="{AC0CA790-EDC2-4116-8838-0C3C4AEF80E1}" dt="2023-07-06T04:10:29.356" v="2299" actId="20577"/>
        <pc:sldMkLst>
          <pc:docMk/>
          <pc:sldMk cId="491711875" sldId="830"/>
        </pc:sldMkLst>
        <pc:spChg chg="mod">
          <ac:chgData name="Matthieu De Mari" userId="dfb708c9-d8dc-439f-9a3b-c772bf4a311c" providerId="ADAL" clId="{AC0CA790-EDC2-4116-8838-0C3C4AEF80E1}" dt="2023-07-06T04:10:29.356" v="2299" actId="20577"/>
          <ac:spMkLst>
            <pc:docMk/>
            <pc:sldMk cId="491711875" sldId="830"/>
            <ac:spMk id="3" creationId="{63E638E1-0E19-7F02-7FE0-49EBCE47EBFA}"/>
          </ac:spMkLst>
        </pc:spChg>
        <pc:picChg chg="del">
          <ac:chgData name="Matthieu De Mari" userId="dfb708c9-d8dc-439f-9a3b-c772bf4a311c" providerId="ADAL" clId="{AC0CA790-EDC2-4116-8838-0C3C4AEF80E1}" dt="2023-07-06T04:10:26.253" v="2296" actId="478"/>
          <ac:picMkLst>
            <pc:docMk/>
            <pc:sldMk cId="491711875" sldId="830"/>
            <ac:picMk id="5" creationId="{04BE87CC-6D9A-21CA-4052-9CC25E51F1B6}"/>
          </ac:picMkLst>
        </pc:picChg>
        <pc:picChg chg="add mod">
          <ac:chgData name="Matthieu De Mari" userId="dfb708c9-d8dc-439f-9a3b-c772bf4a311c" providerId="ADAL" clId="{AC0CA790-EDC2-4116-8838-0C3C4AEF80E1}" dt="2023-07-06T04:10:26.489" v="2297"/>
          <ac:picMkLst>
            <pc:docMk/>
            <pc:sldMk cId="491711875" sldId="830"/>
            <ac:picMk id="6" creationId="{CA2AFA82-4109-7FB0-8594-582930CE5F91}"/>
          </ac:picMkLst>
        </pc:picChg>
      </pc:sldChg>
    </pc:docChg>
  </pc:docChgLst>
  <pc:docChgLst>
    <pc:chgData name="Matthieu De Mari" userId="dfb708c9-d8dc-439f-9a3b-c772bf4a311c" providerId="ADAL" clId="{D2FDBEB2-E663-41FC-8A3C-AC79657DF6AB}"/>
    <pc:docChg chg="undo custSel addSld delSld modSld sldOrd addSection delSection modSection">
      <pc:chgData name="Matthieu De Mari" userId="dfb708c9-d8dc-439f-9a3b-c772bf4a311c" providerId="ADAL" clId="{D2FDBEB2-E663-41FC-8A3C-AC79657DF6AB}" dt="2023-02-07T06:56:13.154" v="16712" actId="20577"/>
      <pc:docMkLst>
        <pc:docMk/>
      </pc:docMkLst>
      <pc:sldChg chg="modSp del mod">
        <pc:chgData name="Matthieu De Mari" userId="dfb708c9-d8dc-439f-9a3b-c772bf4a311c" providerId="ADAL" clId="{D2FDBEB2-E663-41FC-8A3C-AC79657DF6AB}" dt="2023-02-07T04:59:33.507" v="10526" actId="47"/>
        <pc:sldMkLst>
          <pc:docMk/>
          <pc:sldMk cId="3442501962" sldId="257"/>
        </pc:sldMkLst>
        <pc:spChg chg="mod">
          <ac:chgData name="Matthieu De Mari" userId="dfb708c9-d8dc-439f-9a3b-c772bf4a311c" providerId="ADAL" clId="{D2FDBEB2-E663-41FC-8A3C-AC79657DF6AB}" dt="2023-01-31T09:38:27.909" v="1" actId="20577"/>
          <ac:spMkLst>
            <pc:docMk/>
            <pc:sldMk cId="3442501962" sldId="257"/>
            <ac:spMk id="2" creationId="{49D40417-A4D3-4CE8-96E7-708E2439AE7B}"/>
          </ac:spMkLst>
        </pc:spChg>
      </pc:sldChg>
      <pc:sldChg chg="del">
        <pc:chgData name="Matthieu De Mari" userId="dfb708c9-d8dc-439f-9a3b-c772bf4a311c" providerId="ADAL" clId="{D2FDBEB2-E663-41FC-8A3C-AC79657DF6AB}" dt="2023-02-07T06:52:05.212" v="16012" actId="47"/>
        <pc:sldMkLst>
          <pc:docMk/>
          <pc:sldMk cId="1893873068" sldId="266"/>
        </pc:sldMkLst>
      </pc:sldChg>
      <pc:sldChg chg="del">
        <pc:chgData name="Matthieu De Mari" userId="dfb708c9-d8dc-439f-9a3b-c772bf4a311c" providerId="ADAL" clId="{D2FDBEB2-E663-41FC-8A3C-AC79657DF6AB}" dt="2023-02-07T06:52:05.212" v="16012" actId="47"/>
        <pc:sldMkLst>
          <pc:docMk/>
          <pc:sldMk cId="3880949074" sldId="267"/>
        </pc:sldMkLst>
      </pc:sldChg>
      <pc:sldChg chg="modSp mod">
        <pc:chgData name="Matthieu De Mari" userId="dfb708c9-d8dc-439f-9a3b-c772bf4a311c" providerId="ADAL" clId="{D2FDBEB2-E663-41FC-8A3C-AC79657DF6AB}" dt="2023-02-07T06:55:26.623" v="16650" actId="20577"/>
        <pc:sldMkLst>
          <pc:docMk/>
          <pc:sldMk cId="1036081419" sldId="346"/>
        </pc:sldMkLst>
        <pc:spChg chg="mod">
          <ac:chgData name="Matthieu De Mari" userId="dfb708c9-d8dc-439f-9a3b-c772bf4a311c" providerId="ADAL" clId="{D2FDBEB2-E663-41FC-8A3C-AC79657DF6AB}" dt="2023-01-31T09:38:33.645" v="7" actId="20577"/>
          <ac:spMkLst>
            <pc:docMk/>
            <pc:sldMk cId="1036081419" sldId="346"/>
            <ac:spMk id="2" creationId="{11A08BA8-9DEC-4471-8590-434E8D8BB4A0}"/>
          </ac:spMkLst>
        </pc:spChg>
        <pc:spChg chg="mod">
          <ac:chgData name="Matthieu De Mari" userId="dfb708c9-d8dc-439f-9a3b-c772bf4a311c" providerId="ADAL" clId="{D2FDBEB2-E663-41FC-8A3C-AC79657DF6AB}" dt="2023-02-07T06:53:41.149" v="16314" actId="20577"/>
          <ac:spMkLst>
            <pc:docMk/>
            <pc:sldMk cId="1036081419" sldId="346"/>
            <ac:spMk id="3" creationId="{47E3549C-D723-41E6-8478-270ACE043694}"/>
          </ac:spMkLst>
        </pc:spChg>
        <pc:spChg chg="mod">
          <ac:chgData name="Matthieu De Mari" userId="dfb708c9-d8dc-439f-9a3b-c772bf4a311c" providerId="ADAL" clId="{D2FDBEB2-E663-41FC-8A3C-AC79657DF6AB}" dt="2023-02-07T06:55:26.623" v="16650" actId="20577"/>
          <ac:spMkLst>
            <pc:docMk/>
            <pc:sldMk cId="1036081419" sldId="346"/>
            <ac:spMk id="4" creationId="{7E420A50-DCDA-4FEF-986F-775F53063E3A}"/>
          </ac:spMkLst>
        </pc:spChg>
      </pc:sldChg>
      <pc:sldChg chg="modSp mod">
        <pc:chgData name="Matthieu De Mari" userId="dfb708c9-d8dc-439f-9a3b-c772bf4a311c" providerId="ADAL" clId="{D2FDBEB2-E663-41FC-8A3C-AC79657DF6AB}" dt="2023-02-07T01:27:23.451" v="8353" actId="20577"/>
        <pc:sldMkLst>
          <pc:docMk/>
          <pc:sldMk cId="1040156172" sldId="377"/>
        </pc:sldMkLst>
        <pc:spChg chg="mod">
          <ac:chgData name="Matthieu De Mari" userId="dfb708c9-d8dc-439f-9a3b-c772bf4a311c" providerId="ADAL" clId="{D2FDBEB2-E663-41FC-8A3C-AC79657DF6AB}" dt="2023-02-07T01:27:23.451" v="8353" actId="20577"/>
          <ac:spMkLst>
            <pc:docMk/>
            <pc:sldMk cId="1040156172" sldId="377"/>
            <ac:spMk id="2" creationId="{080CEB46-CC16-4D19-8C2C-AEE9471D8168}"/>
          </ac:spMkLst>
        </pc:spChg>
      </pc:sldChg>
      <pc:sldChg chg="addSp delSp modSp new del mod modClrScheme chgLayout">
        <pc:chgData name="Matthieu De Mari" userId="dfb708c9-d8dc-439f-9a3b-c772bf4a311c" providerId="ADAL" clId="{D2FDBEB2-E663-41FC-8A3C-AC79657DF6AB}" dt="2023-02-07T04:59:34.735" v="10527" actId="47"/>
        <pc:sldMkLst>
          <pc:docMk/>
          <pc:sldMk cId="380766058" sldId="378"/>
        </pc:sldMkLst>
        <pc:spChg chg="del mod ord">
          <ac:chgData name="Matthieu De Mari" userId="dfb708c9-d8dc-439f-9a3b-c772bf4a311c" providerId="ADAL" clId="{D2FDBEB2-E663-41FC-8A3C-AC79657DF6AB}" dt="2023-02-03T06:04:00.097" v="327" actId="700"/>
          <ac:spMkLst>
            <pc:docMk/>
            <pc:sldMk cId="380766058" sldId="378"/>
            <ac:spMk id="2" creationId="{994AE3DB-EF76-E311-EBF2-7EA1ECA377EA}"/>
          </ac:spMkLst>
        </pc:spChg>
        <pc:spChg chg="mod ord">
          <ac:chgData name="Matthieu De Mari" userId="dfb708c9-d8dc-439f-9a3b-c772bf4a311c" providerId="ADAL" clId="{D2FDBEB2-E663-41FC-8A3C-AC79657DF6AB}" dt="2023-02-03T06:08:30.465" v="663" actId="20577"/>
          <ac:spMkLst>
            <pc:docMk/>
            <pc:sldMk cId="380766058" sldId="378"/>
            <ac:spMk id="3" creationId="{65399E50-9E84-8D67-B55F-073C06C3D10E}"/>
          </ac:spMkLst>
        </pc:spChg>
        <pc:spChg chg="add mod ord">
          <ac:chgData name="Matthieu De Mari" userId="dfb708c9-d8dc-439f-9a3b-c772bf4a311c" providerId="ADAL" clId="{D2FDBEB2-E663-41FC-8A3C-AC79657DF6AB}" dt="2023-02-03T06:08:42.324" v="707" actId="20577"/>
          <ac:spMkLst>
            <pc:docMk/>
            <pc:sldMk cId="380766058" sldId="378"/>
            <ac:spMk id="4" creationId="{0DC6A3F0-334F-9B7D-CECA-321756F77DD7}"/>
          </ac:spMkLst>
        </pc:spChg>
        <pc:spChg chg="add mod ord">
          <ac:chgData name="Matthieu De Mari" userId="dfb708c9-d8dc-439f-9a3b-c772bf4a311c" providerId="ADAL" clId="{D2FDBEB2-E663-41FC-8A3C-AC79657DF6AB}" dt="2023-02-03T06:07:40.631" v="545" actId="27636"/>
          <ac:spMkLst>
            <pc:docMk/>
            <pc:sldMk cId="380766058" sldId="378"/>
            <ac:spMk id="5" creationId="{E85979EA-F014-A9DE-13D1-EA9A2099FCA3}"/>
          </ac:spMkLst>
        </pc:spChg>
      </pc:sldChg>
      <pc:sldChg chg="addSp delSp modSp new del mod modClrScheme chgLayout">
        <pc:chgData name="Matthieu De Mari" userId="dfb708c9-d8dc-439f-9a3b-c772bf4a311c" providerId="ADAL" clId="{D2FDBEB2-E663-41FC-8A3C-AC79657DF6AB}" dt="2023-02-07T04:59:37.360" v="10528" actId="47"/>
        <pc:sldMkLst>
          <pc:docMk/>
          <pc:sldMk cId="1970187575" sldId="379"/>
        </pc:sldMkLst>
        <pc:spChg chg="del mod ord">
          <ac:chgData name="Matthieu De Mari" userId="dfb708c9-d8dc-439f-9a3b-c772bf4a311c" providerId="ADAL" clId="{D2FDBEB2-E663-41FC-8A3C-AC79657DF6AB}" dt="2023-02-03T06:09:52.530" v="721" actId="700"/>
          <ac:spMkLst>
            <pc:docMk/>
            <pc:sldMk cId="1970187575" sldId="379"/>
            <ac:spMk id="2" creationId="{8E8C2158-1B5F-49B1-EFBA-C654B2C7E327}"/>
          </ac:spMkLst>
        </pc:spChg>
        <pc:spChg chg="del mod ord">
          <ac:chgData name="Matthieu De Mari" userId="dfb708c9-d8dc-439f-9a3b-c772bf4a311c" providerId="ADAL" clId="{D2FDBEB2-E663-41FC-8A3C-AC79657DF6AB}" dt="2023-02-03T06:09:52.530" v="721" actId="700"/>
          <ac:spMkLst>
            <pc:docMk/>
            <pc:sldMk cId="1970187575" sldId="379"/>
            <ac:spMk id="3" creationId="{350410A3-AA46-4D57-BBE4-7C2245269B80}"/>
          </ac:spMkLst>
        </pc:spChg>
        <pc:spChg chg="add mod ord">
          <ac:chgData name="Matthieu De Mari" userId="dfb708c9-d8dc-439f-9a3b-c772bf4a311c" providerId="ADAL" clId="{D2FDBEB2-E663-41FC-8A3C-AC79657DF6AB}" dt="2023-02-03T06:09:56.595" v="738" actId="20577"/>
          <ac:spMkLst>
            <pc:docMk/>
            <pc:sldMk cId="1970187575" sldId="379"/>
            <ac:spMk id="4" creationId="{35AF26F8-A3EF-1DA4-0F08-821904720C49}"/>
          </ac:spMkLst>
        </pc:spChg>
        <pc:spChg chg="add mod ord">
          <ac:chgData name="Matthieu De Mari" userId="dfb708c9-d8dc-439f-9a3b-c772bf4a311c" providerId="ADAL" clId="{D2FDBEB2-E663-41FC-8A3C-AC79657DF6AB}" dt="2023-02-03T06:11:03.285" v="798" actId="20577"/>
          <ac:spMkLst>
            <pc:docMk/>
            <pc:sldMk cId="1970187575" sldId="379"/>
            <ac:spMk id="5" creationId="{DF664FFA-9452-2803-1619-F2562904679D}"/>
          </ac:spMkLst>
        </pc:spChg>
        <pc:spChg chg="add del mod ord">
          <ac:chgData name="Matthieu De Mari" userId="dfb708c9-d8dc-439f-9a3b-c772bf4a311c" providerId="ADAL" clId="{D2FDBEB2-E663-41FC-8A3C-AC79657DF6AB}" dt="2023-02-03T06:11:06.947" v="799" actId="478"/>
          <ac:spMkLst>
            <pc:docMk/>
            <pc:sldMk cId="1970187575" sldId="379"/>
            <ac:spMk id="6" creationId="{54FAFB93-0158-7B14-C177-779BCF8BEC15}"/>
          </ac:spMkLst>
        </pc:spChg>
        <pc:picChg chg="add mod">
          <ac:chgData name="Matthieu De Mari" userId="dfb708c9-d8dc-439f-9a3b-c772bf4a311c" providerId="ADAL" clId="{D2FDBEB2-E663-41FC-8A3C-AC79657DF6AB}" dt="2023-02-03T06:12:18.186" v="801" actId="1076"/>
          <ac:picMkLst>
            <pc:docMk/>
            <pc:sldMk cId="1970187575" sldId="379"/>
            <ac:picMk id="8" creationId="{38396DA0-ACDE-2CF1-5318-A812A302B91F}"/>
          </ac:picMkLst>
        </pc:picChg>
      </pc:sldChg>
      <pc:sldChg chg="addSp delSp modSp new del mod modClrScheme chgLayout">
        <pc:chgData name="Matthieu De Mari" userId="dfb708c9-d8dc-439f-9a3b-c772bf4a311c" providerId="ADAL" clId="{D2FDBEB2-E663-41FC-8A3C-AC79657DF6AB}" dt="2023-02-07T04:59:38.213" v="10529" actId="47"/>
        <pc:sldMkLst>
          <pc:docMk/>
          <pc:sldMk cId="2100436947" sldId="380"/>
        </pc:sldMkLst>
        <pc:spChg chg="mod ord">
          <ac:chgData name="Matthieu De Mari" userId="dfb708c9-d8dc-439f-9a3b-c772bf4a311c" providerId="ADAL" clId="{D2FDBEB2-E663-41FC-8A3C-AC79657DF6AB}" dt="2023-02-03T06:36:43.027" v="1970" actId="700"/>
          <ac:spMkLst>
            <pc:docMk/>
            <pc:sldMk cId="2100436947" sldId="380"/>
            <ac:spMk id="2" creationId="{77126354-C35C-9E58-34D0-5861FBC9E6D5}"/>
          </ac:spMkLst>
        </pc:spChg>
        <pc:spChg chg="del mod ord">
          <ac:chgData name="Matthieu De Mari" userId="dfb708c9-d8dc-439f-9a3b-c772bf4a311c" providerId="ADAL" clId="{D2FDBEB2-E663-41FC-8A3C-AC79657DF6AB}" dt="2023-02-03T06:36:43.027" v="1970" actId="700"/>
          <ac:spMkLst>
            <pc:docMk/>
            <pc:sldMk cId="2100436947" sldId="380"/>
            <ac:spMk id="3" creationId="{AE633EF7-FE8D-5712-4111-81D6DAA3DCD5}"/>
          </ac:spMkLst>
        </pc:spChg>
        <pc:spChg chg="add mod ord">
          <ac:chgData name="Matthieu De Mari" userId="dfb708c9-d8dc-439f-9a3b-c772bf4a311c" providerId="ADAL" clId="{D2FDBEB2-E663-41FC-8A3C-AC79657DF6AB}" dt="2023-02-03T06:39:40.751" v="2139" actId="207"/>
          <ac:spMkLst>
            <pc:docMk/>
            <pc:sldMk cId="2100436947" sldId="380"/>
            <ac:spMk id="4" creationId="{11F8287B-68F9-6307-9899-F1C2672A4FC6}"/>
          </ac:spMkLst>
        </pc:spChg>
        <pc:spChg chg="add del mod ord">
          <ac:chgData name="Matthieu De Mari" userId="dfb708c9-d8dc-439f-9a3b-c772bf4a311c" providerId="ADAL" clId="{D2FDBEB2-E663-41FC-8A3C-AC79657DF6AB}" dt="2023-02-03T06:37:09.502" v="1971" actId="478"/>
          <ac:spMkLst>
            <pc:docMk/>
            <pc:sldMk cId="2100436947" sldId="380"/>
            <ac:spMk id="5" creationId="{446D88DD-65EC-951A-F5A9-40ABB1237F28}"/>
          </ac:spMkLst>
        </pc:spChg>
        <pc:picChg chg="add del mod">
          <ac:chgData name="Matthieu De Mari" userId="dfb708c9-d8dc-439f-9a3b-c772bf4a311c" providerId="ADAL" clId="{D2FDBEB2-E663-41FC-8A3C-AC79657DF6AB}" dt="2023-02-03T06:38:23.552" v="2051" actId="478"/>
          <ac:picMkLst>
            <pc:docMk/>
            <pc:sldMk cId="2100436947" sldId="380"/>
            <ac:picMk id="7" creationId="{93AE3261-9FCE-E201-2461-9CBC53BDD1C6}"/>
          </ac:picMkLst>
        </pc:picChg>
        <pc:picChg chg="add mod modCrop">
          <ac:chgData name="Matthieu De Mari" userId="dfb708c9-d8dc-439f-9a3b-c772bf4a311c" providerId="ADAL" clId="{D2FDBEB2-E663-41FC-8A3C-AC79657DF6AB}" dt="2023-02-03T06:38:45.501" v="2060" actId="1076"/>
          <ac:picMkLst>
            <pc:docMk/>
            <pc:sldMk cId="2100436947" sldId="380"/>
            <ac:picMk id="9" creationId="{56F683A9-058D-AF33-0AA8-27120C94D3E3}"/>
          </ac:picMkLst>
        </pc:picChg>
        <pc:picChg chg="add mod">
          <ac:chgData name="Matthieu De Mari" userId="dfb708c9-d8dc-439f-9a3b-c772bf4a311c" providerId="ADAL" clId="{D2FDBEB2-E663-41FC-8A3C-AC79657DF6AB}" dt="2023-02-03T06:38:40.424" v="2056" actId="1076"/>
          <ac:picMkLst>
            <pc:docMk/>
            <pc:sldMk cId="2100436947" sldId="380"/>
            <ac:picMk id="11" creationId="{546EFE0C-C1D6-FB5D-CFDC-E9D49F2BEFDE}"/>
          </ac:picMkLst>
        </pc:picChg>
      </pc:sldChg>
      <pc:sldChg chg="addSp modSp new del mod modClrScheme chgLayout">
        <pc:chgData name="Matthieu De Mari" userId="dfb708c9-d8dc-439f-9a3b-c772bf4a311c" providerId="ADAL" clId="{D2FDBEB2-E663-41FC-8A3C-AC79657DF6AB}" dt="2023-02-07T04:59:38.925" v="10530" actId="47"/>
        <pc:sldMkLst>
          <pc:docMk/>
          <pc:sldMk cId="3251402422" sldId="381"/>
        </pc:sldMkLst>
        <pc:spChg chg="mod ord">
          <ac:chgData name="Matthieu De Mari" userId="dfb708c9-d8dc-439f-9a3b-c772bf4a311c" providerId="ADAL" clId="{D2FDBEB2-E663-41FC-8A3C-AC79657DF6AB}" dt="2023-02-03T06:42:51.710" v="2241" actId="700"/>
          <ac:spMkLst>
            <pc:docMk/>
            <pc:sldMk cId="3251402422" sldId="381"/>
            <ac:spMk id="2" creationId="{D5C2C212-E261-A521-5A07-4F79BEE7D615}"/>
          </ac:spMkLst>
        </pc:spChg>
        <pc:spChg chg="mod ord">
          <ac:chgData name="Matthieu De Mari" userId="dfb708c9-d8dc-439f-9a3b-c772bf4a311c" providerId="ADAL" clId="{D2FDBEB2-E663-41FC-8A3C-AC79657DF6AB}" dt="2023-02-03T06:43:16.501" v="2260" actId="20577"/>
          <ac:spMkLst>
            <pc:docMk/>
            <pc:sldMk cId="3251402422" sldId="381"/>
            <ac:spMk id="3" creationId="{EB875A09-F649-0453-782D-77AD08503234}"/>
          </ac:spMkLst>
        </pc:spChg>
        <pc:spChg chg="add mod ord">
          <ac:chgData name="Matthieu De Mari" userId="dfb708c9-d8dc-439f-9a3b-c772bf4a311c" providerId="ADAL" clId="{D2FDBEB2-E663-41FC-8A3C-AC79657DF6AB}" dt="2023-02-03T06:43:05.116" v="2258" actId="20577"/>
          <ac:spMkLst>
            <pc:docMk/>
            <pc:sldMk cId="3251402422" sldId="381"/>
            <ac:spMk id="4" creationId="{953DB814-D545-5828-A2A0-FEEF73BDC2D8}"/>
          </ac:spMkLst>
        </pc:spChg>
      </pc:sldChg>
      <pc:sldChg chg="addSp delSp modSp new del mod modClrScheme chgLayout">
        <pc:chgData name="Matthieu De Mari" userId="dfb708c9-d8dc-439f-9a3b-c772bf4a311c" providerId="ADAL" clId="{D2FDBEB2-E663-41FC-8A3C-AC79657DF6AB}" dt="2023-02-07T04:59:39.758" v="10531" actId="47"/>
        <pc:sldMkLst>
          <pc:docMk/>
          <pc:sldMk cId="1017635827" sldId="382"/>
        </pc:sldMkLst>
        <pc:spChg chg="mod ord">
          <ac:chgData name="Matthieu De Mari" userId="dfb708c9-d8dc-439f-9a3b-c772bf4a311c" providerId="ADAL" clId="{D2FDBEB2-E663-41FC-8A3C-AC79657DF6AB}" dt="2023-02-03T06:45:47.810" v="2310" actId="700"/>
          <ac:spMkLst>
            <pc:docMk/>
            <pc:sldMk cId="1017635827" sldId="382"/>
            <ac:spMk id="2" creationId="{C3F2713C-FE07-816E-6FFD-E2674D11721D}"/>
          </ac:spMkLst>
        </pc:spChg>
        <pc:spChg chg="mod ord">
          <ac:chgData name="Matthieu De Mari" userId="dfb708c9-d8dc-439f-9a3b-c772bf4a311c" providerId="ADAL" clId="{D2FDBEB2-E663-41FC-8A3C-AC79657DF6AB}" dt="2023-02-03T06:47:20.609" v="2338"/>
          <ac:spMkLst>
            <pc:docMk/>
            <pc:sldMk cId="1017635827" sldId="382"/>
            <ac:spMk id="3" creationId="{FA1F1CE6-06FF-6DD6-265C-39A26CC7DB57}"/>
          </ac:spMkLst>
        </pc:spChg>
        <pc:spChg chg="add del mod ord">
          <ac:chgData name="Matthieu De Mari" userId="dfb708c9-d8dc-439f-9a3b-c772bf4a311c" providerId="ADAL" clId="{D2FDBEB2-E663-41FC-8A3C-AC79657DF6AB}" dt="2023-02-03T06:45:33.252" v="2308" actId="478"/>
          <ac:spMkLst>
            <pc:docMk/>
            <pc:sldMk cId="1017635827" sldId="382"/>
            <ac:spMk id="4" creationId="{5843D25B-9D04-4D41-556D-2F94CE141136}"/>
          </ac:spMkLst>
        </pc:spChg>
        <pc:spChg chg="add del mod ord">
          <ac:chgData name="Matthieu De Mari" userId="dfb708c9-d8dc-439f-9a3b-c772bf4a311c" providerId="ADAL" clId="{D2FDBEB2-E663-41FC-8A3C-AC79657DF6AB}" dt="2023-02-03T06:47:23.986" v="2339" actId="478"/>
          <ac:spMkLst>
            <pc:docMk/>
            <pc:sldMk cId="1017635827" sldId="382"/>
            <ac:spMk id="5" creationId="{9CC08854-D3E9-2AA4-3B21-DA2728469A18}"/>
          </ac:spMkLst>
        </pc:spChg>
        <pc:picChg chg="add mod">
          <ac:chgData name="Matthieu De Mari" userId="dfb708c9-d8dc-439f-9a3b-c772bf4a311c" providerId="ADAL" clId="{D2FDBEB2-E663-41FC-8A3C-AC79657DF6AB}" dt="2023-02-03T06:48:14.770" v="2345" actId="14100"/>
          <ac:picMkLst>
            <pc:docMk/>
            <pc:sldMk cId="1017635827" sldId="382"/>
            <ac:picMk id="7" creationId="{6AF5739C-A62C-69DB-A2FB-542D29AC8C09}"/>
          </ac:picMkLst>
        </pc:picChg>
      </pc:sldChg>
      <pc:sldChg chg="modSp new del mod">
        <pc:chgData name="Matthieu De Mari" userId="dfb708c9-d8dc-439f-9a3b-c772bf4a311c" providerId="ADAL" clId="{D2FDBEB2-E663-41FC-8A3C-AC79657DF6AB}" dt="2023-02-07T04:59:41.215" v="10533" actId="47"/>
        <pc:sldMkLst>
          <pc:docMk/>
          <pc:sldMk cId="1921397945" sldId="383"/>
        </pc:sldMkLst>
        <pc:spChg chg="mod">
          <ac:chgData name="Matthieu De Mari" userId="dfb708c9-d8dc-439f-9a3b-c772bf4a311c" providerId="ADAL" clId="{D2FDBEB2-E663-41FC-8A3C-AC79657DF6AB}" dt="2023-02-03T07:03:08.764" v="2609" actId="20577"/>
          <ac:spMkLst>
            <pc:docMk/>
            <pc:sldMk cId="1921397945" sldId="383"/>
            <ac:spMk id="2" creationId="{FBC36228-8F7A-1389-12CE-514215337F1A}"/>
          </ac:spMkLst>
        </pc:spChg>
        <pc:spChg chg="mod">
          <ac:chgData name="Matthieu De Mari" userId="dfb708c9-d8dc-439f-9a3b-c772bf4a311c" providerId="ADAL" clId="{D2FDBEB2-E663-41FC-8A3C-AC79657DF6AB}" dt="2023-02-03T07:03:32.616" v="2650" actId="20577"/>
          <ac:spMkLst>
            <pc:docMk/>
            <pc:sldMk cId="1921397945" sldId="383"/>
            <ac:spMk id="3" creationId="{4E3EB5A2-1EBE-6555-85E5-4CA6DEF3845D}"/>
          </ac:spMkLst>
        </pc:spChg>
      </pc:sldChg>
      <pc:sldChg chg="addSp delSp modSp new del mod modClrScheme chgLayout">
        <pc:chgData name="Matthieu De Mari" userId="dfb708c9-d8dc-439f-9a3b-c772bf4a311c" providerId="ADAL" clId="{D2FDBEB2-E663-41FC-8A3C-AC79657DF6AB}" dt="2023-02-07T04:59:41.977" v="10534" actId="47"/>
        <pc:sldMkLst>
          <pc:docMk/>
          <pc:sldMk cId="1420298135" sldId="384"/>
        </pc:sldMkLst>
        <pc:spChg chg="del mod ord">
          <ac:chgData name="Matthieu De Mari" userId="dfb708c9-d8dc-439f-9a3b-c772bf4a311c" providerId="ADAL" clId="{D2FDBEB2-E663-41FC-8A3C-AC79657DF6AB}" dt="2023-02-03T07:12:40.970" v="3218" actId="700"/>
          <ac:spMkLst>
            <pc:docMk/>
            <pc:sldMk cId="1420298135" sldId="384"/>
            <ac:spMk id="2" creationId="{857AA423-E77E-C7F5-72AD-FB7701923EB9}"/>
          </ac:spMkLst>
        </pc:spChg>
        <pc:spChg chg="del mod ord">
          <ac:chgData name="Matthieu De Mari" userId="dfb708c9-d8dc-439f-9a3b-c772bf4a311c" providerId="ADAL" clId="{D2FDBEB2-E663-41FC-8A3C-AC79657DF6AB}" dt="2023-02-03T07:12:40.970" v="3218" actId="700"/>
          <ac:spMkLst>
            <pc:docMk/>
            <pc:sldMk cId="1420298135" sldId="384"/>
            <ac:spMk id="3" creationId="{E9F46571-05A8-834D-E8F0-712DFB2A1C4F}"/>
          </ac:spMkLst>
        </pc:spChg>
        <pc:spChg chg="add mod ord">
          <ac:chgData name="Matthieu De Mari" userId="dfb708c9-d8dc-439f-9a3b-c772bf4a311c" providerId="ADAL" clId="{D2FDBEB2-E663-41FC-8A3C-AC79657DF6AB}" dt="2023-02-03T07:13:50.287" v="3286" actId="700"/>
          <ac:spMkLst>
            <pc:docMk/>
            <pc:sldMk cId="1420298135" sldId="384"/>
            <ac:spMk id="4" creationId="{42595458-81E2-940F-A3E9-22F09182BCC3}"/>
          </ac:spMkLst>
        </pc:spChg>
        <pc:spChg chg="add mod ord">
          <ac:chgData name="Matthieu De Mari" userId="dfb708c9-d8dc-439f-9a3b-c772bf4a311c" providerId="ADAL" clId="{D2FDBEB2-E663-41FC-8A3C-AC79657DF6AB}" dt="2023-02-03T08:27:26.197" v="6114" actId="20577"/>
          <ac:spMkLst>
            <pc:docMk/>
            <pc:sldMk cId="1420298135" sldId="384"/>
            <ac:spMk id="5" creationId="{CBDF5152-8165-F342-BDF9-7CF1D911D8E8}"/>
          </ac:spMkLst>
        </pc:spChg>
        <pc:spChg chg="add del mod ord">
          <ac:chgData name="Matthieu De Mari" userId="dfb708c9-d8dc-439f-9a3b-c772bf4a311c" providerId="ADAL" clId="{D2FDBEB2-E663-41FC-8A3C-AC79657DF6AB}" dt="2023-02-03T07:12:55.925" v="3280" actId="478"/>
          <ac:spMkLst>
            <pc:docMk/>
            <pc:sldMk cId="1420298135" sldId="384"/>
            <ac:spMk id="6" creationId="{48565126-CF1C-6D7E-4E25-0531902FF4E8}"/>
          </ac:spMkLst>
        </pc:spChg>
        <pc:picChg chg="add mod">
          <ac:chgData name="Matthieu De Mari" userId="dfb708c9-d8dc-439f-9a3b-c772bf4a311c" providerId="ADAL" clId="{D2FDBEB2-E663-41FC-8A3C-AC79657DF6AB}" dt="2023-02-03T07:14:26.983" v="3289" actId="1076"/>
          <ac:picMkLst>
            <pc:docMk/>
            <pc:sldMk cId="1420298135" sldId="384"/>
            <ac:picMk id="8" creationId="{0A7C372F-E912-DE4A-4DF1-EE8281CE0024}"/>
          </ac:picMkLst>
        </pc:picChg>
      </pc:sldChg>
      <pc:sldChg chg="addSp modSp new del mod">
        <pc:chgData name="Matthieu De Mari" userId="dfb708c9-d8dc-439f-9a3b-c772bf4a311c" providerId="ADAL" clId="{D2FDBEB2-E663-41FC-8A3C-AC79657DF6AB}" dt="2023-02-07T04:59:42.948" v="10535" actId="47"/>
        <pc:sldMkLst>
          <pc:docMk/>
          <pc:sldMk cId="2560511070" sldId="385"/>
        </pc:sldMkLst>
        <pc:spChg chg="mod">
          <ac:chgData name="Matthieu De Mari" userId="dfb708c9-d8dc-439f-9a3b-c772bf4a311c" providerId="ADAL" clId="{D2FDBEB2-E663-41FC-8A3C-AC79657DF6AB}" dt="2023-02-03T07:15:26.249" v="3350" actId="20577"/>
          <ac:spMkLst>
            <pc:docMk/>
            <pc:sldMk cId="2560511070" sldId="385"/>
            <ac:spMk id="2" creationId="{D7697535-1088-B797-5883-502EDFA1C675}"/>
          </ac:spMkLst>
        </pc:spChg>
        <pc:spChg chg="mod">
          <ac:chgData name="Matthieu De Mari" userId="dfb708c9-d8dc-439f-9a3b-c772bf4a311c" providerId="ADAL" clId="{D2FDBEB2-E663-41FC-8A3C-AC79657DF6AB}" dt="2023-02-03T08:27:48.202" v="6121" actId="20577"/>
          <ac:spMkLst>
            <pc:docMk/>
            <pc:sldMk cId="2560511070" sldId="385"/>
            <ac:spMk id="3" creationId="{BA745D00-1AA4-E710-F652-A7E165C17CC6}"/>
          </ac:spMkLst>
        </pc:spChg>
        <pc:picChg chg="add mod">
          <ac:chgData name="Matthieu De Mari" userId="dfb708c9-d8dc-439f-9a3b-c772bf4a311c" providerId="ADAL" clId="{D2FDBEB2-E663-41FC-8A3C-AC79657DF6AB}" dt="2023-02-03T07:17:11.091" v="3566" actId="14100"/>
          <ac:picMkLst>
            <pc:docMk/>
            <pc:sldMk cId="2560511070" sldId="385"/>
            <ac:picMk id="5" creationId="{D46F7538-0929-9C7F-4437-2EFA2BF34CB6}"/>
          </ac:picMkLst>
        </pc:picChg>
      </pc:sldChg>
      <pc:sldChg chg="addSp delSp modSp new del mod modClrScheme chgLayout">
        <pc:chgData name="Matthieu De Mari" userId="dfb708c9-d8dc-439f-9a3b-c772bf4a311c" providerId="ADAL" clId="{D2FDBEB2-E663-41FC-8A3C-AC79657DF6AB}" dt="2023-02-07T04:59:44.161" v="10536" actId="47"/>
        <pc:sldMkLst>
          <pc:docMk/>
          <pc:sldMk cId="1116470923" sldId="386"/>
        </pc:sldMkLst>
        <pc:spChg chg="mod ord">
          <ac:chgData name="Matthieu De Mari" userId="dfb708c9-d8dc-439f-9a3b-c772bf4a311c" providerId="ADAL" clId="{D2FDBEB2-E663-41FC-8A3C-AC79657DF6AB}" dt="2023-02-03T07:22:34.358" v="3703" actId="700"/>
          <ac:spMkLst>
            <pc:docMk/>
            <pc:sldMk cId="1116470923" sldId="386"/>
            <ac:spMk id="2" creationId="{FBBD2A6B-552C-9A92-9B5D-5DB897023119}"/>
          </ac:spMkLst>
        </pc:spChg>
        <pc:spChg chg="mod ord">
          <ac:chgData name="Matthieu De Mari" userId="dfb708c9-d8dc-439f-9a3b-c772bf4a311c" providerId="ADAL" clId="{D2FDBEB2-E663-41FC-8A3C-AC79657DF6AB}" dt="2023-02-03T07:24:21.886" v="3777" actId="20577"/>
          <ac:spMkLst>
            <pc:docMk/>
            <pc:sldMk cId="1116470923" sldId="386"/>
            <ac:spMk id="3" creationId="{44608F03-1D5E-5E62-5A70-1B8EB17DF397}"/>
          </ac:spMkLst>
        </pc:spChg>
        <pc:spChg chg="add del mod ord">
          <ac:chgData name="Matthieu De Mari" userId="dfb708c9-d8dc-439f-9a3b-c772bf4a311c" providerId="ADAL" clId="{D2FDBEB2-E663-41FC-8A3C-AC79657DF6AB}" dt="2023-02-03T07:21:20.198" v="3685" actId="478"/>
          <ac:spMkLst>
            <pc:docMk/>
            <pc:sldMk cId="1116470923" sldId="386"/>
            <ac:spMk id="4" creationId="{34F51327-852F-2DAF-82BD-5E83C4E5CD85}"/>
          </ac:spMkLst>
        </pc:spChg>
        <pc:picChg chg="add del mod">
          <ac:chgData name="Matthieu De Mari" userId="dfb708c9-d8dc-439f-9a3b-c772bf4a311c" providerId="ADAL" clId="{D2FDBEB2-E663-41FC-8A3C-AC79657DF6AB}" dt="2023-02-03T07:22:36.067" v="3704" actId="478"/>
          <ac:picMkLst>
            <pc:docMk/>
            <pc:sldMk cId="1116470923" sldId="386"/>
            <ac:picMk id="6" creationId="{E646E1A0-EF8B-8076-F40B-06546F4B9B9C}"/>
          </ac:picMkLst>
        </pc:picChg>
        <pc:picChg chg="add mod">
          <ac:chgData name="Matthieu De Mari" userId="dfb708c9-d8dc-439f-9a3b-c772bf4a311c" providerId="ADAL" clId="{D2FDBEB2-E663-41FC-8A3C-AC79657DF6AB}" dt="2023-02-03T07:23:54.664" v="3719" actId="14100"/>
          <ac:picMkLst>
            <pc:docMk/>
            <pc:sldMk cId="1116470923" sldId="386"/>
            <ac:picMk id="7" creationId="{ECC234CE-D676-ECD3-D2E7-52357BDE961D}"/>
          </ac:picMkLst>
        </pc:picChg>
      </pc:sldChg>
      <pc:sldChg chg="modSp new del mod">
        <pc:chgData name="Matthieu De Mari" userId="dfb708c9-d8dc-439f-9a3b-c772bf4a311c" providerId="ADAL" clId="{D2FDBEB2-E663-41FC-8A3C-AC79657DF6AB}" dt="2023-02-07T04:59:45.573" v="10537" actId="47"/>
        <pc:sldMkLst>
          <pc:docMk/>
          <pc:sldMk cId="2474697269" sldId="387"/>
        </pc:sldMkLst>
        <pc:spChg chg="mod">
          <ac:chgData name="Matthieu De Mari" userId="dfb708c9-d8dc-439f-9a3b-c772bf4a311c" providerId="ADAL" clId="{D2FDBEB2-E663-41FC-8A3C-AC79657DF6AB}" dt="2023-02-03T07:49:36.276" v="3809" actId="20577"/>
          <ac:spMkLst>
            <pc:docMk/>
            <pc:sldMk cId="2474697269" sldId="387"/>
            <ac:spMk id="2" creationId="{917AFA90-DB7E-A390-9716-D81708D85130}"/>
          </ac:spMkLst>
        </pc:spChg>
        <pc:spChg chg="mod">
          <ac:chgData name="Matthieu De Mari" userId="dfb708c9-d8dc-439f-9a3b-c772bf4a311c" providerId="ADAL" clId="{D2FDBEB2-E663-41FC-8A3C-AC79657DF6AB}" dt="2023-02-03T07:51:47.934" v="3926" actId="20577"/>
          <ac:spMkLst>
            <pc:docMk/>
            <pc:sldMk cId="2474697269" sldId="387"/>
            <ac:spMk id="3" creationId="{C7732CA9-163D-B4B0-71B2-AEA1EC81E0E6}"/>
          </ac:spMkLst>
        </pc:spChg>
      </pc:sldChg>
      <pc:sldChg chg="modSp new del mod">
        <pc:chgData name="Matthieu De Mari" userId="dfb708c9-d8dc-439f-9a3b-c772bf4a311c" providerId="ADAL" clId="{D2FDBEB2-E663-41FC-8A3C-AC79657DF6AB}" dt="2023-02-07T04:59:46.969" v="10538" actId="47"/>
        <pc:sldMkLst>
          <pc:docMk/>
          <pc:sldMk cId="4198773114" sldId="388"/>
        </pc:sldMkLst>
        <pc:spChg chg="mod">
          <ac:chgData name="Matthieu De Mari" userId="dfb708c9-d8dc-439f-9a3b-c772bf4a311c" providerId="ADAL" clId="{D2FDBEB2-E663-41FC-8A3C-AC79657DF6AB}" dt="2023-02-03T08:02:09.088" v="4740" actId="20577"/>
          <ac:spMkLst>
            <pc:docMk/>
            <pc:sldMk cId="4198773114" sldId="388"/>
            <ac:spMk id="2" creationId="{408CA521-96F3-C600-A042-370E3F36CE6B}"/>
          </ac:spMkLst>
        </pc:spChg>
        <pc:spChg chg="mod">
          <ac:chgData name="Matthieu De Mari" userId="dfb708c9-d8dc-439f-9a3b-c772bf4a311c" providerId="ADAL" clId="{D2FDBEB2-E663-41FC-8A3C-AC79657DF6AB}" dt="2023-02-03T08:05:19.527" v="4929" actId="113"/>
          <ac:spMkLst>
            <pc:docMk/>
            <pc:sldMk cId="4198773114" sldId="388"/>
            <ac:spMk id="3" creationId="{46D88AA4-084D-50F6-7F5E-69051FD9A887}"/>
          </ac:spMkLst>
        </pc:spChg>
      </pc:sldChg>
      <pc:sldChg chg="modSp new del mod">
        <pc:chgData name="Matthieu De Mari" userId="dfb708c9-d8dc-439f-9a3b-c772bf4a311c" providerId="ADAL" clId="{D2FDBEB2-E663-41FC-8A3C-AC79657DF6AB}" dt="2023-02-07T04:59:48.349" v="10539" actId="47"/>
        <pc:sldMkLst>
          <pc:docMk/>
          <pc:sldMk cId="481628505" sldId="389"/>
        </pc:sldMkLst>
        <pc:spChg chg="mod">
          <ac:chgData name="Matthieu De Mari" userId="dfb708c9-d8dc-439f-9a3b-c772bf4a311c" providerId="ADAL" clId="{D2FDBEB2-E663-41FC-8A3C-AC79657DF6AB}" dt="2023-02-03T08:08:20.566" v="5005" actId="20577"/>
          <ac:spMkLst>
            <pc:docMk/>
            <pc:sldMk cId="481628505" sldId="389"/>
            <ac:spMk id="2" creationId="{62DF8571-F31A-11B4-26C7-2C202A57B4A3}"/>
          </ac:spMkLst>
        </pc:spChg>
        <pc:spChg chg="mod">
          <ac:chgData name="Matthieu De Mari" userId="dfb708c9-d8dc-439f-9a3b-c772bf4a311c" providerId="ADAL" clId="{D2FDBEB2-E663-41FC-8A3C-AC79657DF6AB}" dt="2023-02-03T08:15:34.322" v="5775" actId="20577"/>
          <ac:spMkLst>
            <pc:docMk/>
            <pc:sldMk cId="481628505" sldId="389"/>
            <ac:spMk id="3" creationId="{6C4142A3-3578-C842-742A-3495AD72B776}"/>
          </ac:spMkLst>
        </pc:spChg>
      </pc:sldChg>
      <pc:sldChg chg="addSp delSp modSp new del mod">
        <pc:chgData name="Matthieu De Mari" userId="dfb708c9-d8dc-439f-9a3b-c772bf4a311c" providerId="ADAL" clId="{D2FDBEB2-E663-41FC-8A3C-AC79657DF6AB}" dt="2023-02-07T04:59:52.952" v="10540" actId="47"/>
        <pc:sldMkLst>
          <pc:docMk/>
          <pc:sldMk cId="2128707751" sldId="390"/>
        </pc:sldMkLst>
        <pc:spChg chg="mod">
          <ac:chgData name="Matthieu De Mari" userId="dfb708c9-d8dc-439f-9a3b-c772bf4a311c" providerId="ADAL" clId="{D2FDBEB2-E663-41FC-8A3C-AC79657DF6AB}" dt="2023-02-03T08:16:09.241" v="5803" actId="20577"/>
          <ac:spMkLst>
            <pc:docMk/>
            <pc:sldMk cId="2128707751" sldId="390"/>
            <ac:spMk id="2" creationId="{C902DDAE-7B18-E047-726C-A4619D106A2D}"/>
          </ac:spMkLst>
        </pc:spChg>
        <pc:spChg chg="del">
          <ac:chgData name="Matthieu De Mari" userId="dfb708c9-d8dc-439f-9a3b-c772bf4a311c" providerId="ADAL" clId="{D2FDBEB2-E663-41FC-8A3C-AC79657DF6AB}" dt="2023-02-03T08:16:12.116" v="5804" actId="478"/>
          <ac:spMkLst>
            <pc:docMk/>
            <pc:sldMk cId="2128707751" sldId="390"/>
            <ac:spMk id="3" creationId="{49277AC5-542C-30AE-22EA-34F02B102AF5}"/>
          </ac:spMkLst>
        </pc:spChg>
        <pc:picChg chg="add mod">
          <ac:chgData name="Matthieu De Mari" userId="dfb708c9-d8dc-439f-9a3b-c772bf4a311c" providerId="ADAL" clId="{D2FDBEB2-E663-41FC-8A3C-AC79657DF6AB}" dt="2023-02-03T08:16:23.090" v="5808" actId="1076"/>
          <ac:picMkLst>
            <pc:docMk/>
            <pc:sldMk cId="2128707751" sldId="390"/>
            <ac:picMk id="5" creationId="{4A8B1291-A554-8B80-6FA0-9146AA644C29}"/>
          </ac:picMkLst>
        </pc:picChg>
      </pc:sldChg>
      <pc:sldChg chg="addSp delSp modSp new del mod modClrScheme chgLayout">
        <pc:chgData name="Matthieu De Mari" userId="dfb708c9-d8dc-439f-9a3b-c772bf4a311c" providerId="ADAL" clId="{D2FDBEB2-E663-41FC-8A3C-AC79657DF6AB}" dt="2023-02-07T04:59:55.043" v="10541" actId="47"/>
        <pc:sldMkLst>
          <pc:docMk/>
          <pc:sldMk cId="1283478655" sldId="391"/>
        </pc:sldMkLst>
        <pc:spChg chg="mod ord">
          <ac:chgData name="Matthieu De Mari" userId="dfb708c9-d8dc-439f-9a3b-c772bf4a311c" providerId="ADAL" clId="{D2FDBEB2-E663-41FC-8A3C-AC79657DF6AB}" dt="2023-02-03T08:32:37.170" v="6381" actId="700"/>
          <ac:spMkLst>
            <pc:docMk/>
            <pc:sldMk cId="1283478655" sldId="391"/>
            <ac:spMk id="2" creationId="{9E92E9E4-1AEF-6408-1465-D1DC917DE2AF}"/>
          </ac:spMkLst>
        </pc:spChg>
        <pc:spChg chg="mod ord">
          <ac:chgData name="Matthieu De Mari" userId="dfb708c9-d8dc-439f-9a3b-c772bf4a311c" providerId="ADAL" clId="{D2FDBEB2-E663-41FC-8A3C-AC79657DF6AB}" dt="2023-02-03T08:36:24.788" v="6692" actId="20577"/>
          <ac:spMkLst>
            <pc:docMk/>
            <pc:sldMk cId="1283478655" sldId="391"/>
            <ac:spMk id="3" creationId="{EDC87932-752D-FABC-76EF-38023409D8D8}"/>
          </ac:spMkLst>
        </pc:spChg>
        <pc:spChg chg="add del mod ord">
          <ac:chgData name="Matthieu De Mari" userId="dfb708c9-d8dc-439f-9a3b-c772bf4a311c" providerId="ADAL" clId="{D2FDBEB2-E663-41FC-8A3C-AC79657DF6AB}" dt="2023-02-03T08:32:42.643" v="6383" actId="478"/>
          <ac:spMkLst>
            <pc:docMk/>
            <pc:sldMk cId="1283478655" sldId="391"/>
            <ac:spMk id="4" creationId="{2A4C576B-2ED6-0560-5E76-758168B5FF17}"/>
          </ac:spMkLst>
        </pc:spChg>
      </pc:sldChg>
      <pc:sldChg chg="addSp delSp new del mod ord">
        <pc:chgData name="Matthieu De Mari" userId="dfb708c9-d8dc-439f-9a3b-c772bf4a311c" providerId="ADAL" clId="{D2FDBEB2-E663-41FC-8A3C-AC79657DF6AB}" dt="2023-02-07T04:59:58.428" v="10542" actId="47"/>
        <pc:sldMkLst>
          <pc:docMk/>
          <pc:sldMk cId="1341638402" sldId="392"/>
        </pc:sldMkLst>
        <pc:spChg chg="del">
          <ac:chgData name="Matthieu De Mari" userId="dfb708c9-d8dc-439f-9a3b-c772bf4a311c" providerId="ADAL" clId="{D2FDBEB2-E663-41FC-8A3C-AC79657DF6AB}" dt="2023-02-03T08:49:37.212" v="7373" actId="478"/>
          <ac:spMkLst>
            <pc:docMk/>
            <pc:sldMk cId="1341638402" sldId="392"/>
            <ac:spMk id="2" creationId="{BA1D3FB9-E5B8-3718-1677-AF583B6288EB}"/>
          </ac:spMkLst>
        </pc:spChg>
        <pc:spChg chg="del">
          <ac:chgData name="Matthieu De Mari" userId="dfb708c9-d8dc-439f-9a3b-c772bf4a311c" providerId="ADAL" clId="{D2FDBEB2-E663-41FC-8A3C-AC79657DF6AB}" dt="2023-02-03T08:49:39.147" v="7374" actId="478"/>
          <ac:spMkLst>
            <pc:docMk/>
            <pc:sldMk cId="1341638402" sldId="392"/>
            <ac:spMk id="3" creationId="{FDA8FC24-2AC7-CCB3-CB3F-C8FDA0223A76}"/>
          </ac:spMkLst>
        </pc:spChg>
        <pc:picChg chg="add">
          <ac:chgData name="Matthieu De Mari" userId="dfb708c9-d8dc-439f-9a3b-c772bf4a311c" providerId="ADAL" clId="{D2FDBEB2-E663-41FC-8A3C-AC79657DF6AB}" dt="2023-02-03T08:49:40.751" v="7375" actId="22"/>
          <ac:picMkLst>
            <pc:docMk/>
            <pc:sldMk cId="1341638402" sldId="392"/>
            <ac:picMk id="5" creationId="{886D06CA-B3C1-1830-AC72-0181AC10C325}"/>
          </ac:picMkLst>
        </pc:picChg>
      </pc:sldChg>
      <pc:sldChg chg="new del">
        <pc:chgData name="Matthieu De Mari" userId="dfb708c9-d8dc-439f-9a3b-c772bf4a311c" providerId="ADAL" clId="{D2FDBEB2-E663-41FC-8A3C-AC79657DF6AB}" dt="2023-02-03T08:51:09.735" v="7383" actId="47"/>
        <pc:sldMkLst>
          <pc:docMk/>
          <pc:sldMk cId="949620911" sldId="393"/>
        </pc:sldMkLst>
      </pc:sldChg>
      <pc:sldChg chg="addSp delSp modSp new del mod modClrScheme chgLayout">
        <pc:chgData name="Matthieu De Mari" userId="dfb708c9-d8dc-439f-9a3b-c772bf4a311c" providerId="ADAL" clId="{D2FDBEB2-E663-41FC-8A3C-AC79657DF6AB}" dt="2023-02-07T05:00:00.747" v="10543" actId="47"/>
        <pc:sldMkLst>
          <pc:docMk/>
          <pc:sldMk cId="164097668" sldId="394"/>
        </pc:sldMkLst>
        <pc:spChg chg="mod ord">
          <ac:chgData name="Matthieu De Mari" userId="dfb708c9-d8dc-439f-9a3b-c772bf4a311c" providerId="ADAL" clId="{D2FDBEB2-E663-41FC-8A3C-AC79657DF6AB}" dt="2023-02-03T08:52:34.232" v="7416" actId="700"/>
          <ac:spMkLst>
            <pc:docMk/>
            <pc:sldMk cId="164097668" sldId="394"/>
            <ac:spMk id="2" creationId="{5EE3B6C1-D583-A692-9831-4EBA5FFC0843}"/>
          </ac:spMkLst>
        </pc:spChg>
        <pc:spChg chg="del mod ord">
          <ac:chgData name="Matthieu De Mari" userId="dfb708c9-d8dc-439f-9a3b-c772bf4a311c" providerId="ADAL" clId="{D2FDBEB2-E663-41FC-8A3C-AC79657DF6AB}" dt="2023-02-03T08:52:34.232" v="7416" actId="700"/>
          <ac:spMkLst>
            <pc:docMk/>
            <pc:sldMk cId="164097668" sldId="394"/>
            <ac:spMk id="3" creationId="{92E9050B-66A5-FB92-C341-496FFC678FA2}"/>
          </ac:spMkLst>
        </pc:spChg>
        <pc:spChg chg="add mod ord">
          <ac:chgData name="Matthieu De Mari" userId="dfb708c9-d8dc-439f-9a3b-c772bf4a311c" providerId="ADAL" clId="{D2FDBEB2-E663-41FC-8A3C-AC79657DF6AB}" dt="2023-02-03T08:53:23.633" v="7563" actId="113"/>
          <ac:spMkLst>
            <pc:docMk/>
            <pc:sldMk cId="164097668" sldId="394"/>
            <ac:spMk id="4" creationId="{7B27ED01-4B43-7115-3D3C-53FF72E7590A}"/>
          </ac:spMkLst>
        </pc:spChg>
        <pc:spChg chg="add del mod ord">
          <ac:chgData name="Matthieu De Mari" userId="dfb708c9-d8dc-439f-9a3b-c772bf4a311c" providerId="ADAL" clId="{D2FDBEB2-E663-41FC-8A3C-AC79657DF6AB}" dt="2023-02-03T08:52:38.765" v="7422" actId="478"/>
          <ac:spMkLst>
            <pc:docMk/>
            <pc:sldMk cId="164097668" sldId="394"/>
            <ac:spMk id="5" creationId="{775D5543-5815-B9BF-FF35-878FCBC1C827}"/>
          </ac:spMkLst>
        </pc:spChg>
        <pc:spChg chg="add mod">
          <ac:chgData name="Matthieu De Mari" userId="dfb708c9-d8dc-439f-9a3b-c772bf4a311c" providerId="ADAL" clId="{D2FDBEB2-E663-41FC-8A3C-AC79657DF6AB}" dt="2023-02-03T08:53:43.343" v="7567" actId="14100"/>
          <ac:spMkLst>
            <pc:docMk/>
            <pc:sldMk cId="164097668" sldId="394"/>
            <ac:spMk id="8" creationId="{AD6ED9A1-3116-CE4C-FF7F-F3A141ACF6CB}"/>
          </ac:spMkLst>
        </pc:spChg>
        <pc:picChg chg="add mod">
          <ac:chgData name="Matthieu De Mari" userId="dfb708c9-d8dc-439f-9a3b-c772bf4a311c" providerId="ADAL" clId="{D2FDBEB2-E663-41FC-8A3C-AC79657DF6AB}" dt="2023-02-03T08:52:42.201" v="7424" actId="1076"/>
          <ac:picMkLst>
            <pc:docMk/>
            <pc:sldMk cId="164097668" sldId="394"/>
            <ac:picMk id="7" creationId="{FA82CB6F-957A-39D7-F6F0-4ED02FB8462B}"/>
          </ac:picMkLst>
        </pc:picChg>
      </pc:sldChg>
      <pc:sldChg chg="addSp delSp modSp new del mod modClrScheme chgLayout">
        <pc:chgData name="Matthieu De Mari" userId="dfb708c9-d8dc-439f-9a3b-c772bf4a311c" providerId="ADAL" clId="{D2FDBEB2-E663-41FC-8A3C-AC79657DF6AB}" dt="2023-02-07T05:00:12.629" v="10550" actId="47"/>
        <pc:sldMkLst>
          <pc:docMk/>
          <pc:sldMk cId="3048177291" sldId="395"/>
        </pc:sldMkLst>
        <pc:spChg chg="mod ord">
          <ac:chgData name="Matthieu De Mari" userId="dfb708c9-d8dc-439f-9a3b-c772bf4a311c" providerId="ADAL" clId="{D2FDBEB2-E663-41FC-8A3C-AC79657DF6AB}" dt="2023-02-03T09:03:25.621" v="7775" actId="700"/>
          <ac:spMkLst>
            <pc:docMk/>
            <pc:sldMk cId="3048177291" sldId="395"/>
            <ac:spMk id="2" creationId="{C0AEB798-137F-1C5F-D3F8-E30049627063}"/>
          </ac:spMkLst>
        </pc:spChg>
        <pc:spChg chg="mod ord">
          <ac:chgData name="Matthieu De Mari" userId="dfb708c9-d8dc-439f-9a3b-c772bf4a311c" providerId="ADAL" clId="{D2FDBEB2-E663-41FC-8A3C-AC79657DF6AB}" dt="2023-02-03T09:04:10.892" v="7822" actId="113"/>
          <ac:spMkLst>
            <pc:docMk/>
            <pc:sldMk cId="3048177291" sldId="395"/>
            <ac:spMk id="3" creationId="{6A509501-56C2-23F3-214C-C91AB5067894}"/>
          </ac:spMkLst>
        </pc:spChg>
        <pc:spChg chg="add mod ord">
          <ac:chgData name="Matthieu De Mari" userId="dfb708c9-d8dc-439f-9a3b-c772bf4a311c" providerId="ADAL" clId="{D2FDBEB2-E663-41FC-8A3C-AC79657DF6AB}" dt="2023-02-03T09:04:19.840" v="7830" actId="14100"/>
          <ac:spMkLst>
            <pc:docMk/>
            <pc:sldMk cId="3048177291" sldId="395"/>
            <ac:spMk id="4" creationId="{F617EAC8-C948-69D4-C406-FE9CCE702448}"/>
          </ac:spMkLst>
        </pc:spChg>
        <pc:picChg chg="add del mod">
          <ac:chgData name="Matthieu De Mari" userId="dfb708c9-d8dc-439f-9a3b-c772bf4a311c" providerId="ADAL" clId="{D2FDBEB2-E663-41FC-8A3C-AC79657DF6AB}" dt="2023-02-03T09:08:19.854" v="8230" actId="478"/>
          <ac:picMkLst>
            <pc:docMk/>
            <pc:sldMk cId="3048177291" sldId="395"/>
            <ac:picMk id="6" creationId="{9D72E1BC-D7A4-153C-41D8-83DAE8DB9A50}"/>
          </ac:picMkLst>
        </pc:picChg>
        <pc:picChg chg="add mod">
          <ac:chgData name="Matthieu De Mari" userId="dfb708c9-d8dc-439f-9a3b-c772bf4a311c" providerId="ADAL" clId="{D2FDBEB2-E663-41FC-8A3C-AC79657DF6AB}" dt="2023-02-03T09:08:25.400" v="8233" actId="14100"/>
          <ac:picMkLst>
            <pc:docMk/>
            <pc:sldMk cId="3048177291" sldId="395"/>
            <ac:picMk id="8" creationId="{A052F437-7E98-33DE-6B4B-B496C1861CFF}"/>
          </ac:picMkLst>
        </pc:picChg>
        <pc:picChg chg="add mod">
          <ac:chgData name="Matthieu De Mari" userId="dfb708c9-d8dc-439f-9a3b-c772bf4a311c" providerId="ADAL" clId="{D2FDBEB2-E663-41FC-8A3C-AC79657DF6AB}" dt="2023-02-03T09:08:43.040" v="8236" actId="14100"/>
          <ac:picMkLst>
            <pc:docMk/>
            <pc:sldMk cId="3048177291" sldId="395"/>
            <ac:picMk id="10" creationId="{7AE96FE3-0E55-49D9-CEBF-41697612BDAC}"/>
          </ac:picMkLst>
        </pc:picChg>
      </pc:sldChg>
      <pc:sldChg chg="addSp delSp modSp new mod modClrScheme chgLayout">
        <pc:chgData name="Matthieu De Mari" userId="dfb708c9-d8dc-439f-9a3b-c772bf4a311c" providerId="ADAL" clId="{D2FDBEB2-E663-41FC-8A3C-AC79657DF6AB}" dt="2023-02-07T05:01:25.761" v="10608" actId="113"/>
        <pc:sldMkLst>
          <pc:docMk/>
          <pc:sldMk cId="1458730680" sldId="396"/>
        </pc:sldMkLst>
        <pc:spChg chg="mod ord">
          <ac:chgData name="Matthieu De Mari" userId="dfb708c9-d8dc-439f-9a3b-c772bf4a311c" providerId="ADAL" clId="{D2FDBEB2-E663-41FC-8A3C-AC79657DF6AB}" dt="2023-02-07T01:33:53.204" v="8444" actId="700"/>
          <ac:spMkLst>
            <pc:docMk/>
            <pc:sldMk cId="1458730680" sldId="396"/>
            <ac:spMk id="2" creationId="{AB0F840A-9158-1C9B-1451-026D2AA9FE34}"/>
          </ac:spMkLst>
        </pc:spChg>
        <pc:spChg chg="mod ord">
          <ac:chgData name="Matthieu De Mari" userId="dfb708c9-d8dc-439f-9a3b-c772bf4a311c" providerId="ADAL" clId="{D2FDBEB2-E663-41FC-8A3C-AC79657DF6AB}" dt="2023-02-07T05:01:25.761" v="10608" actId="113"/>
          <ac:spMkLst>
            <pc:docMk/>
            <pc:sldMk cId="1458730680" sldId="396"/>
            <ac:spMk id="3" creationId="{54C2D511-85EE-1F9B-89D9-7815B51B2B8B}"/>
          </ac:spMkLst>
        </pc:spChg>
        <pc:spChg chg="add del mod ord">
          <ac:chgData name="Matthieu De Mari" userId="dfb708c9-d8dc-439f-9a3b-c772bf4a311c" providerId="ADAL" clId="{D2FDBEB2-E663-41FC-8A3C-AC79657DF6AB}" dt="2023-02-07T01:33:57.854" v="8450" actId="478"/>
          <ac:spMkLst>
            <pc:docMk/>
            <pc:sldMk cId="1458730680" sldId="396"/>
            <ac:spMk id="4" creationId="{C7E597D8-CF30-A816-937C-1F85310B86E1}"/>
          </ac:spMkLst>
        </pc:spChg>
      </pc:sldChg>
      <pc:sldChg chg="modSp new mod">
        <pc:chgData name="Matthieu De Mari" userId="dfb708c9-d8dc-439f-9a3b-c772bf4a311c" providerId="ADAL" clId="{D2FDBEB2-E663-41FC-8A3C-AC79657DF6AB}" dt="2023-02-07T01:51:56.913" v="9258" actId="20577"/>
        <pc:sldMkLst>
          <pc:docMk/>
          <pc:sldMk cId="1451434589" sldId="397"/>
        </pc:sldMkLst>
        <pc:spChg chg="mod">
          <ac:chgData name="Matthieu De Mari" userId="dfb708c9-d8dc-439f-9a3b-c772bf4a311c" providerId="ADAL" clId="{D2FDBEB2-E663-41FC-8A3C-AC79657DF6AB}" dt="2023-02-07T01:51:56.913" v="9258" actId="20577"/>
          <ac:spMkLst>
            <pc:docMk/>
            <pc:sldMk cId="1451434589" sldId="397"/>
            <ac:spMk id="2" creationId="{E28D0FA9-852F-88EB-13B7-0F25F1E909EF}"/>
          </ac:spMkLst>
        </pc:spChg>
        <pc:spChg chg="mod">
          <ac:chgData name="Matthieu De Mari" userId="dfb708c9-d8dc-439f-9a3b-c772bf4a311c" providerId="ADAL" clId="{D2FDBEB2-E663-41FC-8A3C-AC79657DF6AB}" dt="2023-02-07T01:38:33.241" v="8561" actId="113"/>
          <ac:spMkLst>
            <pc:docMk/>
            <pc:sldMk cId="1451434589" sldId="397"/>
            <ac:spMk id="3" creationId="{BA2A0416-0B18-CDD3-9A37-B441AE8FAEC0}"/>
          </ac:spMkLst>
        </pc:spChg>
      </pc:sldChg>
      <pc:sldChg chg="addSp delSp modSp new mod modClrScheme chgLayout">
        <pc:chgData name="Matthieu De Mari" userId="dfb708c9-d8dc-439f-9a3b-c772bf4a311c" providerId="ADAL" clId="{D2FDBEB2-E663-41FC-8A3C-AC79657DF6AB}" dt="2023-02-07T01:54:47.237" v="9359" actId="1076"/>
        <pc:sldMkLst>
          <pc:docMk/>
          <pc:sldMk cId="2867637474" sldId="398"/>
        </pc:sldMkLst>
        <pc:spChg chg="mod ord">
          <ac:chgData name="Matthieu De Mari" userId="dfb708c9-d8dc-439f-9a3b-c772bf4a311c" providerId="ADAL" clId="{D2FDBEB2-E663-41FC-8A3C-AC79657DF6AB}" dt="2023-02-07T01:53:55.081" v="9350" actId="700"/>
          <ac:spMkLst>
            <pc:docMk/>
            <pc:sldMk cId="2867637474" sldId="398"/>
            <ac:spMk id="2" creationId="{35BA2A57-EC1A-2D3E-0000-4B064C5BA278}"/>
          </ac:spMkLst>
        </pc:spChg>
        <pc:spChg chg="mod ord">
          <ac:chgData name="Matthieu De Mari" userId="dfb708c9-d8dc-439f-9a3b-c772bf4a311c" providerId="ADAL" clId="{D2FDBEB2-E663-41FC-8A3C-AC79657DF6AB}" dt="2023-02-07T01:53:58.219" v="9355" actId="27636"/>
          <ac:spMkLst>
            <pc:docMk/>
            <pc:sldMk cId="2867637474" sldId="398"/>
            <ac:spMk id="3" creationId="{77496A95-7961-91A1-EB76-E57510055A38}"/>
          </ac:spMkLst>
        </pc:spChg>
        <pc:spChg chg="add del mod ord">
          <ac:chgData name="Matthieu De Mari" userId="dfb708c9-d8dc-439f-9a3b-c772bf4a311c" providerId="ADAL" clId="{D2FDBEB2-E663-41FC-8A3C-AC79657DF6AB}" dt="2023-02-07T01:53:59.966" v="9356" actId="478"/>
          <ac:spMkLst>
            <pc:docMk/>
            <pc:sldMk cId="2867637474" sldId="398"/>
            <ac:spMk id="4" creationId="{108B2C3D-D3E2-AA41-4236-EC05469D104B}"/>
          </ac:spMkLst>
        </pc:spChg>
        <pc:picChg chg="add mod">
          <ac:chgData name="Matthieu De Mari" userId="dfb708c9-d8dc-439f-9a3b-c772bf4a311c" providerId="ADAL" clId="{D2FDBEB2-E663-41FC-8A3C-AC79657DF6AB}" dt="2023-02-07T01:54:47.237" v="9359" actId="1076"/>
          <ac:picMkLst>
            <pc:docMk/>
            <pc:sldMk cId="2867637474" sldId="398"/>
            <ac:picMk id="6" creationId="{700EFD81-BD83-5CC8-06BA-C13D969EB108}"/>
          </ac:picMkLst>
        </pc:picChg>
      </pc:sldChg>
      <pc:sldChg chg="addSp delSp modSp new mod modClrScheme chgLayout">
        <pc:chgData name="Matthieu De Mari" userId="dfb708c9-d8dc-439f-9a3b-c772bf4a311c" providerId="ADAL" clId="{D2FDBEB2-E663-41FC-8A3C-AC79657DF6AB}" dt="2023-02-07T02:09:25.670" v="10072" actId="1076"/>
        <pc:sldMkLst>
          <pc:docMk/>
          <pc:sldMk cId="122423608" sldId="399"/>
        </pc:sldMkLst>
        <pc:spChg chg="mod ord">
          <ac:chgData name="Matthieu De Mari" userId="dfb708c9-d8dc-439f-9a3b-c772bf4a311c" providerId="ADAL" clId="{D2FDBEB2-E663-41FC-8A3C-AC79657DF6AB}" dt="2023-02-07T02:02:10.840" v="9808" actId="700"/>
          <ac:spMkLst>
            <pc:docMk/>
            <pc:sldMk cId="122423608" sldId="399"/>
            <ac:spMk id="2" creationId="{A8C99902-2A36-9C91-5F2C-9819DE23FB0C}"/>
          </ac:spMkLst>
        </pc:spChg>
        <pc:spChg chg="mod ord">
          <ac:chgData name="Matthieu De Mari" userId="dfb708c9-d8dc-439f-9a3b-c772bf4a311c" providerId="ADAL" clId="{D2FDBEB2-E663-41FC-8A3C-AC79657DF6AB}" dt="2023-02-07T02:03:07.731" v="9851" actId="20577"/>
          <ac:spMkLst>
            <pc:docMk/>
            <pc:sldMk cId="122423608" sldId="399"/>
            <ac:spMk id="3" creationId="{F0814AA9-339A-72D8-E8A9-C066A3ED5800}"/>
          </ac:spMkLst>
        </pc:spChg>
        <pc:spChg chg="add mod ord">
          <ac:chgData name="Matthieu De Mari" userId="dfb708c9-d8dc-439f-9a3b-c772bf4a311c" providerId="ADAL" clId="{D2FDBEB2-E663-41FC-8A3C-AC79657DF6AB}" dt="2023-02-07T02:02:58.696" v="9846" actId="27636"/>
          <ac:spMkLst>
            <pc:docMk/>
            <pc:sldMk cId="122423608" sldId="399"/>
            <ac:spMk id="4" creationId="{3D8906E9-3F26-1680-6CF9-CC0314375949}"/>
          </ac:spMkLst>
        </pc:spChg>
        <pc:picChg chg="add del mod">
          <ac:chgData name="Matthieu De Mari" userId="dfb708c9-d8dc-439f-9a3b-c772bf4a311c" providerId="ADAL" clId="{D2FDBEB2-E663-41FC-8A3C-AC79657DF6AB}" dt="2023-02-07T02:09:01.927" v="10065" actId="478"/>
          <ac:picMkLst>
            <pc:docMk/>
            <pc:sldMk cId="122423608" sldId="399"/>
            <ac:picMk id="6" creationId="{5F1CA5DA-BBDC-B1F1-22A7-C8B1B6EB8884}"/>
          </ac:picMkLst>
        </pc:picChg>
        <pc:picChg chg="add mod">
          <ac:chgData name="Matthieu De Mari" userId="dfb708c9-d8dc-439f-9a3b-c772bf4a311c" providerId="ADAL" clId="{D2FDBEB2-E663-41FC-8A3C-AC79657DF6AB}" dt="2023-02-07T02:09:25.670" v="10072" actId="1076"/>
          <ac:picMkLst>
            <pc:docMk/>
            <pc:sldMk cId="122423608" sldId="399"/>
            <ac:picMk id="8" creationId="{9C7CDEBC-DB21-8D7A-280E-73E78224C247}"/>
          </ac:picMkLst>
        </pc:picChg>
      </pc:sldChg>
      <pc:sldChg chg="new del">
        <pc:chgData name="Matthieu De Mari" userId="dfb708c9-d8dc-439f-9a3b-c772bf4a311c" providerId="ADAL" clId="{D2FDBEB2-E663-41FC-8A3C-AC79657DF6AB}" dt="2023-02-07T05:55:34.968" v="12912" actId="47"/>
        <pc:sldMkLst>
          <pc:docMk/>
          <pc:sldMk cId="2642959288" sldId="400"/>
        </pc:sldMkLst>
      </pc:sldChg>
      <pc:sldChg chg="addSp modSp new mod modClrScheme chgLayout">
        <pc:chgData name="Matthieu De Mari" userId="dfb708c9-d8dc-439f-9a3b-c772bf4a311c" providerId="ADAL" clId="{D2FDBEB2-E663-41FC-8A3C-AC79657DF6AB}" dt="2023-02-07T06:20:43.284" v="14427" actId="27636"/>
        <pc:sldMkLst>
          <pc:docMk/>
          <pc:sldMk cId="4039171501" sldId="401"/>
        </pc:sldMkLst>
        <pc:spChg chg="mod ord">
          <ac:chgData name="Matthieu De Mari" userId="dfb708c9-d8dc-439f-9a3b-c772bf4a311c" providerId="ADAL" clId="{D2FDBEB2-E663-41FC-8A3C-AC79657DF6AB}" dt="2023-02-07T06:18:47.342" v="14329" actId="700"/>
          <ac:spMkLst>
            <pc:docMk/>
            <pc:sldMk cId="4039171501" sldId="401"/>
            <ac:spMk id="2" creationId="{AC1D82E3-0CF1-4CB6-B079-94D3470FB21B}"/>
          </ac:spMkLst>
        </pc:spChg>
        <pc:spChg chg="mod ord">
          <ac:chgData name="Matthieu De Mari" userId="dfb708c9-d8dc-439f-9a3b-c772bf4a311c" providerId="ADAL" clId="{D2FDBEB2-E663-41FC-8A3C-AC79657DF6AB}" dt="2023-02-07T06:20:43.282" v="14426" actId="27636"/>
          <ac:spMkLst>
            <pc:docMk/>
            <pc:sldMk cId="4039171501" sldId="401"/>
            <ac:spMk id="3" creationId="{63E638E1-0E19-7F02-7FE0-49EBCE47EBFA}"/>
          </ac:spMkLst>
        </pc:spChg>
        <pc:spChg chg="add mod ord">
          <ac:chgData name="Matthieu De Mari" userId="dfb708c9-d8dc-439f-9a3b-c772bf4a311c" providerId="ADAL" clId="{D2FDBEB2-E663-41FC-8A3C-AC79657DF6AB}" dt="2023-02-07T06:20:43.284" v="14427" actId="27636"/>
          <ac:spMkLst>
            <pc:docMk/>
            <pc:sldMk cId="4039171501" sldId="401"/>
            <ac:spMk id="4" creationId="{77147CE6-9948-1412-0650-A43164C7A53D}"/>
          </ac:spMkLst>
        </pc:spChg>
      </pc:sldChg>
      <pc:sldChg chg="modSp new mod ord">
        <pc:chgData name="Matthieu De Mari" userId="dfb708c9-d8dc-439f-9a3b-c772bf4a311c" providerId="ADAL" clId="{D2FDBEB2-E663-41FC-8A3C-AC79657DF6AB}" dt="2023-02-07T05:59:15.562" v="13137" actId="20577"/>
        <pc:sldMkLst>
          <pc:docMk/>
          <pc:sldMk cId="3163596145" sldId="402"/>
        </pc:sldMkLst>
        <pc:spChg chg="mod">
          <ac:chgData name="Matthieu De Mari" userId="dfb708c9-d8dc-439f-9a3b-c772bf4a311c" providerId="ADAL" clId="{D2FDBEB2-E663-41FC-8A3C-AC79657DF6AB}" dt="2023-02-07T05:56:10.372" v="12990" actId="5793"/>
          <ac:spMkLst>
            <pc:docMk/>
            <pc:sldMk cId="3163596145" sldId="402"/>
            <ac:spMk id="2" creationId="{DD4299F1-D18C-ED8D-1EF1-E2042C474C45}"/>
          </ac:spMkLst>
        </pc:spChg>
        <pc:spChg chg="mod">
          <ac:chgData name="Matthieu De Mari" userId="dfb708c9-d8dc-439f-9a3b-c772bf4a311c" providerId="ADAL" clId="{D2FDBEB2-E663-41FC-8A3C-AC79657DF6AB}" dt="2023-02-07T05:59:15.562" v="13137" actId="20577"/>
          <ac:spMkLst>
            <pc:docMk/>
            <pc:sldMk cId="3163596145" sldId="402"/>
            <ac:spMk id="3" creationId="{CF1D478A-0975-EE46-490C-B98DC55AC938}"/>
          </ac:spMkLst>
        </pc:spChg>
      </pc:sldChg>
      <pc:sldChg chg="modSp new mod">
        <pc:chgData name="Matthieu De Mari" userId="dfb708c9-d8dc-439f-9a3b-c772bf4a311c" providerId="ADAL" clId="{D2FDBEB2-E663-41FC-8A3C-AC79657DF6AB}" dt="2023-02-07T06:43:50.414" v="15436" actId="27636"/>
        <pc:sldMkLst>
          <pc:docMk/>
          <pc:sldMk cId="101927766" sldId="403"/>
        </pc:sldMkLst>
        <pc:spChg chg="mod">
          <ac:chgData name="Matthieu De Mari" userId="dfb708c9-d8dc-439f-9a3b-c772bf4a311c" providerId="ADAL" clId="{D2FDBEB2-E663-41FC-8A3C-AC79657DF6AB}" dt="2023-02-07T06:39:47.312" v="14877" actId="20577"/>
          <ac:spMkLst>
            <pc:docMk/>
            <pc:sldMk cId="101927766" sldId="403"/>
            <ac:spMk id="2" creationId="{6B379AFD-C750-A12B-B155-F8426594D91F}"/>
          </ac:spMkLst>
        </pc:spChg>
        <pc:spChg chg="mod">
          <ac:chgData name="Matthieu De Mari" userId="dfb708c9-d8dc-439f-9a3b-c772bf4a311c" providerId="ADAL" clId="{D2FDBEB2-E663-41FC-8A3C-AC79657DF6AB}" dt="2023-02-07T06:43:50.414" v="15436" actId="27636"/>
          <ac:spMkLst>
            <pc:docMk/>
            <pc:sldMk cId="101927766" sldId="403"/>
            <ac:spMk id="3" creationId="{593B6C32-2754-00A2-7A8E-EF46AD4E3535}"/>
          </ac:spMkLst>
        </pc:spChg>
      </pc:sldChg>
      <pc:sldChg chg="modSp new del mod">
        <pc:chgData name="Matthieu De Mari" userId="dfb708c9-d8dc-439f-9a3b-c772bf4a311c" providerId="ADAL" clId="{D2FDBEB2-E663-41FC-8A3C-AC79657DF6AB}" dt="2023-02-07T04:59:40.513" v="10532" actId="47"/>
        <pc:sldMkLst>
          <pc:docMk/>
          <pc:sldMk cId="3140288791" sldId="404"/>
        </pc:sldMkLst>
        <pc:spChg chg="mod">
          <ac:chgData name="Matthieu De Mari" userId="dfb708c9-d8dc-439f-9a3b-c772bf4a311c" providerId="ADAL" clId="{D2FDBEB2-E663-41FC-8A3C-AC79657DF6AB}" dt="2023-02-03T06:54:09.367" v="2541" actId="20577"/>
          <ac:spMkLst>
            <pc:docMk/>
            <pc:sldMk cId="3140288791" sldId="404"/>
            <ac:spMk id="2" creationId="{581B7E6E-252F-1AB6-6445-27D0020E0280}"/>
          </ac:spMkLst>
        </pc:spChg>
        <pc:spChg chg="mod">
          <ac:chgData name="Matthieu De Mari" userId="dfb708c9-d8dc-439f-9a3b-c772bf4a311c" providerId="ADAL" clId="{D2FDBEB2-E663-41FC-8A3C-AC79657DF6AB}" dt="2023-02-03T06:53:43.723" v="2499" actId="20577"/>
          <ac:spMkLst>
            <pc:docMk/>
            <pc:sldMk cId="3140288791" sldId="404"/>
            <ac:spMk id="3" creationId="{088657BF-BB53-D488-1F2B-77F25EDE3A56}"/>
          </ac:spMkLst>
        </pc:spChg>
      </pc:sldChg>
      <pc:sldChg chg="add del">
        <pc:chgData name="Matthieu De Mari" userId="dfb708c9-d8dc-439f-9a3b-c772bf4a311c" providerId="ADAL" clId="{D2FDBEB2-E663-41FC-8A3C-AC79657DF6AB}" dt="2023-02-07T04:59:34.735" v="10527" actId="47"/>
        <pc:sldMkLst>
          <pc:docMk/>
          <pc:sldMk cId="3843402283" sldId="405"/>
        </pc:sldMkLst>
      </pc:sldChg>
      <pc:sldChg chg="addSp delSp modSp add del mod ord modClrScheme chgLayout">
        <pc:chgData name="Matthieu De Mari" userId="dfb708c9-d8dc-439f-9a3b-c772bf4a311c" providerId="ADAL" clId="{D2FDBEB2-E663-41FC-8A3C-AC79657DF6AB}" dt="2023-02-07T04:59:34.735" v="10527" actId="47"/>
        <pc:sldMkLst>
          <pc:docMk/>
          <pc:sldMk cId="3358927626" sldId="406"/>
        </pc:sldMkLst>
        <pc:spChg chg="mod ord">
          <ac:chgData name="Matthieu De Mari" userId="dfb708c9-d8dc-439f-9a3b-c772bf4a311c" providerId="ADAL" clId="{D2FDBEB2-E663-41FC-8A3C-AC79657DF6AB}" dt="2023-02-03T06:09:12.869" v="710" actId="700"/>
          <ac:spMkLst>
            <pc:docMk/>
            <pc:sldMk cId="3358927626" sldId="406"/>
            <ac:spMk id="2" creationId="{28C8E2B8-16B2-DFEB-21E8-D5EA9B09A62A}"/>
          </ac:spMkLst>
        </pc:spChg>
        <pc:spChg chg="mod ord">
          <ac:chgData name="Matthieu De Mari" userId="dfb708c9-d8dc-439f-9a3b-c772bf4a311c" providerId="ADAL" clId="{D2FDBEB2-E663-41FC-8A3C-AC79657DF6AB}" dt="2023-02-03T06:09:18.627" v="715"/>
          <ac:spMkLst>
            <pc:docMk/>
            <pc:sldMk cId="3358927626" sldId="406"/>
            <ac:spMk id="3" creationId="{40B01D2C-4BE4-C6CD-31D7-3F2E182779DF}"/>
          </ac:spMkLst>
        </pc:spChg>
        <pc:spChg chg="del mod ord">
          <ac:chgData name="Matthieu De Mari" userId="dfb708c9-d8dc-439f-9a3b-c772bf4a311c" providerId="ADAL" clId="{D2FDBEB2-E663-41FC-8A3C-AC79657DF6AB}" dt="2023-02-03T06:09:15.196" v="711" actId="478"/>
          <ac:spMkLst>
            <pc:docMk/>
            <pc:sldMk cId="3358927626" sldId="406"/>
            <ac:spMk id="4" creationId="{D0D29EA2-9996-8782-66AE-561B2D472B85}"/>
          </ac:spMkLst>
        </pc:spChg>
        <pc:picChg chg="del">
          <ac:chgData name="Matthieu De Mari" userId="dfb708c9-d8dc-439f-9a3b-c772bf4a311c" providerId="ADAL" clId="{D2FDBEB2-E663-41FC-8A3C-AC79657DF6AB}" dt="2023-02-03T06:09:17.129" v="714" actId="478"/>
          <ac:picMkLst>
            <pc:docMk/>
            <pc:sldMk cId="3358927626" sldId="406"/>
            <ac:picMk id="6" creationId="{174A9CDE-B0B1-2295-86F9-490D9AEF3493}"/>
          </ac:picMkLst>
        </pc:picChg>
        <pc:picChg chg="add mod">
          <ac:chgData name="Matthieu De Mari" userId="dfb708c9-d8dc-439f-9a3b-c772bf4a311c" providerId="ADAL" clId="{D2FDBEB2-E663-41FC-8A3C-AC79657DF6AB}" dt="2023-02-03T06:09:42.334" v="720" actId="1076"/>
          <ac:picMkLst>
            <pc:docMk/>
            <pc:sldMk cId="3358927626" sldId="406"/>
            <ac:picMk id="7" creationId="{442DA575-615D-9EA0-0B63-D1F67373C130}"/>
          </ac:picMkLst>
        </pc:picChg>
        <pc:picChg chg="del">
          <ac:chgData name="Matthieu De Mari" userId="dfb708c9-d8dc-439f-9a3b-c772bf4a311c" providerId="ADAL" clId="{D2FDBEB2-E663-41FC-8A3C-AC79657DF6AB}" dt="2023-02-03T06:09:16.476" v="713" actId="478"/>
          <ac:picMkLst>
            <pc:docMk/>
            <pc:sldMk cId="3358927626" sldId="406"/>
            <ac:picMk id="8" creationId="{8642BB61-5547-E779-25BC-07029F6867D4}"/>
          </ac:picMkLst>
        </pc:picChg>
        <pc:picChg chg="del">
          <ac:chgData name="Matthieu De Mari" userId="dfb708c9-d8dc-439f-9a3b-c772bf4a311c" providerId="ADAL" clId="{D2FDBEB2-E663-41FC-8A3C-AC79657DF6AB}" dt="2023-02-03T06:09:16.210" v="712" actId="478"/>
          <ac:picMkLst>
            <pc:docMk/>
            <pc:sldMk cId="3358927626" sldId="406"/>
            <ac:picMk id="10" creationId="{AAA21B2A-5B1A-3237-C1A9-541D91EEB57A}"/>
          </ac:picMkLst>
        </pc:picChg>
      </pc:sldChg>
      <pc:sldChg chg="addSp delSp modSp new del mod">
        <pc:chgData name="Matthieu De Mari" userId="dfb708c9-d8dc-439f-9a3b-c772bf4a311c" providerId="ADAL" clId="{D2FDBEB2-E663-41FC-8A3C-AC79657DF6AB}" dt="2023-02-07T04:59:37.360" v="10528" actId="47"/>
        <pc:sldMkLst>
          <pc:docMk/>
          <pc:sldMk cId="1925028509" sldId="407"/>
        </pc:sldMkLst>
        <pc:spChg chg="mod">
          <ac:chgData name="Matthieu De Mari" userId="dfb708c9-d8dc-439f-9a3b-c772bf4a311c" providerId="ADAL" clId="{D2FDBEB2-E663-41FC-8A3C-AC79657DF6AB}" dt="2023-02-03T06:12:32.138" v="819" actId="20577"/>
          <ac:spMkLst>
            <pc:docMk/>
            <pc:sldMk cId="1925028509" sldId="407"/>
            <ac:spMk id="2" creationId="{445434E9-6928-73A0-43A5-8E0EEE693F2D}"/>
          </ac:spMkLst>
        </pc:spChg>
        <pc:spChg chg="mod">
          <ac:chgData name="Matthieu De Mari" userId="dfb708c9-d8dc-439f-9a3b-c772bf4a311c" providerId="ADAL" clId="{D2FDBEB2-E663-41FC-8A3C-AC79657DF6AB}" dt="2023-02-03T06:15:37.685" v="1099" actId="12"/>
          <ac:spMkLst>
            <pc:docMk/>
            <pc:sldMk cId="1925028509" sldId="407"/>
            <ac:spMk id="3" creationId="{8A7D9A86-7C7C-734B-80A4-FB642FF10042}"/>
          </ac:spMkLst>
        </pc:spChg>
        <pc:spChg chg="del">
          <ac:chgData name="Matthieu De Mari" userId="dfb708c9-d8dc-439f-9a3b-c772bf4a311c" providerId="ADAL" clId="{D2FDBEB2-E663-41FC-8A3C-AC79657DF6AB}" dt="2023-02-03T06:12:53.688" v="851" actId="478"/>
          <ac:spMkLst>
            <pc:docMk/>
            <pc:sldMk cId="1925028509" sldId="407"/>
            <ac:spMk id="4" creationId="{41CB767C-6FF7-8F08-6225-F27E17B15552}"/>
          </ac:spMkLst>
        </pc:spChg>
        <pc:picChg chg="add mod">
          <ac:chgData name="Matthieu De Mari" userId="dfb708c9-d8dc-439f-9a3b-c772bf4a311c" providerId="ADAL" clId="{D2FDBEB2-E663-41FC-8A3C-AC79657DF6AB}" dt="2023-02-03T06:13:51.073" v="887" actId="1076"/>
          <ac:picMkLst>
            <pc:docMk/>
            <pc:sldMk cId="1925028509" sldId="407"/>
            <ac:picMk id="6" creationId="{70EEA628-810A-AF2E-00EE-DF691CE1657B}"/>
          </ac:picMkLst>
        </pc:picChg>
        <pc:picChg chg="add mod">
          <ac:chgData name="Matthieu De Mari" userId="dfb708c9-d8dc-439f-9a3b-c772bf4a311c" providerId="ADAL" clId="{D2FDBEB2-E663-41FC-8A3C-AC79657DF6AB}" dt="2023-02-03T06:14:22.735" v="957" actId="1076"/>
          <ac:picMkLst>
            <pc:docMk/>
            <pc:sldMk cId="1925028509" sldId="407"/>
            <ac:picMk id="8" creationId="{C543654B-55A4-7D2C-64C1-EA7202FE615D}"/>
          </ac:picMkLst>
        </pc:picChg>
        <pc:picChg chg="add mod">
          <ac:chgData name="Matthieu De Mari" userId="dfb708c9-d8dc-439f-9a3b-c772bf4a311c" providerId="ADAL" clId="{D2FDBEB2-E663-41FC-8A3C-AC79657DF6AB}" dt="2023-02-03T06:14:41.466" v="991" actId="1076"/>
          <ac:picMkLst>
            <pc:docMk/>
            <pc:sldMk cId="1925028509" sldId="407"/>
            <ac:picMk id="10" creationId="{6D8B9614-48EF-8437-0E5E-9FEF509AB4A6}"/>
          </ac:picMkLst>
        </pc:picChg>
      </pc:sldChg>
      <pc:sldChg chg="addSp delSp modSp new del mod">
        <pc:chgData name="Matthieu De Mari" userId="dfb708c9-d8dc-439f-9a3b-c772bf4a311c" providerId="ADAL" clId="{D2FDBEB2-E663-41FC-8A3C-AC79657DF6AB}" dt="2023-02-07T04:59:37.360" v="10528" actId="47"/>
        <pc:sldMkLst>
          <pc:docMk/>
          <pc:sldMk cId="3458396453" sldId="408"/>
        </pc:sldMkLst>
        <pc:spChg chg="mod">
          <ac:chgData name="Matthieu De Mari" userId="dfb708c9-d8dc-439f-9a3b-c772bf4a311c" providerId="ADAL" clId="{D2FDBEB2-E663-41FC-8A3C-AC79657DF6AB}" dt="2023-02-03T06:16:07.244" v="1137" actId="20577"/>
          <ac:spMkLst>
            <pc:docMk/>
            <pc:sldMk cId="3458396453" sldId="408"/>
            <ac:spMk id="2" creationId="{1038DBA5-CB9C-9AAA-DA24-A5BB82454158}"/>
          </ac:spMkLst>
        </pc:spChg>
        <pc:spChg chg="mod">
          <ac:chgData name="Matthieu De Mari" userId="dfb708c9-d8dc-439f-9a3b-c772bf4a311c" providerId="ADAL" clId="{D2FDBEB2-E663-41FC-8A3C-AC79657DF6AB}" dt="2023-02-03T06:19:37.550" v="1395" actId="20577"/>
          <ac:spMkLst>
            <pc:docMk/>
            <pc:sldMk cId="3458396453" sldId="408"/>
            <ac:spMk id="3" creationId="{A2C1AD02-2B23-3037-9908-FF09B3499297}"/>
          </ac:spMkLst>
        </pc:spChg>
        <pc:spChg chg="mod">
          <ac:chgData name="Matthieu De Mari" userId="dfb708c9-d8dc-439f-9a3b-c772bf4a311c" providerId="ADAL" clId="{D2FDBEB2-E663-41FC-8A3C-AC79657DF6AB}" dt="2023-02-03T06:27:00.107" v="1534" actId="20577"/>
          <ac:spMkLst>
            <pc:docMk/>
            <pc:sldMk cId="3458396453" sldId="408"/>
            <ac:spMk id="4" creationId="{6F2769B1-E04C-7731-027E-A37C8AAEBCC0}"/>
          </ac:spMkLst>
        </pc:spChg>
        <pc:picChg chg="add del mod">
          <ac:chgData name="Matthieu De Mari" userId="dfb708c9-d8dc-439f-9a3b-c772bf4a311c" providerId="ADAL" clId="{D2FDBEB2-E663-41FC-8A3C-AC79657DF6AB}" dt="2023-02-03T06:19:43.688" v="1397" actId="478"/>
          <ac:picMkLst>
            <pc:docMk/>
            <pc:sldMk cId="3458396453" sldId="408"/>
            <ac:picMk id="6" creationId="{8D74613D-DF48-BF6C-AB43-CCE9EB512E84}"/>
          </ac:picMkLst>
        </pc:picChg>
        <pc:picChg chg="add mod">
          <ac:chgData name="Matthieu De Mari" userId="dfb708c9-d8dc-439f-9a3b-c772bf4a311c" providerId="ADAL" clId="{D2FDBEB2-E663-41FC-8A3C-AC79657DF6AB}" dt="2023-02-03T06:26:53.312" v="1522" actId="1076"/>
          <ac:picMkLst>
            <pc:docMk/>
            <pc:sldMk cId="3458396453" sldId="408"/>
            <ac:picMk id="8" creationId="{F0E0B423-3A8C-32D4-141D-C55B53A72E1E}"/>
          </ac:picMkLst>
        </pc:picChg>
      </pc:sldChg>
      <pc:sldChg chg="modSp add del mod">
        <pc:chgData name="Matthieu De Mari" userId="dfb708c9-d8dc-439f-9a3b-c772bf4a311c" providerId="ADAL" clId="{D2FDBEB2-E663-41FC-8A3C-AC79657DF6AB}" dt="2023-02-07T04:59:37.360" v="10528" actId="47"/>
        <pc:sldMkLst>
          <pc:docMk/>
          <pc:sldMk cId="1339110510" sldId="409"/>
        </pc:sldMkLst>
        <pc:spChg chg="mod">
          <ac:chgData name="Matthieu De Mari" userId="dfb708c9-d8dc-439f-9a3b-c772bf4a311c" providerId="ADAL" clId="{D2FDBEB2-E663-41FC-8A3C-AC79657DF6AB}" dt="2023-02-03T06:27:25.758" v="1541" actId="20577"/>
          <ac:spMkLst>
            <pc:docMk/>
            <pc:sldMk cId="1339110510" sldId="409"/>
            <ac:spMk id="4" creationId="{6F2769B1-E04C-7731-027E-A37C8AAEBCC0}"/>
          </ac:spMkLst>
        </pc:spChg>
      </pc:sldChg>
      <pc:sldChg chg="addSp delSp modSp add del mod chgLayout">
        <pc:chgData name="Matthieu De Mari" userId="dfb708c9-d8dc-439f-9a3b-c772bf4a311c" providerId="ADAL" clId="{D2FDBEB2-E663-41FC-8A3C-AC79657DF6AB}" dt="2023-02-07T04:59:37.360" v="10528" actId="47"/>
        <pc:sldMkLst>
          <pc:docMk/>
          <pc:sldMk cId="1178350440" sldId="410"/>
        </pc:sldMkLst>
        <pc:spChg chg="mod ord">
          <ac:chgData name="Matthieu De Mari" userId="dfb708c9-d8dc-439f-9a3b-c772bf4a311c" providerId="ADAL" clId="{D2FDBEB2-E663-41FC-8A3C-AC79657DF6AB}" dt="2023-02-03T06:29:22.216" v="1638" actId="700"/>
          <ac:spMkLst>
            <pc:docMk/>
            <pc:sldMk cId="1178350440" sldId="410"/>
            <ac:spMk id="2" creationId="{1038DBA5-CB9C-9AAA-DA24-A5BB82454158}"/>
          </ac:spMkLst>
        </pc:spChg>
        <pc:spChg chg="mod ord">
          <ac:chgData name="Matthieu De Mari" userId="dfb708c9-d8dc-439f-9a3b-c772bf4a311c" providerId="ADAL" clId="{D2FDBEB2-E663-41FC-8A3C-AC79657DF6AB}" dt="2023-02-03T06:29:25.246" v="1643" actId="27636"/>
          <ac:spMkLst>
            <pc:docMk/>
            <pc:sldMk cId="1178350440" sldId="410"/>
            <ac:spMk id="3" creationId="{A2C1AD02-2B23-3037-9908-FF09B3499297}"/>
          </ac:spMkLst>
        </pc:spChg>
        <pc:spChg chg="del mod">
          <ac:chgData name="Matthieu De Mari" userId="dfb708c9-d8dc-439f-9a3b-c772bf4a311c" providerId="ADAL" clId="{D2FDBEB2-E663-41FC-8A3C-AC79657DF6AB}" dt="2023-02-03T06:29:11.798" v="1633" actId="478"/>
          <ac:spMkLst>
            <pc:docMk/>
            <pc:sldMk cId="1178350440" sldId="410"/>
            <ac:spMk id="4" creationId="{6F2769B1-E04C-7731-027E-A37C8AAEBCC0}"/>
          </ac:spMkLst>
        </pc:spChg>
        <pc:spChg chg="add del mod">
          <ac:chgData name="Matthieu De Mari" userId="dfb708c9-d8dc-439f-9a3b-c772bf4a311c" providerId="ADAL" clId="{D2FDBEB2-E663-41FC-8A3C-AC79657DF6AB}" dt="2023-02-03T06:29:14.905" v="1635" actId="478"/>
          <ac:spMkLst>
            <pc:docMk/>
            <pc:sldMk cId="1178350440" sldId="410"/>
            <ac:spMk id="7" creationId="{53F5514B-170E-F61A-E21B-B5208500309F}"/>
          </ac:spMkLst>
        </pc:spChg>
        <pc:spChg chg="add mod ord">
          <ac:chgData name="Matthieu De Mari" userId="dfb708c9-d8dc-439f-9a3b-c772bf4a311c" providerId="ADAL" clId="{D2FDBEB2-E663-41FC-8A3C-AC79657DF6AB}" dt="2023-02-03T06:29:28.688" v="1645" actId="14100"/>
          <ac:spMkLst>
            <pc:docMk/>
            <pc:sldMk cId="1178350440" sldId="410"/>
            <ac:spMk id="8" creationId="{E77BD23E-F56C-1A2A-8041-A46EFC48D255}"/>
          </ac:spMkLst>
        </pc:spChg>
        <pc:picChg chg="del">
          <ac:chgData name="Matthieu De Mari" userId="dfb708c9-d8dc-439f-9a3b-c772bf4a311c" providerId="ADAL" clId="{D2FDBEB2-E663-41FC-8A3C-AC79657DF6AB}" dt="2023-02-03T06:29:13.689" v="1634" actId="478"/>
          <ac:picMkLst>
            <pc:docMk/>
            <pc:sldMk cId="1178350440" sldId="410"/>
            <ac:picMk id="6" creationId="{8D74613D-DF48-BF6C-AB43-CCE9EB512E84}"/>
          </ac:picMkLst>
        </pc:picChg>
        <pc:picChg chg="add mod">
          <ac:chgData name="Matthieu De Mari" userId="dfb708c9-d8dc-439f-9a3b-c772bf4a311c" providerId="ADAL" clId="{D2FDBEB2-E663-41FC-8A3C-AC79657DF6AB}" dt="2023-02-03T06:29:45.592" v="1649" actId="1076"/>
          <ac:picMkLst>
            <pc:docMk/>
            <pc:sldMk cId="1178350440" sldId="410"/>
            <ac:picMk id="10" creationId="{C608F0D5-1AC9-5C59-E1F6-A4F9915E4462}"/>
          </ac:picMkLst>
        </pc:picChg>
      </pc:sldChg>
      <pc:sldChg chg="addSp delSp modSp add del mod">
        <pc:chgData name="Matthieu De Mari" userId="dfb708c9-d8dc-439f-9a3b-c772bf4a311c" providerId="ADAL" clId="{D2FDBEB2-E663-41FC-8A3C-AC79657DF6AB}" dt="2023-02-07T04:59:37.360" v="10528" actId="47"/>
        <pc:sldMkLst>
          <pc:docMk/>
          <pc:sldMk cId="2149409242" sldId="411"/>
        </pc:sldMkLst>
        <pc:picChg chg="add mod">
          <ac:chgData name="Matthieu De Mari" userId="dfb708c9-d8dc-439f-9a3b-c772bf4a311c" providerId="ADAL" clId="{D2FDBEB2-E663-41FC-8A3C-AC79657DF6AB}" dt="2023-02-03T06:30:43.564" v="1656" actId="1076"/>
          <ac:picMkLst>
            <pc:docMk/>
            <pc:sldMk cId="2149409242" sldId="411"/>
            <ac:picMk id="5" creationId="{C7C2A4C7-E8B8-6EB6-8E8D-628C46CE1128}"/>
          </ac:picMkLst>
        </pc:picChg>
        <pc:picChg chg="del">
          <ac:chgData name="Matthieu De Mari" userId="dfb708c9-d8dc-439f-9a3b-c772bf4a311c" providerId="ADAL" clId="{D2FDBEB2-E663-41FC-8A3C-AC79657DF6AB}" dt="2023-02-03T06:30:36.125" v="1651" actId="478"/>
          <ac:picMkLst>
            <pc:docMk/>
            <pc:sldMk cId="2149409242" sldId="411"/>
            <ac:picMk id="10" creationId="{C608F0D5-1AC9-5C59-E1F6-A4F9915E4462}"/>
          </ac:picMkLst>
        </pc:picChg>
      </pc:sldChg>
      <pc:sldChg chg="addSp delSp modSp new del mod modClrScheme chgLayout">
        <pc:chgData name="Matthieu De Mari" userId="dfb708c9-d8dc-439f-9a3b-c772bf4a311c" providerId="ADAL" clId="{D2FDBEB2-E663-41FC-8A3C-AC79657DF6AB}" dt="2023-02-07T04:59:37.360" v="10528" actId="47"/>
        <pc:sldMkLst>
          <pc:docMk/>
          <pc:sldMk cId="1857929555" sldId="412"/>
        </pc:sldMkLst>
        <pc:spChg chg="mod ord">
          <ac:chgData name="Matthieu De Mari" userId="dfb708c9-d8dc-439f-9a3b-c772bf4a311c" providerId="ADAL" clId="{D2FDBEB2-E663-41FC-8A3C-AC79657DF6AB}" dt="2023-02-03T06:31:09.278" v="1694" actId="700"/>
          <ac:spMkLst>
            <pc:docMk/>
            <pc:sldMk cId="1857929555" sldId="412"/>
            <ac:spMk id="2" creationId="{99E8E432-407E-8907-4328-C2E9EDFC3166}"/>
          </ac:spMkLst>
        </pc:spChg>
        <pc:spChg chg="del mod ord">
          <ac:chgData name="Matthieu De Mari" userId="dfb708c9-d8dc-439f-9a3b-c772bf4a311c" providerId="ADAL" clId="{D2FDBEB2-E663-41FC-8A3C-AC79657DF6AB}" dt="2023-02-03T06:31:09.278" v="1694" actId="700"/>
          <ac:spMkLst>
            <pc:docMk/>
            <pc:sldMk cId="1857929555" sldId="412"/>
            <ac:spMk id="3" creationId="{DCE93DEF-D823-A16A-13C0-DA7DA936A773}"/>
          </ac:spMkLst>
        </pc:spChg>
        <pc:spChg chg="del">
          <ac:chgData name="Matthieu De Mari" userId="dfb708c9-d8dc-439f-9a3b-c772bf4a311c" providerId="ADAL" clId="{D2FDBEB2-E663-41FC-8A3C-AC79657DF6AB}" dt="2023-02-03T06:31:09.278" v="1694" actId="700"/>
          <ac:spMkLst>
            <pc:docMk/>
            <pc:sldMk cId="1857929555" sldId="412"/>
            <ac:spMk id="4" creationId="{A8F2F000-8414-6A36-4A69-6166C0867D69}"/>
          </ac:spMkLst>
        </pc:spChg>
        <pc:spChg chg="add mod ord">
          <ac:chgData name="Matthieu De Mari" userId="dfb708c9-d8dc-439f-9a3b-c772bf4a311c" providerId="ADAL" clId="{D2FDBEB2-E663-41FC-8A3C-AC79657DF6AB}" dt="2023-02-03T06:32:09.913" v="1830" actId="113"/>
          <ac:spMkLst>
            <pc:docMk/>
            <pc:sldMk cId="1857929555" sldId="412"/>
            <ac:spMk id="5" creationId="{4BC25369-B12F-4AC1-0A2A-B7362924B819}"/>
          </ac:spMkLst>
        </pc:spChg>
        <pc:picChg chg="add del mod">
          <ac:chgData name="Matthieu De Mari" userId="dfb708c9-d8dc-439f-9a3b-c772bf4a311c" providerId="ADAL" clId="{D2FDBEB2-E663-41FC-8A3C-AC79657DF6AB}" dt="2023-02-03T06:32:50.322" v="1838" actId="478"/>
          <ac:picMkLst>
            <pc:docMk/>
            <pc:sldMk cId="1857929555" sldId="412"/>
            <ac:picMk id="7" creationId="{8A2A851B-519D-6246-1325-49AE148D423B}"/>
          </ac:picMkLst>
        </pc:picChg>
        <pc:picChg chg="add mod modCrop">
          <ac:chgData name="Matthieu De Mari" userId="dfb708c9-d8dc-439f-9a3b-c772bf4a311c" providerId="ADAL" clId="{D2FDBEB2-E663-41FC-8A3C-AC79657DF6AB}" dt="2023-02-03T06:32:52.063" v="1839" actId="1076"/>
          <ac:picMkLst>
            <pc:docMk/>
            <pc:sldMk cId="1857929555" sldId="412"/>
            <ac:picMk id="9" creationId="{80A4B957-7E20-0025-8F44-1A1D4A3195B1}"/>
          </ac:picMkLst>
        </pc:picChg>
      </pc:sldChg>
      <pc:sldChg chg="delSp modSp add del mod">
        <pc:chgData name="Matthieu De Mari" userId="dfb708c9-d8dc-439f-9a3b-c772bf4a311c" providerId="ADAL" clId="{D2FDBEB2-E663-41FC-8A3C-AC79657DF6AB}" dt="2023-02-07T04:59:37.360" v="10528" actId="47"/>
        <pc:sldMkLst>
          <pc:docMk/>
          <pc:sldMk cId="3179138343" sldId="413"/>
        </pc:sldMkLst>
        <pc:spChg chg="mod">
          <ac:chgData name="Matthieu De Mari" userId="dfb708c9-d8dc-439f-9a3b-c772bf4a311c" providerId="ADAL" clId="{D2FDBEB2-E663-41FC-8A3C-AC79657DF6AB}" dt="2023-02-03T06:32:40.694" v="1835" actId="20577"/>
          <ac:spMkLst>
            <pc:docMk/>
            <pc:sldMk cId="3179138343" sldId="413"/>
            <ac:spMk id="5" creationId="{4BC25369-B12F-4AC1-0A2A-B7362924B819}"/>
          </ac:spMkLst>
        </pc:spChg>
        <pc:picChg chg="mod">
          <ac:chgData name="Matthieu De Mari" userId="dfb708c9-d8dc-439f-9a3b-c772bf4a311c" providerId="ADAL" clId="{D2FDBEB2-E663-41FC-8A3C-AC79657DF6AB}" dt="2023-02-03T06:32:48.411" v="1837" actId="1076"/>
          <ac:picMkLst>
            <pc:docMk/>
            <pc:sldMk cId="3179138343" sldId="413"/>
            <ac:picMk id="7" creationId="{8A2A851B-519D-6246-1325-49AE148D423B}"/>
          </ac:picMkLst>
        </pc:picChg>
        <pc:picChg chg="del">
          <ac:chgData name="Matthieu De Mari" userId="dfb708c9-d8dc-439f-9a3b-c772bf4a311c" providerId="ADAL" clId="{D2FDBEB2-E663-41FC-8A3C-AC79657DF6AB}" dt="2023-02-03T06:32:41.388" v="1836" actId="478"/>
          <ac:picMkLst>
            <pc:docMk/>
            <pc:sldMk cId="3179138343" sldId="413"/>
            <ac:picMk id="9" creationId="{80A4B957-7E20-0025-8F44-1A1D4A3195B1}"/>
          </ac:picMkLst>
        </pc:picChg>
      </pc:sldChg>
      <pc:sldChg chg="addSp delSp modSp new del mod ord modClrScheme chgLayout">
        <pc:chgData name="Matthieu De Mari" userId="dfb708c9-d8dc-439f-9a3b-c772bf4a311c" providerId="ADAL" clId="{D2FDBEB2-E663-41FC-8A3C-AC79657DF6AB}" dt="2023-02-07T04:59:38.213" v="10529" actId="47"/>
        <pc:sldMkLst>
          <pc:docMk/>
          <pc:sldMk cId="1324969895" sldId="414"/>
        </pc:sldMkLst>
        <pc:spChg chg="del mod ord">
          <ac:chgData name="Matthieu De Mari" userId="dfb708c9-d8dc-439f-9a3b-c772bf4a311c" providerId="ADAL" clId="{D2FDBEB2-E663-41FC-8A3C-AC79657DF6AB}" dt="2023-02-03T06:33:11.620" v="1841" actId="700"/>
          <ac:spMkLst>
            <pc:docMk/>
            <pc:sldMk cId="1324969895" sldId="414"/>
            <ac:spMk id="2" creationId="{C9AED7BB-3BC0-54A9-0717-DE80AF55F38C}"/>
          </ac:spMkLst>
        </pc:spChg>
        <pc:spChg chg="del mod ord">
          <ac:chgData name="Matthieu De Mari" userId="dfb708c9-d8dc-439f-9a3b-c772bf4a311c" providerId="ADAL" clId="{D2FDBEB2-E663-41FC-8A3C-AC79657DF6AB}" dt="2023-02-03T06:33:11.620" v="1841" actId="700"/>
          <ac:spMkLst>
            <pc:docMk/>
            <pc:sldMk cId="1324969895" sldId="414"/>
            <ac:spMk id="3" creationId="{ECB73B5E-BC47-D9FF-87B7-F7CC37D611BF}"/>
          </ac:spMkLst>
        </pc:spChg>
        <pc:spChg chg="add mod ord">
          <ac:chgData name="Matthieu De Mari" userId="dfb708c9-d8dc-439f-9a3b-c772bf4a311c" providerId="ADAL" clId="{D2FDBEB2-E663-41FC-8A3C-AC79657DF6AB}" dt="2023-02-03T06:35:10.497" v="1910" actId="20577"/>
          <ac:spMkLst>
            <pc:docMk/>
            <pc:sldMk cId="1324969895" sldId="414"/>
            <ac:spMk id="4" creationId="{705EEE8A-9864-C894-ADC1-D56F795F9E62}"/>
          </ac:spMkLst>
        </pc:spChg>
        <pc:spChg chg="add mod ord">
          <ac:chgData name="Matthieu De Mari" userId="dfb708c9-d8dc-439f-9a3b-c772bf4a311c" providerId="ADAL" clId="{D2FDBEB2-E663-41FC-8A3C-AC79657DF6AB}" dt="2023-02-03T06:35:33.161" v="1926" actId="207"/>
          <ac:spMkLst>
            <pc:docMk/>
            <pc:sldMk cId="1324969895" sldId="414"/>
            <ac:spMk id="5" creationId="{60D93335-8A92-D60B-8902-7A5CD0AD4E90}"/>
          </ac:spMkLst>
        </pc:spChg>
        <pc:spChg chg="add del mod ord">
          <ac:chgData name="Matthieu De Mari" userId="dfb708c9-d8dc-439f-9a3b-c772bf4a311c" providerId="ADAL" clId="{D2FDBEB2-E663-41FC-8A3C-AC79657DF6AB}" dt="2023-02-03T06:33:32.715" v="1843" actId="478"/>
          <ac:spMkLst>
            <pc:docMk/>
            <pc:sldMk cId="1324969895" sldId="414"/>
            <ac:spMk id="6" creationId="{A74000C4-8422-A27D-8C3D-416CF00DB4AB}"/>
          </ac:spMkLst>
        </pc:spChg>
        <pc:picChg chg="add mod">
          <ac:chgData name="Matthieu De Mari" userId="dfb708c9-d8dc-439f-9a3b-c772bf4a311c" providerId="ADAL" clId="{D2FDBEB2-E663-41FC-8A3C-AC79657DF6AB}" dt="2023-02-03T06:33:46.761" v="1882" actId="1076"/>
          <ac:picMkLst>
            <pc:docMk/>
            <pc:sldMk cId="1324969895" sldId="414"/>
            <ac:picMk id="8" creationId="{E8F9878A-DE25-3093-AE99-5BACE4EEE502}"/>
          </ac:picMkLst>
        </pc:picChg>
      </pc:sldChg>
      <pc:sldChg chg="addSp delSp modSp add del mod">
        <pc:chgData name="Matthieu De Mari" userId="dfb708c9-d8dc-439f-9a3b-c772bf4a311c" providerId="ADAL" clId="{D2FDBEB2-E663-41FC-8A3C-AC79657DF6AB}" dt="2023-02-07T04:59:38.213" v="10529" actId="47"/>
        <pc:sldMkLst>
          <pc:docMk/>
          <pc:sldMk cId="481166971" sldId="415"/>
        </pc:sldMkLst>
        <pc:spChg chg="mod">
          <ac:chgData name="Matthieu De Mari" userId="dfb708c9-d8dc-439f-9a3b-c772bf4a311c" providerId="ADAL" clId="{D2FDBEB2-E663-41FC-8A3C-AC79657DF6AB}" dt="2023-02-03T06:35:12.478" v="1912" actId="20577"/>
          <ac:spMkLst>
            <pc:docMk/>
            <pc:sldMk cId="481166971" sldId="415"/>
            <ac:spMk id="4" creationId="{705EEE8A-9864-C894-ADC1-D56F795F9E62}"/>
          </ac:spMkLst>
        </pc:spChg>
        <pc:spChg chg="mod">
          <ac:chgData name="Matthieu De Mari" userId="dfb708c9-d8dc-439f-9a3b-c772bf4a311c" providerId="ADAL" clId="{D2FDBEB2-E663-41FC-8A3C-AC79657DF6AB}" dt="2023-02-03T06:35:36.345" v="1927" actId="207"/>
          <ac:spMkLst>
            <pc:docMk/>
            <pc:sldMk cId="481166971" sldId="415"/>
            <ac:spMk id="5" creationId="{60D93335-8A92-D60B-8902-7A5CD0AD4E90}"/>
          </ac:spMkLst>
        </pc:spChg>
        <pc:picChg chg="add mod">
          <ac:chgData name="Matthieu De Mari" userId="dfb708c9-d8dc-439f-9a3b-c772bf4a311c" providerId="ADAL" clId="{D2FDBEB2-E663-41FC-8A3C-AC79657DF6AB}" dt="2023-02-03T06:35:22.311" v="1919" actId="1076"/>
          <ac:picMkLst>
            <pc:docMk/>
            <pc:sldMk cId="481166971" sldId="415"/>
            <ac:picMk id="3" creationId="{E82D5729-698A-A7DC-C629-2FC57EFE14AD}"/>
          </ac:picMkLst>
        </pc:picChg>
        <pc:picChg chg="del">
          <ac:chgData name="Matthieu De Mari" userId="dfb708c9-d8dc-439f-9a3b-c772bf4a311c" providerId="ADAL" clId="{D2FDBEB2-E663-41FC-8A3C-AC79657DF6AB}" dt="2023-02-03T06:35:18.287" v="1917" actId="478"/>
          <ac:picMkLst>
            <pc:docMk/>
            <pc:sldMk cId="481166971" sldId="415"/>
            <ac:picMk id="8" creationId="{E8F9878A-DE25-3093-AE99-5BACE4EEE502}"/>
          </ac:picMkLst>
        </pc:picChg>
      </pc:sldChg>
      <pc:sldChg chg="addSp delSp modSp add del mod">
        <pc:chgData name="Matthieu De Mari" userId="dfb708c9-d8dc-439f-9a3b-c772bf4a311c" providerId="ADAL" clId="{D2FDBEB2-E663-41FC-8A3C-AC79657DF6AB}" dt="2023-02-07T04:59:38.213" v="10529" actId="47"/>
        <pc:sldMkLst>
          <pc:docMk/>
          <pc:sldMk cId="4050702309" sldId="416"/>
        </pc:sldMkLst>
        <pc:spChg chg="mod">
          <ac:chgData name="Matthieu De Mari" userId="dfb708c9-d8dc-439f-9a3b-c772bf4a311c" providerId="ADAL" clId="{D2FDBEB2-E663-41FC-8A3C-AC79657DF6AB}" dt="2023-02-03T06:35:14.457" v="1914" actId="20577"/>
          <ac:spMkLst>
            <pc:docMk/>
            <pc:sldMk cId="4050702309" sldId="416"/>
            <ac:spMk id="4" creationId="{705EEE8A-9864-C894-ADC1-D56F795F9E62}"/>
          </ac:spMkLst>
        </pc:spChg>
        <pc:spChg chg="mod">
          <ac:chgData name="Matthieu De Mari" userId="dfb708c9-d8dc-439f-9a3b-c772bf4a311c" providerId="ADAL" clId="{D2FDBEB2-E663-41FC-8A3C-AC79657DF6AB}" dt="2023-02-03T06:35:39.886" v="1928" actId="207"/>
          <ac:spMkLst>
            <pc:docMk/>
            <pc:sldMk cId="4050702309" sldId="416"/>
            <ac:spMk id="5" creationId="{60D93335-8A92-D60B-8902-7A5CD0AD4E90}"/>
          </ac:spMkLst>
        </pc:spChg>
        <pc:picChg chg="add mod">
          <ac:chgData name="Matthieu De Mari" userId="dfb708c9-d8dc-439f-9a3b-c772bf4a311c" providerId="ADAL" clId="{D2FDBEB2-E663-41FC-8A3C-AC79657DF6AB}" dt="2023-02-03T06:35:57.022" v="1933" actId="14100"/>
          <ac:picMkLst>
            <pc:docMk/>
            <pc:sldMk cId="4050702309" sldId="416"/>
            <ac:picMk id="3" creationId="{08F2A61E-8AF7-2870-14E3-5A5BC11E7310}"/>
          </ac:picMkLst>
        </pc:picChg>
        <pc:picChg chg="del">
          <ac:chgData name="Matthieu De Mari" userId="dfb708c9-d8dc-439f-9a3b-c772bf4a311c" providerId="ADAL" clId="{D2FDBEB2-E663-41FC-8A3C-AC79657DF6AB}" dt="2023-02-03T06:35:41.294" v="1929" actId="478"/>
          <ac:picMkLst>
            <pc:docMk/>
            <pc:sldMk cId="4050702309" sldId="416"/>
            <ac:picMk id="8" creationId="{E8F9878A-DE25-3093-AE99-5BACE4EEE502}"/>
          </ac:picMkLst>
        </pc:picChg>
      </pc:sldChg>
      <pc:sldChg chg="addSp delSp modSp add del mod">
        <pc:chgData name="Matthieu De Mari" userId="dfb708c9-d8dc-439f-9a3b-c772bf4a311c" providerId="ADAL" clId="{D2FDBEB2-E663-41FC-8A3C-AC79657DF6AB}" dt="2023-02-07T04:59:38.213" v="10529" actId="47"/>
        <pc:sldMkLst>
          <pc:docMk/>
          <pc:sldMk cId="4249457938" sldId="417"/>
        </pc:sldMkLst>
        <pc:spChg chg="mod">
          <ac:chgData name="Matthieu De Mari" userId="dfb708c9-d8dc-439f-9a3b-c772bf4a311c" providerId="ADAL" clId="{D2FDBEB2-E663-41FC-8A3C-AC79657DF6AB}" dt="2023-02-03T06:35:16.348" v="1916" actId="20577"/>
          <ac:spMkLst>
            <pc:docMk/>
            <pc:sldMk cId="4249457938" sldId="417"/>
            <ac:spMk id="4" creationId="{705EEE8A-9864-C894-ADC1-D56F795F9E62}"/>
          </ac:spMkLst>
        </pc:spChg>
        <pc:picChg chg="add mod">
          <ac:chgData name="Matthieu De Mari" userId="dfb708c9-d8dc-439f-9a3b-c772bf4a311c" providerId="ADAL" clId="{D2FDBEB2-E663-41FC-8A3C-AC79657DF6AB}" dt="2023-02-03T06:36:16.380" v="1937" actId="1076"/>
          <ac:picMkLst>
            <pc:docMk/>
            <pc:sldMk cId="4249457938" sldId="417"/>
            <ac:picMk id="3" creationId="{C64189C2-2B91-CB7B-E738-0ED6B5D213A3}"/>
          </ac:picMkLst>
        </pc:picChg>
        <pc:picChg chg="del">
          <ac:chgData name="Matthieu De Mari" userId="dfb708c9-d8dc-439f-9a3b-c772bf4a311c" providerId="ADAL" clId="{D2FDBEB2-E663-41FC-8A3C-AC79657DF6AB}" dt="2023-02-03T06:35:42.200" v="1930" actId="478"/>
          <ac:picMkLst>
            <pc:docMk/>
            <pc:sldMk cId="4249457938" sldId="417"/>
            <ac:picMk id="8" creationId="{E8F9878A-DE25-3093-AE99-5BACE4EEE502}"/>
          </ac:picMkLst>
        </pc:picChg>
      </pc:sldChg>
      <pc:sldChg chg="addSp delSp modSp add del mod">
        <pc:chgData name="Matthieu De Mari" userId="dfb708c9-d8dc-439f-9a3b-c772bf4a311c" providerId="ADAL" clId="{D2FDBEB2-E663-41FC-8A3C-AC79657DF6AB}" dt="2023-02-07T04:59:38.213" v="10529" actId="47"/>
        <pc:sldMkLst>
          <pc:docMk/>
          <pc:sldMk cId="3310153579" sldId="418"/>
        </pc:sldMkLst>
        <pc:spChg chg="mod">
          <ac:chgData name="Matthieu De Mari" userId="dfb708c9-d8dc-439f-9a3b-c772bf4a311c" providerId="ADAL" clId="{D2FDBEB2-E663-41FC-8A3C-AC79657DF6AB}" dt="2023-02-03T06:39:44.479" v="2140" actId="207"/>
          <ac:spMkLst>
            <pc:docMk/>
            <pc:sldMk cId="3310153579" sldId="418"/>
            <ac:spMk id="4" creationId="{11F8287B-68F9-6307-9899-F1C2672A4FC6}"/>
          </ac:spMkLst>
        </pc:spChg>
        <pc:picChg chg="add mod">
          <ac:chgData name="Matthieu De Mari" userId="dfb708c9-d8dc-439f-9a3b-c772bf4a311c" providerId="ADAL" clId="{D2FDBEB2-E663-41FC-8A3C-AC79657DF6AB}" dt="2023-02-03T06:40:11.228" v="2148" actId="1076"/>
          <ac:picMkLst>
            <pc:docMk/>
            <pc:sldMk cId="3310153579" sldId="418"/>
            <ac:picMk id="5" creationId="{A99F3982-AD07-F3C7-01A6-EB93F8940636}"/>
          </ac:picMkLst>
        </pc:picChg>
        <pc:picChg chg="del">
          <ac:chgData name="Matthieu De Mari" userId="dfb708c9-d8dc-439f-9a3b-c772bf4a311c" providerId="ADAL" clId="{D2FDBEB2-E663-41FC-8A3C-AC79657DF6AB}" dt="2023-02-03T06:39:53.768" v="2144" actId="478"/>
          <ac:picMkLst>
            <pc:docMk/>
            <pc:sldMk cId="3310153579" sldId="418"/>
            <ac:picMk id="9" creationId="{56F683A9-058D-AF33-0AA8-27120C94D3E3}"/>
          </ac:picMkLst>
        </pc:picChg>
      </pc:sldChg>
      <pc:sldChg chg="addSp delSp modSp add del mod">
        <pc:chgData name="Matthieu De Mari" userId="dfb708c9-d8dc-439f-9a3b-c772bf4a311c" providerId="ADAL" clId="{D2FDBEB2-E663-41FC-8A3C-AC79657DF6AB}" dt="2023-02-07T04:59:38.213" v="10529" actId="47"/>
        <pc:sldMkLst>
          <pc:docMk/>
          <pc:sldMk cId="1163891923" sldId="419"/>
        </pc:sldMkLst>
        <pc:spChg chg="mod">
          <ac:chgData name="Matthieu De Mari" userId="dfb708c9-d8dc-439f-9a3b-c772bf4a311c" providerId="ADAL" clId="{D2FDBEB2-E663-41FC-8A3C-AC79657DF6AB}" dt="2023-02-03T06:39:47.649" v="2141" actId="207"/>
          <ac:spMkLst>
            <pc:docMk/>
            <pc:sldMk cId="1163891923" sldId="419"/>
            <ac:spMk id="4" creationId="{11F8287B-68F9-6307-9899-F1C2672A4FC6}"/>
          </ac:spMkLst>
        </pc:spChg>
        <pc:picChg chg="add mod">
          <ac:chgData name="Matthieu De Mari" userId="dfb708c9-d8dc-439f-9a3b-c772bf4a311c" providerId="ADAL" clId="{D2FDBEB2-E663-41FC-8A3C-AC79657DF6AB}" dt="2023-02-03T06:40:35.066" v="2150" actId="1076"/>
          <ac:picMkLst>
            <pc:docMk/>
            <pc:sldMk cId="1163891923" sldId="419"/>
            <ac:picMk id="5" creationId="{82DC9D72-D860-714E-4315-84A729841977}"/>
          </ac:picMkLst>
        </pc:picChg>
        <pc:picChg chg="del">
          <ac:chgData name="Matthieu De Mari" userId="dfb708c9-d8dc-439f-9a3b-c772bf4a311c" providerId="ADAL" clId="{D2FDBEB2-E663-41FC-8A3C-AC79657DF6AB}" dt="2023-02-03T06:39:51.254" v="2143" actId="478"/>
          <ac:picMkLst>
            <pc:docMk/>
            <pc:sldMk cId="1163891923" sldId="419"/>
            <ac:picMk id="9" creationId="{56F683A9-058D-AF33-0AA8-27120C94D3E3}"/>
          </ac:picMkLst>
        </pc:picChg>
      </pc:sldChg>
      <pc:sldChg chg="addSp delSp modSp add del mod">
        <pc:chgData name="Matthieu De Mari" userId="dfb708c9-d8dc-439f-9a3b-c772bf4a311c" providerId="ADAL" clId="{D2FDBEB2-E663-41FC-8A3C-AC79657DF6AB}" dt="2023-02-07T04:59:38.213" v="10529" actId="47"/>
        <pc:sldMkLst>
          <pc:docMk/>
          <pc:sldMk cId="1773283043" sldId="420"/>
        </pc:sldMkLst>
        <pc:picChg chg="add mod">
          <ac:chgData name="Matthieu De Mari" userId="dfb708c9-d8dc-439f-9a3b-c772bf4a311c" providerId="ADAL" clId="{D2FDBEB2-E663-41FC-8A3C-AC79657DF6AB}" dt="2023-02-03T06:42:16.251" v="2202" actId="1037"/>
          <ac:picMkLst>
            <pc:docMk/>
            <pc:sldMk cId="1773283043" sldId="420"/>
            <ac:picMk id="5" creationId="{BF3A71BB-E43D-61AE-122C-4A8C0D315FD0}"/>
          </ac:picMkLst>
        </pc:picChg>
        <pc:picChg chg="add mod">
          <ac:chgData name="Matthieu De Mari" userId="dfb708c9-d8dc-439f-9a3b-c772bf4a311c" providerId="ADAL" clId="{D2FDBEB2-E663-41FC-8A3C-AC79657DF6AB}" dt="2023-02-03T06:42:12.825" v="2188" actId="1038"/>
          <ac:picMkLst>
            <pc:docMk/>
            <pc:sldMk cId="1773283043" sldId="420"/>
            <ac:picMk id="7" creationId="{5F383FA4-4E5E-B38F-E7AB-7A2F11CE2D51}"/>
          </ac:picMkLst>
        </pc:picChg>
        <pc:picChg chg="del">
          <ac:chgData name="Matthieu De Mari" userId="dfb708c9-d8dc-439f-9a3b-c772bf4a311c" providerId="ADAL" clId="{D2FDBEB2-E663-41FC-8A3C-AC79657DF6AB}" dt="2023-02-03T06:39:50.236" v="2142" actId="478"/>
          <ac:picMkLst>
            <pc:docMk/>
            <pc:sldMk cId="1773283043" sldId="420"/>
            <ac:picMk id="9" creationId="{56F683A9-058D-AF33-0AA8-27120C94D3E3}"/>
          </ac:picMkLst>
        </pc:picChg>
        <pc:picChg chg="mod">
          <ac:chgData name="Matthieu De Mari" userId="dfb708c9-d8dc-439f-9a3b-c772bf4a311c" providerId="ADAL" clId="{D2FDBEB2-E663-41FC-8A3C-AC79657DF6AB}" dt="2023-02-03T06:41:45.173" v="2157" actId="1076"/>
          <ac:picMkLst>
            <pc:docMk/>
            <pc:sldMk cId="1773283043" sldId="420"/>
            <ac:picMk id="11" creationId="{546EFE0C-C1D6-FB5D-CFDC-E9D49F2BEFDE}"/>
          </ac:picMkLst>
        </pc:picChg>
      </pc:sldChg>
      <pc:sldChg chg="addSp delSp modSp add del mod">
        <pc:chgData name="Matthieu De Mari" userId="dfb708c9-d8dc-439f-9a3b-c772bf4a311c" providerId="ADAL" clId="{D2FDBEB2-E663-41FC-8A3C-AC79657DF6AB}" dt="2023-02-07T04:59:38.925" v="10530" actId="47"/>
        <pc:sldMkLst>
          <pc:docMk/>
          <pc:sldMk cId="346749718" sldId="421"/>
        </pc:sldMkLst>
        <pc:spChg chg="del">
          <ac:chgData name="Matthieu De Mari" userId="dfb708c9-d8dc-439f-9a3b-c772bf4a311c" providerId="ADAL" clId="{D2FDBEB2-E663-41FC-8A3C-AC79657DF6AB}" dt="2023-02-03T06:43:51.987" v="2262" actId="478"/>
          <ac:spMkLst>
            <pc:docMk/>
            <pc:sldMk cId="346749718" sldId="421"/>
            <ac:spMk id="3" creationId="{EB875A09-F649-0453-782D-77AD08503234}"/>
          </ac:spMkLst>
        </pc:spChg>
        <pc:spChg chg="del">
          <ac:chgData name="Matthieu De Mari" userId="dfb708c9-d8dc-439f-9a3b-c772bf4a311c" providerId="ADAL" clId="{D2FDBEB2-E663-41FC-8A3C-AC79657DF6AB}" dt="2023-02-03T06:43:53.560" v="2264" actId="478"/>
          <ac:spMkLst>
            <pc:docMk/>
            <pc:sldMk cId="346749718" sldId="421"/>
            <ac:spMk id="4" creationId="{953DB814-D545-5828-A2A0-FEEF73BDC2D8}"/>
          </ac:spMkLst>
        </pc:spChg>
        <pc:spChg chg="add del mod">
          <ac:chgData name="Matthieu De Mari" userId="dfb708c9-d8dc-439f-9a3b-c772bf4a311c" providerId="ADAL" clId="{D2FDBEB2-E663-41FC-8A3C-AC79657DF6AB}" dt="2023-02-03T06:43:52.681" v="2263" actId="478"/>
          <ac:spMkLst>
            <pc:docMk/>
            <pc:sldMk cId="346749718" sldId="421"/>
            <ac:spMk id="6" creationId="{A36F33AF-80AD-8574-F6A2-C210FA7D75E7}"/>
          </ac:spMkLst>
        </pc:spChg>
        <pc:spChg chg="add del mod">
          <ac:chgData name="Matthieu De Mari" userId="dfb708c9-d8dc-439f-9a3b-c772bf4a311c" providerId="ADAL" clId="{D2FDBEB2-E663-41FC-8A3C-AC79657DF6AB}" dt="2023-02-03T06:43:55.651" v="2265" actId="478"/>
          <ac:spMkLst>
            <pc:docMk/>
            <pc:sldMk cId="346749718" sldId="421"/>
            <ac:spMk id="8" creationId="{F338E3D4-9F00-A3E7-BFEB-F88E4B017685}"/>
          </ac:spMkLst>
        </pc:spChg>
        <pc:picChg chg="add mod">
          <ac:chgData name="Matthieu De Mari" userId="dfb708c9-d8dc-439f-9a3b-c772bf4a311c" providerId="ADAL" clId="{D2FDBEB2-E663-41FC-8A3C-AC79657DF6AB}" dt="2023-02-03T06:44:22.777" v="2273" actId="1076"/>
          <ac:picMkLst>
            <pc:docMk/>
            <pc:sldMk cId="346749718" sldId="421"/>
            <ac:picMk id="10" creationId="{B0491ECF-EDBF-3CF4-5952-E94FBAFD0638}"/>
          </ac:picMkLst>
        </pc:picChg>
      </pc:sldChg>
      <pc:sldChg chg="addSp delSp modSp add del mod">
        <pc:chgData name="Matthieu De Mari" userId="dfb708c9-d8dc-439f-9a3b-c772bf4a311c" providerId="ADAL" clId="{D2FDBEB2-E663-41FC-8A3C-AC79657DF6AB}" dt="2023-02-07T04:59:38.925" v="10530" actId="47"/>
        <pc:sldMkLst>
          <pc:docMk/>
          <pc:sldMk cId="2747530419" sldId="422"/>
        </pc:sldMkLst>
        <pc:picChg chg="add mod">
          <ac:chgData name="Matthieu De Mari" userId="dfb708c9-d8dc-439f-9a3b-c772bf4a311c" providerId="ADAL" clId="{D2FDBEB2-E663-41FC-8A3C-AC79657DF6AB}" dt="2023-02-03T06:44:28.223" v="2274" actId="1076"/>
          <ac:picMkLst>
            <pc:docMk/>
            <pc:sldMk cId="2747530419" sldId="422"/>
            <ac:picMk id="4" creationId="{FB2C1911-B846-8662-232B-3361BF75D4FD}"/>
          </ac:picMkLst>
        </pc:picChg>
        <pc:picChg chg="del">
          <ac:chgData name="Matthieu De Mari" userId="dfb708c9-d8dc-439f-9a3b-c772bf4a311c" providerId="ADAL" clId="{D2FDBEB2-E663-41FC-8A3C-AC79657DF6AB}" dt="2023-02-03T06:44:02.238" v="2269" actId="478"/>
          <ac:picMkLst>
            <pc:docMk/>
            <pc:sldMk cId="2747530419" sldId="422"/>
            <ac:picMk id="10" creationId="{B0491ECF-EDBF-3CF4-5952-E94FBAFD0638}"/>
          </ac:picMkLst>
        </pc:picChg>
      </pc:sldChg>
      <pc:sldChg chg="addSp delSp modSp add del mod chgLayout">
        <pc:chgData name="Matthieu De Mari" userId="dfb708c9-d8dc-439f-9a3b-c772bf4a311c" providerId="ADAL" clId="{D2FDBEB2-E663-41FC-8A3C-AC79657DF6AB}" dt="2023-02-07T04:59:39.758" v="10531" actId="47"/>
        <pc:sldMkLst>
          <pc:docMk/>
          <pc:sldMk cId="4145254973" sldId="423"/>
        </pc:sldMkLst>
        <pc:spChg chg="mod ord">
          <ac:chgData name="Matthieu De Mari" userId="dfb708c9-d8dc-439f-9a3b-c772bf4a311c" providerId="ADAL" clId="{D2FDBEB2-E663-41FC-8A3C-AC79657DF6AB}" dt="2023-02-03T06:48:35.742" v="2348" actId="700"/>
          <ac:spMkLst>
            <pc:docMk/>
            <pc:sldMk cId="4145254973" sldId="423"/>
            <ac:spMk id="2" creationId="{C3F2713C-FE07-816E-6FFD-E2674D11721D}"/>
          </ac:spMkLst>
        </pc:spChg>
        <pc:spChg chg="mod ord">
          <ac:chgData name="Matthieu De Mari" userId="dfb708c9-d8dc-439f-9a3b-c772bf4a311c" providerId="ADAL" clId="{D2FDBEB2-E663-41FC-8A3C-AC79657DF6AB}" dt="2023-02-03T06:49:45.611" v="2372"/>
          <ac:spMkLst>
            <pc:docMk/>
            <pc:sldMk cId="4145254973" sldId="423"/>
            <ac:spMk id="3" creationId="{FA1F1CE6-06FF-6DD6-265C-39A26CC7DB57}"/>
          </ac:spMkLst>
        </pc:spChg>
        <pc:spChg chg="add del mod ord">
          <ac:chgData name="Matthieu De Mari" userId="dfb708c9-d8dc-439f-9a3b-c772bf4a311c" providerId="ADAL" clId="{D2FDBEB2-E663-41FC-8A3C-AC79657DF6AB}" dt="2023-02-03T06:48:56.074" v="2360" actId="478"/>
          <ac:spMkLst>
            <pc:docMk/>
            <pc:sldMk cId="4145254973" sldId="423"/>
            <ac:spMk id="4" creationId="{E64791F5-A404-78DF-C026-D4C294EB6D13}"/>
          </ac:spMkLst>
        </pc:spChg>
        <pc:picChg chg="add mod">
          <ac:chgData name="Matthieu De Mari" userId="dfb708c9-d8dc-439f-9a3b-c772bf4a311c" providerId="ADAL" clId="{D2FDBEB2-E663-41FC-8A3C-AC79657DF6AB}" dt="2023-02-03T06:50:11.938" v="2380" actId="14100"/>
          <ac:picMkLst>
            <pc:docMk/>
            <pc:sldMk cId="4145254973" sldId="423"/>
            <ac:picMk id="5" creationId="{F6D4CA45-334A-7101-22BC-2B329A4C4387}"/>
          </ac:picMkLst>
        </pc:picChg>
      </pc:sldChg>
      <pc:sldChg chg="addSp delSp modSp add del mod">
        <pc:chgData name="Matthieu De Mari" userId="dfb708c9-d8dc-439f-9a3b-c772bf4a311c" providerId="ADAL" clId="{D2FDBEB2-E663-41FC-8A3C-AC79657DF6AB}" dt="2023-02-07T04:59:39.758" v="10531" actId="47"/>
        <pc:sldMkLst>
          <pc:docMk/>
          <pc:sldMk cId="1513778887" sldId="424"/>
        </pc:sldMkLst>
        <pc:spChg chg="mod">
          <ac:chgData name="Matthieu De Mari" userId="dfb708c9-d8dc-439f-9a3b-c772bf4a311c" providerId="ADAL" clId="{D2FDBEB2-E663-41FC-8A3C-AC79657DF6AB}" dt="2023-02-03T06:49:40.222" v="2371"/>
          <ac:spMkLst>
            <pc:docMk/>
            <pc:sldMk cId="1513778887" sldId="424"/>
            <ac:spMk id="3" creationId="{FA1F1CE6-06FF-6DD6-265C-39A26CC7DB57}"/>
          </ac:spMkLst>
        </pc:spChg>
        <pc:spChg chg="mod">
          <ac:chgData name="Matthieu De Mari" userId="dfb708c9-d8dc-439f-9a3b-c772bf4a311c" providerId="ADAL" clId="{D2FDBEB2-E663-41FC-8A3C-AC79657DF6AB}" dt="2023-02-03T06:51:22.484" v="2410" actId="20577"/>
          <ac:spMkLst>
            <pc:docMk/>
            <pc:sldMk cId="1513778887" sldId="424"/>
            <ac:spMk id="4" creationId="{E64791F5-A404-78DF-C026-D4C294EB6D13}"/>
          </ac:spMkLst>
        </pc:spChg>
        <pc:picChg chg="add del mod modCrop">
          <ac:chgData name="Matthieu De Mari" userId="dfb708c9-d8dc-439f-9a3b-c772bf4a311c" providerId="ADAL" clId="{D2FDBEB2-E663-41FC-8A3C-AC79657DF6AB}" dt="2023-02-03T06:50:38.792" v="2386" actId="478"/>
          <ac:picMkLst>
            <pc:docMk/>
            <pc:sldMk cId="1513778887" sldId="424"/>
            <ac:picMk id="6" creationId="{DA719D5C-F926-019C-A83E-0C4DFF147004}"/>
          </ac:picMkLst>
        </pc:picChg>
        <pc:picChg chg="add mod">
          <ac:chgData name="Matthieu De Mari" userId="dfb708c9-d8dc-439f-9a3b-c772bf4a311c" providerId="ADAL" clId="{D2FDBEB2-E663-41FC-8A3C-AC79657DF6AB}" dt="2023-02-03T06:50:58.458" v="2395" actId="1076"/>
          <ac:picMkLst>
            <pc:docMk/>
            <pc:sldMk cId="1513778887" sldId="424"/>
            <ac:picMk id="8" creationId="{65211D6B-6ABB-A3D9-3EA0-559457E53E30}"/>
          </ac:picMkLst>
        </pc:picChg>
      </pc:sldChg>
      <pc:sldChg chg="addSp delSp modSp add del mod">
        <pc:chgData name="Matthieu De Mari" userId="dfb708c9-d8dc-439f-9a3b-c772bf4a311c" providerId="ADAL" clId="{D2FDBEB2-E663-41FC-8A3C-AC79657DF6AB}" dt="2023-02-07T04:59:39.758" v="10531" actId="47"/>
        <pc:sldMkLst>
          <pc:docMk/>
          <pc:sldMk cId="548772636" sldId="425"/>
        </pc:sldMkLst>
        <pc:spChg chg="mod">
          <ac:chgData name="Matthieu De Mari" userId="dfb708c9-d8dc-439f-9a3b-c772bf4a311c" providerId="ADAL" clId="{D2FDBEB2-E663-41FC-8A3C-AC79657DF6AB}" dt="2023-02-03T06:49:31.713" v="2370" actId="20577"/>
          <ac:spMkLst>
            <pc:docMk/>
            <pc:sldMk cId="548772636" sldId="425"/>
            <ac:spMk id="3" creationId="{FA1F1CE6-06FF-6DD6-265C-39A26CC7DB57}"/>
          </ac:spMkLst>
        </pc:spChg>
        <pc:spChg chg="del">
          <ac:chgData name="Matthieu De Mari" userId="dfb708c9-d8dc-439f-9a3b-c772bf4a311c" providerId="ADAL" clId="{D2FDBEB2-E663-41FC-8A3C-AC79657DF6AB}" dt="2023-02-03T06:48:58.254" v="2361" actId="478"/>
          <ac:spMkLst>
            <pc:docMk/>
            <pc:sldMk cId="548772636" sldId="425"/>
            <ac:spMk id="4" creationId="{E64791F5-A404-78DF-C026-D4C294EB6D13}"/>
          </ac:spMkLst>
        </pc:spChg>
        <pc:spChg chg="add del mod">
          <ac:chgData name="Matthieu De Mari" userId="dfb708c9-d8dc-439f-9a3b-c772bf4a311c" providerId="ADAL" clId="{D2FDBEB2-E663-41FC-8A3C-AC79657DF6AB}" dt="2023-02-03T06:48:58.819" v="2362" actId="478"/>
          <ac:spMkLst>
            <pc:docMk/>
            <pc:sldMk cId="548772636" sldId="425"/>
            <ac:spMk id="6" creationId="{EB4BC416-2C35-FF0F-141A-D7D9C0B83BFB}"/>
          </ac:spMkLst>
        </pc:spChg>
        <pc:picChg chg="add del mod">
          <ac:chgData name="Matthieu De Mari" userId="dfb708c9-d8dc-439f-9a3b-c772bf4a311c" providerId="ADAL" clId="{D2FDBEB2-E663-41FC-8A3C-AC79657DF6AB}" dt="2023-02-03T06:49:50.252" v="2373" actId="21"/>
          <ac:picMkLst>
            <pc:docMk/>
            <pc:sldMk cId="548772636" sldId="425"/>
            <ac:picMk id="8" creationId="{2CD2AF1E-1512-7239-B2FC-D80FFD4B4C8D}"/>
          </ac:picMkLst>
        </pc:picChg>
        <pc:picChg chg="add mod">
          <ac:chgData name="Matthieu De Mari" userId="dfb708c9-d8dc-439f-9a3b-c772bf4a311c" providerId="ADAL" clId="{D2FDBEB2-E663-41FC-8A3C-AC79657DF6AB}" dt="2023-02-03T06:50:07.197" v="2378" actId="1076"/>
          <ac:picMkLst>
            <pc:docMk/>
            <pc:sldMk cId="548772636" sldId="425"/>
            <ac:picMk id="10" creationId="{FB8FD1AB-C7BC-2282-E03B-0783B8994BE6}"/>
          </ac:picMkLst>
        </pc:picChg>
      </pc:sldChg>
      <pc:sldChg chg="addSp delSp modSp add del mod modClrScheme chgLayout">
        <pc:chgData name="Matthieu De Mari" userId="dfb708c9-d8dc-439f-9a3b-c772bf4a311c" providerId="ADAL" clId="{D2FDBEB2-E663-41FC-8A3C-AC79657DF6AB}" dt="2023-02-07T04:59:39.758" v="10531" actId="47"/>
        <pc:sldMkLst>
          <pc:docMk/>
          <pc:sldMk cId="995336806" sldId="426"/>
        </pc:sldMkLst>
        <pc:spChg chg="mod ord">
          <ac:chgData name="Matthieu De Mari" userId="dfb708c9-d8dc-439f-9a3b-c772bf4a311c" providerId="ADAL" clId="{D2FDBEB2-E663-41FC-8A3C-AC79657DF6AB}" dt="2023-02-03T06:52:34.480" v="2436" actId="700"/>
          <ac:spMkLst>
            <pc:docMk/>
            <pc:sldMk cId="995336806" sldId="426"/>
            <ac:spMk id="2" creationId="{C3F2713C-FE07-816E-6FFD-E2674D11721D}"/>
          </ac:spMkLst>
        </pc:spChg>
        <pc:spChg chg="mod ord">
          <ac:chgData name="Matthieu De Mari" userId="dfb708c9-d8dc-439f-9a3b-c772bf4a311c" providerId="ADAL" clId="{D2FDBEB2-E663-41FC-8A3C-AC79657DF6AB}" dt="2023-02-03T06:52:56.286" v="2468" actId="20577"/>
          <ac:spMkLst>
            <pc:docMk/>
            <pc:sldMk cId="995336806" sldId="426"/>
            <ac:spMk id="3" creationId="{FA1F1CE6-06FF-6DD6-265C-39A26CC7DB57}"/>
          </ac:spMkLst>
        </pc:spChg>
        <pc:spChg chg="del mod ord">
          <ac:chgData name="Matthieu De Mari" userId="dfb708c9-d8dc-439f-9a3b-c772bf4a311c" providerId="ADAL" clId="{D2FDBEB2-E663-41FC-8A3C-AC79657DF6AB}" dt="2023-02-03T06:52:41.189" v="2441" actId="478"/>
          <ac:spMkLst>
            <pc:docMk/>
            <pc:sldMk cId="995336806" sldId="426"/>
            <ac:spMk id="4" creationId="{E64791F5-A404-78DF-C026-D4C294EB6D13}"/>
          </ac:spMkLst>
        </pc:spChg>
        <pc:picChg chg="add mod">
          <ac:chgData name="Matthieu De Mari" userId="dfb708c9-d8dc-439f-9a3b-c772bf4a311c" providerId="ADAL" clId="{D2FDBEB2-E663-41FC-8A3C-AC79657DF6AB}" dt="2023-02-03T06:52:49.074" v="2444" actId="1076"/>
          <ac:picMkLst>
            <pc:docMk/>
            <pc:sldMk cId="995336806" sldId="426"/>
            <ac:picMk id="6" creationId="{7E2FF5A8-41F2-D417-514A-60422BEB1F37}"/>
          </ac:picMkLst>
        </pc:picChg>
        <pc:picChg chg="del">
          <ac:chgData name="Matthieu De Mari" userId="dfb708c9-d8dc-439f-9a3b-c772bf4a311c" providerId="ADAL" clId="{D2FDBEB2-E663-41FC-8A3C-AC79657DF6AB}" dt="2023-02-03T06:51:24.512" v="2411" actId="478"/>
          <ac:picMkLst>
            <pc:docMk/>
            <pc:sldMk cId="995336806" sldId="426"/>
            <ac:picMk id="8" creationId="{65211D6B-6ABB-A3D9-3EA0-559457E53E30}"/>
          </ac:picMkLst>
        </pc:picChg>
      </pc:sldChg>
      <pc:sldChg chg="add del">
        <pc:chgData name="Matthieu De Mari" userId="dfb708c9-d8dc-439f-9a3b-c772bf4a311c" providerId="ADAL" clId="{D2FDBEB2-E663-41FC-8A3C-AC79657DF6AB}" dt="2023-02-07T04:59:33.507" v="10526" actId="47"/>
        <pc:sldMkLst>
          <pc:docMk/>
          <pc:sldMk cId="1567954153" sldId="608"/>
        </pc:sldMkLst>
      </pc:sldChg>
      <pc:sldChg chg="modSp add del mod">
        <pc:chgData name="Matthieu De Mari" userId="dfb708c9-d8dc-439f-9a3b-c772bf4a311c" providerId="ADAL" clId="{D2FDBEB2-E663-41FC-8A3C-AC79657DF6AB}" dt="2023-02-07T04:59:41.215" v="10533" actId="47"/>
        <pc:sldMkLst>
          <pc:docMk/>
          <pc:sldMk cId="1098360026" sldId="646"/>
        </pc:sldMkLst>
        <pc:spChg chg="mod">
          <ac:chgData name="Matthieu De Mari" userId="dfb708c9-d8dc-439f-9a3b-c772bf4a311c" providerId="ADAL" clId="{D2FDBEB2-E663-41FC-8A3C-AC79657DF6AB}" dt="2023-02-03T07:04:16.986" v="2681" actId="20577"/>
          <ac:spMkLst>
            <pc:docMk/>
            <pc:sldMk cId="1098360026" sldId="646"/>
            <ac:spMk id="2" creationId="{C6EDB95A-6F54-1C8E-C7BF-34F5ECB6A00A}"/>
          </ac:spMkLst>
        </pc:spChg>
      </pc:sldChg>
      <pc:sldChg chg="modSp new del mod">
        <pc:chgData name="Matthieu De Mari" userId="dfb708c9-d8dc-439f-9a3b-c772bf4a311c" providerId="ADAL" clId="{D2FDBEB2-E663-41FC-8A3C-AC79657DF6AB}" dt="2023-02-07T04:59:41.215" v="10533" actId="47"/>
        <pc:sldMkLst>
          <pc:docMk/>
          <pc:sldMk cId="3471904534" sldId="647"/>
        </pc:sldMkLst>
        <pc:spChg chg="mod">
          <ac:chgData name="Matthieu De Mari" userId="dfb708c9-d8dc-439f-9a3b-c772bf4a311c" providerId="ADAL" clId="{D2FDBEB2-E663-41FC-8A3C-AC79657DF6AB}" dt="2023-02-03T07:05:05.247" v="2719" actId="20577"/>
          <ac:spMkLst>
            <pc:docMk/>
            <pc:sldMk cId="3471904534" sldId="647"/>
            <ac:spMk id="2" creationId="{E4F27A2B-D462-CFC8-D30B-A409AFF0AF82}"/>
          </ac:spMkLst>
        </pc:spChg>
        <pc:spChg chg="mod">
          <ac:chgData name="Matthieu De Mari" userId="dfb708c9-d8dc-439f-9a3b-c772bf4a311c" providerId="ADAL" clId="{D2FDBEB2-E663-41FC-8A3C-AC79657DF6AB}" dt="2023-02-03T07:07:22.338" v="2871" actId="207"/>
          <ac:spMkLst>
            <pc:docMk/>
            <pc:sldMk cId="3471904534" sldId="647"/>
            <ac:spMk id="3" creationId="{DC9D8363-826B-D189-78FB-CCD945BC5477}"/>
          </ac:spMkLst>
        </pc:spChg>
      </pc:sldChg>
      <pc:sldChg chg="addSp delSp modSp add del mod">
        <pc:chgData name="Matthieu De Mari" userId="dfb708c9-d8dc-439f-9a3b-c772bf4a311c" providerId="ADAL" clId="{D2FDBEB2-E663-41FC-8A3C-AC79657DF6AB}" dt="2023-02-07T04:59:41.215" v="10533" actId="47"/>
        <pc:sldMkLst>
          <pc:docMk/>
          <pc:sldMk cId="1172112343" sldId="648"/>
        </pc:sldMkLst>
        <pc:spChg chg="add mod">
          <ac:chgData name="Matthieu De Mari" userId="dfb708c9-d8dc-439f-9a3b-c772bf4a311c" providerId="ADAL" clId="{D2FDBEB2-E663-41FC-8A3C-AC79657DF6AB}" dt="2023-02-03T08:26:52.576" v="6104" actId="14100"/>
          <ac:spMkLst>
            <pc:docMk/>
            <pc:sldMk cId="1172112343" sldId="648"/>
            <ac:spMk id="2" creationId="{BF958211-6E53-C1D5-D2C3-2AA446FBEE3E}"/>
          </ac:spMkLst>
        </pc:spChg>
        <pc:spChg chg="del">
          <ac:chgData name="Matthieu De Mari" userId="dfb708c9-d8dc-439f-9a3b-c772bf4a311c" providerId="ADAL" clId="{D2FDBEB2-E663-41FC-8A3C-AC79657DF6AB}" dt="2023-02-03T07:07:52.109" v="2877" actId="478"/>
          <ac:spMkLst>
            <pc:docMk/>
            <pc:sldMk cId="1172112343" sldId="648"/>
            <ac:spMk id="2" creationId="{E4F27A2B-D462-CFC8-D30B-A409AFF0AF82}"/>
          </ac:spMkLst>
        </pc:spChg>
        <pc:spChg chg="del mod">
          <ac:chgData name="Matthieu De Mari" userId="dfb708c9-d8dc-439f-9a3b-c772bf4a311c" providerId="ADAL" clId="{D2FDBEB2-E663-41FC-8A3C-AC79657DF6AB}" dt="2023-02-03T07:07:47.610" v="2874" actId="478"/>
          <ac:spMkLst>
            <pc:docMk/>
            <pc:sldMk cId="1172112343" sldId="648"/>
            <ac:spMk id="3" creationId="{DC9D8363-826B-D189-78FB-CCD945BC5477}"/>
          </ac:spMkLst>
        </pc:spChg>
        <pc:spChg chg="add del mod">
          <ac:chgData name="Matthieu De Mari" userId="dfb708c9-d8dc-439f-9a3b-c772bf4a311c" providerId="ADAL" clId="{D2FDBEB2-E663-41FC-8A3C-AC79657DF6AB}" dt="2023-02-03T07:07:50.464" v="2876" actId="478"/>
          <ac:spMkLst>
            <pc:docMk/>
            <pc:sldMk cId="1172112343" sldId="648"/>
            <ac:spMk id="5" creationId="{6E22BBAE-117E-B1DB-83D6-43BBFFC88B23}"/>
          </ac:spMkLst>
        </pc:spChg>
        <pc:spChg chg="add del mod">
          <ac:chgData name="Matthieu De Mari" userId="dfb708c9-d8dc-439f-9a3b-c772bf4a311c" providerId="ADAL" clId="{D2FDBEB2-E663-41FC-8A3C-AC79657DF6AB}" dt="2023-02-03T07:07:52.669" v="2878" actId="478"/>
          <ac:spMkLst>
            <pc:docMk/>
            <pc:sldMk cId="1172112343" sldId="648"/>
            <ac:spMk id="9" creationId="{F1630916-9516-9897-1A89-5A574CEDA84C}"/>
          </ac:spMkLst>
        </pc:spChg>
        <pc:picChg chg="add">
          <ac:chgData name="Matthieu De Mari" userId="dfb708c9-d8dc-439f-9a3b-c772bf4a311c" providerId="ADAL" clId="{D2FDBEB2-E663-41FC-8A3C-AC79657DF6AB}" dt="2023-02-03T07:07:48.080" v="2875" actId="22"/>
          <ac:picMkLst>
            <pc:docMk/>
            <pc:sldMk cId="1172112343" sldId="648"/>
            <ac:picMk id="7" creationId="{24CC0564-4705-2D37-8595-2DA1E59BE29D}"/>
          </ac:picMkLst>
        </pc:picChg>
      </pc:sldChg>
      <pc:sldChg chg="addSp delSp modSp add del mod ord">
        <pc:chgData name="Matthieu De Mari" userId="dfb708c9-d8dc-439f-9a3b-c772bf4a311c" providerId="ADAL" clId="{D2FDBEB2-E663-41FC-8A3C-AC79657DF6AB}" dt="2023-02-07T04:59:41.215" v="10533" actId="47"/>
        <pc:sldMkLst>
          <pc:docMk/>
          <pc:sldMk cId="1146881653" sldId="649"/>
        </pc:sldMkLst>
        <pc:spChg chg="mod">
          <ac:chgData name="Matthieu De Mari" userId="dfb708c9-d8dc-439f-9a3b-c772bf4a311c" providerId="ADAL" clId="{D2FDBEB2-E663-41FC-8A3C-AC79657DF6AB}" dt="2023-02-03T07:12:02.061" v="3217" actId="20577"/>
          <ac:spMkLst>
            <pc:docMk/>
            <pc:sldMk cId="1146881653" sldId="649"/>
            <ac:spMk id="3" creationId="{DC9D8363-826B-D189-78FB-CCD945BC5477}"/>
          </ac:spMkLst>
        </pc:spChg>
        <pc:spChg chg="add del">
          <ac:chgData name="Matthieu De Mari" userId="dfb708c9-d8dc-439f-9a3b-c772bf4a311c" providerId="ADAL" clId="{D2FDBEB2-E663-41FC-8A3C-AC79657DF6AB}" dt="2023-02-03T07:08:57.536" v="2883"/>
          <ac:spMkLst>
            <pc:docMk/>
            <pc:sldMk cId="1146881653" sldId="649"/>
            <ac:spMk id="4" creationId="{4B52DA4E-3999-A2A5-0FDA-84C5092CB280}"/>
          </ac:spMkLst>
        </pc:spChg>
      </pc:sldChg>
      <pc:sldChg chg="addSp delSp modSp add del mod">
        <pc:chgData name="Matthieu De Mari" userId="dfb708c9-d8dc-439f-9a3b-c772bf4a311c" providerId="ADAL" clId="{D2FDBEB2-E663-41FC-8A3C-AC79657DF6AB}" dt="2023-02-07T04:59:42.948" v="10535" actId="47"/>
        <pc:sldMkLst>
          <pc:docMk/>
          <pc:sldMk cId="2437975891" sldId="650"/>
        </pc:sldMkLst>
        <pc:spChg chg="del">
          <ac:chgData name="Matthieu De Mari" userId="dfb708c9-d8dc-439f-9a3b-c772bf4a311c" providerId="ADAL" clId="{D2FDBEB2-E663-41FC-8A3C-AC79657DF6AB}" dt="2023-02-03T07:18:43.959" v="3573" actId="478"/>
          <ac:spMkLst>
            <pc:docMk/>
            <pc:sldMk cId="2437975891" sldId="650"/>
            <ac:spMk id="2" creationId="{D7697535-1088-B797-5883-502EDFA1C675}"/>
          </ac:spMkLst>
        </pc:spChg>
        <pc:spChg chg="del">
          <ac:chgData name="Matthieu De Mari" userId="dfb708c9-d8dc-439f-9a3b-c772bf4a311c" providerId="ADAL" clId="{D2FDBEB2-E663-41FC-8A3C-AC79657DF6AB}" dt="2023-02-03T07:18:37.052" v="3569" actId="478"/>
          <ac:spMkLst>
            <pc:docMk/>
            <pc:sldMk cId="2437975891" sldId="650"/>
            <ac:spMk id="3" creationId="{BA745D00-1AA4-E710-F652-A7E165C17CC6}"/>
          </ac:spMkLst>
        </pc:spChg>
        <pc:spChg chg="add del mod">
          <ac:chgData name="Matthieu De Mari" userId="dfb708c9-d8dc-439f-9a3b-c772bf4a311c" providerId="ADAL" clId="{D2FDBEB2-E663-41FC-8A3C-AC79657DF6AB}" dt="2023-02-03T07:18:42.629" v="3572" actId="478"/>
          <ac:spMkLst>
            <pc:docMk/>
            <pc:sldMk cId="2437975891" sldId="650"/>
            <ac:spMk id="6" creationId="{C5D8EDF9-06C9-23BC-E6AF-D13AB3915235}"/>
          </ac:spMkLst>
        </pc:spChg>
        <pc:spChg chg="add del mod">
          <ac:chgData name="Matthieu De Mari" userId="dfb708c9-d8dc-439f-9a3b-c772bf4a311c" providerId="ADAL" clId="{D2FDBEB2-E663-41FC-8A3C-AC79657DF6AB}" dt="2023-02-03T07:18:44.496" v="3574" actId="478"/>
          <ac:spMkLst>
            <pc:docMk/>
            <pc:sldMk cId="2437975891" sldId="650"/>
            <ac:spMk id="8" creationId="{D6FA1ED2-8FA4-E868-B7B6-AEE1104B8103}"/>
          </ac:spMkLst>
        </pc:spChg>
        <pc:picChg chg="del">
          <ac:chgData name="Matthieu De Mari" userId="dfb708c9-d8dc-439f-9a3b-c772bf4a311c" providerId="ADAL" clId="{D2FDBEB2-E663-41FC-8A3C-AC79657DF6AB}" dt="2023-02-03T07:18:35.932" v="3568" actId="478"/>
          <ac:picMkLst>
            <pc:docMk/>
            <pc:sldMk cId="2437975891" sldId="650"/>
            <ac:picMk id="5" creationId="{D46F7538-0929-9C7F-4437-2EFA2BF34CB6}"/>
          </ac:picMkLst>
        </pc:picChg>
        <pc:picChg chg="add">
          <ac:chgData name="Matthieu De Mari" userId="dfb708c9-d8dc-439f-9a3b-c772bf4a311c" providerId="ADAL" clId="{D2FDBEB2-E663-41FC-8A3C-AC79657DF6AB}" dt="2023-02-03T07:18:45.380" v="3575" actId="22"/>
          <ac:picMkLst>
            <pc:docMk/>
            <pc:sldMk cId="2437975891" sldId="650"/>
            <ac:picMk id="10" creationId="{F60D675C-F808-15BD-95C2-87052D57C061}"/>
          </ac:picMkLst>
        </pc:picChg>
      </pc:sldChg>
      <pc:sldChg chg="addSp delSp modSp add del mod chgLayout">
        <pc:chgData name="Matthieu De Mari" userId="dfb708c9-d8dc-439f-9a3b-c772bf4a311c" providerId="ADAL" clId="{D2FDBEB2-E663-41FC-8A3C-AC79657DF6AB}" dt="2023-02-07T04:59:42.948" v="10535" actId="47"/>
        <pc:sldMkLst>
          <pc:docMk/>
          <pc:sldMk cId="2710721176" sldId="651"/>
        </pc:sldMkLst>
        <pc:spChg chg="add mod">
          <ac:chgData name="Matthieu De Mari" userId="dfb708c9-d8dc-439f-9a3b-c772bf4a311c" providerId="ADAL" clId="{D2FDBEB2-E663-41FC-8A3C-AC79657DF6AB}" dt="2023-02-03T07:19:27.361" v="3617" actId="20577"/>
          <ac:spMkLst>
            <pc:docMk/>
            <pc:sldMk cId="2710721176" sldId="651"/>
            <ac:spMk id="2" creationId="{12EF2AAA-4A37-008C-E7D6-37C0D48B6120}"/>
          </ac:spMkLst>
        </pc:spChg>
        <pc:spChg chg="add mod">
          <ac:chgData name="Matthieu De Mari" userId="dfb708c9-d8dc-439f-9a3b-c772bf4a311c" providerId="ADAL" clId="{D2FDBEB2-E663-41FC-8A3C-AC79657DF6AB}" dt="2023-02-03T07:20:04.938" v="3629" actId="122"/>
          <ac:spMkLst>
            <pc:docMk/>
            <pc:sldMk cId="2710721176" sldId="651"/>
            <ac:spMk id="3" creationId="{B616E96C-A3A7-C270-6E1D-F90C9FE6BDDB}"/>
          </ac:spMkLst>
        </pc:spChg>
        <pc:spChg chg="add mod">
          <ac:chgData name="Matthieu De Mari" userId="dfb708c9-d8dc-439f-9a3b-c772bf4a311c" providerId="ADAL" clId="{D2FDBEB2-E663-41FC-8A3C-AC79657DF6AB}" dt="2023-02-03T08:28:04.146" v="6124" actId="14100"/>
          <ac:spMkLst>
            <pc:docMk/>
            <pc:sldMk cId="2710721176" sldId="651"/>
            <ac:spMk id="4" creationId="{B3978380-2A86-3DD8-97EC-1CCEAE7AE11C}"/>
          </ac:spMkLst>
        </pc:spChg>
        <pc:picChg chg="add mod">
          <ac:chgData name="Matthieu De Mari" userId="dfb708c9-d8dc-439f-9a3b-c772bf4a311c" providerId="ADAL" clId="{D2FDBEB2-E663-41FC-8A3C-AC79657DF6AB}" dt="2023-02-03T07:20:08.405" v="3630" actId="1076"/>
          <ac:picMkLst>
            <pc:docMk/>
            <pc:sldMk cId="2710721176" sldId="651"/>
            <ac:picMk id="5" creationId="{35FDCF4F-119C-C0DE-4989-887667465AF0}"/>
          </ac:picMkLst>
        </pc:picChg>
        <pc:picChg chg="del">
          <ac:chgData name="Matthieu De Mari" userId="dfb708c9-d8dc-439f-9a3b-c772bf4a311c" providerId="ADAL" clId="{D2FDBEB2-E663-41FC-8A3C-AC79657DF6AB}" dt="2023-02-03T07:19:13.997" v="3577" actId="478"/>
          <ac:picMkLst>
            <pc:docMk/>
            <pc:sldMk cId="2710721176" sldId="651"/>
            <ac:picMk id="10" creationId="{F60D675C-F808-15BD-95C2-87052D57C061}"/>
          </ac:picMkLst>
        </pc:picChg>
      </pc:sldChg>
      <pc:sldChg chg="addSp delSp modSp add del mod">
        <pc:chgData name="Matthieu De Mari" userId="dfb708c9-d8dc-439f-9a3b-c772bf4a311c" providerId="ADAL" clId="{D2FDBEB2-E663-41FC-8A3C-AC79657DF6AB}" dt="2023-02-07T04:59:44.161" v="10536" actId="47"/>
        <pc:sldMkLst>
          <pc:docMk/>
          <pc:sldMk cId="2596538432" sldId="652"/>
        </pc:sldMkLst>
        <pc:spChg chg="del">
          <ac:chgData name="Matthieu De Mari" userId="dfb708c9-d8dc-439f-9a3b-c772bf4a311c" providerId="ADAL" clId="{D2FDBEB2-E663-41FC-8A3C-AC79657DF6AB}" dt="2023-02-03T07:22:39.562" v="3705" actId="478"/>
          <ac:spMkLst>
            <pc:docMk/>
            <pc:sldMk cId="2596538432" sldId="652"/>
            <ac:spMk id="3" creationId="{44608F03-1D5E-5E62-5A70-1B8EB17DF397}"/>
          </ac:spMkLst>
        </pc:spChg>
        <pc:spChg chg="add del mod">
          <ac:chgData name="Matthieu De Mari" userId="dfb708c9-d8dc-439f-9a3b-c772bf4a311c" providerId="ADAL" clId="{D2FDBEB2-E663-41FC-8A3C-AC79657DF6AB}" dt="2023-02-03T07:22:40.164" v="3706" actId="478"/>
          <ac:spMkLst>
            <pc:docMk/>
            <pc:sldMk cId="2596538432" sldId="652"/>
            <ac:spMk id="5" creationId="{527BDAC6-57FC-4E9E-4B91-81CC3EC6DF0C}"/>
          </ac:spMkLst>
        </pc:spChg>
        <pc:picChg chg="mod modCrop">
          <ac:chgData name="Matthieu De Mari" userId="dfb708c9-d8dc-439f-9a3b-c772bf4a311c" providerId="ADAL" clId="{D2FDBEB2-E663-41FC-8A3C-AC79657DF6AB}" dt="2023-02-03T07:22:56.178" v="3713" actId="1076"/>
          <ac:picMkLst>
            <pc:docMk/>
            <pc:sldMk cId="2596538432" sldId="652"/>
            <ac:picMk id="6" creationId="{E646E1A0-EF8B-8076-F40B-06546F4B9B9C}"/>
          </ac:picMkLst>
        </pc:picChg>
      </pc:sldChg>
      <pc:sldChg chg="add del">
        <pc:chgData name="Matthieu De Mari" userId="dfb708c9-d8dc-439f-9a3b-c772bf4a311c" providerId="ADAL" clId="{D2FDBEB2-E663-41FC-8A3C-AC79657DF6AB}" dt="2023-02-03T07:20:41.487" v="3632" actId="47"/>
        <pc:sldMkLst>
          <pc:docMk/>
          <pc:sldMk cId="4100639751" sldId="652"/>
        </pc:sldMkLst>
      </pc:sldChg>
      <pc:sldChg chg="add del">
        <pc:chgData name="Matthieu De Mari" userId="dfb708c9-d8dc-439f-9a3b-c772bf4a311c" providerId="ADAL" clId="{D2FDBEB2-E663-41FC-8A3C-AC79657DF6AB}" dt="2023-02-07T04:59:33.507" v="10526" actId="47"/>
        <pc:sldMkLst>
          <pc:docMk/>
          <pc:sldMk cId="2525469962" sldId="757"/>
        </pc:sldMkLst>
      </pc:sldChg>
      <pc:sldChg chg="add del">
        <pc:chgData name="Matthieu De Mari" userId="dfb708c9-d8dc-439f-9a3b-c772bf4a311c" providerId="ADAL" clId="{D2FDBEB2-E663-41FC-8A3C-AC79657DF6AB}" dt="2023-02-07T04:59:33.507" v="10526" actId="47"/>
        <pc:sldMkLst>
          <pc:docMk/>
          <pc:sldMk cId="571242276" sldId="758"/>
        </pc:sldMkLst>
      </pc:sldChg>
      <pc:sldChg chg="add del">
        <pc:chgData name="Matthieu De Mari" userId="dfb708c9-d8dc-439f-9a3b-c772bf4a311c" providerId="ADAL" clId="{D2FDBEB2-E663-41FC-8A3C-AC79657DF6AB}" dt="2023-02-07T04:59:33.507" v="10526" actId="47"/>
        <pc:sldMkLst>
          <pc:docMk/>
          <pc:sldMk cId="1598131875" sldId="759"/>
        </pc:sldMkLst>
      </pc:sldChg>
      <pc:sldChg chg="new del">
        <pc:chgData name="Matthieu De Mari" userId="dfb708c9-d8dc-439f-9a3b-c772bf4a311c" providerId="ADAL" clId="{D2FDBEB2-E663-41FC-8A3C-AC79657DF6AB}" dt="2023-02-07T01:27:15.744" v="8351" actId="47"/>
        <pc:sldMkLst>
          <pc:docMk/>
          <pc:sldMk cId="2917324732" sldId="760"/>
        </pc:sldMkLst>
      </pc:sldChg>
      <pc:sldChg chg="addSp delSp modSp add del mod modClrScheme chgLayout">
        <pc:chgData name="Matthieu De Mari" userId="dfb708c9-d8dc-439f-9a3b-c772bf4a311c" providerId="ADAL" clId="{D2FDBEB2-E663-41FC-8A3C-AC79657DF6AB}" dt="2023-02-07T04:59:45.573" v="10537" actId="47"/>
        <pc:sldMkLst>
          <pc:docMk/>
          <pc:sldMk cId="3339699406" sldId="761"/>
        </pc:sldMkLst>
        <pc:spChg chg="del mod">
          <ac:chgData name="Matthieu De Mari" userId="dfb708c9-d8dc-439f-9a3b-c772bf4a311c" providerId="ADAL" clId="{D2FDBEB2-E663-41FC-8A3C-AC79657DF6AB}" dt="2023-02-03T07:52:07.593" v="3931" actId="478"/>
          <ac:spMkLst>
            <pc:docMk/>
            <pc:sldMk cId="3339699406" sldId="761"/>
            <ac:spMk id="2" creationId="{917AFA90-DB7E-A390-9716-D81708D85130}"/>
          </ac:spMkLst>
        </pc:spChg>
        <pc:spChg chg="del">
          <ac:chgData name="Matthieu De Mari" userId="dfb708c9-d8dc-439f-9a3b-c772bf4a311c" providerId="ADAL" clId="{D2FDBEB2-E663-41FC-8A3C-AC79657DF6AB}" dt="2023-02-03T07:52:05.843" v="3928" actId="478"/>
          <ac:spMkLst>
            <pc:docMk/>
            <pc:sldMk cId="3339699406" sldId="761"/>
            <ac:spMk id="3" creationId="{C7732CA9-163D-B4B0-71B2-AEA1EC81E0E6}"/>
          </ac:spMkLst>
        </pc:spChg>
        <pc:spChg chg="add del mod">
          <ac:chgData name="Matthieu De Mari" userId="dfb708c9-d8dc-439f-9a3b-c772bf4a311c" providerId="ADAL" clId="{D2FDBEB2-E663-41FC-8A3C-AC79657DF6AB}" dt="2023-02-03T07:52:06.419" v="3929" actId="478"/>
          <ac:spMkLst>
            <pc:docMk/>
            <pc:sldMk cId="3339699406" sldId="761"/>
            <ac:spMk id="5" creationId="{4E0BF71D-8249-1775-6DCA-220106ACA520}"/>
          </ac:spMkLst>
        </pc:spChg>
        <pc:spChg chg="add del mod">
          <ac:chgData name="Matthieu De Mari" userId="dfb708c9-d8dc-439f-9a3b-c772bf4a311c" providerId="ADAL" clId="{D2FDBEB2-E663-41FC-8A3C-AC79657DF6AB}" dt="2023-02-03T07:52:09.006" v="3932" actId="478"/>
          <ac:spMkLst>
            <pc:docMk/>
            <pc:sldMk cId="3339699406" sldId="761"/>
            <ac:spMk id="7" creationId="{269A4365-1B75-DDC0-DAC6-18CB0088715B}"/>
          </ac:spMkLst>
        </pc:spChg>
        <pc:spChg chg="add mod ord">
          <ac:chgData name="Matthieu De Mari" userId="dfb708c9-d8dc-439f-9a3b-c772bf4a311c" providerId="ADAL" clId="{D2FDBEB2-E663-41FC-8A3C-AC79657DF6AB}" dt="2023-02-03T07:52:29.662" v="3949" actId="700"/>
          <ac:spMkLst>
            <pc:docMk/>
            <pc:sldMk cId="3339699406" sldId="761"/>
            <ac:spMk id="10" creationId="{75788055-7509-D8B6-6340-57C1A2023FA1}"/>
          </ac:spMkLst>
        </pc:spChg>
        <pc:spChg chg="add mod ord">
          <ac:chgData name="Matthieu De Mari" userId="dfb708c9-d8dc-439f-9a3b-c772bf4a311c" providerId="ADAL" clId="{D2FDBEB2-E663-41FC-8A3C-AC79657DF6AB}" dt="2023-02-03T07:55:26.347" v="4284" actId="20577"/>
          <ac:spMkLst>
            <pc:docMk/>
            <pc:sldMk cId="3339699406" sldId="761"/>
            <ac:spMk id="11" creationId="{0EEC07FE-D839-07DF-7C1A-CDBE72FE6BB9}"/>
          </ac:spMkLst>
        </pc:spChg>
        <pc:spChg chg="add del mod ord">
          <ac:chgData name="Matthieu De Mari" userId="dfb708c9-d8dc-439f-9a3b-c772bf4a311c" providerId="ADAL" clId="{D2FDBEB2-E663-41FC-8A3C-AC79657DF6AB}" dt="2023-02-03T07:52:34.072" v="3952" actId="478"/>
          <ac:spMkLst>
            <pc:docMk/>
            <pc:sldMk cId="3339699406" sldId="761"/>
            <ac:spMk id="12" creationId="{88D4BFB2-AC0E-87E8-0C3D-6AC8E0FB3147}"/>
          </ac:spMkLst>
        </pc:spChg>
        <pc:picChg chg="add del mod">
          <ac:chgData name="Matthieu De Mari" userId="dfb708c9-d8dc-439f-9a3b-c772bf4a311c" providerId="ADAL" clId="{D2FDBEB2-E663-41FC-8A3C-AC79657DF6AB}" dt="2023-02-03T07:54:51.316" v="4254" actId="1038"/>
          <ac:picMkLst>
            <pc:docMk/>
            <pc:sldMk cId="3339699406" sldId="761"/>
            <ac:picMk id="9" creationId="{423131A8-4BB8-05EA-55DF-8D5EE17B8509}"/>
          </ac:picMkLst>
        </pc:picChg>
      </pc:sldChg>
      <pc:sldChg chg="addSp delSp modSp add del mod">
        <pc:chgData name="Matthieu De Mari" userId="dfb708c9-d8dc-439f-9a3b-c772bf4a311c" providerId="ADAL" clId="{D2FDBEB2-E663-41FC-8A3C-AC79657DF6AB}" dt="2023-02-07T04:59:45.573" v="10537" actId="47"/>
        <pc:sldMkLst>
          <pc:docMk/>
          <pc:sldMk cId="1546007078" sldId="762"/>
        </pc:sldMkLst>
        <pc:spChg chg="mod">
          <ac:chgData name="Matthieu De Mari" userId="dfb708c9-d8dc-439f-9a3b-c772bf4a311c" providerId="ADAL" clId="{D2FDBEB2-E663-41FC-8A3C-AC79657DF6AB}" dt="2023-02-03T07:57:26.717" v="4389" actId="20577"/>
          <ac:spMkLst>
            <pc:docMk/>
            <pc:sldMk cId="1546007078" sldId="762"/>
            <ac:spMk id="11" creationId="{0EEC07FE-D839-07DF-7C1A-CDBE72FE6BB9}"/>
          </ac:spMkLst>
        </pc:spChg>
        <pc:picChg chg="add mod">
          <ac:chgData name="Matthieu De Mari" userId="dfb708c9-d8dc-439f-9a3b-c772bf4a311c" providerId="ADAL" clId="{D2FDBEB2-E663-41FC-8A3C-AC79657DF6AB}" dt="2023-02-03T07:57:48.123" v="4393" actId="1076"/>
          <ac:picMkLst>
            <pc:docMk/>
            <pc:sldMk cId="1546007078" sldId="762"/>
            <ac:picMk id="3" creationId="{519EBF6A-6012-A4A4-6E3E-826320F51D1E}"/>
          </ac:picMkLst>
        </pc:picChg>
        <pc:picChg chg="del">
          <ac:chgData name="Matthieu De Mari" userId="dfb708c9-d8dc-439f-9a3b-c772bf4a311c" providerId="ADAL" clId="{D2FDBEB2-E663-41FC-8A3C-AC79657DF6AB}" dt="2023-02-03T07:57:24.975" v="4388" actId="478"/>
          <ac:picMkLst>
            <pc:docMk/>
            <pc:sldMk cId="1546007078" sldId="762"/>
            <ac:picMk id="9" creationId="{423131A8-4BB8-05EA-55DF-8D5EE17B8509}"/>
          </ac:picMkLst>
        </pc:picChg>
      </pc:sldChg>
      <pc:sldChg chg="addSp delSp modSp new del mod modClrScheme chgLayout">
        <pc:chgData name="Matthieu De Mari" userId="dfb708c9-d8dc-439f-9a3b-c772bf4a311c" providerId="ADAL" clId="{D2FDBEB2-E663-41FC-8A3C-AC79657DF6AB}" dt="2023-02-07T04:59:45.573" v="10537" actId="47"/>
        <pc:sldMkLst>
          <pc:docMk/>
          <pc:sldMk cId="2580175991" sldId="763"/>
        </pc:sldMkLst>
        <pc:spChg chg="mod ord">
          <ac:chgData name="Matthieu De Mari" userId="dfb708c9-d8dc-439f-9a3b-c772bf4a311c" providerId="ADAL" clId="{D2FDBEB2-E663-41FC-8A3C-AC79657DF6AB}" dt="2023-02-03T07:58:44.196" v="4413" actId="700"/>
          <ac:spMkLst>
            <pc:docMk/>
            <pc:sldMk cId="2580175991" sldId="763"/>
            <ac:spMk id="2" creationId="{219F4681-3E05-3370-3E46-11417BFE0CA3}"/>
          </ac:spMkLst>
        </pc:spChg>
        <pc:spChg chg="del mod ord">
          <ac:chgData name="Matthieu De Mari" userId="dfb708c9-d8dc-439f-9a3b-c772bf4a311c" providerId="ADAL" clId="{D2FDBEB2-E663-41FC-8A3C-AC79657DF6AB}" dt="2023-02-03T07:58:44.196" v="4413" actId="700"/>
          <ac:spMkLst>
            <pc:docMk/>
            <pc:sldMk cId="2580175991" sldId="763"/>
            <ac:spMk id="3" creationId="{D5C60BE0-D41B-59A3-67FE-EE8B0533B9E2}"/>
          </ac:spMkLst>
        </pc:spChg>
        <pc:spChg chg="del">
          <ac:chgData name="Matthieu De Mari" userId="dfb708c9-d8dc-439f-9a3b-c772bf4a311c" providerId="ADAL" clId="{D2FDBEB2-E663-41FC-8A3C-AC79657DF6AB}" dt="2023-02-03T07:58:44.196" v="4413" actId="700"/>
          <ac:spMkLst>
            <pc:docMk/>
            <pc:sldMk cId="2580175991" sldId="763"/>
            <ac:spMk id="4" creationId="{A458EE03-650E-3695-1FFE-B80334971326}"/>
          </ac:spMkLst>
        </pc:spChg>
        <pc:spChg chg="add mod ord">
          <ac:chgData name="Matthieu De Mari" userId="dfb708c9-d8dc-439f-9a3b-c772bf4a311c" providerId="ADAL" clId="{D2FDBEB2-E663-41FC-8A3C-AC79657DF6AB}" dt="2023-02-03T07:59:23.778" v="4443" actId="20577"/>
          <ac:spMkLst>
            <pc:docMk/>
            <pc:sldMk cId="2580175991" sldId="763"/>
            <ac:spMk id="5" creationId="{1A87BA25-5926-816A-6E16-0F90D4B62FB8}"/>
          </ac:spMkLst>
        </pc:spChg>
      </pc:sldChg>
      <pc:sldChg chg="addSp modSp add del mod">
        <pc:chgData name="Matthieu De Mari" userId="dfb708c9-d8dc-439f-9a3b-c772bf4a311c" providerId="ADAL" clId="{D2FDBEB2-E663-41FC-8A3C-AC79657DF6AB}" dt="2023-02-07T04:59:45.573" v="10537" actId="47"/>
        <pc:sldMkLst>
          <pc:docMk/>
          <pc:sldMk cId="1879463264" sldId="764"/>
        </pc:sldMkLst>
        <pc:spChg chg="mod">
          <ac:chgData name="Matthieu De Mari" userId="dfb708c9-d8dc-439f-9a3b-c772bf4a311c" providerId="ADAL" clId="{D2FDBEB2-E663-41FC-8A3C-AC79657DF6AB}" dt="2023-02-03T08:00:28.087" v="4465" actId="20577"/>
          <ac:spMkLst>
            <pc:docMk/>
            <pc:sldMk cId="1879463264" sldId="764"/>
            <ac:spMk id="2" creationId="{219F4681-3E05-3370-3E46-11417BFE0CA3}"/>
          </ac:spMkLst>
        </pc:spChg>
        <pc:spChg chg="mod">
          <ac:chgData name="Matthieu De Mari" userId="dfb708c9-d8dc-439f-9a3b-c772bf4a311c" providerId="ADAL" clId="{D2FDBEB2-E663-41FC-8A3C-AC79657DF6AB}" dt="2023-02-03T08:30:06.264" v="6207"/>
          <ac:spMkLst>
            <pc:docMk/>
            <pc:sldMk cId="1879463264" sldId="764"/>
            <ac:spMk id="5" creationId="{1A87BA25-5926-816A-6E16-0F90D4B62FB8}"/>
          </ac:spMkLst>
        </pc:spChg>
        <pc:spChg chg="add mod">
          <ac:chgData name="Matthieu De Mari" userId="dfb708c9-d8dc-439f-9a3b-c772bf4a311c" providerId="ADAL" clId="{D2FDBEB2-E663-41FC-8A3C-AC79657DF6AB}" dt="2023-02-03T08:28:44.816" v="6128" actId="14100"/>
          <ac:spMkLst>
            <pc:docMk/>
            <pc:sldMk cId="1879463264" sldId="764"/>
            <ac:spMk id="6" creationId="{B71B8432-2941-E985-296B-548380048287}"/>
          </ac:spMkLst>
        </pc:spChg>
        <pc:spChg chg="add mod">
          <ac:chgData name="Matthieu De Mari" userId="dfb708c9-d8dc-439f-9a3b-c772bf4a311c" providerId="ADAL" clId="{D2FDBEB2-E663-41FC-8A3C-AC79657DF6AB}" dt="2023-02-03T08:28:56.447" v="6133" actId="14100"/>
          <ac:spMkLst>
            <pc:docMk/>
            <pc:sldMk cId="1879463264" sldId="764"/>
            <ac:spMk id="7" creationId="{6F218B3D-3CEC-F710-D995-1AFFD1565B4A}"/>
          </ac:spMkLst>
        </pc:spChg>
        <pc:spChg chg="add mod">
          <ac:chgData name="Matthieu De Mari" userId="dfb708c9-d8dc-439f-9a3b-c772bf4a311c" providerId="ADAL" clId="{D2FDBEB2-E663-41FC-8A3C-AC79657DF6AB}" dt="2023-02-03T08:29:11.080" v="6139" actId="14100"/>
          <ac:spMkLst>
            <pc:docMk/>
            <pc:sldMk cId="1879463264" sldId="764"/>
            <ac:spMk id="8" creationId="{48FBEB34-F974-353C-F986-6F7C897CC38D}"/>
          </ac:spMkLst>
        </pc:spChg>
        <pc:spChg chg="add mod">
          <ac:chgData name="Matthieu De Mari" userId="dfb708c9-d8dc-439f-9a3b-c772bf4a311c" providerId="ADAL" clId="{D2FDBEB2-E663-41FC-8A3C-AC79657DF6AB}" dt="2023-02-03T08:29:28.164" v="6144" actId="14100"/>
          <ac:spMkLst>
            <pc:docMk/>
            <pc:sldMk cId="1879463264" sldId="764"/>
            <ac:spMk id="9" creationId="{EA98C24F-C098-48AA-2AEA-65A891013313}"/>
          </ac:spMkLst>
        </pc:spChg>
        <pc:picChg chg="add mod">
          <ac:chgData name="Matthieu De Mari" userId="dfb708c9-d8dc-439f-9a3b-c772bf4a311c" providerId="ADAL" clId="{D2FDBEB2-E663-41FC-8A3C-AC79657DF6AB}" dt="2023-02-03T08:00:19.061" v="4448" actId="1076"/>
          <ac:picMkLst>
            <pc:docMk/>
            <pc:sldMk cId="1879463264" sldId="764"/>
            <ac:picMk id="4" creationId="{11D096F0-0255-2417-C5F6-A8EFB107AF87}"/>
          </ac:picMkLst>
        </pc:picChg>
      </pc:sldChg>
      <pc:sldChg chg="addSp delSp modSp add del mod modClrScheme chgLayout">
        <pc:chgData name="Matthieu De Mari" userId="dfb708c9-d8dc-439f-9a3b-c772bf4a311c" providerId="ADAL" clId="{D2FDBEB2-E663-41FC-8A3C-AC79657DF6AB}" dt="2023-02-07T04:59:46.969" v="10538" actId="47"/>
        <pc:sldMkLst>
          <pc:docMk/>
          <pc:sldMk cId="1996337912" sldId="765"/>
        </pc:sldMkLst>
        <pc:spChg chg="mod ord">
          <ac:chgData name="Matthieu De Mari" userId="dfb708c9-d8dc-439f-9a3b-c772bf4a311c" providerId="ADAL" clId="{D2FDBEB2-E663-41FC-8A3C-AC79657DF6AB}" dt="2023-02-03T08:06:39.647" v="4931" actId="700"/>
          <ac:spMkLst>
            <pc:docMk/>
            <pc:sldMk cId="1996337912" sldId="765"/>
            <ac:spMk id="2" creationId="{408CA521-96F3-C600-A042-370E3F36CE6B}"/>
          </ac:spMkLst>
        </pc:spChg>
        <pc:spChg chg="mod ord">
          <ac:chgData name="Matthieu De Mari" userId="dfb708c9-d8dc-439f-9a3b-c772bf4a311c" providerId="ADAL" clId="{D2FDBEB2-E663-41FC-8A3C-AC79657DF6AB}" dt="2023-02-03T08:07:21.637" v="4960" actId="115"/>
          <ac:spMkLst>
            <pc:docMk/>
            <pc:sldMk cId="1996337912" sldId="765"/>
            <ac:spMk id="3" creationId="{46D88AA4-084D-50F6-7F5E-69051FD9A887}"/>
          </ac:spMkLst>
        </pc:spChg>
        <pc:spChg chg="add del mod ord">
          <ac:chgData name="Matthieu De Mari" userId="dfb708c9-d8dc-439f-9a3b-c772bf4a311c" providerId="ADAL" clId="{D2FDBEB2-E663-41FC-8A3C-AC79657DF6AB}" dt="2023-02-03T08:06:41.627" v="4934" actId="478"/>
          <ac:spMkLst>
            <pc:docMk/>
            <pc:sldMk cId="1996337912" sldId="765"/>
            <ac:spMk id="4" creationId="{A2D14F3C-FDC4-4024-9BEE-A7DFFC115BB5}"/>
          </ac:spMkLst>
        </pc:spChg>
        <pc:picChg chg="add mod">
          <ac:chgData name="Matthieu De Mari" userId="dfb708c9-d8dc-439f-9a3b-c772bf4a311c" providerId="ADAL" clId="{D2FDBEB2-E663-41FC-8A3C-AC79657DF6AB}" dt="2023-02-03T08:06:44.788" v="4936" actId="1076"/>
          <ac:picMkLst>
            <pc:docMk/>
            <pc:sldMk cId="1996337912" sldId="765"/>
            <ac:picMk id="6" creationId="{F7E65437-829A-FD0E-34DF-B7C5610B8C99}"/>
          </ac:picMkLst>
        </pc:picChg>
      </pc:sldChg>
      <pc:sldChg chg="addSp delSp modSp add del mod modClrScheme chgLayout">
        <pc:chgData name="Matthieu De Mari" userId="dfb708c9-d8dc-439f-9a3b-c772bf4a311c" providerId="ADAL" clId="{D2FDBEB2-E663-41FC-8A3C-AC79657DF6AB}" dt="2023-02-07T04:59:48.349" v="10539" actId="47"/>
        <pc:sldMkLst>
          <pc:docMk/>
          <pc:sldMk cId="1554669076" sldId="766"/>
        </pc:sldMkLst>
        <pc:spChg chg="mod ord">
          <ac:chgData name="Matthieu De Mari" userId="dfb708c9-d8dc-439f-9a3b-c772bf4a311c" providerId="ADAL" clId="{D2FDBEB2-E663-41FC-8A3C-AC79657DF6AB}" dt="2023-02-03T08:10:32.952" v="5150" actId="20577"/>
          <ac:spMkLst>
            <pc:docMk/>
            <pc:sldMk cId="1554669076" sldId="766"/>
            <ac:spMk id="2" creationId="{62DF8571-F31A-11B4-26C7-2C202A57B4A3}"/>
          </ac:spMkLst>
        </pc:spChg>
        <pc:spChg chg="mod ord">
          <ac:chgData name="Matthieu De Mari" userId="dfb708c9-d8dc-439f-9a3b-c772bf4a311c" providerId="ADAL" clId="{D2FDBEB2-E663-41FC-8A3C-AC79657DF6AB}" dt="2023-02-03T08:15:31.961" v="5774" actId="20577"/>
          <ac:spMkLst>
            <pc:docMk/>
            <pc:sldMk cId="1554669076" sldId="766"/>
            <ac:spMk id="3" creationId="{6C4142A3-3578-C842-742A-3495AD72B776}"/>
          </ac:spMkLst>
        </pc:spChg>
        <pc:spChg chg="add del mod ord">
          <ac:chgData name="Matthieu De Mari" userId="dfb708c9-d8dc-439f-9a3b-c772bf4a311c" providerId="ADAL" clId="{D2FDBEB2-E663-41FC-8A3C-AC79657DF6AB}" dt="2023-02-03T08:10:29.217" v="5134" actId="478"/>
          <ac:spMkLst>
            <pc:docMk/>
            <pc:sldMk cId="1554669076" sldId="766"/>
            <ac:spMk id="4" creationId="{ABCE8158-90FE-6E24-8A51-8624D5A8D761}"/>
          </ac:spMkLst>
        </pc:spChg>
        <pc:picChg chg="add mod">
          <ac:chgData name="Matthieu De Mari" userId="dfb708c9-d8dc-439f-9a3b-c772bf4a311c" providerId="ADAL" clId="{D2FDBEB2-E663-41FC-8A3C-AC79657DF6AB}" dt="2023-02-03T08:10:36.840" v="5152" actId="1076"/>
          <ac:picMkLst>
            <pc:docMk/>
            <pc:sldMk cId="1554669076" sldId="766"/>
            <ac:picMk id="6" creationId="{8165C00E-7E68-A320-3D25-91D5D0CBC17F}"/>
          </ac:picMkLst>
        </pc:picChg>
      </pc:sldChg>
      <pc:sldChg chg="modSp add del mod">
        <pc:chgData name="Matthieu De Mari" userId="dfb708c9-d8dc-439f-9a3b-c772bf4a311c" providerId="ADAL" clId="{D2FDBEB2-E663-41FC-8A3C-AC79657DF6AB}" dt="2023-02-07T04:59:48.349" v="10539" actId="47"/>
        <pc:sldMkLst>
          <pc:docMk/>
          <pc:sldMk cId="887698529" sldId="767"/>
        </pc:sldMkLst>
        <pc:spChg chg="mod">
          <ac:chgData name="Matthieu De Mari" userId="dfb708c9-d8dc-439f-9a3b-c772bf4a311c" providerId="ADAL" clId="{D2FDBEB2-E663-41FC-8A3C-AC79657DF6AB}" dt="2023-02-03T08:14:24.478" v="5655" actId="113"/>
          <ac:spMkLst>
            <pc:docMk/>
            <pc:sldMk cId="887698529" sldId="767"/>
            <ac:spMk id="3" creationId="{6C4142A3-3578-C842-742A-3495AD72B776}"/>
          </ac:spMkLst>
        </pc:spChg>
      </pc:sldChg>
      <pc:sldChg chg="modSp add del mod">
        <pc:chgData name="Matthieu De Mari" userId="dfb708c9-d8dc-439f-9a3b-c772bf4a311c" providerId="ADAL" clId="{D2FDBEB2-E663-41FC-8A3C-AC79657DF6AB}" dt="2023-02-07T04:59:48.349" v="10539" actId="47"/>
        <pc:sldMkLst>
          <pc:docMk/>
          <pc:sldMk cId="3101493777" sldId="768"/>
        </pc:sldMkLst>
        <pc:spChg chg="mod">
          <ac:chgData name="Matthieu De Mari" userId="dfb708c9-d8dc-439f-9a3b-c772bf4a311c" providerId="ADAL" clId="{D2FDBEB2-E663-41FC-8A3C-AC79657DF6AB}" dt="2023-02-03T08:15:19.361" v="5773" actId="20577"/>
          <ac:spMkLst>
            <pc:docMk/>
            <pc:sldMk cId="3101493777" sldId="768"/>
            <ac:spMk id="3" creationId="{6C4142A3-3578-C842-742A-3495AD72B776}"/>
          </ac:spMkLst>
        </pc:spChg>
      </pc:sldChg>
      <pc:sldChg chg="modSp new del mod">
        <pc:chgData name="Matthieu De Mari" userId="dfb708c9-d8dc-439f-9a3b-c772bf4a311c" providerId="ADAL" clId="{D2FDBEB2-E663-41FC-8A3C-AC79657DF6AB}" dt="2023-02-07T04:59:52.952" v="10540" actId="47"/>
        <pc:sldMkLst>
          <pc:docMk/>
          <pc:sldMk cId="2909899754" sldId="769"/>
        </pc:sldMkLst>
        <pc:spChg chg="mod">
          <ac:chgData name="Matthieu De Mari" userId="dfb708c9-d8dc-439f-9a3b-c772bf4a311c" providerId="ADAL" clId="{D2FDBEB2-E663-41FC-8A3C-AC79657DF6AB}" dt="2023-02-03T08:21:26.131" v="5871" actId="20577"/>
          <ac:spMkLst>
            <pc:docMk/>
            <pc:sldMk cId="2909899754" sldId="769"/>
            <ac:spMk id="2" creationId="{F73E479C-D045-DD74-CA6E-A60F94A36E18}"/>
          </ac:spMkLst>
        </pc:spChg>
        <pc:spChg chg="mod">
          <ac:chgData name="Matthieu De Mari" userId="dfb708c9-d8dc-439f-9a3b-c772bf4a311c" providerId="ADAL" clId="{D2FDBEB2-E663-41FC-8A3C-AC79657DF6AB}" dt="2023-02-03T08:22:57.233" v="6026" actId="20577"/>
          <ac:spMkLst>
            <pc:docMk/>
            <pc:sldMk cId="2909899754" sldId="769"/>
            <ac:spMk id="3" creationId="{70FF8A92-BFB5-623C-CBC8-C3AB284F9C4F}"/>
          </ac:spMkLst>
        </pc:spChg>
      </pc:sldChg>
      <pc:sldChg chg="add del">
        <pc:chgData name="Matthieu De Mari" userId="dfb708c9-d8dc-439f-9a3b-c772bf4a311c" providerId="ADAL" clId="{D2FDBEB2-E663-41FC-8A3C-AC79657DF6AB}" dt="2023-02-03T08:14:32.531" v="5657" actId="47"/>
        <pc:sldMkLst>
          <pc:docMk/>
          <pc:sldMk cId="2993869992" sldId="769"/>
        </pc:sldMkLst>
      </pc:sldChg>
      <pc:sldChg chg="addSp delSp modSp add del mod">
        <pc:chgData name="Matthieu De Mari" userId="dfb708c9-d8dc-439f-9a3b-c772bf4a311c" providerId="ADAL" clId="{D2FDBEB2-E663-41FC-8A3C-AC79657DF6AB}" dt="2023-02-07T04:59:52.952" v="10540" actId="47"/>
        <pc:sldMkLst>
          <pc:docMk/>
          <pc:sldMk cId="581091786" sldId="770"/>
        </pc:sldMkLst>
        <pc:picChg chg="add mod">
          <ac:chgData name="Matthieu De Mari" userId="dfb708c9-d8dc-439f-9a3b-c772bf4a311c" providerId="ADAL" clId="{D2FDBEB2-E663-41FC-8A3C-AC79657DF6AB}" dt="2023-02-03T08:16:53.633" v="5816" actId="1076"/>
          <ac:picMkLst>
            <pc:docMk/>
            <pc:sldMk cId="581091786" sldId="770"/>
            <ac:picMk id="4" creationId="{DB513CD6-1CBE-A3B1-1E6F-41F285705A04}"/>
          </ac:picMkLst>
        </pc:picChg>
        <pc:picChg chg="del">
          <ac:chgData name="Matthieu De Mari" userId="dfb708c9-d8dc-439f-9a3b-c772bf4a311c" providerId="ADAL" clId="{D2FDBEB2-E663-41FC-8A3C-AC79657DF6AB}" dt="2023-02-03T08:16:45.123" v="5811" actId="478"/>
          <ac:picMkLst>
            <pc:docMk/>
            <pc:sldMk cId="581091786" sldId="770"/>
            <ac:picMk id="5" creationId="{4A8B1291-A554-8B80-6FA0-9146AA644C29}"/>
          </ac:picMkLst>
        </pc:picChg>
      </pc:sldChg>
      <pc:sldChg chg="addSp delSp modSp add del mod">
        <pc:chgData name="Matthieu De Mari" userId="dfb708c9-d8dc-439f-9a3b-c772bf4a311c" providerId="ADAL" clId="{D2FDBEB2-E663-41FC-8A3C-AC79657DF6AB}" dt="2023-02-07T04:59:52.952" v="10540" actId="47"/>
        <pc:sldMkLst>
          <pc:docMk/>
          <pc:sldMk cId="2768410648" sldId="771"/>
        </pc:sldMkLst>
        <pc:picChg chg="del">
          <ac:chgData name="Matthieu De Mari" userId="dfb708c9-d8dc-439f-9a3b-c772bf4a311c" providerId="ADAL" clId="{D2FDBEB2-E663-41FC-8A3C-AC79657DF6AB}" dt="2023-02-03T08:17:14.217" v="5818" actId="478"/>
          <ac:picMkLst>
            <pc:docMk/>
            <pc:sldMk cId="2768410648" sldId="771"/>
            <ac:picMk id="4" creationId="{DB513CD6-1CBE-A3B1-1E6F-41F285705A04}"/>
          </ac:picMkLst>
        </pc:picChg>
        <pc:picChg chg="add mod">
          <ac:chgData name="Matthieu De Mari" userId="dfb708c9-d8dc-439f-9a3b-c772bf4a311c" providerId="ADAL" clId="{D2FDBEB2-E663-41FC-8A3C-AC79657DF6AB}" dt="2023-02-03T08:17:21.113" v="5822" actId="1076"/>
          <ac:picMkLst>
            <pc:docMk/>
            <pc:sldMk cId="2768410648" sldId="771"/>
            <ac:picMk id="5" creationId="{0B55E7AB-B38B-DC28-57B5-D4F3CA5543A9}"/>
          </ac:picMkLst>
        </pc:picChg>
      </pc:sldChg>
      <pc:sldChg chg="addSp delSp modSp add del mod">
        <pc:chgData name="Matthieu De Mari" userId="dfb708c9-d8dc-439f-9a3b-c772bf4a311c" providerId="ADAL" clId="{D2FDBEB2-E663-41FC-8A3C-AC79657DF6AB}" dt="2023-02-07T04:59:52.952" v="10540" actId="47"/>
        <pc:sldMkLst>
          <pc:docMk/>
          <pc:sldMk cId="2791462929" sldId="772"/>
        </pc:sldMkLst>
        <pc:spChg chg="del">
          <ac:chgData name="Matthieu De Mari" userId="dfb708c9-d8dc-439f-9a3b-c772bf4a311c" providerId="ADAL" clId="{D2FDBEB2-E663-41FC-8A3C-AC79657DF6AB}" dt="2023-02-03T08:23:39.331" v="6033" actId="478"/>
          <ac:spMkLst>
            <pc:docMk/>
            <pc:sldMk cId="2791462929" sldId="772"/>
            <ac:spMk id="2" creationId="{F73E479C-D045-DD74-CA6E-A60F94A36E18}"/>
          </ac:spMkLst>
        </pc:spChg>
        <pc:spChg chg="del">
          <ac:chgData name="Matthieu De Mari" userId="dfb708c9-d8dc-439f-9a3b-c772bf4a311c" providerId="ADAL" clId="{D2FDBEB2-E663-41FC-8A3C-AC79657DF6AB}" dt="2023-02-03T08:23:29.499" v="6029" actId="478"/>
          <ac:spMkLst>
            <pc:docMk/>
            <pc:sldMk cId="2791462929" sldId="772"/>
            <ac:spMk id="3" creationId="{70FF8A92-BFB5-623C-CBC8-C3AB284F9C4F}"/>
          </ac:spMkLst>
        </pc:spChg>
        <pc:spChg chg="add del mod">
          <ac:chgData name="Matthieu De Mari" userId="dfb708c9-d8dc-439f-9a3b-c772bf4a311c" providerId="ADAL" clId="{D2FDBEB2-E663-41FC-8A3C-AC79657DF6AB}" dt="2023-02-03T08:23:30.402" v="6030" actId="478"/>
          <ac:spMkLst>
            <pc:docMk/>
            <pc:sldMk cId="2791462929" sldId="772"/>
            <ac:spMk id="5" creationId="{3DD61136-8249-FB02-12AF-1593CC1FF5D8}"/>
          </ac:spMkLst>
        </pc:spChg>
        <pc:spChg chg="add del mod">
          <ac:chgData name="Matthieu De Mari" userId="dfb708c9-d8dc-439f-9a3b-c772bf4a311c" providerId="ADAL" clId="{D2FDBEB2-E663-41FC-8A3C-AC79657DF6AB}" dt="2023-02-03T08:23:39.846" v="6034" actId="478"/>
          <ac:spMkLst>
            <pc:docMk/>
            <pc:sldMk cId="2791462929" sldId="772"/>
            <ac:spMk id="9" creationId="{FFB59F14-5BBC-0746-BF94-EA6C66BE9A0B}"/>
          </ac:spMkLst>
        </pc:spChg>
        <pc:spChg chg="add mod">
          <ac:chgData name="Matthieu De Mari" userId="dfb708c9-d8dc-439f-9a3b-c772bf4a311c" providerId="ADAL" clId="{D2FDBEB2-E663-41FC-8A3C-AC79657DF6AB}" dt="2023-02-03T08:24:00.796" v="6040" actId="693"/>
          <ac:spMkLst>
            <pc:docMk/>
            <pc:sldMk cId="2791462929" sldId="772"/>
            <ac:spMk id="10" creationId="{05D2C95D-2B70-B440-975A-04C4967C6B36}"/>
          </ac:spMkLst>
        </pc:spChg>
        <pc:picChg chg="add mod">
          <ac:chgData name="Matthieu De Mari" userId="dfb708c9-d8dc-439f-9a3b-c772bf4a311c" providerId="ADAL" clId="{D2FDBEB2-E663-41FC-8A3C-AC79657DF6AB}" dt="2023-02-03T08:23:43.814" v="6035" actId="1076"/>
          <ac:picMkLst>
            <pc:docMk/>
            <pc:sldMk cId="2791462929" sldId="772"/>
            <ac:picMk id="7" creationId="{8A22C389-6C54-9099-6A64-828E4E151972}"/>
          </ac:picMkLst>
        </pc:picChg>
      </pc:sldChg>
      <pc:sldChg chg="addSp delSp modSp add del mod">
        <pc:chgData name="Matthieu De Mari" userId="dfb708c9-d8dc-439f-9a3b-c772bf4a311c" providerId="ADAL" clId="{D2FDBEB2-E663-41FC-8A3C-AC79657DF6AB}" dt="2023-02-07T04:59:52.952" v="10540" actId="47"/>
        <pc:sldMkLst>
          <pc:docMk/>
          <pc:sldMk cId="3544439591" sldId="773"/>
        </pc:sldMkLst>
        <pc:spChg chg="del">
          <ac:chgData name="Matthieu De Mari" userId="dfb708c9-d8dc-439f-9a3b-c772bf4a311c" providerId="ADAL" clId="{D2FDBEB2-E663-41FC-8A3C-AC79657DF6AB}" dt="2023-02-03T08:24:07.770" v="6042" actId="478"/>
          <ac:spMkLst>
            <pc:docMk/>
            <pc:sldMk cId="3544439591" sldId="773"/>
            <ac:spMk id="2" creationId="{F73E479C-D045-DD74-CA6E-A60F94A36E18}"/>
          </ac:spMkLst>
        </pc:spChg>
        <pc:spChg chg="del">
          <ac:chgData name="Matthieu De Mari" userId="dfb708c9-d8dc-439f-9a3b-c772bf4a311c" providerId="ADAL" clId="{D2FDBEB2-E663-41FC-8A3C-AC79657DF6AB}" dt="2023-02-03T08:24:06.105" v="6041" actId="478"/>
          <ac:spMkLst>
            <pc:docMk/>
            <pc:sldMk cId="3544439591" sldId="773"/>
            <ac:spMk id="3" creationId="{70FF8A92-BFB5-623C-CBC8-C3AB284F9C4F}"/>
          </ac:spMkLst>
        </pc:spChg>
        <pc:spChg chg="add del mod">
          <ac:chgData name="Matthieu De Mari" userId="dfb708c9-d8dc-439f-9a3b-c772bf4a311c" providerId="ADAL" clId="{D2FDBEB2-E663-41FC-8A3C-AC79657DF6AB}" dt="2023-02-03T08:24:10.221" v="6044" actId="478"/>
          <ac:spMkLst>
            <pc:docMk/>
            <pc:sldMk cId="3544439591" sldId="773"/>
            <ac:spMk id="5" creationId="{AE319490-EE7A-7727-9750-A567680B8BCF}"/>
          </ac:spMkLst>
        </pc:spChg>
        <pc:spChg chg="add del mod">
          <ac:chgData name="Matthieu De Mari" userId="dfb708c9-d8dc-439f-9a3b-c772bf4a311c" providerId="ADAL" clId="{D2FDBEB2-E663-41FC-8A3C-AC79657DF6AB}" dt="2023-02-03T08:24:09.501" v="6043" actId="478"/>
          <ac:spMkLst>
            <pc:docMk/>
            <pc:sldMk cId="3544439591" sldId="773"/>
            <ac:spMk id="7" creationId="{F3BE0FB6-8065-C95F-CC16-20591A2BF2C4}"/>
          </ac:spMkLst>
        </pc:spChg>
        <pc:spChg chg="add mod">
          <ac:chgData name="Matthieu De Mari" userId="dfb708c9-d8dc-439f-9a3b-c772bf4a311c" providerId="ADAL" clId="{D2FDBEB2-E663-41FC-8A3C-AC79657DF6AB}" dt="2023-02-03T08:24:54.399" v="6048" actId="14100"/>
          <ac:spMkLst>
            <pc:docMk/>
            <pc:sldMk cId="3544439591" sldId="773"/>
            <ac:spMk id="10" creationId="{40C8C131-441A-C680-9DA7-9EFCD7CB8648}"/>
          </ac:spMkLst>
        </pc:spChg>
        <pc:spChg chg="add mod">
          <ac:chgData name="Matthieu De Mari" userId="dfb708c9-d8dc-439f-9a3b-c772bf4a311c" providerId="ADAL" clId="{D2FDBEB2-E663-41FC-8A3C-AC79657DF6AB}" dt="2023-02-03T08:25:06.211" v="6051" actId="14100"/>
          <ac:spMkLst>
            <pc:docMk/>
            <pc:sldMk cId="3544439591" sldId="773"/>
            <ac:spMk id="11" creationId="{CCF19188-331C-56E9-DDFD-E1D8F2293637}"/>
          </ac:spMkLst>
        </pc:spChg>
        <pc:picChg chg="add">
          <ac:chgData name="Matthieu De Mari" userId="dfb708c9-d8dc-439f-9a3b-c772bf4a311c" providerId="ADAL" clId="{D2FDBEB2-E663-41FC-8A3C-AC79657DF6AB}" dt="2023-02-03T08:24:39.775" v="6045" actId="22"/>
          <ac:picMkLst>
            <pc:docMk/>
            <pc:sldMk cId="3544439591" sldId="773"/>
            <ac:picMk id="9" creationId="{F74376F7-0E3A-4AAD-EC53-B5CDCF5F5761}"/>
          </ac:picMkLst>
        </pc:picChg>
      </pc:sldChg>
      <pc:sldChg chg="addSp delSp modSp add del mod">
        <pc:chgData name="Matthieu De Mari" userId="dfb708c9-d8dc-439f-9a3b-c772bf4a311c" providerId="ADAL" clId="{D2FDBEB2-E663-41FC-8A3C-AC79657DF6AB}" dt="2023-02-07T04:59:52.952" v="10540" actId="47"/>
        <pc:sldMkLst>
          <pc:docMk/>
          <pc:sldMk cId="2831341972" sldId="774"/>
        </pc:sldMkLst>
        <pc:spChg chg="del">
          <ac:chgData name="Matthieu De Mari" userId="dfb708c9-d8dc-439f-9a3b-c772bf4a311c" providerId="ADAL" clId="{D2FDBEB2-E663-41FC-8A3C-AC79657DF6AB}" dt="2023-02-03T08:25:28.859" v="6060" actId="478"/>
          <ac:spMkLst>
            <pc:docMk/>
            <pc:sldMk cId="2831341972" sldId="774"/>
            <ac:spMk id="10" creationId="{40C8C131-441A-C680-9DA7-9EFCD7CB8648}"/>
          </ac:spMkLst>
        </pc:spChg>
        <pc:spChg chg="del">
          <ac:chgData name="Matthieu De Mari" userId="dfb708c9-d8dc-439f-9a3b-c772bf4a311c" providerId="ADAL" clId="{D2FDBEB2-E663-41FC-8A3C-AC79657DF6AB}" dt="2023-02-03T08:25:30.434" v="6061" actId="478"/>
          <ac:spMkLst>
            <pc:docMk/>
            <pc:sldMk cId="2831341972" sldId="774"/>
            <ac:spMk id="11" creationId="{CCF19188-331C-56E9-DDFD-E1D8F2293637}"/>
          </ac:spMkLst>
        </pc:spChg>
        <pc:picChg chg="add ord">
          <ac:chgData name="Matthieu De Mari" userId="dfb708c9-d8dc-439f-9a3b-c772bf4a311c" providerId="ADAL" clId="{D2FDBEB2-E663-41FC-8A3C-AC79657DF6AB}" dt="2023-02-03T08:25:26.871" v="6059" actId="171"/>
          <ac:picMkLst>
            <pc:docMk/>
            <pc:sldMk cId="2831341972" sldId="774"/>
            <ac:picMk id="3" creationId="{837C229A-616F-199B-C751-22C64F2D23AF}"/>
          </ac:picMkLst>
        </pc:picChg>
        <pc:picChg chg="del">
          <ac:chgData name="Matthieu De Mari" userId="dfb708c9-d8dc-439f-9a3b-c772bf4a311c" providerId="ADAL" clId="{D2FDBEB2-E663-41FC-8A3C-AC79657DF6AB}" dt="2023-02-03T08:25:11.983" v="6053" actId="478"/>
          <ac:picMkLst>
            <pc:docMk/>
            <pc:sldMk cId="2831341972" sldId="774"/>
            <ac:picMk id="9" creationId="{F74376F7-0E3A-4AAD-EC53-B5CDCF5F5761}"/>
          </ac:picMkLst>
        </pc:picChg>
      </pc:sldChg>
      <pc:sldChg chg="addSp delSp modSp add del mod">
        <pc:chgData name="Matthieu De Mari" userId="dfb708c9-d8dc-439f-9a3b-c772bf4a311c" providerId="ADAL" clId="{D2FDBEB2-E663-41FC-8A3C-AC79657DF6AB}" dt="2023-02-07T04:59:55.043" v="10541" actId="47"/>
        <pc:sldMkLst>
          <pc:docMk/>
          <pc:sldMk cId="743119883" sldId="775"/>
        </pc:sldMkLst>
        <pc:spChg chg="mod">
          <ac:chgData name="Matthieu De Mari" userId="dfb708c9-d8dc-439f-9a3b-c772bf4a311c" providerId="ADAL" clId="{D2FDBEB2-E663-41FC-8A3C-AC79657DF6AB}" dt="2023-02-03T08:35:42.751" v="6590" actId="20577"/>
          <ac:spMkLst>
            <pc:docMk/>
            <pc:sldMk cId="743119883" sldId="775"/>
            <ac:spMk id="3" creationId="{EDC87932-752D-FABC-76EF-38023409D8D8}"/>
          </ac:spMkLst>
        </pc:spChg>
        <pc:spChg chg="del mod">
          <ac:chgData name="Matthieu De Mari" userId="dfb708c9-d8dc-439f-9a3b-c772bf4a311c" providerId="ADAL" clId="{D2FDBEB2-E663-41FC-8A3C-AC79657DF6AB}" dt="2023-02-03T08:32:49.483" v="6389" actId="478"/>
          <ac:spMkLst>
            <pc:docMk/>
            <pc:sldMk cId="743119883" sldId="775"/>
            <ac:spMk id="4" creationId="{2A4C576B-2ED6-0560-5E76-758168B5FF17}"/>
          </ac:spMkLst>
        </pc:spChg>
        <pc:spChg chg="add del">
          <ac:chgData name="Matthieu De Mari" userId="dfb708c9-d8dc-439f-9a3b-c772bf4a311c" providerId="ADAL" clId="{D2FDBEB2-E663-41FC-8A3C-AC79657DF6AB}" dt="2023-02-03T08:33:34.303" v="6430"/>
          <ac:spMkLst>
            <pc:docMk/>
            <pc:sldMk cId="743119883" sldId="775"/>
            <ac:spMk id="5" creationId="{AFF69E5F-801B-0C46-BA7C-6F246C173675}"/>
          </ac:spMkLst>
        </pc:spChg>
        <pc:spChg chg="add del">
          <ac:chgData name="Matthieu De Mari" userId="dfb708c9-d8dc-439f-9a3b-c772bf4a311c" providerId="ADAL" clId="{D2FDBEB2-E663-41FC-8A3C-AC79657DF6AB}" dt="2023-02-03T08:33:57.224" v="6440"/>
          <ac:spMkLst>
            <pc:docMk/>
            <pc:sldMk cId="743119883" sldId="775"/>
            <ac:spMk id="6" creationId="{C6A063D2-50CF-1A51-4CAB-971191EB54DD}"/>
          </ac:spMkLst>
        </pc:spChg>
        <pc:spChg chg="add del">
          <ac:chgData name="Matthieu De Mari" userId="dfb708c9-d8dc-439f-9a3b-c772bf4a311c" providerId="ADAL" clId="{D2FDBEB2-E663-41FC-8A3C-AC79657DF6AB}" dt="2023-02-03T08:34:27.329" v="6456"/>
          <ac:spMkLst>
            <pc:docMk/>
            <pc:sldMk cId="743119883" sldId="775"/>
            <ac:spMk id="7" creationId="{B0D6C9DC-EF97-E61A-C0C6-AFDF71BE7987}"/>
          </ac:spMkLst>
        </pc:spChg>
      </pc:sldChg>
      <pc:sldChg chg="addSp delSp modSp add del mod modClrScheme chgLayout">
        <pc:chgData name="Matthieu De Mari" userId="dfb708c9-d8dc-439f-9a3b-c772bf4a311c" providerId="ADAL" clId="{D2FDBEB2-E663-41FC-8A3C-AC79657DF6AB}" dt="2023-02-07T04:59:55.043" v="10541" actId="47"/>
        <pc:sldMkLst>
          <pc:docMk/>
          <pc:sldMk cId="1966383991" sldId="776"/>
        </pc:sldMkLst>
        <pc:spChg chg="del mod ord">
          <ac:chgData name="Matthieu De Mari" userId="dfb708c9-d8dc-439f-9a3b-c772bf4a311c" providerId="ADAL" clId="{D2FDBEB2-E663-41FC-8A3C-AC79657DF6AB}" dt="2023-02-03T08:37:08.521" v="6696" actId="478"/>
          <ac:spMkLst>
            <pc:docMk/>
            <pc:sldMk cId="1966383991" sldId="776"/>
            <ac:spMk id="2" creationId="{9E92E9E4-1AEF-6408-1465-D1DC917DE2AF}"/>
          </ac:spMkLst>
        </pc:spChg>
        <pc:spChg chg="del mod ord">
          <ac:chgData name="Matthieu De Mari" userId="dfb708c9-d8dc-439f-9a3b-c772bf4a311c" providerId="ADAL" clId="{D2FDBEB2-E663-41FC-8A3C-AC79657DF6AB}" dt="2023-02-03T08:37:07.261" v="6695" actId="478"/>
          <ac:spMkLst>
            <pc:docMk/>
            <pc:sldMk cId="1966383991" sldId="776"/>
            <ac:spMk id="3" creationId="{EDC87932-752D-FABC-76EF-38023409D8D8}"/>
          </ac:spMkLst>
        </pc:spChg>
        <pc:spChg chg="add mod">
          <ac:chgData name="Matthieu De Mari" userId="dfb708c9-d8dc-439f-9a3b-c772bf4a311c" providerId="ADAL" clId="{D2FDBEB2-E663-41FC-8A3C-AC79657DF6AB}" dt="2023-02-03T08:37:44.231" v="6704" actId="14100"/>
          <ac:spMkLst>
            <pc:docMk/>
            <pc:sldMk cId="1966383991" sldId="776"/>
            <ac:spMk id="6" creationId="{B81BF3B3-CE84-481C-BA68-D4C15AEFD0C8}"/>
          </ac:spMkLst>
        </pc:spChg>
        <pc:spChg chg="add mod">
          <ac:chgData name="Matthieu De Mari" userId="dfb708c9-d8dc-439f-9a3b-c772bf4a311c" providerId="ADAL" clId="{D2FDBEB2-E663-41FC-8A3C-AC79657DF6AB}" dt="2023-02-03T08:37:51.859" v="6707" actId="14100"/>
          <ac:spMkLst>
            <pc:docMk/>
            <pc:sldMk cId="1966383991" sldId="776"/>
            <ac:spMk id="7" creationId="{19BF4F18-8542-0DC3-D74A-719630C157EC}"/>
          </ac:spMkLst>
        </pc:spChg>
        <pc:spChg chg="add mod">
          <ac:chgData name="Matthieu De Mari" userId="dfb708c9-d8dc-439f-9a3b-c772bf4a311c" providerId="ADAL" clId="{D2FDBEB2-E663-41FC-8A3C-AC79657DF6AB}" dt="2023-02-03T08:38:09.319" v="6712" actId="14100"/>
          <ac:spMkLst>
            <pc:docMk/>
            <pc:sldMk cId="1966383991" sldId="776"/>
            <ac:spMk id="8" creationId="{88F7E578-F57B-3DA6-91CB-FDA0B5ADDE28}"/>
          </ac:spMkLst>
        </pc:spChg>
        <pc:spChg chg="add mod">
          <ac:chgData name="Matthieu De Mari" userId="dfb708c9-d8dc-439f-9a3b-c772bf4a311c" providerId="ADAL" clId="{D2FDBEB2-E663-41FC-8A3C-AC79657DF6AB}" dt="2023-02-03T08:38:18.521" v="6716" actId="14100"/>
          <ac:spMkLst>
            <pc:docMk/>
            <pc:sldMk cId="1966383991" sldId="776"/>
            <ac:spMk id="9" creationId="{2EC6039F-E579-454C-DF0C-2DA2980864E5}"/>
          </ac:spMkLst>
        </pc:spChg>
        <pc:picChg chg="add mod">
          <ac:chgData name="Matthieu De Mari" userId="dfb708c9-d8dc-439f-9a3b-c772bf4a311c" providerId="ADAL" clId="{D2FDBEB2-E663-41FC-8A3C-AC79657DF6AB}" dt="2023-02-03T08:37:38.470" v="6703" actId="14100"/>
          <ac:picMkLst>
            <pc:docMk/>
            <pc:sldMk cId="1966383991" sldId="776"/>
            <ac:picMk id="5" creationId="{8B96114E-5630-8F4B-7F34-8E0B7043DE39}"/>
          </ac:picMkLst>
        </pc:picChg>
      </pc:sldChg>
      <pc:sldChg chg="modSp add del mod">
        <pc:chgData name="Matthieu De Mari" userId="dfb708c9-d8dc-439f-9a3b-c772bf4a311c" providerId="ADAL" clId="{D2FDBEB2-E663-41FC-8A3C-AC79657DF6AB}" dt="2023-02-07T04:59:55.043" v="10541" actId="47"/>
        <pc:sldMkLst>
          <pc:docMk/>
          <pc:sldMk cId="3349972987" sldId="777"/>
        </pc:sldMkLst>
        <pc:spChg chg="mod">
          <ac:chgData name="Matthieu De Mari" userId="dfb708c9-d8dc-439f-9a3b-c772bf4a311c" providerId="ADAL" clId="{D2FDBEB2-E663-41FC-8A3C-AC79657DF6AB}" dt="2023-02-03T08:44:33.674" v="7137" actId="14100"/>
          <ac:spMkLst>
            <pc:docMk/>
            <pc:sldMk cId="3349972987" sldId="777"/>
            <ac:spMk id="3" creationId="{EDC87932-752D-FABC-76EF-38023409D8D8}"/>
          </ac:spMkLst>
        </pc:spChg>
      </pc:sldChg>
      <pc:sldChg chg="modSp new del mod ord">
        <pc:chgData name="Matthieu De Mari" userId="dfb708c9-d8dc-439f-9a3b-c772bf4a311c" providerId="ADAL" clId="{D2FDBEB2-E663-41FC-8A3C-AC79657DF6AB}" dt="2023-02-07T04:59:58.428" v="10542" actId="47"/>
        <pc:sldMkLst>
          <pc:docMk/>
          <pc:sldMk cId="4008937125" sldId="778"/>
        </pc:sldMkLst>
        <pc:spChg chg="mod">
          <ac:chgData name="Matthieu De Mari" userId="dfb708c9-d8dc-439f-9a3b-c772bf4a311c" providerId="ADAL" clId="{D2FDBEB2-E663-41FC-8A3C-AC79657DF6AB}" dt="2023-02-03T08:44:54.903" v="7177" actId="20577"/>
          <ac:spMkLst>
            <pc:docMk/>
            <pc:sldMk cId="4008937125" sldId="778"/>
            <ac:spMk id="2" creationId="{71E1A1F8-8179-2E4B-0559-23E67A65BC3B}"/>
          </ac:spMkLst>
        </pc:spChg>
        <pc:spChg chg="mod">
          <ac:chgData name="Matthieu De Mari" userId="dfb708c9-d8dc-439f-9a3b-c772bf4a311c" providerId="ADAL" clId="{D2FDBEB2-E663-41FC-8A3C-AC79657DF6AB}" dt="2023-02-03T08:48:53.159" v="7372" actId="113"/>
          <ac:spMkLst>
            <pc:docMk/>
            <pc:sldMk cId="4008937125" sldId="778"/>
            <ac:spMk id="3" creationId="{434F9CC2-454D-E009-C2D1-3A775BEB1B4B}"/>
          </ac:spMkLst>
        </pc:spChg>
      </pc:sldChg>
      <pc:sldChg chg="addSp delSp modSp add del mod ord modClrScheme chgLayout">
        <pc:chgData name="Matthieu De Mari" userId="dfb708c9-d8dc-439f-9a3b-c772bf4a311c" providerId="ADAL" clId="{D2FDBEB2-E663-41FC-8A3C-AC79657DF6AB}" dt="2023-02-07T04:59:58.428" v="10542" actId="47"/>
        <pc:sldMkLst>
          <pc:docMk/>
          <pc:sldMk cId="1689794110" sldId="779"/>
        </pc:sldMkLst>
        <pc:spChg chg="del mod ord">
          <ac:chgData name="Matthieu De Mari" userId="dfb708c9-d8dc-439f-9a3b-c772bf4a311c" providerId="ADAL" clId="{D2FDBEB2-E663-41FC-8A3C-AC79657DF6AB}" dt="2023-02-03T08:47:18.323" v="7334" actId="478"/>
          <ac:spMkLst>
            <pc:docMk/>
            <pc:sldMk cId="1689794110" sldId="779"/>
            <ac:spMk id="2" creationId="{71E1A1F8-8179-2E4B-0559-23E67A65BC3B}"/>
          </ac:spMkLst>
        </pc:spChg>
        <pc:spChg chg="del mod ord">
          <ac:chgData name="Matthieu De Mari" userId="dfb708c9-d8dc-439f-9a3b-c772bf4a311c" providerId="ADAL" clId="{D2FDBEB2-E663-41FC-8A3C-AC79657DF6AB}" dt="2023-02-03T08:47:16.564" v="7333" actId="478"/>
          <ac:spMkLst>
            <pc:docMk/>
            <pc:sldMk cId="1689794110" sldId="779"/>
            <ac:spMk id="3" creationId="{434F9CC2-454D-E009-C2D1-3A775BEB1B4B}"/>
          </ac:spMkLst>
        </pc:spChg>
        <pc:spChg chg="add mod">
          <ac:chgData name="Matthieu De Mari" userId="dfb708c9-d8dc-439f-9a3b-c772bf4a311c" providerId="ADAL" clId="{D2FDBEB2-E663-41FC-8A3C-AC79657DF6AB}" dt="2023-02-03T08:48:37.824" v="7355" actId="14100"/>
          <ac:spMkLst>
            <pc:docMk/>
            <pc:sldMk cId="1689794110" sldId="779"/>
            <ac:spMk id="6" creationId="{DBBF2456-0C4C-AE76-B6E2-E7FC45D9E3BA}"/>
          </ac:spMkLst>
        </pc:spChg>
        <pc:spChg chg="add mod">
          <ac:chgData name="Matthieu De Mari" userId="dfb708c9-d8dc-439f-9a3b-c772bf4a311c" providerId="ADAL" clId="{D2FDBEB2-E663-41FC-8A3C-AC79657DF6AB}" dt="2023-02-03T08:47:45.050" v="7345" actId="14100"/>
          <ac:spMkLst>
            <pc:docMk/>
            <pc:sldMk cId="1689794110" sldId="779"/>
            <ac:spMk id="7" creationId="{B95ADA31-58FD-5500-8618-8D30D831D8B0}"/>
          </ac:spMkLst>
        </pc:spChg>
        <pc:spChg chg="add mod">
          <ac:chgData name="Matthieu De Mari" userId="dfb708c9-d8dc-439f-9a3b-c772bf4a311c" providerId="ADAL" clId="{D2FDBEB2-E663-41FC-8A3C-AC79657DF6AB}" dt="2023-02-03T08:47:59.551" v="7349" actId="14100"/>
          <ac:spMkLst>
            <pc:docMk/>
            <pc:sldMk cId="1689794110" sldId="779"/>
            <ac:spMk id="8" creationId="{8ED13D18-8BEB-F9E2-EF97-FA30C2C1287A}"/>
          </ac:spMkLst>
        </pc:spChg>
        <pc:spChg chg="add mod">
          <ac:chgData name="Matthieu De Mari" userId="dfb708c9-d8dc-439f-9a3b-c772bf4a311c" providerId="ADAL" clId="{D2FDBEB2-E663-41FC-8A3C-AC79657DF6AB}" dt="2023-02-03T08:48:25.474" v="7354" actId="14100"/>
          <ac:spMkLst>
            <pc:docMk/>
            <pc:sldMk cId="1689794110" sldId="779"/>
            <ac:spMk id="9" creationId="{38E02E82-D7E5-732A-71C4-3745B6604D4C}"/>
          </ac:spMkLst>
        </pc:spChg>
        <pc:picChg chg="add">
          <ac:chgData name="Matthieu De Mari" userId="dfb708c9-d8dc-439f-9a3b-c772bf4a311c" providerId="ADAL" clId="{D2FDBEB2-E663-41FC-8A3C-AC79657DF6AB}" dt="2023-02-03T08:47:20.281" v="7335" actId="22"/>
          <ac:picMkLst>
            <pc:docMk/>
            <pc:sldMk cId="1689794110" sldId="779"/>
            <ac:picMk id="5" creationId="{8E1B965F-64B9-04CD-4638-0890D97D57DE}"/>
          </ac:picMkLst>
        </pc:picChg>
      </pc:sldChg>
      <pc:sldChg chg="addSp delSp modSp add del mod">
        <pc:chgData name="Matthieu De Mari" userId="dfb708c9-d8dc-439f-9a3b-c772bf4a311c" providerId="ADAL" clId="{D2FDBEB2-E663-41FC-8A3C-AC79657DF6AB}" dt="2023-02-07T05:00:00.747" v="10543" actId="47"/>
        <pc:sldMkLst>
          <pc:docMk/>
          <pc:sldMk cId="2678238830" sldId="780"/>
        </pc:sldMkLst>
        <pc:spChg chg="mod">
          <ac:chgData name="Matthieu De Mari" userId="dfb708c9-d8dc-439f-9a3b-c772bf4a311c" providerId="ADAL" clId="{D2FDBEB2-E663-41FC-8A3C-AC79657DF6AB}" dt="2023-02-03T08:55:14.765" v="7629" actId="20577"/>
          <ac:spMkLst>
            <pc:docMk/>
            <pc:sldMk cId="2678238830" sldId="780"/>
            <ac:spMk id="4" creationId="{7B27ED01-4B43-7115-3D3C-53FF72E7590A}"/>
          </ac:spMkLst>
        </pc:spChg>
        <pc:spChg chg="mod">
          <ac:chgData name="Matthieu De Mari" userId="dfb708c9-d8dc-439f-9a3b-c772bf4a311c" providerId="ADAL" clId="{D2FDBEB2-E663-41FC-8A3C-AC79657DF6AB}" dt="2023-02-03T08:54:33.588" v="7588" actId="1038"/>
          <ac:spMkLst>
            <pc:docMk/>
            <pc:sldMk cId="2678238830" sldId="780"/>
            <ac:spMk id="8" creationId="{AD6ED9A1-3116-CE4C-FF7F-F3A141ACF6CB}"/>
          </ac:spMkLst>
        </pc:spChg>
        <pc:picChg chg="add mod ord">
          <ac:chgData name="Matthieu De Mari" userId="dfb708c9-d8dc-439f-9a3b-c772bf4a311c" providerId="ADAL" clId="{D2FDBEB2-E663-41FC-8A3C-AC79657DF6AB}" dt="2023-02-03T08:54:20.686" v="7584" actId="171"/>
          <ac:picMkLst>
            <pc:docMk/>
            <pc:sldMk cId="2678238830" sldId="780"/>
            <ac:picMk id="5" creationId="{F9B5E18C-3841-3FEA-69B5-359FC902D27F}"/>
          </ac:picMkLst>
        </pc:picChg>
        <pc:picChg chg="del">
          <ac:chgData name="Matthieu De Mari" userId="dfb708c9-d8dc-439f-9a3b-c772bf4a311c" providerId="ADAL" clId="{D2FDBEB2-E663-41FC-8A3C-AC79657DF6AB}" dt="2023-02-03T08:54:11.674" v="7576" actId="478"/>
          <ac:picMkLst>
            <pc:docMk/>
            <pc:sldMk cId="2678238830" sldId="780"/>
            <ac:picMk id="7" creationId="{FA82CB6F-957A-39D7-F6F0-4ED02FB8462B}"/>
          </ac:picMkLst>
        </pc:picChg>
      </pc:sldChg>
      <pc:sldChg chg="addSp delSp new mod ord">
        <pc:chgData name="Matthieu De Mari" userId="dfb708c9-d8dc-439f-9a3b-c772bf4a311c" providerId="ADAL" clId="{D2FDBEB2-E663-41FC-8A3C-AC79657DF6AB}" dt="2023-02-07T05:00:11.539" v="10549"/>
        <pc:sldMkLst>
          <pc:docMk/>
          <pc:sldMk cId="3029045816" sldId="781"/>
        </pc:sldMkLst>
        <pc:spChg chg="del">
          <ac:chgData name="Matthieu De Mari" userId="dfb708c9-d8dc-439f-9a3b-c772bf4a311c" providerId="ADAL" clId="{D2FDBEB2-E663-41FC-8A3C-AC79657DF6AB}" dt="2023-02-03T09:00:36.374" v="7631" actId="478"/>
          <ac:spMkLst>
            <pc:docMk/>
            <pc:sldMk cId="3029045816" sldId="781"/>
            <ac:spMk id="2" creationId="{2811B94F-D42B-639B-F579-89FB0EEFE42C}"/>
          </ac:spMkLst>
        </pc:spChg>
        <pc:spChg chg="del">
          <ac:chgData name="Matthieu De Mari" userId="dfb708c9-d8dc-439f-9a3b-c772bf4a311c" providerId="ADAL" clId="{D2FDBEB2-E663-41FC-8A3C-AC79657DF6AB}" dt="2023-02-03T09:00:37.185" v="7632" actId="478"/>
          <ac:spMkLst>
            <pc:docMk/>
            <pc:sldMk cId="3029045816" sldId="781"/>
            <ac:spMk id="3" creationId="{4C6E163F-DC3F-A550-AB78-8FBBA2764417}"/>
          </ac:spMkLst>
        </pc:spChg>
        <pc:spChg chg="add del">
          <ac:chgData name="Matthieu De Mari" userId="dfb708c9-d8dc-439f-9a3b-c772bf4a311c" providerId="ADAL" clId="{D2FDBEB2-E663-41FC-8A3C-AC79657DF6AB}" dt="2023-02-03T09:13:20.835" v="8348" actId="22"/>
          <ac:spMkLst>
            <pc:docMk/>
            <pc:sldMk cId="3029045816" sldId="781"/>
            <ac:spMk id="3" creationId="{ED51446F-04AB-17E5-A48B-5197937CC7C4}"/>
          </ac:spMkLst>
        </pc:spChg>
        <pc:picChg chg="add del">
          <ac:chgData name="Matthieu De Mari" userId="dfb708c9-d8dc-439f-9a3b-c772bf4a311c" providerId="ADAL" clId="{D2FDBEB2-E663-41FC-8A3C-AC79657DF6AB}" dt="2023-02-03T09:01:24.187" v="7634" actId="478"/>
          <ac:picMkLst>
            <pc:docMk/>
            <pc:sldMk cId="3029045816" sldId="781"/>
            <ac:picMk id="5" creationId="{058B2FB9-2C02-B894-58C8-8678DF318062}"/>
          </ac:picMkLst>
        </pc:picChg>
        <pc:picChg chg="add">
          <ac:chgData name="Matthieu De Mari" userId="dfb708c9-d8dc-439f-9a3b-c772bf4a311c" providerId="ADAL" clId="{D2FDBEB2-E663-41FC-8A3C-AC79657DF6AB}" dt="2023-02-03T09:13:37.539" v="8349" actId="22"/>
          <ac:picMkLst>
            <pc:docMk/>
            <pc:sldMk cId="3029045816" sldId="781"/>
            <ac:picMk id="5" creationId="{3E023E11-7496-BE2E-7A45-955789BC0F1F}"/>
          </ac:picMkLst>
        </pc:picChg>
        <pc:picChg chg="add del">
          <ac:chgData name="Matthieu De Mari" userId="dfb708c9-d8dc-439f-9a3b-c772bf4a311c" providerId="ADAL" clId="{D2FDBEB2-E663-41FC-8A3C-AC79657DF6AB}" dt="2023-02-03T09:13:19.376" v="8346" actId="478"/>
          <ac:picMkLst>
            <pc:docMk/>
            <pc:sldMk cId="3029045816" sldId="781"/>
            <ac:picMk id="7" creationId="{D090B30F-C885-33CE-949D-6C1E8B0697F2}"/>
          </ac:picMkLst>
        </pc:picChg>
      </pc:sldChg>
      <pc:sldChg chg="addSp delSp modSp new mod ord modClrScheme chgLayout">
        <pc:chgData name="Matthieu De Mari" userId="dfb708c9-d8dc-439f-9a3b-c772bf4a311c" providerId="ADAL" clId="{D2FDBEB2-E663-41FC-8A3C-AC79657DF6AB}" dt="2023-02-07T05:00:19.295" v="10572" actId="20577"/>
        <pc:sldMkLst>
          <pc:docMk/>
          <pc:sldMk cId="278531271" sldId="782"/>
        </pc:sldMkLst>
        <pc:spChg chg="del mod ord">
          <ac:chgData name="Matthieu De Mari" userId="dfb708c9-d8dc-439f-9a3b-c772bf4a311c" providerId="ADAL" clId="{D2FDBEB2-E663-41FC-8A3C-AC79657DF6AB}" dt="2023-02-03T09:04:29.324" v="7832" actId="700"/>
          <ac:spMkLst>
            <pc:docMk/>
            <pc:sldMk cId="278531271" sldId="782"/>
            <ac:spMk id="2" creationId="{05DDA3F6-97D2-4A7C-CC82-6AB16E153C9D}"/>
          </ac:spMkLst>
        </pc:spChg>
        <pc:spChg chg="del mod ord">
          <ac:chgData name="Matthieu De Mari" userId="dfb708c9-d8dc-439f-9a3b-c772bf4a311c" providerId="ADAL" clId="{D2FDBEB2-E663-41FC-8A3C-AC79657DF6AB}" dt="2023-02-03T09:04:29.324" v="7832" actId="700"/>
          <ac:spMkLst>
            <pc:docMk/>
            <pc:sldMk cId="278531271" sldId="782"/>
            <ac:spMk id="3" creationId="{D2564279-4EF0-6C29-D9F1-8EF1BAD565CA}"/>
          </ac:spMkLst>
        </pc:spChg>
        <pc:spChg chg="del">
          <ac:chgData name="Matthieu De Mari" userId="dfb708c9-d8dc-439f-9a3b-c772bf4a311c" providerId="ADAL" clId="{D2FDBEB2-E663-41FC-8A3C-AC79657DF6AB}" dt="2023-02-03T09:04:29.324" v="7832" actId="700"/>
          <ac:spMkLst>
            <pc:docMk/>
            <pc:sldMk cId="278531271" sldId="782"/>
            <ac:spMk id="4" creationId="{05552E7A-21EB-5748-CBD4-0DA5370F121B}"/>
          </ac:spMkLst>
        </pc:spChg>
        <pc:spChg chg="add mod ord">
          <ac:chgData name="Matthieu De Mari" userId="dfb708c9-d8dc-439f-9a3b-c772bf4a311c" providerId="ADAL" clId="{D2FDBEB2-E663-41FC-8A3C-AC79657DF6AB}" dt="2023-02-07T05:00:19.295" v="10572" actId="20577"/>
          <ac:spMkLst>
            <pc:docMk/>
            <pc:sldMk cId="278531271" sldId="782"/>
            <ac:spMk id="5" creationId="{FD86860C-A975-6A1D-2657-944DB1F94C8A}"/>
          </ac:spMkLst>
        </pc:spChg>
        <pc:spChg chg="add mod ord">
          <ac:chgData name="Matthieu De Mari" userId="dfb708c9-d8dc-439f-9a3b-c772bf4a311c" providerId="ADAL" clId="{D2FDBEB2-E663-41FC-8A3C-AC79657DF6AB}" dt="2023-02-03T09:09:53.026" v="8345" actId="20577"/>
          <ac:spMkLst>
            <pc:docMk/>
            <pc:sldMk cId="278531271" sldId="782"/>
            <ac:spMk id="6" creationId="{5282BC02-8C8A-BDB1-A192-B4E530ACD8B1}"/>
          </ac:spMkLst>
        </pc:spChg>
      </pc:sldChg>
      <pc:sldChg chg="add">
        <pc:chgData name="Matthieu De Mari" userId="dfb708c9-d8dc-439f-9a3b-c772bf4a311c" providerId="ADAL" clId="{D2FDBEB2-E663-41FC-8A3C-AC79657DF6AB}" dt="2023-02-07T01:27:14.215" v="8350"/>
        <pc:sldMkLst>
          <pc:docMk/>
          <pc:sldMk cId="1783907351" sldId="783"/>
        </pc:sldMkLst>
      </pc:sldChg>
      <pc:sldChg chg="add">
        <pc:chgData name="Matthieu De Mari" userId="dfb708c9-d8dc-439f-9a3b-c772bf4a311c" providerId="ADAL" clId="{D2FDBEB2-E663-41FC-8A3C-AC79657DF6AB}" dt="2023-02-07T01:27:14.215" v="8350"/>
        <pc:sldMkLst>
          <pc:docMk/>
          <pc:sldMk cId="2670805330" sldId="784"/>
        </pc:sldMkLst>
      </pc:sldChg>
      <pc:sldChg chg="add">
        <pc:chgData name="Matthieu De Mari" userId="dfb708c9-d8dc-439f-9a3b-c772bf4a311c" providerId="ADAL" clId="{D2FDBEB2-E663-41FC-8A3C-AC79657DF6AB}" dt="2023-02-07T01:27:14.215" v="8350"/>
        <pc:sldMkLst>
          <pc:docMk/>
          <pc:sldMk cId="636279122" sldId="785"/>
        </pc:sldMkLst>
      </pc:sldChg>
      <pc:sldChg chg="addSp delSp modSp new mod modClrScheme chgLayout">
        <pc:chgData name="Matthieu De Mari" userId="dfb708c9-d8dc-439f-9a3b-c772bf4a311c" providerId="ADAL" clId="{D2FDBEB2-E663-41FC-8A3C-AC79657DF6AB}" dt="2023-02-07T05:01:36.515" v="10614" actId="20577"/>
        <pc:sldMkLst>
          <pc:docMk/>
          <pc:sldMk cId="2278534749" sldId="786"/>
        </pc:sldMkLst>
        <pc:spChg chg="mod ord">
          <ac:chgData name="Matthieu De Mari" userId="dfb708c9-d8dc-439f-9a3b-c772bf4a311c" providerId="ADAL" clId="{D2FDBEB2-E663-41FC-8A3C-AC79657DF6AB}" dt="2023-02-07T01:34:02.938" v="8453" actId="700"/>
          <ac:spMkLst>
            <pc:docMk/>
            <pc:sldMk cId="2278534749" sldId="786"/>
            <ac:spMk id="2" creationId="{A1F5DED8-1848-0002-E469-F5D37BAA3656}"/>
          </ac:spMkLst>
        </pc:spChg>
        <pc:spChg chg="del">
          <ac:chgData name="Matthieu De Mari" userId="dfb708c9-d8dc-439f-9a3b-c772bf4a311c" providerId="ADAL" clId="{D2FDBEB2-E663-41FC-8A3C-AC79657DF6AB}" dt="2023-02-07T01:33:27.325" v="8431" actId="478"/>
          <ac:spMkLst>
            <pc:docMk/>
            <pc:sldMk cId="2278534749" sldId="786"/>
            <ac:spMk id="3" creationId="{BAEEA7E0-9E53-4F70-27CB-67C590C8227F}"/>
          </ac:spMkLst>
        </pc:spChg>
        <pc:spChg chg="add del">
          <ac:chgData name="Matthieu De Mari" userId="dfb708c9-d8dc-439f-9a3b-c772bf4a311c" providerId="ADAL" clId="{D2FDBEB2-E663-41FC-8A3C-AC79657DF6AB}" dt="2023-02-07T01:34:00.784" v="8452" actId="22"/>
          <ac:spMkLst>
            <pc:docMk/>
            <pc:sldMk cId="2278534749" sldId="786"/>
            <ac:spMk id="7" creationId="{D42BB0C3-A3FF-BEB4-C302-C50A6B255A3D}"/>
          </ac:spMkLst>
        </pc:spChg>
        <pc:spChg chg="add mod ord">
          <ac:chgData name="Matthieu De Mari" userId="dfb708c9-d8dc-439f-9a3b-c772bf4a311c" providerId="ADAL" clId="{D2FDBEB2-E663-41FC-8A3C-AC79657DF6AB}" dt="2023-02-07T05:01:36.515" v="10614" actId="20577"/>
          <ac:spMkLst>
            <pc:docMk/>
            <pc:sldMk cId="2278534749" sldId="786"/>
            <ac:spMk id="8" creationId="{668F32F8-5E46-06D2-D714-2FC1D4FB60B1}"/>
          </ac:spMkLst>
        </pc:spChg>
        <pc:spChg chg="add mod ord">
          <ac:chgData name="Matthieu De Mari" userId="dfb708c9-d8dc-439f-9a3b-c772bf4a311c" providerId="ADAL" clId="{D2FDBEB2-E663-41FC-8A3C-AC79657DF6AB}" dt="2023-02-07T01:34:19.851" v="8469" actId="27636"/>
          <ac:spMkLst>
            <pc:docMk/>
            <pc:sldMk cId="2278534749" sldId="786"/>
            <ac:spMk id="9" creationId="{D1FCD4B3-93A8-4B52-6945-EBC375EB5059}"/>
          </ac:spMkLst>
        </pc:spChg>
        <pc:picChg chg="add mod">
          <ac:chgData name="Matthieu De Mari" userId="dfb708c9-d8dc-439f-9a3b-c772bf4a311c" providerId="ADAL" clId="{D2FDBEB2-E663-41FC-8A3C-AC79657DF6AB}" dt="2023-02-07T01:33:34.706" v="8439" actId="1076"/>
          <ac:picMkLst>
            <pc:docMk/>
            <pc:sldMk cId="2278534749" sldId="786"/>
            <ac:picMk id="5" creationId="{83CB5528-7C51-5308-DBB6-1E1FA3308F70}"/>
          </ac:picMkLst>
        </pc:picChg>
      </pc:sldChg>
      <pc:sldChg chg="new del">
        <pc:chgData name="Matthieu De Mari" userId="dfb708c9-d8dc-439f-9a3b-c772bf4a311c" providerId="ADAL" clId="{D2FDBEB2-E663-41FC-8A3C-AC79657DF6AB}" dt="2023-02-07T01:35:22.692" v="8485" actId="47"/>
        <pc:sldMkLst>
          <pc:docMk/>
          <pc:sldMk cId="1824397358" sldId="787"/>
        </pc:sldMkLst>
      </pc:sldChg>
      <pc:sldChg chg="addSp delSp modSp add mod">
        <pc:chgData name="Matthieu De Mari" userId="dfb708c9-d8dc-439f-9a3b-c772bf4a311c" providerId="ADAL" clId="{D2FDBEB2-E663-41FC-8A3C-AC79657DF6AB}" dt="2023-02-07T01:36:14.320" v="8489" actId="1076"/>
        <pc:sldMkLst>
          <pc:docMk/>
          <pc:sldMk cId="3381120192" sldId="788"/>
        </pc:sldMkLst>
        <pc:spChg chg="del">
          <ac:chgData name="Matthieu De Mari" userId="dfb708c9-d8dc-439f-9a3b-c772bf4a311c" providerId="ADAL" clId="{D2FDBEB2-E663-41FC-8A3C-AC79657DF6AB}" dt="2023-02-07T01:36:09.164" v="8488" actId="478"/>
          <ac:spMkLst>
            <pc:docMk/>
            <pc:sldMk cId="3381120192" sldId="788"/>
            <ac:spMk id="9" creationId="{D1FCD4B3-93A8-4B52-6945-EBC375EB5059}"/>
          </ac:spMkLst>
        </pc:spChg>
        <pc:picChg chg="add mod">
          <ac:chgData name="Matthieu De Mari" userId="dfb708c9-d8dc-439f-9a3b-c772bf4a311c" providerId="ADAL" clId="{D2FDBEB2-E663-41FC-8A3C-AC79657DF6AB}" dt="2023-02-07T01:36:14.320" v="8489" actId="1076"/>
          <ac:picMkLst>
            <pc:docMk/>
            <pc:sldMk cId="3381120192" sldId="788"/>
            <ac:picMk id="4" creationId="{790F151B-791F-EF2F-32AC-195B46831CA1}"/>
          </ac:picMkLst>
        </pc:picChg>
        <pc:picChg chg="del">
          <ac:chgData name="Matthieu De Mari" userId="dfb708c9-d8dc-439f-9a3b-c772bf4a311c" providerId="ADAL" clId="{D2FDBEB2-E663-41FC-8A3C-AC79657DF6AB}" dt="2023-02-07T01:36:06.915" v="8486" actId="478"/>
          <ac:picMkLst>
            <pc:docMk/>
            <pc:sldMk cId="3381120192" sldId="788"/>
            <ac:picMk id="5" creationId="{83CB5528-7C51-5308-DBB6-1E1FA3308F70}"/>
          </ac:picMkLst>
        </pc:picChg>
      </pc:sldChg>
      <pc:sldChg chg="modSp add mod">
        <pc:chgData name="Matthieu De Mari" userId="dfb708c9-d8dc-439f-9a3b-c772bf4a311c" providerId="ADAL" clId="{D2FDBEB2-E663-41FC-8A3C-AC79657DF6AB}" dt="2023-02-07T01:52:07.397" v="9260"/>
        <pc:sldMkLst>
          <pc:docMk/>
          <pc:sldMk cId="473408429" sldId="789"/>
        </pc:sldMkLst>
        <pc:spChg chg="mod">
          <ac:chgData name="Matthieu De Mari" userId="dfb708c9-d8dc-439f-9a3b-c772bf4a311c" providerId="ADAL" clId="{D2FDBEB2-E663-41FC-8A3C-AC79657DF6AB}" dt="2023-02-07T01:52:07.397" v="9260"/>
          <ac:spMkLst>
            <pc:docMk/>
            <pc:sldMk cId="473408429" sldId="789"/>
            <ac:spMk id="2" creationId="{E28D0FA9-852F-88EB-13B7-0F25F1E909EF}"/>
          </ac:spMkLst>
        </pc:spChg>
        <pc:spChg chg="mod">
          <ac:chgData name="Matthieu De Mari" userId="dfb708c9-d8dc-439f-9a3b-c772bf4a311c" providerId="ADAL" clId="{D2FDBEB2-E663-41FC-8A3C-AC79657DF6AB}" dt="2023-02-07T01:42:37.219" v="8666" actId="20577"/>
          <ac:spMkLst>
            <pc:docMk/>
            <pc:sldMk cId="473408429" sldId="789"/>
            <ac:spMk id="3" creationId="{BA2A0416-0B18-CDD3-9A37-B441AE8FAEC0}"/>
          </ac:spMkLst>
        </pc:spChg>
      </pc:sldChg>
      <pc:sldChg chg="addSp delSp modSp new mod">
        <pc:chgData name="Matthieu De Mari" userId="dfb708c9-d8dc-439f-9a3b-c772bf4a311c" providerId="ADAL" clId="{D2FDBEB2-E663-41FC-8A3C-AC79657DF6AB}" dt="2023-02-07T01:39:29.738" v="8572" actId="1076"/>
        <pc:sldMkLst>
          <pc:docMk/>
          <pc:sldMk cId="592329134" sldId="790"/>
        </pc:sldMkLst>
        <pc:spChg chg="del">
          <ac:chgData name="Matthieu De Mari" userId="dfb708c9-d8dc-439f-9a3b-c772bf4a311c" providerId="ADAL" clId="{D2FDBEB2-E663-41FC-8A3C-AC79657DF6AB}" dt="2023-02-07T01:38:58.659" v="8563" actId="478"/>
          <ac:spMkLst>
            <pc:docMk/>
            <pc:sldMk cId="592329134" sldId="790"/>
            <ac:spMk id="2" creationId="{E66DB602-E699-E444-8974-1384BF8820F4}"/>
          </ac:spMkLst>
        </pc:spChg>
        <pc:spChg chg="del">
          <ac:chgData name="Matthieu De Mari" userId="dfb708c9-d8dc-439f-9a3b-c772bf4a311c" providerId="ADAL" clId="{D2FDBEB2-E663-41FC-8A3C-AC79657DF6AB}" dt="2023-02-07T01:38:59.850" v="8564" actId="478"/>
          <ac:spMkLst>
            <pc:docMk/>
            <pc:sldMk cId="592329134" sldId="790"/>
            <ac:spMk id="3" creationId="{7BCDD571-4DDA-DFD4-8BDA-A4DDAAD3A518}"/>
          </ac:spMkLst>
        </pc:spChg>
        <pc:picChg chg="add mod modCrop">
          <ac:chgData name="Matthieu De Mari" userId="dfb708c9-d8dc-439f-9a3b-c772bf4a311c" providerId="ADAL" clId="{D2FDBEB2-E663-41FC-8A3C-AC79657DF6AB}" dt="2023-02-07T01:39:29.738" v="8572" actId="1076"/>
          <ac:picMkLst>
            <pc:docMk/>
            <pc:sldMk cId="592329134" sldId="790"/>
            <ac:picMk id="5" creationId="{05E37773-793F-F9CF-20C7-080A12533352}"/>
          </ac:picMkLst>
        </pc:picChg>
      </pc:sldChg>
      <pc:sldChg chg="addSp modSp add mod modClrScheme chgLayout">
        <pc:chgData name="Matthieu De Mari" userId="dfb708c9-d8dc-439f-9a3b-c772bf4a311c" providerId="ADAL" clId="{D2FDBEB2-E663-41FC-8A3C-AC79657DF6AB}" dt="2023-02-07T01:52:11.876" v="9261"/>
        <pc:sldMkLst>
          <pc:docMk/>
          <pc:sldMk cId="2530178653" sldId="791"/>
        </pc:sldMkLst>
        <pc:spChg chg="mod ord">
          <ac:chgData name="Matthieu De Mari" userId="dfb708c9-d8dc-439f-9a3b-c772bf4a311c" providerId="ADAL" clId="{D2FDBEB2-E663-41FC-8A3C-AC79657DF6AB}" dt="2023-02-07T01:52:11.876" v="9261"/>
          <ac:spMkLst>
            <pc:docMk/>
            <pc:sldMk cId="2530178653" sldId="791"/>
            <ac:spMk id="2" creationId="{E28D0FA9-852F-88EB-13B7-0F25F1E909EF}"/>
          </ac:spMkLst>
        </pc:spChg>
        <pc:spChg chg="mod ord">
          <ac:chgData name="Matthieu De Mari" userId="dfb708c9-d8dc-439f-9a3b-c772bf4a311c" providerId="ADAL" clId="{D2FDBEB2-E663-41FC-8A3C-AC79657DF6AB}" dt="2023-02-07T01:44:03.087" v="8761" actId="113"/>
          <ac:spMkLst>
            <pc:docMk/>
            <pc:sldMk cId="2530178653" sldId="791"/>
            <ac:spMk id="3" creationId="{BA2A0416-0B18-CDD3-9A37-B441AE8FAEC0}"/>
          </ac:spMkLst>
        </pc:spChg>
        <pc:spChg chg="add mod ord">
          <ac:chgData name="Matthieu De Mari" userId="dfb708c9-d8dc-439f-9a3b-c772bf4a311c" providerId="ADAL" clId="{D2FDBEB2-E663-41FC-8A3C-AC79657DF6AB}" dt="2023-02-07T01:44:40.952" v="8796" actId="20577"/>
          <ac:spMkLst>
            <pc:docMk/>
            <pc:sldMk cId="2530178653" sldId="791"/>
            <ac:spMk id="4" creationId="{49276FDB-CE05-E81B-BB86-25B5F782B1F5}"/>
          </ac:spMkLst>
        </pc:spChg>
      </pc:sldChg>
      <pc:sldChg chg="addSp delSp modSp add mod">
        <pc:chgData name="Matthieu De Mari" userId="dfb708c9-d8dc-439f-9a3b-c772bf4a311c" providerId="ADAL" clId="{D2FDBEB2-E663-41FC-8A3C-AC79657DF6AB}" dt="2023-02-07T05:02:15.014" v="10617" actId="113"/>
        <pc:sldMkLst>
          <pc:docMk/>
          <pc:sldMk cId="2330822039" sldId="792"/>
        </pc:sldMkLst>
        <pc:spChg chg="mod">
          <ac:chgData name="Matthieu De Mari" userId="dfb708c9-d8dc-439f-9a3b-c772bf4a311c" providerId="ADAL" clId="{D2FDBEB2-E663-41FC-8A3C-AC79657DF6AB}" dt="2023-02-07T01:52:34.669" v="9280" actId="20577"/>
          <ac:spMkLst>
            <pc:docMk/>
            <pc:sldMk cId="2330822039" sldId="792"/>
            <ac:spMk id="2" creationId="{E28D0FA9-852F-88EB-13B7-0F25F1E909EF}"/>
          </ac:spMkLst>
        </pc:spChg>
        <pc:spChg chg="mod">
          <ac:chgData name="Matthieu De Mari" userId="dfb708c9-d8dc-439f-9a3b-c772bf4a311c" providerId="ADAL" clId="{D2FDBEB2-E663-41FC-8A3C-AC79657DF6AB}" dt="2023-02-07T05:02:15.014" v="10617" actId="113"/>
          <ac:spMkLst>
            <pc:docMk/>
            <pc:sldMk cId="2330822039" sldId="792"/>
            <ac:spMk id="3" creationId="{BA2A0416-0B18-CDD3-9A37-B441AE8FAEC0}"/>
          </ac:spMkLst>
        </pc:spChg>
        <pc:spChg chg="del mod">
          <ac:chgData name="Matthieu De Mari" userId="dfb708c9-d8dc-439f-9a3b-c772bf4a311c" providerId="ADAL" clId="{D2FDBEB2-E663-41FC-8A3C-AC79657DF6AB}" dt="2023-02-07T01:45:19.543" v="8871" actId="478"/>
          <ac:spMkLst>
            <pc:docMk/>
            <pc:sldMk cId="2330822039" sldId="792"/>
            <ac:spMk id="4" creationId="{49276FDB-CE05-E81B-BB86-25B5F782B1F5}"/>
          </ac:spMkLst>
        </pc:spChg>
        <pc:spChg chg="add del mod">
          <ac:chgData name="Matthieu De Mari" userId="dfb708c9-d8dc-439f-9a3b-c772bf4a311c" providerId="ADAL" clId="{D2FDBEB2-E663-41FC-8A3C-AC79657DF6AB}" dt="2023-02-07T01:45:20.035" v="8872" actId="478"/>
          <ac:spMkLst>
            <pc:docMk/>
            <pc:sldMk cId="2330822039" sldId="792"/>
            <ac:spMk id="6" creationId="{5A805D0A-0415-7B5D-7D62-FBA83AAB32D8}"/>
          </ac:spMkLst>
        </pc:spChg>
        <pc:picChg chg="add mod">
          <ac:chgData name="Matthieu De Mari" userId="dfb708c9-d8dc-439f-9a3b-c772bf4a311c" providerId="ADAL" clId="{D2FDBEB2-E663-41FC-8A3C-AC79657DF6AB}" dt="2023-02-07T01:45:26.353" v="8876" actId="1076"/>
          <ac:picMkLst>
            <pc:docMk/>
            <pc:sldMk cId="2330822039" sldId="792"/>
            <ac:picMk id="8" creationId="{D76780B6-213C-112E-4BD5-2725031AF61A}"/>
          </ac:picMkLst>
        </pc:picChg>
      </pc:sldChg>
      <pc:sldChg chg="addSp delSp modSp add mod modClrScheme chgLayout">
        <pc:chgData name="Matthieu De Mari" userId="dfb708c9-d8dc-439f-9a3b-c772bf4a311c" providerId="ADAL" clId="{D2FDBEB2-E663-41FC-8A3C-AC79657DF6AB}" dt="2023-02-07T05:02:19.492" v="10619" actId="113"/>
        <pc:sldMkLst>
          <pc:docMk/>
          <pc:sldMk cId="260742946" sldId="793"/>
        </pc:sldMkLst>
        <pc:spChg chg="mod ord">
          <ac:chgData name="Matthieu De Mari" userId="dfb708c9-d8dc-439f-9a3b-c772bf4a311c" providerId="ADAL" clId="{D2FDBEB2-E663-41FC-8A3C-AC79657DF6AB}" dt="2023-02-07T01:52:39.505" v="9281"/>
          <ac:spMkLst>
            <pc:docMk/>
            <pc:sldMk cId="260742946" sldId="793"/>
            <ac:spMk id="2" creationId="{E28D0FA9-852F-88EB-13B7-0F25F1E909EF}"/>
          </ac:spMkLst>
        </pc:spChg>
        <pc:spChg chg="mod ord">
          <ac:chgData name="Matthieu De Mari" userId="dfb708c9-d8dc-439f-9a3b-c772bf4a311c" providerId="ADAL" clId="{D2FDBEB2-E663-41FC-8A3C-AC79657DF6AB}" dt="2023-02-07T05:02:19.492" v="10619" actId="113"/>
          <ac:spMkLst>
            <pc:docMk/>
            <pc:sldMk cId="260742946" sldId="793"/>
            <ac:spMk id="3" creationId="{BA2A0416-0B18-CDD3-9A37-B441AE8FAEC0}"/>
          </ac:spMkLst>
        </pc:spChg>
        <pc:spChg chg="add del mod ord">
          <ac:chgData name="Matthieu De Mari" userId="dfb708c9-d8dc-439f-9a3b-c772bf4a311c" providerId="ADAL" clId="{D2FDBEB2-E663-41FC-8A3C-AC79657DF6AB}" dt="2023-02-07T01:47:17.395" v="9034" actId="478"/>
          <ac:spMkLst>
            <pc:docMk/>
            <pc:sldMk cId="260742946" sldId="793"/>
            <ac:spMk id="4" creationId="{A6EB0776-833D-9309-7A23-1A357EB93BE3}"/>
          </ac:spMkLst>
        </pc:spChg>
        <pc:picChg chg="add mod">
          <ac:chgData name="Matthieu De Mari" userId="dfb708c9-d8dc-439f-9a3b-c772bf4a311c" providerId="ADAL" clId="{D2FDBEB2-E663-41FC-8A3C-AC79657DF6AB}" dt="2023-02-07T01:50:16.161" v="9190" actId="14100"/>
          <ac:picMkLst>
            <pc:docMk/>
            <pc:sldMk cId="260742946" sldId="793"/>
            <ac:picMk id="6" creationId="{5C49F6DB-60AD-A397-D7ED-293A3E804B56}"/>
          </ac:picMkLst>
        </pc:picChg>
        <pc:picChg chg="del">
          <ac:chgData name="Matthieu De Mari" userId="dfb708c9-d8dc-439f-9a3b-c772bf4a311c" providerId="ADAL" clId="{D2FDBEB2-E663-41FC-8A3C-AC79657DF6AB}" dt="2023-02-07T01:47:09.924" v="9029" actId="478"/>
          <ac:picMkLst>
            <pc:docMk/>
            <pc:sldMk cId="260742946" sldId="793"/>
            <ac:picMk id="8" creationId="{D76780B6-213C-112E-4BD5-2725031AF61A}"/>
          </ac:picMkLst>
        </pc:picChg>
      </pc:sldChg>
      <pc:sldChg chg="addSp delSp modSp add mod">
        <pc:chgData name="Matthieu De Mari" userId="dfb708c9-d8dc-439f-9a3b-c772bf4a311c" providerId="ADAL" clId="{D2FDBEB2-E663-41FC-8A3C-AC79657DF6AB}" dt="2023-02-07T05:03:00.308" v="10622" actId="113"/>
        <pc:sldMkLst>
          <pc:docMk/>
          <pc:sldMk cId="1577144882" sldId="794"/>
        </pc:sldMkLst>
        <pc:spChg chg="mod">
          <ac:chgData name="Matthieu De Mari" userId="dfb708c9-d8dc-439f-9a3b-c772bf4a311c" providerId="ADAL" clId="{D2FDBEB2-E663-41FC-8A3C-AC79657DF6AB}" dt="2023-02-07T05:02:53.447" v="10620"/>
          <ac:spMkLst>
            <pc:docMk/>
            <pc:sldMk cId="1577144882" sldId="794"/>
            <ac:spMk id="2" creationId="{E28D0FA9-852F-88EB-13B7-0F25F1E909EF}"/>
          </ac:spMkLst>
        </pc:spChg>
        <pc:spChg chg="mod">
          <ac:chgData name="Matthieu De Mari" userId="dfb708c9-d8dc-439f-9a3b-c772bf4a311c" providerId="ADAL" clId="{D2FDBEB2-E663-41FC-8A3C-AC79657DF6AB}" dt="2023-02-07T05:03:00.308" v="10622" actId="113"/>
          <ac:spMkLst>
            <pc:docMk/>
            <pc:sldMk cId="1577144882" sldId="794"/>
            <ac:spMk id="3" creationId="{BA2A0416-0B18-CDD3-9A37-B441AE8FAEC0}"/>
          </ac:spMkLst>
        </pc:spChg>
        <pc:picChg chg="add mod">
          <ac:chgData name="Matthieu De Mari" userId="dfb708c9-d8dc-439f-9a3b-c772bf4a311c" providerId="ADAL" clId="{D2FDBEB2-E663-41FC-8A3C-AC79657DF6AB}" dt="2023-02-07T01:51:05.257" v="9197" actId="14100"/>
          <ac:picMkLst>
            <pc:docMk/>
            <pc:sldMk cId="1577144882" sldId="794"/>
            <ac:picMk id="5" creationId="{6B0AD40C-3E64-86C3-7D31-7B8684468BD0}"/>
          </ac:picMkLst>
        </pc:picChg>
        <pc:picChg chg="del">
          <ac:chgData name="Matthieu De Mari" userId="dfb708c9-d8dc-439f-9a3b-c772bf4a311c" providerId="ADAL" clId="{D2FDBEB2-E663-41FC-8A3C-AC79657DF6AB}" dt="2023-02-07T01:50:58.211" v="9192" actId="478"/>
          <ac:picMkLst>
            <pc:docMk/>
            <pc:sldMk cId="1577144882" sldId="794"/>
            <ac:picMk id="6" creationId="{5C49F6DB-60AD-A397-D7ED-293A3E804B56}"/>
          </ac:picMkLst>
        </pc:picChg>
      </pc:sldChg>
      <pc:sldChg chg="addSp delSp modSp add mod">
        <pc:chgData name="Matthieu De Mari" userId="dfb708c9-d8dc-439f-9a3b-c772bf4a311c" providerId="ADAL" clId="{D2FDBEB2-E663-41FC-8A3C-AC79657DF6AB}" dt="2023-02-07T01:58:29.608" v="9501" actId="20577"/>
        <pc:sldMkLst>
          <pc:docMk/>
          <pc:sldMk cId="2353942002" sldId="795"/>
        </pc:sldMkLst>
        <pc:spChg chg="mod">
          <ac:chgData name="Matthieu De Mari" userId="dfb708c9-d8dc-439f-9a3b-c772bf4a311c" providerId="ADAL" clId="{D2FDBEB2-E663-41FC-8A3C-AC79657DF6AB}" dt="2023-02-07T01:57:04.198" v="9452" actId="20577"/>
          <ac:spMkLst>
            <pc:docMk/>
            <pc:sldMk cId="2353942002" sldId="795"/>
            <ac:spMk id="2" creationId="{35BA2A57-EC1A-2D3E-0000-4B064C5BA278}"/>
          </ac:spMkLst>
        </pc:spChg>
        <pc:spChg chg="mod">
          <ac:chgData name="Matthieu De Mari" userId="dfb708c9-d8dc-439f-9a3b-c772bf4a311c" providerId="ADAL" clId="{D2FDBEB2-E663-41FC-8A3C-AC79657DF6AB}" dt="2023-02-07T01:58:29.608" v="9501" actId="20577"/>
          <ac:spMkLst>
            <pc:docMk/>
            <pc:sldMk cId="2353942002" sldId="795"/>
            <ac:spMk id="3" creationId="{77496A95-7961-91A1-EB76-E57510055A38}"/>
          </ac:spMkLst>
        </pc:spChg>
        <pc:picChg chg="add mod">
          <ac:chgData name="Matthieu De Mari" userId="dfb708c9-d8dc-439f-9a3b-c772bf4a311c" providerId="ADAL" clId="{D2FDBEB2-E663-41FC-8A3C-AC79657DF6AB}" dt="2023-02-07T01:57:11.423" v="9454" actId="1076"/>
          <ac:picMkLst>
            <pc:docMk/>
            <pc:sldMk cId="2353942002" sldId="795"/>
            <ac:picMk id="5" creationId="{9B9B0F9D-FEBD-2A8B-C385-DC251D42C652}"/>
          </ac:picMkLst>
        </pc:picChg>
        <pc:picChg chg="del">
          <ac:chgData name="Matthieu De Mari" userId="dfb708c9-d8dc-439f-9a3b-c772bf4a311c" providerId="ADAL" clId="{D2FDBEB2-E663-41FC-8A3C-AC79657DF6AB}" dt="2023-02-07T01:55:05.241" v="9363" actId="478"/>
          <ac:picMkLst>
            <pc:docMk/>
            <pc:sldMk cId="2353942002" sldId="795"/>
            <ac:picMk id="6" creationId="{700EFD81-BD83-5CC8-06BA-C13D969EB108}"/>
          </ac:picMkLst>
        </pc:picChg>
        <pc:picChg chg="add mod">
          <ac:chgData name="Matthieu De Mari" userId="dfb708c9-d8dc-439f-9a3b-c772bf4a311c" providerId="ADAL" clId="{D2FDBEB2-E663-41FC-8A3C-AC79657DF6AB}" dt="2023-02-07T01:57:24.872" v="9460" actId="1076"/>
          <ac:picMkLst>
            <pc:docMk/>
            <pc:sldMk cId="2353942002" sldId="795"/>
            <ac:picMk id="8" creationId="{7BBC4712-EF9F-3388-F417-3805C2C777A3}"/>
          </ac:picMkLst>
        </pc:picChg>
      </pc:sldChg>
      <pc:sldChg chg="modSp add mod">
        <pc:chgData name="Matthieu De Mari" userId="dfb708c9-d8dc-439f-9a3b-c772bf4a311c" providerId="ADAL" clId="{D2FDBEB2-E663-41FC-8A3C-AC79657DF6AB}" dt="2023-02-07T05:03:56.737" v="10667" actId="113"/>
        <pc:sldMkLst>
          <pc:docMk/>
          <pc:sldMk cId="1414932605" sldId="796"/>
        </pc:sldMkLst>
        <pc:spChg chg="mod">
          <ac:chgData name="Matthieu De Mari" userId="dfb708c9-d8dc-439f-9a3b-c772bf4a311c" providerId="ADAL" clId="{D2FDBEB2-E663-41FC-8A3C-AC79657DF6AB}" dt="2023-02-07T05:03:56.737" v="10667" actId="113"/>
          <ac:spMkLst>
            <pc:docMk/>
            <pc:sldMk cId="1414932605" sldId="796"/>
            <ac:spMk id="3" creationId="{77496A95-7961-91A1-EB76-E57510055A38}"/>
          </ac:spMkLst>
        </pc:spChg>
      </pc:sldChg>
      <pc:sldChg chg="addSp delSp modSp add mod">
        <pc:chgData name="Matthieu De Mari" userId="dfb708c9-d8dc-439f-9a3b-c772bf4a311c" providerId="ADAL" clId="{D2FDBEB2-E663-41FC-8A3C-AC79657DF6AB}" dt="2023-02-07T02:12:04.493" v="10148" actId="478"/>
        <pc:sldMkLst>
          <pc:docMk/>
          <pc:sldMk cId="326589634" sldId="797"/>
        </pc:sldMkLst>
        <pc:spChg chg="mod">
          <ac:chgData name="Matthieu De Mari" userId="dfb708c9-d8dc-439f-9a3b-c772bf4a311c" providerId="ADAL" clId="{D2FDBEB2-E663-41FC-8A3C-AC79657DF6AB}" dt="2023-02-07T02:10:43.560" v="10138" actId="20577"/>
          <ac:spMkLst>
            <pc:docMk/>
            <pc:sldMk cId="326589634" sldId="797"/>
            <ac:spMk id="2" creationId="{A8C99902-2A36-9C91-5F2C-9819DE23FB0C}"/>
          </ac:spMkLst>
        </pc:spChg>
        <pc:spChg chg="del">
          <ac:chgData name="Matthieu De Mari" userId="dfb708c9-d8dc-439f-9a3b-c772bf4a311c" providerId="ADAL" clId="{D2FDBEB2-E663-41FC-8A3C-AC79657DF6AB}" dt="2023-02-07T02:10:45.517" v="10139" actId="478"/>
          <ac:spMkLst>
            <pc:docMk/>
            <pc:sldMk cId="326589634" sldId="797"/>
            <ac:spMk id="3" creationId="{F0814AA9-339A-72D8-E8A9-C066A3ED5800}"/>
          </ac:spMkLst>
        </pc:spChg>
        <pc:spChg chg="add del mod">
          <ac:chgData name="Matthieu De Mari" userId="dfb708c9-d8dc-439f-9a3b-c772bf4a311c" providerId="ADAL" clId="{D2FDBEB2-E663-41FC-8A3C-AC79657DF6AB}" dt="2023-02-07T02:12:04.493" v="10148" actId="478"/>
          <ac:spMkLst>
            <pc:docMk/>
            <pc:sldMk cId="326589634" sldId="797"/>
            <ac:spMk id="6" creationId="{6FC90F2E-4954-7047-E445-5288415F563C}"/>
          </ac:spMkLst>
        </pc:spChg>
        <pc:spChg chg="add del">
          <ac:chgData name="Matthieu De Mari" userId="dfb708c9-d8dc-439f-9a3b-c772bf4a311c" providerId="ADAL" clId="{D2FDBEB2-E663-41FC-8A3C-AC79657DF6AB}" dt="2023-02-07T02:12:02.083" v="10147"/>
          <ac:spMkLst>
            <pc:docMk/>
            <pc:sldMk cId="326589634" sldId="797"/>
            <ac:spMk id="7" creationId="{AEC2CED9-5900-A19C-8208-654DDAE7BEFB}"/>
          </ac:spMkLst>
        </pc:spChg>
        <pc:picChg chg="add mod">
          <ac:chgData name="Matthieu De Mari" userId="dfb708c9-d8dc-439f-9a3b-c772bf4a311c" providerId="ADAL" clId="{D2FDBEB2-E663-41FC-8A3C-AC79657DF6AB}" dt="2023-02-07T02:10:52.118" v="10143" actId="1076"/>
          <ac:picMkLst>
            <pc:docMk/>
            <pc:sldMk cId="326589634" sldId="797"/>
            <ac:picMk id="5" creationId="{C29EB49C-8D7A-C4C0-665A-5DDD43CC7B12}"/>
          </ac:picMkLst>
        </pc:picChg>
      </pc:sldChg>
      <pc:sldChg chg="addSp delSp modSp add mod">
        <pc:chgData name="Matthieu De Mari" userId="dfb708c9-d8dc-439f-9a3b-c772bf4a311c" providerId="ADAL" clId="{D2FDBEB2-E663-41FC-8A3C-AC79657DF6AB}" dt="2023-02-07T02:09:43.326" v="10079" actId="1076"/>
        <pc:sldMkLst>
          <pc:docMk/>
          <pc:sldMk cId="567883404" sldId="798"/>
        </pc:sldMkLst>
        <pc:spChg chg="mod">
          <ac:chgData name="Matthieu De Mari" userId="dfb708c9-d8dc-439f-9a3b-c772bf4a311c" providerId="ADAL" clId="{D2FDBEB2-E663-41FC-8A3C-AC79657DF6AB}" dt="2023-02-07T02:03:47.424" v="9858" actId="27636"/>
          <ac:spMkLst>
            <pc:docMk/>
            <pc:sldMk cId="567883404" sldId="798"/>
            <ac:spMk id="3" creationId="{F0814AA9-339A-72D8-E8A9-C066A3ED5800}"/>
          </ac:spMkLst>
        </pc:spChg>
        <pc:spChg chg="mod">
          <ac:chgData name="Matthieu De Mari" userId="dfb708c9-d8dc-439f-9a3b-c772bf4a311c" providerId="ADAL" clId="{D2FDBEB2-E663-41FC-8A3C-AC79657DF6AB}" dt="2023-02-07T02:04:13.634" v="9894" actId="20577"/>
          <ac:spMkLst>
            <pc:docMk/>
            <pc:sldMk cId="567883404" sldId="798"/>
            <ac:spMk id="4" creationId="{3D8906E9-3F26-1680-6CF9-CC0314375949}"/>
          </ac:spMkLst>
        </pc:spChg>
        <pc:picChg chg="add del mod">
          <ac:chgData name="Matthieu De Mari" userId="dfb708c9-d8dc-439f-9a3b-c772bf4a311c" providerId="ADAL" clId="{D2FDBEB2-E663-41FC-8A3C-AC79657DF6AB}" dt="2023-02-07T02:09:32.529" v="10076" actId="478"/>
          <ac:picMkLst>
            <pc:docMk/>
            <pc:sldMk cId="567883404" sldId="798"/>
            <ac:picMk id="6" creationId="{C33FB19E-186B-3339-F77E-6DC3CD321686}"/>
          </ac:picMkLst>
        </pc:picChg>
        <pc:picChg chg="add mod">
          <ac:chgData name="Matthieu De Mari" userId="dfb708c9-d8dc-439f-9a3b-c772bf4a311c" providerId="ADAL" clId="{D2FDBEB2-E663-41FC-8A3C-AC79657DF6AB}" dt="2023-02-07T02:09:43.326" v="10079" actId="1076"/>
          <ac:picMkLst>
            <pc:docMk/>
            <pc:sldMk cId="567883404" sldId="798"/>
            <ac:picMk id="7" creationId="{349FAB0E-66A1-6AB7-392C-4CF215863D74}"/>
          </ac:picMkLst>
        </pc:picChg>
      </pc:sldChg>
      <pc:sldChg chg="modSp add mod">
        <pc:chgData name="Matthieu De Mari" userId="dfb708c9-d8dc-439f-9a3b-c772bf4a311c" providerId="ADAL" clId="{D2FDBEB2-E663-41FC-8A3C-AC79657DF6AB}" dt="2023-02-07T02:08:59.725" v="10064" actId="113"/>
        <pc:sldMkLst>
          <pc:docMk/>
          <pc:sldMk cId="703353227" sldId="799"/>
        </pc:sldMkLst>
        <pc:spChg chg="mod">
          <ac:chgData name="Matthieu De Mari" userId="dfb708c9-d8dc-439f-9a3b-c772bf4a311c" providerId="ADAL" clId="{D2FDBEB2-E663-41FC-8A3C-AC79657DF6AB}" dt="2023-02-07T02:08:59.725" v="10064" actId="113"/>
          <ac:spMkLst>
            <pc:docMk/>
            <pc:sldMk cId="703353227" sldId="799"/>
            <ac:spMk id="4" creationId="{3D8906E9-3F26-1680-6CF9-CC0314375949}"/>
          </ac:spMkLst>
        </pc:spChg>
      </pc:sldChg>
      <pc:sldChg chg="addSp modSp add del mod modClrScheme chgLayout">
        <pc:chgData name="Matthieu De Mari" userId="dfb708c9-d8dc-439f-9a3b-c772bf4a311c" providerId="ADAL" clId="{D2FDBEB2-E663-41FC-8A3C-AC79657DF6AB}" dt="2023-02-07T05:12:54.389" v="11078" actId="47"/>
        <pc:sldMkLst>
          <pc:docMk/>
          <pc:sldMk cId="4239393154" sldId="800"/>
        </pc:sldMkLst>
        <pc:spChg chg="mod ord">
          <ac:chgData name="Matthieu De Mari" userId="dfb708c9-d8dc-439f-9a3b-c772bf4a311c" providerId="ADAL" clId="{D2FDBEB2-E663-41FC-8A3C-AC79657DF6AB}" dt="2023-02-07T05:08:17.018" v="10832" actId="700"/>
          <ac:spMkLst>
            <pc:docMk/>
            <pc:sldMk cId="4239393154" sldId="800"/>
            <ac:spMk id="2" creationId="{A8C99902-2A36-9C91-5F2C-9819DE23FB0C}"/>
          </ac:spMkLst>
        </pc:spChg>
        <pc:spChg chg="mod ord">
          <ac:chgData name="Matthieu De Mari" userId="dfb708c9-d8dc-439f-9a3b-c772bf4a311c" providerId="ADAL" clId="{D2FDBEB2-E663-41FC-8A3C-AC79657DF6AB}" dt="2023-02-07T05:12:39.189" v="11077" actId="20577"/>
          <ac:spMkLst>
            <pc:docMk/>
            <pc:sldMk cId="4239393154" sldId="800"/>
            <ac:spMk id="3" creationId="{F0814AA9-339A-72D8-E8A9-C066A3ED5800}"/>
          </ac:spMkLst>
        </pc:spChg>
        <pc:spChg chg="add mod ord">
          <ac:chgData name="Matthieu De Mari" userId="dfb708c9-d8dc-439f-9a3b-c772bf4a311c" providerId="ADAL" clId="{D2FDBEB2-E663-41FC-8A3C-AC79657DF6AB}" dt="2023-02-07T05:12:35.104" v="11075" actId="27636"/>
          <ac:spMkLst>
            <pc:docMk/>
            <pc:sldMk cId="4239393154" sldId="800"/>
            <ac:spMk id="4" creationId="{15BEAB5D-AB3A-F568-D233-06BE7D5FEE10}"/>
          </ac:spMkLst>
        </pc:spChg>
      </pc:sldChg>
      <pc:sldChg chg="add">
        <pc:chgData name="Matthieu De Mari" userId="dfb708c9-d8dc-439f-9a3b-c772bf4a311c" providerId="ADAL" clId="{D2FDBEB2-E663-41FC-8A3C-AC79657DF6AB}" dt="2023-02-07T02:11:44.897" v="10144" actId="2890"/>
        <pc:sldMkLst>
          <pc:docMk/>
          <pc:sldMk cId="51924387" sldId="801"/>
        </pc:sldMkLst>
      </pc:sldChg>
      <pc:sldChg chg="addSp delSp modSp add mod ord">
        <pc:chgData name="Matthieu De Mari" userId="dfb708c9-d8dc-439f-9a3b-c772bf4a311c" providerId="ADAL" clId="{D2FDBEB2-E663-41FC-8A3C-AC79657DF6AB}" dt="2023-02-07T02:13:55.223" v="10292" actId="1076"/>
        <pc:sldMkLst>
          <pc:docMk/>
          <pc:sldMk cId="253262496" sldId="802"/>
        </pc:sldMkLst>
        <pc:spChg chg="mod">
          <ac:chgData name="Matthieu De Mari" userId="dfb708c9-d8dc-439f-9a3b-c772bf4a311c" providerId="ADAL" clId="{D2FDBEB2-E663-41FC-8A3C-AC79657DF6AB}" dt="2023-02-07T02:13:44.910" v="10285" actId="21"/>
          <ac:spMkLst>
            <pc:docMk/>
            <pc:sldMk cId="253262496" sldId="802"/>
            <ac:spMk id="3" creationId="{F0814AA9-339A-72D8-E8A9-C066A3ED5800}"/>
          </ac:spMkLst>
        </pc:spChg>
        <pc:spChg chg="mod">
          <ac:chgData name="Matthieu De Mari" userId="dfb708c9-d8dc-439f-9a3b-c772bf4a311c" providerId="ADAL" clId="{D2FDBEB2-E663-41FC-8A3C-AC79657DF6AB}" dt="2023-02-07T02:13:50.627" v="10289" actId="20577"/>
          <ac:spMkLst>
            <pc:docMk/>
            <pc:sldMk cId="253262496" sldId="802"/>
            <ac:spMk id="4" creationId="{3D8906E9-3F26-1680-6CF9-CC0314375949}"/>
          </ac:spMkLst>
        </pc:spChg>
        <pc:spChg chg="add del">
          <ac:chgData name="Matthieu De Mari" userId="dfb708c9-d8dc-439f-9a3b-c772bf4a311c" providerId="ADAL" clId="{D2FDBEB2-E663-41FC-8A3C-AC79657DF6AB}" dt="2023-02-07T02:12:16.258" v="10153"/>
          <ac:spMkLst>
            <pc:docMk/>
            <pc:sldMk cId="253262496" sldId="802"/>
            <ac:spMk id="5" creationId="{C8FC8BAF-A974-988D-7E5E-8A2100DD99D0}"/>
          </ac:spMkLst>
        </pc:spChg>
        <pc:picChg chg="del">
          <ac:chgData name="Matthieu De Mari" userId="dfb708c9-d8dc-439f-9a3b-c772bf4a311c" providerId="ADAL" clId="{D2FDBEB2-E663-41FC-8A3C-AC79657DF6AB}" dt="2023-02-07T02:13:29.812" v="10282" actId="478"/>
          <ac:picMkLst>
            <pc:docMk/>
            <pc:sldMk cId="253262496" sldId="802"/>
            <ac:picMk id="7" creationId="{349FAB0E-66A1-6AB7-392C-4CF215863D74}"/>
          </ac:picMkLst>
        </pc:picChg>
        <pc:picChg chg="add mod">
          <ac:chgData name="Matthieu De Mari" userId="dfb708c9-d8dc-439f-9a3b-c772bf4a311c" providerId="ADAL" clId="{D2FDBEB2-E663-41FC-8A3C-AC79657DF6AB}" dt="2023-02-07T02:13:55.223" v="10292" actId="1076"/>
          <ac:picMkLst>
            <pc:docMk/>
            <pc:sldMk cId="253262496" sldId="802"/>
            <ac:picMk id="8" creationId="{B218346F-EA55-D870-F021-BC9E70E78162}"/>
          </ac:picMkLst>
        </pc:picChg>
      </pc:sldChg>
      <pc:sldChg chg="addSp delSp modSp add mod ord modClrScheme chgLayout">
        <pc:chgData name="Matthieu De Mari" userId="dfb708c9-d8dc-439f-9a3b-c772bf4a311c" providerId="ADAL" clId="{D2FDBEB2-E663-41FC-8A3C-AC79657DF6AB}" dt="2023-02-07T06:01:28.677" v="13203"/>
        <pc:sldMkLst>
          <pc:docMk/>
          <pc:sldMk cId="232544569" sldId="803"/>
        </pc:sldMkLst>
        <pc:spChg chg="mod ord">
          <ac:chgData name="Matthieu De Mari" userId="dfb708c9-d8dc-439f-9a3b-c772bf4a311c" providerId="ADAL" clId="{D2FDBEB2-E663-41FC-8A3C-AC79657DF6AB}" dt="2023-02-07T05:27:26.390" v="11870" actId="20577"/>
          <ac:spMkLst>
            <pc:docMk/>
            <pc:sldMk cId="232544569" sldId="803"/>
            <ac:spMk id="2" creationId="{A8C99902-2A36-9C91-5F2C-9819DE23FB0C}"/>
          </ac:spMkLst>
        </pc:spChg>
        <pc:spChg chg="mod ord">
          <ac:chgData name="Matthieu De Mari" userId="dfb708c9-d8dc-439f-9a3b-c772bf4a311c" providerId="ADAL" clId="{D2FDBEB2-E663-41FC-8A3C-AC79657DF6AB}" dt="2023-02-07T05:21:48.834" v="11595" actId="113"/>
          <ac:spMkLst>
            <pc:docMk/>
            <pc:sldMk cId="232544569" sldId="803"/>
            <ac:spMk id="3" creationId="{F0814AA9-339A-72D8-E8A9-C066A3ED5800}"/>
          </ac:spMkLst>
        </pc:spChg>
        <pc:spChg chg="add del">
          <ac:chgData name="Matthieu De Mari" userId="dfb708c9-d8dc-439f-9a3b-c772bf4a311c" providerId="ADAL" clId="{D2FDBEB2-E663-41FC-8A3C-AC79657DF6AB}" dt="2023-02-07T05:13:27.817" v="11122"/>
          <ac:spMkLst>
            <pc:docMk/>
            <pc:sldMk cId="232544569" sldId="803"/>
            <ac:spMk id="4" creationId="{3542201C-5590-7418-4E73-445B01D54C74}"/>
          </ac:spMkLst>
        </pc:spChg>
        <pc:spChg chg="add mod ord">
          <ac:chgData name="Matthieu De Mari" userId="dfb708c9-d8dc-439f-9a3b-c772bf4a311c" providerId="ADAL" clId="{D2FDBEB2-E663-41FC-8A3C-AC79657DF6AB}" dt="2023-02-07T05:21:56.170" v="11596" actId="20577"/>
          <ac:spMkLst>
            <pc:docMk/>
            <pc:sldMk cId="232544569" sldId="803"/>
            <ac:spMk id="5" creationId="{66EACFFC-77D9-FFF7-F013-E5C19F4A5D72}"/>
          </ac:spMkLst>
        </pc:spChg>
      </pc:sldChg>
      <pc:sldChg chg="addSp modSp add mod ord modClrScheme chgLayout">
        <pc:chgData name="Matthieu De Mari" userId="dfb708c9-d8dc-439f-9a3b-c772bf4a311c" providerId="ADAL" clId="{D2FDBEB2-E663-41FC-8A3C-AC79657DF6AB}" dt="2023-02-07T05:07:19.124" v="10781" actId="20577"/>
        <pc:sldMkLst>
          <pc:docMk/>
          <pc:sldMk cId="165715628" sldId="804"/>
        </pc:sldMkLst>
        <pc:spChg chg="mod ord">
          <ac:chgData name="Matthieu De Mari" userId="dfb708c9-d8dc-439f-9a3b-c772bf4a311c" providerId="ADAL" clId="{D2FDBEB2-E663-41FC-8A3C-AC79657DF6AB}" dt="2023-02-07T05:07:19.124" v="10781" actId="20577"/>
          <ac:spMkLst>
            <pc:docMk/>
            <pc:sldMk cId="165715628" sldId="804"/>
            <ac:spMk id="2" creationId="{A8C99902-2A36-9C91-5F2C-9819DE23FB0C}"/>
          </ac:spMkLst>
        </pc:spChg>
        <pc:spChg chg="mod ord">
          <ac:chgData name="Matthieu De Mari" userId="dfb708c9-d8dc-439f-9a3b-c772bf4a311c" providerId="ADAL" clId="{D2FDBEB2-E663-41FC-8A3C-AC79657DF6AB}" dt="2023-02-07T05:06:59.145" v="10728" actId="27636"/>
          <ac:spMkLst>
            <pc:docMk/>
            <pc:sldMk cId="165715628" sldId="804"/>
            <ac:spMk id="3" creationId="{F0814AA9-339A-72D8-E8A9-C066A3ED5800}"/>
          </ac:spMkLst>
        </pc:spChg>
        <pc:spChg chg="add mod ord">
          <ac:chgData name="Matthieu De Mari" userId="dfb708c9-d8dc-439f-9a3b-c772bf4a311c" providerId="ADAL" clId="{D2FDBEB2-E663-41FC-8A3C-AC79657DF6AB}" dt="2023-02-07T05:07:00.346" v="10738" actId="20577"/>
          <ac:spMkLst>
            <pc:docMk/>
            <pc:sldMk cId="165715628" sldId="804"/>
            <ac:spMk id="4" creationId="{73645EA5-24B1-2D96-6660-3C5A2AEA5B3E}"/>
          </ac:spMkLst>
        </pc:spChg>
      </pc:sldChg>
      <pc:sldChg chg="modSp add mod ord">
        <pc:chgData name="Matthieu De Mari" userId="dfb708c9-d8dc-439f-9a3b-c772bf4a311c" providerId="ADAL" clId="{D2FDBEB2-E663-41FC-8A3C-AC79657DF6AB}" dt="2023-02-07T05:08:06.757" v="10831" actId="20577"/>
        <pc:sldMkLst>
          <pc:docMk/>
          <pc:sldMk cId="1145967515" sldId="805"/>
        </pc:sldMkLst>
        <pc:spChg chg="mod">
          <ac:chgData name="Matthieu De Mari" userId="dfb708c9-d8dc-439f-9a3b-c772bf4a311c" providerId="ADAL" clId="{D2FDBEB2-E663-41FC-8A3C-AC79657DF6AB}" dt="2023-02-07T05:07:38.360" v="10786"/>
          <ac:spMkLst>
            <pc:docMk/>
            <pc:sldMk cId="1145967515" sldId="805"/>
            <ac:spMk id="2" creationId="{A8C99902-2A36-9C91-5F2C-9819DE23FB0C}"/>
          </ac:spMkLst>
        </pc:spChg>
        <pc:spChg chg="mod">
          <ac:chgData name="Matthieu De Mari" userId="dfb708c9-d8dc-439f-9a3b-c772bf4a311c" providerId="ADAL" clId="{D2FDBEB2-E663-41FC-8A3C-AC79657DF6AB}" dt="2023-02-07T05:07:54.976" v="10789" actId="27636"/>
          <ac:spMkLst>
            <pc:docMk/>
            <pc:sldMk cId="1145967515" sldId="805"/>
            <ac:spMk id="3" creationId="{F0814AA9-339A-72D8-E8A9-C066A3ED5800}"/>
          </ac:spMkLst>
        </pc:spChg>
        <pc:spChg chg="mod">
          <ac:chgData name="Matthieu De Mari" userId="dfb708c9-d8dc-439f-9a3b-c772bf4a311c" providerId="ADAL" clId="{D2FDBEB2-E663-41FC-8A3C-AC79657DF6AB}" dt="2023-02-07T05:08:06.757" v="10831" actId="20577"/>
          <ac:spMkLst>
            <pc:docMk/>
            <pc:sldMk cId="1145967515" sldId="805"/>
            <ac:spMk id="4" creationId="{73645EA5-24B1-2D96-6660-3C5A2AEA5B3E}"/>
          </ac:spMkLst>
        </pc:spChg>
      </pc:sldChg>
      <pc:sldChg chg="addSp delSp modSp add mod ord">
        <pc:chgData name="Matthieu De Mari" userId="dfb708c9-d8dc-439f-9a3b-c772bf4a311c" providerId="ADAL" clId="{D2FDBEB2-E663-41FC-8A3C-AC79657DF6AB}" dt="2023-02-07T06:01:28.677" v="13203"/>
        <pc:sldMkLst>
          <pc:docMk/>
          <pc:sldMk cId="3590245027" sldId="806"/>
        </pc:sldMkLst>
        <pc:spChg chg="mod">
          <ac:chgData name="Matthieu De Mari" userId="dfb708c9-d8dc-439f-9a3b-c772bf4a311c" providerId="ADAL" clId="{D2FDBEB2-E663-41FC-8A3C-AC79657DF6AB}" dt="2023-02-07T05:27:31.908" v="11871"/>
          <ac:spMkLst>
            <pc:docMk/>
            <pc:sldMk cId="3590245027" sldId="806"/>
            <ac:spMk id="2" creationId="{A8C99902-2A36-9C91-5F2C-9819DE23FB0C}"/>
          </ac:spMkLst>
        </pc:spChg>
        <pc:spChg chg="del">
          <ac:chgData name="Matthieu De Mari" userId="dfb708c9-d8dc-439f-9a3b-c772bf4a311c" providerId="ADAL" clId="{D2FDBEB2-E663-41FC-8A3C-AC79657DF6AB}" dt="2023-02-07T05:22:06.014" v="11597" actId="478"/>
          <ac:spMkLst>
            <pc:docMk/>
            <pc:sldMk cId="3590245027" sldId="806"/>
            <ac:spMk id="3" creationId="{F0814AA9-339A-72D8-E8A9-C066A3ED5800}"/>
          </ac:spMkLst>
        </pc:spChg>
        <pc:spChg chg="del">
          <ac:chgData name="Matthieu De Mari" userId="dfb708c9-d8dc-439f-9a3b-c772bf4a311c" providerId="ADAL" clId="{D2FDBEB2-E663-41FC-8A3C-AC79657DF6AB}" dt="2023-02-07T05:22:07.723" v="11598" actId="478"/>
          <ac:spMkLst>
            <pc:docMk/>
            <pc:sldMk cId="3590245027" sldId="806"/>
            <ac:spMk id="5" creationId="{66EACFFC-77D9-FFF7-F013-E5C19F4A5D72}"/>
          </ac:spMkLst>
        </pc:spChg>
        <pc:spChg chg="add mod">
          <ac:chgData name="Matthieu De Mari" userId="dfb708c9-d8dc-439f-9a3b-c772bf4a311c" providerId="ADAL" clId="{D2FDBEB2-E663-41FC-8A3C-AC79657DF6AB}" dt="2023-02-07T05:22:19.331" v="11644" actId="20577"/>
          <ac:spMkLst>
            <pc:docMk/>
            <pc:sldMk cId="3590245027" sldId="806"/>
            <ac:spMk id="6" creationId="{3FD01ED2-F704-9071-69AE-32BD0F75DDB1}"/>
          </ac:spMkLst>
        </pc:spChg>
        <pc:spChg chg="add mod">
          <ac:chgData name="Matthieu De Mari" userId="dfb708c9-d8dc-439f-9a3b-c772bf4a311c" providerId="ADAL" clId="{D2FDBEB2-E663-41FC-8A3C-AC79657DF6AB}" dt="2023-02-07T05:22:55.512" v="11745" actId="20577"/>
          <ac:spMkLst>
            <pc:docMk/>
            <pc:sldMk cId="3590245027" sldId="806"/>
            <ac:spMk id="8" creationId="{FB399317-C624-3FED-3E47-E308708DE390}"/>
          </ac:spMkLst>
        </pc:spChg>
        <pc:picChg chg="add mod">
          <ac:chgData name="Matthieu De Mari" userId="dfb708c9-d8dc-439f-9a3b-c772bf4a311c" providerId="ADAL" clId="{D2FDBEB2-E663-41FC-8A3C-AC79657DF6AB}" dt="2023-02-07T05:22:32.185" v="11652" actId="1076"/>
          <ac:picMkLst>
            <pc:docMk/>
            <pc:sldMk cId="3590245027" sldId="806"/>
            <ac:picMk id="10" creationId="{E5F42E19-8CDC-EBB9-0859-16939903CF74}"/>
          </ac:picMkLst>
        </pc:picChg>
        <pc:picChg chg="add mod">
          <ac:chgData name="Matthieu De Mari" userId="dfb708c9-d8dc-439f-9a3b-c772bf4a311c" providerId="ADAL" clId="{D2FDBEB2-E663-41FC-8A3C-AC79657DF6AB}" dt="2023-02-07T05:23:14.974" v="11749" actId="1076"/>
          <ac:picMkLst>
            <pc:docMk/>
            <pc:sldMk cId="3590245027" sldId="806"/>
            <ac:picMk id="12" creationId="{ACC5BBC9-8E38-C676-ABB4-829048660C5C}"/>
          </ac:picMkLst>
        </pc:picChg>
      </pc:sldChg>
      <pc:sldChg chg="addSp delSp modSp add mod ord modClrScheme chgLayout">
        <pc:chgData name="Matthieu De Mari" userId="dfb708c9-d8dc-439f-9a3b-c772bf4a311c" providerId="ADAL" clId="{D2FDBEB2-E663-41FC-8A3C-AC79657DF6AB}" dt="2023-02-07T06:01:28.677" v="13203"/>
        <pc:sldMkLst>
          <pc:docMk/>
          <pc:sldMk cId="609329699" sldId="807"/>
        </pc:sldMkLst>
        <pc:spChg chg="mod ord">
          <ac:chgData name="Matthieu De Mari" userId="dfb708c9-d8dc-439f-9a3b-c772bf4a311c" providerId="ADAL" clId="{D2FDBEB2-E663-41FC-8A3C-AC79657DF6AB}" dt="2023-02-07T05:27:35.411" v="11872"/>
          <ac:spMkLst>
            <pc:docMk/>
            <pc:sldMk cId="609329699" sldId="807"/>
            <ac:spMk id="2" creationId="{A8C99902-2A36-9C91-5F2C-9819DE23FB0C}"/>
          </ac:spMkLst>
        </pc:spChg>
        <pc:spChg chg="mod ord">
          <ac:chgData name="Matthieu De Mari" userId="dfb708c9-d8dc-439f-9a3b-c772bf4a311c" providerId="ADAL" clId="{D2FDBEB2-E663-41FC-8A3C-AC79657DF6AB}" dt="2023-02-07T05:27:53.176" v="11884" actId="20577"/>
          <ac:spMkLst>
            <pc:docMk/>
            <pc:sldMk cId="609329699" sldId="807"/>
            <ac:spMk id="3" creationId="{F0814AA9-339A-72D8-E8A9-C066A3ED5800}"/>
          </ac:spMkLst>
        </pc:spChg>
        <pc:spChg chg="add del">
          <ac:chgData name="Matthieu De Mari" userId="dfb708c9-d8dc-439f-9a3b-c772bf4a311c" providerId="ADAL" clId="{D2FDBEB2-E663-41FC-8A3C-AC79657DF6AB}" dt="2023-02-07T05:23:49.258" v="11754"/>
          <ac:spMkLst>
            <pc:docMk/>
            <pc:sldMk cId="609329699" sldId="807"/>
            <ac:spMk id="4" creationId="{BFE9F07B-49F8-DBA2-F94B-8A4EB05CF386}"/>
          </ac:spMkLst>
        </pc:spChg>
        <pc:spChg chg="del mod">
          <ac:chgData name="Matthieu De Mari" userId="dfb708c9-d8dc-439f-9a3b-c772bf4a311c" providerId="ADAL" clId="{D2FDBEB2-E663-41FC-8A3C-AC79657DF6AB}" dt="2023-02-07T05:23:55.385" v="11760" actId="478"/>
          <ac:spMkLst>
            <pc:docMk/>
            <pc:sldMk cId="609329699" sldId="807"/>
            <ac:spMk id="5" creationId="{66EACFFC-77D9-FFF7-F013-E5C19F4A5D72}"/>
          </ac:spMkLst>
        </pc:spChg>
      </pc:sldChg>
      <pc:sldChg chg="addSp delSp modSp add mod ord modClrScheme chgLayout">
        <pc:chgData name="Matthieu De Mari" userId="dfb708c9-d8dc-439f-9a3b-c772bf4a311c" providerId="ADAL" clId="{D2FDBEB2-E663-41FC-8A3C-AC79657DF6AB}" dt="2023-02-07T06:01:28.677" v="13203"/>
        <pc:sldMkLst>
          <pc:docMk/>
          <pc:sldMk cId="741808374" sldId="808"/>
        </pc:sldMkLst>
        <pc:spChg chg="mod ord">
          <ac:chgData name="Matthieu De Mari" userId="dfb708c9-d8dc-439f-9a3b-c772bf4a311c" providerId="ADAL" clId="{D2FDBEB2-E663-41FC-8A3C-AC79657DF6AB}" dt="2023-02-07T05:34:59.727" v="12468" actId="20577"/>
          <ac:spMkLst>
            <pc:docMk/>
            <pc:sldMk cId="741808374" sldId="808"/>
            <ac:spMk id="2" creationId="{A8C99902-2A36-9C91-5F2C-9819DE23FB0C}"/>
          </ac:spMkLst>
        </pc:spChg>
        <pc:spChg chg="mod ord">
          <ac:chgData name="Matthieu De Mari" userId="dfb708c9-d8dc-439f-9a3b-c772bf4a311c" providerId="ADAL" clId="{D2FDBEB2-E663-41FC-8A3C-AC79657DF6AB}" dt="2023-02-07T05:31:30.942" v="12313" actId="27636"/>
          <ac:spMkLst>
            <pc:docMk/>
            <pc:sldMk cId="741808374" sldId="808"/>
            <ac:spMk id="3" creationId="{F0814AA9-339A-72D8-E8A9-C066A3ED5800}"/>
          </ac:spMkLst>
        </pc:spChg>
        <pc:spChg chg="add del mod ord">
          <ac:chgData name="Matthieu De Mari" userId="dfb708c9-d8dc-439f-9a3b-c772bf4a311c" providerId="ADAL" clId="{D2FDBEB2-E663-41FC-8A3C-AC79657DF6AB}" dt="2023-02-07T05:29:40.880" v="12175" actId="478"/>
          <ac:spMkLst>
            <pc:docMk/>
            <pc:sldMk cId="741808374" sldId="808"/>
            <ac:spMk id="4" creationId="{C32DAF48-6006-7D14-95A4-61898E9BA56C}"/>
          </ac:spMkLst>
        </pc:spChg>
        <pc:picChg chg="add mod">
          <ac:chgData name="Matthieu De Mari" userId="dfb708c9-d8dc-439f-9a3b-c772bf4a311c" providerId="ADAL" clId="{D2FDBEB2-E663-41FC-8A3C-AC79657DF6AB}" dt="2023-02-07T05:30:31.358" v="12265" actId="1076"/>
          <ac:picMkLst>
            <pc:docMk/>
            <pc:sldMk cId="741808374" sldId="808"/>
            <ac:picMk id="6" creationId="{43FEE3A1-ADDB-4F63-2385-B5D5C129283D}"/>
          </ac:picMkLst>
        </pc:picChg>
      </pc:sldChg>
      <pc:sldChg chg="addSp delSp modSp new mod ord modClrScheme chgLayout">
        <pc:chgData name="Matthieu De Mari" userId="dfb708c9-d8dc-439f-9a3b-c772bf4a311c" providerId="ADAL" clId="{D2FDBEB2-E663-41FC-8A3C-AC79657DF6AB}" dt="2023-02-07T06:01:28.677" v="13203"/>
        <pc:sldMkLst>
          <pc:docMk/>
          <pc:sldMk cId="4127253414" sldId="809"/>
        </pc:sldMkLst>
        <pc:spChg chg="del mod ord">
          <ac:chgData name="Matthieu De Mari" userId="dfb708c9-d8dc-439f-9a3b-c772bf4a311c" providerId="ADAL" clId="{D2FDBEB2-E663-41FC-8A3C-AC79657DF6AB}" dt="2023-02-07T05:32:08.620" v="12318" actId="700"/>
          <ac:spMkLst>
            <pc:docMk/>
            <pc:sldMk cId="4127253414" sldId="809"/>
            <ac:spMk id="2" creationId="{109197C5-D031-0528-08EE-57FF295B1061}"/>
          </ac:spMkLst>
        </pc:spChg>
        <pc:spChg chg="mod ord">
          <ac:chgData name="Matthieu De Mari" userId="dfb708c9-d8dc-439f-9a3b-c772bf4a311c" providerId="ADAL" clId="{D2FDBEB2-E663-41FC-8A3C-AC79657DF6AB}" dt="2023-02-07T05:35:37.367" v="12492" actId="20577"/>
          <ac:spMkLst>
            <pc:docMk/>
            <pc:sldMk cId="4127253414" sldId="809"/>
            <ac:spMk id="3" creationId="{F03B80B8-F02F-81A4-905C-A12A73155D58}"/>
          </ac:spMkLst>
        </pc:spChg>
        <pc:spChg chg="del mod">
          <ac:chgData name="Matthieu De Mari" userId="dfb708c9-d8dc-439f-9a3b-c772bf4a311c" providerId="ADAL" clId="{D2FDBEB2-E663-41FC-8A3C-AC79657DF6AB}" dt="2023-02-07T05:32:08.620" v="12318" actId="700"/>
          <ac:spMkLst>
            <pc:docMk/>
            <pc:sldMk cId="4127253414" sldId="809"/>
            <ac:spMk id="4" creationId="{03662540-76A9-4DAA-2A25-171AE60265EF}"/>
          </ac:spMkLst>
        </pc:spChg>
        <pc:spChg chg="add del mod ord">
          <ac:chgData name="Matthieu De Mari" userId="dfb708c9-d8dc-439f-9a3b-c772bf4a311c" providerId="ADAL" clId="{D2FDBEB2-E663-41FC-8A3C-AC79657DF6AB}" dt="2023-02-07T05:32:40.980" v="12349" actId="700"/>
          <ac:spMkLst>
            <pc:docMk/>
            <pc:sldMk cId="4127253414" sldId="809"/>
            <ac:spMk id="5" creationId="{0A33742D-F9F0-D788-CC2F-607F9ABE707A}"/>
          </ac:spMkLst>
        </pc:spChg>
        <pc:spChg chg="add mod ord">
          <ac:chgData name="Matthieu De Mari" userId="dfb708c9-d8dc-439f-9a3b-c772bf4a311c" providerId="ADAL" clId="{D2FDBEB2-E663-41FC-8A3C-AC79657DF6AB}" dt="2023-02-07T05:34:57.337" v="12467" actId="20577"/>
          <ac:spMkLst>
            <pc:docMk/>
            <pc:sldMk cId="4127253414" sldId="809"/>
            <ac:spMk id="6" creationId="{2394B781-4127-18BD-0A62-15A963EFE6A0}"/>
          </ac:spMkLst>
        </pc:spChg>
        <pc:spChg chg="add del mod ord">
          <ac:chgData name="Matthieu De Mari" userId="dfb708c9-d8dc-439f-9a3b-c772bf4a311c" providerId="ADAL" clId="{D2FDBEB2-E663-41FC-8A3C-AC79657DF6AB}" dt="2023-02-07T05:34:24.176" v="12463" actId="478"/>
          <ac:spMkLst>
            <pc:docMk/>
            <pc:sldMk cId="4127253414" sldId="809"/>
            <ac:spMk id="7" creationId="{092A6CB7-0B00-1E35-7004-83CABBDE7FBE}"/>
          </ac:spMkLst>
        </pc:spChg>
        <pc:picChg chg="add mod">
          <ac:chgData name="Matthieu De Mari" userId="dfb708c9-d8dc-439f-9a3b-c772bf4a311c" providerId="ADAL" clId="{D2FDBEB2-E663-41FC-8A3C-AC79657DF6AB}" dt="2023-02-07T05:35:07.980" v="12471" actId="1076"/>
          <ac:picMkLst>
            <pc:docMk/>
            <pc:sldMk cId="4127253414" sldId="809"/>
            <ac:picMk id="9" creationId="{080B4763-EFF8-7A15-EF7C-DB3468C4D436}"/>
          </ac:picMkLst>
        </pc:picChg>
      </pc:sldChg>
      <pc:sldChg chg="add del">
        <pc:chgData name="Matthieu De Mari" userId="dfb708c9-d8dc-439f-9a3b-c772bf4a311c" providerId="ADAL" clId="{D2FDBEB2-E663-41FC-8A3C-AC79657DF6AB}" dt="2023-02-07T05:32:44.602" v="12353" actId="47"/>
        <pc:sldMkLst>
          <pc:docMk/>
          <pc:sldMk cId="1531495493" sldId="810"/>
        </pc:sldMkLst>
      </pc:sldChg>
      <pc:sldChg chg="addSp delSp modSp add mod ord">
        <pc:chgData name="Matthieu De Mari" userId="dfb708c9-d8dc-439f-9a3b-c772bf4a311c" providerId="ADAL" clId="{D2FDBEB2-E663-41FC-8A3C-AC79657DF6AB}" dt="2023-02-07T06:01:28.677" v="13203"/>
        <pc:sldMkLst>
          <pc:docMk/>
          <pc:sldMk cId="3415879044" sldId="810"/>
        </pc:sldMkLst>
        <pc:spChg chg="mod">
          <ac:chgData name="Matthieu De Mari" userId="dfb708c9-d8dc-439f-9a3b-c772bf4a311c" providerId="ADAL" clId="{D2FDBEB2-E663-41FC-8A3C-AC79657DF6AB}" dt="2023-02-07T05:45:00.408" v="12621" actId="20577"/>
          <ac:spMkLst>
            <pc:docMk/>
            <pc:sldMk cId="3415879044" sldId="810"/>
            <ac:spMk id="3" creationId="{F03B80B8-F02F-81A4-905C-A12A73155D58}"/>
          </ac:spMkLst>
        </pc:spChg>
        <pc:spChg chg="mod">
          <ac:chgData name="Matthieu De Mari" userId="dfb708c9-d8dc-439f-9a3b-c772bf4a311c" providerId="ADAL" clId="{D2FDBEB2-E663-41FC-8A3C-AC79657DF6AB}" dt="2023-02-07T05:35:02.516" v="12469" actId="20577"/>
          <ac:spMkLst>
            <pc:docMk/>
            <pc:sldMk cId="3415879044" sldId="810"/>
            <ac:spMk id="6" creationId="{2394B781-4127-18BD-0A62-15A963EFE6A0}"/>
          </ac:spMkLst>
        </pc:spChg>
        <pc:spChg chg="del mod">
          <ac:chgData name="Matthieu De Mari" userId="dfb708c9-d8dc-439f-9a3b-c772bf4a311c" providerId="ADAL" clId="{D2FDBEB2-E663-41FC-8A3C-AC79657DF6AB}" dt="2023-02-07T05:35:55.905" v="12495" actId="478"/>
          <ac:spMkLst>
            <pc:docMk/>
            <pc:sldMk cId="3415879044" sldId="810"/>
            <ac:spMk id="7" creationId="{092A6CB7-0B00-1E35-7004-83CABBDE7FBE}"/>
          </ac:spMkLst>
        </pc:spChg>
        <pc:picChg chg="add del mod">
          <ac:chgData name="Matthieu De Mari" userId="dfb708c9-d8dc-439f-9a3b-c772bf4a311c" providerId="ADAL" clId="{D2FDBEB2-E663-41FC-8A3C-AC79657DF6AB}" dt="2023-02-07T05:35:52.076" v="12494"/>
          <ac:picMkLst>
            <pc:docMk/>
            <pc:sldMk cId="3415879044" sldId="810"/>
            <ac:picMk id="2" creationId="{2973AF73-5087-2518-47F1-08194EED5B9F}"/>
          </ac:picMkLst>
        </pc:picChg>
        <pc:picChg chg="add mod">
          <ac:chgData name="Matthieu De Mari" userId="dfb708c9-d8dc-439f-9a3b-c772bf4a311c" providerId="ADAL" clId="{D2FDBEB2-E663-41FC-8A3C-AC79657DF6AB}" dt="2023-02-07T05:35:56.227" v="12496"/>
          <ac:picMkLst>
            <pc:docMk/>
            <pc:sldMk cId="3415879044" sldId="810"/>
            <ac:picMk id="4" creationId="{C38EAAD4-D459-DB3F-C0FA-6588AC11F815}"/>
          </ac:picMkLst>
        </pc:picChg>
      </pc:sldChg>
      <pc:sldChg chg="addSp delSp modSp new mod modClrScheme chgLayout">
        <pc:chgData name="Matthieu De Mari" userId="dfb708c9-d8dc-439f-9a3b-c772bf4a311c" providerId="ADAL" clId="{D2FDBEB2-E663-41FC-8A3C-AC79657DF6AB}" dt="2023-02-07T06:02:08.291" v="13210" actId="122"/>
        <pc:sldMkLst>
          <pc:docMk/>
          <pc:sldMk cId="2804082923" sldId="811"/>
        </pc:sldMkLst>
        <pc:spChg chg="del mod ord">
          <ac:chgData name="Matthieu De Mari" userId="dfb708c9-d8dc-439f-9a3b-c772bf4a311c" providerId="ADAL" clId="{D2FDBEB2-E663-41FC-8A3C-AC79657DF6AB}" dt="2023-02-07T05:49:12.774" v="12627" actId="700"/>
          <ac:spMkLst>
            <pc:docMk/>
            <pc:sldMk cId="2804082923" sldId="811"/>
            <ac:spMk id="2" creationId="{CC845554-ED6F-5296-6DA7-531623EE667E}"/>
          </ac:spMkLst>
        </pc:spChg>
        <pc:spChg chg="del mod ord">
          <ac:chgData name="Matthieu De Mari" userId="dfb708c9-d8dc-439f-9a3b-c772bf4a311c" providerId="ADAL" clId="{D2FDBEB2-E663-41FC-8A3C-AC79657DF6AB}" dt="2023-02-07T05:49:12.774" v="12627" actId="700"/>
          <ac:spMkLst>
            <pc:docMk/>
            <pc:sldMk cId="2804082923" sldId="811"/>
            <ac:spMk id="3" creationId="{26162A77-96CC-31C1-8138-17F490A94F01}"/>
          </ac:spMkLst>
        </pc:spChg>
        <pc:spChg chg="add mod ord">
          <ac:chgData name="Matthieu De Mari" userId="dfb708c9-d8dc-439f-9a3b-c772bf4a311c" providerId="ADAL" clId="{D2FDBEB2-E663-41FC-8A3C-AC79657DF6AB}" dt="2023-02-07T05:49:19.788" v="12652" actId="20577"/>
          <ac:spMkLst>
            <pc:docMk/>
            <pc:sldMk cId="2804082923" sldId="811"/>
            <ac:spMk id="4" creationId="{84852659-0D91-C13B-6A9F-B688CF7A081D}"/>
          </ac:spMkLst>
        </pc:spChg>
        <pc:spChg chg="add mod ord">
          <ac:chgData name="Matthieu De Mari" userId="dfb708c9-d8dc-439f-9a3b-c772bf4a311c" providerId="ADAL" clId="{D2FDBEB2-E663-41FC-8A3C-AC79657DF6AB}" dt="2023-02-07T06:02:08.291" v="13210" actId="122"/>
          <ac:spMkLst>
            <pc:docMk/>
            <pc:sldMk cId="2804082923" sldId="811"/>
            <ac:spMk id="5" creationId="{0ABFA246-AA73-67B0-2D31-98CDFA32F1EB}"/>
          </ac:spMkLst>
        </pc:spChg>
        <pc:spChg chg="add del mod ord">
          <ac:chgData name="Matthieu De Mari" userId="dfb708c9-d8dc-439f-9a3b-c772bf4a311c" providerId="ADAL" clId="{D2FDBEB2-E663-41FC-8A3C-AC79657DF6AB}" dt="2023-02-07T06:00:14.046" v="13138" actId="478"/>
          <ac:spMkLst>
            <pc:docMk/>
            <pc:sldMk cId="2804082923" sldId="811"/>
            <ac:spMk id="6" creationId="{50898327-B072-FF24-4546-CC5F3D54944B}"/>
          </ac:spMkLst>
        </pc:spChg>
        <pc:picChg chg="add mod">
          <ac:chgData name="Matthieu De Mari" userId="dfb708c9-d8dc-439f-9a3b-c772bf4a311c" providerId="ADAL" clId="{D2FDBEB2-E663-41FC-8A3C-AC79657DF6AB}" dt="2023-02-07T06:00:21.020" v="13139"/>
          <ac:picMkLst>
            <pc:docMk/>
            <pc:sldMk cId="2804082923" sldId="811"/>
            <ac:picMk id="7" creationId="{C455250B-5390-28A6-504E-461FA80121B1}"/>
          </ac:picMkLst>
        </pc:picChg>
      </pc:sldChg>
      <pc:sldChg chg="addSp delSp modSp add mod ord modClrScheme chgLayout">
        <pc:chgData name="Matthieu De Mari" userId="dfb708c9-d8dc-439f-9a3b-c772bf4a311c" providerId="ADAL" clId="{D2FDBEB2-E663-41FC-8A3C-AC79657DF6AB}" dt="2023-02-07T05:55:55.296" v="12954" actId="5793"/>
        <pc:sldMkLst>
          <pc:docMk/>
          <pc:sldMk cId="3931571633" sldId="812"/>
        </pc:sldMkLst>
        <pc:spChg chg="add del">
          <ac:chgData name="Matthieu De Mari" userId="dfb708c9-d8dc-439f-9a3b-c772bf4a311c" providerId="ADAL" clId="{D2FDBEB2-E663-41FC-8A3C-AC79657DF6AB}" dt="2023-02-07T05:52:36.485" v="12828"/>
          <ac:spMkLst>
            <pc:docMk/>
            <pc:sldMk cId="3931571633" sldId="812"/>
            <ac:spMk id="2" creationId="{1C3A1845-DF71-35CC-EFA1-E7F927F28E5C}"/>
          </ac:spMkLst>
        </pc:spChg>
        <pc:spChg chg="mod ord">
          <ac:chgData name="Matthieu De Mari" userId="dfb708c9-d8dc-439f-9a3b-c772bf4a311c" providerId="ADAL" clId="{D2FDBEB2-E663-41FC-8A3C-AC79657DF6AB}" dt="2023-02-07T05:55:55.296" v="12954" actId="5793"/>
          <ac:spMkLst>
            <pc:docMk/>
            <pc:sldMk cId="3931571633" sldId="812"/>
            <ac:spMk id="4" creationId="{84852659-0D91-C13B-6A9F-B688CF7A081D}"/>
          </ac:spMkLst>
        </pc:spChg>
        <pc:spChg chg="mod ord">
          <ac:chgData name="Matthieu De Mari" userId="dfb708c9-d8dc-439f-9a3b-c772bf4a311c" providerId="ADAL" clId="{D2FDBEB2-E663-41FC-8A3C-AC79657DF6AB}" dt="2023-02-07T05:55:24.546" v="12909" actId="20577"/>
          <ac:spMkLst>
            <pc:docMk/>
            <pc:sldMk cId="3931571633" sldId="812"/>
            <ac:spMk id="5" creationId="{0ABFA246-AA73-67B0-2D31-98CDFA32F1EB}"/>
          </ac:spMkLst>
        </pc:spChg>
        <pc:spChg chg="del mod">
          <ac:chgData name="Matthieu De Mari" userId="dfb708c9-d8dc-439f-9a3b-c772bf4a311c" providerId="ADAL" clId="{D2FDBEB2-E663-41FC-8A3C-AC79657DF6AB}" dt="2023-02-07T05:52:22.967" v="12825" actId="700"/>
          <ac:spMkLst>
            <pc:docMk/>
            <pc:sldMk cId="3931571633" sldId="812"/>
            <ac:spMk id="6" creationId="{50898327-B072-FF24-4546-CC5F3D54944B}"/>
          </ac:spMkLst>
        </pc:spChg>
      </pc:sldChg>
      <pc:sldChg chg="addSp delSp modSp new mod">
        <pc:chgData name="Matthieu De Mari" userId="dfb708c9-d8dc-439f-9a3b-c772bf4a311c" providerId="ADAL" clId="{D2FDBEB2-E663-41FC-8A3C-AC79657DF6AB}" dt="2023-02-07T06:11:21.969" v="13790" actId="1076"/>
        <pc:sldMkLst>
          <pc:docMk/>
          <pc:sldMk cId="1677488890" sldId="813"/>
        </pc:sldMkLst>
        <pc:spChg chg="mod">
          <ac:chgData name="Matthieu De Mari" userId="dfb708c9-d8dc-439f-9a3b-c772bf4a311c" providerId="ADAL" clId="{D2FDBEB2-E663-41FC-8A3C-AC79657DF6AB}" dt="2023-02-07T06:06:10.876" v="13261" actId="20577"/>
          <ac:spMkLst>
            <pc:docMk/>
            <pc:sldMk cId="1677488890" sldId="813"/>
            <ac:spMk id="2" creationId="{37CAD06D-BD00-566A-9A00-21671B708034}"/>
          </ac:spMkLst>
        </pc:spChg>
        <pc:spChg chg="del">
          <ac:chgData name="Matthieu De Mari" userId="dfb708c9-d8dc-439f-9a3b-c772bf4a311c" providerId="ADAL" clId="{D2FDBEB2-E663-41FC-8A3C-AC79657DF6AB}" dt="2023-02-07T06:05:13.005" v="13244" actId="478"/>
          <ac:spMkLst>
            <pc:docMk/>
            <pc:sldMk cId="1677488890" sldId="813"/>
            <ac:spMk id="3" creationId="{577CC5D0-EA43-0EB3-ACE0-BB5C2663112C}"/>
          </ac:spMkLst>
        </pc:spChg>
        <pc:picChg chg="add del mod modCrop">
          <ac:chgData name="Matthieu De Mari" userId="dfb708c9-d8dc-439f-9a3b-c772bf4a311c" providerId="ADAL" clId="{D2FDBEB2-E663-41FC-8A3C-AC79657DF6AB}" dt="2023-02-07T06:06:42.136" v="13266" actId="478"/>
          <ac:picMkLst>
            <pc:docMk/>
            <pc:sldMk cId="1677488890" sldId="813"/>
            <ac:picMk id="5" creationId="{1460D1F0-93F2-2235-0358-B1C1652E394F}"/>
          </ac:picMkLst>
        </pc:picChg>
        <pc:picChg chg="add del mod">
          <ac:chgData name="Matthieu De Mari" userId="dfb708c9-d8dc-439f-9a3b-c772bf4a311c" providerId="ADAL" clId="{D2FDBEB2-E663-41FC-8A3C-AC79657DF6AB}" dt="2023-02-07T06:06:42.583" v="13267" actId="478"/>
          <ac:picMkLst>
            <pc:docMk/>
            <pc:sldMk cId="1677488890" sldId="813"/>
            <ac:picMk id="7" creationId="{B29CA453-820C-76BA-43EF-74A962A4B217}"/>
          </ac:picMkLst>
        </pc:picChg>
        <pc:picChg chg="add mod">
          <ac:chgData name="Matthieu De Mari" userId="dfb708c9-d8dc-439f-9a3b-c772bf4a311c" providerId="ADAL" clId="{D2FDBEB2-E663-41FC-8A3C-AC79657DF6AB}" dt="2023-02-07T06:11:21.969" v="13790" actId="1076"/>
          <ac:picMkLst>
            <pc:docMk/>
            <pc:sldMk cId="1677488890" sldId="813"/>
            <ac:picMk id="9" creationId="{A82D4A35-E555-1F2A-6430-5DE46FFA85EA}"/>
          </ac:picMkLst>
        </pc:picChg>
      </pc:sldChg>
      <pc:sldChg chg="addSp modSp new mod">
        <pc:chgData name="Matthieu De Mari" userId="dfb708c9-d8dc-439f-9a3b-c772bf4a311c" providerId="ADAL" clId="{D2FDBEB2-E663-41FC-8A3C-AC79657DF6AB}" dt="2023-02-07T06:10:35.915" v="13784" actId="1076"/>
        <pc:sldMkLst>
          <pc:docMk/>
          <pc:sldMk cId="2163984957" sldId="814"/>
        </pc:sldMkLst>
        <pc:spChg chg="mod">
          <ac:chgData name="Matthieu De Mari" userId="dfb708c9-d8dc-439f-9a3b-c772bf4a311c" providerId="ADAL" clId="{D2FDBEB2-E663-41FC-8A3C-AC79657DF6AB}" dt="2023-02-07T06:06:50.521" v="13297" actId="20577"/>
          <ac:spMkLst>
            <pc:docMk/>
            <pc:sldMk cId="2163984957" sldId="814"/>
            <ac:spMk id="2" creationId="{D96AD8A6-B599-B063-57F1-1C39C0DC0740}"/>
          </ac:spMkLst>
        </pc:spChg>
        <pc:spChg chg="mod">
          <ac:chgData name="Matthieu De Mari" userId="dfb708c9-d8dc-439f-9a3b-c772bf4a311c" providerId="ADAL" clId="{D2FDBEB2-E663-41FC-8A3C-AC79657DF6AB}" dt="2023-02-07T06:10:23.172" v="13779" actId="113"/>
          <ac:spMkLst>
            <pc:docMk/>
            <pc:sldMk cId="2163984957" sldId="814"/>
            <ac:spMk id="3" creationId="{E1CD3411-BB5D-79FF-453C-75044757B3B6}"/>
          </ac:spMkLst>
        </pc:spChg>
        <pc:picChg chg="add mod">
          <ac:chgData name="Matthieu De Mari" userId="dfb708c9-d8dc-439f-9a3b-c772bf4a311c" providerId="ADAL" clId="{D2FDBEB2-E663-41FC-8A3C-AC79657DF6AB}" dt="2023-02-07T06:10:35.915" v="13784" actId="1076"/>
          <ac:picMkLst>
            <pc:docMk/>
            <pc:sldMk cId="2163984957" sldId="814"/>
            <ac:picMk id="5" creationId="{85537326-8F63-DA00-EC3D-4F042F042661}"/>
          </ac:picMkLst>
        </pc:picChg>
      </pc:sldChg>
      <pc:sldChg chg="addSp delSp modSp add mod modClrScheme chgLayout">
        <pc:chgData name="Matthieu De Mari" userId="dfb708c9-d8dc-439f-9a3b-c772bf4a311c" providerId="ADAL" clId="{D2FDBEB2-E663-41FC-8A3C-AC79657DF6AB}" dt="2023-02-07T06:14:39.295" v="14155" actId="20577"/>
        <pc:sldMkLst>
          <pc:docMk/>
          <pc:sldMk cId="507741553" sldId="815"/>
        </pc:sldMkLst>
        <pc:spChg chg="mod ord">
          <ac:chgData name="Matthieu De Mari" userId="dfb708c9-d8dc-439f-9a3b-c772bf4a311c" providerId="ADAL" clId="{D2FDBEB2-E663-41FC-8A3C-AC79657DF6AB}" dt="2023-02-07T06:12:49.400" v="13838" actId="700"/>
          <ac:spMkLst>
            <pc:docMk/>
            <pc:sldMk cId="507741553" sldId="815"/>
            <ac:spMk id="2" creationId="{37CAD06D-BD00-566A-9A00-21671B708034}"/>
          </ac:spMkLst>
        </pc:spChg>
        <pc:spChg chg="add mod ord">
          <ac:chgData name="Matthieu De Mari" userId="dfb708c9-d8dc-439f-9a3b-c772bf4a311c" providerId="ADAL" clId="{D2FDBEB2-E663-41FC-8A3C-AC79657DF6AB}" dt="2023-02-07T06:14:39.295" v="14155" actId="20577"/>
          <ac:spMkLst>
            <pc:docMk/>
            <pc:sldMk cId="507741553" sldId="815"/>
            <ac:spMk id="5" creationId="{FD741876-3C5F-A683-C589-99A3ED536B4B}"/>
          </ac:spMkLst>
        </pc:spChg>
        <pc:spChg chg="add del mod ord">
          <ac:chgData name="Matthieu De Mari" userId="dfb708c9-d8dc-439f-9a3b-c772bf4a311c" providerId="ADAL" clId="{D2FDBEB2-E663-41FC-8A3C-AC79657DF6AB}" dt="2023-02-07T06:12:51.489" v="13839" actId="478"/>
          <ac:spMkLst>
            <pc:docMk/>
            <pc:sldMk cId="507741553" sldId="815"/>
            <ac:spMk id="6" creationId="{AF7FC6A2-BA6A-1A4A-535A-AA69FD17453D}"/>
          </ac:spMkLst>
        </pc:spChg>
        <pc:picChg chg="add mod">
          <ac:chgData name="Matthieu De Mari" userId="dfb708c9-d8dc-439f-9a3b-c772bf4a311c" providerId="ADAL" clId="{D2FDBEB2-E663-41FC-8A3C-AC79657DF6AB}" dt="2023-02-07T06:12:53.389" v="13840" actId="1076"/>
          <ac:picMkLst>
            <pc:docMk/>
            <pc:sldMk cId="507741553" sldId="815"/>
            <ac:picMk id="4" creationId="{3F8C9528-03CA-7CE2-2FC1-C6013EF26C04}"/>
          </ac:picMkLst>
        </pc:picChg>
        <pc:picChg chg="del">
          <ac:chgData name="Matthieu De Mari" userId="dfb708c9-d8dc-439f-9a3b-c772bf4a311c" providerId="ADAL" clId="{D2FDBEB2-E663-41FC-8A3C-AC79657DF6AB}" dt="2023-02-07T06:12:33.085" v="13792" actId="478"/>
          <ac:picMkLst>
            <pc:docMk/>
            <pc:sldMk cId="507741553" sldId="815"/>
            <ac:picMk id="9" creationId="{A82D4A35-E555-1F2A-6430-5DE46FFA85EA}"/>
          </ac:picMkLst>
        </pc:picChg>
      </pc:sldChg>
      <pc:sldChg chg="addSp delSp modSp add mod">
        <pc:chgData name="Matthieu De Mari" userId="dfb708c9-d8dc-439f-9a3b-c772bf4a311c" providerId="ADAL" clId="{D2FDBEB2-E663-41FC-8A3C-AC79657DF6AB}" dt="2023-02-07T06:28:15.529" v="14810" actId="20577"/>
        <pc:sldMkLst>
          <pc:docMk/>
          <pc:sldMk cId="1946753280" sldId="816"/>
        </pc:sldMkLst>
        <pc:spChg chg="mod">
          <ac:chgData name="Matthieu De Mari" userId="dfb708c9-d8dc-439f-9a3b-c772bf4a311c" providerId="ADAL" clId="{D2FDBEB2-E663-41FC-8A3C-AC79657DF6AB}" dt="2023-02-07T06:28:15.529" v="14810" actId="20577"/>
          <ac:spMkLst>
            <pc:docMk/>
            <pc:sldMk cId="1946753280" sldId="816"/>
            <ac:spMk id="2" creationId="{AC1D82E3-0CF1-4CB6-B079-94D3470FB21B}"/>
          </ac:spMkLst>
        </pc:spChg>
        <pc:spChg chg="mod">
          <ac:chgData name="Matthieu De Mari" userId="dfb708c9-d8dc-439f-9a3b-c772bf4a311c" providerId="ADAL" clId="{D2FDBEB2-E663-41FC-8A3C-AC79657DF6AB}" dt="2023-02-07T06:24:13.996" v="14619" actId="27636"/>
          <ac:spMkLst>
            <pc:docMk/>
            <pc:sldMk cId="1946753280" sldId="816"/>
            <ac:spMk id="3" creationId="{63E638E1-0E19-7F02-7FE0-49EBCE47EBFA}"/>
          </ac:spMkLst>
        </pc:spChg>
        <pc:spChg chg="del mod">
          <ac:chgData name="Matthieu De Mari" userId="dfb708c9-d8dc-439f-9a3b-c772bf4a311c" providerId="ADAL" clId="{D2FDBEB2-E663-41FC-8A3C-AC79657DF6AB}" dt="2023-02-07T06:21:36.464" v="14454" actId="478"/>
          <ac:spMkLst>
            <pc:docMk/>
            <pc:sldMk cId="1946753280" sldId="816"/>
            <ac:spMk id="4" creationId="{77147CE6-9948-1412-0650-A43164C7A53D}"/>
          </ac:spMkLst>
        </pc:spChg>
        <pc:spChg chg="add del mod">
          <ac:chgData name="Matthieu De Mari" userId="dfb708c9-d8dc-439f-9a3b-c772bf4a311c" providerId="ADAL" clId="{D2FDBEB2-E663-41FC-8A3C-AC79657DF6AB}" dt="2023-02-07T06:21:36.980" v="14455" actId="478"/>
          <ac:spMkLst>
            <pc:docMk/>
            <pc:sldMk cId="1946753280" sldId="816"/>
            <ac:spMk id="6" creationId="{4D39CD20-1DD1-02BF-6F8A-78E795273F98}"/>
          </ac:spMkLst>
        </pc:spChg>
        <pc:picChg chg="add mod">
          <ac:chgData name="Matthieu De Mari" userId="dfb708c9-d8dc-439f-9a3b-c772bf4a311c" providerId="ADAL" clId="{D2FDBEB2-E663-41FC-8A3C-AC79657DF6AB}" dt="2023-02-07T06:23:39.527" v="14605" actId="14100"/>
          <ac:picMkLst>
            <pc:docMk/>
            <pc:sldMk cId="1946753280" sldId="816"/>
            <ac:picMk id="8" creationId="{3497C5F7-862A-F758-549D-0F8847F21F31}"/>
          </ac:picMkLst>
        </pc:picChg>
      </pc:sldChg>
      <pc:sldChg chg="addSp delSp modSp add mod">
        <pc:chgData name="Matthieu De Mari" userId="dfb708c9-d8dc-439f-9a3b-c772bf4a311c" providerId="ADAL" clId="{D2FDBEB2-E663-41FC-8A3C-AC79657DF6AB}" dt="2023-02-07T06:28:48.006" v="14819" actId="1076"/>
        <pc:sldMkLst>
          <pc:docMk/>
          <pc:sldMk cId="4233116706" sldId="817"/>
        </pc:sldMkLst>
        <pc:spChg chg="mod">
          <ac:chgData name="Matthieu De Mari" userId="dfb708c9-d8dc-439f-9a3b-c772bf4a311c" providerId="ADAL" clId="{D2FDBEB2-E663-41FC-8A3C-AC79657DF6AB}" dt="2023-02-07T06:28:17.328" v="14811" actId="20577"/>
          <ac:spMkLst>
            <pc:docMk/>
            <pc:sldMk cId="4233116706" sldId="817"/>
            <ac:spMk id="2" creationId="{AC1D82E3-0CF1-4CB6-B079-94D3470FB21B}"/>
          </ac:spMkLst>
        </pc:spChg>
        <pc:spChg chg="mod">
          <ac:chgData name="Matthieu De Mari" userId="dfb708c9-d8dc-439f-9a3b-c772bf4a311c" providerId="ADAL" clId="{D2FDBEB2-E663-41FC-8A3C-AC79657DF6AB}" dt="2023-02-07T06:25:56.318" v="14717" actId="113"/>
          <ac:spMkLst>
            <pc:docMk/>
            <pc:sldMk cId="4233116706" sldId="817"/>
            <ac:spMk id="3" creationId="{63E638E1-0E19-7F02-7FE0-49EBCE47EBFA}"/>
          </ac:spMkLst>
        </pc:spChg>
        <pc:picChg chg="add del mod">
          <ac:chgData name="Matthieu De Mari" userId="dfb708c9-d8dc-439f-9a3b-c772bf4a311c" providerId="ADAL" clId="{D2FDBEB2-E663-41FC-8A3C-AC79657DF6AB}" dt="2023-02-07T06:28:26.077" v="14815" actId="478"/>
          <ac:picMkLst>
            <pc:docMk/>
            <pc:sldMk cId="4233116706" sldId="817"/>
            <ac:picMk id="5" creationId="{6012976C-9EF2-380C-173F-6389084129BA}"/>
          </ac:picMkLst>
        </pc:picChg>
        <pc:picChg chg="add mod">
          <ac:chgData name="Matthieu De Mari" userId="dfb708c9-d8dc-439f-9a3b-c772bf4a311c" providerId="ADAL" clId="{D2FDBEB2-E663-41FC-8A3C-AC79657DF6AB}" dt="2023-02-07T06:28:26.486" v="14816"/>
          <ac:picMkLst>
            <pc:docMk/>
            <pc:sldMk cId="4233116706" sldId="817"/>
            <ac:picMk id="6" creationId="{FB62D7FC-95F1-CCDC-5A07-03771A459A07}"/>
          </ac:picMkLst>
        </pc:picChg>
        <pc:picChg chg="add mod">
          <ac:chgData name="Matthieu De Mari" userId="dfb708c9-d8dc-439f-9a3b-c772bf4a311c" providerId="ADAL" clId="{D2FDBEB2-E663-41FC-8A3C-AC79657DF6AB}" dt="2023-02-07T06:28:48.006" v="14819" actId="1076"/>
          <ac:picMkLst>
            <pc:docMk/>
            <pc:sldMk cId="4233116706" sldId="817"/>
            <ac:picMk id="8" creationId="{4F49498C-C168-D997-C92B-72ABE1A492B2}"/>
          </ac:picMkLst>
        </pc:picChg>
      </pc:sldChg>
      <pc:sldChg chg="addSp modSp add mod">
        <pc:chgData name="Matthieu De Mari" userId="dfb708c9-d8dc-439f-9a3b-c772bf4a311c" providerId="ADAL" clId="{D2FDBEB2-E663-41FC-8A3C-AC79657DF6AB}" dt="2023-02-07T06:28:50.363" v="14820"/>
        <pc:sldMkLst>
          <pc:docMk/>
          <pc:sldMk cId="182983479" sldId="818"/>
        </pc:sldMkLst>
        <pc:spChg chg="mod">
          <ac:chgData name="Matthieu De Mari" userId="dfb708c9-d8dc-439f-9a3b-c772bf4a311c" providerId="ADAL" clId="{D2FDBEB2-E663-41FC-8A3C-AC79657DF6AB}" dt="2023-02-07T06:28:19.127" v="14812" actId="20577"/>
          <ac:spMkLst>
            <pc:docMk/>
            <pc:sldMk cId="182983479" sldId="818"/>
            <ac:spMk id="2" creationId="{AC1D82E3-0CF1-4CB6-B079-94D3470FB21B}"/>
          </ac:spMkLst>
        </pc:spChg>
        <pc:spChg chg="mod">
          <ac:chgData name="Matthieu De Mari" userId="dfb708c9-d8dc-439f-9a3b-c772bf4a311c" providerId="ADAL" clId="{D2FDBEB2-E663-41FC-8A3C-AC79657DF6AB}" dt="2023-02-07T06:27:57.998" v="14808" actId="20577"/>
          <ac:spMkLst>
            <pc:docMk/>
            <pc:sldMk cId="182983479" sldId="818"/>
            <ac:spMk id="3" creationId="{63E638E1-0E19-7F02-7FE0-49EBCE47EBFA}"/>
          </ac:spMkLst>
        </pc:spChg>
        <pc:picChg chg="add mod">
          <ac:chgData name="Matthieu De Mari" userId="dfb708c9-d8dc-439f-9a3b-c772bf4a311c" providerId="ADAL" clId="{D2FDBEB2-E663-41FC-8A3C-AC79657DF6AB}" dt="2023-02-07T06:28:23.708" v="14814" actId="1076"/>
          <ac:picMkLst>
            <pc:docMk/>
            <pc:sldMk cId="182983479" sldId="818"/>
            <ac:picMk id="4" creationId="{CB5D2652-D490-2FE4-7503-4B66383E7CBD}"/>
          </ac:picMkLst>
        </pc:picChg>
        <pc:picChg chg="add mod">
          <ac:chgData name="Matthieu De Mari" userId="dfb708c9-d8dc-439f-9a3b-c772bf4a311c" providerId="ADAL" clId="{D2FDBEB2-E663-41FC-8A3C-AC79657DF6AB}" dt="2023-02-07T06:28:50.363" v="14820"/>
          <ac:picMkLst>
            <pc:docMk/>
            <pc:sldMk cId="182983479" sldId="818"/>
            <ac:picMk id="5" creationId="{04BE87CC-6D9A-21CA-4052-9CC25E51F1B6}"/>
          </ac:picMkLst>
        </pc:picChg>
      </pc:sldChg>
      <pc:sldChg chg="modSp add mod">
        <pc:chgData name="Matthieu De Mari" userId="dfb708c9-d8dc-439f-9a3b-c772bf4a311c" providerId="ADAL" clId="{D2FDBEB2-E663-41FC-8A3C-AC79657DF6AB}" dt="2023-02-07T06:44:38.599" v="15451" actId="20577"/>
        <pc:sldMkLst>
          <pc:docMk/>
          <pc:sldMk cId="336555302" sldId="819"/>
        </pc:sldMkLst>
        <pc:spChg chg="mod">
          <ac:chgData name="Matthieu De Mari" userId="dfb708c9-d8dc-439f-9a3b-c772bf4a311c" providerId="ADAL" clId="{D2FDBEB2-E663-41FC-8A3C-AC79657DF6AB}" dt="2023-02-07T06:44:38.599" v="15451" actId="20577"/>
          <ac:spMkLst>
            <pc:docMk/>
            <pc:sldMk cId="336555302" sldId="819"/>
            <ac:spMk id="3" creationId="{593B6C32-2754-00A2-7A8E-EF46AD4E3535}"/>
          </ac:spMkLst>
        </pc:spChg>
      </pc:sldChg>
      <pc:sldChg chg="addSp delSp modSp new mod">
        <pc:chgData name="Matthieu De Mari" userId="dfb708c9-d8dc-439f-9a3b-c772bf4a311c" providerId="ADAL" clId="{D2FDBEB2-E663-41FC-8A3C-AC79657DF6AB}" dt="2023-02-07T06:45:30.427" v="15485" actId="1076"/>
        <pc:sldMkLst>
          <pc:docMk/>
          <pc:sldMk cId="651859086" sldId="820"/>
        </pc:sldMkLst>
        <pc:spChg chg="mod">
          <ac:chgData name="Matthieu De Mari" userId="dfb708c9-d8dc-439f-9a3b-c772bf4a311c" providerId="ADAL" clId="{D2FDBEB2-E663-41FC-8A3C-AC79657DF6AB}" dt="2023-02-07T06:45:18.581" v="15480" actId="20577"/>
          <ac:spMkLst>
            <pc:docMk/>
            <pc:sldMk cId="651859086" sldId="820"/>
            <ac:spMk id="2" creationId="{C5C10F7B-FCDE-9FCE-D101-EFA2910E602B}"/>
          </ac:spMkLst>
        </pc:spChg>
        <pc:spChg chg="del">
          <ac:chgData name="Matthieu De Mari" userId="dfb708c9-d8dc-439f-9a3b-c772bf4a311c" providerId="ADAL" clId="{D2FDBEB2-E663-41FC-8A3C-AC79657DF6AB}" dt="2023-02-07T06:45:20.628" v="15481" actId="478"/>
          <ac:spMkLst>
            <pc:docMk/>
            <pc:sldMk cId="651859086" sldId="820"/>
            <ac:spMk id="3" creationId="{94DFA3F5-E59C-74DE-7A14-89C275574F2C}"/>
          </ac:spMkLst>
        </pc:spChg>
        <pc:picChg chg="add mod">
          <ac:chgData name="Matthieu De Mari" userId="dfb708c9-d8dc-439f-9a3b-c772bf4a311c" providerId="ADAL" clId="{D2FDBEB2-E663-41FC-8A3C-AC79657DF6AB}" dt="2023-02-07T06:45:30.427" v="15485" actId="1076"/>
          <ac:picMkLst>
            <pc:docMk/>
            <pc:sldMk cId="651859086" sldId="820"/>
            <ac:picMk id="5" creationId="{E4645792-4524-0575-15DD-9B0C0E7D6234}"/>
          </ac:picMkLst>
        </pc:picChg>
      </pc:sldChg>
      <pc:sldChg chg="addSp delSp modSp new mod modClrScheme chgLayout">
        <pc:chgData name="Matthieu De Mari" userId="dfb708c9-d8dc-439f-9a3b-c772bf4a311c" providerId="ADAL" clId="{D2FDBEB2-E663-41FC-8A3C-AC79657DF6AB}" dt="2023-02-07T06:47:57.544" v="15723" actId="20577"/>
        <pc:sldMkLst>
          <pc:docMk/>
          <pc:sldMk cId="986128993" sldId="821"/>
        </pc:sldMkLst>
        <pc:spChg chg="mod ord">
          <ac:chgData name="Matthieu De Mari" userId="dfb708c9-d8dc-439f-9a3b-c772bf4a311c" providerId="ADAL" clId="{D2FDBEB2-E663-41FC-8A3C-AC79657DF6AB}" dt="2023-02-07T06:46:30.364" v="15543" actId="700"/>
          <ac:spMkLst>
            <pc:docMk/>
            <pc:sldMk cId="986128993" sldId="821"/>
            <ac:spMk id="2" creationId="{D298218B-DBCC-8ECF-CA17-2ECA31EE49FE}"/>
          </ac:spMkLst>
        </pc:spChg>
        <pc:spChg chg="del">
          <ac:chgData name="Matthieu De Mari" userId="dfb708c9-d8dc-439f-9a3b-c772bf4a311c" providerId="ADAL" clId="{D2FDBEB2-E663-41FC-8A3C-AC79657DF6AB}" dt="2023-02-07T06:45:45.603" v="15533" actId="478"/>
          <ac:spMkLst>
            <pc:docMk/>
            <pc:sldMk cId="986128993" sldId="821"/>
            <ac:spMk id="3" creationId="{632CD967-7237-C3F6-0444-4085CF3AA279}"/>
          </ac:spMkLst>
        </pc:spChg>
        <pc:spChg chg="add mod ord">
          <ac:chgData name="Matthieu De Mari" userId="dfb708c9-d8dc-439f-9a3b-c772bf4a311c" providerId="ADAL" clId="{D2FDBEB2-E663-41FC-8A3C-AC79657DF6AB}" dt="2023-02-07T06:47:57.544" v="15723" actId="20577"/>
          <ac:spMkLst>
            <pc:docMk/>
            <pc:sldMk cId="986128993" sldId="821"/>
            <ac:spMk id="8" creationId="{AA7E55B2-99AA-F595-1154-A6F073159D6C}"/>
          </ac:spMkLst>
        </pc:spChg>
        <pc:spChg chg="add del mod ord">
          <ac:chgData name="Matthieu De Mari" userId="dfb708c9-d8dc-439f-9a3b-c772bf4a311c" providerId="ADAL" clId="{D2FDBEB2-E663-41FC-8A3C-AC79657DF6AB}" dt="2023-02-07T06:46:38.681" v="15545" actId="478"/>
          <ac:spMkLst>
            <pc:docMk/>
            <pc:sldMk cId="986128993" sldId="821"/>
            <ac:spMk id="9" creationId="{BA31BB7A-E47F-BA04-EFE2-BB5EF6F6324B}"/>
          </ac:spMkLst>
        </pc:spChg>
        <pc:spChg chg="add mod ord">
          <ac:chgData name="Matthieu De Mari" userId="dfb708c9-d8dc-439f-9a3b-c772bf4a311c" providerId="ADAL" clId="{D2FDBEB2-E663-41FC-8A3C-AC79657DF6AB}" dt="2023-02-07T06:47:49.903" v="15701" actId="27636"/>
          <ac:spMkLst>
            <pc:docMk/>
            <pc:sldMk cId="986128993" sldId="821"/>
            <ac:spMk id="10" creationId="{85B82369-5B36-7EDE-1000-6F2B86EC63E1}"/>
          </ac:spMkLst>
        </pc:spChg>
        <pc:spChg chg="add del mod ord">
          <ac:chgData name="Matthieu De Mari" userId="dfb708c9-d8dc-439f-9a3b-c772bf4a311c" providerId="ADAL" clId="{D2FDBEB2-E663-41FC-8A3C-AC79657DF6AB}" dt="2023-02-07T06:47:17.022" v="15639" actId="478"/>
          <ac:spMkLst>
            <pc:docMk/>
            <pc:sldMk cId="986128993" sldId="821"/>
            <ac:spMk id="11" creationId="{BB5CC61D-DD72-1492-329B-702B3C3EF637}"/>
          </ac:spMkLst>
        </pc:spChg>
        <pc:picChg chg="add mod">
          <ac:chgData name="Matthieu De Mari" userId="dfb708c9-d8dc-439f-9a3b-c772bf4a311c" providerId="ADAL" clId="{D2FDBEB2-E663-41FC-8A3C-AC79657DF6AB}" dt="2023-02-07T06:47:24.529" v="15641" actId="1076"/>
          <ac:picMkLst>
            <pc:docMk/>
            <pc:sldMk cId="986128993" sldId="821"/>
            <ac:picMk id="5" creationId="{C28D90A8-456B-5F58-9651-22FD72D009A9}"/>
          </ac:picMkLst>
        </pc:picChg>
        <pc:picChg chg="add mod">
          <ac:chgData name="Matthieu De Mari" userId="dfb708c9-d8dc-439f-9a3b-c772bf4a311c" providerId="ADAL" clId="{D2FDBEB2-E663-41FC-8A3C-AC79657DF6AB}" dt="2023-02-07T06:47:20.635" v="15640" actId="1076"/>
          <ac:picMkLst>
            <pc:docMk/>
            <pc:sldMk cId="986128993" sldId="821"/>
            <ac:picMk id="7" creationId="{E82D8491-3C63-7CFD-3324-DD862B42E893}"/>
          </ac:picMkLst>
        </pc:picChg>
      </pc:sldChg>
      <pc:sldChg chg="addSp delSp modSp new mod modClrScheme chgLayout">
        <pc:chgData name="Matthieu De Mari" userId="dfb708c9-d8dc-439f-9a3b-c772bf4a311c" providerId="ADAL" clId="{D2FDBEB2-E663-41FC-8A3C-AC79657DF6AB}" dt="2023-02-07T06:51:49.213" v="16011" actId="1076"/>
        <pc:sldMkLst>
          <pc:docMk/>
          <pc:sldMk cId="4216078664" sldId="822"/>
        </pc:sldMkLst>
        <pc:spChg chg="del mod ord">
          <ac:chgData name="Matthieu De Mari" userId="dfb708c9-d8dc-439f-9a3b-c772bf4a311c" providerId="ADAL" clId="{D2FDBEB2-E663-41FC-8A3C-AC79657DF6AB}" dt="2023-02-07T06:48:58.170" v="15725" actId="700"/>
          <ac:spMkLst>
            <pc:docMk/>
            <pc:sldMk cId="4216078664" sldId="822"/>
            <ac:spMk id="2" creationId="{43246067-492A-482A-6740-FDE9E9E71F88}"/>
          </ac:spMkLst>
        </pc:spChg>
        <pc:spChg chg="del">
          <ac:chgData name="Matthieu De Mari" userId="dfb708c9-d8dc-439f-9a3b-c772bf4a311c" providerId="ADAL" clId="{D2FDBEB2-E663-41FC-8A3C-AC79657DF6AB}" dt="2023-02-07T06:48:58.170" v="15725" actId="700"/>
          <ac:spMkLst>
            <pc:docMk/>
            <pc:sldMk cId="4216078664" sldId="822"/>
            <ac:spMk id="3" creationId="{54A69178-DEEF-0E81-5944-739D5200C38B}"/>
          </ac:spMkLst>
        </pc:spChg>
        <pc:spChg chg="del mod ord">
          <ac:chgData name="Matthieu De Mari" userId="dfb708c9-d8dc-439f-9a3b-c772bf4a311c" providerId="ADAL" clId="{D2FDBEB2-E663-41FC-8A3C-AC79657DF6AB}" dt="2023-02-07T06:48:58.170" v="15725" actId="700"/>
          <ac:spMkLst>
            <pc:docMk/>
            <pc:sldMk cId="4216078664" sldId="822"/>
            <ac:spMk id="4" creationId="{1B8B8712-61C7-6A60-3540-AD502FB6576C}"/>
          </ac:spMkLst>
        </pc:spChg>
        <pc:spChg chg="del">
          <ac:chgData name="Matthieu De Mari" userId="dfb708c9-d8dc-439f-9a3b-c772bf4a311c" providerId="ADAL" clId="{D2FDBEB2-E663-41FC-8A3C-AC79657DF6AB}" dt="2023-02-07T06:48:58.170" v="15725" actId="700"/>
          <ac:spMkLst>
            <pc:docMk/>
            <pc:sldMk cId="4216078664" sldId="822"/>
            <ac:spMk id="5" creationId="{94009F11-DCE2-FABA-6EB4-98D704F4EF8B}"/>
          </ac:spMkLst>
        </pc:spChg>
        <pc:spChg chg="del mod ord">
          <ac:chgData name="Matthieu De Mari" userId="dfb708c9-d8dc-439f-9a3b-c772bf4a311c" providerId="ADAL" clId="{D2FDBEB2-E663-41FC-8A3C-AC79657DF6AB}" dt="2023-02-07T06:48:58.170" v="15725" actId="700"/>
          <ac:spMkLst>
            <pc:docMk/>
            <pc:sldMk cId="4216078664" sldId="822"/>
            <ac:spMk id="6" creationId="{9ED34AB3-CD02-9681-6F2C-686F10B34A07}"/>
          </ac:spMkLst>
        </pc:spChg>
        <pc:spChg chg="add mod ord">
          <ac:chgData name="Matthieu De Mari" userId="dfb708c9-d8dc-439f-9a3b-c772bf4a311c" providerId="ADAL" clId="{D2FDBEB2-E663-41FC-8A3C-AC79657DF6AB}" dt="2023-02-07T06:49:20.592" v="15822" actId="20577"/>
          <ac:spMkLst>
            <pc:docMk/>
            <pc:sldMk cId="4216078664" sldId="822"/>
            <ac:spMk id="7" creationId="{729DCB71-F74D-D630-9FB0-C463BCE43672}"/>
          </ac:spMkLst>
        </pc:spChg>
        <pc:spChg chg="add mod ord">
          <ac:chgData name="Matthieu De Mari" userId="dfb708c9-d8dc-439f-9a3b-c772bf4a311c" providerId="ADAL" clId="{D2FDBEB2-E663-41FC-8A3C-AC79657DF6AB}" dt="2023-02-07T06:51:42.713" v="16010" actId="20577"/>
          <ac:spMkLst>
            <pc:docMk/>
            <pc:sldMk cId="4216078664" sldId="822"/>
            <ac:spMk id="8" creationId="{56CF84BB-623D-B616-27C5-F9CC541D2241}"/>
          </ac:spMkLst>
        </pc:spChg>
        <pc:spChg chg="add del mod ord">
          <ac:chgData name="Matthieu De Mari" userId="dfb708c9-d8dc-439f-9a3b-c772bf4a311c" providerId="ADAL" clId="{D2FDBEB2-E663-41FC-8A3C-AC79657DF6AB}" dt="2023-02-07T06:49:23.292" v="15823" actId="478"/>
          <ac:spMkLst>
            <pc:docMk/>
            <pc:sldMk cId="4216078664" sldId="822"/>
            <ac:spMk id="9" creationId="{2C89E04C-AE4C-3E0E-2AF4-6F06BC69AC1E}"/>
          </ac:spMkLst>
        </pc:spChg>
        <pc:picChg chg="add mod">
          <ac:chgData name="Matthieu De Mari" userId="dfb708c9-d8dc-439f-9a3b-c772bf4a311c" providerId="ADAL" clId="{D2FDBEB2-E663-41FC-8A3C-AC79657DF6AB}" dt="2023-02-07T06:51:49.213" v="16011" actId="1076"/>
          <ac:picMkLst>
            <pc:docMk/>
            <pc:sldMk cId="4216078664" sldId="822"/>
            <ac:picMk id="11" creationId="{6F669AF8-B316-44F0-1C56-849775CD44A6}"/>
          </ac:picMkLst>
        </pc:picChg>
      </pc:sldChg>
      <pc:sldChg chg="add">
        <pc:chgData name="Matthieu De Mari" userId="dfb708c9-d8dc-439f-9a3b-c772bf4a311c" providerId="ADAL" clId="{D2FDBEB2-E663-41FC-8A3C-AC79657DF6AB}" dt="2023-02-07T06:52:15.897" v="16013"/>
        <pc:sldMkLst>
          <pc:docMk/>
          <pc:sldMk cId="2532925431" sldId="823"/>
        </pc:sldMkLst>
      </pc:sldChg>
      <pc:sldChg chg="add">
        <pc:chgData name="Matthieu De Mari" userId="dfb708c9-d8dc-439f-9a3b-c772bf4a311c" providerId="ADAL" clId="{D2FDBEB2-E663-41FC-8A3C-AC79657DF6AB}" dt="2023-02-07T06:52:15.897" v="16013"/>
        <pc:sldMkLst>
          <pc:docMk/>
          <pc:sldMk cId="1198396189" sldId="824"/>
        </pc:sldMkLst>
      </pc:sldChg>
      <pc:sldChg chg="add">
        <pc:chgData name="Matthieu De Mari" userId="dfb708c9-d8dc-439f-9a3b-c772bf4a311c" providerId="ADAL" clId="{D2FDBEB2-E663-41FC-8A3C-AC79657DF6AB}" dt="2023-02-07T06:52:15.897" v="16013"/>
        <pc:sldMkLst>
          <pc:docMk/>
          <pc:sldMk cId="1581268848" sldId="825"/>
        </pc:sldMkLst>
      </pc:sldChg>
      <pc:sldChg chg="addSp delSp modSp new mod modClrScheme chgLayout">
        <pc:chgData name="Matthieu De Mari" userId="dfb708c9-d8dc-439f-9a3b-c772bf4a311c" providerId="ADAL" clId="{D2FDBEB2-E663-41FC-8A3C-AC79657DF6AB}" dt="2023-02-07T06:56:13.154" v="16712" actId="20577"/>
        <pc:sldMkLst>
          <pc:docMk/>
          <pc:sldMk cId="3100375267" sldId="826"/>
        </pc:sldMkLst>
        <pc:spChg chg="del mod ord">
          <ac:chgData name="Matthieu De Mari" userId="dfb708c9-d8dc-439f-9a3b-c772bf4a311c" providerId="ADAL" clId="{D2FDBEB2-E663-41FC-8A3C-AC79657DF6AB}" dt="2023-02-07T06:55:58.929" v="16654" actId="700"/>
          <ac:spMkLst>
            <pc:docMk/>
            <pc:sldMk cId="3100375267" sldId="826"/>
            <ac:spMk id="2" creationId="{EACC726D-7A29-3580-C826-4F61E74DB721}"/>
          </ac:spMkLst>
        </pc:spChg>
        <pc:spChg chg="del mod ord">
          <ac:chgData name="Matthieu De Mari" userId="dfb708c9-d8dc-439f-9a3b-c772bf4a311c" providerId="ADAL" clId="{D2FDBEB2-E663-41FC-8A3C-AC79657DF6AB}" dt="2023-02-07T06:55:58.929" v="16654" actId="700"/>
          <ac:spMkLst>
            <pc:docMk/>
            <pc:sldMk cId="3100375267" sldId="826"/>
            <ac:spMk id="3" creationId="{0E7472A0-FD6F-2BA6-EA08-D2B5C4093E16}"/>
          </ac:spMkLst>
        </pc:spChg>
        <pc:spChg chg="del">
          <ac:chgData name="Matthieu De Mari" userId="dfb708c9-d8dc-439f-9a3b-c772bf4a311c" providerId="ADAL" clId="{D2FDBEB2-E663-41FC-8A3C-AC79657DF6AB}" dt="2023-02-07T06:55:58.929" v="16654" actId="700"/>
          <ac:spMkLst>
            <pc:docMk/>
            <pc:sldMk cId="3100375267" sldId="826"/>
            <ac:spMk id="4" creationId="{EE872AC9-05D4-3914-2C2D-0452D3BE904A}"/>
          </ac:spMkLst>
        </pc:spChg>
        <pc:spChg chg="add mod ord">
          <ac:chgData name="Matthieu De Mari" userId="dfb708c9-d8dc-439f-9a3b-c772bf4a311c" providerId="ADAL" clId="{D2FDBEB2-E663-41FC-8A3C-AC79657DF6AB}" dt="2023-02-07T06:56:08.408" v="16690" actId="20577"/>
          <ac:spMkLst>
            <pc:docMk/>
            <pc:sldMk cId="3100375267" sldId="826"/>
            <ac:spMk id="5" creationId="{7ACD5660-3AA0-1773-354B-1B2326A4442B}"/>
          </ac:spMkLst>
        </pc:spChg>
        <pc:spChg chg="add mod ord">
          <ac:chgData name="Matthieu De Mari" userId="dfb708c9-d8dc-439f-9a3b-c772bf4a311c" providerId="ADAL" clId="{D2FDBEB2-E663-41FC-8A3C-AC79657DF6AB}" dt="2023-02-07T06:56:13.154" v="16712" actId="20577"/>
          <ac:spMkLst>
            <pc:docMk/>
            <pc:sldMk cId="3100375267" sldId="826"/>
            <ac:spMk id="6" creationId="{809CF8BE-879B-5BE7-5756-1FE0DC7D50D5}"/>
          </ac:spMkLst>
        </pc:spChg>
      </pc:sldChg>
    </pc:docChg>
  </pc:docChgLst>
  <pc:docChgLst>
    <pc:chgData name="Matthieu De Mari" userId="dfb708c9-d8dc-439f-9a3b-c772bf4a311c" providerId="ADAL" clId="{C2A075CF-C4D9-45BF-A2F4-9F4744A685AF}"/>
    <pc:docChg chg="undo custSel addSld delSld modSld sldOrd modSection">
      <pc:chgData name="Matthieu De Mari" userId="dfb708c9-d8dc-439f-9a3b-c772bf4a311c" providerId="ADAL" clId="{C2A075CF-C4D9-45BF-A2F4-9F4744A685AF}" dt="2024-02-06T09:26:22.656" v="592" actId="47"/>
      <pc:docMkLst>
        <pc:docMk/>
      </pc:docMkLst>
      <pc:sldChg chg="modSp mod">
        <pc:chgData name="Matthieu De Mari" userId="dfb708c9-d8dc-439f-9a3b-c772bf4a311c" providerId="ADAL" clId="{C2A075CF-C4D9-45BF-A2F4-9F4744A685AF}" dt="2024-01-21T10:14:00.091" v="20" actId="5793"/>
        <pc:sldMkLst>
          <pc:docMk/>
          <pc:sldMk cId="1458730680" sldId="396"/>
        </pc:sldMkLst>
        <pc:spChg chg="mod">
          <ac:chgData name="Matthieu De Mari" userId="dfb708c9-d8dc-439f-9a3b-c772bf4a311c" providerId="ADAL" clId="{C2A075CF-C4D9-45BF-A2F4-9F4744A685AF}" dt="2024-01-21T10:14:00.091" v="20" actId="5793"/>
          <ac:spMkLst>
            <pc:docMk/>
            <pc:sldMk cId="1458730680" sldId="396"/>
            <ac:spMk id="3" creationId="{54C2D511-85EE-1F9B-89D9-7815B51B2B8B}"/>
          </ac:spMkLst>
        </pc:spChg>
      </pc:sldChg>
      <pc:sldChg chg="modSp mod">
        <pc:chgData name="Matthieu De Mari" userId="dfb708c9-d8dc-439f-9a3b-c772bf4a311c" providerId="ADAL" clId="{C2A075CF-C4D9-45BF-A2F4-9F4744A685AF}" dt="2024-02-06T09:21:29.698" v="317" actId="20577"/>
        <pc:sldMkLst>
          <pc:docMk/>
          <pc:sldMk cId="1451434589" sldId="397"/>
        </pc:sldMkLst>
        <pc:spChg chg="mod">
          <ac:chgData name="Matthieu De Mari" userId="dfb708c9-d8dc-439f-9a3b-c772bf4a311c" providerId="ADAL" clId="{C2A075CF-C4D9-45BF-A2F4-9F4744A685AF}" dt="2024-02-06T09:21:29.698" v="317" actId="20577"/>
          <ac:spMkLst>
            <pc:docMk/>
            <pc:sldMk cId="1451434589" sldId="397"/>
            <ac:spMk id="3" creationId="{BA2A0416-0B18-CDD3-9A37-B441AE8FAEC0}"/>
          </ac:spMkLst>
        </pc:spChg>
      </pc:sldChg>
      <pc:sldChg chg="modSp mod">
        <pc:chgData name="Matthieu De Mari" userId="dfb708c9-d8dc-439f-9a3b-c772bf4a311c" providerId="ADAL" clId="{C2A075CF-C4D9-45BF-A2F4-9F4744A685AF}" dt="2024-01-21T10:16:07.434" v="21" actId="113"/>
        <pc:sldMkLst>
          <pc:docMk/>
          <pc:sldMk cId="2867637474" sldId="398"/>
        </pc:sldMkLst>
        <pc:spChg chg="mod">
          <ac:chgData name="Matthieu De Mari" userId="dfb708c9-d8dc-439f-9a3b-c772bf4a311c" providerId="ADAL" clId="{C2A075CF-C4D9-45BF-A2F4-9F4744A685AF}" dt="2024-01-21T10:16:07.434" v="21" actId="113"/>
          <ac:spMkLst>
            <pc:docMk/>
            <pc:sldMk cId="2867637474" sldId="398"/>
            <ac:spMk id="3" creationId="{77496A95-7961-91A1-EB76-E57510055A38}"/>
          </ac:spMkLst>
        </pc:spChg>
      </pc:sldChg>
      <pc:sldChg chg="modSp mod">
        <pc:chgData name="Matthieu De Mari" userId="dfb708c9-d8dc-439f-9a3b-c772bf4a311c" providerId="ADAL" clId="{C2A075CF-C4D9-45BF-A2F4-9F4744A685AF}" dt="2024-01-21T10:23:36.456" v="183" actId="20577"/>
        <pc:sldMkLst>
          <pc:docMk/>
          <pc:sldMk cId="4039171501" sldId="401"/>
        </pc:sldMkLst>
        <pc:spChg chg="mod">
          <ac:chgData name="Matthieu De Mari" userId="dfb708c9-d8dc-439f-9a3b-c772bf4a311c" providerId="ADAL" clId="{C2A075CF-C4D9-45BF-A2F4-9F4744A685AF}" dt="2024-01-21T10:23:36.456" v="183" actId="20577"/>
          <ac:spMkLst>
            <pc:docMk/>
            <pc:sldMk cId="4039171501" sldId="401"/>
            <ac:spMk id="3" creationId="{63E638E1-0E19-7F02-7FE0-49EBCE47EBFA}"/>
          </ac:spMkLst>
        </pc:spChg>
      </pc:sldChg>
      <pc:sldChg chg="modSp mod">
        <pc:chgData name="Matthieu De Mari" userId="dfb708c9-d8dc-439f-9a3b-c772bf4a311c" providerId="ADAL" clId="{C2A075CF-C4D9-45BF-A2F4-9F4744A685AF}" dt="2024-02-06T09:20:57.177" v="315" actId="207"/>
        <pc:sldMkLst>
          <pc:docMk/>
          <pc:sldMk cId="1783907351" sldId="783"/>
        </pc:sldMkLst>
        <pc:spChg chg="mod">
          <ac:chgData name="Matthieu De Mari" userId="dfb708c9-d8dc-439f-9a3b-c772bf4a311c" providerId="ADAL" clId="{C2A075CF-C4D9-45BF-A2F4-9F4744A685AF}" dt="2024-02-06T09:20:57.177" v="315" actId="207"/>
          <ac:spMkLst>
            <pc:docMk/>
            <pc:sldMk cId="1783907351" sldId="783"/>
            <ac:spMk id="3" creationId="{65B58308-C101-BC04-E972-00C74DE5080B}"/>
          </ac:spMkLst>
        </pc:spChg>
      </pc:sldChg>
      <pc:sldChg chg="modSp mod">
        <pc:chgData name="Matthieu De Mari" userId="dfb708c9-d8dc-439f-9a3b-c772bf4a311c" providerId="ADAL" clId="{C2A075CF-C4D9-45BF-A2F4-9F4744A685AF}" dt="2024-02-06T09:21:00.937" v="316" actId="207"/>
        <pc:sldMkLst>
          <pc:docMk/>
          <pc:sldMk cId="2670805330" sldId="784"/>
        </pc:sldMkLst>
        <pc:spChg chg="mod">
          <ac:chgData name="Matthieu De Mari" userId="dfb708c9-d8dc-439f-9a3b-c772bf4a311c" providerId="ADAL" clId="{C2A075CF-C4D9-45BF-A2F4-9F4744A685AF}" dt="2024-02-06T09:21:00.937" v="316" actId="207"/>
          <ac:spMkLst>
            <pc:docMk/>
            <pc:sldMk cId="2670805330" sldId="784"/>
            <ac:spMk id="3" creationId="{65B58308-C101-BC04-E972-00C74DE5080B}"/>
          </ac:spMkLst>
        </pc:spChg>
      </pc:sldChg>
      <pc:sldChg chg="modSp mod">
        <pc:chgData name="Matthieu De Mari" userId="dfb708c9-d8dc-439f-9a3b-c772bf4a311c" providerId="ADAL" clId="{C2A075CF-C4D9-45BF-A2F4-9F4744A685AF}" dt="2024-02-06T09:21:35.480" v="318" actId="5793"/>
        <pc:sldMkLst>
          <pc:docMk/>
          <pc:sldMk cId="473408429" sldId="789"/>
        </pc:sldMkLst>
        <pc:spChg chg="mod">
          <ac:chgData name="Matthieu De Mari" userId="dfb708c9-d8dc-439f-9a3b-c772bf4a311c" providerId="ADAL" clId="{C2A075CF-C4D9-45BF-A2F4-9F4744A685AF}" dt="2024-02-06T09:21:35.480" v="318" actId="5793"/>
          <ac:spMkLst>
            <pc:docMk/>
            <pc:sldMk cId="473408429" sldId="789"/>
            <ac:spMk id="3" creationId="{BA2A0416-0B18-CDD3-9A37-B441AE8FAEC0}"/>
          </ac:spMkLst>
        </pc:spChg>
      </pc:sldChg>
      <pc:sldChg chg="delSp modSp mod modClrScheme chgLayout">
        <pc:chgData name="Matthieu De Mari" userId="dfb708c9-d8dc-439f-9a3b-c772bf4a311c" providerId="ADAL" clId="{C2A075CF-C4D9-45BF-A2F4-9F4744A685AF}" dt="2024-02-06T09:21:52.671" v="365" actId="20577"/>
        <pc:sldMkLst>
          <pc:docMk/>
          <pc:sldMk cId="2530178653" sldId="791"/>
        </pc:sldMkLst>
        <pc:spChg chg="mod ord">
          <ac:chgData name="Matthieu De Mari" userId="dfb708c9-d8dc-439f-9a3b-c772bf4a311c" providerId="ADAL" clId="{C2A075CF-C4D9-45BF-A2F4-9F4744A685AF}" dt="2024-02-06T09:20:33.134" v="279" actId="700"/>
          <ac:spMkLst>
            <pc:docMk/>
            <pc:sldMk cId="2530178653" sldId="791"/>
            <ac:spMk id="2" creationId="{E28D0FA9-852F-88EB-13B7-0F25F1E909EF}"/>
          </ac:spMkLst>
        </pc:spChg>
        <pc:spChg chg="mod ord">
          <ac:chgData name="Matthieu De Mari" userId="dfb708c9-d8dc-439f-9a3b-c772bf4a311c" providerId="ADAL" clId="{C2A075CF-C4D9-45BF-A2F4-9F4744A685AF}" dt="2024-02-06T09:21:52.671" v="365" actId="20577"/>
          <ac:spMkLst>
            <pc:docMk/>
            <pc:sldMk cId="2530178653" sldId="791"/>
            <ac:spMk id="3" creationId="{BA2A0416-0B18-CDD3-9A37-B441AE8FAEC0}"/>
          </ac:spMkLst>
        </pc:spChg>
        <pc:spChg chg="del mod ord">
          <ac:chgData name="Matthieu De Mari" userId="dfb708c9-d8dc-439f-9a3b-c772bf4a311c" providerId="ADAL" clId="{C2A075CF-C4D9-45BF-A2F4-9F4744A685AF}" dt="2024-02-06T09:20:37.515" v="282" actId="478"/>
          <ac:spMkLst>
            <pc:docMk/>
            <pc:sldMk cId="2530178653" sldId="791"/>
            <ac:spMk id="4" creationId="{49276FDB-CE05-E81B-BB86-25B5F782B1F5}"/>
          </ac:spMkLst>
        </pc:spChg>
      </pc:sldChg>
      <pc:sldChg chg="modSp mod">
        <pc:chgData name="Matthieu De Mari" userId="dfb708c9-d8dc-439f-9a3b-c772bf4a311c" providerId="ADAL" clId="{C2A075CF-C4D9-45BF-A2F4-9F4744A685AF}" dt="2024-02-06T09:22:42.132" v="410" actId="20577"/>
        <pc:sldMkLst>
          <pc:docMk/>
          <pc:sldMk cId="260742946" sldId="793"/>
        </pc:sldMkLst>
        <pc:spChg chg="mod">
          <ac:chgData name="Matthieu De Mari" userId="dfb708c9-d8dc-439f-9a3b-c772bf4a311c" providerId="ADAL" clId="{C2A075CF-C4D9-45BF-A2F4-9F4744A685AF}" dt="2024-02-06T09:22:42.132" v="410" actId="20577"/>
          <ac:spMkLst>
            <pc:docMk/>
            <pc:sldMk cId="260742946" sldId="793"/>
            <ac:spMk id="3" creationId="{BA2A0416-0B18-CDD3-9A37-B441AE8FAEC0}"/>
          </ac:spMkLst>
        </pc:spChg>
      </pc:sldChg>
      <pc:sldChg chg="modSp mod">
        <pc:chgData name="Matthieu De Mari" userId="dfb708c9-d8dc-439f-9a3b-c772bf4a311c" providerId="ADAL" clId="{C2A075CF-C4D9-45BF-A2F4-9F4744A685AF}" dt="2024-02-06T09:23:10.149" v="443" actId="113"/>
        <pc:sldMkLst>
          <pc:docMk/>
          <pc:sldMk cId="1577144882" sldId="794"/>
        </pc:sldMkLst>
        <pc:spChg chg="mod">
          <ac:chgData name="Matthieu De Mari" userId="dfb708c9-d8dc-439f-9a3b-c772bf4a311c" providerId="ADAL" clId="{C2A075CF-C4D9-45BF-A2F4-9F4744A685AF}" dt="2024-02-06T09:23:10.149" v="443" actId="113"/>
          <ac:spMkLst>
            <pc:docMk/>
            <pc:sldMk cId="1577144882" sldId="794"/>
            <ac:spMk id="7" creationId="{34FFFE41-D034-EA6C-3756-750C5DB81D1C}"/>
          </ac:spMkLst>
        </pc:spChg>
      </pc:sldChg>
      <pc:sldChg chg="modSp mod">
        <pc:chgData name="Matthieu De Mari" userId="dfb708c9-d8dc-439f-9a3b-c772bf4a311c" providerId="ADAL" clId="{C2A075CF-C4D9-45BF-A2F4-9F4744A685AF}" dt="2024-02-06T09:23:32.696" v="444" actId="113"/>
        <pc:sldMkLst>
          <pc:docMk/>
          <pc:sldMk cId="2353942002" sldId="795"/>
        </pc:sldMkLst>
        <pc:spChg chg="mod">
          <ac:chgData name="Matthieu De Mari" userId="dfb708c9-d8dc-439f-9a3b-c772bf4a311c" providerId="ADAL" clId="{C2A075CF-C4D9-45BF-A2F4-9F4744A685AF}" dt="2024-02-06T09:23:32.696" v="444" actId="113"/>
          <ac:spMkLst>
            <pc:docMk/>
            <pc:sldMk cId="2353942002" sldId="795"/>
            <ac:spMk id="3" creationId="{77496A95-7961-91A1-EB76-E57510055A38}"/>
          </ac:spMkLst>
        </pc:spChg>
      </pc:sldChg>
      <pc:sldChg chg="delSp modSp mod ord modClrScheme chgLayout">
        <pc:chgData name="Matthieu De Mari" userId="dfb708c9-d8dc-439f-9a3b-c772bf4a311c" providerId="ADAL" clId="{C2A075CF-C4D9-45BF-A2F4-9F4744A685AF}" dt="2024-01-21T10:21:14.297" v="155"/>
        <pc:sldMkLst>
          <pc:docMk/>
          <pc:sldMk cId="232544569" sldId="803"/>
        </pc:sldMkLst>
        <pc:spChg chg="mod ord">
          <ac:chgData name="Matthieu De Mari" userId="dfb708c9-d8dc-439f-9a3b-c772bf4a311c" providerId="ADAL" clId="{C2A075CF-C4D9-45BF-A2F4-9F4744A685AF}" dt="2024-01-21T10:20:02.930" v="109" actId="700"/>
          <ac:spMkLst>
            <pc:docMk/>
            <pc:sldMk cId="232544569" sldId="803"/>
            <ac:spMk id="2" creationId="{A8C99902-2A36-9C91-5F2C-9819DE23FB0C}"/>
          </ac:spMkLst>
        </pc:spChg>
        <pc:spChg chg="mod ord">
          <ac:chgData name="Matthieu De Mari" userId="dfb708c9-d8dc-439f-9a3b-c772bf4a311c" providerId="ADAL" clId="{C2A075CF-C4D9-45BF-A2F4-9F4744A685AF}" dt="2024-01-21T10:21:04.554" v="153" actId="27636"/>
          <ac:spMkLst>
            <pc:docMk/>
            <pc:sldMk cId="232544569" sldId="803"/>
            <ac:spMk id="3" creationId="{F0814AA9-339A-72D8-E8A9-C066A3ED5800}"/>
          </ac:spMkLst>
        </pc:spChg>
        <pc:spChg chg="del mod">
          <ac:chgData name="Matthieu De Mari" userId="dfb708c9-d8dc-439f-9a3b-c772bf4a311c" providerId="ADAL" clId="{C2A075CF-C4D9-45BF-A2F4-9F4744A685AF}" dt="2024-01-21T10:20:02.930" v="109" actId="700"/>
          <ac:spMkLst>
            <pc:docMk/>
            <pc:sldMk cId="232544569" sldId="803"/>
            <ac:spMk id="5" creationId="{66EACFFC-77D9-FFF7-F013-E5C19F4A5D72}"/>
          </ac:spMkLst>
        </pc:spChg>
      </pc:sldChg>
      <pc:sldChg chg="delSp modSp mod modClrScheme chgLayout">
        <pc:chgData name="Matthieu De Mari" userId="dfb708c9-d8dc-439f-9a3b-c772bf4a311c" providerId="ADAL" clId="{C2A075CF-C4D9-45BF-A2F4-9F4744A685AF}" dt="2024-02-06T09:25:26.491" v="511" actId="20577"/>
        <pc:sldMkLst>
          <pc:docMk/>
          <pc:sldMk cId="1145967515" sldId="805"/>
        </pc:sldMkLst>
        <pc:spChg chg="mod ord">
          <ac:chgData name="Matthieu De Mari" userId="dfb708c9-d8dc-439f-9a3b-c772bf4a311c" providerId="ADAL" clId="{C2A075CF-C4D9-45BF-A2F4-9F4744A685AF}" dt="2024-01-21T10:18:27.624" v="23" actId="700"/>
          <ac:spMkLst>
            <pc:docMk/>
            <pc:sldMk cId="1145967515" sldId="805"/>
            <ac:spMk id="2" creationId="{A8C99902-2A36-9C91-5F2C-9819DE23FB0C}"/>
          </ac:spMkLst>
        </pc:spChg>
        <pc:spChg chg="mod ord">
          <ac:chgData name="Matthieu De Mari" userId="dfb708c9-d8dc-439f-9a3b-c772bf4a311c" providerId="ADAL" clId="{C2A075CF-C4D9-45BF-A2F4-9F4744A685AF}" dt="2024-02-06T09:25:26.491" v="511" actId="20577"/>
          <ac:spMkLst>
            <pc:docMk/>
            <pc:sldMk cId="1145967515" sldId="805"/>
            <ac:spMk id="3" creationId="{F0814AA9-339A-72D8-E8A9-C066A3ED5800}"/>
          </ac:spMkLst>
        </pc:spChg>
        <pc:spChg chg="del mod ord">
          <ac:chgData name="Matthieu De Mari" userId="dfb708c9-d8dc-439f-9a3b-c772bf4a311c" providerId="ADAL" clId="{C2A075CF-C4D9-45BF-A2F4-9F4744A685AF}" dt="2024-01-21T10:18:32.002" v="25" actId="478"/>
          <ac:spMkLst>
            <pc:docMk/>
            <pc:sldMk cId="1145967515" sldId="805"/>
            <ac:spMk id="4" creationId="{73645EA5-24B1-2D96-6660-3C5A2AEA5B3E}"/>
          </ac:spMkLst>
        </pc:spChg>
      </pc:sldChg>
      <pc:sldChg chg="modSp mod">
        <pc:chgData name="Matthieu De Mari" userId="dfb708c9-d8dc-439f-9a3b-c772bf4a311c" providerId="ADAL" clId="{C2A075CF-C4D9-45BF-A2F4-9F4744A685AF}" dt="2024-01-21T10:21:36.338" v="157" actId="207"/>
        <pc:sldMkLst>
          <pc:docMk/>
          <pc:sldMk cId="3590245027" sldId="806"/>
        </pc:sldMkLst>
        <pc:spChg chg="mod">
          <ac:chgData name="Matthieu De Mari" userId="dfb708c9-d8dc-439f-9a3b-c772bf4a311c" providerId="ADAL" clId="{C2A075CF-C4D9-45BF-A2F4-9F4744A685AF}" dt="2024-01-21T10:21:36.338" v="157" actId="207"/>
          <ac:spMkLst>
            <pc:docMk/>
            <pc:sldMk cId="3590245027" sldId="806"/>
            <ac:spMk id="6" creationId="{3FD01ED2-F704-9071-69AE-32BD0F75DDB1}"/>
          </ac:spMkLst>
        </pc:spChg>
      </pc:sldChg>
      <pc:sldChg chg="modSp mod">
        <pc:chgData name="Matthieu De Mari" userId="dfb708c9-d8dc-439f-9a3b-c772bf4a311c" providerId="ADAL" clId="{C2A075CF-C4D9-45BF-A2F4-9F4744A685AF}" dt="2024-01-21T10:21:49.630" v="158" actId="207"/>
        <pc:sldMkLst>
          <pc:docMk/>
          <pc:sldMk cId="609329699" sldId="807"/>
        </pc:sldMkLst>
        <pc:spChg chg="mod">
          <ac:chgData name="Matthieu De Mari" userId="dfb708c9-d8dc-439f-9a3b-c772bf4a311c" providerId="ADAL" clId="{C2A075CF-C4D9-45BF-A2F4-9F4744A685AF}" dt="2024-01-21T10:21:49.630" v="158" actId="207"/>
          <ac:spMkLst>
            <pc:docMk/>
            <pc:sldMk cId="609329699" sldId="807"/>
            <ac:spMk id="3" creationId="{F0814AA9-339A-72D8-E8A9-C066A3ED5800}"/>
          </ac:spMkLst>
        </pc:spChg>
      </pc:sldChg>
      <pc:sldChg chg="modSp del mod">
        <pc:chgData name="Matthieu De Mari" userId="dfb708c9-d8dc-439f-9a3b-c772bf4a311c" providerId="ADAL" clId="{C2A075CF-C4D9-45BF-A2F4-9F4744A685AF}" dt="2024-02-06T09:26:22.656" v="592" actId="47"/>
        <pc:sldMkLst>
          <pc:docMk/>
          <pc:sldMk cId="741808374" sldId="808"/>
        </pc:sldMkLst>
        <pc:spChg chg="mod">
          <ac:chgData name="Matthieu De Mari" userId="dfb708c9-d8dc-439f-9a3b-c772bf4a311c" providerId="ADAL" clId="{C2A075CF-C4D9-45BF-A2F4-9F4744A685AF}" dt="2024-01-21T10:22:18.753" v="172" actId="20577"/>
          <ac:spMkLst>
            <pc:docMk/>
            <pc:sldMk cId="741808374" sldId="808"/>
            <ac:spMk id="2" creationId="{A8C99902-2A36-9C91-5F2C-9819DE23FB0C}"/>
          </ac:spMkLst>
        </pc:spChg>
        <pc:spChg chg="mod">
          <ac:chgData name="Matthieu De Mari" userId="dfb708c9-d8dc-439f-9a3b-c772bf4a311c" providerId="ADAL" clId="{C2A075CF-C4D9-45BF-A2F4-9F4744A685AF}" dt="2024-02-06T09:26:21.399" v="591" actId="20577"/>
          <ac:spMkLst>
            <pc:docMk/>
            <pc:sldMk cId="741808374" sldId="808"/>
            <ac:spMk id="3" creationId="{F0814AA9-339A-72D8-E8A9-C066A3ED5800}"/>
          </ac:spMkLst>
        </pc:spChg>
      </pc:sldChg>
      <pc:sldChg chg="modSp mod">
        <pc:chgData name="Matthieu De Mari" userId="dfb708c9-d8dc-439f-9a3b-c772bf4a311c" providerId="ADAL" clId="{C2A075CF-C4D9-45BF-A2F4-9F4744A685AF}" dt="2024-01-21T10:22:24.522" v="173"/>
        <pc:sldMkLst>
          <pc:docMk/>
          <pc:sldMk cId="4127253414" sldId="809"/>
        </pc:sldMkLst>
        <pc:spChg chg="mod">
          <ac:chgData name="Matthieu De Mari" userId="dfb708c9-d8dc-439f-9a3b-c772bf4a311c" providerId="ADAL" clId="{C2A075CF-C4D9-45BF-A2F4-9F4744A685AF}" dt="2024-01-21T10:22:24.522" v="173"/>
          <ac:spMkLst>
            <pc:docMk/>
            <pc:sldMk cId="4127253414" sldId="809"/>
            <ac:spMk id="6" creationId="{2394B781-4127-18BD-0A62-15A963EFE6A0}"/>
          </ac:spMkLst>
        </pc:spChg>
      </pc:sldChg>
      <pc:sldChg chg="modSp mod">
        <pc:chgData name="Matthieu De Mari" userId="dfb708c9-d8dc-439f-9a3b-c772bf4a311c" providerId="ADAL" clId="{C2A075CF-C4D9-45BF-A2F4-9F4744A685AF}" dt="2024-01-21T10:22:29.702" v="174"/>
        <pc:sldMkLst>
          <pc:docMk/>
          <pc:sldMk cId="3415879044" sldId="810"/>
        </pc:sldMkLst>
        <pc:spChg chg="mod">
          <ac:chgData name="Matthieu De Mari" userId="dfb708c9-d8dc-439f-9a3b-c772bf4a311c" providerId="ADAL" clId="{C2A075CF-C4D9-45BF-A2F4-9F4744A685AF}" dt="2024-01-21T10:22:29.702" v="174"/>
          <ac:spMkLst>
            <pc:docMk/>
            <pc:sldMk cId="3415879044" sldId="810"/>
            <ac:spMk id="6" creationId="{2394B781-4127-18BD-0A62-15A963EFE6A0}"/>
          </ac:spMkLst>
        </pc:spChg>
      </pc:sldChg>
      <pc:sldChg chg="modSp mod">
        <pc:chgData name="Matthieu De Mari" userId="dfb708c9-d8dc-439f-9a3b-c772bf4a311c" providerId="ADAL" clId="{C2A075CF-C4D9-45BF-A2F4-9F4744A685AF}" dt="2024-01-21T10:22:34.774" v="176" actId="20577"/>
        <pc:sldMkLst>
          <pc:docMk/>
          <pc:sldMk cId="2804082923" sldId="811"/>
        </pc:sldMkLst>
        <pc:spChg chg="mod">
          <ac:chgData name="Matthieu De Mari" userId="dfb708c9-d8dc-439f-9a3b-c772bf4a311c" providerId="ADAL" clId="{C2A075CF-C4D9-45BF-A2F4-9F4744A685AF}" dt="2024-01-21T10:22:34.774" v="176" actId="20577"/>
          <ac:spMkLst>
            <pc:docMk/>
            <pc:sldMk cId="2804082923" sldId="811"/>
            <ac:spMk id="4" creationId="{84852659-0D91-C13B-6A9F-B688CF7A081D}"/>
          </ac:spMkLst>
        </pc:spChg>
      </pc:sldChg>
      <pc:sldChg chg="modSp mod">
        <pc:chgData name="Matthieu De Mari" userId="dfb708c9-d8dc-439f-9a3b-c772bf4a311c" providerId="ADAL" clId="{C2A075CF-C4D9-45BF-A2F4-9F4744A685AF}" dt="2023-09-06T11:09:34.920" v="3" actId="20577"/>
        <pc:sldMkLst>
          <pc:docMk/>
          <pc:sldMk cId="1946753280" sldId="816"/>
        </pc:sldMkLst>
        <pc:spChg chg="mod">
          <ac:chgData name="Matthieu De Mari" userId="dfb708c9-d8dc-439f-9a3b-c772bf4a311c" providerId="ADAL" clId="{C2A075CF-C4D9-45BF-A2F4-9F4744A685AF}" dt="2023-09-06T11:09:34.920" v="3" actId="20577"/>
          <ac:spMkLst>
            <pc:docMk/>
            <pc:sldMk cId="1946753280" sldId="816"/>
            <ac:spMk id="3" creationId="{63E638E1-0E19-7F02-7FE0-49EBCE47EBFA}"/>
          </ac:spMkLst>
        </pc:spChg>
      </pc:sldChg>
      <pc:sldChg chg="modSp mod">
        <pc:chgData name="Matthieu De Mari" userId="dfb708c9-d8dc-439f-9a3b-c772bf4a311c" providerId="ADAL" clId="{C2A075CF-C4D9-45BF-A2F4-9F4744A685AF}" dt="2024-01-21T10:26:11.141" v="276" actId="20577"/>
        <pc:sldMkLst>
          <pc:docMk/>
          <pc:sldMk cId="336555302" sldId="819"/>
        </pc:sldMkLst>
        <pc:spChg chg="mod">
          <ac:chgData name="Matthieu De Mari" userId="dfb708c9-d8dc-439f-9a3b-c772bf4a311c" providerId="ADAL" clId="{C2A075CF-C4D9-45BF-A2F4-9F4744A685AF}" dt="2024-01-21T10:26:11.141" v="276" actId="20577"/>
          <ac:spMkLst>
            <pc:docMk/>
            <pc:sldMk cId="336555302" sldId="819"/>
            <ac:spMk id="3" creationId="{593B6C32-2754-00A2-7A8E-EF46AD4E3535}"/>
          </ac:spMkLst>
        </pc:spChg>
      </pc:sldChg>
      <pc:sldChg chg="modSp mod">
        <pc:chgData name="Matthieu De Mari" userId="dfb708c9-d8dc-439f-9a3b-c772bf4a311c" providerId="ADAL" clId="{C2A075CF-C4D9-45BF-A2F4-9F4744A685AF}" dt="2024-01-21T10:26:30.052" v="278" actId="20577"/>
        <pc:sldMkLst>
          <pc:docMk/>
          <pc:sldMk cId="986128993" sldId="821"/>
        </pc:sldMkLst>
        <pc:spChg chg="mod">
          <ac:chgData name="Matthieu De Mari" userId="dfb708c9-d8dc-439f-9a3b-c772bf4a311c" providerId="ADAL" clId="{C2A075CF-C4D9-45BF-A2F4-9F4744A685AF}" dt="2024-01-21T10:26:28.841" v="277" actId="20577"/>
          <ac:spMkLst>
            <pc:docMk/>
            <pc:sldMk cId="986128993" sldId="821"/>
            <ac:spMk id="8" creationId="{AA7E55B2-99AA-F595-1154-A6F073159D6C}"/>
          </ac:spMkLst>
        </pc:spChg>
        <pc:spChg chg="mod">
          <ac:chgData name="Matthieu De Mari" userId="dfb708c9-d8dc-439f-9a3b-c772bf4a311c" providerId="ADAL" clId="{C2A075CF-C4D9-45BF-A2F4-9F4744A685AF}" dt="2024-01-21T10:26:30.052" v="278" actId="20577"/>
          <ac:spMkLst>
            <pc:docMk/>
            <pc:sldMk cId="986128993" sldId="821"/>
            <ac:spMk id="10" creationId="{85B82369-5B36-7EDE-1000-6F2B86EC63E1}"/>
          </ac:spMkLst>
        </pc:spChg>
      </pc:sldChg>
      <pc:sldChg chg="modSp">
        <pc:chgData name="Matthieu De Mari" userId="dfb708c9-d8dc-439f-9a3b-c772bf4a311c" providerId="ADAL" clId="{C2A075CF-C4D9-45BF-A2F4-9F4744A685AF}" dt="2024-02-06T09:24:52.898" v="452" actId="20577"/>
        <pc:sldMkLst>
          <pc:docMk/>
          <pc:sldMk cId="386474252" sldId="827"/>
        </pc:sldMkLst>
        <pc:spChg chg="mod">
          <ac:chgData name="Matthieu De Mari" userId="dfb708c9-d8dc-439f-9a3b-c772bf4a311c" providerId="ADAL" clId="{C2A075CF-C4D9-45BF-A2F4-9F4744A685AF}" dt="2024-02-06T09:24:52.898" v="452" actId="20577"/>
          <ac:spMkLst>
            <pc:docMk/>
            <pc:sldMk cId="386474252" sldId="827"/>
            <ac:spMk id="3" creationId="{F0814AA9-339A-72D8-E8A9-C066A3ED5800}"/>
          </ac:spMkLst>
        </pc:spChg>
      </pc:sldChg>
      <pc:sldChg chg="modSp mod">
        <pc:chgData name="Matthieu De Mari" userId="dfb708c9-d8dc-439f-9a3b-c772bf4a311c" providerId="ADAL" clId="{C2A075CF-C4D9-45BF-A2F4-9F4744A685AF}" dt="2024-01-21T10:24:10.365" v="218" actId="113"/>
        <pc:sldMkLst>
          <pc:docMk/>
          <pc:sldMk cId="2441798468" sldId="829"/>
        </pc:sldMkLst>
        <pc:spChg chg="mod">
          <ac:chgData name="Matthieu De Mari" userId="dfb708c9-d8dc-439f-9a3b-c772bf4a311c" providerId="ADAL" clId="{C2A075CF-C4D9-45BF-A2F4-9F4744A685AF}" dt="2024-01-21T10:24:10.365" v="218" actId="113"/>
          <ac:spMkLst>
            <pc:docMk/>
            <pc:sldMk cId="2441798468" sldId="829"/>
            <ac:spMk id="3" creationId="{63E638E1-0E19-7F02-7FE0-49EBCE47EBFA}"/>
          </ac:spMkLst>
        </pc:spChg>
      </pc:sldChg>
      <pc:sldChg chg="modSp mod">
        <pc:chgData name="Matthieu De Mari" userId="dfb708c9-d8dc-439f-9a3b-c772bf4a311c" providerId="ADAL" clId="{C2A075CF-C4D9-45BF-A2F4-9F4744A685AF}" dt="2024-01-21T10:25:50.795" v="270" actId="1076"/>
        <pc:sldMkLst>
          <pc:docMk/>
          <pc:sldMk cId="491711875" sldId="830"/>
        </pc:sldMkLst>
        <pc:spChg chg="mod">
          <ac:chgData name="Matthieu De Mari" userId="dfb708c9-d8dc-439f-9a3b-c772bf4a311c" providerId="ADAL" clId="{C2A075CF-C4D9-45BF-A2F4-9F4744A685AF}" dt="2024-01-21T10:25:45.439" v="269" actId="20577"/>
          <ac:spMkLst>
            <pc:docMk/>
            <pc:sldMk cId="491711875" sldId="830"/>
            <ac:spMk id="3" creationId="{63E638E1-0E19-7F02-7FE0-49EBCE47EBFA}"/>
          </ac:spMkLst>
        </pc:spChg>
        <pc:picChg chg="mod">
          <ac:chgData name="Matthieu De Mari" userId="dfb708c9-d8dc-439f-9a3b-c772bf4a311c" providerId="ADAL" clId="{C2A075CF-C4D9-45BF-A2F4-9F4744A685AF}" dt="2024-01-21T10:25:50.795" v="270" actId="1076"/>
          <ac:picMkLst>
            <pc:docMk/>
            <pc:sldMk cId="491711875" sldId="830"/>
            <ac:picMk id="6" creationId="{CA2AFA82-4109-7FB0-8594-582930CE5F91}"/>
          </ac:picMkLst>
        </pc:picChg>
      </pc:sldChg>
      <pc:sldChg chg="delSp modSp add mod modClrScheme chgLayout">
        <pc:chgData name="Matthieu De Mari" userId="dfb708c9-d8dc-439f-9a3b-c772bf4a311c" providerId="ADAL" clId="{C2A075CF-C4D9-45BF-A2F4-9F4744A685AF}" dt="2024-01-21T10:19:34.397" v="105" actId="27636"/>
        <pc:sldMkLst>
          <pc:docMk/>
          <pc:sldMk cId="124198755" sldId="831"/>
        </pc:sldMkLst>
        <pc:spChg chg="mod ord">
          <ac:chgData name="Matthieu De Mari" userId="dfb708c9-d8dc-439f-9a3b-c772bf4a311c" providerId="ADAL" clId="{C2A075CF-C4D9-45BF-A2F4-9F4744A685AF}" dt="2024-01-21T10:19:25.746" v="100" actId="700"/>
          <ac:spMkLst>
            <pc:docMk/>
            <pc:sldMk cId="124198755" sldId="831"/>
            <ac:spMk id="2" creationId="{A8C99902-2A36-9C91-5F2C-9819DE23FB0C}"/>
          </ac:spMkLst>
        </pc:spChg>
        <pc:spChg chg="mod ord">
          <ac:chgData name="Matthieu De Mari" userId="dfb708c9-d8dc-439f-9a3b-c772bf4a311c" providerId="ADAL" clId="{C2A075CF-C4D9-45BF-A2F4-9F4744A685AF}" dt="2024-01-21T10:19:34.397" v="105" actId="27636"/>
          <ac:spMkLst>
            <pc:docMk/>
            <pc:sldMk cId="124198755" sldId="831"/>
            <ac:spMk id="3" creationId="{F0814AA9-339A-72D8-E8A9-C066A3ED5800}"/>
          </ac:spMkLst>
        </pc:spChg>
        <pc:spChg chg="del mod">
          <ac:chgData name="Matthieu De Mari" userId="dfb708c9-d8dc-439f-9a3b-c772bf4a311c" providerId="ADAL" clId="{C2A075CF-C4D9-45BF-A2F4-9F4744A685AF}" dt="2024-01-21T10:19:25.746" v="100" actId="700"/>
          <ac:spMkLst>
            <pc:docMk/>
            <pc:sldMk cId="124198755" sldId="831"/>
            <ac:spMk id="4" creationId="{73645EA5-24B1-2D96-6660-3C5A2AEA5B3E}"/>
          </ac:spMkLst>
        </pc:spChg>
      </pc:sldChg>
      <pc:sldChg chg="delSp modSp add mod modClrScheme chgLayout">
        <pc:chgData name="Matthieu De Mari" userId="dfb708c9-d8dc-439f-9a3b-c772bf4a311c" providerId="ADAL" clId="{C2A075CF-C4D9-45BF-A2F4-9F4744A685AF}" dt="2024-01-21T10:20:21.690" v="115" actId="700"/>
        <pc:sldMkLst>
          <pc:docMk/>
          <pc:sldMk cId="1710209134" sldId="832"/>
        </pc:sldMkLst>
        <pc:spChg chg="mod ord">
          <ac:chgData name="Matthieu De Mari" userId="dfb708c9-d8dc-439f-9a3b-c772bf4a311c" providerId="ADAL" clId="{C2A075CF-C4D9-45BF-A2F4-9F4744A685AF}" dt="2024-01-21T10:20:21.690" v="115" actId="700"/>
          <ac:spMkLst>
            <pc:docMk/>
            <pc:sldMk cId="1710209134" sldId="832"/>
            <ac:spMk id="2" creationId="{A8C99902-2A36-9C91-5F2C-9819DE23FB0C}"/>
          </ac:spMkLst>
        </pc:spChg>
        <pc:spChg chg="mod ord">
          <ac:chgData name="Matthieu De Mari" userId="dfb708c9-d8dc-439f-9a3b-c772bf4a311c" providerId="ADAL" clId="{C2A075CF-C4D9-45BF-A2F4-9F4744A685AF}" dt="2024-01-21T10:20:21.690" v="115" actId="700"/>
          <ac:spMkLst>
            <pc:docMk/>
            <pc:sldMk cId="1710209134" sldId="832"/>
            <ac:spMk id="3" creationId="{F0814AA9-339A-72D8-E8A9-C066A3ED5800}"/>
          </ac:spMkLst>
        </pc:spChg>
        <pc:spChg chg="del">
          <ac:chgData name="Matthieu De Mari" userId="dfb708c9-d8dc-439f-9a3b-c772bf4a311c" providerId="ADAL" clId="{C2A075CF-C4D9-45BF-A2F4-9F4744A685AF}" dt="2024-01-21T10:20:18.224" v="114" actId="478"/>
          <ac:spMkLst>
            <pc:docMk/>
            <pc:sldMk cId="1710209134" sldId="832"/>
            <ac:spMk id="5" creationId="{66EACFFC-77D9-FFF7-F013-E5C19F4A5D72}"/>
          </ac:spMkLst>
        </pc:spChg>
      </pc:sldChg>
      <pc:sldChg chg="add">
        <pc:chgData name="Matthieu De Mari" userId="dfb708c9-d8dc-439f-9a3b-c772bf4a311c" providerId="ADAL" clId="{C2A075CF-C4D9-45BF-A2F4-9F4744A685AF}" dt="2024-02-06T09:25:45.070" v="512"/>
        <pc:sldMkLst>
          <pc:docMk/>
          <pc:sldMk cId="3288933084" sldId="833"/>
        </pc:sldMkLst>
      </pc:sldChg>
    </pc:docChg>
  </pc:docChgLst>
  <pc:docChgLst>
    <pc:chgData name="Matthieu De Mari" userId="dfb708c9-d8dc-439f-9a3b-c772bf4a311c" providerId="ADAL" clId="{8EE40018-26BD-4A7B-8D17-70AC8417C2D0}"/>
    <pc:docChg chg="undo custSel addSld delSld modSld addSection delSection modSection">
      <pc:chgData name="Matthieu De Mari" userId="dfb708c9-d8dc-439f-9a3b-c772bf4a311c" providerId="ADAL" clId="{8EE40018-26BD-4A7B-8D17-70AC8417C2D0}" dt="2022-11-16T06:55:05.435" v="67" actId="47"/>
      <pc:docMkLst>
        <pc:docMk/>
      </pc:docMkLst>
      <pc:sldChg chg="modSp mod">
        <pc:chgData name="Matthieu De Mari" userId="dfb708c9-d8dc-439f-9a3b-c772bf4a311c" providerId="ADAL" clId="{8EE40018-26BD-4A7B-8D17-70AC8417C2D0}" dt="2022-11-16T06:55:04.205" v="66" actId="20577"/>
        <pc:sldMkLst>
          <pc:docMk/>
          <pc:sldMk cId="3442501962" sldId="257"/>
        </pc:sldMkLst>
        <pc:spChg chg="mod">
          <ac:chgData name="Matthieu De Mari" userId="dfb708c9-d8dc-439f-9a3b-c772bf4a311c" providerId="ADAL" clId="{8EE40018-26BD-4A7B-8D17-70AC8417C2D0}" dt="2022-11-16T06:53:53.988" v="14" actId="20577"/>
          <ac:spMkLst>
            <pc:docMk/>
            <pc:sldMk cId="3442501962" sldId="257"/>
            <ac:spMk id="2" creationId="{49D40417-A4D3-4CE8-96E7-708E2439AE7B}"/>
          </ac:spMkLst>
        </pc:spChg>
        <pc:spChg chg="mod">
          <ac:chgData name="Matthieu De Mari" userId="dfb708c9-d8dc-439f-9a3b-c772bf4a311c" providerId="ADAL" clId="{8EE40018-26BD-4A7B-8D17-70AC8417C2D0}" dt="2022-11-16T06:55:04.205" v="66" actId="20577"/>
          <ac:spMkLst>
            <pc:docMk/>
            <pc:sldMk cId="3442501962" sldId="257"/>
            <ac:spMk id="3" creationId="{35995840-A9D9-479A-A34F-EA7DC229D38E}"/>
          </ac:spMkLst>
        </pc:spChg>
      </pc:sldChg>
      <pc:sldChg chg="del">
        <pc:chgData name="Matthieu De Mari" userId="dfb708c9-d8dc-439f-9a3b-c772bf4a311c" providerId="ADAL" clId="{8EE40018-26BD-4A7B-8D17-70AC8417C2D0}" dt="2022-11-16T06:54:01.441" v="17" actId="47"/>
        <pc:sldMkLst>
          <pc:docMk/>
          <pc:sldMk cId="3556835968" sldId="261"/>
        </pc:sldMkLst>
      </pc:sldChg>
      <pc:sldChg chg="modSp mod">
        <pc:chgData name="Matthieu De Mari" userId="dfb708c9-d8dc-439f-9a3b-c772bf4a311c" providerId="ADAL" clId="{8EE40018-26BD-4A7B-8D17-70AC8417C2D0}" dt="2022-11-16T06:54:47.612" v="47" actId="20577"/>
        <pc:sldMkLst>
          <pc:docMk/>
          <pc:sldMk cId="1893873068" sldId="266"/>
        </pc:sldMkLst>
        <pc:spChg chg="mod">
          <ac:chgData name="Matthieu De Mari" userId="dfb708c9-d8dc-439f-9a3b-c772bf4a311c" providerId="ADAL" clId="{8EE40018-26BD-4A7B-8D17-70AC8417C2D0}" dt="2022-11-16T06:54:47.612" v="47" actId="20577"/>
          <ac:spMkLst>
            <pc:docMk/>
            <pc:sldMk cId="1893873068" sldId="266"/>
            <ac:spMk id="5" creationId="{7D0CB248-82F3-414A-84E4-14EF63C7FB27}"/>
          </ac:spMkLst>
        </pc:spChg>
      </pc:sldChg>
      <pc:sldChg chg="modSp mod">
        <pc:chgData name="Matthieu De Mari" userId="dfb708c9-d8dc-439f-9a3b-c772bf4a311c" providerId="ADAL" clId="{8EE40018-26BD-4A7B-8D17-70AC8417C2D0}" dt="2022-11-16T06:54:56.797" v="60" actId="20577"/>
        <pc:sldMkLst>
          <pc:docMk/>
          <pc:sldMk cId="3880949074" sldId="267"/>
        </pc:sldMkLst>
        <pc:spChg chg="mod">
          <ac:chgData name="Matthieu De Mari" userId="dfb708c9-d8dc-439f-9a3b-c772bf4a311c" providerId="ADAL" clId="{8EE40018-26BD-4A7B-8D17-70AC8417C2D0}" dt="2022-11-16T06:54:56.797" v="60" actId="20577"/>
          <ac:spMkLst>
            <pc:docMk/>
            <pc:sldMk cId="3880949074" sldId="267"/>
            <ac:spMk id="3" creationId="{C71C8DD6-14D1-44DF-9843-EFEDF44E39A2}"/>
          </ac:spMkLst>
        </pc:spChg>
      </pc:sldChg>
      <pc:sldChg chg="del">
        <pc:chgData name="Matthieu De Mari" userId="dfb708c9-d8dc-439f-9a3b-c772bf4a311c" providerId="ADAL" clId="{8EE40018-26BD-4A7B-8D17-70AC8417C2D0}" dt="2022-11-16T06:54:02.421" v="18" actId="47"/>
        <pc:sldMkLst>
          <pc:docMk/>
          <pc:sldMk cId="969289828" sldId="271"/>
        </pc:sldMkLst>
      </pc:sldChg>
      <pc:sldChg chg="del">
        <pc:chgData name="Matthieu De Mari" userId="dfb708c9-d8dc-439f-9a3b-c772bf4a311c" providerId="ADAL" clId="{8EE40018-26BD-4A7B-8D17-70AC8417C2D0}" dt="2022-11-16T06:54:02.421" v="18" actId="47"/>
        <pc:sldMkLst>
          <pc:docMk/>
          <pc:sldMk cId="543657650" sldId="273"/>
        </pc:sldMkLst>
      </pc:sldChg>
      <pc:sldChg chg="del">
        <pc:chgData name="Matthieu De Mari" userId="dfb708c9-d8dc-439f-9a3b-c772bf4a311c" providerId="ADAL" clId="{8EE40018-26BD-4A7B-8D17-70AC8417C2D0}" dt="2022-11-16T06:54:01.441" v="17" actId="47"/>
        <pc:sldMkLst>
          <pc:docMk/>
          <pc:sldMk cId="3687792543" sldId="275"/>
        </pc:sldMkLst>
      </pc:sldChg>
      <pc:sldChg chg="del">
        <pc:chgData name="Matthieu De Mari" userId="dfb708c9-d8dc-439f-9a3b-c772bf4a311c" providerId="ADAL" clId="{8EE40018-26BD-4A7B-8D17-70AC8417C2D0}" dt="2022-11-16T06:54:03.510" v="19" actId="47"/>
        <pc:sldMkLst>
          <pc:docMk/>
          <pc:sldMk cId="1852878019" sldId="276"/>
        </pc:sldMkLst>
      </pc:sldChg>
      <pc:sldChg chg="del">
        <pc:chgData name="Matthieu De Mari" userId="dfb708c9-d8dc-439f-9a3b-c772bf4a311c" providerId="ADAL" clId="{8EE40018-26BD-4A7B-8D17-70AC8417C2D0}" dt="2022-11-16T06:54:02.421" v="18" actId="47"/>
        <pc:sldMkLst>
          <pc:docMk/>
          <pc:sldMk cId="355509003" sldId="278"/>
        </pc:sldMkLst>
      </pc:sldChg>
      <pc:sldChg chg="del">
        <pc:chgData name="Matthieu De Mari" userId="dfb708c9-d8dc-439f-9a3b-c772bf4a311c" providerId="ADAL" clId="{8EE40018-26BD-4A7B-8D17-70AC8417C2D0}" dt="2022-11-16T06:54:02.421" v="18" actId="47"/>
        <pc:sldMkLst>
          <pc:docMk/>
          <pc:sldMk cId="3873470932" sldId="280"/>
        </pc:sldMkLst>
      </pc:sldChg>
      <pc:sldChg chg="del">
        <pc:chgData name="Matthieu De Mari" userId="dfb708c9-d8dc-439f-9a3b-c772bf4a311c" providerId="ADAL" clId="{8EE40018-26BD-4A7B-8D17-70AC8417C2D0}" dt="2022-11-16T06:54:02.421" v="18" actId="47"/>
        <pc:sldMkLst>
          <pc:docMk/>
          <pc:sldMk cId="3477464442" sldId="281"/>
        </pc:sldMkLst>
      </pc:sldChg>
      <pc:sldChg chg="del">
        <pc:chgData name="Matthieu De Mari" userId="dfb708c9-d8dc-439f-9a3b-c772bf4a311c" providerId="ADAL" clId="{8EE40018-26BD-4A7B-8D17-70AC8417C2D0}" dt="2022-11-16T06:54:02.421" v="18" actId="47"/>
        <pc:sldMkLst>
          <pc:docMk/>
          <pc:sldMk cId="4219540979" sldId="282"/>
        </pc:sldMkLst>
      </pc:sldChg>
      <pc:sldChg chg="modSp del mod">
        <pc:chgData name="Matthieu De Mari" userId="dfb708c9-d8dc-439f-9a3b-c772bf4a311c" providerId="ADAL" clId="{8EE40018-26BD-4A7B-8D17-70AC8417C2D0}" dt="2022-11-16T06:55:05.435" v="67" actId="47"/>
        <pc:sldMkLst>
          <pc:docMk/>
          <pc:sldMk cId="2071167148" sldId="284"/>
        </pc:sldMkLst>
        <pc:spChg chg="mod">
          <ac:chgData name="Matthieu De Mari" userId="dfb708c9-d8dc-439f-9a3b-c772bf4a311c" providerId="ADAL" clId="{8EE40018-26BD-4A7B-8D17-70AC8417C2D0}" dt="2022-11-16T06:53:55.915" v="16" actId="20577"/>
          <ac:spMkLst>
            <pc:docMk/>
            <pc:sldMk cId="2071167148" sldId="284"/>
            <ac:spMk id="2" creationId="{49D40417-A4D3-4CE8-96E7-708E2439AE7B}"/>
          </ac:spMkLst>
        </pc:spChg>
        <pc:spChg chg="mod">
          <ac:chgData name="Matthieu De Mari" userId="dfb708c9-d8dc-439f-9a3b-c772bf4a311c" providerId="ADAL" clId="{8EE40018-26BD-4A7B-8D17-70AC8417C2D0}" dt="2022-11-16T06:55:01.339" v="63" actId="20577"/>
          <ac:spMkLst>
            <pc:docMk/>
            <pc:sldMk cId="2071167148" sldId="284"/>
            <ac:spMk id="3" creationId="{35995840-A9D9-479A-A34F-EA7DC229D38E}"/>
          </ac:spMkLst>
        </pc:spChg>
      </pc:sldChg>
      <pc:sldChg chg="del">
        <pc:chgData name="Matthieu De Mari" userId="dfb708c9-d8dc-439f-9a3b-c772bf4a311c" providerId="ADAL" clId="{8EE40018-26BD-4A7B-8D17-70AC8417C2D0}" dt="2022-11-16T06:54:14.637" v="28" actId="47"/>
        <pc:sldMkLst>
          <pc:docMk/>
          <pc:sldMk cId="3743280645" sldId="285"/>
        </pc:sldMkLst>
      </pc:sldChg>
      <pc:sldChg chg="del">
        <pc:chgData name="Matthieu De Mari" userId="dfb708c9-d8dc-439f-9a3b-c772bf4a311c" providerId="ADAL" clId="{8EE40018-26BD-4A7B-8D17-70AC8417C2D0}" dt="2022-11-16T06:54:02.421" v="18" actId="47"/>
        <pc:sldMkLst>
          <pc:docMk/>
          <pc:sldMk cId="2640130553" sldId="286"/>
        </pc:sldMkLst>
      </pc:sldChg>
      <pc:sldChg chg="del">
        <pc:chgData name="Matthieu De Mari" userId="dfb708c9-d8dc-439f-9a3b-c772bf4a311c" providerId="ADAL" clId="{8EE40018-26BD-4A7B-8D17-70AC8417C2D0}" dt="2022-11-16T06:54:03.510" v="19" actId="47"/>
        <pc:sldMkLst>
          <pc:docMk/>
          <pc:sldMk cId="3356285317" sldId="289"/>
        </pc:sldMkLst>
      </pc:sldChg>
      <pc:sldChg chg="del">
        <pc:chgData name="Matthieu De Mari" userId="dfb708c9-d8dc-439f-9a3b-c772bf4a311c" providerId="ADAL" clId="{8EE40018-26BD-4A7B-8D17-70AC8417C2D0}" dt="2022-11-16T06:54:03.510" v="19" actId="47"/>
        <pc:sldMkLst>
          <pc:docMk/>
          <pc:sldMk cId="473860244" sldId="290"/>
        </pc:sldMkLst>
      </pc:sldChg>
      <pc:sldChg chg="del">
        <pc:chgData name="Matthieu De Mari" userId="dfb708c9-d8dc-439f-9a3b-c772bf4a311c" providerId="ADAL" clId="{8EE40018-26BD-4A7B-8D17-70AC8417C2D0}" dt="2022-11-16T06:54:03.510" v="19" actId="47"/>
        <pc:sldMkLst>
          <pc:docMk/>
          <pc:sldMk cId="290213158" sldId="291"/>
        </pc:sldMkLst>
      </pc:sldChg>
      <pc:sldChg chg="del">
        <pc:chgData name="Matthieu De Mari" userId="dfb708c9-d8dc-439f-9a3b-c772bf4a311c" providerId="ADAL" clId="{8EE40018-26BD-4A7B-8D17-70AC8417C2D0}" dt="2022-11-16T06:54:03.510" v="19" actId="47"/>
        <pc:sldMkLst>
          <pc:docMk/>
          <pc:sldMk cId="3717810270" sldId="292"/>
        </pc:sldMkLst>
      </pc:sldChg>
      <pc:sldChg chg="del">
        <pc:chgData name="Matthieu De Mari" userId="dfb708c9-d8dc-439f-9a3b-c772bf4a311c" providerId="ADAL" clId="{8EE40018-26BD-4A7B-8D17-70AC8417C2D0}" dt="2022-11-16T06:54:03.510" v="19" actId="47"/>
        <pc:sldMkLst>
          <pc:docMk/>
          <pc:sldMk cId="2783948156" sldId="293"/>
        </pc:sldMkLst>
      </pc:sldChg>
      <pc:sldChg chg="del">
        <pc:chgData name="Matthieu De Mari" userId="dfb708c9-d8dc-439f-9a3b-c772bf4a311c" providerId="ADAL" clId="{8EE40018-26BD-4A7B-8D17-70AC8417C2D0}" dt="2022-11-16T06:54:04.458" v="20" actId="47"/>
        <pc:sldMkLst>
          <pc:docMk/>
          <pc:sldMk cId="4179829315" sldId="294"/>
        </pc:sldMkLst>
      </pc:sldChg>
      <pc:sldChg chg="del">
        <pc:chgData name="Matthieu De Mari" userId="dfb708c9-d8dc-439f-9a3b-c772bf4a311c" providerId="ADAL" clId="{8EE40018-26BD-4A7B-8D17-70AC8417C2D0}" dt="2022-11-16T06:54:12.971" v="26" actId="47"/>
        <pc:sldMkLst>
          <pc:docMk/>
          <pc:sldMk cId="709624762" sldId="295"/>
        </pc:sldMkLst>
      </pc:sldChg>
      <pc:sldChg chg="del">
        <pc:chgData name="Matthieu De Mari" userId="dfb708c9-d8dc-439f-9a3b-c772bf4a311c" providerId="ADAL" clId="{8EE40018-26BD-4A7B-8D17-70AC8417C2D0}" dt="2022-11-16T06:54:11.293" v="25" actId="47"/>
        <pc:sldMkLst>
          <pc:docMk/>
          <pc:sldMk cId="2576857052" sldId="297"/>
        </pc:sldMkLst>
      </pc:sldChg>
      <pc:sldChg chg="del">
        <pc:chgData name="Matthieu De Mari" userId="dfb708c9-d8dc-439f-9a3b-c772bf4a311c" providerId="ADAL" clId="{8EE40018-26BD-4A7B-8D17-70AC8417C2D0}" dt="2022-11-16T06:54:04.458" v="20" actId="47"/>
        <pc:sldMkLst>
          <pc:docMk/>
          <pc:sldMk cId="1885656403" sldId="298"/>
        </pc:sldMkLst>
      </pc:sldChg>
      <pc:sldChg chg="del">
        <pc:chgData name="Matthieu De Mari" userId="dfb708c9-d8dc-439f-9a3b-c772bf4a311c" providerId="ADAL" clId="{8EE40018-26BD-4A7B-8D17-70AC8417C2D0}" dt="2022-11-16T06:54:04.458" v="20" actId="47"/>
        <pc:sldMkLst>
          <pc:docMk/>
          <pc:sldMk cId="3768793426" sldId="299"/>
        </pc:sldMkLst>
      </pc:sldChg>
      <pc:sldChg chg="del">
        <pc:chgData name="Matthieu De Mari" userId="dfb708c9-d8dc-439f-9a3b-c772bf4a311c" providerId="ADAL" clId="{8EE40018-26BD-4A7B-8D17-70AC8417C2D0}" dt="2022-11-16T06:54:07.519" v="22" actId="47"/>
        <pc:sldMkLst>
          <pc:docMk/>
          <pc:sldMk cId="902380433" sldId="300"/>
        </pc:sldMkLst>
      </pc:sldChg>
      <pc:sldChg chg="del">
        <pc:chgData name="Matthieu De Mari" userId="dfb708c9-d8dc-439f-9a3b-c772bf4a311c" providerId="ADAL" clId="{8EE40018-26BD-4A7B-8D17-70AC8417C2D0}" dt="2022-11-16T06:54:08.404" v="23" actId="47"/>
        <pc:sldMkLst>
          <pc:docMk/>
          <pc:sldMk cId="2202284175" sldId="301"/>
        </pc:sldMkLst>
      </pc:sldChg>
      <pc:sldChg chg="del">
        <pc:chgData name="Matthieu De Mari" userId="dfb708c9-d8dc-439f-9a3b-c772bf4a311c" providerId="ADAL" clId="{8EE40018-26BD-4A7B-8D17-70AC8417C2D0}" dt="2022-11-16T06:54:09.190" v="24" actId="47"/>
        <pc:sldMkLst>
          <pc:docMk/>
          <pc:sldMk cId="1547433389" sldId="302"/>
        </pc:sldMkLst>
      </pc:sldChg>
      <pc:sldChg chg="del">
        <pc:chgData name="Matthieu De Mari" userId="dfb708c9-d8dc-439f-9a3b-c772bf4a311c" providerId="ADAL" clId="{8EE40018-26BD-4A7B-8D17-70AC8417C2D0}" dt="2022-11-16T06:54:04.458" v="20" actId="47"/>
        <pc:sldMkLst>
          <pc:docMk/>
          <pc:sldMk cId="3335250243" sldId="303"/>
        </pc:sldMkLst>
      </pc:sldChg>
      <pc:sldChg chg="del">
        <pc:chgData name="Matthieu De Mari" userId="dfb708c9-d8dc-439f-9a3b-c772bf4a311c" providerId="ADAL" clId="{8EE40018-26BD-4A7B-8D17-70AC8417C2D0}" dt="2022-11-16T06:54:03.510" v="19" actId="47"/>
        <pc:sldMkLst>
          <pc:docMk/>
          <pc:sldMk cId="349456406" sldId="305"/>
        </pc:sldMkLst>
      </pc:sldChg>
      <pc:sldChg chg="del">
        <pc:chgData name="Matthieu De Mari" userId="dfb708c9-d8dc-439f-9a3b-c772bf4a311c" providerId="ADAL" clId="{8EE40018-26BD-4A7B-8D17-70AC8417C2D0}" dt="2022-11-16T06:54:06.554" v="21" actId="47"/>
        <pc:sldMkLst>
          <pc:docMk/>
          <pc:sldMk cId="1917974936" sldId="307"/>
        </pc:sldMkLst>
      </pc:sldChg>
      <pc:sldChg chg="del">
        <pc:chgData name="Matthieu De Mari" userId="dfb708c9-d8dc-439f-9a3b-c772bf4a311c" providerId="ADAL" clId="{8EE40018-26BD-4A7B-8D17-70AC8417C2D0}" dt="2022-11-16T06:54:06.554" v="21" actId="47"/>
        <pc:sldMkLst>
          <pc:docMk/>
          <pc:sldMk cId="2278752964" sldId="309"/>
        </pc:sldMkLst>
      </pc:sldChg>
      <pc:sldChg chg="del">
        <pc:chgData name="Matthieu De Mari" userId="dfb708c9-d8dc-439f-9a3b-c772bf4a311c" providerId="ADAL" clId="{8EE40018-26BD-4A7B-8D17-70AC8417C2D0}" dt="2022-11-16T06:54:06.554" v="21" actId="47"/>
        <pc:sldMkLst>
          <pc:docMk/>
          <pc:sldMk cId="3317882412" sldId="310"/>
        </pc:sldMkLst>
      </pc:sldChg>
      <pc:sldChg chg="del">
        <pc:chgData name="Matthieu De Mari" userId="dfb708c9-d8dc-439f-9a3b-c772bf4a311c" providerId="ADAL" clId="{8EE40018-26BD-4A7B-8D17-70AC8417C2D0}" dt="2022-11-16T06:54:06.554" v="21" actId="47"/>
        <pc:sldMkLst>
          <pc:docMk/>
          <pc:sldMk cId="3051144984" sldId="311"/>
        </pc:sldMkLst>
      </pc:sldChg>
      <pc:sldChg chg="del">
        <pc:chgData name="Matthieu De Mari" userId="dfb708c9-d8dc-439f-9a3b-c772bf4a311c" providerId="ADAL" clId="{8EE40018-26BD-4A7B-8D17-70AC8417C2D0}" dt="2022-11-16T06:54:06.554" v="21" actId="47"/>
        <pc:sldMkLst>
          <pc:docMk/>
          <pc:sldMk cId="666448182" sldId="313"/>
        </pc:sldMkLst>
      </pc:sldChg>
      <pc:sldChg chg="del">
        <pc:chgData name="Matthieu De Mari" userId="dfb708c9-d8dc-439f-9a3b-c772bf4a311c" providerId="ADAL" clId="{8EE40018-26BD-4A7B-8D17-70AC8417C2D0}" dt="2022-11-16T06:54:06.554" v="21" actId="47"/>
        <pc:sldMkLst>
          <pc:docMk/>
          <pc:sldMk cId="1701431758" sldId="314"/>
        </pc:sldMkLst>
      </pc:sldChg>
      <pc:sldChg chg="del">
        <pc:chgData name="Matthieu De Mari" userId="dfb708c9-d8dc-439f-9a3b-c772bf4a311c" providerId="ADAL" clId="{8EE40018-26BD-4A7B-8D17-70AC8417C2D0}" dt="2022-11-16T06:54:06.554" v="21" actId="47"/>
        <pc:sldMkLst>
          <pc:docMk/>
          <pc:sldMk cId="1813469429" sldId="315"/>
        </pc:sldMkLst>
      </pc:sldChg>
      <pc:sldChg chg="del">
        <pc:chgData name="Matthieu De Mari" userId="dfb708c9-d8dc-439f-9a3b-c772bf4a311c" providerId="ADAL" clId="{8EE40018-26BD-4A7B-8D17-70AC8417C2D0}" dt="2022-11-16T06:54:07.519" v="22" actId="47"/>
        <pc:sldMkLst>
          <pc:docMk/>
          <pc:sldMk cId="3619476332" sldId="316"/>
        </pc:sldMkLst>
      </pc:sldChg>
      <pc:sldChg chg="del">
        <pc:chgData name="Matthieu De Mari" userId="dfb708c9-d8dc-439f-9a3b-c772bf4a311c" providerId="ADAL" clId="{8EE40018-26BD-4A7B-8D17-70AC8417C2D0}" dt="2022-11-16T06:54:07.519" v="22" actId="47"/>
        <pc:sldMkLst>
          <pc:docMk/>
          <pc:sldMk cId="3133188960" sldId="317"/>
        </pc:sldMkLst>
      </pc:sldChg>
      <pc:sldChg chg="del">
        <pc:chgData name="Matthieu De Mari" userId="dfb708c9-d8dc-439f-9a3b-c772bf4a311c" providerId="ADAL" clId="{8EE40018-26BD-4A7B-8D17-70AC8417C2D0}" dt="2022-11-16T06:54:07.519" v="22" actId="47"/>
        <pc:sldMkLst>
          <pc:docMk/>
          <pc:sldMk cId="913491245" sldId="318"/>
        </pc:sldMkLst>
      </pc:sldChg>
      <pc:sldChg chg="del">
        <pc:chgData name="Matthieu De Mari" userId="dfb708c9-d8dc-439f-9a3b-c772bf4a311c" providerId="ADAL" clId="{8EE40018-26BD-4A7B-8D17-70AC8417C2D0}" dt="2022-11-16T06:54:07.519" v="22" actId="47"/>
        <pc:sldMkLst>
          <pc:docMk/>
          <pc:sldMk cId="369927457" sldId="319"/>
        </pc:sldMkLst>
      </pc:sldChg>
      <pc:sldChg chg="del">
        <pc:chgData name="Matthieu De Mari" userId="dfb708c9-d8dc-439f-9a3b-c772bf4a311c" providerId="ADAL" clId="{8EE40018-26BD-4A7B-8D17-70AC8417C2D0}" dt="2022-11-16T06:54:07.519" v="22" actId="47"/>
        <pc:sldMkLst>
          <pc:docMk/>
          <pc:sldMk cId="868347224" sldId="320"/>
        </pc:sldMkLst>
      </pc:sldChg>
      <pc:sldChg chg="del">
        <pc:chgData name="Matthieu De Mari" userId="dfb708c9-d8dc-439f-9a3b-c772bf4a311c" providerId="ADAL" clId="{8EE40018-26BD-4A7B-8D17-70AC8417C2D0}" dt="2022-11-16T06:54:07.519" v="22" actId="47"/>
        <pc:sldMkLst>
          <pc:docMk/>
          <pc:sldMk cId="2901421326" sldId="321"/>
        </pc:sldMkLst>
      </pc:sldChg>
      <pc:sldChg chg="del">
        <pc:chgData name="Matthieu De Mari" userId="dfb708c9-d8dc-439f-9a3b-c772bf4a311c" providerId="ADAL" clId="{8EE40018-26BD-4A7B-8D17-70AC8417C2D0}" dt="2022-11-16T06:54:07.519" v="22" actId="47"/>
        <pc:sldMkLst>
          <pc:docMk/>
          <pc:sldMk cId="386318379" sldId="322"/>
        </pc:sldMkLst>
      </pc:sldChg>
      <pc:sldChg chg="del">
        <pc:chgData name="Matthieu De Mari" userId="dfb708c9-d8dc-439f-9a3b-c772bf4a311c" providerId="ADAL" clId="{8EE40018-26BD-4A7B-8D17-70AC8417C2D0}" dt="2022-11-16T06:54:07.519" v="22" actId="47"/>
        <pc:sldMkLst>
          <pc:docMk/>
          <pc:sldMk cId="535785749" sldId="323"/>
        </pc:sldMkLst>
      </pc:sldChg>
      <pc:sldChg chg="del">
        <pc:chgData name="Matthieu De Mari" userId="dfb708c9-d8dc-439f-9a3b-c772bf4a311c" providerId="ADAL" clId="{8EE40018-26BD-4A7B-8D17-70AC8417C2D0}" dt="2022-11-16T06:54:07.519" v="22" actId="47"/>
        <pc:sldMkLst>
          <pc:docMk/>
          <pc:sldMk cId="573807039" sldId="324"/>
        </pc:sldMkLst>
      </pc:sldChg>
      <pc:sldChg chg="del">
        <pc:chgData name="Matthieu De Mari" userId="dfb708c9-d8dc-439f-9a3b-c772bf4a311c" providerId="ADAL" clId="{8EE40018-26BD-4A7B-8D17-70AC8417C2D0}" dt="2022-11-16T06:54:07.519" v="22" actId="47"/>
        <pc:sldMkLst>
          <pc:docMk/>
          <pc:sldMk cId="3026304390" sldId="325"/>
        </pc:sldMkLst>
      </pc:sldChg>
      <pc:sldChg chg="del">
        <pc:chgData name="Matthieu De Mari" userId="dfb708c9-d8dc-439f-9a3b-c772bf4a311c" providerId="ADAL" clId="{8EE40018-26BD-4A7B-8D17-70AC8417C2D0}" dt="2022-11-16T06:54:07.519" v="22" actId="47"/>
        <pc:sldMkLst>
          <pc:docMk/>
          <pc:sldMk cId="4144845603" sldId="326"/>
        </pc:sldMkLst>
      </pc:sldChg>
      <pc:sldChg chg="del">
        <pc:chgData name="Matthieu De Mari" userId="dfb708c9-d8dc-439f-9a3b-c772bf4a311c" providerId="ADAL" clId="{8EE40018-26BD-4A7B-8D17-70AC8417C2D0}" dt="2022-11-16T06:54:07.519" v="22" actId="47"/>
        <pc:sldMkLst>
          <pc:docMk/>
          <pc:sldMk cId="2128704617" sldId="328"/>
        </pc:sldMkLst>
      </pc:sldChg>
      <pc:sldChg chg="del">
        <pc:chgData name="Matthieu De Mari" userId="dfb708c9-d8dc-439f-9a3b-c772bf4a311c" providerId="ADAL" clId="{8EE40018-26BD-4A7B-8D17-70AC8417C2D0}" dt="2022-11-16T06:54:07.519" v="22" actId="47"/>
        <pc:sldMkLst>
          <pc:docMk/>
          <pc:sldMk cId="1228181526" sldId="329"/>
        </pc:sldMkLst>
      </pc:sldChg>
      <pc:sldChg chg="del">
        <pc:chgData name="Matthieu De Mari" userId="dfb708c9-d8dc-439f-9a3b-c772bf4a311c" providerId="ADAL" clId="{8EE40018-26BD-4A7B-8D17-70AC8417C2D0}" dt="2022-11-16T06:54:07.519" v="22" actId="47"/>
        <pc:sldMkLst>
          <pc:docMk/>
          <pc:sldMk cId="1086607777" sldId="331"/>
        </pc:sldMkLst>
      </pc:sldChg>
      <pc:sldChg chg="del">
        <pc:chgData name="Matthieu De Mari" userId="dfb708c9-d8dc-439f-9a3b-c772bf4a311c" providerId="ADAL" clId="{8EE40018-26BD-4A7B-8D17-70AC8417C2D0}" dt="2022-11-16T06:54:08.404" v="23" actId="47"/>
        <pc:sldMkLst>
          <pc:docMk/>
          <pc:sldMk cId="3744088925" sldId="332"/>
        </pc:sldMkLst>
      </pc:sldChg>
      <pc:sldChg chg="del">
        <pc:chgData name="Matthieu De Mari" userId="dfb708c9-d8dc-439f-9a3b-c772bf4a311c" providerId="ADAL" clId="{8EE40018-26BD-4A7B-8D17-70AC8417C2D0}" dt="2022-11-16T06:54:08.404" v="23" actId="47"/>
        <pc:sldMkLst>
          <pc:docMk/>
          <pc:sldMk cId="1824898086" sldId="334"/>
        </pc:sldMkLst>
      </pc:sldChg>
      <pc:sldChg chg="del">
        <pc:chgData name="Matthieu De Mari" userId="dfb708c9-d8dc-439f-9a3b-c772bf4a311c" providerId="ADAL" clId="{8EE40018-26BD-4A7B-8D17-70AC8417C2D0}" dt="2022-11-16T06:54:13.895" v="27" actId="47"/>
        <pc:sldMkLst>
          <pc:docMk/>
          <pc:sldMk cId="3704706604" sldId="335"/>
        </pc:sldMkLst>
      </pc:sldChg>
      <pc:sldChg chg="del">
        <pc:chgData name="Matthieu De Mari" userId="dfb708c9-d8dc-439f-9a3b-c772bf4a311c" providerId="ADAL" clId="{8EE40018-26BD-4A7B-8D17-70AC8417C2D0}" dt="2022-11-16T06:54:11.293" v="25" actId="47"/>
        <pc:sldMkLst>
          <pc:docMk/>
          <pc:sldMk cId="503014896" sldId="336"/>
        </pc:sldMkLst>
      </pc:sldChg>
      <pc:sldChg chg="del">
        <pc:chgData name="Matthieu De Mari" userId="dfb708c9-d8dc-439f-9a3b-c772bf4a311c" providerId="ADAL" clId="{8EE40018-26BD-4A7B-8D17-70AC8417C2D0}" dt="2022-11-16T06:54:11.293" v="25" actId="47"/>
        <pc:sldMkLst>
          <pc:docMk/>
          <pc:sldMk cId="1757180629" sldId="338"/>
        </pc:sldMkLst>
      </pc:sldChg>
      <pc:sldChg chg="del">
        <pc:chgData name="Matthieu De Mari" userId="dfb708c9-d8dc-439f-9a3b-c772bf4a311c" providerId="ADAL" clId="{8EE40018-26BD-4A7B-8D17-70AC8417C2D0}" dt="2022-11-16T06:54:11.293" v="25" actId="47"/>
        <pc:sldMkLst>
          <pc:docMk/>
          <pc:sldMk cId="3251712844" sldId="339"/>
        </pc:sldMkLst>
      </pc:sldChg>
      <pc:sldChg chg="del">
        <pc:chgData name="Matthieu De Mari" userId="dfb708c9-d8dc-439f-9a3b-c772bf4a311c" providerId="ADAL" clId="{8EE40018-26BD-4A7B-8D17-70AC8417C2D0}" dt="2022-11-16T06:54:11.293" v="25" actId="47"/>
        <pc:sldMkLst>
          <pc:docMk/>
          <pc:sldMk cId="3000047863" sldId="341"/>
        </pc:sldMkLst>
      </pc:sldChg>
      <pc:sldChg chg="del">
        <pc:chgData name="Matthieu De Mari" userId="dfb708c9-d8dc-439f-9a3b-c772bf4a311c" providerId="ADAL" clId="{8EE40018-26BD-4A7B-8D17-70AC8417C2D0}" dt="2022-11-16T06:54:11.293" v="25" actId="47"/>
        <pc:sldMkLst>
          <pc:docMk/>
          <pc:sldMk cId="3607475250" sldId="342"/>
        </pc:sldMkLst>
      </pc:sldChg>
      <pc:sldChg chg="del">
        <pc:chgData name="Matthieu De Mari" userId="dfb708c9-d8dc-439f-9a3b-c772bf4a311c" providerId="ADAL" clId="{8EE40018-26BD-4A7B-8D17-70AC8417C2D0}" dt="2022-11-16T06:54:11.293" v="25" actId="47"/>
        <pc:sldMkLst>
          <pc:docMk/>
          <pc:sldMk cId="2202386436" sldId="343"/>
        </pc:sldMkLst>
      </pc:sldChg>
      <pc:sldChg chg="del">
        <pc:chgData name="Matthieu De Mari" userId="dfb708c9-d8dc-439f-9a3b-c772bf4a311c" providerId="ADAL" clId="{8EE40018-26BD-4A7B-8D17-70AC8417C2D0}" dt="2022-11-16T06:54:14.637" v="28" actId="47"/>
        <pc:sldMkLst>
          <pc:docMk/>
          <pc:sldMk cId="4222503966" sldId="345"/>
        </pc:sldMkLst>
      </pc:sldChg>
      <pc:sldChg chg="modSp add del mod">
        <pc:chgData name="Matthieu De Mari" userId="dfb708c9-d8dc-439f-9a3b-c772bf4a311c" providerId="ADAL" clId="{8EE40018-26BD-4A7B-8D17-70AC8417C2D0}" dt="2022-11-16T06:54:26.067" v="39" actId="20577"/>
        <pc:sldMkLst>
          <pc:docMk/>
          <pc:sldMk cId="1036081419" sldId="346"/>
        </pc:sldMkLst>
        <pc:spChg chg="mod">
          <ac:chgData name="Matthieu De Mari" userId="dfb708c9-d8dc-439f-9a3b-c772bf4a311c" providerId="ADAL" clId="{8EE40018-26BD-4A7B-8D17-70AC8417C2D0}" dt="2022-11-16T06:54:19.175" v="32" actId="20577"/>
          <ac:spMkLst>
            <pc:docMk/>
            <pc:sldMk cId="1036081419" sldId="346"/>
            <ac:spMk id="2" creationId="{11A08BA8-9DEC-4471-8590-434E8D8BB4A0}"/>
          </ac:spMkLst>
        </pc:spChg>
        <pc:spChg chg="mod">
          <ac:chgData name="Matthieu De Mari" userId="dfb708c9-d8dc-439f-9a3b-c772bf4a311c" providerId="ADAL" clId="{8EE40018-26BD-4A7B-8D17-70AC8417C2D0}" dt="2022-11-16T06:54:21.725" v="35" actId="20577"/>
          <ac:spMkLst>
            <pc:docMk/>
            <pc:sldMk cId="1036081419" sldId="346"/>
            <ac:spMk id="3" creationId="{47E3549C-D723-41E6-8478-270ACE043694}"/>
          </ac:spMkLst>
        </pc:spChg>
        <pc:spChg chg="mod">
          <ac:chgData name="Matthieu De Mari" userId="dfb708c9-d8dc-439f-9a3b-c772bf4a311c" providerId="ADAL" clId="{8EE40018-26BD-4A7B-8D17-70AC8417C2D0}" dt="2022-11-16T06:54:26.067" v="39" actId="20577"/>
          <ac:spMkLst>
            <pc:docMk/>
            <pc:sldMk cId="1036081419" sldId="346"/>
            <ac:spMk id="4" creationId="{7E420A50-DCDA-4FEF-986F-775F53063E3A}"/>
          </ac:spMkLst>
        </pc:spChg>
      </pc:sldChg>
      <pc:sldChg chg="del">
        <pc:chgData name="Matthieu De Mari" userId="dfb708c9-d8dc-439f-9a3b-c772bf4a311c" providerId="ADAL" clId="{8EE40018-26BD-4A7B-8D17-70AC8417C2D0}" dt="2022-11-16T06:54:11.293" v="25" actId="47"/>
        <pc:sldMkLst>
          <pc:docMk/>
          <pc:sldMk cId="2902606749" sldId="350"/>
        </pc:sldMkLst>
      </pc:sldChg>
      <pc:sldChg chg="del">
        <pc:chgData name="Matthieu De Mari" userId="dfb708c9-d8dc-439f-9a3b-c772bf4a311c" providerId="ADAL" clId="{8EE40018-26BD-4A7B-8D17-70AC8417C2D0}" dt="2022-11-16T06:54:11.293" v="25" actId="47"/>
        <pc:sldMkLst>
          <pc:docMk/>
          <pc:sldMk cId="1008855396" sldId="352"/>
        </pc:sldMkLst>
      </pc:sldChg>
      <pc:sldChg chg="del">
        <pc:chgData name="Matthieu De Mari" userId="dfb708c9-d8dc-439f-9a3b-c772bf4a311c" providerId="ADAL" clId="{8EE40018-26BD-4A7B-8D17-70AC8417C2D0}" dt="2022-11-16T06:54:11.293" v="25" actId="47"/>
        <pc:sldMkLst>
          <pc:docMk/>
          <pc:sldMk cId="1005123530" sldId="353"/>
        </pc:sldMkLst>
      </pc:sldChg>
      <pc:sldChg chg="del">
        <pc:chgData name="Matthieu De Mari" userId="dfb708c9-d8dc-439f-9a3b-c772bf4a311c" providerId="ADAL" clId="{8EE40018-26BD-4A7B-8D17-70AC8417C2D0}" dt="2022-11-16T06:54:11.293" v="25" actId="47"/>
        <pc:sldMkLst>
          <pc:docMk/>
          <pc:sldMk cId="304430080" sldId="354"/>
        </pc:sldMkLst>
      </pc:sldChg>
      <pc:sldChg chg="del">
        <pc:chgData name="Matthieu De Mari" userId="dfb708c9-d8dc-439f-9a3b-c772bf4a311c" providerId="ADAL" clId="{8EE40018-26BD-4A7B-8D17-70AC8417C2D0}" dt="2022-11-16T06:54:11.293" v="25" actId="47"/>
        <pc:sldMkLst>
          <pc:docMk/>
          <pc:sldMk cId="2530765258" sldId="355"/>
        </pc:sldMkLst>
      </pc:sldChg>
      <pc:sldChg chg="del">
        <pc:chgData name="Matthieu De Mari" userId="dfb708c9-d8dc-439f-9a3b-c772bf4a311c" providerId="ADAL" clId="{8EE40018-26BD-4A7B-8D17-70AC8417C2D0}" dt="2022-11-16T06:54:11.293" v="25" actId="47"/>
        <pc:sldMkLst>
          <pc:docMk/>
          <pc:sldMk cId="2900566505" sldId="356"/>
        </pc:sldMkLst>
      </pc:sldChg>
      <pc:sldChg chg="del">
        <pc:chgData name="Matthieu De Mari" userId="dfb708c9-d8dc-439f-9a3b-c772bf4a311c" providerId="ADAL" clId="{8EE40018-26BD-4A7B-8D17-70AC8417C2D0}" dt="2022-11-16T06:54:11.293" v="25" actId="47"/>
        <pc:sldMkLst>
          <pc:docMk/>
          <pc:sldMk cId="151041797" sldId="357"/>
        </pc:sldMkLst>
      </pc:sldChg>
      <pc:sldChg chg="del">
        <pc:chgData name="Matthieu De Mari" userId="dfb708c9-d8dc-439f-9a3b-c772bf4a311c" providerId="ADAL" clId="{8EE40018-26BD-4A7B-8D17-70AC8417C2D0}" dt="2022-11-16T06:54:11.293" v="25" actId="47"/>
        <pc:sldMkLst>
          <pc:docMk/>
          <pc:sldMk cId="2341017383" sldId="358"/>
        </pc:sldMkLst>
      </pc:sldChg>
      <pc:sldChg chg="del">
        <pc:chgData name="Matthieu De Mari" userId="dfb708c9-d8dc-439f-9a3b-c772bf4a311c" providerId="ADAL" clId="{8EE40018-26BD-4A7B-8D17-70AC8417C2D0}" dt="2022-11-16T06:54:12.971" v="26" actId="47"/>
        <pc:sldMkLst>
          <pc:docMk/>
          <pc:sldMk cId="843036564" sldId="360"/>
        </pc:sldMkLst>
      </pc:sldChg>
      <pc:sldChg chg="del">
        <pc:chgData name="Matthieu De Mari" userId="dfb708c9-d8dc-439f-9a3b-c772bf4a311c" providerId="ADAL" clId="{8EE40018-26BD-4A7B-8D17-70AC8417C2D0}" dt="2022-11-16T06:54:12.971" v="26" actId="47"/>
        <pc:sldMkLst>
          <pc:docMk/>
          <pc:sldMk cId="1543635220" sldId="363"/>
        </pc:sldMkLst>
      </pc:sldChg>
      <pc:sldChg chg="del">
        <pc:chgData name="Matthieu De Mari" userId="dfb708c9-d8dc-439f-9a3b-c772bf4a311c" providerId="ADAL" clId="{8EE40018-26BD-4A7B-8D17-70AC8417C2D0}" dt="2022-11-16T06:54:12.971" v="26" actId="47"/>
        <pc:sldMkLst>
          <pc:docMk/>
          <pc:sldMk cId="467323081" sldId="364"/>
        </pc:sldMkLst>
      </pc:sldChg>
      <pc:sldChg chg="del">
        <pc:chgData name="Matthieu De Mari" userId="dfb708c9-d8dc-439f-9a3b-c772bf4a311c" providerId="ADAL" clId="{8EE40018-26BD-4A7B-8D17-70AC8417C2D0}" dt="2022-11-16T06:54:12.971" v="26" actId="47"/>
        <pc:sldMkLst>
          <pc:docMk/>
          <pc:sldMk cId="2557491043" sldId="365"/>
        </pc:sldMkLst>
      </pc:sldChg>
      <pc:sldChg chg="del">
        <pc:chgData name="Matthieu De Mari" userId="dfb708c9-d8dc-439f-9a3b-c772bf4a311c" providerId="ADAL" clId="{8EE40018-26BD-4A7B-8D17-70AC8417C2D0}" dt="2022-11-16T06:54:12.971" v="26" actId="47"/>
        <pc:sldMkLst>
          <pc:docMk/>
          <pc:sldMk cId="30137941" sldId="366"/>
        </pc:sldMkLst>
      </pc:sldChg>
      <pc:sldChg chg="del">
        <pc:chgData name="Matthieu De Mari" userId="dfb708c9-d8dc-439f-9a3b-c772bf4a311c" providerId="ADAL" clId="{8EE40018-26BD-4A7B-8D17-70AC8417C2D0}" dt="2022-11-16T06:54:12.971" v="26" actId="47"/>
        <pc:sldMkLst>
          <pc:docMk/>
          <pc:sldMk cId="2759705435" sldId="367"/>
        </pc:sldMkLst>
      </pc:sldChg>
      <pc:sldChg chg="del">
        <pc:chgData name="Matthieu De Mari" userId="dfb708c9-d8dc-439f-9a3b-c772bf4a311c" providerId="ADAL" clId="{8EE40018-26BD-4A7B-8D17-70AC8417C2D0}" dt="2022-11-16T06:54:12.971" v="26" actId="47"/>
        <pc:sldMkLst>
          <pc:docMk/>
          <pc:sldMk cId="3578341878" sldId="368"/>
        </pc:sldMkLst>
      </pc:sldChg>
      <pc:sldChg chg="del">
        <pc:chgData name="Matthieu De Mari" userId="dfb708c9-d8dc-439f-9a3b-c772bf4a311c" providerId="ADAL" clId="{8EE40018-26BD-4A7B-8D17-70AC8417C2D0}" dt="2022-11-16T06:54:12.971" v="26" actId="47"/>
        <pc:sldMkLst>
          <pc:docMk/>
          <pc:sldMk cId="2979488587" sldId="369"/>
        </pc:sldMkLst>
      </pc:sldChg>
      <pc:sldChg chg="del">
        <pc:chgData name="Matthieu De Mari" userId="dfb708c9-d8dc-439f-9a3b-c772bf4a311c" providerId="ADAL" clId="{8EE40018-26BD-4A7B-8D17-70AC8417C2D0}" dt="2022-11-16T06:54:12.971" v="26" actId="47"/>
        <pc:sldMkLst>
          <pc:docMk/>
          <pc:sldMk cId="954723006" sldId="371"/>
        </pc:sldMkLst>
      </pc:sldChg>
      <pc:sldChg chg="del">
        <pc:chgData name="Matthieu De Mari" userId="dfb708c9-d8dc-439f-9a3b-c772bf4a311c" providerId="ADAL" clId="{8EE40018-26BD-4A7B-8D17-70AC8417C2D0}" dt="2022-11-16T06:54:12.971" v="26" actId="47"/>
        <pc:sldMkLst>
          <pc:docMk/>
          <pc:sldMk cId="1007393074" sldId="372"/>
        </pc:sldMkLst>
      </pc:sldChg>
      <pc:sldChg chg="del">
        <pc:chgData name="Matthieu De Mari" userId="dfb708c9-d8dc-439f-9a3b-c772bf4a311c" providerId="ADAL" clId="{8EE40018-26BD-4A7B-8D17-70AC8417C2D0}" dt="2022-11-16T06:54:12.971" v="26" actId="47"/>
        <pc:sldMkLst>
          <pc:docMk/>
          <pc:sldMk cId="4039951211" sldId="373"/>
        </pc:sldMkLst>
      </pc:sldChg>
      <pc:sldChg chg="del">
        <pc:chgData name="Matthieu De Mari" userId="dfb708c9-d8dc-439f-9a3b-c772bf4a311c" providerId="ADAL" clId="{8EE40018-26BD-4A7B-8D17-70AC8417C2D0}" dt="2022-11-16T06:54:12.971" v="26" actId="47"/>
        <pc:sldMkLst>
          <pc:docMk/>
          <pc:sldMk cId="3074715825" sldId="374"/>
        </pc:sldMkLst>
      </pc:sldChg>
      <pc:sldChg chg="del">
        <pc:chgData name="Matthieu De Mari" userId="dfb708c9-d8dc-439f-9a3b-c772bf4a311c" providerId="ADAL" clId="{8EE40018-26BD-4A7B-8D17-70AC8417C2D0}" dt="2022-11-16T06:54:13.895" v="27" actId="47"/>
        <pc:sldMkLst>
          <pc:docMk/>
          <pc:sldMk cId="1113800729" sldId="376"/>
        </pc:sldMkLst>
      </pc:sldChg>
      <pc:sldChg chg="modSp mod">
        <pc:chgData name="Matthieu De Mari" userId="dfb708c9-d8dc-439f-9a3b-c772bf4a311c" providerId="ADAL" clId="{8EE40018-26BD-4A7B-8D17-70AC8417C2D0}" dt="2022-11-16T06:53:49.572" v="12" actId="20577"/>
        <pc:sldMkLst>
          <pc:docMk/>
          <pc:sldMk cId="1040156172" sldId="377"/>
        </pc:sldMkLst>
        <pc:spChg chg="mod">
          <ac:chgData name="Matthieu De Mari" userId="dfb708c9-d8dc-439f-9a3b-c772bf4a311c" providerId="ADAL" clId="{8EE40018-26BD-4A7B-8D17-70AC8417C2D0}" dt="2022-11-16T06:53:49.572" v="12" actId="20577"/>
          <ac:spMkLst>
            <pc:docMk/>
            <pc:sldMk cId="1040156172" sldId="377"/>
            <ac:spMk id="2" creationId="{080CEB46-CC16-4D19-8C2C-AEE9471D8168}"/>
          </ac:spMkLst>
        </pc:spChg>
      </pc:sldChg>
      <pc:sldChg chg="del">
        <pc:chgData name="Matthieu De Mari" userId="dfb708c9-d8dc-439f-9a3b-c772bf4a311c" providerId="ADAL" clId="{8EE40018-26BD-4A7B-8D17-70AC8417C2D0}" dt="2022-11-16T06:54:08.404" v="23" actId="47"/>
        <pc:sldMkLst>
          <pc:docMk/>
          <pc:sldMk cId="2236780210" sldId="378"/>
        </pc:sldMkLst>
      </pc:sldChg>
      <pc:sldChg chg="del">
        <pc:chgData name="Matthieu De Mari" userId="dfb708c9-d8dc-439f-9a3b-c772bf4a311c" providerId="ADAL" clId="{8EE40018-26BD-4A7B-8D17-70AC8417C2D0}" dt="2022-11-16T06:54:09.190" v="24" actId="47"/>
        <pc:sldMkLst>
          <pc:docMk/>
          <pc:sldMk cId="3686470996" sldId="379"/>
        </pc:sldMkLst>
      </pc:sldChg>
      <pc:sldChg chg="del">
        <pc:chgData name="Matthieu De Mari" userId="dfb708c9-d8dc-439f-9a3b-c772bf4a311c" providerId="ADAL" clId="{8EE40018-26BD-4A7B-8D17-70AC8417C2D0}" dt="2022-11-16T06:54:13.895" v="27" actId="47"/>
        <pc:sldMkLst>
          <pc:docMk/>
          <pc:sldMk cId="2665897880" sldId="380"/>
        </pc:sldMkLst>
      </pc:sldChg>
      <pc:sldChg chg="del">
        <pc:chgData name="Matthieu De Mari" userId="dfb708c9-d8dc-439f-9a3b-c772bf4a311c" providerId="ADAL" clId="{8EE40018-26BD-4A7B-8D17-70AC8417C2D0}" dt="2022-11-16T06:54:42.327" v="41" actId="47"/>
        <pc:sldMkLst>
          <pc:docMk/>
          <pc:sldMk cId="1174542860" sldId="381"/>
        </pc:sldMkLst>
      </pc:sldChg>
      <pc:sldChg chg="del">
        <pc:chgData name="Matthieu De Mari" userId="dfb708c9-d8dc-439f-9a3b-c772bf4a311c" providerId="ADAL" clId="{8EE40018-26BD-4A7B-8D17-70AC8417C2D0}" dt="2022-11-16T06:54:07.519" v="22" actId="47"/>
        <pc:sldMkLst>
          <pc:docMk/>
          <pc:sldMk cId="370210852" sldId="382"/>
        </pc:sldMkLst>
      </pc:sldChg>
      <pc:sldChg chg="del">
        <pc:chgData name="Matthieu De Mari" userId="dfb708c9-d8dc-439f-9a3b-c772bf4a311c" providerId="ADAL" clId="{8EE40018-26BD-4A7B-8D17-70AC8417C2D0}" dt="2022-11-16T06:54:06.554" v="21" actId="47"/>
        <pc:sldMkLst>
          <pc:docMk/>
          <pc:sldMk cId="3654187078" sldId="383"/>
        </pc:sldMkLst>
      </pc:sldChg>
      <pc:sldChg chg="del">
        <pc:chgData name="Matthieu De Mari" userId="dfb708c9-d8dc-439f-9a3b-c772bf4a311c" providerId="ADAL" clId="{8EE40018-26BD-4A7B-8D17-70AC8417C2D0}" dt="2022-11-16T06:54:11.293" v="25" actId="47"/>
        <pc:sldMkLst>
          <pc:docMk/>
          <pc:sldMk cId="1145882535" sldId="384"/>
        </pc:sldMkLst>
      </pc:sldChg>
      <pc:sldChg chg="del">
        <pc:chgData name="Matthieu De Mari" userId="dfb708c9-d8dc-439f-9a3b-c772bf4a311c" providerId="ADAL" clId="{8EE40018-26BD-4A7B-8D17-70AC8417C2D0}" dt="2022-11-16T06:54:12.971" v="26" actId="47"/>
        <pc:sldMkLst>
          <pc:docMk/>
          <pc:sldMk cId="2609241577" sldId="385"/>
        </pc:sldMkLst>
      </pc:sldChg>
      <pc:sldChg chg="del">
        <pc:chgData name="Matthieu De Mari" userId="dfb708c9-d8dc-439f-9a3b-c772bf4a311c" providerId="ADAL" clId="{8EE40018-26BD-4A7B-8D17-70AC8417C2D0}" dt="2022-11-16T06:54:13.895" v="27" actId="47"/>
        <pc:sldMkLst>
          <pc:docMk/>
          <pc:sldMk cId="2448415676" sldId="387"/>
        </pc:sldMkLst>
      </pc:sldChg>
      <pc:sldChg chg="del">
        <pc:chgData name="Matthieu De Mari" userId="dfb708c9-d8dc-439f-9a3b-c772bf4a311c" providerId="ADAL" clId="{8EE40018-26BD-4A7B-8D17-70AC8417C2D0}" dt="2022-11-16T06:54:13.895" v="27" actId="47"/>
        <pc:sldMkLst>
          <pc:docMk/>
          <pc:sldMk cId="993695443" sldId="388"/>
        </pc:sldMkLst>
      </pc:sldChg>
      <pc:sldChg chg="del">
        <pc:chgData name="Matthieu De Mari" userId="dfb708c9-d8dc-439f-9a3b-c772bf4a311c" providerId="ADAL" clId="{8EE40018-26BD-4A7B-8D17-70AC8417C2D0}" dt="2022-11-16T06:54:13.895" v="27" actId="47"/>
        <pc:sldMkLst>
          <pc:docMk/>
          <pc:sldMk cId="3051477034" sldId="389"/>
        </pc:sldMkLst>
      </pc:sldChg>
      <pc:sldChg chg="del">
        <pc:chgData name="Matthieu De Mari" userId="dfb708c9-d8dc-439f-9a3b-c772bf4a311c" providerId="ADAL" clId="{8EE40018-26BD-4A7B-8D17-70AC8417C2D0}" dt="2022-11-16T06:54:13.895" v="27" actId="47"/>
        <pc:sldMkLst>
          <pc:docMk/>
          <pc:sldMk cId="2663658166" sldId="390"/>
        </pc:sldMkLst>
      </pc:sldChg>
      <pc:sldChg chg="del">
        <pc:chgData name="Matthieu De Mari" userId="dfb708c9-d8dc-439f-9a3b-c772bf4a311c" providerId="ADAL" clId="{8EE40018-26BD-4A7B-8D17-70AC8417C2D0}" dt="2022-11-16T06:54:39.791" v="40" actId="47"/>
        <pc:sldMkLst>
          <pc:docMk/>
          <pc:sldMk cId="1682911312" sldId="391"/>
        </pc:sldMkLst>
      </pc:sldChg>
    </pc:docChg>
  </pc:docChgLst>
  <pc:docChgLst>
    <pc:chgData name="Matthieu De Mari" userId="dfb708c9-d8dc-439f-9a3b-c772bf4a311c" providerId="ADAL" clId="{1002CE28-12E1-453F-8E06-90F32FAF9697}"/>
    <pc:docChg chg="mod delSld modSld sldOrd modMainMaster delSection modSection">
      <pc:chgData name="Matthieu De Mari" userId="dfb708c9-d8dc-439f-9a3b-c772bf4a311c" providerId="ADAL" clId="{1002CE28-12E1-453F-8E06-90F32FAF9697}" dt="2022-10-19T06:32:13.307" v="17" actId="20577"/>
      <pc:docMkLst>
        <pc:docMk/>
      </pc:docMkLst>
      <pc:sldChg chg="modSp del mod">
        <pc:chgData name="Matthieu De Mari" userId="dfb708c9-d8dc-439f-9a3b-c772bf4a311c" providerId="ADAL" clId="{1002CE28-12E1-453F-8E06-90F32FAF9697}" dt="2022-10-19T06:32:10.067" v="8" actId="47"/>
        <pc:sldMkLst>
          <pc:docMk/>
          <pc:sldMk cId="4221035150" sldId="256"/>
        </pc:sldMkLst>
        <pc:spChg chg="mod">
          <ac:chgData name="Matthieu De Mari" userId="dfb708c9-d8dc-439f-9a3b-c772bf4a311c" providerId="ADAL" clId="{1002CE28-12E1-453F-8E06-90F32FAF9697}" dt="2022-10-19T06:31:01.123" v="4" actId="20577"/>
          <ac:spMkLst>
            <pc:docMk/>
            <pc:sldMk cId="4221035150" sldId="256"/>
            <ac:spMk id="3" creationId="{816ABDE1-A047-4B53-92F2-67282914DD77}"/>
          </ac:spMkLst>
        </pc:spChg>
      </pc:sldChg>
      <pc:sldChg chg="del">
        <pc:chgData name="Matthieu De Mari" userId="dfb708c9-d8dc-439f-9a3b-c772bf4a311c" providerId="ADAL" clId="{1002CE28-12E1-453F-8E06-90F32FAF9697}" dt="2022-10-19T06:32:06.571" v="5" actId="47"/>
        <pc:sldMkLst>
          <pc:docMk/>
          <pc:sldMk cId="2169851104" sldId="258"/>
        </pc:sldMkLst>
      </pc:sldChg>
      <pc:sldChg chg="del">
        <pc:chgData name="Matthieu De Mari" userId="dfb708c9-d8dc-439f-9a3b-c772bf4a311c" providerId="ADAL" clId="{1002CE28-12E1-453F-8E06-90F32FAF9697}" dt="2022-10-19T06:32:06.571" v="5" actId="47"/>
        <pc:sldMkLst>
          <pc:docMk/>
          <pc:sldMk cId="1814682152" sldId="259"/>
        </pc:sldMkLst>
      </pc:sldChg>
      <pc:sldChg chg="del">
        <pc:chgData name="Matthieu De Mari" userId="dfb708c9-d8dc-439f-9a3b-c772bf4a311c" providerId="ADAL" clId="{1002CE28-12E1-453F-8E06-90F32FAF9697}" dt="2022-10-19T06:32:06.571" v="5" actId="47"/>
        <pc:sldMkLst>
          <pc:docMk/>
          <pc:sldMk cId="753975277" sldId="260"/>
        </pc:sldMkLst>
      </pc:sldChg>
      <pc:sldChg chg="del">
        <pc:chgData name="Matthieu De Mari" userId="dfb708c9-d8dc-439f-9a3b-c772bf4a311c" providerId="ADAL" clId="{1002CE28-12E1-453F-8E06-90F32FAF9697}" dt="2022-10-19T06:32:06.571" v="5" actId="47"/>
        <pc:sldMkLst>
          <pc:docMk/>
          <pc:sldMk cId="968033501" sldId="268"/>
        </pc:sldMkLst>
      </pc:sldChg>
      <pc:sldChg chg="modSp mod ord">
        <pc:chgData name="Matthieu De Mari" userId="dfb708c9-d8dc-439f-9a3b-c772bf4a311c" providerId="ADAL" clId="{1002CE28-12E1-453F-8E06-90F32FAF9697}" dt="2022-10-19T06:32:13.307" v="17" actId="20577"/>
        <pc:sldMkLst>
          <pc:docMk/>
          <pc:sldMk cId="1040156172" sldId="377"/>
        </pc:sldMkLst>
        <pc:spChg chg="mod">
          <ac:chgData name="Matthieu De Mari" userId="dfb708c9-d8dc-439f-9a3b-c772bf4a311c" providerId="ADAL" clId="{1002CE28-12E1-453F-8E06-90F32FAF9697}" dt="2022-10-19T06:32:13.307" v="17" actId="20577"/>
          <ac:spMkLst>
            <pc:docMk/>
            <pc:sldMk cId="1040156172" sldId="377"/>
            <ac:spMk id="3" creationId="{816ABDE1-A047-4B53-92F2-67282914DD77}"/>
          </ac:spMkLst>
        </pc:spChg>
      </pc:sldChg>
      <pc:sldMasterChg chg="addSp mod">
        <pc:chgData name="Matthieu De Mari" userId="dfb708c9-d8dc-439f-9a3b-c772bf4a311c" providerId="ADAL" clId="{1002CE28-12E1-453F-8E06-90F32FAF9697}" dt="2022-10-19T06:30:58.618" v="0" actId="33475"/>
        <pc:sldMasterMkLst>
          <pc:docMk/>
          <pc:sldMasterMk cId="2168708284" sldId="2147483648"/>
        </pc:sldMasterMkLst>
        <pc:spChg chg="add">
          <ac:chgData name="Matthieu De Mari" userId="dfb708c9-d8dc-439f-9a3b-c772bf4a311c" providerId="ADAL" clId="{1002CE28-12E1-453F-8E06-90F32FAF9697}" dt="2022-10-19T06:30:58.618" v="0" actId="33475"/>
          <ac:spMkLst>
            <pc:docMk/>
            <pc:sldMasterMk cId="2168708284" sldId="2147483648"/>
            <ac:spMk id="9" creationId="{27504F79-603A-6F7A-93E7-C9CABA0FF303}"/>
          </ac:spMkLst>
        </pc:spChg>
        <pc:spChg chg="add">
          <ac:chgData name="Matthieu De Mari" userId="dfb708c9-d8dc-439f-9a3b-c772bf4a311c" providerId="ADAL" clId="{1002CE28-12E1-453F-8E06-90F32FAF9697}" dt="2022-10-19T06:30:58.618" v="0" actId="33475"/>
          <ac:spMkLst>
            <pc:docMk/>
            <pc:sldMasterMk cId="2168708284" sldId="2147483648"/>
            <ac:spMk id="10" creationId="{99872183-7F29-FB0F-D3D7-53204406A33F}"/>
          </ac:spMkLst>
        </pc:spChg>
      </pc:sldMasterChg>
    </pc:docChg>
  </pc:docChgLst>
  <pc:docChgLst>
    <pc:chgData name="Matthieu De Mari" userId="dfb708c9-d8dc-439f-9a3b-c772bf4a311c" providerId="ADAL" clId="{FEF7EEA1-64D9-4B2F-A3EA-AA797BDA10B0}"/>
    <pc:docChg chg="custSel addSld modSld modSection">
      <pc:chgData name="Matthieu De Mari" userId="dfb708c9-d8dc-439f-9a3b-c772bf4a311c" providerId="ADAL" clId="{FEF7EEA1-64D9-4B2F-A3EA-AA797BDA10B0}" dt="2023-02-08T04:46:24.485" v="663" actId="20577"/>
      <pc:docMkLst>
        <pc:docMk/>
      </pc:docMkLst>
      <pc:sldChg chg="modSp mod modClrScheme chgLayout">
        <pc:chgData name="Matthieu De Mari" userId="dfb708c9-d8dc-439f-9a3b-c772bf4a311c" providerId="ADAL" clId="{FEF7EEA1-64D9-4B2F-A3EA-AA797BDA10B0}" dt="2023-02-08T04:26:29.346" v="5" actId="20577"/>
        <pc:sldMkLst>
          <pc:docMk/>
          <pc:sldMk cId="1458730680" sldId="396"/>
        </pc:sldMkLst>
        <pc:spChg chg="mod ord">
          <ac:chgData name="Matthieu De Mari" userId="dfb708c9-d8dc-439f-9a3b-c772bf4a311c" providerId="ADAL" clId="{FEF7EEA1-64D9-4B2F-A3EA-AA797BDA10B0}" dt="2023-02-08T04:26:26.226" v="4" actId="700"/>
          <ac:spMkLst>
            <pc:docMk/>
            <pc:sldMk cId="1458730680" sldId="396"/>
            <ac:spMk id="2" creationId="{AB0F840A-9158-1C9B-1451-026D2AA9FE34}"/>
          </ac:spMkLst>
        </pc:spChg>
        <pc:spChg chg="mod ord">
          <ac:chgData name="Matthieu De Mari" userId="dfb708c9-d8dc-439f-9a3b-c772bf4a311c" providerId="ADAL" clId="{FEF7EEA1-64D9-4B2F-A3EA-AA797BDA10B0}" dt="2023-02-08T04:26:29.346" v="5" actId="20577"/>
          <ac:spMkLst>
            <pc:docMk/>
            <pc:sldMk cId="1458730680" sldId="396"/>
            <ac:spMk id="3" creationId="{54C2D511-85EE-1F9B-89D9-7815B51B2B8B}"/>
          </ac:spMkLst>
        </pc:spChg>
      </pc:sldChg>
      <pc:sldChg chg="delSp modSp mod modClrScheme chgLayout">
        <pc:chgData name="Matthieu De Mari" userId="dfb708c9-d8dc-439f-9a3b-c772bf4a311c" providerId="ADAL" clId="{FEF7EEA1-64D9-4B2F-A3EA-AA797BDA10B0}" dt="2023-02-08T04:43:19.572" v="529" actId="478"/>
        <pc:sldMkLst>
          <pc:docMk/>
          <pc:sldMk cId="4039171501" sldId="401"/>
        </pc:sldMkLst>
        <pc:spChg chg="mod ord">
          <ac:chgData name="Matthieu De Mari" userId="dfb708c9-d8dc-439f-9a3b-c772bf4a311c" providerId="ADAL" clId="{FEF7EEA1-64D9-4B2F-A3EA-AA797BDA10B0}" dt="2023-02-08T04:43:17.016" v="527" actId="700"/>
          <ac:spMkLst>
            <pc:docMk/>
            <pc:sldMk cId="4039171501" sldId="401"/>
            <ac:spMk id="2" creationId="{AC1D82E3-0CF1-4CB6-B079-94D3470FB21B}"/>
          </ac:spMkLst>
        </pc:spChg>
        <pc:spChg chg="mod ord">
          <ac:chgData name="Matthieu De Mari" userId="dfb708c9-d8dc-439f-9a3b-c772bf4a311c" providerId="ADAL" clId="{FEF7EEA1-64D9-4B2F-A3EA-AA797BDA10B0}" dt="2023-02-08T04:43:17.029" v="528" actId="27636"/>
          <ac:spMkLst>
            <pc:docMk/>
            <pc:sldMk cId="4039171501" sldId="401"/>
            <ac:spMk id="3" creationId="{63E638E1-0E19-7F02-7FE0-49EBCE47EBFA}"/>
          </ac:spMkLst>
        </pc:spChg>
        <pc:spChg chg="del mod ord">
          <ac:chgData name="Matthieu De Mari" userId="dfb708c9-d8dc-439f-9a3b-c772bf4a311c" providerId="ADAL" clId="{FEF7EEA1-64D9-4B2F-A3EA-AA797BDA10B0}" dt="2023-02-08T04:43:19.572" v="529" actId="478"/>
          <ac:spMkLst>
            <pc:docMk/>
            <pc:sldMk cId="4039171501" sldId="401"/>
            <ac:spMk id="4" creationId="{77147CE6-9948-1412-0650-A43164C7A53D}"/>
          </ac:spMkLst>
        </pc:spChg>
      </pc:sldChg>
      <pc:sldChg chg="modSp mod">
        <pc:chgData name="Matthieu De Mari" userId="dfb708c9-d8dc-439f-9a3b-c772bf4a311c" providerId="ADAL" clId="{FEF7EEA1-64D9-4B2F-A3EA-AA797BDA10B0}" dt="2023-02-08T04:40:20.259" v="358" actId="113"/>
        <pc:sldMkLst>
          <pc:docMk/>
          <pc:sldMk cId="3163596145" sldId="402"/>
        </pc:sldMkLst>
        <pc:spChg chg="mod">
          <ac:chgData name="Matthieu De Mari" userId="dfb708c9-d8dc-439f-9a3b-c772bf4a311c" providerId="ADAL" clId="{FEF7EEA1-64D9-4B2F-A3EA-AA797BDA10B0}" dt="2023-02-08T04:40:20.259" v="358" actId="113"/>
          <ac:spMkLst>
            <pc:docMk/>
            <pc:sldMk cId="3163596145" sldId="402"/>
            <ac:spMk id="3" creationId="{CF1D478A-0975-EE46-490C-B98DC55AC938}"/>
          </ac:spMkLst>
        </pc:spChg>
      </pc:sldChg>
      <pc:sldChg chg="modSp mod">
        <pc:chgData name="Matthieu De Mari" userId="dfb708c9-d8dc-439f-9a3b-c772bf4a311c" providerId="ADAL" clId="{FEF7EEA1-64D9-4B2F-A3EA-AA797BDA10B0}" dt="2023-02-08T04:26:41.546" v="6"/>
        <pc:sldMkLst>
          <pc:docMk/>
          <pc:sldMk cId="3381120192" sldId="788"/>
        </pc:sldMkLst>
        <pc:spChg chg="mod">
          <ac:chgData name="Matthieu De Mari" userId="dfb708c9-d8dc-439f-9a3b-c772bf4a311c" providerId="ADAL" clId="{FEF7EEA1-64D9-4B2F-A3EA-AA797BDA10B0}" dt="2023-02-08T04:26:41.546" v="6"/>
          <ac:spMkLst>
            <pc:docMk/>
            <pc:sldMk cId="3381120192" sldId="788"/>
            <ac:spMk id="8" creationId="{668F32F8-5E46-06D2-D714-2FC1D4FB60B1}"/>
          </ac:spMkLst>
        </pc:spChg>
      </pc:sldChg>
      <pc:sldChg chg="modSp mod">
        <pc:chgData name="Matthieu De Mari" userId="dfb708c9-d8dc-439f-9a3b-c772bf4a311c" providerId="ADAL" clId="{FEF7EEA1-64D9-4B2F-A3EA-AA797BDA10B0}" dt="2023-02-08T04:32:23.895" v="22" actId="20577"/>
        <pc:sldMkLst>
          <pc:docMk/>
          <pc:sldMk cId="473408429" sldId="789"/>
        </pc:sldMkLst>
        <pc:spChg chg="mod">
          <ac:chgData name="Matthieu De Mari" userId="dfb708c9-d8dc-439f-9a3b-c772bf4a311c" providerId="ADAL" clId="{FEF7EEA1-64D9-4B2F-A3EA-AA797BDA10B0}" dt="2023-02-08T04:32:23.895" v="22" actId="20577"/>
          <ac:spMkLst>
            <pc:docMk/>
            <pc:sldMk cId="473408429" sldId="789"/>
            <ac:spMk id="3" creationId="{BA2A0416-0B18-CDD3-9A37-B441AE8FAEC0}"/>
          </ac:spMkLst>
        </pc:spChg>
      </pc:sldChg>
      <pc:sldChg chg="modSp mod">
        <pc:chgData name="Matthieu De Mari" userId="dfb708c9-d8dc-439f-9a3b-c772bf4a311c" providerId="ADAL" clId="{FEF7EEA1-64D9-4B2F-A3EA-AA797BDA10B0}" dt="2023-02-08T04:34:35.142" v="135" actId="20577"/>
        <pc:sldMkLst>
          <pc:docMk/>
          <pc:sldMk cId="253262496" sldId="802"/>
        </pc:sldMkLst>
        <pc:spChg chg="mod">
          <ac:chgData name="Matthieu De Mari" userId="dfb708c9-d8dc-439f-9a3b-c772bf4a311c" providerId="ADAL" clId="{FEF7EEA1-64D9-4B2F-A3EA-AA797BDA10B0}" dt="2023-02-08T04:33:56.870" v="89" actId="20577"/>
          <ac:spMkLst>
            <pc:docMk/>
            <pc:sldMk cId="253262496" sldId="802"/>
            <ac:spMk id="3" creationId="{F0814AA9-339A-72D8-E8A9-C066A3ED5800}"/>
          </ac:spMkLst>
        </pc:spChg>
        <pc:spChg chg="mod">
          <ac:chgData name="Matthieu De Mari" userId="dfb708c9-d8dc-439f-9a3b-c772bf4a311c" providerId="ADAL" clId="{FEF7EEA1-64D9-4B2F-A3EA-AA797BDA10B0}" dt="2023-02-08T04:34:35.142" v="135" actId="20577"/>
          <ac:spMkLst>
            <pc:docMk/>
            <pc:sldMk cId="253262496" sldId="802"/>
            <ac:spMk id="4" creationId="{3D8906E9-3F26-1680-6CF9-CC0314375949}"/>
          </ac:spMkLst>
        </pc:spChg>
      </pc:sldChg>
      <pc:sldChg chg="delSp modSp mod modClrScheme chgLayout">
        <pc:chgData name="Matthieu De Mari" userId="dfb708c9-d8dc-439f-9a3b-c772bf4a311c" providerId="ADAL" clId="{FEF7EEA1-64D9-4B2F-A3EA-AA797BDA10B0}" dt="2023-02-08T04:34:57.975" v="139" actId="478"/>
        <pc:sldMkLst>
          <pc:docMk/>
          <pc:sldMk cId="165715628" sldId="804"/>
        </pc:sldMkLst>
        <pc:spChg chg="mod ord">
          <ac:chgData name="Matthieu De Mari" userId="dfb708c9-d8dc-439f-9a3b-c772bf4a311c" providerId="ADAL" clId="{FEF7EEA1-64D9-4B2F-A3EA-AA797BDA10B0}" dt="2023-02-08T04:34:53.927" v="137" actId="700"/>
          <ac:spMkLst>
            <pc:docMk/>
            <pc:sldMk cId="165715628" sldId="804"/>
            <ac:spMk id="2" creationId="{A8C99902-2A36-9C91-5F2C-9819DE23FB0C}"/>
          </ac:spMkLst>
        </pc:spChg>
        <pc:spChg chg="mod ord">
          <ac:chgData name="Matthieu De Mari" userId="dfb708c9-d8dc-439f-9a3b-c772bf4a311c" providerId="ADAL" clId="{FEF7EEA1-64D9-4B2F-A3EA-AA797BDA10B0}" dt="2023-02-08T04:34:54.458" v="138" actId="27636"/>
          <ac:spMkLst>
            <pc:docMk/>
            <pc:sldMk cId="165715628" sldId="804"/>
            <ac:spMk id="3" creationId="{F0814AA9-339A-72D8-E8A9-C066A3ED5800}"/>
          </ac:spMkLst>
        </pc:spChg>
        <pc:spChg chg="del mod ord">
          <ac:chgData name="Matthieu De Mari" userId="dfb708c9-d8dc-439f-9a3b-c772bf4a311c" providerId="ADAL" clId="{FEF7EEA1-64D9-4B2F-A3EA-AA797BDA10B0}" dt="2023-02-08T04:34:57.975" v="139" actId="478"/>
          <ac:spMkLst>
            <pc:docMk/>
            <pc:sldMk cId="165715628" sldId="804"/>
            <ac:spMk id="4" creationId="{73645EA5-24B1-2D96-6660-3C5A2AEA5B3E}"/>
          </ac:spMkLst>
        </pc:spChg>
      </pc:sldChg>
      <pc:sldChg chg="modSp mod">
        <pc:chgData name="Matthieu De Mari" userId="dfb708c9-d8dc-439f-9a3b-c772bf4a311c" providerId="ADAL" clId="{FEF7EEA1-64D9-4B2F-A3EA-AA797BDA10B0}" dt="2023-02-08T04:36:35.088" v="279" actId="20577"/>
        <pc:sldMkLst>
          <pc:docMk/>
          <pc:sldMk cId="1145967515" sldId="805"/>
        </pc:sldMkLst>
        <pc:spChg chg="mod">
          <ac:chgData name="Matthieu De Mari" userId="dfb708c9-d8dc-439f-9a3b-c772bf4a311c" providerId="ADAL" clId="{FEF7EEA1-64D9-4B2F-A3EA-AA797BDA10B0}" dt="2023-02-08T04:35:31.325" v="149" actId="5793"/>
          <ac:spMkLst>
            <pc:docMk/>
            <pc:sldMk cId="1145967515" sldId="805"/>
            <ac:spMk id="3" creationId="{F0814AA9-339A-72D8-E8A9-C066A3ED5800}"/>
          </ac:spMkLst>
        </pc:spChg>
        <pc:spChg chg="mod">
          <ac:chgData name="Matthieu De Mari" userId="dfb708c9-d8dc-439f-9a3b-c772bf4a311c" providerId="ADAL" clId="{FEF7EEA1-64D9-4B2F-A3EA-AA797BDA10B0}" dt="2023-02-08T04:36:35.088" v="279" actId="20577"/>
          <ac:spMkLst>
            <pc:docMk/>
            <pc:sldMk cId="1145967515" sldId="805"/>
            <ac:spMk id="4" creationId="{73645EA5-24B1-2D96-6660-3C5A2AEA5B3E}"/>
          </ac:spMkLst>
        </pc:spChg>
      </pc:sldChg>
      <pc:sldChg chg="modSp mod">
        <pc:chgData name="Matthieu De Mari" userId="dfb708c9-d8dc-439f-9a3b-c772bf4a311c" providerId="ADAL" clId="{FEF7EEA1-64D9-4B2F-A3EA-AA797BDA10B0}" dt="2023-02-08T04:37:28.837" v="302" actId="20577"/>
        <pc:sldMkLst>
          <pc:docMk/>
          <pc:sldMk cId="609329699" sldId="807"/>
        </pc:sldMkLst>
        <pc:spChg chg="mod">
          <ac:chgData name="Matthieu De Mari" userId="dfb708c9-d8dc-439f-9a3b-c772bf4a311c" providerId="ADAL" clId="{FEF7EEA1-64D9-4B2F-A3EA-AA797BDA10B0}" dt="2023-02-08T04:37:28.837" v="302" actId="20577"/>
          <ac:spMkLst>
            <pc:docMk/>
            <pc:sldMk cId="609329699" sldId="807"/>
            <ac:spMk id="3" creationId="{F0814AA9-339A-72D8-E8A9-C066A3ED5800}"/>
          </ac:spMkLst>
        </pc:spChg>
      </pc:sldChg>
      <pc:sldChg chg="modSp mod">
        <pc:chgData name="Matthieu De Mari" userId="dfb708c9-d8dc-439f-9a3b-c772bf4a311c" providerId="ADAL" clId="{FEF7EEA1-64D9-4B2F-A3EA-AA797BDA10B0}" dt="2023-02-08T04:38:42.169" v="344" actId="20577"/>
        <pc:sldMkLst>
          <pc:docMk/>
          <pc:sldMk cId="3415879044" sldId="810"/>
        </pc:sldMkLst>
        <pc:spChg chg="mod">
          <ac:chgData name="Matthieu De Mari" userId="dfb708c9-d8dc-439f-9a3b-c772bf4a311c" providerId="ADAL" clId="{FEF7EEA1-64D9-4B2F-A3EA-AA797BDA10B0}" dt="2023-02-08T04:38:42.169" v="344" actId="20577"/>
          <ac:spMkLst>
            <pc:docMk/>
            <pc:sldMk cId="3415879044" sldId="810"/>
            <ac:spMk id="3" creationId="{F03B80B8-F02F-81A4-905C-A12A73155D58}"/>
          </ac:spMkLst>
        </pc:spChg>
      </pc:sldChg>
      <pc:sldChg chg="modSp mod">
        <pc:chgData name="Matthieu De Mari" userId="dfb708c9-d8dc-439f-9a3b-c772bf4a311c" providerId="ADAL" clId="{FEF7EEA1-64D9-4B2F-A3EA-AA797BDA10B0}" dt="2023-02-08T04:39:01.905" v="347" actId="115"/>
        <pc:sldMkLst>
          <pc:docMk/>
          <pc:sldMk cId="2804082923" sldId="811"/>
        </pc:sldMkLst>
        <pc:spChg chg="mod">
          <ac:chgData name="Matthieu De Mari" userId="dfb708c9-d8dc-439f-9a3b-c772bf4a311c" providerId="ADAL" clId="{FEF7EEA1-64D9-4B2F-A3EA-AA797BDA10B0}" dt="2023-02-08T04:39:01.905" v="347" actId="115"/>
          <ac:spMkLst>
            <pc:docMk/>
            <pc:sldMk cId="2804082923" sldId="811"/>
            <ac:spMk id="5" creationId="{0ABFA246-AA73-67B0-2D31-98CDFA32F1EB}"/>
          </ac:spMkLst>
        </pc:spChg>
      </pc:sldChg>
      <pc:sldChg chg="modSp mod">
        <pc:chgData name="Matthieu De Mari" userId="dfb708c9-d8dc-439f-9a3b-c772bf4a311c" providerId="ADAL" clId="{FEF7EEA1-64D9-4B2F-A3EA-AA797BDA10B0}" dt="2023-02-08T04:43:06.268" v="525" actId="113"/>
        <pc:sldMkLst>
          <pc:docMk/>
          <pc:sldMk cId="507741553" sldId="815"/>
        </pc:sldMkLst>
        <pc:spChg chg="mod">
          <ac:chgData name="Matthieu De Mari" userId="dfb708c9-d8dc-439f-9a3b-c772bf4a311c" providerId="ADAL" clId="{FEF7EEA1-64D9-4B2F-A3EA-AA797BDA10B0}" dt="2023-02-08T04:43:06.268" v="525" actId="113"/>
          <ac:spMkLst>
            <pc:docMk/>
            <pc:sldMk cId="507741553" sldId="815"/>
            <ac:spMk id="5" creationId="{FD741876-3C5F-A683-C589-99A3ED536B4B}"/>
          </ac:spMkLst>
        </pc:spChg>
      </pc:sldChg>
      <pc:sldChg chg="modSp mod">
        <pc:chgData name="Matthieu De Mari" userId="dfb708c9-d8dc-439f-9a3b-c772bf4a311c" providerId="ADAL" clId="{FEF7EEA1-64D9-4B2F-A3EA-AA797BDA10B0}" dt="2023-02-08T04:44:08.197" v="574" actId="27636"/>
        <pc:sldMkLst>
          <pc:docMk/>
          <pc:sldMk cId="1946753280" sldId="816"/>
        </pc:sldMkLst>
        <pc:spChg chg="mod">
          <ac:chgData name="Matthieu De Mari" userId="dfb708c9-d8dc-439f-9a3b-c772bf4a311c" providerId="ADAL" clId="{FEF7EEA1-64D9-4B2F-A3EA-AA797BDA10B0}" dt="2023-02-08T04:44:08.197" v="574" actId="27636"/>
          <ac:spMkLst>
            <pc:docMk/>
            <pc:sldMk cId="1946753280" sldId="816"/>
            <ac:spMk id="3" creationId="{63E638E1-0E19-7F02-7FE0-49EBCE47EBFA}"/>
          </ac:spMkLst>
        </pc:spChg>
      </pc:sldChg>
      <pc:sldChg chg="modSp mod">
        <pc:chgData name="Matthieu De Mari" userId="dfb708c9-d8dc-439f-9a3b-c772bf4a311c" providerId="ADAL" clId="{FEF7EEA1-64D9-4B2F-A3EA-AA797BDA10B0}" dt="2023-02-08T04:44:43.502" v="577" actId="27636"/>
        <pc:sldMkLst>
          <pc:docMk/>
          <pc:sldMk cId="182983479" sldId="818"/>
        </pc:sldMkLst>
        <pc:spChg chg="mod">
          <ac:chgData name="Matthieu De Mari" userId="dfb708c9-d8dc-439f-9a3b-c772bf4a311c" providerId="ADAL" clId="{FEF7EEA1-64D9-4B2F-A3EA-AA797BDA10B0}" dt="2023-02-08T04:44:43.502" v="577" actId="27636"/>
          <ac:spMkLst>
            <pc:docMk/>
            <pc:sldMk cId="182983479" sldId="818"/>
            <ac:spMk id="3" creationId="{63E638E1-0E19-7F02-7FE0-49EBCE47EBFA}"/>
          </ac:spMkLst>
        </pc:spChg>
      </pc:sldChg>
      <pc:sldChg chg="modSp mod">
        <pc:chgData name="Matthieu De Mari" userId="dfb708c9-d8dc-439f-9a3b-c772bf4a311c" providerId="ADAL" clId="{FEF7EEA1-64D9-4B2F-A3EA-AA797BDA10B0}" dt="2023-02-08T04:46:24.485" v="663" actId="20577"/>
        <pc:sldMkLst>
          <pc:docMk/>
          <pc:sldMk cId="3100375267" sldId="826"/>
        </pc:sldMkLst>
        <pc:spChg chg="mod">
          <ac:chgData name="Matthieu De Mari" userId="dfb708c9-d8dc-439f-9a3b-c772bf4a311c" providerId="ADAL" clId="{FEF7EEA1-64D9-4B2F-A3EA-AA797BDA10B0}" dt="2023-02-08T04:46:24.485" v="663" actId="20577"/>
          <ac:spMkLst>
            <pc:docMk/>
            <pc:sldMk cId="3100375267" sldId="826"/>
            <ac:spMk id="5" creationId="{7ACD5660-3AA0-1773-354B-1B2326A4442B}"/>
          </ac:spMkLst>
        </pc:spChg>
      </pc:sldChg>
      <pc:sldChg chg="delSp modSp add mod modClrScheme chgLayout">
        <pc:chgData name="Matthieu De Mari" userId="dfb708c9-d8dc-439f-9a3b-c772bf4a311c" providerId="ADAL" clId="{FEF7EEA1-64D9-4B2F-A3EA-AA797BDA10B0}" dt="2023-02-08T04:35:16.547" v="148" actId="5793"/>
        <pc:sldMkLst>
          <pc:docMk/>
          <pc:sldMk cId="386474252" sldId="827"/>
        </pc:sldMkLst>
        <pc:spChg chg="mod ord">
          <ac:chgData name="Matthieu De Mari" userId="dfb708c9-d8dc-439f-9a3b-c772bf4a311c" providerId="ADAL" clId="{FEF7EEA1-64D9-4B2F-A3EA-AA797BDA10B0}" dt="2023-02-08T04:35:10.227" v="146" actId="700"/>
          <ac:spMkLst>
            <pc:docMk/>
            <pc:sldMk cId="386474252" sldId="827"/>
            <ac:spMk id="2" creationId="{A8C99902-2A36-9C91-5F2C-9819DE23FB0C}"/>
          </ac:spMkLst>
        </pc:spChg>
        <pc:spChg chg="mod ord">
          <ac:chgData name="Matthieu De Mari" userId="dfb708c9-d8dc-439f-9a3b-c772bf4a311c" providerId="ADAL" clId="{FEF7EEA1-64D9-4B2F-A3EA-AA797BDA10B0}" dt="2023-02-08T04:35:16.547" v="148" actId="5793"/>
          <ac:spMkLst>
            <pc:docMk/>
            <pc:sldMk cId="386474252" sldId="827"/>
            <ac:spMk id="3" creationId="{F0814AA9-339A-72D8-E8A9-C066A3ED5800}"/>
          </ac:spMkLst>
        </pc:spChg>
        <pc:spChg chg="del mod">
          <ac:chgData name="Matthieu De Mari" userId="dfb708c9-d8dc-439f-9a3b-c772bf4a311c" providerId="ADAL" clId="{FEF7EEA1-64D9-4B2F-A3EA-AA797BDA10B0}" dt="2023-02-08T04:35:10.227" v="146" actId="700"/>
          <ac:spMkLst>
            <pc:docMk/>
            <pc:sldMk cId="386474252" sldId="827"/>
            <ac:spMk id="4" creationId="{73645EA5-24B1-2D96-6660-3C5A2AEA5B3E}"/>
          </ac:spMkLst>
        </pc:spChg>
      </pc:sldChg>
      <pc:sldChg chg="modSp add mod">
        <pc:chgData name="Matthieu De Mari" userId="dfb708c9-d8dc-439f-9a3b-c772bf4a311c" providerId="ADAL" clId="{FEF7EEA1-64D9-4B2F-A3EA-AA797BDA10B0}" dt="2023-02-08T04:42:16.409" v="473" actId="20577"/>
        <pc:sldMkLst>
          <pc:docMk/>
          <pc:sldMk cId="2986862345" sldId="828"/>
        </pc:sldMkLst>
        <pc:spChg chg="mod">
          <ac:chgData name="Matthieu De Mari" userId="dfb708c9-d8dc-439f-9a3b-c772bf4a311c" providerId="ADAL" clId="{FEF7EEA1-64D9-4B2F-A3EA-AA797BDA10B0}" dt="2023-02-08T04:42:16.409" v="473" actId="20577"/>
          <ac:spMkLst>
            <pc:docMk/>
            <pc:sldMk cId="2986862345" sldId="828"/>
            <ac:spMk id="3" creationId="{CF1D478A-0975-EE46-490C-B98DC55AC938}"/>
          </ac:spMkLst>
        </pc:spChg>
      </pc:sldChg>
      <pc:sldChg chg="delSp modSp add mod modClrScheme chgLayout">
        <pc:chgData name="Matthieu De Mari" userId="dfb708c9-d8dc-439f-9a3b-c772bf4a311c" providerId="ADAL" clId="{FEF7EEA1-64D9-4B2F-A3EA-AA797BDA10B0}" dt="2023-02-08T04:43:28.633" v="539" actId="27636"/>
        <pc:sldMkLst>
          <pc:docMk/>
          <pc:sldMk cId="2441798468" sldId="829"/>
        </pc:sldMkLst>
        <pc:spChg chg="mod ord">
          <ac:chgData name="Matthieu De Mari" userId="dfb708c9-d8dc-439f-9a3b-c772bf4a311c" providerId="ADAL" clId="{FEF7EEA1-64D9-4B2F-A3EA-AA797BDA10B0}" dt="2023-02-08T04:43:28.617" v="538" actId="700"/>
          <ac:spMkLst>
            <pc:docMk/>
            <pc:sldMk cId="2441798468" sldId="829"/>
            <ac:spMk id="2" creationId="{AC1D82E3-0CF1-4CB6-B079-94D3470FB21B}"/>
          </ac:spMkLst>
        </pc:spChg>
        <pc:spChg chg="mod ord">
          <ac:chgData name="Matthieu De Mari" userId="dfb708c9-d8dc-439f-9a3b-c772bf4a311c" providerId="ADAL" clId="{FEF7EEA1-64D9-4B2F-A3EA-AA797BDA10B0}" dt="2023-02-08T04:43:28.633" v="539" actId="27636"/>
          <ac:spMkLst>
            <pc:docMk/>
            <pc:sldMk cId="2441798468" sldId="829"/>
            <ac:spMk id="3" creationId="{63E638E1-0E19-7F02-7FE0-49EBCE47EBFA}"/>
          </ac:spMkLst>
        </pc:spChg>
        <pc:spChg chg="del mod">
          <ac:chgData name="Matthieu De Mari" userId="dfb708c9-d8dc-439f-9a3b-c772bf4a311c" providerId="ADAL" clId="{FEF7EEA1-64D9-4B2F-A3EA-AA797BDA10B0}" dt="2023-02-08T04:43:25.431" v="537" actId="478"/>
          <ac:spMkLst>
            <pc:docMk/>
            <pc:sldMk cId="2441798468" sldId="829"/>
            <ac:spMk id="4" creationId="{77147CE6-9948-1412-0650-A43164C7A53D}"/>
          </ac:spMkLst>
        </pc:spChg>
      </pc:sldChg>
      <pc:sldChg chg="modSp add mod">
        <pc:chgData name="Matthieu De Mari" userId="dfb708c9-d8dc-439f-9a3b-c772bf4a311c" providerId="ADAL" clId="{FEF7EEA1-64D9-4B2F-A3EA-AA797BDA10B0}" dt="2023-02-08T04:45:33.607" v="646" actId="20577"/>
        <pc:sldMkLst>
          <pc:docMk/>
          <pc:sldMk cId="491711875" sldId="830"/>
        </pc:sldMkLst>
        <pc:spChg chg="mod">
          <ac:chgData name="Matthieu De Mari" userId="dfb708c9-d8dc-439f-9a3b-c772bf4a311c" providerId="ADAL" clId="{FEF7EEA1-64D9-4B2F-A3EA-AA797BDA10B0}" dt="2023-02-08T04:45:33.607" v="646" actId="20577"/>
          <ac:spMkLst>
            <pc:docMk/>
            <pc:sldMk cId="491711875" sldId="830"/>
            <ac:spMk id="3" creationId="{63E638E1-0E19-7F02-7FE0-49EBCE47EBF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478373-EB31-4867-8CF0-FA31364748A5}" type="datetimeFigureOut">
              <a:rPr lang="en-GB" smtClean="0"/>
              <a:t>06/02/2024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4DF365-F842-4E76-AC24-5BC5382A0823}" type="slidenum">
              <a:rPr lang="en-GB" smtClean="0"/>
              <a:t>‹#›</a:t>
            </a:fld>
            <a:endParaRPr lang="en-GB"/>
          </a:p>
        </p:txBody>
      </p:sp>
    </p:spTree>
    <p:extLst>
      <p:ext uri="{BB962C8B-B14F-4D97-AF65-F5344CB8AC3E}">
        <p14:creationId xmlns:p14="http://schemas.microsoft.com/office/powerpoint/2010/main" val="4182812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E4AD2-5DFB-40B9-9046-538F457C2D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189AB4D-C9BD-4804-BAD4-30ABC21BBF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FC16BA0-299B-403D-BF6F-22CAD5861D93}"/>
              </a:ext>
            </a:extLst>
          </p:cNvPr>
          <p:cNvSpPr>
            <a:spLocks noGrp="1"/>
          </p:cNvSpPr>
          <p:nvPr>
            <p:ph type="dt" sz="half" idx="10"/>
          </p:nvPr>
        </p:nvSpPr>
        <p:spPr/>
        <p:txBody>
          <a:bodyPr/>
          <a:lstStyle/>
          <a:p>
            <a:fld id="{E85DF616-B21E-4EF6-A6A5-95E2FB3EB1A1}" type="datetimeFigureOut">
              <a:rPr lang="en-GB" smtClean="0"/>
              <a:t>06/02/2024</a:t>
            </a:fld>
            <a:endParaRPr lang="en-GB"/>
          </a:p>
        </p:txBody>
      </p:sp>
      <p:sp>
        <p:nvSpPr>
          <p:cNvPr id="5" name="Footer Placeholder 4">
            <a:extLst>
              <a:ext uri="{FF2B5EF4-FFF2-40B4-BE49-F238E27FC236}">
                <a16:creationId xmlns:a16="http://schemas.microsoft.com/office/drawing/2014/main" id="{5492CE3F-0F08-4DF3-A557-685AC26F718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FDB7FD2-E7A4-40C9-9DA4-170335047761}"/>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976607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B0483-1596-4673-8A29-254D3DC88A5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78DE429-CA08-4265-9A4D-51FDC7FA54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EE484A7-7EB0-4711-BB58-4DD3DBAC7D8E}"/>
              </a:ext>
            </a:extLst>
          </p:cNvPr>
          <p:cNvSpPr>
            <a:spLocks noGrp="1"/>
          </p:cNvSpPr>
          <p:nvPr>
            <p:ph type="dt" sz="half" idx="10"/>
          </p:nvPr>
        </p:nvSpPr>
        <p:spPr/>
        <p:txBody>
          <a:bodyPr/>
          <a:lstStyle/>
          <a:p>
            <a:fld id="{E85DF616-B21E-4EF6-A6A5-95E2FB3EB1A1}" type="datetimeFigureOut">
              <a:rPr lang="en-GB" smtClean="0"/>
              <a:t>06/02/2024</a:t>
            </a:fld>
            <a:endParaRPr lang="en-GB"/>
          </a:p>
        </p:txBody>
      </p:sp>
      <p:sp>
        <p:nvSpPr>
          <p:cNvPr id="5" name="Footer Placeholder 4">
            <a:extLst>
              <a:ext uri="{FF2B5EF4-FFF2-40B4-BE49-F238E27FC236}">
                <a16:creationId xmlns:a16="http://schemas.microsoft.com/office/drawing/2014/main" id="{E2541F78-0B35-41BE-A0A9-4586BE477D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5D6E482-F592-48F9-83BC-62EB3DB573C7}"/>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3615946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361B4E-3627-4AD6-AD20-F32FAFBDA41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048BF35-5935-4E82-A1F8-08337A4DA3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FFBD791-DE7C-49E1-A341-84D81473B5FD}"/>
              </a:ext>
            </a:extLst>
          </p:cNvPr>
          <p:cNvSpPr>
            <a:spLocks noGrp="1"/>
          </p:cNvSpPr>
          <p:nvPr>
            <p:ph type="dt" sz="half" idx="10"/>
          </p:nvPr>
        </p:nvSpPr>
        <p:spPr/>
        <p:txBody>
          <a:bodyPr/>
          <a:lstStyle/>
          <a:p>
            <a:fld id="{E85DF616-B21E-4EF6-A6A5-95E2FB3EB1A1}" type="datetimeFigureOut">
              <a:rPr lang="en-GB" smtClean="0"/>
              <a:t>06/02/2024</a:t>
            </a:fld>
            <a:endParaRPr lang="en-GB"/>
          </a:p>
        </p:txBody>
      </p:sp>
      <p:sp>
        <p:nvSpPr>
          <p:cNvPr id="5" name="Footer Placeholder 4">
            <a:extLst>
              <a:ext uri="{FF2B5EF4-FFF2-40B4-BE49-F238E27FC236}">
                <a16:creationId xmlns:a16="http://schemas.microsoft.com/office/drawing/2014/main" id="{69FD9CCE-A99B-4CBA-91FF-4D46A3F5C0E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63CAD09-2925-4932-B93A-FF27DE64CA89}"/>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2200597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9B31A-FA50-4DA2-9315-474283DEB0F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9F3FCD2-8B77-4AF4-8080-624AD9E7F8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311587F-CECC-48E1-9033-F49992081389}"/>
              </a:ext>
            </a:extLst>
          </p:cNvPr>
          <p:cNvSpPr>
            <a:spLocks noGrp="1"/>
          </p:cNvSpPr>
          <p:nvPr>
            <p:ph type="dt" sz="half" idx="10"/>
          </p:nvPr>
        </p:nvSpPr>
        <p:spPr/>
        <p:txBody>
          <a:bodyPr/>
          <a:lstStyle/>
          <a:p>
            <a:fld id="{E85DF616-B21E-4EF6-A6A5-95E2FB3EB1A1}" type="datetimeFigureOut">
              <a:rPr lang="en-GB" smtClean="0"/>
              <a:t>06/02/2024</a:t>
            </a:fld>
            <a:endParaRPr lang="en-GB"/>
          </a:p>
        </p:txBody>
      </p:sp>
      <p:sp>
        <p:nvSpPr>
          <p:cNvPr id="5" name="Footer Placeholder 4">
            <a:extLst>
              <a:ext uri="{FF2B5EF4-FFF2-40B4-BE49-F238E27FC236}">
                <a16:creationId xmlns:a16="http://schemas.microsoft.com/office/drawing/2014/main" id="{5ADBEDBB-8F3E-4349-BF02-8BA4BFA4A1B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2049832-CE42-4D03-89CE-BF86C2288335}"/>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817041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741B7-69A0-4F98-A4F1-934086E8E6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6C4F2BF-824A-433E-A1B8-AA04DCB3EA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003A02-257B-42F0-BF28-1777F5C487A2}"/>
              </a:ext>
            </a:extLst>
          </p:cNvPr>
          <p:cNvSpPr>
            <a:spLocks noGrp="1"/>
          </p:cNvSpPr>
          <p:nvPr>
            <p:ph type="dt" sz="half" idx="10"/>
          </p:nvPr>
        </p:nvSpPr>
        <p:spPr/>
        <p:txBody>
          <a:bodyPr/>
          <a:lstStyle/>
          <a:p>
            <a:fld id="{E85DF616-B21E-4EF6-A6A5-95E2FB3EB1A1}" type="datetimeFigureOut">
              <a:rPr lang="en-GB" smtClean="0"/>
              <a:t>06/02/2024</a:t>
            </a:fld>
            <a:endParaRPr lang="en-GB"/>
          </a:p>
        </p:txBody>
      </p:sp>
      <p:sp>
        <p:nvSpPr>
          <p:cNvPr id="5" name="Footer Placeholder 4">
            <a:extLst>
              <a:ext uri="{FF2B5EF4-FFF2-40B4-BE49-F238E27FC236}">
                <a16:creationId xmlns:a16="http://schemas.microsoft.com/office/drawing/2014/main" id="{191A73EA-09DC-41D8-B62F-461F73837CD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150A76A-6E9C-414F-B980-FF95D8BC4032}"/>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4081840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D12A8-E7BA-4E8E-9357-A40BF427BFE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FB368D-1AC8-401B-8D15-AB5F2DF52B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2B54FE0-C058-43CC-8FAE-A8FF7FC43F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A6EDAEE-3329-419E-908B-25F1A6C11B64}"/>
              </a:ext>
            </a:extLst>
          </p:cNvPr>
          <p:cNvSpPr>
            <a:spLocks noGrp="1"/>
          </p:cNvSpPr>
          <p:nvPr>
            <p:ph type="dt" sz="half" idx="10"/>
          </p:nvPr>
        </p:nvSpPr>
        <p:spPr/>
        <p:txBody>
          <a:bodyPr/>
          <a:lstStyle/>
          <a:p>
            <a:fld id="{E85DF616-B21E-4EF6-A6A5-95E2FB3EB1A1}" type="datetimeFigureOut">
              <a:rPr lang="en-GB" smtClean="0"/>
              <a:t>06/02/2024</a:t>
            </a:fld>
            <a:endParaRPr lang="en-GB"/>
          </a:p>
        </p:txBody>
      </p:sp>
      <p:sp>
        <p:nvSpPr>
          <p:cNvPr id="6" name="Footer Placeholder 5">
            <a:extLst>
              <a:ext uri="{FF2B5EF4-FFF2-40B4-BE49-F238E27FC236}">
                <a16:creationId xmlns:a16="http://schemas.microsoft.com/office/drawing/2014/main" id="{DFBF37E1-EFD9-4926-903C-A8F3F36F6D6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31BFE49-D09A-40E3-8D45-D54CF1403B5D}"/>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921781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06ACB-47EB-4233-8485-0DBCD4792BC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A51BCCC-D7D1-44A6-85A4-5F35671D80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24D018-9C08-4325-8DE0-27765125B3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B054B92-6EF5-4DC3-8819-3BB914D088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9DEE04-4503-4C98-A54E-5B4414DE44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E682F25-2B9E-401E-842E-29906523234B}"/>
              </a:ext>
            </a:extLst>
          </p:cNvPr>
          <p:cNvSpPr>
            <a:spLocks noGrp="1"/>
          </p:cNvSpPr>
          <p:nvPr>
            <p:ph type="dt" sz="half" idx="10"/>
          </p:nvPr>
        </p:nvSpPr>
        <p:spPr/>
        <p:txBody>
          <a:bodyPr/>
          <a:lstStyle/>
          <a:p>
            <a:fld id="{E85DF616-B21E-4EF6-A6A5-95E2FB3EB1A1}" type="datetimeFigureOut">
              <a:rPr lang="en-GB" smtClean="0"/>
              <a:t>06/02/2024</a:t>
            </a:fld>
            <a:endParaRPr lang="en-GB"/>
          </a:p>
        </p:txBody>
      </p:sp>
      <p:sp>
        <p:nvSpPr>
          <p:cNvPr id="8" name="Footer Placeholder 7">
            <a:extLst>
              <a:ext uri="{FF2B5EF4-FFF2-40B4-BE49-F238E27FC236}">
                <a16:creationId xmlns:a16="http://schemas.microsoft.com/office/drawing/2014/main" id="{E7C4412F-03BB-4180-96FC-5FFE79C5FE4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3D4B694-771E-4D77-A094-AE6844AC4BE9}"/>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2357763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4B0B5-CEFD-42FE-80F6-946D187926B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2338384-0D5D-4181-9005-8843908CF6AD}"/>
              </a:ext>
            </a:extLst>
          </p:cNvPr>
          <p:cNvSpPr>
            <a:spLocks noGrp="1"/>
          </p:cNvSpPr>
          <p:nvPr>
            <p:ph type="dt" sz="half" idx="10"/>
          </p:nvPr>
        </p:nvSpPr>
        <p:spPr/>
        <p:txBody>
          <a:bodyPr/>
          <a:lstStyle/>
          <a:p>
            <a:fld id="{E85DF616-B21E-4EF6-A6A5-95E2FB3EB1A1}" type="datetimeFigureOut">
              <a:rPr lang="en-GB" smtClean="0"/>
              <a:t>06/02/2024</a:t>
            </a:fld>
            <a:endParaRPr lang="en-GB"/>
          </a:p>
        </p:txBody>
      </p:sp>
      <p:sp>
        <p:nvSpPr>
          <p:cNvPr id="4" name="Footer Placeholder 3">
            <a:extLst>
              <a:ext uri="{FF2B5EF4-FFF2-40B4-BE49-F238E27FC236}">
                <a16:creationId xmlns:a16="http://schemas.microsoft.com/office/drawing/2014/main" id="{C9F3C4F2-521E-43BA-978F-A744CDEB101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6E24618-CDB0-4673-AF57-77A81FE6F53F}"/>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3699381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9B6684-ECAC-47C6-9E72-EC9A0F42056A}"/>
              </a:ext>
            </a:extLst>
          </p:cNvPr>
          <p:cNvSpPr>
            <a:spLocks noGrp="1"/>
          </p:cNvSpPr>
          <p:nvPr>
            <p:ph type="dt" sz="half" idx="10"/>
          </p:nvPr>
        </p:nvSpPr>
        <p:spPr/>
        <p:txBody>
          <a:bodyPr/>
          <a:lstStyle/>
          <a:p>
            <a:fld id="{E85DF616-B21E-4EF6-A6A5-95E2FB3EB1A1}" type="datetimeFigureOut">
              <a:rPr lang="en-GB" smtClean="0"/>
              <a:t>06/02/2024</a:t>
            </a:fld>
            <a:endParaRPr lang="en-GB"/>
          </a:p>
        </p:txBody>
      </p:sp>
      <p:sp>
        <p:nvSpPr>
          <p:cNvPr id="3" name="Footer Placeholder 2">
            <a:extLst>
              <a:ext uri="{FF2B5EF4-FFF2-40B4-BE49-F238E27FC236}">
                <a16:creationId xmlns:a16="http://schemas.microsoft.com/office/drawing/2014/main" id="{69837DBC-C277-472E-BF47-6769C2B2042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D39D80B-7718-49DE-9803-FDF6ECAD197C}"/>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414118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DE5B7-A7F2-453D-9210-C132F79425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F581A54-3B44-49FD-9DFE-5C031AC3B0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8CEDAA9-F86E-42B0-BCB5-FFBD8F9BD2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8E5CCE-232A-418F-BF54-FECCCBE5BBE8}"/>
              </a:ext>
            </a:extLst>
          </p:cNvPr>
          <p:cNvSpPr>
            <a:spLocks noGrp="1"/>
          </p:cNvSpPr>
          <p:nvPr>
            <p:ph type="dt" sz="half" idx="10"/>
          </p:nvPr>
        </p:nvSpPr>
        <p:spPr/>
        <p:txBody>
          <a:bodyPr/>
          <a:lstStyle/>
          <a:p>
            <a:fld id="{E85DF616-B21E-4EF6-A6A5-95E2FB3EB1A1}" type="datetimeFigureOut">
              <a:rPr lang="en-GB" smtClean="0"/>
              <a:t>06/02/2024</a:t>
            </a:fld>
            <a:endParaRPr lang="en-GB"/>
          </a:p>
        </p:txBody>
      </p:sp>
      <p:sp>
        <p:nvSpPr>
          <p:cNvPr id="6" name="Footer Placeholder 5">
            <a:extLst>
              <a:ext uri="{FF2B5EF4-FFF2-40B4-BE49-F238E27FC236}">
                <a16:creationId xmlns:a16="http://schemas.microsoft.com/office/drawing/2014/main" id="{F510C79A-014C-4B02-9279-7EE20A51288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E3E7691-D5FC-4182-9AE9-20D2EFC761D4}"/>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824019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35217-D17F-45E7-B7CA-F5D4DAFB30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8B94D55-9243-49C9-96F4-70D4569015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E476A3C-7074-4031-BCF5-275CD92ED7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130CC7-09EA-4C92-80AE-F253D048A40D}"/>
              </a:ext>
            </a:extLst>
          </p:cNvPr>
          <p:cNvSpPr>
            <a:spLocks noGrp="1"/>
          </p:cNvSpPr>
          <p:nvPr>
            <p:ph type="dt" sz="half" idx="10"/>
          </p:nvPr>
        </p:nvSpPr>
        <p:spPr/>
        <p:txBody>
          <a:bodyPr/>
          <a:lstStyle/>
          <a:p>
            <a:fld id="{E85DF616-B21E-4EF6-A6A5-95E2FB3EB1A1}" type="datetimeFigureOut">
              <a:rPr lang="en-GB" smtClean="0"/>
              <a:t>06/02/2024</a:t>
            </a:fld>
            <a:endParaRPr lang="en-GB"/>
          </a:p>
        </p:txBody>
      </p:sp>
      <p:sp>
        <p:nvSpPr>
          <p:cNvPr id="6" name="Footer Placeholder 5">
            <a:extLst>
              <a:ext uri="{FF2B5EF4-FFF2-40B4-BE49-F238E27FC236}">
                <a16:creationId xmlns:a16="http://schemas.microsoft.com/office/drawing/2014/main" id="{9D7CD087-50BE-480B-BD3C-2CCB17C0EDC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F96C921-787D-431A-BDD7-DA404775A0E2}"/>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3576846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DB992C-5696-43C0-B140-56751731D8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C058581-4C84-49FD-8B3C-95F4C8571A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948350B-1B49-41B8-8A7A-F1A1B98F8C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5DF616-B21E-4EF6-A6A5-95E2FB3EB1A1}" type="datetimeFigureOut">
              <a:rPr lang="en-GB" smtClean="0"/>
              <a:t>06/02/2024</a:t>
            </a:fld>
            <a:endParaRPr lang="en-GB"/>
          </a:p>
        </p:txBody>
      </p:sp>
      <p:sp>
        <p:nvSpPr>
          <p:cNvPr id="5" name="Footer Placeholder 4">
            <a:extLst>
              <a:ext uri="{FF2B5EF4-FFF2-40B4-BE49-F238E27FC236}">
                <a16:creationId xmlns:a16="http://schemas.microsoft.com/office/drawing/2014/main" id="{4F0BE49B-AA7F-417D-B067-42C40475CC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3972CFA-2157-4F98-8693-550F0B104B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5DED30-C8B5-4AF9-8D67-600C77DA493C}" type="slidenum">
              <a:rPr lang="en-GB" smtClean="0"/>
              <a:t>‹#›</a:t>
            </a:fld>
            <a:endParaRPr lang="en-GB"/>
          </a:p>
        </p:txBody>
      </p:sp>
      <p:sp>
        <p:nvSpPr>
          <p:cNvPr id="9" name="TextBox 8">
            <a:extLst>
              <a:ext uri="{FF2B5EF4-FFF2-40B4-BE49-F238E27FC236}">
                <a16:creationId xmlns:a16="http://schemas.microsoft.com/office/drawing/2014/main" id="{27504F79-603A-6F7A-93E7-C9CABA0FF303}"/>
              </a:ext>
            </a:extLst>
          </p:cNvPr>
          <p:cNvSpPr txBox="1"/>
          <p:nvPr userDrawn="1">
            <p:extLst>
              <p:ext uri="{1162E1C5-73C7-4A58-AE30-91384D911F3F}">
                <p184:classification xmlns:p184="http://schemas.microsoft.com/office/powerpoint/2018/4/main" val="hdr"/>
              </p:ext>
            </p:extLst>
          </p:nvPr>
        </p:nvSpPr>
        <p:spPr>
          <a:xfrm>
            <a:off x="5781675" y="0"/>
            <a:ext cx="663575" cy="182880"/>
          </a:xfrm>
          <a:prstGeom prst="rect">
            <a:avLst/>
          </a:prstGeom>
        </p:spPr>
        <p:txBody>
          <a:bodyPr horzOverflow="overflow" lIns="0" tIns="0" rIns="0" bIns="0">
            <a:spAutoFit/>
          </a:bodyPr>
          <a:lstStyle/>
          <a:p>
            <a:pPr algn="l"/>
            <a:r>
              <a:rPr lang="en-SG" sz="1200">
                <a:solidFill>
                  <a:srgbClr val="FF0000"/>
                </a:solidFill>
                <a:latin typeface="Calibri" panose="020F0502020204030204" pitchFamily="34" charset="0"/>
                <a:cs typeface="Calibri" panose="020F0502020204030204" pitchFamily="34" charset="0"/>
              </a:rPr>
              <a:t>Restricted</a:t>
            </a:r>
          </a:p>
        </p:txBody>
      </p:sp>
      <p:sp>
        <p:nvSpPr>
          <p:cNvPr id="10" name="TextBox 9">
            <a:extLst>
              <a:ext uri="{FF2B5EF4-FFF2-40B4-BE49-F238E27FC236}">
                <a16:creationId xmlns:a16="http://schemas.microsoft.com/office/drawing/2014/main" id="{99872183-7F29-FB0F-D3D7-53204406A33F}"/>
              </a:ext>
            </a:extLst>
          </p:cNvPr>
          <p:cNvSpPr txBox="1"/>
          <p:nvPr userDrawn="1">
            <p:extLst>
              <p:ext uri="{1162E1C5-73C7-4A58-AE30-91384D911F3F}">
                <p184:classification xmlns:p184="http://schemas.microsoft.com/office/powerpoint/2018/4/main" val="ftr"/>
              </p:ext>
            </p:extLst>
          </p:nvPr>
        </p:nvSpPr>
        <p:spPr>
          <a:xfrm>
            <a:off x="5781675" y="6675120"/>
            <a:ext cx="663575" cy="182880"/>
          </a:xfrm>
          <a:prstGeom prst="rect">
            <a:avLst/>
          </a:prstGeom>
        </p:spPr>
        <p:txBody>
          <a:bodyPr horzOverflow="overflow" lIns="0" tIns="0" rIns="0" bIns="0">
            <a:spAutoFit/>
          </a:bodyPr>
          <a:lstStyle/>
          <a:p>
            <a:pPr algn="l"/>
            <a:r>
              <a:rPr lang="en-SG" sz="1200">
                <a:solidFill>
                  <a:srgbClr val="FF0000"/>
                </a:solidFill>
                <a:latin typeface="Calibri" panose="020F0502020204030204" pitchFamily="34" charset="0"/>
                <a:cs typeface="Calibri" panose="020F0502020204030204" pitchFamily="34" charset="0"/>
              </a:rPr>
              <a:t>Restricted</a:t>
            </a:r>
          </a:p>
        </p:txBody>
      </p:sp>
    </p:spTree>
    <p:extLst>
      <p:ext uri="{BB962C8B-B14F-4D97-AF65-F5344CB8AC3E}">
        <p14:creationId xmlns:p14="http://schemas.microsoft.com/office/powerpoint/2010/main" val="21687082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kaggle.com/datasets/prevek18/ames-housing-dataset?resource=download"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pandas.pydata.org/docs/user_guide/10min.html"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80.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pytorch.org/vision/stable/datasets.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CEB46-CC16-4D19-8C2C-AEE9471D8168}"/>
              </a:ext>
            </a:extLst>
          </p:cNvPr>
          <p:cNvSpPr>
            <a:spLocks noGrp="1"/>
          </p:cNvSpPr>
          <p:nvPr>
            <p:ph type="ctrTitle"/>
          </p:nvPr>
        </p:nvSpPr>
        <p:spPr>
          <a:xfrm>
            <a:off x="375139" y="942610"/>
            <a:ext cx="11441722" cy="2387600"/>
          </a:xfrm>
        </p:spPr>
        <p:txBody>
          <a:bodyPr>
            <a:normAutofit fontScale="90000"/>
          </a:bodyPr>
          <a:lstStyle/>
          <a:p>
            <a:r>
              <a:rPr lang="en-US" b="1" dirty="0"/>
              <a:t>50.039 Theory and Practice of</a:t>
            </a:r>
            <a:br>
              <a:rPr lang="en-US" b="1" dirty="0"/>
            </a:br>
            <a:r>
              <a:rPr lang="en-US" b="1" dirty="0"/>
              <a:t>Deep Learning</a:t>
            </a:r>
            <a:br>
              <a:rPr lang="en-US" dirty="0"/>
            </a:br>
            <a:r>
              <a:rPr lang="en-US" dirty="0"/>
              <a:t>W3-S3 Introduction to Deep Learning using the </a:t>
            </a:r>
            <a:r>
              <a:rPr lang="en-US" dirty="0" err="1"/>
              <a:t>PyTorch</a:t>
            </a:r>
            <a:r>
              <a:rPr lang="en-US" dirty="0"/>
              <a:t> framework</a:t>
            </a:r>
            <a:endParaRPr lang="en-GB" dirty="0"/>
          </a:p>
        </p:txBody>
      </p:sp>
      <p:sp>
        <p:nvSpPr>
          <p:cNvPr id="3" name="Subtitle 2">
            <a:extLst>
              <a:ext uri="{FF2B5EF4-FFF2-40B4-BE49-F238E27FC236}">
                <a16:creationId xmlns:a16="http://schemas.microsoft.com/office/drawing/2014/main" id="{816ABDE1-A047-4B53-92F2-67282914DD77}"/>
              </a:ext>
            </a:extLst>
          </p:cNvPr>
          <p:cNvSpPr>
            <a:spLocks noGrp="1"/>
          </p:cNvSpPr>
          <p:nvPr>
            <p:ph type="subTitle" idx="1"/>
          </p:nvPr>
        </p:nvSpPr>
        <p:spPr/>
        <p:txBody>
          <a:bodyPr/>
          <a:lstStyle/>
          <a:p>
            <a:r>
              <a:rPr lang="en-US" dirty="0"/>
              <a:t>Matthieu </a:t>
            </a:r>
            <a:r>
              <a:rPr lang="en-US"/>
              <a:t>De Mari</a:t>
            </a:r>
            <a:endParaRPr lang="en-US" dirty="0"/>
          </a:p>
        </p:txBody>
      </p:sp>
      <p:pic>
        <p:nvPicPr>
          <p:cNvPr id="4" name="Picture 3" descr="A picture containing drawing&#10;&#10;Description automatically generated">
            <a:extLst>
              <a:ext uri="{FF2B5EF4-FFF2-40B4-BE49-F238E27FC236}">
                <a16:creationId xmlns:a16="http://schemas.microsoft.com/office/drawing/2014/main" id="{EEFD138E-FF3C-4975-898F-3137195236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4008" y="4484243"/>
            <a:ext cx="4443984" cy="1731264"/>
          </a:xfrm>
          <a:prstGeom prst="rect">
            <a:avLst/>
          </a:prstGeom>
        </p:spPr>
      </p:pic>
    </p:spTree>
    <p:extLst>
      <p:ext uri="{BB962C8B-B14F-4D97-AF65-F5344CB8AC3E}">
        <p14:creationId xmlns:p14="http://schemas.microsoft.com/office/powerpoint/2010/main" val="1040156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D0FA9-852F-88EB-13B7-0F25F1E909EF}"/>
              </a:ext>
            </a:extLst>
          </p:cNvPr>
          <p:cNvSpPr>
            <a:spLocks noGrp="1"/>
          </p:cNvSpPr>
          <p:nvPr>
            <p:ph type="title"/>
          </p:nvPr>
        </p:nvSpPr>
        <p:spPr/>
        <p:txBody>
          <a:bodyPr/>
          <a:lstStyle/>
          <a:p>
            <a:r>
              <a:rPr lang="en-GB" dirty="0"/>
              <a:t>Writing a custom Dataset object</a:t>
            </a:r>
            <a:endParaRPr lang="en-SG" dirty="0"/>
          </a:p>
        </p:txBody>
      </p:sp>
      <p:sp>
        <p:nvSpPr>
          <p:cNvPr id="3" name="Content Placeholder 2">
            <a:extLst>
              <a:ext uri="{FF2B5EF4-FFF2-40B4-BE49-F238E27FC236}">
                <a16:creationId xmlns:a16="http://schemas.microsoft.com/office/drawing/2014/main" id="{BA2A0416-0B18-CDD3-9A37-B441AE8FAEC0}"/>
              </a:ext>
            </a:extLst>
          </p:cNvPr>
          <p:cNvSpPr>
            <a:spLocks noGrp="1"/>
          </p:cNvSpPr>
          <p:nvPr>
            <p:ph idx="1"/>
          </p:nvPr>
        </p:nvSpPr>
        <p:spPr>
          <a:xfrm>
            <a:off x="838200" y="1825624"/>
            <a:ext cx="10515600" cy="5032375"/>
          </a:xfrm>
        </p:spPr>
        <p:txBody>
          <a:bodyPr>
            <a:normAutofit/>
          </a:bodyPr>
          <a:lstStyle/>
          <a:p>
            <a:pPr marL="0" indent="0">
              <a:buNone/>
            </a:pPr>
            <a:r>
              <a:rPr lang="en-GB" dirty="0"/>
              <a:t>Most of the time, when demonstrating concepts, we will rely on a "simple" </a:t>
            </a:r>
            <a:r>
              <a:rPr lang="en-GB" b="1" dirty="0"/>
              <a:t>built-in</a:t>
            </a:r>
            <a:r>
              <a:rPr lang="en-GB" dirty="0"/>
              <a:t> </a:t>
            </a:r>
            <a:r>
              <a:rPr lang="en-GB" b="1" dirty="0"/>
              <a:t>dataset</a:t>
            </a:r>
            <a:r>
              <a:rPr lang="en-GB" dirty="0"/>
              <a:t>, available in the </a:t>
            </a:r>
            <a:r>
              <a:rPr lang="en-GB" dirty="0" err="1"/>
              <a:t>PyTorch</a:t>
            </a:r>
            <a:r>
              <a:rPr lang="en-GB" dirty="0"/>
              <a:t> library. In practice, however, you will often play with a </a:t>
            </a:r>
            <a:r>
              <a:rPr lang="en-GB" b="1" dirty="0"/>
              <a:t>custom</a:t>
            </a:r>
            <a:r>
              <a:rPr lang="en-GB" dirty="0"/>
              <a:t> </a:t>
            </a:r>
            <a:r>
              <a:rPr lang="en-GB" b="1" dirty="0"/>
              <a:t>dataset</a:t>
            </a:r>
            <a:r>
              <a:rPr lang="en-GB" dirty="0"/>
              <a:t>, fitting your needs.</a:t>
            </a:r>
          </a:p>
          <a:p>
            <a:r>
              <a:rPr lang="en-GB" dirty="0"/>
              <a:t>Most datasets will be provided by your company, or can be found on dataset search engines, such as </a:t>
            </a:r>
            <a:r>
              <a:rPr lang="en-GB" b="1" dirty="0"/>
              <a:t>Kaggle</a:t>
            </a:r>
            <a:r>
              <a:rPr lang="en-GB" dirty="0"/>
              <a:t>, </a:t>
            </a:r>
            <a:r>
              <a:rPr lang="en-GB" b="1" dirty="0"/>
              <a:t>Google</a:t>
            </a:r>
            <a:r>
              <a:rPr lang="en-GB" dirty="0"/>
              <a:t> </a:t>
            </a:r>
            <a:r>
              <a:rPr lang="en-GB" b="1" dirty="0"/>
              <a:t>Dataset</a:t>
            </a:r>
            <a:r>
              <a:rPr lang="en-GB" dirty="0"/>
              <a:t> </a:t>
            </a:r>
            <a:r>
              <a:rPr lang="en-GB" b="1" dirty="0"/>
              <a:t>Search</a:t>
            </a:r>
            <a:r>
              <a:rPr lang="en-GB" dirty="0"/>
              <a:t>, etc.</a:t>
            </a:r>
          </a:p>
          <a:p>
            <a:r>
              <a:rPr lang="en-GB" dirty="0"/>
              <a:t>Today, we will play with a simplified version of the </a:t>
            </a:r>
            <a:r>
              <a:rPr lang="en-GB" b="1" dirty="0"/>
              <a:t>Ames</a:t>
            </a:r>
            <a:r>
              <a:rPr lang="en-GB" dirty="0"/>
              <a:t> </a:t>
            </a:r>
            <a:r>
              <a:rPr lang="en-GB" b="1" dirty="0"/>
              <a:t>Housing</a:t>
            </a:r>
            <a:r>
              <a:rPr lang="en-GB" dirty="0"/>
              <a:t> </a:t>
            </a:r>
            <a:r>
              <a:rPr lang="en-GB" b="1" dirty="0"/>
              <a:t>Dataset</a:t>
            </a:r>
            <a:r>
              <a:rPr lang="en-GB" dirty="0"/>
              <a:t>, which can be found online, here: </a:t>
            </a:r>
            <a:r>
              <a:rPr lang="en-GB" dirty="0">
                <a:hlinkClick r:id="rId2"/>
              </a:rPr>
              <a:t>https://www.kaggle.com/datasets/prevek18/ames-housing-dataset?resource=download</a:t>
            </a:r>
            <a:endParaRPr lang="en-GB" dirty="0"/>
          </a:p>
          <a:p>
            <a:endParaRPr lang="en-GB" dirty="0"/>
          </a:p>
        </p:txBody>
      </p:sp>
    </p:spTree>
    <p:extLst>
      <p:ext uri="{BB962C8B-B14F-4D97-AF65-F5344CB8AC3E}">
        <p14:creationId xmlns:p14="http://schemas.microsoft.com/office/powerpoint/2010/main" val="1451434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5E37773-793F-F9CF-20C7-080A12533352}"/>
              </a:ext>
            </a:extLst>
          </p:cNvPr>
          <p:cNvPicPr>
            <a:picLocks noChangeAspect="1"/>
          </p:cNvPicPr>
          <p:nvPr/>
        </p:nvPicPr>
        <p:blipFill rotWithShape="1">
          <a:blip r:embed="rId2"/>
          <a:srcRect t="16501" r="66293" b="43462"/>
          <a:stretch/>
        </p:blipFill>
        <p:spPr>
          <a:xfrm>
            <a:off x="215319" y="1848463"/>
            <a:ext cx="11761361" cy="4365523"/>
          </a:xfrm>
          <a:prstGeom prst="rect">
            <a:avLst/>
          </a:prstGeom>
        </p:spPr>
      </p:pic>
      <p:sp>
        <p:nvSpPr>
          <p:cNvPr id="2" name="Title 1">
            <a:extLst>
              <a:ext uri="{FF2B5EF4-FFF2-40B4-BE49-F238E27FC236}">
                <a16:creationId xmlns:a16="http://schemas.microsoft.com/office/drawing/2014/main" id="{B91EA25B-9659-1DC6-A4D1-D0A5BE37D4F7}"/>
              </a:ext>
            </a:extLst>
          </p:cNvPr>
          <p:cNvSpPr>
            <a:spLocks noGrp="1"/>
          </p:cNvSpPr>
          <p:nvPr>
            <p:ph type="title"/>
          </p:nvPr>
        </p:nvSpPr>
        <p:spPr/>
        <p:txBody>
          <a:bodyPr/>
          <a:lstStyle/>
          <a:p>
            <a:r>
              <a:rPr lang="en-GB" dirty="0"/>
              <a:t>A look at our dataset Excel file</a:t>
            </a:r>
            <a:endParaRPr lang="en-SG" dirty="0"/>
          </a:p>
        </p:txBody>
      </p:sp>
    </p:spTree>
    <p:extLst>
      <p:ext uri="{BB962C8B-B14F-4D97-AF65-F5344CB8AC3E}">
        <p14:creationId xmlns:p14="http://schemas.microsoft.com/office/powerpoint/2010/main" val="592329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D0FA9-852F-88EB-13B7-0F25F1E909EF}"/>
              </a:ext>
            </a:extLst>
          </p:cNvPr>
          <p:cNvSpPr>
            <a:spLocks noGrp="1"/>
          </p:cNvSpPr>
          <p:nvPr>
            <p:ph type="title"/>
          </p:nvPr>
        </p:nvSpPr>
        <p:spPr/>
        <p:txBody>
          <a:bodyPr/>
          <a:lstStyle/>
          <a:p>
            <a:r>
              <a:rPr lang="en-GB" dirty="0"/>
              <a:t>Writing a custom Dataset object</a:t>
            </a:r>
            <a:endParaRPr lang="en-SG" dirty="0"/>
          </a:p>
        </p:txBody>
      </p:sp>
      <p:sp>
        <p:nvSpPr>
          <p:cNvPr id="3" name="Content Placeholder 2">
            <a:extLst>
              <a:ext uri="{FF2B5EF4-FFF2-40B4-BE49-F238E27FC236}">
                <a16:creationId xmlns:a16="http://schemas.microsoft.com/office/drawing/2014/main" id="{BA2A0416-0B18-CDD3-9A37-B441AE8FAEC0}"/>
              </a:ext>
            </a:extLst>
          </p:cNvPr>
          <p:cNvSpPr>
            <a:spLocks noGrp="1"/>
          </p:cNvSpPr>
          <p:nvPr>
            <p:ph idx="1"/>
          </p:nvPr>
        </p:nvSpPr>
        <p:spPr>
          <a:xfrm>
            <a:off x="838200" y="1825624"/>
            <a:ext cx="10515600" cy="5032375"/>
          </a:xfrm>
        </p:spPr>
        <p:txBody>
          <a:bodyPr>
            <a:normAutofit/>
          </a:bodyPr>
          <a:lstStyle/>
          <a:p>
            <a:pPr marL="0" indent="0">
              <a:buNone/>
            </a:pPr>
            <a:r>
              <a:rPr lang="en-GB" dirty="0"/>
              <a:t>The Ames dataset includes a variety of features for approximately 2,800 houses in Ames, Iowa.</a:t>
            </a:r>
          </a:p>
          <a:p>
            <a:r>
              <a:rPr lang="en-GB" dirty="0"/>
              <a:t>Features include the size of the house (in square feet), the number of bedrooms and bathrooms, and many more. It also includes the sale price for each house.</a:t>
            </a:r>
          </a:p>
          <a:p>
            <a:r>
              <a:rPr lang="en-GB" dirty="0"/>
              <a:t>The Ames Housing Dataset is a popular choice for machine learning projects, and it has been used to build AI models for predicting house prices, based on various house features.</a:t>
            </a:r>
          </a:p>
          <a:p>
            <a:r>
              <a:rPr lang="en-GB" dirty="0"/>
              <a:t>It consists of an Excel file (AmesHousing.xlsx) stored in the ./</a:t>
            </a:r>
            <a:r>
              <a:rPr lang="en-GB" dirty="0" err="1"/>
              <a:t>ames</a:t>
            </a:r>
            <a:r>
              <a:rPr lang="en-GB" dirty="0"/>
              <a:t>/ folder. The original dataset can be found in the  AmesHousing.csv file, but we have simplified it by removing some of its features.</a:t>
            </a:r>
          </a:p>
        </p:txBody>
      </p:sp>
    </p:spTree>
    <p:extLst>
      <p:ext uri="{BB962C8B-B14F-4D97-AF65-F5344CB8AC3E}">
        <p14:creationId xmlns:p14="http://schemas.microsoft.com/office/powerpoint/2010/main" val="473408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D0FA9-852F-88EB-13B7-0F25F1E909EF}"/>
              </a:ext>
            </a:extLst>
          </p:cNvPr>
          <p:cNvSpPr>
            <a:spLocks noGrp="1"/>
          </p:cNvSpPr>
          <p:nvPr>
            <p:ph type="title"/>
          </p:nvPr>
        </p:nvSpPr>
        <p:spPr/>
        <p:txBody>
          <a:bodyPr/>
          <a:lstStyle/>
          <a:p>
            <a:r>
              <a:rPr lang="en-GB" dirty="0"/>
              <a:t>Writing a custom Dataset object</a:t>
            </a:r>
            <a:endParaRPr lang="en-SG" dirty="0"/>
          </a:p>
        </p:txBody>
      </p:sp>
      <p:sp>
        <p:nvSpPr>
          <p:cNvPr id="3" name="Content Placeholder 2">
            <a:extLst>
              <a:ext uri="{FF2B5EF4-FFF2-40B4-BE49-F238E27FC236}">
                <a16:creationId xmlns:a16="http://schemas.microsoft.com/office/drawing/2014/main" id="{BA2A0416-0B18-CDD3-9A37-B441AE8FAEC0}"/>
              </a:ext>
            </a:extLst>
          </p:cNvPr>
          <p:cNvSpPr>
            <a:spLocks noGrp="1"/>
          </p:cNvSpPr>
          <p:nvPr>
            <p:ph idx="1"/>
          </p:nvPr>
        </p:nvSpPr>
        <p:spPr/>
        <p:txBody>
          <a:bodyPr>
            <a:normAutofit/>
          </a:bodyPr>
          <a:lstStyle/>
          <a:p>
            <a:pPr marL="0" indent="0">
              <a:buNone/>
            </a:pPr>
            <a:r>
              <a:rPr lang="en-GB" dirty="0"/>
              <a:t>The features we are interested in are:</a:t>
            </a:r>
          </a:p>
          <a:p>
            <a:r>
              <a:rPr lang="en-GB" b="1" dirty="0"/>
              <a:t>Lot</a:t>
            </a:r>
            <a:r>
              <a:rPr lang="en-GB" dirty="0"/>
              <a:t> </a:t>
            </a:r>
            <a:r>
              <a:rPr lang="en-GB" b="1" dirty="0"/>
              <a:t>Area</a:t>
            </a:r>
            <a:r>
              <a:rPr lang="en-GB" dirty="0"/>
              <a:t>: The area of the lot in square feet.</a:t>
            </a:r>
          </a:p>
          <a:p>
            <a:r>
              <a:rPr lang="en-GB" b="1" dirty="0"/>
              <a:t>Overall</a:t>
            </a:r>
            <a:r>
              <a:rPr lang="en-GB" dirty="0"/>
              <a:t> </a:t>
            </a:r>
            <a:r>
              <a:rPr lang="en-GB" b="1" dirty="0"/>
              <a:t>Qual</a:t>
            </a:r>
            <a:r>
              <a:rPr lang="en-GB" dirty="0"/>
              <a:t>: A rating of the overall material and finish of the house (1-10).</a:t>
            </a:r>
          </a:p>
          <a:p>
            <a:r>
              <a:rPr lang="en-GB" b="1" dirty="0"/>
              <a:t>Overall</a:t>
            </a:r>
            <a:r>
              <a:rPr lang="en-GB" dirty="0"/>
              <a:t> </a:t>
            </a:r>
            <a:r>
              <a:rPr lang="en-GB" b="1" dirty="0"/>
              <a:t>Cond</a:t>
            </a:r>
            <a:r>
              <a:rPr lang="en-GB" dirty="0"/>
              <a:t>: A rating of the overall condition of the house (1-10).</a:t>
            </a:r>
          </a:p>
          <a:p>
            <a:r>
              <a:rPr lang="en-GB" b="1" dirty="0"/>
              <a:t>Year</a:t>
            </a:r>
            <a:r>
              <a:rPr lang="en-GB" dirty="0"/>
              <a:t> </a:t>
            </a:r>
            <a:r>
              <a:rPr lang="en-GB" b="1" dirty="0"/>
              <a:t>Built</a:t>
            </a:r>
            <a:r>
              <a:rPr lang="en-GB" dirty="0"/>
              <a:t>: The year the house was built.</a:t>
            </a:r>
          </a:p>
          <a:p>
            <a:r>
              <a:rPr lang="en-GB" b="1" dirty="0"/>
              <a:t>Year</a:t>
            </a:r>
            <a:r>
              <a:rPr lang="en-GB" dirty="0"/>
              <a:t> </a:t>
            </a:r>
            <a:r>
              <a:rPr lang="en-GB" b="1" dirty="0" err="1"/>
              <a:t>Remod</a:t>
            </a:r>
            <a:r>
              <a:rPr lang="en-GB" b="1" dirty="0"/>
              <a:t>/Add</a:t>
            </a:r>
            <a:r>
              <a:rPr lang="en-GB" dirty="0"/>
              <a:t>: The year the house was </a:t>
            </a:r>
            <a:r>
              <a:rPr lang="en-GB" dirty="0" err="1"/>
              <a:t>remodeled</a:t>
            </a:r>
            <a:r>
              <a:rPr lang="en-GB" dirty="0"/>
              <a:t> or had an addition added.</a:t>
            </a:r>
          </a:p>
          <a:p>
            <a:r>
              <a:rPr lang="en-GB" dirty="0"/>
              <a:t>And many more features! (not describing all of them)</a:t>
            </a:r>
          </a:p>
        </p:txBody>
      </p:sp>
    </p:spTree>
    <p:extLst>
      <p:ext uri="{BB962C8B-B14F-4D97-AF65-F5344CB8AC3E}">
        <p14:creationId xmlns:p14="http://schemas.microsoft.com/office/powerpoint/2010/main" val="2530178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D0FA9-852F-88EB-13B7-0F25F1E909EF}"/>
              </a:ext>
            </a:extLst>
          </p:cNvPr>
          <p:cNvSpPr>
            <a:spLocks noGrp="1"/>
          </p:cNvSpPr>
          <p:nvPr>
            <p:ph type="title"/>
          </p:nvPr>
        </p:nvSpPr>
        <p:spPr/>
        <p:txBody>
          <a:bodyPr/>
          <a:lstStyle/>
          <a:p>
            <a:r>
              <a:rPr lang="en-GB" dirty="0"/>
              <a:t>Writing a custom</a:t>
            </a:r>
            <a:br>
              <a:rPr lang="en-GB" dirty="0"/>
            </a:br>
            <a:r>
              <a:rPr lang="en-GB" dirty="0"/>
              <a:t>Dataset object</a:t>
            </a:r>
            <a:endParaRPr lang="en-SG" dirty="0"/>
          </a:p>
        </p:txBody>
      </p:sp>
      <p:sp>
        <p:nvSpPr>
          <p:cNvPr id="3" name="Content Placeholder 2">
            <a:extLst>
              <a:ext uri="{FF2B5EF4-FFF2-40B4-BE49-F238E27FC236}">
                <a16:creationId xmlns:a16="http://schemas.microsoft.com/office/drawing/2014/main" id="{BA2A0416-0B18-CDD3-9A37-B441AE8FAEC0}"/>
              </a:ext>
            </a:extLst>
          </p:cNvPr>
          <p:cNvSpPr>
            <a:spLocks noGrp="1"/>
          </p:cNvSpPr>
          <p:nvPr>
            <p:ph sz="half" idx="1"/>
          </p:nvPr>
        </p:nvSpPr>
        <p:spPr>
          <a:xfrm>
            <a:off x="462116" y="1825624"/>
            <a:ext cx="4965290" cy="5032375"/>
          </a:xfrm>
        </p:spPr>
        <p:txBody>
          <a:bodyPr>
            <a:normAutofit/>
          </a:bodyPr>
          <a:lstStyle/>
          <a:p>
            <a:pPr marL="0" indent="0">
              <a:buNone/>
            </a:pPr>
            <a:r>
              <a:rPr lang="en-GB" dirty="0"/>
              <a:t>Let us start by loading the </a:t>
            </a:r>
            <a:r>
              <a:rPr lang="en-GB" b="1" dirty="0"/>
              <a:t>Excel</a:t>
            </a:r>
            <a:r>
              <a:rPr lang="en-GB" dirty="0"/>
              <a:t> file into a pandas </a:t>
            </a:r>
            <a:r>
              <a:rPr lang="en-GB" b="1" dirty="0" err="1"/>
              <a:t>DataFrame</a:t>
            </a:r>
            <a:r>
              <a:rPr lang="en-GB" dirty="0"/>
              <a:t> first.</a:t>
            </a:r>
            <a:br>
              <a:rPr lang="en-GB" dirty="0"/>
            </a:br>
            <a:endParaRPr lang="en-GB" dirty="0"/>
          </a:p>
          <a:p>
            <a:pPr marL="0" indent="0">
              <a:buNone/>
            </a:pPr>
            <a:r>
              <a:rPr lang="en-GB" i="1" dirty="0"/>
              <a:t>(Note</a:t>
            </a:r>
            <a:r>
              <a:rPr lang="en-GB" b="1" i="1" dirty="0"/>
              <a:t>: </a:t>
            </a:r>
            <a:r>
              <a:rPr lang="en-GB" i="1" dirty="0"/>
              <a:t>Not familiar with the </a:t>
            </a:r>
            <a:r>
              <a:rPr lang="en-GB" b="1" i="1" dirty="0"/>
              <a:t>pandas</a:t>
            </a:r>
            <a:r>
              <a:rPr lang="en-GB" i="1" dirty="0"/>
              <a:t> library? Find 10 minutes to learn it, it will definitely serve you in the long run!</a:t>
            </a:r>
          </a:p>
          <a:p>
            <a:pPr marL="0" indent="0">
              <a:buNone/>
            </a:pPr>
            <a:r>
              <a:rPr lang="en-GB" i="1" dirty="0">
                <a:hlinkClick r:id="rId2"/>
              </a:rPr>
              <a:t>https://pandas.pydata.org/docs/user_guide/10min.html</a:t>
            </a:r>
            <a:r>
              <a:rPr lang="en-GB" i="1" dirty="0"/>
              <a:t>)</a:t>
            </a:r>
          </a:p>
        </p:txBody>
      </p:sp>
      <p:pic>
        <p:nvPicPr>
          <p:cNvPr id="8" name="Picture 7">
            <a:extLst>
              <a:ext uri="{FF2B5EF4-FFF2-40B4-BE49-F238E27FC236}">
                <a16:creationId xmlns:a16="http://schemas.microsoft.com/office/drawing/2014/main" id="{D76780B6-213C-112E-4BD5-2725031AF61A}"/>
              </a:ext>
            </a:extLst>
          </p:cNvPr>
          <p:cNvPicPr>
            <a:picLocks noChangeAspect="1"/>
          </p:cNvPicPr>
          <p:nvPr/>
        </p:nvPicPr>
        <p:blipFill>
          <a:blip r:embed="rId3"/>
          <a:stretch>
            <a:fillRect/>
          </a:stretch>
        </p:blipFill>
        <p:spPr>
          <a:xfrm>
            <a:off x="5771535" y="627105"/>
            <a:ext cx="6420465" cy="5603789"/>
          </a:xfrm>
          <a:prstGeom prst="rect">
            <a:avLst/>
          </a:prstGeom>
        </p:spPr>
      </p:pic>
    </p:spTree>
    <p:extLst>
      <p:ext uri="{BB962C8B-B14F-4D97-AF65-F5344CB8AC3E}">
        <p14:creationId xmlns:p14="http://schemas.microsoft.com/office/powerpoint/2010/main" val="23308220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D0FA9-852F-88EB-13B7-0F25F1E909EF}"/>
              </a:ext>
            </a:extLst>
          </p:cNvPr>
          <p:cNvSpPr>
            <a:spLocks noGrp="1"/>
          </p:cNvSpPr>
          <p:nvPr>
            <p:ph type="title"/>
          </p:nvPr>
        </p:nvSpPr>
        <p:spPr/>
        <p:txBody>
          <a:bodyPr/>
          <a:lstStyle/>
          <a:p>
            <a:r>
              <a:rPr lang="en-GB" dirty="0"/>
              <a:t>Writing a custom</a:t>
            </a:r>
            <a:br>
              <a:rPr lang="en-GB" dirty="0"/>
            </a:br>
            <a:r>
              <a:rPr lang="en-GB" dirty="0"/>
              <a:t>Dataset object</a:t>
            </a:r>
            <a:endParaRPr lang="en-SG" dirty="0"/>
          </a:p>
        </p:txBody>
      </p:sp>
      <p:sp>
        <p:nvSpPr>
          <p:cNvPr id="3" name="Content Placeholder 2">
            <a:extLst>
              <a:ext uri="{FF2B5EF4-FFF2-40B4-BE49-F238E27FC236}">
                <a16:creationId xmlns:a16="http://schemas.microsoft.com/office/drawing/2014/main" id="{BA2A0416-0B18-CDD3-9A37-B441AE8FAEC0}"/>
              </a:ext>
            </a:extLst>
          </p:cNvPr>
          <p:cNvSpPr>
            <a:spLocks noGrp="1"/>
          </p:cNvSpPr>
          <p:nvPr>
            <p:ph sz="half" idx="1"/>
          </p:nvPr>
        </p:nvSpPr>
        <p:spPr>
          <a:xfrm>
            <a:off x="285135" y="1825624"/>
            <a:ext cx="5734665" cy="5032375"/>
          </a:xfrm>
        </p:spPr>
        <p:txBody>
          <a:bodyPr>
            <a:normAutofit fontScale="92500" lnSpcReduction="10000"/>
          </a:bodyPr>
          <a:lstStyle/>
          <a:p>
            <a:pPr marL="0" indent="0">
              <a:buNone/>
            </a:pPr>
            <a:r>
              <a:rPr lang="en-GB" dirty="0"/>
              <a:t>To write a custom </a:t>
            </a:r>
            <a:r>
              <a:rPr lang="en-GB" b="1" dirty="0"/>
              <a:t>dataset</a:t>
            </a:r>
            <a:r>
              <a:rPr lang="en-GB" dirty="0"/>
              <a:t> </a:t>
            </a:r>
            <a:r>
              <a:rPr lang="en-GB" b="1" dirty="0"/>
              <a:t>class</a:t>
            </a:r>
            <a:r>
              <a:rPr lang="en-GB" dirty="0"/>
              <a:t> in </a:t>
            </a:r>
            <a:r>
              <a:rPr lang="en-GB" dirty="0" err="1"/>
              <a:t>PyTorch</a:t>
            </a:r>
            <a:r>
              <a:rPr lang="en-GB" dirty="0"/>
              <a:t>, we need to:</a:t>
            </a:r>
          </a:p>
          <a:p>
            <a:r>
              <a:rPr lang="en-GB" dirty="0"/>
              <a:t>Create a </a:t>
            </a:r>
            <a:r>
              <a:rPr lang="en-GB" b="1" dirty="0"/>
              <a:t>class</a:t>
            </a:r>
            <a:r>
              <a:rPr lang="en-GB" dirty="0"/>
              <a:t> that </a:t>
            </a:r>
            <a:r>
              <a:rPr lang="en-GB" b="1" dirty="0"/>
              <a:t>subclasses</a:t>
            </a:r>
            <a:r>
              <a:rPr lang="en-GB" dirty="0"/>
              <a:t> </a:t>
            </a:r>
            <a:r>
              <a:rPr lang="en-GB" b="1" dirty="0" err="1"/>
              <a:t>torch.utils.data.Dataset</a:t>
            </a:r>
            <a:r>
              <a:rPr lang="en-GB" dirty="0"/>
              <a:t>.</a:t>
            </a:r>
          </a:p>
          <a:p>
            <a:r>
              <a:rPr lang="en-GB" dirty="0"/>
              <a:t>Define a an </a:t>
            </a:r>
            <a:r>
              <a:rPr lang="en-GB" b="1" dirty="0"/>
              <a:t>__</a:t>
            </a:r>
            <a:r>
              <a:rPr lang="en-GB" b="1" dirty="0" err="1"/>
              <a:t>init</a:t>
            </a:r>
            <a:r>
              <a:rPr lang="en-GB" b="1" dirty="0"/>
              <a:t>__</a:t>
            </a:r>
            <a:r>
              <a:rPr lang="en-GB" dirty="0"/>
              <a:t> that loads the excel file and stores data accordingly.</a:t>
            </a:r>
          </a:p>
          <a:p>
            <a:r>
              <a:rPr lang="en-GB" dirty="0"/>
              <a:t>Define a </a:t>
            </a:r>
            <a:r>
              <a:rPr lang="en-GB" b="1" dirty="0"/>
              <a:t>__</a:t>
            </a:r>
            <a:r>
              <a:rPr lang="en-GB" b="1" dirty="0" err="1"/>
              <a:t>getitem</a:t>
            </a:r>
            <a:r>
              <a:rPr lang="en-GB" b="1" dirty="0"/>
              <a:t>__</a:t>
            </a:r>
            <a:r>
              <a:rPr lang="en-GB" dirty="0"/>
              <a:t> that takes </a:t>
            </a:r>
            <a:r>
              <a:rPr lang="en-GB" b="1" dirty="0"/>
              <a:t>index</a:t>
            </a:r>
            <a:r>
              <a:rPr lang="en-GB" dirty="0"/>
              <a:t> as input, and </a:t>
            </a:r>
            <a:r>
              <a:rPr lang="en-GB" b="1" dirty="0"/>
              <a:t>returns</a:t>
            </a:r>
            <a:r>
              <a:rPr lang="en-GB" dirty="0"/>
              <a:t> the </a:t>
            </a:r>
            <a:r>
              <a:rPr lang="en-GB" b="1" dirty="0"/>
              <a:t>data</a:t>
            </a:r>
            <a:r>
              <a:rPr lang="en-GB" dirty="0"/>
              <a:t> and </a:t>
            </a:r>
            <a:r>
              <a:rPr lang="en-GB" b="1" dirty="0"/>
              <a:t>label</a:t>
            </a:r>
            <a:r>
              <a:rPr lang="en-GB" dirty="0"/>
              <a:t> at that index as an array. This will allow to use the square bracket notation on our dataset object.</a:t>
            </a:r>
          </a:p>
          <a:p>
            <a:r>
              <a:rPr lang="en-GB" dirty="0"/>
              <a:t>Define a method </a:t>
            </a:r>
            <a:r>
              <a:rPr lang="en-GB" b="1" dirty="0"/>
              <a:t>__</a:t>
            </a:r>
            <a:r>
              <a:rPr lang="en-GB" b="1" dirty="0" err="1"/>
              <a:t>len</a:t>
            </a:r>
            <a:r>
              <a:rPr lang="en-GB" b="1" dirty="0"/>
              <a:t>__</a:t>
            </a:r>
            <a:r>
              <a:rPr lang="en-GB" dirty="0"/>
              <a:t> that returns the </a:t>
            </a:r>
            <a:r>
              <a:rPr lang="en-GB" b="1" dirty="0"/>
              <a:t>number</a:t>
            </a:r>
            <a:r>
              <a:rPr lang="en-GB" dirty="0"/>
              <a:t> </a:t>
            </a:r>
            <a:r>
              <a:rPr lang="en-GB" b="1" dirty="0"/>
              <a:t>of</a:t>
            </a:r>
            <a:r>
              <a:rPr lang="en-GB" dirty="0"/>
              <a:t> </a:t>
            </a:r>
            <a:r>
              <a:rPr lang="en-GB" b="1" dirty="0"/>
              <a:t>samples</a:t>
            </a:r>
            <a:r>
              <a:rPr lang="en-GB" dirty="0"/>
              <a:t> </a:t>
            </a:r>
            <a:r>
              <a:rPr lang="en-GB" b="1" dirty="0"/>
              <a:t>in</a:t>
            </a:r>
            <a:r>
              <a:rPr lang="en-GB" dirty="0"/>
              <a:t> </a:t>
            </a:r>
            <a:r>
              <a:rPr lang="en-GB" b="1" dirty="0"/>
              <a:t>the</a:t>
            </a:r>
            <a:r>
              <a:rPr lang="en-GB" dirty="0"/>
              <a:t> </a:t>
            </a:r>
            <a:r>
              <a:rPr lang="en-GB" b="1" dirty="0"/>
              <a:t>dataset</a:t>
            </a:r>
            <a:r>
              <a:rPr lang="en-GB" dirty="0"/>
              <a:t>.</a:t>
            </a:r>
          </a:p>
        </p:txBody>
      </p:sp>
      <p:pic>
        <p:nvPicPr>
          <p:cNvPr id="6" name="Picture 5">
            <a:extLst>
              <a:ext uri="{FF2B5EF4-FFF2-40B4-BE49-F238E27FC236}">
                <a16:creationId xmlns:a16="http://schemas.microsoft.com/office/drawing/2014/main" id="{5C49F6DB-60AD-A397-D7ED-293A3E804B56}"/>
              </a:ext>
            </a:extLst>
          </p:cNvPr>
          <p:cNvPicPr>
            <a:picLocks noChangeAspect="1"/>
          </p:cNvPicPr>
          <p:nvPr/>
        </p:nvPicPr>
        <p:blipFill>
          <a:blip r:embed="rId2"/>
          <a:stretch>
            <a:fillRect/>
          </a:stretch>
        </p:blipFill>
        <p:spPr>
          <a:xfrm>
            <a:off x="6046776" y="445477"/>
            <a:ext cx="6145224" cy="6047398"/>
          </a:xfrm>
          <a:prstGeom prst="rect">
            <a:avLst/>
          </a:prstGeom>
        </p:spPr>
      </p:pic>
    </p:spTree>
    <p:extLst>
      <p:ext uri="{BB962C8B-B14F-4D97-AF65-F5344CB8AC3E}">
        <p14:creationId xmlns:p14="http://schemas.microsoft.com/office/powerpoint/2010/main" val="2607429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D0FA9-852F-88EB-13B7-0F25F1E909EF}"/>
              </a:ext>
            </a:extLst>
          </p:cNvPr>
          <p:cNvSpPr>
            <a:spLocks noGrp="1"/>
          </p:cNvSpPr>
          <p:nvPr>
            <p:ph type="title"/>
          </p:nvPr>
        </p:nvSpPr>
        <p:spPr/>
        <p:txBody>
          <a:bodyPr/>
          <a:lstStyle/>
          <a:p>
            <a:r>
              <a:rPr lang="en-GB" dirty="0"/>
              <a:t>Writing a custom</a:t>
            </a:r>
            <a:br>
              <a:rPr lang="en-GB" dirty="0"/>
            </a:br>
            <a:r>
              <a:rPr lang="en-GB" dirty="0"/>
              <a:t>Dataset object</a:t>
            </a:r>
            <a:endParaRPr lang="en-SG" dirty="0"/>
          </a:p>
        </p:txBody>
      </p:sp>
      <p:pic>
        <p:nvPicPr>
          <p:cNvPr id="5" name="Picture 4">
            <a:extLst>
              <a:ext uri="{FF2B5EF4-FFF2-40B4-BE49-F238E27FC236}">
                <a16:creationId xmlns:a16="http://schemas.microsoft.com/office/drawing/2014/main" id="{6B0AD40C-3E64-86C3-7D31-7B8684468BD0}"/>
              </a:ext>
            </a:extLst>
          </p:cNvPr>
          <p:cNvPicPr>
            <a:picLocks noChangeAspect="1"/>
          </p:cNvPicPr>
          <p:nvPr/>
        </p:nvPicPr>
        <p:blipFill>
          <a:blip r:embed="rId2"/>
          <a:stretch>
            <a:fillRect/>
          </a:stretch>
        </p:blipFill>
        <p:spPr>
          <a:xfrm>
            <a:off x="6097430" y="1027906"/>
            <a:ext cx="5809435" cy="3126154"/>
          </a:xfrm>
          <a:prstGeom prst="rect">
            <a:avLst/>
          </a:prstGeom>
        </p:spPr>
      </p:pic>
      <p:sp>
        <p:nvSpPr>
          <p:cNvPr id="7" name="Content Placeholder 2">
            <a:extLst>
              <a:ext uri="{FF2B5EF4-FFF2-40B4-BE49-F238E27FC236}">
                <a16:creationId xmlns:a16="http://schemas.microsoft.com/office/drawing/2014/main" id="{34FFFE41-D034-EA6C-3756-750C5DB81D1C}"/>
              </a:ext>
            </a:extLst>
          </p:cNvPr>
          <p:cNvSpPr>
            <a:spLocks noGrp="1"/>
          </p:cNvSpPr>
          <p:nvPr>
            <p:ph sz="half" idx="1"/>
          </p:nvPr>
        </p:nvSpPr>
        <p:spPr>
          <a:xfrm>
            <a:off x="285135" y="1825624"/>
            <a:ext cx="5734665" cy="5032375"/>
          </a:xfrm>
        </p:spPr>
        <p:txBody>
          <a:bodyPr>
            <a:normAutofit/>
          </a:bodyPr>
          <a:lstStyle/>
          <a:p>
            <a:pPr marL="0" indent="0">
              <a:buNone/>
            </a:pPr>
            <a:r>
              <a:rPr lang="en-GB" dirty="0"/>
              <a:t>The __</a:t>
            </a:r>
            <a:r>
              <a:rPr lang="en-GB" dirty="0" err="1"/>
              <a:t>getitem</a:t>
            </a:r>
            <a:r>
              <a:rPr lang="en-GB" dirty="0"/>
              <a:t>__() and __</a:t>
            </a:r>
            <a:r>
              <a:rPr lang="en-GB" dirty="0" err="1"/>
              <a:t>len</a:t>
            </a:r>
            <a:r>
              <a:rPr lang="en-GB" dirty="0"/>
              <a:t>__() special methods will allow for </a:t>
            </a:r>
            <a:r>
              <a:rPr lang="en-GB" b="1" dirty="0"/>
              <a:t>indexing</a:t>
            </a:r>
            <a:r>
              <a:rPr lang="en-GB" dirty="0"/>
              <a:t> and </a:t>
            </a:r>
            <a:r>
              <a:rPr lang="en-GB" b="1" dirty="0"/>
              <a:t>using</a:t>
            </a:r>
            <a:r>
              <a:rPr lang="en-GB" dirty="0"/>
              <a:t> </a:t>
            </a:r>
            <a:r>
              <a:rPr lang="en-GB" b="1" dirty="0"/>
              <a:t>for</a:t>
            </a:r>
            <a:r>
              <a:rPr lang="en-GB" dirty="0"/>
              <a:t> </a:t>
            </a:r>
            <a:r>
              <a:rPr lang="en-GB" b="1" dirty="0"/>
              <a:t>loops</a:t>
            </a:r>
            <a:r>
              <a:rPr lang="en-GB" dirty="0"/>
              <a:t> on the dataset object.</a:t>
            </a:r>
          </a:p>
          <a:p>
            <a:r>
              <a:rPr lang="en-GB" dirty="0"/>
              <a:t>Later on, we could ask for the sample #286 using the square bracket notation, as shown on side.</a:t>
            </a:r>
          </a:p>
          <a:p>
            <a:pPr marL="0" indent="0">
              <a:buNone/>
            </a:pPr>
            <a:r>
              <a:rPr lang="en-GB" dirty="0"/>
              <a:t>Similarly, the two special methods are all we need to make a </a:t>
            </a:r>
            <a:r>
              <a:rPr lang="en-GB" b="1" dirty="0"/>
              <a:t>for loop </a:t>
            </a:r>
            <a:r>
              <a:rPr lang="en-GB" dirty="0"/>
              <a:t>that uses the dataset object as the </a:t>
            </a:r>
            <a:r>
              <a:rPr lang="en-GB" b="1" dirty="0"/>
              <a:t>generator</a:t>
            </a:r>
            <a:r>
              <a:rPr lang="en-GB" dirty="0"/>
              <a:t> to be looped over!</a:t>
            </a:r>
          </a:p>
        </p:txBody>
      </p:sp>
      <p:sp>
        <p:nvSpPr>
          <p:cNvPr id="8" name="TextBox 7">
            <a:extLst>
              <a:ext uri="{FF2B5EF4-FFF2-40B4-BE49-F238E27FC236}">
                <a16:creationId xmlns:a16="http://schemas.microsoft.com/office/drawing/2014/main" id="{1B33733F-99CE-FF22-3D11-CF470D6B6EF8}"/>
              </a:ext>
            </a:extLst>
          </p:cNvPr>
          <p:cNvSpPr txBox="1"/>
          <p:nvPr/>
        </p:nvSpPr>
        <p:spPr>
          <a:xfrm rot="20736359">
            <a:off x="6892413" y="5053781"/>
            <a:ext cx="5014452" cy="584775"/>
          </a:xfrm>
          <a:prstGeom prst="rect">
            <a:avLst/>
          </a:prstGeom>
          <a:noFill/>
        </p:spPr>
        <p:txBody>
          <a:bodyPr wrap="square" rtlCol="0">
            <a:spAutoFit/>
          </a:bodyPr>
          <a:lstStyle/>
          <a:p>
            <a:r>
              <a:rPr lang="en-GB" sz="3200" b="1" dirty="0">
                <a:ln w="22225">
                  <a:solidFill>
                    <a:schemeClr val="tx1"/>
                  </a:solidFill>
                  <a:prstDash val="solid"/>
                </a:ln>
                <a:solidFill>
                  <a:schemeClr val="accent1"/>
                </a:solidFill>
              </a:rPr>
              <a:t>More on the for loop later!</a:t>
            </a:r>
            <a:endParaRPr lang="en-SG" sz="3200" b="1" dirty="0">
              <a:ln w="22225">
                <a:solidFill>
                  <a:schemeClr val="tx1"/>
                </a:solidFill>
                <a:prstDash val="solid"/>
              </a:ln>
              <a:solidFill>
                <a:schemeClr val="accent1"/>
              </a:solidFill>
            </a:endParaRPr>
          </a:p>
        </p:txBody>
      </p:sp>
    </p:spTree>
    <p:extLst>
      <p:ext uri="{BB962C8B-B14F-4D97-AF65-F5344CB8AC3E}">
        <p14:creationId xmlns:p14="http://schemas.microsoft.com/office/powerpoint/2010/main" val="15771448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A2A57-EC1A-2D3E-0000-4B064C5BA278}"/>
              </a:ext>
            </a:extLst>
          </p:cNvPr>
          <p:cNvSpPr>
            <a:spLocks noGrp="1"/>
          </p:cNvSpPr>
          <p:nvPr>
            <p:ph type="title"/>
          </p:nvPr>
        </p:nvSpPr>
        <p:spPr/>
        <p:txBody>
          <a:bodyPr/>
          <a:lstStyle/>
          <a:p>
            <a:r>
              <a:rPr lang="en-GB" dirty="0"/>
              <a:t>Writing a custom </a:t>
            </a:r>
            <a:r>
              <a:rPr lang="en-GB" dirty="0" err="1"/>
              <a:t>Dataloader</a:t>
            </a:r>
            <a:endParaRPr lang="en-SG" dirty="0"/>
          </a:p>
        </p:txBody>
      </p:sp>
      <p:sp>
        <p:nvSpPr>
          <p:cNvPr id="3" name="Content Placeholder 2">
            <a:extLst>
              <a:ext uri="{FF2B5EF4-FFF2-40B4-BE49-F238E27FC236}">
                <a16:creationId xmlns:a16="http://schemas.microsoft.com/office/drawing/2014/main" id="{77496A95-7961-91A1-EB76-E57510055A38}"/>
              </a:ext>
            </a:extLst>
          </p:cNvPr>
          <p:cNvSpPr>
            <a:spLocks noGrp="1"/>
          </p:cNvSpPr>
          <p:nvPr>
            <p:ph sz="half" idx="1"/>
          </p:nvPr>
        </p:nvSpPr>
        <p:spPr>
          <a:xfrm>
            <a:off x="838200" y="1825624"/>
            <a:ext cx="5181600" cy="5032375"/>
          </a:xfrm>
        </p:spPr>
        <p:txBody>
          <a:bodyPr>
            <a:normAutofit lnSpcReduction="10000"/>
          </a:bodyPr>
          <a:lstStyle/>
          <a:p>
            <a:pPr marL="0" indent="0">
              <a:buNone/>
            </a:pPr>
            <a:r>
              <a:rPr lang="en-GB" dirty="0"/>
              <a:t>Before we can feed this dataset object to Neural Networks, we need to </a:t>
            </a:r>
            <a:r>
              <a:rPr lang="en-GB" b="1" dirty="0"/>
              <a:t>supplement it with a</a:t>
            </a:r>
            <a:r>
              <a:rPr lang="en-GB" dirty="0"/>
              <a:t> </a:t>
            </a:r>
            <a:r>
              <a:rPr lang="en-GB" b="1" dirty="0" err="1"/>
              <a:t>Dataloader</a:t>
            </a:r>
            <a:r>
              <a:rPr lang="en-GB" dirty="0"/>
              <a:t>.</a:t>
            </a:r>
          </a:p>
          <a:p>
            <a:r>
              <a:rPr lang="en-GB" dirty="0"/>
              <a:t>The </a:t>
            </a:r>
            <a:r>
              <a:rPr lang="en-GB" dirty="0" err="1"/>
              <a:t>Dataloader</a:t>
            </a:r>
            <a:r>
              <a:rPr lang="en-GB" dirty="0"/>
              <a:t> will </a:t>
            </a:r>
            <a:r>
              <a:rPr lang="en-GB" b="1" dirty="0"/>
              <a:t>shuffle the samples randomly </a:t>
            </a:r>
            <a:r>
              <a:rPr lang="en-GB" dirty="0"/>
              <a:t>and produce </a:t>
            </a:r>
            <a:r>
              <a:rPr lang="en-GB" b="1" dirty="0"/>
              <a:t>mini-batches</a:t>
            </a:r>
            <a:r>
              <a:rPr lang="en-GB" dirty="0"/>
              <a:t> of a given size.</a:t>
            </a:r>
          </a:p>
          <a:p>
            <a:r>
              <a:rPr lang="en-GB" dirty="0"/>
              <a:t>This </a:t>
            </a:r>
            <a:r>
              <a:rPr lang="en-GB" dirty="0" err="1"/>
              <a:t>Dataloader</a:t>
            </a:r>
            <a:r>
              <a:rPr lang="en-GB" dirty="0"/>
              <a:t> typically allows for </a:t>
            </a:r>
            <a:r>
              <a:rPr lang="en-GB" b="1" dirty="0"/>
              <a:t>stochastic</a:t>
            </a:r>
            <a:r>
              <a:rPr lang="en-GB" dirty="0"/>
              <a:t> </a:t>
            </a:r>
            <a:r>
              <a:rPr lang="en-GB" b="1" dirty="0"/>
              <a:t>mini-batches</a:t>
            </a:r>
            <a:r>
              <a:rPr lang="en-GB" dirty="0"/>
              <a:t>, as discussed in Week 2.</a:t>
            </a:r>
          </a:p>
          <a:p>
            <a:r>
              <a:rPr lang="en-GB" dirty="0"/>
              <a:t>The </a:t>
            </a:r>
            <a:r>
              <a:rPr lang="en-GB" dirty="0" err="1"/>
              <a:t>Dataloader</a:t>
            </a:r>
            <a:r>
              <a:rPr lang="en-GB" dirty="0"/>
              <a:t> will also </a:t>
            </a:r>
            <a:r>
              <a:rPr lang="en-GB" b="1" dirty="0"/>
              <a:t>transform</a:t>
            </a:r>
            <a:r>
              <a:rPr lang="en-GB" dirty="0"/>
              <a:t> </a:t>
            </a:r>
            <a:r>
              <a:rPr lang="en-GB" b="1" dirty="0"/>
              <a:t>arrays</a:t>
            </a:r>
            <a:r>
              <a:rPr lang="en-GB" dirty="0"/>
              <a:t> </a:t>
            </a:r>
            <a:r>
              <a:rPr lang="en-GB" b="1" dirty="0"/>
              <a:t>into</a:t>
            </a:r>
            <a:r>
              <a:rPr lang="en-GB" dirty="0"/>
              <a:t> </a:t>
            </a:r>
            <a:r>
              <a:rPr lang="en-GB" b="1" dirty="0"/>
              <a:t>tensors</a:t>
            </a:r>
            <a:r>
              <a:rPr lang="en-GB" dirty="0"/>
              <a:t>.</a:t>
            </a:r>
            <a:endParaRPr lang="en-SG" dirty="0"/>
          </a:p>
        </p:txBody>
      </p:sp>
      <p:pic>
        <p:nvPicPr>
          <p:cNvPr id="6" name="Picture 5">
            <a:extLst>
              <a:ext uri="{FF2B5EF4-FFF2-40B4-BE49-F238E27FC236}">
                <a16:creationId xmlns:a16="http://schemas.microsoft.com/office/drawing/2014/main" id="{700EFD81-BD83-5CC8-06BA-C13D969EB108}"/>
              </a:ext>
            </a:extLst>
          </p:cNvPr>
          <p:cNvPicPr>
            <a:picLocks noChangeAspect="1"/>
          </p:cNvPicPr>
          <p:nvPr/>
        </p:nvPicPr>
        <p:blipFill>
          <a:blip r:embed="rId2"/>
          <a:stretch>
            <a:fillRect/>
          </a:stretch>
        </p:blipFill>
        <p:spPr>
          <a:xfrm>
            <a:off x="5837938" y="1550135"/>
            <a:ext cx="6354062" cy="1695687"/>
          </a:xfrm>
          <a:prstGeom prst="rect">
            <a:avLst/>
          </a:prstGeom>
        </p:spPr>
      </p:pic>
    </p:spTree>
    <p:extLst>
      <p:ext uri="{BB962C8B-B14F-4D97-AF65-F5344CB8AC3E}">
        <p14:creationId xmlns:p14="http://schemas.microsoft.com/office/powerpoint/2010/main" val="28676374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A2A57-EC1A-2D3E-0000-4B064C5BA278}"/>
              </a:ext>
            </a:extLst>
          </p:cNvPr>
          <p:cNvSpPr>
            <a:spLocks noGrp="1"/>
          </p:cNvSpPr>
          <p:nvPr>
            <p:ph type="title"/>
          </p:nvPr>
        </p:nvSpPr>
        <p:spPr/>
        <p:txBody>
          <a:bodyPr/>
          <a:lstStyle/>
          <a:p>
            <a:r>
              <a:rPr lang="en-GB" dirty="0"/>
              <a:t>Writing a custom</a:t>
            </a:r>
            <a:br>
              <a:rPr lang="en-GB" dirty="0"/>
            </a:br>
            <a:r>
              <a:rPr lang="en-GB" dirty="0" err="1"/>
              <a:t>Dataloader</a:t>
            </a:r>
            <a:endParaRPr lang="en-SG" dirty="0"/>
          </a:p>
        </p:txBody>
      </p:sp>
      <p:sp>
        <p:nvSpPr>
          <p:cNvPr id="3" name="Content Placeholder 2">
            <a:extLst>
              <a:ext uri="{FF2B5EF4-FFF2-40B4-BE49-F238E27FC236}">
                <a16:creationId xmlns:a16="http://schemas.microsoft.com/office/drawing/2014/main" id="{77496A95-7961-91A1-EB76-E57510055A38}"/>
              </a:ext>
            </a:extLst>
          </p:cNvPr>
          <p:cNvSpPr>
            <a:spLocks noGrp="1"/>
          </p:cNvSpPr>
          <p:nvPr>
            <p:ph sz="half" idx="1"/>
          </p:nvPr>
        </p:nvSpPr>
        <p:spPr>
          <a:xfrm>
            <a:off x="838200" y="1825624"/>
            <a:ext cx="5181600" cy="5032375"/>
          </a:xfrm>
        </p:spPr>
        <p:txBody>
          <a:bodyPr>
            <a:normAutofit/>
          </a:bodyPr>
          <a:lstStyle/>
          <a:p>
            <a:pPr marL="0" indent="0">
              <a:buNone/>
            </a:pPr>
            <a:r>
              <a:rPr lang="en-GB" dirty="0"/>
              <a:t>We can then use this custom </a:t>
            </a:r>
            <a:r>
              <a:rPr lang="en-GB" dirty="0" err="1"/>
              <a:t>Dataloader</a:t>
            </a:r>
            <a:r>
              <a:rPr lang="en-GB" dirty="0"/>
              <a:t> object as the generator in a </a:t>
            </a:r>
            <a:r>
              <a:rPr lang="en-GB" b="1" dirty="0"/>
              <a:t>for</a:t>
            </a:r>
            <a:r>
              <a:rPr lang="en-GB" dirty="0"/>
              <a:t> </a:t>
            </a:r>
            <a:r>
              <a:rPr lang="en-GB" b="1" dirty="0"/>
              <a:t>loop</a:t>
            </a:r>
            <a:r>
              <a:rPr lang="en-GB" dirty="0"/>
              <a:t>, to generate mini-batches of samples.</a:t>
            </a:r>
          </a:p>
          <a:p>
            <a:r>
              <a:rPr lang="en-GB" dirty="0"/>
              <a:t>Notice how this </a:t>
            </a:r>
            <a:r>
              <a:rPr lang="en-GB" dirty="0" err="1"/>
              <a:t>Dataloader</a:t>
            </a:r>
            <a:r>
              <a:rPr lang="en-GB" dirty="0"/>
              <a:t> generates </a:t>
            </a:r>
            <a:r>
              <a:rPr lang="en-GB" b="1" dirty="0"/>
              <a:t>92</a:t>
            </a:r>
            <a:r>
              <a:rPr lang="en-GB" dirty="0"/>
              <a:t> (i.e. 2928/32, rounded up) </a:t>
            </a:r>
            <a:r>
              <a:rPr lang="en-GB" b="1" dirty="0"/>
              <a:t>batches</a:t>
            </a:r>
            <a:r>
              <a:rPr lang="en-GB" dirty="0"/>
              <a:t> of </a:t>
            </a:r>
            <a:r>
              <a:rPr lang="en-GB" b="1" dirty="0"/>
              <a:t>32</a:t>
            </a:r>
            <a:r>
              <a:rPr lang="en-GB" dirty="0"/>
              <a:t> </a:t>
            </a:r>
            <a:r>
              <a:rPr lang="en-GB" b="1" dirty="0"/>
              <a:t>samples</a:t>
            </a:r>
            <a:r>
              <a:rPr lang="en-GB" dirty="0"/>
              <a:t>.</a:t>
            </a:r>
          </a:p>
          <a:p>
            <a:r>
              <a:rPr lang="en-GB" dirty="0"/>
              <a:t>With the exception of the </a:t>
            </a:r>
            <a:r>
              <a:rPr lang="en-GB" b="1" dirty="0"/>
              <a:t>last</a:t>
            </a:r>
            <a:r>
              <a:rPr lang="en-GB" dirty="0"/>
              <a:t> </a:t>
            </a:r>
            <a:r>
              <a:rPr lang="en-GB" b="1" dirty="0"/>
              <a:t>batch </a:t>
            </a:r>
            <a:r>
              <a:rPr lang="en-GB" dirty="0"/>
              <a:t>(with index 91), that only contains </a:t>
            </a:r>
            <a:r>
              <a:rPr lang="en-GB" b="1" dirty="0"/>
              <a:t>16</a:t>
            </a:r>
            <a:r>
              <a:rPr lang="en-GB" dirty="0"/>
              <a:t> </a:t>
            </a:r>
            <a:r>
              <a:rPr lang="en-GB" b="1" dirty="0"/>
              <a:t>samples</a:t>
            </a:r>
            <a:br>
              <a:rPr lang="en-GB" b="1" dirty="0"/>
            </a:br>
            <a:r>
              <a:rPr lang="en-GB" dirty="0"/>
              <a:t>(that is 2928 % 32).</a:t>
            </a:r>
            <a:endParaRPr lang="en-SG" dirty="0"/>
          </a:p>
        </p:txBody>
      </p:sp>
      <p:pic>
        <p:nvPicPr>
          <p:cNvPr id="5" name="Picture 4">
            <a:extLst>
              <a:ext uri="{FF2B5EF4-FFF2-40B4-BE49-F238E27FC236}">
                <a16:creationId xmlns:a16="http://schemas.microsoft.com/office/drawing/2014/main" id="{9B9B0F9D-FEBD-2A8B-C385-DC251D42C652}"/>
              </a:ext>
            </a:extLst>
          </p:cNvPr>
          <p:cNvPicPr>
            <a:picLocks noChangeAspect="1"/>
          </p:cNvPicPr>
          <p:nvPr/>
        </p:nvPicPr>
        <p:blipFill>
          <a:blip r:embed="rId2"/>
          <a:stretch>
            <a:fillRect/>
          </a:stretch>
        </p:blipFill>
        <p:spPr>
          <a:xfrm>
            <a:off x="6406804" y="0"/>
            <a:ext cx="5702484" cy="5303923"/>
          </a:xfrm>
          <a:prstGeom prst="rect">
            <a:avLst/>
          </a:prstGeom>
        </p:spPr>
      </p:pic>
      <p:pic>
        <p:nvPicPr>
          <p:cNvPr id="8" name="Picture 7">
            <a:extLst>
              <a:ext uri="{FF2B5EF4-FFF2-40B4-BE49-F238E27FC236}">
                <a16:creationId xmlns:a16="http://schemas.microsoft.com/office/drawing/2014/main" id="{7BBC4712-EF9F-3388-F417-3805C2C777A3}"/>
              </a:ext>
            </a:extLst>
          </p:cNvPr>
          <p:cNvPicPr>
            <a:picLocks noChangeAspect="1"/>
          </p:cNvPicPr>
          <p:nvPr/>
        </p:nvPicPr>
        <p:blipFill>
          <a:blip r:embed="rId3"/>
          <a:stretch>
            <a:fillRect/>
          </a:stretch>
        </p:blipFill>
        <p:spPr>
          <a:xfrm>
            <a:off x="7894383" y="5669048"/>
            <a:ext cx="2734540" cy="1080144"/>
          </a:xfrm>
          <a:prstGeom prst="rect">
            <a:avLst/>
          </a:prstGeom>
        </p:spPr>
      </p:pic>
    </p:spTree>
    <p:extLst>
      <p:ext uri="{BB962C8B-B14F-4D97-AF65-F5344CB8AC3E}">
        <p14:creationId xmlns:p14="http://schemas.microsoft.com/office/powerpoint/2010/main" val="23539420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A2A57-EC1A-2D3E-0000-4B064C5BA278}"/>
              </a:ext>
            </a:extLst>
          </p:cNvPr>
          <p:cNvSpPr>
            <a:spLocks noGrp="1"/>
          </p:cNvSpPr>
          <p:nvPr>
            <p:ph type="title"/>
          </p:nvPr>
        </p:nvSpPr>
        <p:spPr/>
        <p:txBody>
          <a:bodyPr/>
          <a:lstStyle/>
          <a:p>
            <a:r>
              <a:rPr lang="en-GB" dirty="0"/>
              <a:t>Writing a custom</a:t>
            </a:r>
            <a:br>
              <a:rPr lang="en-GB" dirty="0"/>
            </a:br>
            <a:r>
              <a:rPr lang="en-GB" dirty="0" err="1"/>
              <a:t>Dataloader</a:t>
            </a:r>
            <a:endParaRPr lang="en-SG" dirty="0"/>
          </a:p>
        </p:txBody>
      </p:sp>
      <p:sp>
        <p:nvSpPr>
          <p:cNvPr id="3" name="Content Placeholder 2">
            <a:extLst>
              <a:ext uri="{FF2B5EF4-FFF2-40B4-BE49-F238E27FC236}">
                <a16:creationId xmlns:a16="http://schemas.microsoft.com/office/drawing/2014/main" id="{77496A95-7961-91A1-EB76-E57510055A38}"/>
              </a:ext>
            </a:extLst>
          </p:cNvPr>
          <p:cNvSpPr>
            <a:spLocks noGrp="1"/>
          </p:cNvSpPr>
          <p:nvPr>
            <p:ph sz="half" idx="1"/>
          </p:nvPr>
        </p:nvSpPr>
        <p:spPr>
          <a:xfrm>
            <a:off x="838200" y="1825624"/>
            <a:ext cx="5181600" cy="5032375"/>
          </a:xfrm>
        </p:spPr>
        <p:txBody>
          <a:bodyPr>
            <a:normAutofit/>
          </a:bodyPr>
          <a:lstStyle/>
          <a:p>
            <a:pPr marL="0" indent="0">
              <a:buNone/>
            </a:pPr>
            <a:r>
              <a:rPr lang="en-GB" dirty="0"/>
              <a:t>We can then use this custom </a:t>
            </a:r>
            <a:r>
              <a:rPr lang="en-GB" dirty="0" err="1"/>
              <a:t>Dataloader</a:t>
            </a:r>
            <a:r>
              <a:rPr lang="en-GB" dirty="0"/>
              <a:t> object as the generator in a </a:t>
            </a:r>
            <a:r>
              <a:rPr lang="en-GB" b="1" dirty="0"/>
              <a:t>for</a:t>
            </a:r>
            <a:r>
              <a:rPr lang="en-GB" dirty="0"/>
              <a:t> loop, to generate mini-batches of samples.</a:t>
            </a:r>
          </a:p>
          <a:p>
            <a:r>
              <a:rPr lang="en-GB" b="1" dirty="0"/>
              <a:t>Good practice: </a:t>
            </a:r>
            <a:r>
              <a:rPr lang="en-GB" dirty="0"/>
              <a:t>the custom Dataset and custom </a:t>
            </a:r>
            <a:r>
              <a:rPr lang="en-GB" dirty="0" err="1"/>
              <a:t>Dataloader</a:t>
            </a:r>
            <a:r>
              <a:rPr lang="en-GB" dirty="0"/>
              <a:t> definition should be repeated to generate </a:t>
            </a:r>
            <a:r>
              <a:rPr lang="en-GB" b="1" dirty="0"/>
              <a:t>training</a:t>
            </a:r>
            <a:r>
              <a:rPr lang="en-GB" dirty="0"/>
              <a:t>, </a:t>
            </a:r>
            <a:r>
              <a:rPr lang="en-GB" b="1" dirty="0"/>
              <a:t>testing</a:t>
            </a:r>
            <a:r>
              <a:rPr lang="en-GB" dirty="0"/>
              <a:t> and </a:t>
            </a:r>
            <a:r>
              <a:rPr lang="en-GB" b="1" dirty="0"/>
              <a:t>validation</a:t>
            </a:r>
            <a:r>
              <a:rPr lang="en-GB" dirty="0"/>
              <a:t> </a:t>
            </a:r>
            <a:r>
              <a:rPr lang="en-GB" b="1" dirty="0"/>
              <a:t>sets</a:t>
            </a:r>
            <a:r>
              <a:rPr lang="en-GB" dirty="0"/>
              <a:t> </a:t>
            </a:r>
            <a:r>
              <a:rPr lang="en-GB" b="1" dirty="0" err="1"/>
              <a:t>dataloaders</a:t>
            </a:r>
            <a:r>
              <a:rPr lang="en-GB" dirty="0"/>
              <a:t>.</a:t>
            </a:r>
          </a:p>
          <a:p>
            <a:r>
              <a:rPr lang="en-GB" dirty="0"/>
              <a:t>These </a:t>
            </a:r>
            <a:r>
              <a:rPr lang="en-GB" dirty="0" err="1"/>
              <a:t>Dataloaders</a:t>
            </a:r>
            <a:r>
              <a:rPr lang="en-GB" dirty="0"/>
              <a:t> will then be given to our </a:t>
            </a:r>
            <a:r>
              <a:rPr lang="en-GB" b="1" dirty="0"/>
              <a:t>trainer</a:t>
            </a:r>
            <a:r>
              <a:rPr lang="en-GB" dirty="0"/>
              <a:t> function.</a:t>
            </a:r>
          </a:p>
        </p:txBody>
      </p:sp>
      <p:pic>
        <p:nvPicPr>
          <p:cNvPr id="5" name="Picture 4">
            <a:extLst>
              <a:ext uri="{FF2B5EF4-FFF2-40B4-BE49-F238E27FC236}">
                <a16:creationId xmlns:a16="http://schemas.microsoft.com/office/drawing/2014/main" id="{9B9B0F9D-FEBD-2A8B-C385-DC251D42C652}"/>
              </a:ext>
            </a:extLst>
          </p:cNvPr>
          <p:cNvPicPr>
            <a:picLocks noChangeAspect="1"/>
          </p:cNvPicPr>
          <p:nvPr/>
        </p:nvPicPr>
        <p:blipFill>
          <a:blip r:embed="rId2"/>
          <a:stretch>
            <a:fillRect/>
          </a:stretch>
        </p:blipFill>
        <p:spPr>
          <a:xfrm>
            <a:off x="6406804" y="0"/>
            <a:ext cx="5702484" cy="5303923"/>
          </a:xfrm>
          <a:prstGeom prst="rect">
            <a:avLst/>
          </a:prstGeom>
        </p:spPr>
      </p:pic>
      <p:pic>
        <p:nvPicPr>
          <p:cNvPr id="8" name="Picture 7">
            <a:extLst>
              <a:ext uri="{FF2B5EF4-FFF2-40B4-BE49-F238E27FC236}">
                <a16:creationId xmlns:a16="http://schemas.microsoft.com/office/drawing/2014/main" id="{7BBC4712-EF9F-3388-F417-3805C2C777A3}"/>
              </a:ext>
            </a:extLst>
          </p:cNvPr>
          <p:cNvPicPr>
            <a:picLocks noChangeAspect="1"/>
          </p:cNvPicPr>
          <p:nvPr/>
        </p:nvPicPr>
        <p:blipFill>
          <a:blip r:embed="rId3"/>
          <a:stretch>
            <a:fillRect/>
          </a:stretch>
        </p:blipFill>
        <p:spPr>
          <a:xfrm>
            <a:off x="7894383" y="5669048"/>
            <a:ext cx="2734540" cy="1080144"/>
          </a:xfrm>
          <a:prstGeom prst="rect">
            <a:avLst/>
          </a:prstGeom>
        </p:spPr>
      </p:pic>
    </p:spTree>
    <p:extLst>
      <p:ext uri="{BB962C8B-B14F-4D97-AF65-F5344CB8AC3E}">
        <p14:creationId xmlns:p14="http://schemas.microsoft.com/office/powerpoint/2010/main" val="1414932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8AB3E-DF60-4411-7415-7A8708334829}"/>
              </a:ext>
            </a:extLst>
          </p:cNvPr>
          <p:cNvSpPr>
            <a:spLocks noGrp="1"/>
          </p:cNvSpPr>
          <p:nvPr>
            <p:ph type="title"/>
          </p:nvPr>
        </p:nvSpPr>
        <p:spPr/>
        <p:txBody>
          <a:bodyPr/>
          <a:lstStyle/>
          <a:p>
            <a:r>
              <a:rPr lang="en-GB" dirty="0"/>
              <a:t>Introduction (Week 3)</a:t>
            </a:r>
            <a:endParaRPr lang="en-SG" dirty="0"/>
          </a:p>
        </p:txBody>
      </p:sp>
      <p:sp>
        <p:nvSpPr>
          <p:cNvPr id="3" name="Content Placeholder 2">
            <a:extLst>
              <a:ext uri="{FF2B5EF4-FFF2-40B4-BE49-F238E27FC236}">
                <a16:creationId xmlns:a16="http://schemas.microsoft.com/office/drawing/2014/main" id="{65B58308-C101-BC04-E972-00C74DE5080B}"/>
              </a:ext>
            </a:extLst>
          </p:cNvPr>
          <p:cNvSpPr>
            <a:spLocks noGrp="1"/>
          </p:cNvSpPr>
          <p:nvPr>
            <p:ph idx="1"/>
          </p:nvPr>
        </p:nvSpPr>
        <p:spPr>
          <a:xfrm>
            <a:off x="838200" y="1825624"/>
            <a:ext cx="10515600" cy="5032375"/>
          </a:xfrm>
        </p:spPr>
        <p:txBody>
          <a:bodyPr/>
          <a:lstStyle/>
          <a:p>
            <a:pPr marL="514350" indent="-514350">
              <a:buFont typeface="+mj-lt"/>
              <a:buAutoNum type="arabicPeriod"/>
            </a:pPr>
            <a:r>
              <a:rPr lang="en-GB" dirty="0">
                <a:solidFill>
                  <a:schemeClr val="bg1">
                    <a:lumMod val="65000"/>
                  </a:schemeClr>
                </a:solidFill>
              </a:rPr>
              <a:t>What is the </a:t>
            </a:r>
            <a:r>
              <a:rPr lang="en-GB" b="1" dirty="0" err="1">
                <a:solidFill>
                  <a:schemeClr val="bg1">
                    <a:lumMod val="65000"/>
                  </a:schemeClr>
                </a:solidFill>
              </a:rPr>
              <a:t>PyTorch</a:t>
            </a:r>
            <a:r>
              <a:rPr lang="en-GB" dirty="0">
                <a:solidFill>
                  <a:schemeClr val="bg1">
                    <a:lumMod val="65000"/>
                  </a:schemeClr>
                </a:solidFill>
              </a:rPr>
              <a:t> </a:t>
            </a:r>
            <a:r>
              <a:rPr lang="en-GB" b="1" dirty="0">
                <a:solidFill>
                  <a:schemeClr val="bg1">
                    <a:lumMod val="65000"/>
                  </a:schemeClr>
                </a:solidFill>
              </a:rPr>
              <a:t>library</a:t>
            </a:r>
            <a:r>
              <a:rPr lang="en-GB" dirty="0">
                <a:solidFill>
                  <a:schemeClr val="bg1">
                    <a:lumMod val="65000"/>
                  </a:schemeClr>
                </a:solidFill>
              </a:rPr>
              <a:t> and its </a:t>
            </a:r>
            <a:r>
              <a:rPr lang="en-GB" b="1" dirty="0">
                <a:solidFill>
                  <a:schemeClr val="bg1">
                    <a:lumMod val="65000"/>
                  </a:schemeClr>
                </a:solidFill>
              </a:rPr>
              <a:t>benefits</a:t>
            </a:r>
            <a:r>
              <a:rPr lang="en-GB" dirty="0">
                <a:solidFill>
                  <a:schemeClr val="bg1">
                    <a:lumMod val="65000"/>
                  </a:schemeClr>
                </a:solidFill>
              </a:rPr>
              <a:t>?</a:t>
            </a:r>
          </a:p>
          <a:p>
            <a:pPr marL="514350" indent="-514350">
              <a:buFont typeface="+mj-lt"/>
              <a:buAutoNum type="arabicPeriod"/>
            </a:pPr>
            <a:r>
              <a:rPr lang="en-GB" dirty="0">
                <a:solidFill>
                  <a:schemeClr val="bg1">
                    <a:lumMod val="65000"/>
                  </a:schemeClr>
                </a:solidFill>
              </a:rPr>
              <a:t>What is a </a:t>
            </a:r>
            <a:r>
              <a:rPr lang="en-GB" b="1" dirty="0" err="1">
                <a:solidFill>
                  <a:schemeClr val="bg1">
                    <a:lumMod val="65000"/>
                  </a:schemeClr>
                </a:solidFill>
              </a:rPr>
              <a:t>PyTorch</a:t>
            </a:r>
            <a:r>
              <a:rPr lang="en-GB" dirty="0">
                <a:solidFill>
                  <a:schemeClr val="bg1">
                    <a:lumMod val="65000"/>
                  </a:schemeClr>
                </a:solidFill>
              </a:rPr>
              <a:t> </a:t>
            </a:r>
            <a:r>
              <a:rPr lang="en-GB" b="1" dirty="0">
                <a:solidFill>
                  <a:schemeClr val="bg1">
                    <a:lumMod val="65000"/>
                  </a:schemeClr>
                </a:solidFill>
              </a:rPr>
              <a:t>tensor</a:t>
            </a:r>
            <a:r>
              <a:rPr lang="en-GB" dirty="0">
                <a:solidFill>
                  <a:schemeClr val="bg1">
                    <a:lumMod val="65000"/>
                  </a:schemeClr>
                </a:solidFill>
              </a:rPr>
              <a:t> </a:t>
            </a:r>
            <a:r>
              <a:rPr lang="en-GB" b="1" dirty="0">
                <a:solidFill>
                  <a:schemeClr val="bg1">
                    <a:lumMod val="65000"/>
                  </a:schemeClr>
                </a:solidFill>
              </a:rPr>
              <a:t>object</a:t>
            </a:r>
            <a:r>
              <a:rPr lang="en-GB" dirty="0">
                <a:solidFill>
                  <a:schemeClr val="bg1">
                    <a:lumMod val="65000"/>
                  </a:schemeClr>
                </a:solidFill>
              </a:rPr>
              <a:t> and its typical </a:t>
            </a:r>
            <a:r>
              <a:rPr lang="en-GB" b="1" dirty="0">
                <a:solidFill>
                  <a:schemeClr val="bg1">
                    <a:lumMod val="65000"/>
                  </a:schemeClr>
                </a:solidFill>
              </a:rPr>
              <a:t>attributes</a:t>
            </a:r>
            <a:r>
              <a:rPr lang="en-GB" dirty="0">
                <a:solidFill>
                  <a:schemeClr val="bg1">
                    <a:lumMod val="65000"/>
                  </a:schemeClr>
                </a:solidFill>
              </a:rPr>
              <a:t>?</a:t>
            </a:r>
          </a:p>
          <a:p>
            <a:pPr marL="514350" indent="-514350">
              <a:buFont typeface="+mj-lt"/>
              <a:buAutoNum type="arabicPeriod"/>
            </a:pPr>
            <a:r>
              <a:rPr lang="en-GB" dirty="0">
                <a:solidFill>
                  <a:schemeClr val="bg1">
                    <a:lumMod val="65000"/>
                  </a:schemeClr>
                </a:solidFill>
              </a:rPr>
              <a:t>How to implement some typical </a:t>
            </a:r>
            <a:r>
              <a:rPr lang="en-GB" b="1" dirty="0">
                <a:solidFill>
                  <a:schemeClr val="bg1">
                    <a:lumMod val="65000"/>
                  </a:schemeClr>
                </a:solidFill>
              </a:rPr>
              <a:t>tensor</a:t>
            </a:r>
            <a:r>
              <a:rPr lang="en-GB" dirty="0">
                <a:solidFill>
                  <a:schemeClr val="bg1">
                    <a:lumMod val="65000"/>
                  </a:schemeClr>
                </a:solidFill>
              </a:rPr>
              <a:t> </a:t>
            </a:r>
            <a:r>
              <a:rPr lang="en-GB" b="1" dirty="0">
                <a:solidFill>
                  <a:schemeClr val="bg1">
                    <a:lumMod val="65000"/>
                  </a:schemeClr>
                </a:solidFill>
              </a:rPr>
              <a:t>operations</a:t>
            </a:r>
            <a:r>
              <a:rPr lang="en-GB" dirty="0">
                <a:solidFill>
                  <a:schemeClr val="bg1">
                    <a:lumMod val="65000"/>
                  </a:schemeClr>
                </a:solidFill>
              </a:rPr>
              <a:t>?</a:t>
            </a:r>
          </a:p>
          <a:p>
            <a:pPr marL="514350" indent="-514350">
              <a:buFont typeface="+mj-lt"/>
              <a:buAutoNum type="arabicPeriod"/>
            </a:pPr>
            <a:r>
              <a:rPr lang="en-GB" dirty="0">
                <a:solidFill>
                  <a:schemeClr val="bg1">
                    <a:lumMod val="65000"/>
                  </a:schemeClr>
                </a:solidFill>
              </a:rPr>
              <a:t>What is </a:t>
            </a:r>
            <a:r>
              <a:rPr lang="en-GB" b="1" dirty="0">
                <a:solidFill>
                  <a:schemeClr val="bg1">
                    <a:lumMod val="65000"/>
                  </a:schemeClr>
                </a:solidFill>
              </a:rPr>
              <a:t>broadcasting</a:t>
            </a:r>
            <a:r>
              <a:rPr lang="en-GB" dirty="0">
                <a:solidFill>
                  <a:schemeClr val="bg1">
                    <a:lumMod val="65000"/>
                  </a:schemeClr>
                </a:solidFill>
              </a:rPr>
              <a:t> on tensors?</a:t>
            </a:r>
          </a:p>
          <a:p>
            <a:pPr marL="514350" indent="-514350">
              <a:buFont typeface="+mj-lt"/>
              <a:buAutoNum type="arabicPeriod"/>
            </a:pPr>
            <a:r>
              <a:rPr lang="en-GB" dirty="0">
                <a:solidFill>
                  <a:schemeClr val="bg1">
                    <a:lumMod val="65000"/>
                  </a:schemeClr>
                </a:solidFill>
              </a:rPr>
              <a:t>What are </a:t>
            </a:r>
            <a:r>
              <a:rPr lang="en-GB" b="1" dirty="0">
                <a:solidFill>
                  <a:schemeClr val="bg1">
                    <a:lumMod val="65000"/>
                  </a:schemeClr>
                </a:solidFill>
              </a:rPr>
              <a:t>tensor</a:t>
            </a:r>
            <a:r>
              <a:rPr lang="en-GB" dirty="0">
                <a:solidFill>
                  <a:schemeClr val="bg1">
                    <a:lumMod val="65000"/>
                  </a:schemeClr>
                </a:solidFill>
              </a:rPr>
              <a:t> </a:t>
            </a:r>
            <a:r>
              <a:rPr lang="en-GB" b="1" dirty="0">
                <a:solidFill>
                  <a:schemeClr val="bg1">
                    <a:lumMod val="65000"/>
                  </a:schemeClr>
                </a:solidFill>
              </a:rPr>
              <a:t>locations</a:t>
            </a:r>
            <a:r>
              <a:rPr lang="en-GB" dirty="0">
                <a:solidFill>
                  <a:schemeClr val="bg1">
                    <a:lumMod val="65000"/>
                  </a:schemeClr>
                </a:solidFill>
              </a:rPr>
              <a:t> in terms of computation?</a:t>
            </a:r>
          </a:p>
          <a:p>
            <a:pPr marL="514350" indent="-514350">
              <a:buFont typeface="+mj-lt"/>
              <a:buAutoNum type="arabicPeriod"/>
            </a:pPr>
            <a:r>
              <a:rPr lang="en-GB" dirty="0">
                <a:solidFill>
                  <a:schemeClr val="bg1">
                    <a:lumMod val="65000"/>
                  </a:schemeClr>
                </a:solidFill>
              </a:rPr>
              <a:t>How to </a:t>
            </a:r>
            <a:r>
              <a:rPr lang="en-GB" b="1" dirty="0">
                <a:solidFill>
                  <a:schemeClr val="bg1">
                    <a:lumMod val="65000"/>
                  </a:schemeClr>
                </a:solidFill>
              </a:rPr>
              <a:t>transform</a:t>
            </a:r>
            <a:r>
              <a:rPr lang="en-GB" dirty="0">
                <a:solidFill>
                  <a:schemeClr val="bg1">
                    <a:lumMod val="65000"/>
                  </a:schemeClr>
                </a:solidFill>
              </a:rPr>
              <a:t> </a:t>
            </a:r>
            <a:r>
              <a:rPr lang="en-GB" b="1" dirty="0">
                <a:solidFill>
                  <a:schemeClr val="bg1">
                    <a:lumMod val="65000"/>
                  </a:schemeClr>
                </a:solidFill>
              </a:rPr>
              <a:t>our</a:t>
            </a:r>
            <a:r>
              <a:rPr lang="en-GB" dirty="0">
                <a:solidFill>
                  <a:schemeClr val="bg1">
                    <a:lumMod val="65000"/>
                  </a:schemeClr>
                </a:solidFill>
              </a:rPr>
              <a:t> </a:t>
            </a:r>
            <a:r>
              <a:rPr lang="en-GB" b="1" dirty="0">
                <a:solidFill>
                  <a:schemeClr val="bg1">
                    <a:lumMod val="65000"/>
                  </a:schemeClr>
                </a:solidFill>
              </a:rPr>
              <a:t>original</a:t>
            </a:r>
            <a:r>
              <a:rPr lang="en-GB" dirty="0">
                <a:solidFill>
                  <a:schemeClr val="bg1">
                    <a:lumMod val="65000"/>
                  </a:schemeClr>
                </a:solidFill>
              </a:rPr>
              <a:t> </a:t>
            </a:r>
            <a:r>
              <a:rPr lang="en-GB" b="1" dirty="0">
                <a:solidFill>
                  <a:schemeClr val="bg1">
                    <a:lumMod val="65000"/>
                  </a:schemeClr>
                </a:solidFill>
              </a:rPr>
              <a:t>NumPy</a:t>
            </a:r>
            <a:r>
              <a:rPr lang="en-GB" dirty="0">
                <a:solidFill>
                  <a:schemeClr val="bg1">
                    <a:lumMod val="65000"/>
                  </a:schemeClr>
                </a:solidFill>
              </a:rPr>
              <a:t> </a:t>
            </a:r>
            <a:r>
              <a:rPr lang="en-GB" b="1" dirty="0">
                <a:solidFill>
                  <a:schemeClr val="bg1">
                    <a:lumMod val="65000"/>
                  </a:schemeClr>
                </a:solidFill>
              </a:rPr>
              <a:t>shallow</a:t>
            </a:r>
            <a:r>
              <a:rPr lang="en-GB" dirty="0">
                <a:solidFill>
                  <a:schemeClr val="bg1">
                    <a:lumMod val="65000"/>
                  </a:schemeClr>
                </a:solidFill>
              </a:rPr>
              <a:t> </a:t>
            </a:r>
            <a:r>
              <a:rPr lang="en-GB" b="1" dirty="0">
                <a:solidFill>
                  <a:schemeClr val="bg1">
                    <a:lumMod val="65000"/>
                  </a:schemeClr>
                </a:solidFill>
              </a:rPr>
              <a:t>Neural</a:t>
            </a:r>
            <a:r>
              <a:rPr lang="en-GB" dirty="0">
                <a:solidFill>
                  <a:schemeClr val="bg1">
                    <a:lumMod val="65000"/>
                  </a:schemeClr>
                </a:solidFill>
              </a:rPr>
              <a:t> </a:t>
            </a:r>
            <a:r>
              <a:rPr lang="en-GB" b="1" dirty="0">
                <a:solidFill>
                  <a:schemeClr val="bg1">
                    <a:lumMod val="65000"/>
                  </a:schemeClr>
                </a:solidFill>
              </a:rPr>
              <a:t>Network</a:t>
            </a:r>
            <a:r>
              <a:rPr lang="en-GB" dirty="0">
                <a:solidFill>
                  <a:schemeClr val="bg1">
                    <a:lumMod val="65000"/>
                  </a:schemeClr>
                </a:solidFill>
              </a:rPr>
              <a:t> class so it uses </a:t>
            </a:r>
            <a:r>
              <a:rPr lang="en-GB" b="1" dirty="0" err="1">
                <a:solidFill>
                  <a:schemeClr val="bg1">
                    <a:lumMod val="65000"/>
                  </a:schemeClr>
                </a:solidFill>
              </a:rPr>
              <a:t>PyTorch</a:t>
            </a:r>
            <a:r>
              <a:rPr lang="en-GB" dirty="0">
                <a:solidFill>
                  <a:schemeClr val="bg1">
                    <a:lumMod val="65000"/>
                  </a:schemeClr>
                </a:solidFill>
              </a:rPr>
              <a:t> now instead?</a:t>
            </a:r>
          </a:p>
          <a:p>
            <a:pPr marL="514350" indent="-514350">
              <a:buFont typeface="+mj-lt"/>
              <a:buAutoNum type="arabicPeriod"/>
            </a:pPr>
            <a:r>
              <a:rPr lang="en-GB" dirty="0">
                <a:solidFill>
                  <a:schemeClr val="bg1">
                    <a:lumMod val="65000"/>
                  </a:schemeClr>
                </a:solidFill>
              </a:rPr>
              <a:t>How to implement a </a:t>
            </a:r>
            <a:r>
              <a:rPr lang="en-GB" b="1" dirty="0">
                <a:solidFill>
                  <a:schemeClr val="bg1">
                    <a:lumMod val="65000"/>
                  </a:schemeClr>
                </a:solidFill>
              </a:rPr>
              <a:t>forward</a:t>
            </a:r>
            <a:r>
              <a:rPr lang="en-GB" dirty="0">
                <a:solidFill>
                  <a:schemeClr val="bg1">
                    <a:lumMod val="65000"/>
                  </a:schemeClr>
                </a:solidFill>
              </a:rPr>
              <a:t>, </a:t>
            </a:r>
            <a:r>
              <a:rPr lang="en-GB" b="1" dirty="0">
                <a:solidFill>
                  <a:schemeClr val="bg1">
                    <a:lumMod val="65000"/>
                  </a:schemeClr>
                </a:solidFill>
              </a:rPr>
              <a:t>loss</a:t>
            </a:r>
            <a:r>
              <a:rPr lang="en-GB" dirty="0">
                <a:solidFill>
                  <a:schemeClr val="bg1">
                    <a:lumMod val="65000"/>
                  </a:schemeClr>
                </a:solidFill>
              </a:rPr>
              <a:t> and </a:t>
            </a:r>
            <a:r>
              <a:rPr lang="en-GB" b="1" dirty="0">
                <a:solidFill>
                  <a:schemeClr val="bg1">
                    <a:lumMod val="65000"/>
                  </a:schemeClr>
                </a:solidFill>
              </a:rPr>
              <a:t>accuracy</a:t>
            </a:r>
            <a:r>
              <a:rPr lang="en-GB" dirty="0">
                <a:solidFill>
                  <a:schemeClr val="bg1">
                    <a:lumMod val="65000"/>
                  </a:schemeClr>
                </a:solidFill>
              </a:rPr>
              <a:t> metric in </a:t>
            </a:r>
            <a:r>
              <a:rPr lang="en-GB" dirty="0" err="1">
                <a:solidFill>
                  <a:schemeClr val="bg1">
                    <a:lumMod val="65000"/>
                  </a:schemeClr>
                </a:solidFill>
              </a:rPr>
              <a:t>PyTorch</a:t>
            </a:r>
            <a:r>
              <a:rPr lang="en-GB" dirty="0">
                <a:solidFill>
                  <a:schemeClr val="bg1">
                    <a:lumMod val="65000"/>
                  </a:schemeClr>
                </a:solidFill>
              </a:rPr>
              <a:t>?</a:t>
            </a:r>
          </a:p>
          <a:p>
            <a:pPr marL="514350" indent="-514350">
              <a:buFont typeface="+mj-lt"/>
              <a:buAutoNum type="arabicPeriod"/>
            </a:pPr>
            <a:r>
              <a:rPr lang="en-GB" dirty="0">
                <a:solidFill>
                  <a:schemeClr val="bg1">
                    <a:lumMod val="65000"/>
                  </a:schemeClr>
                </a:solidFill>
              </a:rPr>
              <a:t>What are some measurable </a:t>
            </a:r>
            <a:r>
              <a:rPr lang="en-GB" b="1" dirty="0">
                <a:solidFill>
                  <a:schemeClr val="bg1">
                    <a:lumMod val="65000"/>
                  </a:schemeClr>
                </a:solidFill>
              </a:rPr>
              <a:t>performance</a:t>
            </a:r>
            <a:r>
              <a:rPr lang="en-GB" dirty="0">
                <a:solidFill>
                  <a:schemeClr val="bg1">
                    <a:lumMod val="65000"/>
                  </a:schemeClr>
                </a:solidFill>
              </a:rPr>
              <a:t> </a:t>
            </a:r>
            <a:r>
              <a:rPr lang="en-GB" b="1" dirty="0">
                <a:solidFill>
                  <a:schemeClr val="bg1">
                    <a:lumMod val="65000"/>
                  </a:schemeClr>
                </a:solidFill>
              </a:rPr>
              <a:t>benefits</a:t>
            </a:r>
            <a:r>
              <a:rPr lang="en-GB" dirty="0">
                <a:solidFill>
                  <a:schemeClr val="bg1">
                    <a:lumMod val="65000"/>
                  </a:schemeClr>
                </a:solidFill>
              </a:rPr>
              <a:t> of using </a:t>
            </a:r>
            <a:r>
              <a:rPr lang="en-GB" b="1" dirty="0" err="1">
                <a:solidFill>
                  <a:schemeClr val="bg1">
                    <a:lumMod val="65000"/>
                  </a:schemeClr>
                </a:solidFill>
              </a:rPr>
              <a:t>PyTorch</a:t>
            </a:r>
            <a:r>
              <a:rPr lang="en-GB" dirty="0">
                <a:solidFill>
                  <a:schemeClr val="bg1">
                    <a:lumMod val="65000"/>
                  </a:schemeClr>
                </a:solidFill>
              </a:rPr>
              <a:t> over NumPy and </a:t>
            </a:r>
            <a:r>
              <a:rPr lang="en-GB" b="1" dirty="0">
                <a:solidFill>
                  <a:schemeClr val="bg1">
                    <a:lumMod val="65000"/>
                  </a:schemeClr>
                </a:solidFill>
              </a:rPr>
              <a:t>GPUs</a:t>
            </a:r>
            <a:r>
              <a:rPr lang="en-GB" dirty="0">
                <a:solidFill>
                  <a:schemeClr val="bg1">
                    <a:lumMod val="65000"/>
                  </a:schemeClr>
                </a:solidFill>
              </a:rPr>
              <a:t> over CPUs?</a:t>
            </a:r>
          </a:p>
          <a:p>
            <a:pPr marL="514350" indent="-514350">
              <a:buFont typeface="+mj-lt"/>
              <a:buAutoNum type="arabicPeriod"/>
            </a:pPr>
            <a:endParaRPr lang="en-SG" dirty="0">
              <a:solidFill>
                <a:schemeClr val="bg1">
                  <a:lumMod val="65000"/>
                </a:schemeClr>
              </a:solidFill>
            </a:endParaRPr>
          </a:p>
        </p:txBody>
      </p:sp>
    </p:spTree>
    <p:extLst>
      <p:ext uri="{BB962C8B-B14F-4D97-AF65-F5344CB8AC3E}">
        <p14:creationId xmlns:p14="http://schemas.microsoft.com/office/powerpoint/2010/main" val="17839073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99902-2A36-9C91-5F2C-9819DE23FB0C}"/>
              </a:ext>
            </a:extLst>
          </p:cNvPr>
          <p:cNvSpPr>
            <a:spLocks noGrp="1"/>
          </p:cNvSpPr>
          <p:nvPr>
            <p:ph type="title"/>
          </p:nvPr>
        </p:nvSpPr>
        <p:spPr/>
        <p:txBody>
          <a:bodyPr/>
          <a:lstStyle/>
          <a:p>
            <a:r>
              <a:rPr lang="en-GB" dirty="0"/>
              <a:t>Introducing the MNIST dataset</a:t>
            </a:r>
            <a:endParaRPr lang="en-SG" dirty="0"/>
          </a:p>
        </p:txBody>
      </p:sp>
      <p:sp>
        <p:nvSpPr>
          <p:cNvPr id="3" name="Content Placeholder 2">
            <a:extLst>
              <a:ext uri="{FF2B5EF4-FFF2-40B4-BE49-F238E27FC236}">
                <a16:creationId xmlns:a16="http://schemas.microsoft.com/office/drawing/2014/main" id="{F0814AA9-339A-72D8-E8A9-C066A3ED5800}"/>
              </a:ext>
            </a:extLst>
          </p:cNvPr>
          <p:cNvSpPr>
            <a:spLocks noGrp="1"/>
          </p:cNvSpPr>
          <p:nvPr>
            <p:ph sz="half" idx="1"/>
          </p:nvPr>
        </p:nvSpPr>
        <p:spPr>
          <a:xfrm>
            <a:off x="838200" y="1825624"/>
            <a:ext cx="5181600" cy="5032375"/>
          </a:xfrm>
        </p:spPr>
        <p:txBody>
          <a:bodyPr>
            <a:normAutofit lnSpcReduction="10000"/>
          </a:bodyPr>
          <a:lstStyle/>
          <a:p>
            <a:pPr marL="0" indent="0">
              <a:buNone/>
            </a:pPr>
            <a:r>
              <a:rPr lang="en-GB" b="1" dirty="0"/>
              <a:t>MNIST</a:t>
            </a:r>
            <a:r>
              <a:rPr lang="en-GB" dirty="0"/>
              <a:t> is a widely-used dataset for the benchmarking of machine learning and computer vision algorithms.</a:t>
            </a:r>
          </a:p>
          <a:p>
            <a:pPr marL="0" indent="0">
              <a:buNone/>
            </a:pPr>
            <a:r>
              <a:rPr lang="en-GB" dirty="0"/>
              <a:t>It consists of</a:t>
            </a:r>
          </a:p>
          <a:p>
            <a:r>
              <a:rPr lang="en-GB" dirty="0"/>
              <a:t>a </a:t>
            </a:r>
            <a:r>
              <a:rPr lang="en-GB" b="1" dirty="0"/>
              <a:t>training</a:t>
            </a:r>
            <a:r>
              <a:rPr lang="en-GB" dirty="0"/>
              <a:t> </a:t>
            </a:r>
            <a:r>
              <a:rPr lang="en-GB" b="1" dirty="0"/>
              <a:t>set</a:t>
            </a:r>
            <a:r>
              <a:rPr lang="en-GB" dirty="0"/>
              <a:t> of 60,000 examples,</a:t>
            </a:r>
          </a:p>
          <a:p>
            <a:r>
              <a:rPr lang="en-GB" dirty="0"/>
              <a:t>and a </a:t>
            </a:r>
            <a:r>
              <a:rPr lang="en-GB" b="1" dirty="0"/>
              <a:t>testing</a:t>
            </a:r>
            <a:r>
              <a:rPr lang="en-GB" dirty="0"/>
              <a:t> </a:t>
            </a:r>
            <a:r>
              <a:rPr lang="en-GB" b="1" dirty="0"/>
              <a:t>set</a:t>
            </a:r>
            <a:r>
              <a:rPr lang="en-GB" dirty="0"/>
              <a:t> of 10,000 examples.</a:t>
            </a:r>
          </a:p>
          <a:p>
            <a:pPr marL="0" indent="0">
              <a:buNone/>
            </a:pPr>
            <a:r>
              <a:rPr lang="en-GB" dirty="0"/>
              <a:t>All samples consist of 28x28 pixel grayscale images of handwritten digits (0 to 9).</a:t>
            </a:r>
          </a:p>
        </p:txBody>
      </p:sp>
      <p:sp>
        <p:nvSpPr>
          <p:cNvPr id="4" name="Content Placeholder 3">
            <a:extLst>
              <a:ext uri="{FF2B5EF4-FFF2-40B4-BE49-F238E27FC236}">
                <a16:creationId xmlns:a16="http://schemas.microsoft.com/office/drawing/2014/main" id="{3D8906E9-3F26-1680-6CF9-CC0314375949}"/>
              </a:ext>
            </a:extLst>
          </p:cNvPr>
          <p:cNvSpPr>
            <a:spLocks noGrp="1"/>
          </p:cNvSpPr>
          <p:nvPr>
            <p:ph sz="half" idx="2"/>
          </p:nvPr>
        </p:nvSpPr>
        <p:spPr>
          <a:xfrm>
            <a:off x="6172200" y="1825624"/>
            <a:ext cx="5783826" cy="5032375"/>
          </a:xfrm>
        </p:spPr>
        <p:txBody>
          <a:bodyPr>
            <a:normAutofit lnSpcReduction="10000"/>
          </a:bodyPr>
          <a:lstStyle/>
          <a:p>
            <a:pPr marL="0" indent="0">
              <a:buNone/>
            </a:pPr>
            <a:r>
              <a:rPr lang="en-GB" b="1" dirty="0"/>
              <a:t>MNIST is often used as a "Hello, World!" example</a:t>
            </a:r>
            <a:r>
              <a:rPr lang="en-GB" dirty="0"/>
              <a:t>, due to its simplicity, which allows for efficient implementations of ML/DL algorithms.</a:t>
            </a:r>
          </a:p>
        </p:txBody>
      </p:sp>
      <p:pic>
        <p:nvPicPr>
          <p:cNvPr id="8" name="Picture 7" descr="A picture containing text, keyboard, electronics, computer&#10;&#10;Description automatically generated">
            <a:extLst>
              <a:ext uri="{FF2B5EF4-FFF2-40B4-BE49-F238E27FC236}">
                <a16:creationId xmlns:a16="http://schemas.microsoft.com/office/drawing/2014/main" id="{9C7CDEBC-DB21-8D7A-280E-73E78224C2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8016" y="3539399"/>
            <a:ext cx="4936171" cy="2953476"/>
          </a:xfrm>
          <a:prstGeom prst="rect">
            <a:avLst/>
          </a:prstGeom>
        </p:spPr>
      </p:pic>
    </p:spTree>
    <p:extLst>
      <p:ext uri="{BB962C8B-B14F-4D97-AF65-F5344CB8AC3E}">
        <p14:creationId xmlns:p14="http://schemas.microsoft.com/office/powerpoint/2010/main" val="1224236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99902-2A36-9C91-5F2C-9819DE23FB0C}"/>
              </a:ext>
            </a:extLst>
          </p:cNvPr>
          <p:cNvSpPr>
            <a:spLocks noGrp="1"/>
          </p:cNvSpPr>
          <p:nvPr>
            <p:ph type="title"/>
          </p:nvPr>
        </p:nvSpPr>
        <p:spPr/>
        <p:txBody>
          <a:bodyPr/>
          <a:lstStyle/>
          <a:p>
            <a:r>
              <a:rPr lang="en-GB" dirty="0"/>
              <a:t>Introducing the MNIST dataset</a:t>
            </a:r>
            <a:endParaRPr lang="en-SG" dirty="0"/>
          </a:p>
        </p:txBody>
      </p:sp>
      <p:sp>
        <p:nvSpPr>
          <p:cNvPr id="3" name="Content Placeholder 2">
            <a:extLst>
              <a:ext uri="{FF2B5EF4-FFF2-40B4-BE49-F238E27FC236}">
                <a16:creationId xmlns:a16="http://schemas.microsoft.com/office/drawing/2014/main" id="{F0814AA9-339A-72D8-E8A9-C066A3ED5800}"/>
              </a:ext>
            </a:extLst>
          </p:cNvPr>
          <p:cNvSpPr>
            <a:spLocks noGrp="1"/>
          </p:cNvSpPr>
          <p:nvPr>
            <p:ph sz="half" idx="1"/>
          </p:nvPr>
        </p:nvSpPr>
        <p:spPr>
          <a:xfrm>
            <a:off x="838200" y="1825624"/>
            <a:ext cx="5181600" cy="5032375"/>
          </a:xfrm>
        </p:spPr>
        <p:txBody>
          <a:bodyPr>
            <a:normAutofit lnSpcReduction="10000"/>
          </a:bodyPr>
          <a:lstStyle/>
          <a:p>
            <a:pPr marL="0" indent="0">
              <a:buNone/>
            </a:pPr>
            <a:r>
              <a:rPr lang="en-GB" b="1" dirty="0"/>
              <a:t>MNIST</a:t>
            </a:r>
            <a:r>
              <a:rPr lang="en-GB" dirty="0"/>
              <a:t> is a widely-used dataset for the benchmarking of machine learning and computer vision algorithms.</a:t>
            </a:r>
          </a:p>
          <a:p>
            <a:pPr marL="0" indent="0">
              <a:buNone/>
            </a:pPr>
            <a:r>
              <a:rPr lang="en-GB" dirty="0"/>
              <a:t>It consists of</a:t>
            </a:r>
          </a:p>
          <a:p>
            <a:r>
              <a:rPr lang="en-GB" dirty="0"/>
              <a:t>a </a:t>
            </a:r>
            <a:r>
              <a:rPr lang="en-GB" b="1" dirty="0"/>
              <a:t>training</a:t>
            </a:r>
            <a:r>
              <a:rPr lang="en-GB" dirty="0"/>
              <a:t> </a:t>
            </a:r>
            <a:r>
              <a:rPr lang="en-GB" b="1" dirty="0"/>
              <a:t>set</a:t>
            </a:r>
            <a:r>
              <a:rPr lang="en-GB" dirty="0"/>
              <a:t> of 60,000 examples,</a:t>
            </a:r>
          </a:p>
          <a:p>
            <a:r>
              <a:rPr lang="en-GB" dirty="0"/>
              <a:t>and a </a:t>
            </a:r>
            <a:r>
              <a:rPr lang="en-GB" b="1" dirty="0"/>
              <a:t>testing</a:t>
            </a:r>
            <a:r>
              <a:rPr lang="en-GB" dirty="0"/>
              <a:t> </a:t>
            </a:r>
            <a:r>
              <a:rPr lang="en-GB" b="1" dirty="0"/>
              <a:t>set</a:t>
            </a:r>
            <a:r>
              <a:rPr lang="en-GB" dirty="0"/>
              <a:t> of 10,000 examples.</a:t>
            </a:r>
          </a:p>
          <a:p>
            <a:pPr marL="0" indent="0">
              <a:buNone/>
            </a:pPr>
            <a:r>
              <a:rPr lang="en-GB" dirty="0"/>
              <a:t>All samples consist of 28x28 pixel grayscale images of handwritten digits (0 to 9).</a:t>
            </a:r>
          </a:p>
        </p:txBody>
      </p:sp>
      <p:sp>
        <p:nvSpPr>
          <p:cNvPr id="4" name="Content Placeholder 3">
            <a:extLst>
              <a:ext uri="{FF2B5EF4-FFF2-40B4-BE49-F238E27FC236}">
                <a16:creationId xmlns:a16="http://schemas.microsoft.com/office/drawing/2014/main" id="{3D8906E9-3F26-1680-6CF9-CC0314375949}"/>
              </a:ext>
            </a:extLst>
          </p:cNvPr>
          <p:cNvSpPr>
            <a:spLocks noGrp="1"/>
          </p:cNvSpPr>
          <p:nvPr>
            <p:ph sz="half" idx="2"/>
          </p:nvPr>
        </p:nvSpPr>
        <p:spPr>
          <a:xfrm>
            <a:off x="6172200" y="1825624"/>
            <a:ext cx="5181600" cy="5032375"/>
          </a:xfrm>
        </p:spPr>
        <p:txBody>
          <a:bodyPr>
            <a:normAutofit lnSpcReduction="10000"/>
          </a:bodyPr>
          <a:lstStyle/>
          <a:p>
            <a:pPr marL="0" indent="0">
              <a:buNone/>
            </a:pPr>
            <a:r>
              <a:rPr lang="en-GB" b="1" dirty="0"/>
              <a:t>Careful however: </a:t>
            </a:r>
            <a:r>
              <a:rPr lang="en-GB" dirty="0"/>
              <a:t>the MNIST dataset is often accused of having been </a:t>
            </a:r>
            <a:r>
              <a:rPr lang="en-GB" b="1" dirty="0"/>
              <a:t>overused</a:t>
            </a:r>
            <a:r>
              <a:rPr lang="en-GB" dirty="0"/>
              <a:t> (which is true) and of </a:t>
            </a:r>
            <a:r>
              <a:rPr lang="en-GB" b="1" dirty="0"/>
              <a:t>being</a:t>
            </a:r>
            <a:r>
              <a:rPr lang="en-GB" dirty="0"/>
              <a:t> </a:t>
            </a:r>
            <a:r>
              <a:rPr lang="en-GB" b="1" dirty="0"/>
              <a:t>too</a:t>
            </a:r>
            <a:r>
              <a:rPr lang="en-GB" dirty="0"/>
              <a:t> </a:t>
            </a:r>
            <a:r>
              <a:rPr lang="en-GB" b="1" dirty="0"/>
              <a:t>simple</a:t>
            </a:r>
            <a:r>
              <a:rPr lang="en-GB" dirty="0"/>
              <a:t>.</a:t>
            </a:r>
          </a:p>
          <a:p>
            <a:pPr marL="0" indent="0">
              <a:buNone/>
            </a:pPr>
            <a:r>
              <a:rPr lang="en-GB" dirty="0"/>
              <a:t>For now, however, this will do.</a:t>
            </a:r>
          </a:p>
        </p:txBody>
      </p:sp>
      <p:pic>
        <p:nvPicPr>
          <p:cNvPr id="6" name="Picture 5">
            <a:extLst>
              <a:ext uri="{FF2B5EF4-FFF2-40B4-BE49-F238E27FC236}">
                <a16:creationId xmlns:a16="http://schemas.microsoft.com/office/drawing/2014/main" id="{5F1CA5DA-BBDC-B1F1-22A7-C8B1B6EB8884}"/>
              </a:ext>
            </a:extLst>
          </p:cNvPr>
          <p:cNvPicPr>
            <a:picLocks noChangeAspect="1"/>
          </p:cNvPicPr>
          <p:nvPr/>
        </p:nvPicPr>
        <p:blipFill>
          <a:blip r:embed="rId2"/>
          <a:stretch>
            <a:fillRect/>
          </a:stretch>
        </p:blipFill>
        <p:spPr>
          <a:xfrm>
            <a:off x="6284490" y="3809609"/>
            <a:ext cx="5591955" cy="2829320"/>
          </a:xfrm>
          <a:prstGeom prst="rect">
            <a:avLst/>
          </a:prstGeom>
        </p:spPr>
      </p:pic>
    </p:spTree>
    <p:extLst>
      <p:ext uri="{BB962C8B-B14F-4D97-AF65-F5344CB8AC3E}">
        <p14:creationId xmlns:p14="http://schemas.microsoft.com/office/powerpoint/2010/main" val="7033532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99902-2A36-9C91-5F2C-9819DE23FB0C}"/>
              </a:ext>
            </a:extLst>
          </p:cNvPr>
          <p:cNvSpPr>
            <a:spLocks noGrp="1"/>
          </p:cNvSpPr>
          <p:nvPr>
            <p:ph type="title"/>
          </p:nvPr>
        </p:nvSpPr>
        <p:spPr/>
        <p:txBody>
          <a:bodyPr/>
          <a:lstStyle/>
          <a:p>
            <a:r>
              <a:rPr lang="en-GB" dirty="0"/>
              <a:t>Introducing the MNIST dataset</a:t>
            </a:r>
            <a:endParaRPr lang="en-SG" dirty="0"/>
          </a:p>
        </p:txBody>
      </p:sp>
      <p:sp>
        <p:nvSpPr>
          <p:cNvPr id="3" name="Content Placeholder 2">
            <a:extLst>
              <a:ext uri="{FF2B5EF4-FFF2-40B4-BE49-F238E27FC236}">
                <a16:creationId xmlns:a16="http://schemas.microsoft.com/office/drawing/2014/main" id="{F0814AA9-339A-72D8-E8A9-C066A3ED5800}"/>
              </a:ext>
            </a:extLst>
          </p:cNvPr>
          <p:cNvSpPr>
            <a:spLocks noGrp="1"/>
          </p:cNvSpPr>
          <p:nvPr>
            <p:ph sz="half" idx="1"/>
          </p:nvPr>
        </p:nvSpPr>
        <p:spPr>
          <a:xfrm>
            <a:off x="838200" y="1825624"/>
            <a:ext cx="5181600" cy="5032375"/>
          </a:xfrm>
        </p:spPr>
        <p:txBody>
          <a:bodyPr>
            <a:normAutofit/>
          </a:bodyPr>
          <a:lstStyle/>
          <a:p>
            <a:pPr marL="0" indent="0">
              <a:buNone/>
            </a:pPr>
            <a:r>
              <a:rPr lang="en-GB" dirty="0"/>
              <a:t>Nevertheless, it is a good dataset to use for testing and comparing the performance of different models, as well as for getting familiar with the basics of machine learning and deep learning algorithms.</a:t>
            </a:r>
          </a:p>
          <a:p>
            <a:r>
              <a:rPr lang="en-GB" dirty="0"/>
              <a:t>The images serve as inputs, and the task is therefore to predict which of the ten digits appears in the image.</a:t>
            </a:r>
          </a:p>
        </p:txBody>
      </p:sp>
      <p:sp>
        <p:nvSpPr>
          <p:cNvPr id="4" name="Content Placeholder 3">
            <a:extLst>
              <a:ext uri="{FF2B5EF4-FFF2-40B4-BE49-F238E27FC236}">
                <a16:creationId xmlns:a16="http://schemas.microsoft.com/office/drawing/2014/main" id="{3D8906E9-3F26-1680-6CF9-CC0314375949}"/>
              </a:ext>
            </a:extLst>
          </p:cNvPr>
          <p:cNvSpPr>
            <a:spLocks noGrp="1"/>
          </p:cNvSpPr>
          <p:nvPr>
            <p:ph sz="half" idx="2"/>
          </p:nvPr>
        </p:nvSpPr>
        <p:spPr>
          <a:xfrm>
            <a:off x="6172200" y="1825624"/>
            <a:ext cx="5181600" cy="5032375"/>
          </a:xfrm>
        </p:spPr>
        <p:txBody>
          <a:bodyPr>
            <a:normAutofit/>
          </a:bodyPr>
          <a:lstStyle/>
          <a:p>
            <a:r>
              <a:rPr lang="en-GB" dirty="0"/>
              <a:t>This is therefore a </a:t>
            </a:r>
            <a:r>
              <a:rPr lang="en-GB" b="1" dirty="0"/>
              <a:t>classification</a:t>
            </a:r>
            <a:r>
              <a:rPr lang="en-GB" dirty="0"/>
              <a:t> </a:t>
            </a:r>
            <a:r>
              <a:rPr lang="en-GB" b="1" dirty="0"/>
              <a:t>task</a:t>
            </a:r>
            <a:r>
              <a:rPr lang="en-GB" dirty="0"/>
              <a:t>, like before, except that it consists of </a:t>
            </a:r>
            <a:r>
              <a:rPr lang="en-GB" b="1" dirty="0"/>
              <a:t>10</a:t>
            </a:r>
            <a:r>
              <a:rPr lang="en-GB" dirty="0"/>
              <a:t> </a:t>
            </a:r>
            <a:r>
              <a:rPr lang="en-GB" b="1" dirty="0"/>
              <a:t>different</a:t>
            </a:r>
            <a:r>
              <a:rPr lang="en-GB" dirty="0"/>
              <a:t> </a:t>
            </a:r>
            <a:r>
              <a:rPr lang="en-GB" b="1" dirty="0"/>
              <a:t>classes</a:t>
            </a:r>
            <a:r>
              <a:rPr lang="en-GB" dirty="0"/>
              <a:t> (corresponding to the 0-9 digits) </a:t>
            </a:r>
            <a:r>
              <a:rPr lang="en-GB" b="1" dirty="0"/>
              <a:t>instead of just two like in binary classification</a:t>
            </a:r>
            <a:r>
              <a:rPr lang="en-GB" dirty="0"/>
              <a:t>.</a:t>
            </a:r>
            <a:endParaRPr lang="en-SG" dirty="0"/>
          </a:p>
          <a:p>
            <a:endParaRPr lang="en-SG" dirty="0"/>
          </a:p>
        </p:txBody>
      </p:sp>
      <p:pic>
        <p:nvPicPr>
          <p:cNvPr id="7" name="Picture 6" descr="A picture containing text, keyboard, electronics, computer&#10;&#10;Description automatically generated">
            <a:extLst>
              <a:ext uri="{FF2B5EF4-FFF2-40B4-BE49-F238E27FC236}">
                <a16:creationId xmlns:a16="http://schemas.microsoft.com/office/drawing/2014/main" id="{349FAB0E-66A1-6AB7-392C-4CF215863D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1084" y="4341811"/>
            <a:ext cx="4103831" cy="2455459"/>
          </a:xfrm>
          <a:prstGeom prst="rect">
            <a:avLst/>
          </a:prstGeom>
        </p:spPr>
      </p:pic>
    </p:spTree>
    <p:extLst>
      <p:ext uri="{BB962C8B-B14F-4D97-AF65-F5344CB8AC3E}">
        <p14:creationId xmlns:p14="http://schemas.microsoft.com/office/powerpoint/2010/main" val="5678834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99902-2A36-9C91-5F2C-9819DE23FB0C}"/>
              </a:ext>
            </a:extLst>
          </p:cNvPr>
          <p:cNvSpPr>
            <a:spLocks noGrp="1"/>
          </p:cNvSpPr>
          <p:nvPr>
            <p:ph type="title"/>
          </p:nvPr>
        </p:nvSpPr>
        <p:spPr/>
        <p:txBody>
          <a:bodyPr/>
          <a:lstStyle/>
          <a:p>
            <a:r>
              <a:rPr lang="en-GB" dirty="0"/>
              <a:t>Writing the MNIST Dataset and </a:t>
            </a:r>
            <a:r>
              <a:rPr lang="en-GB" dirty="0" err="1"/>
              <a:t>Dataloader</a:t>
            </a:r>
            <a:endParaRPr lang="en-SG" dirty="0"/>
          </a:p>
        </p:txBody>
      </p:sp>
      <p:pic>
        <p:nvPicPr>
          <p:cNvPr id="5" name="Picture 4">
            <a:extLst>
              <a:ext uri="{FF2B5EF4-FFF2-40B4-BE49-F238E27FC236}">
                <a16:creationId xmlns:a16="http://schemas.microsoft.com/office/drawing/2014/main" id="{C29EB49C-8D7A-C4C0-665A-5DDD43CC7B12}"/>
              </a:ext>
            </a:extLst>
          </p:cNvPr>
          <p:cNvPicPr>
            <a:picLocks noChangeAspect="1"/>
          </p:cNvPicPr>
          <p:nvPr/>
        </p:nvPicPr>
        <p:blipFill>
          <a:blip r:embed="rId2"/>
          <a:stretch>
            <a:fillRect/>
          </a:stretch>
        </p:blipFill>
        <p:spPr>
          <a:xfrm>
            <a:off x="1350517" y="1567763"/>
            <a:ext cx="9490965" cy="5048178"/>
          </a:xfrm>
          <a:prstGeom prst="rect">
            <a:avLst/>
          </a:prstGeom>
        </p:spPr>
      </p:pic>
    </p:spTree>
    <p:extLst>
      <p:ext uri="{BB962C8B-B14F-4D97-AF65-F5344CB8AC3E}">
        <p14:creationId xmlns:p14="http://schemas.microsoft.com/office/powerpoint/2010/main" val="3265896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99902-2A36-9C91-5F2C-9819DE23FB0C}"/>
              </a:ext>
            </a:extLst>
          </p:cNvPr>
          <p:cNvSpPr>
            <a:spLocks noGrp="1"/>
          </p:cNvSpPr>
          <p:nvPr>
            <p:ph type="title"/>
          </p:nvPr>
        </p:nvSpPr>
        <p:spPr/>
        <p:txBody>
          <a:bodyPr/>
          <a:lstStyle/>
          <a:p>
            <a:r>
              <a:rPr lang="en-GB" dirty="0"/>
              <a:t>Introducing the MNIST dataset</a:t>
            </a:r>
            <a:endParaRPr lang="en-SG" dirty="0"/>
          </a:p>
        </p:txBody>
      </p:sp>
      <p:sp>
        <p:nvSpPr>
          <p:cNvPr id="3" name="Content Placeholder 2">
            <a:extLst>
              <a:ext uri="{FF2B5EF4-FFF2-40B4-BE49-F238E27FC236}">
                <a16:creationId xmlns:a16="http://schemas.microsoft.com/office/drawing/2014/main" id="{F0814AA9-339A-72D8-E8A9-C066A3ED5800}"/>
              </a:ext>
            </a:extLst>
          </p:cNvPr>
          <p:cNvSpPr>
            <a:spLocks noGrp="1"/>
          </p:cNvSpPr>
          <p:nvPr>
            <p:ph sz="half" idx="1"/>
          </p:nvPr>
        </p:nvSpPr>
        <p:spPr>
          <a:xfrm>
            <a:off x="838200" y="1825624"/>
            <a:ext cx="5181600" cy="5032375"/>
          </a:xfrm>
        </p:spPr>
        <p:txBody>
          <a:bodyPr>
            <a:normAutofit/>
          </a:bodyPr>
          <a:lstStyle/>
          <a:p>
            <a:pPr marL="0" indent="0">
              <a:buNone/>
            </a:pPr>
            <a:r>
              <a:rPr lang="en-GB" b="1" dirty="0"/>
              <a:t>Good practice: always normalize your input data!</a:t>
            </a:r>
          </a:p>
          <a:p>
            <a:pPr marL="0" indent="0">
              <a:buNone/>
            </a:pPr>
            <a:r>
              <a:rPr lang="en-GB" dirty="0"/>
              <a:t>In general, do the following:</a:t>
            </a:r>
          </a:p>
          <a:p>
            <a:r>
              <a:rPr lang="en-GB" dirty="0"/>
              <a:t>Scale the data (pixel values) to the [0,1] range.</a:t>
            </a:r>
          </a:p>
          <a:p>
            <a:r>
              <a:rPr lang="en-GB" dirty="0"/>
              <a:t>Normalize to have zero mean and unit standard deviation.</a:t>
            </a:r>
          </a:p>
        </p:txBody>
      </p:sp>
      <p:sp>
        <p:nvSpPr>
          <p:cNvPr id="4" name="Content Placeholder 3">
            <a:extLst>
              <a:ext uri="{FF2B5EF4-FFF2-40B4-BE49-F238E27FC236}">
                <a16:creationId xmlns:a16="http://schemas.microsoft.com/office/drawing/2014/main" id="{3D8906E9-3F26-1680-6CF9-CC0314375949}"/>
              </a:ext>
            </a:extLst>
          </p:cNvPr>
          <p:cNvSpPr>
            <a:spLocks noGrp="1"/>
          </p:cNvSpPr>
          <p:nvPr>
            <p:ph sz="half" idx="2"/>
          </p:nvPr>
        </p:nvSpPr>
        <p:spPr>
          <a:xfrm>
            <a:off x="6172200" y="1825624"/>
            <a:ext cx="5181600" cy="5032375"/>
          </a:xfrm>
        </p:spPr>
        <p:txBody>
          <a:bodyPr>
            <a:normAutofit/>
          </a:bodyPr>
          <a:lstStyle/>
          <a:p>
            <a:pPr marL="0" indent="0">
              <a:buNone/>
            </a:pPr>
            <a:r>
              <a:rPr lang="en-GB" dirty="0"/>
              <a:t>In MNIST, we will then subtract a mean of 0.1307 and divide by a standard deviation of 0.3081. </a:t>
            </a:r>
          </a:p>
          <a:p>
            <a:pPr marL="0" indent="0">
              <a:buNone/>
            </a:pPr>
            <a:r>
              <a:rPr lang="en-GB" dirty="0"/>
              <a:t>These values are the original mean and standard deviation of the dataset before normalization!</a:t>
            </a:r>
            <a:endParaRPr lang="en-SG" dirty="0"/>
          </a:p>
        </p:txBody>
      </p:sp>
      <p:pic>
        <p:nvPicPr>
          <p:cNvPr id="8" name="Picture 7">
            <a:extLst>
              <a:ext uri="{FF2B5EF4-FFF2-40B4-BE49-F238E27FC236}">
                <a16:creationId xmlns:a16="http://schemas.microsoft.com/office/drawing/2014/main" id="{B218346F-EA55-D870-F021-BC9E70E78162}"/>
              </a:ext>
            </a:extLst>
          </p:cNvPr>
          <p:cNvPicPr>
            <a:picLocks noChangeAspect="1"/>
          </p:cNvPicPr>
          <p:nvPr/>
        </p:nvPicPr>
        <p:blipFill>
          <a:blip r:embed="rId2"/>
          <a:stretch>
            <a:fillRect/>
          </a:stretch>
        </p:blipFill>
        <p:spPr>
          <a:xfrm>
            <a:off x="1185195" y="5167313"/>
            <a:ext cx="10097659" cy="1325562"/>
          </a:xfrm>
          <a:prstGeom prst="rect">
            <a:avLst/>
          </a:prstGeom>
        </p:spPr>
      </p:pic>
    </p:spTree>
    <p:extLst>
      <p:ext uri="{BB962C8B-B14F-4D97-AF65-F5344CB8AC3E}">
        <p14:creationId xmlns:p14="http://schemas.microsoft.com/office/powerpoint/2010/main" val="2532624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99902-2A36-9C91-5F2C-9819DE23FB0C}"/>
              </a:ext>
            </a:extLst>
          </p:cNvPr>
          <p:cNvSpPr>
            <a:spLocks noGrp="1"/>
          </p:cNvSpPr>
          <p:nvPr>
            <p:ph type="title"/>
          </p:nvPr>
        </p:nvSpPr>
        <p:spPr/>
        <p:txBody>
          <a:bodyPr/>
          <a:lstStyle/>
          <a:p>
            <a:r>
              <a:rPr lang="en-GB" dirty="0"/>
              <a:t>Writing the MNIST Dataset and </a:t>
            </a:r>
            <a:r>
              <a:rPr lang="en-GB" dirty="0" err="1"/>
              <a:t>Dataloader</a:t>
            </a:r>
            <a:endParaRPr lang="en-SG" dirty="0"/>
          </a:p>
        </p:txBody>
      </p:sp>
      <p:pic>
        <p:nvPicPr>
          <p:cNvPr id="5" name="Picture 4">
            <a:extLst>
              <a:ext uri="{FF2B5EF4-FFF2-40B4-BE49-F238E27FC236}">
                <a16:creationId xmlns:a16="http://schemas.microsoft.com/office/drawing/2014/main" id="{C29EB49C-8D7A-C4C0-665A-5DDD43CC7B12}"/>
              </a:ext>
            </a:extLst>
          </p:cNvPr>
          <p:cNvPicPr>
            <a:picLocks noChangeAspect="1"/>
          </p:cNvPicPr>
          <p:nvPr/>
        </p:nvPicPr>
        <p:blipFill>
          <a:blip r:embed="rId2"/>
          <a:stretch>
            <a:fillRect/>
          </a:stretch>
        </p:blipFill>
        <p:spPr>
          <a:xfrm>
            <a:off x="1350517" y="1567763"/>
            <a:ext cx="9490965" cy="5048178"/>
          </a:xfrm>
          <a:prstGeom prst="rect">
            <a:avLst/>
          </a:prstGeom>
        </p:spPr>
      </p:pic>
    </p:spTree>
    <p:extLst>
      <p:ext uri="{BB962C8B-B14F-4D97-AF65-F5344CB8AC3E}">
        <p14:creationId xmlns:p14="http://schemas.microsoft.com/office/powerpoint/2010/main" val="519243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99902-2A36-9C91-5F2C-9819DE23FB0C}"/>
              </a:ext>
            </a:extLst>
          </p:cNvPr>
          <p:cNvSpPr>
            <a:spLocks noGrp="1"/>
          </p:cNvSpPr>
          <p:nvPr>
            <p:ph type="title"/>
          </p:nvPr>
        </p:nvSpPr>
        <p:spPr/>
        <p:txBody>
          <a:bodyPr/>
          <a:lstStyle/>
          <a:p>
            <a:r>
              <a:rPr lang="en-GB" dirty="0"/>
              <a:t>From binary to multi-class classification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0814AA9-339A-72D8-E8A9-C066A3ED5800}"/>
                  </a:ext>
                </a:extLst>
              </p:cNvPr>
              <p:cNvSpPr>
                <a:spLocks noGrp="1"/>
              </p:cNvSpPr>
              <p:nvPr>
                <p:ph idx="1"/>
              </p:nvPr>
            </p:nvSpPr>
            <p:spPr/>
            <p:txBody>
              <a:bodyPr>
                <a:normAutofit/>
              </a:bodyPr>
              <a:lstStyle/>
              <a:p>
                <a:pPr marL="0" indent="0">
                  <a:buNone/>
                </a:pPr>
                <a:r>
                  <a:rPr lang="en-GB" b="1" dirty="0"/>
                  <a:t>Recall (</a:t>
                </a:r>
                <a:r>
                  <a:rPr lang="en-GB" b="1" dirty="0">
                    <a:solidFill>
                      <a:srgbClr val="00B050"/>
                    </a:solidFill>
                  </a:rPr>
                  <a:t>Binary classification probabilities as output</a:t>
                </a:r>
                <a:r>
                  <a:rPr lang="en-GB" b="1" dirty="0"/>
                  <a:t>):</a:t>
                </a:r>
              </a:p>
              <a:p>
                <a:pPr marL="0" indent="0">
                  <a:buNone/>
                </a:pPr>
                <a:r>
                  <a:rPr lang="en-GB" dirty="0"/>
                  <a:t>In </a:t>
                </a:r>
                <a:r>
                  <a:rPr lang="en-GB" b="1" dirty="0"/>
                  <a:t>binary</a:t>
                </a:r>
                <a:r>
                  <a:rPr lang="en-GB" dirty="0"/>
                  <a:t> </a:t>
                </a:r>
                <a:r>
                  <a:rPr lang="en-GB" b="1" dirty="0"/>
                  <a:t>classification</a:t>
                </a:r>
                <a:r>
                  <a:rPr lang="en-GB" dirty="0"/>
                  <a:t>, we would produce </a:t>
                </a:r>
                <a:r>
                  <a:rPr lang="en-GB" b="1" dirty="0"/>
                  <a:t>a single value </a:t>
                </a:r>
                <a14:m>
                  <m:oMath xmlns:m="http://schemas.openxmlformats.org/officeDocument/2006/math">
                    <m:r>
                      <a:rPr lang="en-GB" b="1" i="1" dirty="0" smtClean="0">
                        <a:latin typeface="Cambria Math" panose="02040503050406030204" pitchFamily="18" charset="0"/>
                      </a:rPr>
                      <m:t>𝒑</m:t>
                    </m:r>
                  </m:oMath>
                </a14:m>
                <a:r>
                  <a:rPr lang="en-GB" dirty="0"/>
                  <a:t> as </a:t>
                </a:r>
                <a:r>
                  <a:rPr lang="en-GB" b="1" dirty="0"/>
                  <a:t>output</a:t>
                </a:r>
                <a:r>
                  <a:rPr lang="en-GB" dirty="0"/>
                  <a:t>, with </a:t>
                </a:r>
                <a14:m>
                  <m:oMath xmlns:m="http://schemas.openxmlformats.org/officeDocument/2006/math">
                    <m:r>
                      <a:rPr lang="en-GB" i="1" dirty="0" smtClean="0">
                        <a:latin typeface="Cambria Math" panose="02040503050406030204" pitchFamily="18" charset="0"/>
                      </a:rPr>
                      <m:t>𝑝</m:t>
                    </m:r>
                  </m:oMath>
                </a14:m>
                <a:r>
                  <a:rPr lang="en-GB" dirty="0"/>
                  <a:t> between 0 and 1.</a:t>
                </a:r>
              </a:p>
              <a:p>
                <a:r>
                  <a:rPr lang="en-GB" dirty="0"/>
                  <a:t>This value </a:t>
                </a:r>
                <a14:m>
                  <m:oMath xmlns:m="http://schemas.openxmlformats.org/officeDocument/2006/math">
                    <m:r>
                      <a:rPr lang="en-GB" b="1" i="1" dirty="0" smtClean="0">
                        <a:latin typeface="Cambria Math" panose="02040503050406030204" pitchFamily="18" charset="0"/>
                      </a:rPr>
                      <m:t>𝒑</m:t>
                    </m:r>
                  </m:oMath>
                </a14:m>
                <a:r>
                  <a:rPr lang="en-GB" dirty="0"/>
                  <a:t> would correspond to the </a:t>
                </a:r>
                <a:r>
                  <a:rPr lang="en-GB" b="1" dirty="0"/>
                  <a:t>probability of being of class 1</a:t>
                </a:r>
                <a:r>
                  <a:rPr lang="en-GB" dirty="0"/>
                  <a:t>.</a:t>
                </a:r>
              </a:p>
              <a:p>
                <a:r>
                  <a:rPr lang="en-GB" dirty="0"/>
                  <a:t>The </a:t>
                </a:r>
                <a:r>
                  <a:rPr lang="en-GB" b="1" dirty="0"/>
                  <a:t>probability of being of class 0</a:t>
                </a:r>
                <a:r>
                  <a:rPr lang="en-GB" dirty="0"/>
                  <a:t> would then simply be </a:t>
                </a:r>
                <a14:m>
                  <m:oMath xmlns:m="http://schemas.openxmlformats.org/officeDocument/2006/math">
                    <m:r>
                      <a:rPr lang="en-GB" b="1" i="1" dirty="0" smtClean="0">
                        <a:latin typeface="Cambria Math" panose="02040503050406030204" pitchFamily="18" charset="0"/>
                      </a:rPr>
                      <m:t>𝟏</m:t>
                    </m:r>
                    <m:r>
                      <a:rPr lang="en-GB" b="1" i="1" dirty="0" smtClean="0">
                        <a:latin typeface="Cambria Math" panose="02040503050406030204" pitchFamily="18" charset="0"/>
                      </a:rPr>
                      <m:t> − </m:t>
                    </m:r>
                    <m:r>
                      <a:rPr lang="en-GB" b="1" i="1" dirty="0">
                        <a:latin typeface="Cambria Math" panose="02040503050406030204" pitchFamily="18" charset="0"/>
                      </a:rPr>
                      <m:t>𝒑</m:t>
                    </m:r>
                  </m:oMath>
                </a14:m>
                <a:r>
                  <a:rPr lang="en-GB" dirty="0"/>
                  <a:t>.</a:t>
                </a:r>
              </a:p>
              <a:p>
                <a:r>
                  <a:rPr lang="en-GB" dirty="0"/>
                  <a:t>We would then use a </a:t>
                </a:r>
                <a:r>
                  <a:rPr lang="en-GB" b="1" dirty="0"/>
                  <a:t>threshold</a:t>
                </a:r>
                <a:r>
                  <a:rPr lang="en-GB" dirty="0"/>
                  <a:t> </a:t>
                </a:r>
                <a:r>
                  <a:rPr lang="en-GB" b="1" dirty="0"/>
                  <a:t>0.5</a:t>
                </a:r>
                <a:r>
                  <a:rPr lang="en-GB" dirty="0"/>
                  <a:t> to decide if the sample is predicted of class 0 or 1.</a:t>
                </a:r>
              </a:p>
            </p:txBody>
          </p:sp>
        </mc:Choice>
        <mc:Fallback xmlns="">
          <p:sp>
            <p:nvSpPr>
              <p:cNvPr id="3" name="Content Placeholder 2">
                <a:extLst>
                  <a:ext uri="{FF2B5EF4-FFF2-40B4-BE49-F238E27FC236}">
                    <a16:creationId xmlns:a16="http://schemas.microsoft.com/office/drawing/2014/main" id="{F0814AA9-339A-72D8-E8A9-C066A3ED5800}"/>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SG">
                    <a:noFill/>
                  </a:rPr>
                  <a:t> </a:t>
                </a:r>
              </a:p>
            </p:txBody>
          </p:sp>
        </mc:Fallback>
      </mc:AlternateContent>
    </p:spTree>
    <p:extLst>
      <p:ext uri="{BB962C8B-B14F-4D97-AF65-F5344CB8AC3E}">
        <p14:creationId xmlns:p14="http://schemas.microsoft.com/office/powerpoint/2010/main" val="1657156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99902-2A36-9C91-5F2C-9819DE23FB0C}"/>
              </a:ext>
            </a:extLst>
          </p:cNvPr>
          <p:cNvSpPr>
            <a:spLocks noGrp="1"/>
          </p:cNvSpPr>
          <p:nvPr>
            <p:ph type="title"/>
          </p:nvPr>
        </p:nvSpPr>
        <p:spPr/>
        <p:txBody>
          <a:bodyPr/>
          <a:lstStyle/>
          <a:p>
            <a:r>
              <a:rPr lang="en-GB" dirty="0"/>
              <a:t>From binary to multi-class classification</a:t>
            </a:r>
            <a:endParaRPr lang="en-SG"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0814AA9-339A-72D8-E8A9-C066A3ED5800}"/>
                  </a:ext>
                </a:extLst>
              </p:cNvPr>
              <p:cNvSpPr>
                <a:spLocks noGrp="1"/>
              </p:cNvSpPr>
              <p:nvPr>
                <p:ph idx="1"/>
              </p:nvPr>
            </p:nvSpPr>
            <p:spPr>
              <a:xfrm>
                <a:off x="838200" y="1825624"/>
                <a:ext cx="10515600" cy="5032375"/>
              </a:xfrm>
            </p:spPr>
            <p:txBody>
              <a:bodyPr>
                <a:normAutofit/>
              </a:bodyPr>
              <a:lstStyle/>
              <a:p>
                <a:pPr marL="0" indent="0">
                  <a:buNone/>
                </a:pPr>
                <a:r>
                  <a:rPr lang="en-GB" b="1" dirty="0"/>
                  <a:t>Problem: </a:t>
                </a:r>
                <a:r>
                  <a:rPr lang="en-GB" b="1" dirty="0">
                    <a:solidFill>
                      <a:schemeClr val="tx1"/>
                    </a:solidFill>
                  </a:rPr>
                  <a:t>How could we produce multi-class classification probabilities for all possible </a:t>
                </a:r>
                <a14:m>
                  <m:oMath xmlns:m="http://schemas.openxmlformats.org/officeDocument/2006/math">
                    <m:r>
                      <a:rPr lang="en-GB" b="1" i="1" dirty="0" smtClean="0">
                        <a:solidFill>
                          <a:schemeClr val="tx1"/>
                        </a:solidFill>
                        <a:latin typeface="Cambria Math" panose="02040503050406030204" pitchFamily="18" charset="0"/>
                      </a:rPr>
                      <m:t>𝑵</m:t>
                    </m:r>
                    <m:r>
                      <a:rPr lang="en-GB" b="1" i="1" dirty="0" smtClean="0">
                        <a:solidFill>
                          <a:schemeClr val="tx1"/>
                        </a:solidFill>
                        <a:latin typeface="Cambria Math" panose="02040503050406030204" pitchFamily="18" charset="0"/>
                      </a:rPr>
                      <m:t>&gt;</m:t>
                    </m:r>
                    <m:r>
                      <a:rPr lang="en-GB" b="1" i="1" dirty="0" smtClean="0">
                        <a:solidFill>
                          <a:schemeClr val="tx1"/>
                        </a:solidFill>
                        <a:latin typeface="Cambria Math" panose="02040503050406030204" pitchFamily="18" charset="0"/>
                      </a:rPr>
                      <m:t>𝟐</m:t>
                    </m:r>
                  </m:oMath>
                </a14:m>
                <a:r>
                  <a:rPr lang="en-GB" b="1" dirty="0">
                    <a:solidFill>
                      <a:schemeClr val="tx1"/>
                    </a:solidFill>
                  </a:rPr>
                  <a:t> classes as outputs?</a:t>
                </a:r>
              </a:p>
              <a:p>
                <a:pPr marL="0" indent="0">
                  <a:buNone/>
                </a:pPr>
                <a:endParaRPr lang="en-GB" dirty="0"/>
              </a:p>
              <a:p>
                <a:pPr marL="0" indent="0">
                  <a:buNone/>
                </a:pPr>
                <a:r>
                  <a:rPr lang="en-GB" dirty="0"/>
                  <a:t>Unfortunately, when we have more than 2 classes, </a:t>
                </a:r>
                <a:r>
                  <a:rPr lang="en-GB" b="1" dirty="0"/>
                  <a:t>we can no longer rely on a single output value </a:t>
                </a:r>
                <a14:m>
                  <m:oMath xmlns:m="http://schemas.openxmlformats.org/officeDocument/2006/math">
                    <m:r>
                      <a:rPr lang="en-GB" b="1" i="1" dirty="0">
                        <a:latin typeface="Cambria Math" panose="02040503050406030204" pitchFamily="18" charset="0"/>
                      </a:rPr>
                      <m:t>𝒑</m:t>
                    </m:r>
                  </m:oMath>
                </a14:m>
                <a:r>
                  <a:rPr lang="en-GB" dirty="0"/>
                  <a:t>.</a:t>
                </a:r>
              </a:p>
              <a:p>
                <a:r>
                  <a:rPr lang="en-GB" dirty="0"/>
                  <a:t>Instead, it is often preferable to have the model output </a:t>
                </a:r>
                <a:r>
                  <a:rPr lang="en-GB" b="1" dirty="0"/>
                  <a:t>10 values</a:t>
                </a:r>
                <a:r>
                  <a:rPr lang="en-GB" dirty="0"/>
                  <a:t>:</a:t>
                </a:r>
              </a:p>
              <a:p>
                <a:pPr marL="0" indent="0">
                  <a:buNone/>
                </a:pPr>
                <a14:m>
                  <m:oMathPara xmlns:m="http://schemas.openxmlformats.org/officeDocument/2006/math">
                    <m:oMathParaPr>
                      <m:jc m:val="centerGroup"/>
                    </m:oMathParaPr>
                    <m:oMath xmlns:m="http://schemas.openxmlformats.org/officeDocument/2006/math">
                      <m:r>
                        <a:rPr lang="en-GB" i="1" dirty="0">
                          <a:latin typeface="Cambria Math" panose="02040503050406030204" pitchFamily="18" charset="0"/>
                        </a:rPr>
                        <m:t> (</m:t>
                      </m:r>
                      <m:sSub>
                        <m:sSubPr>
                          <m:ctrlPr>
                            <a:rPr lang="en-GB" i="1" dirty="0">
                              <a:latin typeface="Cambria Math" panose="02040503050406030204" pitchFamily="18" charset="0"/>
                            </a:rPr>
                          </m:ctrlPr>
                        </m:sSubPr>
                        <m:e>
                          <m:r>
                            <a:rPr lang="en-GB" i="1" dirty="0">
                              <a:latin typeface="Cambria Math" panose="02040503050406030204" pitchFamily="18" charset="0"/>
                            </a:rPr>
                            <m:t>𝑝</m:t>
                          </m:r>
                        </m:e>
                        <m:sub>
                          <m:r>
                            <a:rPr lang="en-GB" i="1" dirty="0">
                              <a:latin typeface="Cambria Math" panose="02040503050406030204" pitchFamily="18" charset="0"/>
                            </a:rPr>
                            <m:t>0</m:t>
                          </m:r>
                        </m:sub>
                      </m:sSub>
                      <m:r>
                        <a:rPr lang="en-GB" i="1" dirty="0">
                          <a:latin typeface="Cambria Math" panose="02040503050406030204" pitchFamily="18" charset="0"/>
                        </a:rPr>
                        <m:t>, </m:t>
                      </m:r>
                      <m:sSub>
                        <m:sSubPr>
                          <m:ctrlPr>
                            <a:rPr lang="en-GB" i="1" dirty="0">
                              <a:latin typeface="Cambria Math" panose="02040503050406030204" pitchFamily="18" charset="0"/>
                            </a:rPr>
                          </m:ctrlPr>
                        </m:sSubPr>
                        <m:e>
                          <m:r>
                            <a:rPr lang="en-GB" i="1" dirty="0">
                              <a:latin typeface="Cambria Math" panose="02040503050406030204" pitchFamily="18" charset="0"/>
                            </a:rPr>
                            <m:t>𝑝</m:t>
                          </m:r>
                        </m:e>
                        <m:sub>
                          <m:r>
                            <a:rPr lang="en-GB" i="1" dirty="0">
                              <a:latin typeface="Cambria Math" panose="02040503050406030204" pitchFamily="18" charset="0"/>
                            </a:rPr>
                            <m:t>1</m:t>
                          </m:r>
                        </m:sub>
                      </m:sSub>
                      <m:r>
                        <a:rPr lang="en-GB" i="1" dirty="0">
                          <a:latin typeface="Cambria Math" panose="02040503050406030204" pitchFamily="18" charset="0"/>
                        </a:rPr>
                        <m:t>, </m:t>
                      </m:r>
                      <m:sSub>
                        <m:sSubPr>
                          <m:ctrlPr>
                            <a:rPr lang="en-GB" i="1" dirty="0">
                              <a:latin typeface="Cambria Math" panose="02040503050406030204" pitchFamily="18" charset="0"/>
                            </a:rPr>
                          </m:ctrlPr>
                        </m:sSubPr>
                        <m:e>
                          <m:r>
                            <a:rPr lang="en-GB" i="1" dirty="0">
                              <a:latin typeface="Cambria Math" panose="02040503050406030204" pitchFamily="18" charset="0"/>
                            </a:rPr>
                            <m:t>𝑝</m:t>
                          </m:r>
                        </m:e>
                        <m:sub>
                          <m:r>
                            <a:rPr lang="en-GB" i="1" dirty="0">
                              <a:latin typeface="Cambria Math" panose="02040503050406030204" pitchFamily="18" charset="0"/>
                            </a:rPr>
                            <m:t>2</m:t>
                          </m:r>
                        </m:sub>
                      </m:sSub>
                      <m:r>
                        <a:rPr lang="en-GB" i="1" dirty="0">
                          <a:latin typeface="Cambria Math" panose="02040503050406030204" pitchFamily="18" charset="0"/>
                        </a:rPr>
                        <m:t>, … </m:t>
                      </m:r>
                      <m:sSub>
                        <m:sSubPr>
                          <m:ctrlPr>
                            <a:rPr lang="en-GB" i="1" dirty="0">
                              <a:latin typeface="Cambria Math" panose="02040503050406030204" pitchFamily="18" charset="0"/>
                            </a:rPr>
                          </m:ctrlPr>
                        </m:sSubPr>
                        <m:e>
                          <m:r>
                            <a:rPr lang="en-GB" i="1" dirty="0">
                              <a:latin typeface="Cambria Math" panose="02040503050406030204" pitchFamily="18" charset="0"/>
                            </a:rPr>
                            <m:t>𝑝</m:t>
                          </m:r>
                        </m:e>
                        <m:sub>
                          <m:r>
                            <a:rPr lang="en-GB" i="1" dirty="0">
                              <a:latin typeface="Cambria Math" panose="02040503050406030204" pitchFamily="18" charset="0"/>
                            </a:rPr>
                            <m:t>9</m:t>
                          </m:r>
                        </m:sub>
                      </m:sSub>
                      <m:r>
                        <a:rPr lang="en-GB" i="1" dirty="0">
                          <a:latin typeface="Cambria Math" panose="02040503050406030204" pitchFamily="18" charset="0"/>
                        </a:rPr>
                        <m:t>)</m:t>
                      </m:r>
                    </m:oMath>
                  </m:oMathPara>
                </a14:m>
                <a:endParaRPr lang="en-GB" dirty="0"/>
              </a:p>
              <a:p>
                <a:r>
                  <a:rPr lang="en-GB" dirty="0"/>
                  <a:t>Where each </a:t>
                </a:r>
                <a14:m>
                  <m:oMath xmlns:m="http://schemas.openxmlformats.org/officeDocument/2006/math">
                    <m:sSub>
                      <m:sSubPr>
                        <m:ctrlPr>
                          <a:rPr lang="en-GB" b="1" i="1" dirty="0">
                            <a:latin typeface="Cambria Math" panose="02040503050406030204" pitchFamily="18" charset="0"/>
                          </a:rPr>
                        </m:ctrlPr>
                      </m:sSubPr>
                      <m:e>
                        <m:r>
                          <a:rPr lang="en-GB" b="1" i="1" dirty="0">
                            <a:latin typeface="Cambria Math" panose="02040503050406030204" pitchFamily="18" charset="0"/>
                          </a:rPr>
                          <m:t>𝒑</m:t>
                        </m:r>
                      </m:e>
                      <m:sub>
                        <m:r>
                          <a:rPr lang="en-GB" b="1" i="1" dirty="0">
                            <a:latin typeface="Cambria Math" panose="02040503050406030204" pitchFamily="18" charset="0"/>
                          </a:rPr>
                          <m:t>𝒊</m:t>
                        </m:r>
                      </m:sub>
                    </m:sSub>
                  </m:oMath>
                </a14:m>
                <a:r>
                  <a:rPr lang="en-GB" dirty="0"/>
                  <a:t> corresponds to the </a:t>
                </a:r>
                <a:r>
                  <a:rPr lang="en-GB" b="1" dirty="0"/>
                  <a:t>probability of being of class </a:t>
                </a:r>
                <a14:m>
                  <m:oMath xmlns:m="http://schemas.openxmlformats.org/officeDocument/2006/math">
                    <m:r>
                      <a:rPr lang="en-GB" b="1" i="1" dirty="0">
                        <a:latin typeface="Cambria Math" panose="02040503050406030204" pitchFamily="18" charset="0"/>
                      </a:rPr>
                      <m:t>𝒊</m:t>
                    </m:r>
                  </m:oMath>
                </a14:m>
                <a:r>
                  <a:rPr lang="en-GB" dirty="0"/>
                  <a:t>. </a:t>
                </a:r>
              </a:p>
              <a:p>
                <a:r>
                  <a:rPr lang="en-GB" dirty="0"/>
                  <a:t>This could typically be done by asking for </a:t>
                </a:r>
                <a:r>
                  <a:rPr lang="en-GB" b="1" dirty="0"/>
                  <a:t>the final layer to produce </a:t>
                </a:r>
                <a14:m>
                  <m:oMath xmlns:m="http://schemas.openxmlformats.org/officeDocument/2006/math">
                    <m:sSub>
                      <m:sSubPr>
                        <m:ctrlPr>
                          <a:rPr lang="en-GB" b="1" i="1" dirty="0">
                            <a:latin typeface="Cambria Math" panose="02040503050406030204" pitchFamily="18" charset="0"/>
                          </a:rPr>
                        </m:ctrlPr>
                      </m:sSubPr>
                      <m:e>
                        <m:r>
                          <a:rPr lang="en-GB" b="1" i="1" dirty="0">
                            <a:latin typeface="Cambria Math" panose="02040503050406030204" pitchFamily="18" charset="0"/>
                          </a:rPr>
                          <m:t>𝒏</m:t>
                        </m:r>
                      </m:e>
                      <m:sub>
                        <m:r>
                          <a:rPr lang="en-GB" b="1" i="1" dirty="0">
                            <a:latin typeface="Cambria Math" panose="02040503050406030204" pitchFamily="18" charset="0"/>
                          </a:rPr>
                          <m:t>𝒚</m:t>
                        </m:r>
                      </m:sub>
                    </m:sSub>
                    <m:r>
                      <a:rPr lang="en-GB" b="1" i="1" dirty="0">
                        <a:latin typeface="Cambria Math" panose="02040503050406030204" pitchFamily="18" charset="0"/>
                      </a:rPr>
                      <m:t>=</m:t>
                    </m:r>
                    <m:r>
                      <a:rPr lang="en-GB" b="1" i="1" dirty="0">
                        <a:latin typeface="Cambria Math" panose="02040503050406030204" pitchFamily="18" charset="0"/>
                      </a:rPr>
                      <m:t>𝟏𝟎</m:t>
                    </m:r>
                    <m:r>
                      <a:rPr lang="en-GB" b="1" i="1" dirty="0">
                        <a:latin typeface="Cambria Math" panose="02040503050406030204" pitchFamily="18" charset="0"/>
                      </a:rPr>
                      <m:t> </m:t>
                    </m:r>
                  </m:oMath>
                </a14:m>
                <a:r>
                  <a:rPr lang="en-GB" b="1" dirty="0"/>
                  <a:t>values </a:t>
                </a:r>
                <a:r>
                  <a:rPr lang="en-GB" dirty="0"/>
                  <a:t>instead of just a single </a:t>
                </a: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𝑛</m:t>
                        </m:r>
                      </m:e>
                      <m:sub>
                        <m:r>
                          <a:rPr lang="en-GB" i="1" dirty="0">
                            <a:latin typeface="Cambria Math" panose="02040503050406030204" pitchFamily="18" charset="0"/>
                          </a:rPr>
                          <m:t>𝑦</m:t>
                        </m:r>
                      </m:sub>
                    </m:sSub>
                    <m:r>
                      <a:rPr lang="en-GB" i="1" dirty="0">
                        <a:latin typeface="Cambria Math" panose="02040503050406030204" pitchFamily="18" charset="0"/>
                      </a:rPr>
                      <m:t>=1</m:t>
                    </m:r>
                  </m:oMath>
                </a14:m>
                <a:r>
                  <a:rPr lang="en-GB" dirty="0"/>
                  <a:t> value.</a:t>
                </a:r>
              </a:p>
              <a:p>
                <a:endParaRPr lang="en-SG" dirty="0"/>
              </a:p>
            </p:txBody>
          </p:sp>
        </mc:Choice>
        <mc:Fallback>
          <p:sp>
            <p:nvSpPr>
              <p:cNvPr id="3" name="Content Placeholder 2">
                <a:extLst>
                  <a:ext uri="{FF2B5EF4-FFF2-40B4-BE49-F238E27FC236}">
                    <a16:creationId xmlns:a16="http://schemas.microsoft.com/office/drawing/2014/main" id="{F0814AA9-339A-72D8-E8A9-C066A3ED5800}"/>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a:stretch>
              </a:blipFill>
            </p:spPr>
            <p:txBody>
              <a:bodyPr/>
              <a:lstStyle/>
              <a:p>
                <a:r>
                  <a:rPr lang="en-GB">
                    <a:noFill/>
                  </a:rPr>
                  <a:t> </a:t>
                </a:r>
              </a:p>
            </p:txBody>
          </p:sp>
        </mc:Fallback>
      </mc:AlternateContent>
    </p:spTree>
    <p:extLst>
      <p:ext uri="{BB962C8B-B14F-4D97-AF65-F5344CB8AC3E}">
        <p14:creationId xmlns:p14="http://schemas.microsoft.com/office/powerpoint/2010/main" val="3864742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99902-2A36-9C91-5F2C-9819DE23FB0C}"/>
              </a:ext>
            </a:extLst>
          </p:cNvPr>
          <p:cNvSpPr>
            <a:spLocks noGrp="1"/>
          </p:cNvSpPr>
          <p:nvPr>
            <p:ph type="title"/>
          </p:nvPr>
        </p:nvSpPr>
        <p:spPr/>
        <p:txBody>
          <a:bodyPr/>
          <a:lstStyle/>
          <a:p>
            <a:r>
              <a:rPr lang="en-GB" dirty="0"/>
              <a:t>From binary to multi-class classification</a:t>
            </a:r>
            <a:endParaRPr lang="en-SG"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0814AA9-339A-72D8-E8A9-C066A3ED5800}"/>
                  </a:ext>
                </a:extLst>
              </p:cNvPr>
              <p:cNvSpPr>
                <a:spLocks noGrp="1"/>
              </p:cNvSpPr>
              <p:nvPr>
                <p:ph idx="1"/>
              </p:nvPr>
            </p:nvSpPr>
            <p:spPr>
              <a:xfrm>
                <a:off x="838200" y="1825624"/>
                <a:ext cx="10515600" cy="5032375"/>
              </a:xfrm>
            </p:spPr>
            <p:txBody>
              <a:bodyPr>
                <a:normAutofit/>
              </a:bodyPr>
              <a:lstStyle/>
              <a:p>
                <a:pPr marL="0" indent="0">
                  <a:buNone/>
                </a:pPr>
                <a:r>
                  <a:rPr lang="en-GB" dirty="0"/>
                  <a:t>Unfortunately, this is not good enough.</a:t>
                </a:r>
              </a:p>
              <a:p>
                <a:r>
                  <a:rPr lang="en-GB" dirty="0"/>
                  <a:t>The </a:t>
                </a:r>
                <a14:m>
                  <m:oMath xmlns:m="http://schemas.openxmlformats.org/officeDocument/2006/math">
                    <m:sSub>
                      <m:sSubPr>
                        <m:ctrlPr>
                          <a:rPr lang="en-GB" i="1" dirty="0" err="1" smtClean="0">
                            <a:latin typeface="Cambria Math" panose="02040503050406030204" pitchFamily="18" charset="0"/>
                          </a:rPr>
                        </m:ctrlPr>
                      </m:sSubPr>
                      <m:e>
                        <m:r>
                          <a:rPr lang="en-GB" i="1" dirty="0" smtClean="0">
                            <a:latin typeface="Cambria Math" panose="02040503050406030204" pitchFamily="18" charset="0"/>
                          </a:rPr>
                          <m:t>𝑝</m:t>
                        </m:r>
                      </m:e>
                      <m:sub>
                        <m:r>
                          <a:rPr lang="en-GB" i="1" dirty="0" err="1" smtClean="0">
                            <a:latin typeface="Cambria Math" panose="02040503050406030204" pitchFamily="18" charset="0"/>
                          </a:rPr>
                          <m:t>𝑖</m:t>
                        </m:r>
                      </m:sub>
                    </m:sSub>
                    <m:r>
                      <a:rPr lang="en-GB" i="1" dirty="0" smtClean="0">
                        <a:latin typeface="Cambria Math" panose="02040503050406030204" pitchFamily="18" charset="0"/>
                      </a:rPr>
                      <m:t> </m:t>
                    </m:r>
                  </m:oMath>
                </a14:m>
                <a:r>
                  <a:rPr lang="en-GB" dirty="0"/>
                  <a:t>produced by the network are supposed to represent </a:t>
                </a:r>
                <a:r>
                  <a:rPr lang="en-GB" b="1" dirty="0"/>
                  <a:t>probabilities</a:t>
                </a:r>
                <a:r>
                  <a:rPr lang="en-GB" dirty="0"/>
                  <a:t> and </a:t>
                </a:r>
                <a:r>
                  <a:rPr lang="en-GB" b="1" dirty="0"/>
                  <a:t>their sum should therefore be equal to 1</a:t>
                </a:r>
                <a:r>
                  <a:rPr lang="en-GB" dirty="0"/>
                  <a:t>, i.e.</a:t>
                </a:r>
              </a:p>
              <a:p>
                <a:pPr marL="0" indent="0">
                  <a:buNone/>
                </a:pPr>
                <a14:m>
                  <m:oMathPara xmlns:m="http://schemas.openxmlformats.org/officeDocument/2006/math">
                    <m:oMathParaPr>
                      <m:jc m:val="centerGroup"/>
                    </m:oMathParaPr>
                    <m:oMath xmlns:m="http://schemas.openxmlformats.org/officeDocument/2006/math">
                      <m:nary>
                        <m:naryPr>
                          <m:chr m:val="∑"/>
                          <m:ctrlPr>
                            <a:rPr lang="en-GB" b="0" i="1" dirty="0" smtClean="0">
                              <a:latin typeface="Cambria Math" panose="02040503050406030204" pitchFamily="18" charset="0"/>
                            </a:rPr>
                          </m:ctrlPr>
                        </m:naryPr>
                        <m:sub>
                          <m:r>
                            <a:rPr lang="en-GB" b="0" i="1" dirty="0" smtClean="0">
                              <a:latin typeface="Cambria Math" panose="02040503050406030204" pitchFamily="18" charset="0"/>
                            </a:rPr>
                            <m:t>𝑖</m:t>
                          </m:r>
                          <m:r>
                            <a:rPr lang="en-GB" b="0" i="1" dirty="0" smtClean="0">
                              <a:latin typeface="Cambria Math" panose="02040503050406030204" pitchFamily="18" charset="0"/>
                            </a:rPr>
                            <m:t>=0</m:t>
                          </m:r>
                        </m:sub>
                        <m:sup>
                          <m:r>
                            <a:rPr lang="en-GB" i="1" dirty="0">
                              <a:latin typeface="Cambria Math" panose="02040503050406030204" pitchFamily="18" charset="0"/>
                            </a:rPr>
                            <m:t>9</m:t>
                          </m:r>
                        </m:sup>
                        <m:e>
                          <m:sSub>
                            <m:sSubPr>
                              <m:ctrlPr>
                                <a:rPr lang="en-GB" i="1" dirty="0">
                                  <a:latin typeface="Cambria Math" panose="02040503050406030204" pitchFamily="18" charset="0"/>
                                </a:rPr>
                              </m:ctrlPr>
                            </m:sSubPr>
                            <m:e>
                              <m:r>
                                <a:rPr lang="en-GB" i="1" dirty="0">
                                  <a:latin typeface="Cambria Math" panose="02040503050406030204" pitchFamily="18" charset="0"/>
                                </a:rPr>
                                <m:t>𝑝</m:t>
                              </m:r>
                            </m:e>
                            <m:sub>
                              <m:r>
                                <a:rPr lang="en-GB" i="1" dirty="0">
                                  <a:latin typeface="Cambria Math" panose="02040503050406030204" pitchFamily="18" charset="0"/>
                                </a:rPr>
                                <m:t>𝑖</m:t>
                              </m:r>
                            </m:sub>
                          </m:sSub>
                        </m:e>
                      </m:nary>
                      <m:r>
                        <a:rPr lang="en-GB" i="1" dirty="0">
                          <a:latin typeface="Cambria Math" panose="02040503050406030204" pitchFamily="18" charset="0"/>
                        </a:rPr>
                        <m:t>= 1</m:t>
                      </m:r>
                    </m:oMath>
                  </m:oMathPara>
                </a14:m>
                <a:endParaRPr lang="en-GB" dirty="0"/>
              </a:p>
              <a:p>
                <a:pPr marL="0" indent="0">
                  <a:buNone/>
                </a:pPr>
                <a:br>
                  <a:rPr lang="en-GB" dirty="0"/>
                </a:br>
                <a:r>
                  <a:rPr lang="en-GB" dirty="0"/>
                  <a:t>A </a:t>
                </a:r>
                <a:r>
                  <a:rPr lang="en-GB" b="1" dirty="0"/>
                  <a:t>fully</a:t>
                </a:r>
                <a:r>
                  <a:rPr lang="en-GB" dirty="0"/>
                  <a:t> </a:t>
                </a:r>
                <a:r>
                  <a:rPr lang="en-GB" b="1" dirty="0"/>
                  <a:t>connected (or linear)</a:t>
                </a:r>
                <a:r>
                  <a:rPr lang="en-GB" dirty="0"/>
                  <a:t> </a:t>
                </a:r>
                <a:r>
                  <a:rPr lang="en-GB" b="1" dirty="0"/>
                  <a:t>layer</a:t>
                </a:r>
                <a:r>
                  <a:rPr lang="en-GB" dirty="0"/>
                  <a:t> (which implements the </a:t>
                </a:r>
                <a14:m>
                  <m:oMath xmlns:m="http://schemas.openxmlformats.org/officeDocument/2006/math">
                    <m:r>
                      <a:rPr lang="en-GB" i="1" dirty="0" smtClean="0">
                        <a:latin typeface="Cambria Math" panose="02040503050406030204" pitchFamily="18" charset="0"/>
                      </a:rPr>
                      <m:t>𝑊𝑋</m:t>
                    </m:r>
                    <m:r>
                      <a:rPr lang="en-GB" i="1" dirty="0" smtClean="0">
                        <a:latin typeface="Cambria Math" panose="02040503050406030204" pitchFamily="18" charset="0"/>
                      </a:rPr>
                      <m:t> + </m:t>
                    </m:r>
                    <m:r>
                      <a:rPr lang="en-GB" i="1" dirty="0" smtClean="0">
                        <a:latin typeface="Cambria Math" panose="02040503050406030204" pitchFamily="18" charset="0"/>
                      </a:rPr>
                      <m:t>𝑏</m:t>
                    </m:r>
                  </m:oMath>
                </a14:m>
                <a:r>
                  <a:rPr lang="en-GB" dirty="0"/>
                  <a:t> operation) cannot do that on its own, as</a:t>
                </a:r>
              </a:p>
              <a:p>
                <a:r>
                  <a:rPr lang="en-GB" dirty="0"/>
                  <a:t>it might produce negative values as probabilities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𝑝</m:t>
                        </m:r>
                      </m:e>
                      <m:sub>
                        <m:r>
                          <a:rPr lang="en-GB" i="1" dirty="0" smtClean="0">
                            <a:latin typeface="Cambria Math" panose="02040503050406030204" pitchFamily="18" charset="0"/>
                          </a:rPr>
                          <m:t>𝑖</m:t>
                        </m:r>
                      </m:sub>
                    </m:sSub>
                  </m:oMath>
                </a14:m>
                <a:r>
                  <a:rPr lang="en-GB" dirty="0"/>
                  <a:t>,</a:t>
                </a:r>
              </a:p>
              <a:p>
                <a:r>
                  <a:rPr lang="en-GB" dirty="0"/>
                  <a:t>and those values may not sum up to 1.</a:t>
                </a:r>
              </a:p>
            </p:txBody>
          </p:sp>
        </mc:Choice>
        <mc:Fallback>
          <p:sp>
            <p:nvSpPr>
              <p:cNvPr id="3" name="Content Placeholder 2">
                <a:extLst>
                  <a:ext uri="{FF2B5EF4-FFF2-40B4-BE49-F238E27FC236}">
                    <a16:creationId xmlns:a16="http://schemas.microsoft.com/office/drawing/2014/main" id="{F0814AA9-339A-72D8-E8A9-C066A3ED5800}"/>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a:stretch>
              </a:blipFill>
            </p:spPr>
            <p:txBody>
              <a:bodyPr/>
              <a:lstStyle/>
              <a:p>
                <a:r>
                  <a:rPr lang="en-GB">
                    <a:noFill/>
                  </a:rPr>
                  <a:t> </a:t>
                </a:r>
              </a:p>
            </p:txBody>
          </p:sp>
        </mc:Fallback>
      </mc:AlternateContent>
    </p:spTree>
    <p:extLst>
      <p:ext uri="{BB962C8B-B14F-4D97-AF65-F5344CB8AC3E}">
        <p14:creationId xmlns:p14="http://schemas.microsoft.com/office/powerpoint/2010/main" val="11459675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99902-2A36-9C91-5F2C-9819DE23FB0C}"/>
              </a:ext>
            </a:extLst>
          </p:cNvPr>
          <p:cNvSpPr>
            <a:spLocks noGrp="1"/>
          </p:cNvSpPr>
          <p:nvPr>
            <p:ph type="title"/>
          </p:nvPr>
        </p:nvSpPr>
        <p:spPr/>
        <p:txBody>
          <a:bodyPr/>
          <a:lstStyle/>
          <a:p>
            <a:r>
              <a:rPr lang="en-GB" dirty="0"/>
              <a:t>From binary to multi-class classification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0814AA9-339A-72D8-E8A9-C066A3ED5800}"/>
                  </a:ext>
                </a:extLst>
              </p:cNvPr>
              <p:cNvSpPr>
                <a:spLocks noGrp="1"/>
              </p:cNvSpPr>
              <p:nvPr>
                <p:ph idx="1"/>
              </p:nvPr>
            </p:nvSpPr>
            <p:spPr>
              <a:xfrm>
                <a:off x="838200" y="1825624"/>
                <a:ext cx="10515600" cy="5032375"/>
              </a:xfrm>
            </p:spPr>
            <p:txBody>
              <a:bodyPr>
                <a:normAutofit/>
              </a:bodyPr>
              <a:lstStyle/>
              <a:p>
                <a:pPr marL="0" indent="0">
                  <a:buNone/>
                </a:pPr>
                <a:r>
                  <a:rPr lang="en-GB" dirty="0"/>
                  <a:t>To normalize the outputs produced by the final fully connected layer, we will use the </a:t>
                </a:r>
                <a:r>
                  <a:rPr lang="en-GB" b="1" dirty="0" err="1">
                    <a:solidFill>
                      <a:srgbClr val="00B050"/>
                    </a:solidFill>
                  </a:rPr>
                  <a:t>softmax</a:t>
                </a:r>
                <a:r>
                  <a:rPr lang="en-GB" dirty="0"/>
                  <a:t> operation, which is a special activation function.</a:t>
                </a:r>
              </a:p>
              <a:p>
                <a:pPr marL="0" indent="0">
                  <a:buNone/>
                </a:pPr>
                <a:endParaRPr lang="en-GB" dirty="0"/>
              </a:p>
              <a:p>
                <a:pPr marL="0" indent="0">
                  <a:buNone/>
                </a:pPr>
                <a:r>
                  <a:rPr lang="en-GB" dirty="0"/>
                  <a:t>It has two effects:</a:t>
                </a:r>
              </a:p>
              <a:p>
                <a:r>
                  <a:rPr lang="en-GB" dirty="0"/>
                  <a:t>It will force the values of the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𝑝</m:t>
                        </m:r>
                      </m:e>
                      <m:sub>
                        <m:r>
                          <a:rPr lang="en-GB" i="1" dirty="0" err="1" smtClean="0">
                            <a:latin typeface="Cambria Math" panose="02040503050406030204" pitchFamily="18" charset="0"/>
                          </a:rPr>
                          <m:t>𝑖</m:t>
                        </m:r>
                      </m:sub>
                    </m:sSub>
                  </m:oMath>
                </a14:m>
                <a:r>
                  <a:rPr lang="en-GB" dirty="0"/>
                  <a:t> to fall in the range of [0, 1].</a:t>
                </a:r>
              </a:p>
              <a:p>
                <a:r>
                  <a:rPr lang="en-GB" dirty="0"/>
                  <a:t>It will force their sum to be equal to 1, that is</a:t>
                </a:r>
              </a:p>
              <a:p>
                <a:pPr marL="0" indent="0">
                  <a:buNone/>
                </a:pPr>
                <a14:m>
                  <m:oMathPara xmlns:m="http://schemas.openxmlformats.org/officeDocument/2006/math">
                    <m:oMathParaPr>
                      <m:jc m:val="centerGroup"/>
                    </m:oMathParaPr>
                    <m:oMath xmlns:m="http://schemas.openxmlformats.org/officeDocument/2006/math">
                      <m:nary>
                        <m:naryPr>
                          <m:chr m:val="∑"/>
                          <m:ctrlPr>
                            <a:rPr lang="en-GB" b="0" i="1" dirty="0" smtClean="0">
                              <a:latin typeface="Cambria Math" panose="02040503050406030204" pitchFamily="18" charset="0"/>
                            </a:rPr>
                          </m:ctrlPr>
                        </m:naryPr>
                        <m:sub>
                          <m:r>
                            <a:rPr lang="en-GB" b="0" i="1" dirty="0" smtClean="0">
                              <a:latin typeface="Cambria Math" panose="02040503050406030204" pitchFamily="18" charset="0"/>
                            </a:rPr>
                            <m:t>𝑖</m:t>
                          </m:r>
                          <m:r>
                            <a:rPr lang="en-GB" b="0" i="1" dirty="0" smtClean="0">
                              <a:latin typeface="Cambria Math" panose="02040503050406030204" pitchFamily="18" charset="0"/>
                            </a:rPr>
                            <m:t>=0</m:t>
                          </m:r>
                        </m:sub>
                        <m:sup>
                          <m:r>
                            <a:rPr lang="en-GB" i="1" dirty="0">
                              <a:latin typeface="Cambria Math" panose="02040503050406030204" pitchFamily="18" charset="0"/>
                            </a:rPr>
                            <m:t>9</m:t>
                          </m:r>
                        </m:sup>
                        <m:e>
                          <m:sSub>
                            <m:sSubPr>
                              <m:ctrlPr>
                                <a:rPr lang="en-GB" i="1" dirty="0">
                                  <a:latin typeface="Cambria Math" panose="02040503050406030204" pitchFamily="18" charset="0"/>
                                </a:rPr>
                              </m:ctrlPr>
                            </m:sSubPr>
                            <m:e>
                              <m:r>
                                <a:rPr lang="en-GB" i="1" dirty="0">
                                  <a:latin typeface="Cambria Math" panose="02040503050406030204" pitchFamily="18" charset="0"/>
                                </a:rPr>
                                <m:t>𝑝</m:t>
                              </m:r>
                            </m:e>
                            <m:sub>
                              <m:r>
                                <a:rPr lang="en-GB" i="1" dirty="0">
                                  <a:latin typeface="Cambria Math" panose="02040503050406030204" pitchFamily="18" charset="0"/>
                                </a:rPr>
                                <m:t>𝑖</m:t>
                              </m:r>
                            </m:sub>
                          </m:sSub>
                        </m:e>
                      </m:nary>
                      <m:r>
                        <a:rPr lang="en-GB" i="1" dirty="0">
                          <a:latin typeface="Cambria Math" panose="02040503050406030204" pitchFamily="18" charset="0"/>
                        </a:rPr>
                        <m:t>= 1</m:t>
                      </m:r>
                    </m:oMath>
                  </m:oMathPara>
                </a14:m>
                <a:endParaRPr lang="en-GB" dirty="0"/>
              </a:p>
            </p:txBody>
          </p:sp>
        </mc:Choice>
        <mc:Fallback xmlns="">
          <p:sp>
            <p:nvSpPr>
              <p:cNvPr id="3" name="Content Placeholder 2">
                <a:extLst>
                  <a:ext uri="{FF2B5EF4-FFF2-40B4-BE49-F238E27FC236}">
                    <a16:creationId xmlns:a16="http://schemas.microsoft.com/office/drawing/2014/main" id="{F0814AA9-339A-72D8-E8A9-C066A3ED5800}"/>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a:stretch>
              </a:blipFill>
            </p:spPr>
            <p:txBody>
              <a:bodyPr/>
              <a:lstStyle/>
              <a:p>
                <a:r>
                  <a:rPr lang="en-GB">
                    <a:noFill/>
                  </a:rPr>
                  <a:t> </a:t>
                </a:r>
              </a:p>
            </p:txBody>
          </p:sp>
        </mc:Fallback>
      </mc:AlternateContent>
    </p:spTree>
    <p:extLst>
      <p:ext uri="{BB962C8B-B14F-4D97-AF65-F5344CB8AC3E}">
        <p14:creationId xmlns:p14="http://schemas.microsoft.com/office/powerpoint/2010/main" val="124198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8AB3E-DF60-4411-7415-7A8708334829}"/>
              </a:ext>
            </a:extLst>
          </p:cNvPr>
          <p:cNvSpPr>
            <a:spLocks noGrp="1"/>
          </p:cNvSpPr>
          <p:nvPr>
            <p:ph type="title"/>
          </p:nvPr>
        </p:nvSpPr>
        <p:spPr/>
        <p:txBody>
          <a:bodyPr/>
          <a:lstStyle/>
          <a:p>
            <a:r>
              <a:rPr lang="en-GB" dirty="0"/>
              <a:t>Introduction (Week 3)</a:t>
            </a:r>
            <a:endParaRPr lang="en-SG" dirty="0"/>
          </a:p>
        </p:txBody>
      </p:sp>
      <p:sp>
        <p:nvSpPr>
          <p:cNvPr id="3" name="Content Placeholder 2">
            <a:extLst>
              <a:ext uri="{FF2B5EF4-FFF2-40B4-BE49-F238E27FC236}">
                <a16:creationId xmlns:a16="http://schemas.microsoft.com/office/drawing/2014/main" id="{65B58308-C101-BC04-E972-00C74DE5080B}"/>
              </a:ext>
            </a:extLst>
          </p:cNvPr>
          <p:cNvSpPr>
            <a:spLocks noGrp="1"/>
          </p:cNvSpPr>
          <p:nvPr>
            <p:ph idx="1"/>
          </p:nvPr>
        </p:nvSpPr>
        <p:spPr>
          <a:xfrm>
            <a:off x="838200" y="1825624"/>
            <a:ext cx="10515600" cy="5032375"/>
          </a:xfrm>
        </p:spPr>
        <p:txBody>
          <a:bodyPr>
            <a:normAutofit lnSpcReduction="10000"/>
          </a:bodyPr>
          <a:lstStyle/>
          <a:p>
            <a:pPr marL="514350" indent="-514350">
              <a:buFont typeface="+mj-lt"/>
              <a:buAutoNum type="arabicPeriod" startAt="9"/>
            </a:pPr>
            <a:r>
              <a:rPr lang="en-GB" dirty="0">
                <a:solidFill>
                  <a:schemeClr val="bg1">
                    <a:lumMod val="65000"/>
                  </a:schemeClr>
                </a:solidFill>
              </a:rPr>
              <a:t>What is the </a:t>
            </a:r>
            <a:r>
              <a:rPr lang="en-GB" b="1" dirty="0" err="1">
                <a:solidFill>
                  <a:schemeClr val="bg1">
                    <a:lumMod val="65000"/>
                  </a:schemeClr>
                </a:solidFill>
              </a:rPr>
              <a:t>autograd</a:t>
            </a:r>
            <a:r>
              <a:rPr lang="en-GB" dirty="0">
                <a:solidFill>
                  <a:schemeClr val="bg1">
                    <a:lumMod val="65000"/>
                  </a:schemeClr>
                </a:solidFill>
              </a:rPr>
              <a:t>/</a:t>
            </a:r>
            <a:r>
              <a:rPr lang="en-GB" b="1" dirty="0">
                <a:solidFill>
                  <a:schemeClr val="bg1">
                    <a:lumMod val="65000"/>
                  </a:schemeClr>
                </a:solidFill>
              </a:rPr>
              <a:t>backprop</a:t>
            </a:r>
            <a:r>
              <a:rPr lang="en-GB" dirty="0">
                <a:solidFill>
                  <a:schemeClr val="bg1">
                    <a:lumMod val="65000"/>
                  </a:schemeClr>
                </a:solidFill>
              </a:rPr>
              <a:t> module in </a:t>
            </a:r>
            <a:r>
              <a:rPr lang="en-GB" dirty="0" err="1">
                <a:solidFill>
                  <a:schemeClr val="bg1">
                    <a:lumMod val="65000"/>
                  </a:schemeClr>
                </a:solidFill>
              </a:rPr>
              <a:t>PyTorch</a:t>
            </a:r>
            <a:r>
              <a:rPr lang="en-GB" dirty="0">
                <a:solidFill>
                  <a:schemeClr val="bg1">
                    <a:lumMod val="65000"/>
                  </a:schemeClr>
                </a:solidFill>
              </a:rPr>
              <a:t>, and how does it use a </a:t>
            </a:r>
            <a:r>
              <a:rPr lang="en-GB" b="1" dirty="0">
                <a:solidFill>
                  <a:schemeClr val="bg1">
                    <a:lumMod val="65000"/>
                  </a:schemeClr>
                </a:solidFill>
              </a:rPr>
              <a:t>computational</a:t>
            </a:r>
            <a:r>
              <a:rPr lang="en-GB" dirty="0">
                <a:solidFill>
                  <a:schemeClr val="bg1">
                    <a:lumMod val="65000"/>
                  </a:schemeClr>
                </a:solidFill>
              </a:rPr>
              <a:t> </a:t>
            </a:r>
            <a:r>
              <a:rPr lang="en-GB" b="1" dirty="0">
                <a:solidFill>
                  <a:schemeClr val="bg1">
                    <a:lumMod val="65000"/>
                  </a:schemeClr>
                </a:solidFill>
              </a:rPr>
              <a:t>graph</a:t>
            </a:r>
            <a:r>
              <a:rPr lang="en-GB" dirty="0">
                <a:solidFill>
                  <a:schemeClr val="bg1">
                    <a:lumMod val="65000"/>
                  </a:schemeClr>
                </a:solidFill>
              </a:rPr>
              <a:t> to </a:t>
            </a:r>
            <a:r>
              <a:rPr lang="en-GB" b="1" dirty="0">
                <a:solidFill>
                  <a:schemeClr val="bg1">
                    <a:lumMod val="65000"/>
                  </a:schemeClr>
                </a:solidFill>
              </a:rPr>
              <a:t>compute</a:t>
            </a:r>
            <a:r>
              <a:rPr lang="en-GB" dirty="0">
                <a:solidFill>
                  <a:schemeClr val="bg1">
                    <a:lumMod val="65000"/>
                  </a:schemeClr>
                </a:solidFill>
              </a:rPr>
              <a:t> </a:t>
            </a:r>
            <a:r>
              <a:rPr lang="en-GB" b="1" dirty="0">
                <a:solidFill>
                  <a:schemeClr val="bg1">
                    <a:lumMod val="65000"/>
                  </a:schemeClr>
                </a:solidFill>
              </a:rPr>
              <a:t>all</a:t>
            </a:r>
            <a:r>
              <a:rPr lang="en-GB" dirty="0">
                <a:solidFill>
                  <a:schemeClr val="bg1">
                    <a:lumMod val="65000"/>
                  </a:schemeClr>
                </a:solidFill>
              </a:rPr>
              <a:t> </a:t>
            </a:r>
            <a:r>
              <a:rPr lang="en-GB" b="1" dirty="0">
                <a:solidFill>
                  <a:schemeClr val="bg1">
                    <a:lumMod val="65000"/>
                  </a:schemeClr>
                </a:solidFill>
              </a:rPr>
              <a:t>derivatives</a:t>
            </a:r>
            <a:r>
              <a:rPr lang="en-GB" dirty="0">
                <a:solidFill>
                  <a:schemeClr val="bg1">
                    <a:lumMod val="65000"/>
                  </a:schemeClr>
                </a:solidFill>
              </a:rPr>
              <a:t>? </a:t>
            </a:r>
          </a:p>
          <a:p>
            <a:pPr marL="514350" indent="-514350">
              <a:buFont typeface="+mj-lt"/>
              <a:buAutoNum type="arabicPeriod" startAt="9"/>
            </a:pPr>
            <a:r>
              <a:rPr lang="en-GB" dirty="0">
                <a:solidFill>
                  <a:schemeClr val="bg1">
                    <a:lumMod val="65000"/>
                  </a:schemeClr>
                </a:solidFill>
              </a:rPr>
              <a:t>How to use the </a:t>
            </a:r>
            <a:r>
              <a:rPr lang="en-GB" b="1" dirty="0" err="1">
                <a:solidFill>
                  <a:schemeClr val="bg1">
                    <a:lumMod val="65000"/>
                  </a:schemeClr>
                </a:solidFill>
              </a:rPr>
              <a:t>autograd</a:t>
            </a:r>
            <a:r>
              <a:rPr lang="en-GB" dirty="0">
                <a:solidFill>
                  <a:schemeClr val="bg1">
                    <a:lumMod val="65000"/>
                  </a:schemeClr>
                </a:solidFill>
              </a:rPr>
              <a:t> to implement </a:t>
            </a:r>
            <a:r>
              <a:rPr lang="en-GB" b="1" dirty="0">
                <a:solidFill>
                  <a:schemeClr val="bg1">
                    <a:lumMod val="65000"/>
                  </a:schemeClr>
                </a:solidFill>
              </a:rPr>
              <a:t>derivatives</a:t>
            </a:r>
            <a:r>
              <a:rPr lang="en-GB" dirty="0">
                <a:solidFill>
                  <a:schemeClr val="bg1">
                    <a:lumMod val="65000"/>
                  </a:schemeClr>
                </a:solidFill>
              </a:rPr>
              <a:t> and a </a:t>
            </a:r>
            <a:r>
              <a:rPr lang="en-GB" b="1" dirty="0">
                <a:solidFill>
                  <a:schemeClr val="bg1">
                    <a:lumMod val="65000"/>
                  </a:schemeClr>
                </a:solidFill>
              </a:rPr>
              <a:t>vanilla</a:t>
            </a:r>
            <a:r>
              <a:rPr lang="en-GB" dirty="0">
                <a:solidFill>
                  <a:schemeClr val="bg1">
                    <a:lumMod val="65000"/>
                  </a:schemeClr>
                </a:solidFill>
              </a:rPr>
              <a:t> </a:t>
            </a:r>
            <a:r>
              <a:rPr lang="en-GB" b="1" dirty="0">
                <a:solidFill>
                  <a:schemeClr val="bg1">
                    <a:lumMod val="65000"/>
                  </a:schemeClr>
                </a:solidFill>
              </a:rPr>
              <a:t>gradient</a:t>
            </a:r>
            <a:r>
              <a:rPr lang="en-GB" dirty="0">
                <a:solidFill>
                  <a:schemeClr val="bg1">
                    <a:lumMod val="65000"/>
                  </a:schemeClr>
                </a:solidFill>
              </a:rPr>
              <a:t> </a:t>
            </a:r>
            <a:r>
              <a:rPr lang="en-GB" b="1" dirty="0">
                <a:solidFill>
                  <a:schemeClr val="bg1">
                    <a:lumMod val="65000"/>
                  </a:schemeClr>
                </a:solidFill>
              </a:rPr>
              <a:t>descent</a:t>
            </a:r>
            <a:r>
              <a:rPr lang="en-GB" dirty="0">
                <a:solidFill>
                  <a:schemeClr val="bg1">
                    <a:lumMod val="65000"/>
                  </a:schemeClr>
                </a:solidFill>
              </a:rPr>
              <a:t>?</a:t>
            </a:r>
          </a:p>
          <a:p>
            <a:pPr marL="514350" indent="-514350">
              <a:buFont typeface="+mj-lt"/>
              <a:buAutoNum type="arabicPeriod" startAt="9"/>
            </a:pPr>
            <a:r>
              <a:rPr lang="en-GB" dirty="0">
                <a:solidFill>
                  <a:schemeClr val="bg1">
                    <a:lumMod val="65000"/>
                  </a:schemeClr>
                </a:solidFill>
              </a:rPr>
              <a:t>How to implement </a:t>
            </a:r>
            <a:r>
              <a:rPr lang="en-GB" b="1" dirty="0">
                <a:solidFill>
                  <a:schemeClr val="bg1">
                    <a:lumMod val="65000"/>
                  </a:schemeClr>
                </a:solidFill>
              </a:rPr>
              <a:t>backprop</a:t>
            </a:r>
            <a:r>
              <a:rPr lang="en-GB" dirty="0">
                <a:solidFill>
                  <a:schemeClr val="bg1">
                    <a:lumMod val="65000"/>
                  </a:schemeClr>
                </a:solidFill>
              </a:rPr>
              <a:t> in </a:t>
            </a:r>
            <a:r>
              <a:rPr lang="en-GB" dirty="0" err="1">
                <a:solidFill>
                  <a:schemeClr val="bg1">
                    <a:lumMod val="65000"/>
                  </a:schemeClr>
                </a:solidFill>
              </a:rPr>
              <a:t>PyTorch</a:t>
            </a:r>
            <a:r>
              <a:rPr lang="en-GB" dirty="0">
                <a:solidFill>
                  <a:schemeClr val="bg1">
                    <a:lumMod val="65000"/>
                  </a:schemeClr>
                </a:solidFill>
              </a:rPr>
              <a:t> for our </a:t>
            </a:r>
            <a:r>
              <a:rPr lang="en-GB" b="1" dirty="0">
                <a:solidFill>
                  <a:schemeClr val="bg1">
                    <a:lumMod val="65000"/>
                  </a:schemeClr>
                </a:solidFill>
              </a:rPr>
              <a:t>shallow</a:t>
            </a:r>
            <a:r>
              <a:rPr lang="en-GB" dirty="0">
                <a:solidFill>
                  <a:schemeClr val="bg1">
                    <a:lumMod val="65000"/>
                  </a:schemeClr>
                </a:solidFill>
              </a:rPr>
              <a:t> </a:t>
            </a:r>
            <a:r>
              <a:rPr lang="en-GB" b="1" dirty="0">
                <a:solidFill>
                  <a:schemeClr val="bg1">
                    <a:lumMod val="65000"/>
                  </a:schemeClr>
                </a:solidFill>
              </a:rPr>
              <a:t>Neural</a:t>
            </a:r>
            <a:r>
              <a:rPr lang="en-GB" dirty="0">
                <a:solidFill>
                  <a:schemeClr val="bg1">
                    <a:lumMod val="65000"/>
                  </a:schemeClr>
                </a:solidFill>
              </a:rPr>
              <a:t> </a:t>
            </a:r>
            <a:r>
              <a:rPr lang="en-GB" b="1" dirty="0">
                <a:solidFill>
                  <a:schemeClr val="bg1">
                    <a:lumMod val="65000"/>
                  </a:schemeClr>
                </a:solidFill>
              </a:rPr>
              <a:t>Network</a:t>
            </a:r>
            <a:r>
              <a:rPr lang="en-GB" dirty="0">
                <a:solidFill>
                  <a:schemeClr val="bg1">
                    <a:lumMod val="65000"/>
                  </a:schemeClr>
                </a:solidFill>
              </a:rPr>
              <a:t> class?</a:t>
            </a:r>
          </a:p>
          <a:p>
            <a:pPr marL="514350" indent="-514350">
              <a:buFont typeface="+mj-lt"/>
              <a:buAutoNum type="arabicPeriod" startAt="9"/>
            </a:pPr>
            <a:r>
              <a:rPr lang="en-GB" dirty="0">
                <a:solidFill>
                  <a:schemeClr val="bg1">
                    <a:lumMod val="65000"/>
                  </a:schemeClr>
                </a:solidFill>
              </a:rPr>
              <a:t>How to use </a:t>
            </a:r>
            <a:r>
              <a:rPr lang="en-GB" b="1" dirty="0" err="1">
                <a:solidFill>
                  <a:schemeClr val="bg1">
                    <a:lumMod val="65000"/>
                  </a:schemeClr>
                </a:solidFill>
              </a:rPr>
              <a:t>PyTorch</a:t>
            </a:r>
            <a:r>
              <a:rPr lang="en-GB" dirty="0">
                <a:solidFill>
                  <a:schemeClr val="bg1">
                    <a:lumMod val="65000"/>
                  </a:schemeClr>
                </a:solidFill>
              </a:rPr>
              <a:t> to implement </a:t>
            </a:r>
            <a:r>
              <a:rPr lang="en-GB" b="1" dirty="0">
                <a:solidFill>
                  <a:schemeClr val="bg1">
                    <a:lumMod val="65000"/>
                  </a:schemeClr>
                </a:solidFill>
              </a:rPr>
              <a:t>advanced</a:t>
            </a:r>
            <a:r>
              <a:rPr lang="en-GB" dirty="0">
                <a:solidFill>
                  <a:schemeClr val="bg1">
                    <a:lumMod val="65000"/>
                  </a:schemeClr>
                </a:solidFill>
              </a:rPr>
              <a:t> </a:t>
            </a:r>
            <a:r>
              <a:rPr lang="en-GB" b="1" dirty="0">
                <a:solidFill>
                  <a:schemeClr val="bg1">
                    <a:lumMod val="65000"/>
                  </a:schemeClr>
                </a:solidFill>
              </a:rPr>
              <a:t>optimizers</a:t>
            </a:r>
            <a:r>
              <a:rPr lang="en-GB" dirty="0">
                <a:solidFill>
                  <a:schemeClr val="bg1">
                    <a:lumMod val="65000"/>
                  </a:schemeClr>
                </a:solidFill>
              </a:rPr>
              <a:t>?</a:t>
            </a:r>
          </a:p>
          <a:p>
            <a:pPr marL="514350" indent="-514350">
              <a:buFont typeface="+mj-lt"/>
              <a:buAutoNum type="arabicPeriod" startAt="9"/>
            </a:pPr>
            <a:r>
              <a:rPr lang="en-GB" dirty="0">
                <a:solidFill>
                  <a:schemeClr val="bg1">
                    <a:lumMod val="65000"/>
                  </a:schemeClr>
                </a:solidFill>
              </a:rPr>
              <a:t>How to use </a:t>
            </a:r>
            <a:r>
              <a:rPr lang="en-GB" b="1" dirty="0" err="1">
                <a:solidFill>
                  <a:schemeClr val="bg1">
                    <a:lumMod val="65000"/>
                  </a:schemeClr>
                </a:solidFill>
              </a:rPr>
              <a:t>PyTorch</a:t>
            </a:r>
            <a:r>
              <a:rPr lang="en-GB" dirty="0">
                <a:solidFill>
                  <a:schemeClr val="bg1">
                    <a:lumMod val="65000"/>
                  </a:schemeClr>
                </a:solidFill>
              </a:rPr>
              <a:t> to implement </a:t>
            </a:r>
            <a:r>
              <a:rPr lang="en-GB" b="1" dirty="0">
                <a:solidFill>
                  <a:schemeClr val="bg1">
                    <a:lumMod val="65000"/>
                  </a:schemeClr>
                </a:solidFill>
              </a:rPr>
              <a:t>advanced</a:t>
            </a:r>
            <a:r>
              <a:rPr lang="en-GB" dirty="0">
                <a:solidFill>
                  <a:schemeClr val="bg1">
                    <a:lumMod val="65000"/>
                  </a:schemeClr>
                </a:solidFill>
              </a:rPr>
              <a:t> </a:t>
            </a:r>
            <a:r>
              <a:rPr lang="en-GB" b="1" dirty="0">
                <a:solidFill>
                  <a:schemeClr val="bg1">
                    <a:lumMod val="65000"/>
                  </a:schemeClr>
                </a:solidFill>
              </a:rPr>
              <a:t>initializers</a:t>
            </a:r>
            <a:r>
              <a:rPr lang="en-GB" dirty="0">
                <a:solidFill>
                  <a:schemeClr val="bg1">
                    <a:lumMod val="65000"/>
                  </a:schemeClr>
                </a:solidFill>
              </a:rPr>
              <a:t>?</a:t>
            </a:r>
          </a:p>
          <a:p>
            <a:pPr marL="514350" indent="-514350">
              <a:buFont typeface="+mj-lt"/>
              <a:buAutoNum type="arabicPeriod" startAt="9"/>
            </a:pPr>
            <a:r>
              <a:rPr lang="en-GB" dirty="0">
                <a:solidFill>
                  <a:schemeClr val="bg1">
                    <a:lumMod val="65000"/>
                  </a:schemeClr>
                </a:solidFill>
              </a:rPr>
              <a:t>How to use </a:t>
            </a:r>
            <a:r>
              <a:rPr lang="en-GB" b="1" dirty="0" err="1">
                <a:solidFill>
                  <a:schemeClr val="bg1">
                    <a:lumMod val="65000"/>
                  </a:schemeClr>
                </a:solidFill>
              </a:rPr>
              <a:t>PyTorch</a:t>
            </a:r>
            <a:r>
              <a:rPr lang="en-GB" dirty="0">
                <a:solidFill>
                  <a:schemeClr val="bg1">
                    <a:lumMod val="65000"/>
                  </a:schemeClr>
                </a:solidFill>
              </a:rPr>
              <a:t> to implement </a:t>
            </a:r>
            <a:r>
              <a:rPr lang="en-GB" b="1" dirty="0">
                <a:solidFill>
                  <a:schemeClr val="bg1">
                    <a:lumMod val="65000"/>
                  </a:schemeClr>
                </a:solidFill>
              </a:rPr>
              <a:t>regularization</a:t>
            </a:r>
            <a:r>
              <a:rPr lang="en-GB" dirty="0">
                <a:solidFill>
                  <a:schemeClr val="bg1">
                    <a:lumMod val="65000"/>
                  </a:schemeClr>
                </a:solidFill>
              </a:rPr>
              <a:t>?</a:t>
            </a:r>
          </a:p>
          <a:p>
            <a:pPr marL="514350" indent="-514350">
              <a:buFont typeface="+mj-lt"/>
              <a:buAutoNum type="arabicPeriod" startAt="9"/>
            </a:pPr>
            <a:r>
              <a:rPr lang="en-GB" dirty="0">
                <a:solidFill>
                  <a:schemeClr val="bg1">
                    <a:lumMod val="65000"/>
                  </a:schemeClr>
                </a:solidFill>
              </a:rPr>
              <a:t>How to finally revise our </a:t>
            </a:r>
            <a:r>
              <a:rPr lang="en-GB" b="1" dirty="0">
                <a:solidFill>
                  <a:schemeClr val="bg1">
                    <a:lumMod val="65000"/>
                  </a:schemeClr>
                </a:solidFill>
              </a:rPr>
              <a:t>trainer</a:t>
            </a:r>
            <a:r>
              <a:rPr lang="en-GB" dirty="0">
                <a:solidFill>
                  <a:schemeClr val="bg1">
                    <a:lumMod val="65000"/>
                  </a:schemeClr>
                </a:solidFill>
              </a:rPr>
              <a:t> function to obtain a minimal, yet complete Neural Network in </a:t>
            </a:r>
            <a:r>
              <a:rPr lang="en-GB" dirty="0" err="1">
                <a:solidFill>
                  <a:schemeClr val="bg1">
                    <a:lumMod val="65000"/>
                  </a:schemeClr>
                </a:solidFill>
              </a:rPr>
              <a:t>PyTorch</a:t>
            </a:r>
            <a:r>
              <a:rPr lang="en-GB" dirty="0">
                <a:solidFill>
                  <a:schemeClr val="bg1">
                    <a:lumMod val="65000"/>
                  </a:schemeClr>
                </a:solidFill>
              </a:rPr>
              <a:t>?</a:t>
            </a:r>
          </a:p>
          <a:p>
            <a:pPr marL="514350" indent="-514350">
              <a:buFont typeface="+mj-lt"/>
              <a:buAutoNum type="arabicPeriod" startAt="9"/>
            </a:pPr>
            <a:endParaRPr lang="en-SG" dirty="0"/>
          </a:p>
        </p:txBody>
      </p:sp>
    </p:spTree>
    <p:extLst>
      <p:ext uri="{BB962C8B-B14F-4D97-AF65-F5344CB8AC3E}">
        <p14:creationId xmlns:p14="http://schemas.microsoft.com/office/powerpoint/2010/main" val="26708053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99902-2A36-9C91-5F2C-9819DE23FB0C}"/>
              </a:ext>
            </a:extLst>
          </p:cNvPr>
          <p:cNvSpPr>
            <a:spLocks noGrp="1"/>
          </p:cNvSpPr>
          <p:nvPr>
            <p:ph type="title"/>
          </p:nvPr>
        </p:nvSpPr>
        <p:spPr/>
        <p:txBody>
          <a:bodyPr/>
          <a:lstStyle/>
          <a:p>
            <a:r>
              <a:rPr lang="en-GB" dirty="0" err="1"/>
              <a:t>Softmax</a:t>
            </a:r>
            <a:r>
              <a:rPr lang="en-GB" dirty="0"/>
              <a:t> function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0814AA9-339A-72D8-E8A9-C066A3ED5800}"/>
                  </a:ext>
                </a:extLst>
              </p:cNvPr>
              <p:cNvSpPr>
                <a:spLocks noGrp="1"/>
              </p:cNvSpPr>
              <p:nvPr>
                <p:ph idx="1"/>
              </p:nvPr>
            </p:nvSpPr>
            <p:spPr/>
            <p:txBody>
              <a:bodyPr>
                <a:normAutofit/>
              </a:bodyPr>
              <a:lstStyle/>
              <a:p>
                <a:pPr marL="0" indent="0">
                  <a:buNone/>
                </a:pPr>
                <a:r>
                  <a:rPr lang="en-SG" dirty="0"/>
                  <a:t>The </a:t>
                </a:r>
                <a:r>
                  <a:rPr lang="en-SG" b="1" dirty="0" err="1">
                    <a:solidFill>
                      <a:srgbClr val="00B050"/>
                    </a:solidFill>
                  </a:rPr>
                  <a:t>softmax</a:t>
                </a:r>
                <a:r>
                  <a:rPr lang="en-SG" dirty="0"/>
                  <a:t> operation</a:t>
                </a:r>
              </a:p>
              <a:p>
                <a:pPr marL="0" indent="0">
                  <a:buNone/>
                </a:pPr>
                <a14:m>
                  <m:oMathPara xmlns:m="http://schemas.openxmlformats.org/officeDocument/2006/math">
                    <m:oMathParaPr>
                      <m:jc m:val="centerGroup"/>
                    </m:oMathParaPr>
                    <m:oMath xmlns:m="http://schemas.openxmlformats.org/officeDocument/2006/math">
                      <m:sSub>
                        <m:sSubPr>
                          <m:ctrlPr>
                            <a:rPr lang="en-GB" b="0" i="1" dirty="0" smtClean="0">
                              <a:latin typeface="Cambria Math" panose="02040503050406030204" pitchFamily="18" charset="0"/>
                            </a:rPr>
                          </m:ctrlPr>
                        </m:sSubPr>
                        <m:e>
                          <m:r>
                            <a:rPr lang="en-SG" i="1" dirty="0" smtClean="0">
                              <a:latin typeface="Cambria Math" panose="02040503050406030204" pitchFamily="18" charset="0"/>
                            </a:rPr>
                            <m:t>𝑝</m:t>
                          </m:r>
                        </m:e>
                        <m:sub>
                          <m:r>
                            <a:rPr lang="en-SG" i="1" dirty="0" smtClean="0">
                              <a:latin typeface="Cambria Math" panose="02040503050406030204" pitchFamily="18" charset="0"/>
                            </a:rPr>
                            <m:t>𝑖</m:t>
                          </m:r>
                        </m:sub>
                      </m:sSub>
                      <m:r>
                        <a:rPr lang="en-SG" i="1" dirty="0" smtClean="0">
                          <a:latin typeface="Cambria Math" panose="02040503050406030204" pitchFamily="18" charset="0"/>
                        </a:rPr>
                        <m:t>=</m:t>
                      </m:r>
                      <m:r>
                        <a:rPr lang="en-SG" i="1" dirty="0" smtClean="0">
                          <a:latin typeface="Cambria Math" panose="02040503050406030204" pitchFamily="18" charset="0"/>
                        </a:rPr>
                        <m:t>𝑠</m:t>
                      </m:r>
                      <m:r>
                        <a:rPr lang="en-SG"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SG" i="1" dirty="0" smtClean="0">
                              <a:latin typeface="Cambria Math" panose="02040503050406030204" pitchFamily="18" charset="0"/>
                            </a:rPr>
                            <m:t>𝑦</m:t>
                          </m:r>
                        </m:e>
                        <m:sub>
                          <m:r>
                            <a:rPr lang="en-SG" i="1" dirty="0" smtClean="0">
                              <a:latin typeface="Cambria Math" panose="02040503050406030204" pitchFamily="18" charset="0"/>
                            </a:rPr>
                            <m:t>𝑖</m:t>
                          </m:r>
                        </m:sub>
                      </m:sSub>
                      <m:r>
                        <a:rPr lang="en-SG"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𝑦</m:t>
                          </m:r>
                        </m:e>
                        <m:sub>
                          <m:r>
                            <a:rPr lang="en-GB" b="0" i="1" dirty="0" smtClean="0">
                              <a:latin typeface="Cambria Math" panose="02040503050406030204" pitchFamily="18" charset="0"/>
                            </a:rPr>
                            <m:t>−</m:t>
                          </m:r>
                          <m:r>
                            <a:rPr lang="en-GB" b="0" i="1" dirty="0" smtClean="0">
                              <a:latin typeface="Cambria Math" panose="02040503050406030204" pitchFamily="18" charset="0"/>
                            </a:rPr>
                            <m:t>𝑖</m:t>
                          </m:r>
                        </m:sub>
                      </m:sSub>
                      <m:r>
                        <a:rPr lang="en-SG" i="1" dirty="0" smtClean="0">
                          <a:latin typeface="Cambria Math" panose="02040503050406030204" pitchFamily="18" charset="0"/>
                        </a:rPr>
                        <m:t>)</m:t>
                      </m:r>
                    </m:oMath>
                  </m:oMathPara>
                </a14:m>
                <a:endParaRPr lang="en-SG" dirty="0"/>
              </a:p>
              <a:p>
                <a:pPr marL="0" indent="0">
                  <a:buNone/>
                </a:pPr>
                <a:r>
                  <a:rPr lang="en-SG" dirty="0"/>
                  <a:t>is defined, </a:t>
                </a:r>
                <a14:m>
                  <m:oMath xmlns:m="http://schemas.openxmlformats.org/officeDocument/2006/math">
                    <m:r>
                      <a:rPr lang="en-SG" i="1" dirty="0" smtClean="0">
                        <a:latin typeface="Cambria Math" panose="02040503050406030204" pitchFamily="18" charset="0"/>
                      </a:rPr>
                      <m:t>∀</m:t>
                    </m:r>
                    <m:r>
                      <a:rPr lang="en-SG" i="1" dirty="0" smtClean="0">
                        <a:latin typeface="Cambria Math" panose="02040503050406030204" pitchFamily="18" charset="0"/>
                      </a:rPr>
                      <m:t>𝑖</m:t>
                    </m:r>
                  </m:oMath>
                </a14:m>
                <a:r>
                  <a:rPr lang="en-SG" dirty="0"/>
                  <a:t>, as:</a:t>
                </a:r>
              </a:p>
              <a:p>
                <a:pPr marL="0" indent="0">
                  <a:buNone/>
                </a:pPr>
                <a14:m>
                  <m:oMathPara xmlns:m="http://schemas.openxmlformats.org/officeDocument/2006/math">
                    <m:oMathParaPr>
                      <m:jc m:val="center"/>
                    </m:oMathParaPr>
                    <m:oMath xmlns:m="http://schemas.openxmlformats.org/officeDocument/2006/math">
                      <m:sSub>
                        <m:sSubPr>
                          <m:ctrlPr>
                            <a:rPr lang="en-GB" b="0" i="1" dirty="0" smtClean="0">
                              <a:latin typeface="Cambria Math" panose="02040503050406030204" pitchFamily="18" charset="0"/>
                            </a:rPr>
                          </m:ctrlPr>
                        </m:sSubPr>
                        <m:e>
                          <m:r>
                            <a:rPr lang="en-SG" i="1" dirty="0" smtClean="0">
                              <a:latin typeface="Cambria Math" panose="02040503050406030204" pitchFamily="18" charset="0"/>
                            </a:rPr>
                            <m:t>𝑝</m:t>
                          </m:r>
                        </m:e>
                        <m:sub>
                          <m:r>
                            <a:rPr lang="en-SG" i="1" dirty="0" smtClean="0">
                              <a:latin typeface="Cambria Math" panose="02040503050406030204" pitchFamily="18" charset="0"/>
                            </a:rPr>
                            <m:t>𝑖</m:t>
                          </m:r>
                        </m:sub>
                      </m:sSub>
                      <m:r>
                        <a:rPr lang="en-SG" i="1" dirty="0" smtClean="0">
                          <a:latin typeface="Cambria Math" panose="02040503050406030204" pitchFamily="18" charset="0"/>
                        </a:rPr>
                        <m:t>=</m:t>
                      </m:r>
                      <m:r>
                        <a:rPr lang="en-SG" i="1" dirty="0" smtClean="0">
                          <a:latin typeface="Cambria Math" panose="02040503050406030204" pitchFamily="18" charset="0"/>
                        </a:rPr>
                        <m:t>𝑠</m:t>
                      </m:r>
                      <m:d>
                        <m:dPr>
                          <m:ctrlPr>
                            <a:rPr lang="en-SG" i="1" dirty="0" smtClean="0">
                              <a:latin typeface="Cambria Math" panose="02040503050406030204" pitchFamily="18" charset="0"/>
                            </a:rPr>
                          </m:ctrlPr>
                        </m:dPr>
                        <m:e>
                          <m:sSub>
                            <m:sSubPr>
                              <m:ctrlPr>
                                <a:rPr lang="en-GB" b="0" i="1" dirty="0" smtClean="0">
                                  <a:latin typeface="Cambria Math" panose="02040503050406030204" pitchFamily="18" charset="0"/>
                                </a:rPr>
                              </m:ctrlPr>
                            </m:sSubPr>
                            <m:e>
                              <m:r>
                                <a:rPr lang="en-SG" i="1" dirty="0" smtClean="0">
                                  <a:latin typeface="Cambria Math" panose="02040503050406030204" pitchFamily="18" charset="0"/>
                                </a:rPr>
                                <m:t>𝑦</m:t>
                              </m:r>
                            </m:e>
                            <m:sub>
                              <m:r>
                                <a:rPr lang="en-SG" i="1" dirty="0" smtClean="0">
                                  <a:latin typeface="Cambria Math" panose="02040503050406030204" pitchFamily="18" charset="0"/>
                                </a:rPr>
                                <m:t>𝑖</m:t>
                              </m:r>
                            </m:sub>
                          </m:sSub>
                          <m:r>
                            <a:rPr lang="en-SG"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𝑦</m:t>
                              </m:r>
                            </m:e>
                            <m:sub>
                              <m:r>
                                <a:rPr lang="en-GB" b="0" i="1" dirty="0" smtClean="0">
                                  <a:latin typeface="Cambria Math" panose="02040503050406030204" pitchFamily="18" charset="0"/>
                                </a:rPr>
                                <m:t>−</m:t>
                              </m:r>
                              <m:r>
                                <a:rPr lang="en-GB" b="0" i="1" dirty="0" smtClean="0">
                                  <a:latin typeface="Cambria Math" panose="02040503050406030204" pitchFamily="18" charset="0"/>
                                </a:rPr>
                                <m:t>𝑖</m:t>
                              </m:r>
                            </m:sub>
                          </m:sSub>
                        </m:e>
                      </m:d>
                      <m:r>
                        <a:rPr lang="en-SG" i="1" dirty="0" smtClean="0">
                          <a:latin typeface="Cambria Math" panose="02040503050406030204" pitchFamily="18" charset="0"/>
                        </a:rPr>
                        <m:t>=</m:t>
                      </m:r>
                      <m:f>
                        <m:fPr>
                          <m:ctrlPr>
                            <a:rPr lang="en-GB" b="0" i="1" dirty="0" smtClean="0">
                              <a:latin typeface="Cambria Math" panose="02040503050406030204" pitchFamily="18" charset="0"/>
                            </a:rPr>
                          </m:ctrlPr>
                        </m:fPr>
                        <m:num>
                          <m:func>
                            <m:funcPr>
                              <m:ctrlPr>
                                <a:rPr lang="en-GB" b="0" i="1" dirty="0" smtClean="0">
                                  <a:latin typeface="Cambria Math" panose="02040503050406030204" pitchFamily="18" charset="0"/>
                                </a:rPr>
                              </m:ctrlPr>
                            </m:funcPr>
                            <m:fName>
                              <m:r>
                                <m:rPr>
                                  <m:sty m:val="p"/>
                                </m:rPr>
                                <a:rPr lang="en-GB" b="0" i="0" dirty="0" smtClean="0">
                                  <a:latin typeface="Cambria Math" panose="02040503050406030204" pitchFamily="18" charset="0"/>
                                </a:rPr>
                                <m:t>exp</m:t>
                              </m:r>
                            </m:fName>
                            <m:e>
                              <m:d>
                                <m:dPr>
                                  <m:ctrlPr>
                                    <a:rPr lang="en-GB" b="0" i="1" dirty="0" smtClean="0">
                                      <a:latin typeface="Cambria Math" panose="02040503050406030204" pitchFamily="18" charset="0"/>
                                    </a:rPr>
                                  </m:ctrlPr>
                                </m:dPr>
                                <m:e>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𝑦</m:t>
                                      </m:r>
                                    </m:e>
                                    <m:sub>
                                      <m:r>
                                        <a:rPr lang="en-GB" b="0" i="1" dirty="0" smtClean="0">
                                          <a:latin typeface="Cambria Math" panose="02040503050406030204" pitchFamily="18" charset="0"/>
                                        </a:rPr>
                                        <m:t>𝑖</m:t>
                                      </m:r>
                                    </m:sub>
                                  </m:sSub>
                                </m:e>
                              </m:d>
                            </m:e>
                          </m:func>
                        </m:num>
                        <m:den>
                          <m:nary>
                            <m:naryPr>
                              <m:chr m:val="∑"/>
                              <m:ctrlPr>
                                <a:rPr lang="en-GB" i="1" dirty="0">
                                  <a:latin typeface="Cambria Math" panose="02040503050406030204" pitchFamily="18" charset="0"/>
                                </a:rPr>
                              </m:ctrlPr>
                            </m:naryPr>
                            <m:sub>
                              <m:r>
                                <a:rPr lang="en-GB" i="1" dirty="0">
                                  <a:latin typeface="Cambria Math" panose="02040503050406030204" pitchFamily="18" charset="0"/>
                                </a:rPr>
                                <m:t>𝑘</m:t>
                              </m:r>
                              <m:r>
                                <a:rPr lang="en-GB" b="0" i="1" dirty="0" smtClean="0">
                                  <a:latin typeface="Cambria Math" panose="02040503050406030204" pitchFamily="18" charset="0"/>
                                </a:rPr>
                                <m:t>=0</m:t>
                              </m:r>
                            </m:sub>
                            <m:sup>
                              <m:r>
                                <a:rPr lang="en-GB" i="1" dirty="0">
                                  <a:latin typeface="Cambria Math" panose="02040503050406030204" pitchFamily="18" charset="0"/>
                                </a:rPr>
                                <m:t>𝐾</m:t>
                              </m:r>
                            </m:sup>
                            <m:e>
                              <m:func>
                                <m:funcPr>
                                  <m:ctrlPr>
                                    <a:rPr lang="en-GB" i="1" dirty="0">
                                      <a:latin typeface="Cambria Math" panose="02040503050406030204" pitchFamily="18" charset="0"/>
                                    </a:rPr>
                                  </m:ctrlPr>
                                </m:funcPr>
                                <m:fName>
                                  <m:r>
                                    <m:rPr>
                                      <m:sty m:val="p"/>
                                    </m:rPr>
                                    <a:rPr lang="en-GB" dirty="0">
                                      <a:latin typeface="Cambria Math" panose="02040503050406030204" pitchFamily="18" charset="0"/>
                                    </a:rPr>
                                    <m:t>exp</m:t>
                                  </m:r>
                                </m:fName>
                                <m:e>
                                  <m:d>
                                    <m:dPr>
                                      <m:ctrlPr>
                                        <a:rPr lang="en-GB" i="1" dirty="0">
                                          <a:latin typeface="Cambria Math" panose="02040503050406030204" pitchFamily="18" charset="0"/>
                                        </a:rPr>
                                      </m:ctrlPr>
                                    </m:dPr>
                                    <m:e>
                                      <m:sSub>
                                        <m:sSubPr>
                                          <m:ctrlPr>
                                            <a:rPr lang="en-GB" i="1" dirty="0">
                                              <a:latin typeface="Cambria Math" panose="02040503050406030204" pitchFamily="18" charset="0"/>
                                            </a:rPr>
                                          </m:ctrlPr>
                                        </m:sSubPr>
                                        <m:e>
                                          <m:r>
                                            <a:rPr lang="en-GB" i="1" dirty="0">
                                              <a:latin typeface="Cambria Math" panose="02040503050406030204" pitchFamily="18" charset="0"/>
                                            </a:rPr>
                                            <m:t>𝑦</m:t>
                                          </m:r>
                                        </m:e>
                                        <m:sub>
                                          <m:r>
                                            <a:rPr lang="en-GB" i="1" dirty="0">
                                              <a:latin typeface="Cambria Math" panose="02040503050406030204" pitchFamily="18" charset="0"/>
                                            </a:rPr>
                                            <m:t>𝑘</m:t>
                                          </m:r>
                                        </m:sub>
                                      </m:sSub>
                                    </m:e>
                                  </m:d>
                                </m:e>
                              </m:func>
                            </m:e>
                          </m:nary>
                        </m:den>
                      </m:f>
                    </m:oMath>
                  </m:oMathPara>
                </a14:m>
                <a:endParaRPr lang="en-SG" dirty="0"/>
              </a:p>
              <a:p>
                <a:pPr marL="0" indent="0">
                  <a:buNone/>
                </a:pPr>
                <a:endParaRPr lang="en-SG" dirty="0"/>
              </a:p>
              <a:p>
                <a:pPr marL="0" indent="0">
                  <a:buNone/>
                </a:pPr>
                <a:r>
                  <a:rPr lang="en-SG" b="1" dirty="0"/>
                  <a:t>Note: </a:t>
                </a:r>
                <a:r>
                  <a:rPr lang="en-SG" dirty="0"/>
                  <a:t>the </a:t>
                </a:r>
                <a14:m>
                  <m:oMath xmlns:m="http://schemas.openxmlformats.org/officeDocument/2006/math">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𝑦</m:t>
                        </m:r>
                      </m:e>
                      <m:sub>
                        <m:r>
                          <a:rPr lang="en-GB" b="0" i="1" dirty="0" smtClean="0">
                            <a:latin typeface="Cambria Math" panose="02040503050406030204" pitchFamily="18" charset="0"/>
                          </a:rPr>
                          <m:t>−</m:t>
                        </m:r>
                        <m:r>
                          <a:rPr lang="en-GB" b="0" i="1" dirty="0" smtClean="0">
                            <a:latin typeface="Cambria Math" panose="02040503050406030204" pitchFamily="18" charset="0"/>
                          </a:rPr>
                          <m:t>𝑖</m:t>
                        </m:r>
                      </m:sub>
                    </m:sSub>
                  </m:oMath>
                </a14:m>
                <a:r>
                  <a:rPr lang="en-SG" dirty="0"/>
                  <a:t> notation comes from game theory, and consists of every element in vector </a:t>
                </a:r>
                <a14:m>
                  <m:oMath xmlns:m="http://schemas.openxmlformats.org/officeDocument/2006/math">
                    <m:r>
                      <a:rPr lang="en-SG" i="1" dirty="0" smtClean="0">
                        <a:latin typeface="Cambria Math" panose="02040503050406030204" pitchFamily="18" charset="0"/>
                      </a:rPr>
                      <m:t>𝑌</m:t>
                    </m:r>
                  </m:oMath>
                </a14:m>
                <a:r>
                  <a:rPr lang="en-SG" dirty="0"/>
                  <a:t> except </a:t>
                </a:r>
                <a14:m>
                  <m:oMath xmlns:m="http://schemas.openxmlformats.org/officeDocument/2006/math">
                    <m:sSub>
                      <m:sSubPr>
                        <m:ctrlPr>
                          <a:rPr lang="en-SG" i="1" dirty="0" smtClean="0">
                            <a:latin typeface="Cambria Math" panose="02040503050406030204" pitchFamily="18" charset="0"/>
                          </a:rPr>
                        </m:ctrlPr>
                      </m:sSubPr>
                      <m:e>
                        <m:r>
                          <a:rPr lang="en-SG" i="1" dirty="0" smtClean="0">
                            <a:latin typeface="Cambria Math" panose="02040503050406030204" pitchFamily="18" charset="0"/>
                          </a:rPr>
                          <m:t>𝑦</m:t>
                        </m:r>
                      </m:e>
                      <m:sub>
                        <m:r>
                          <a:rPr lang="en-SG" i="1" dirty="0" smtClean="0">
                            <a:latin typeface="Cambria Math" panose="02040503050406030204" pitchFamily="18" charset="0"/>
                          </a:rPr>
                          <m:t>𝑖</m:t>
                        </m:r>
                      </m:sub>
                    </m:sSub>
                  </m:oMath>
                </a14:m>
                <a:r>
                  <a:rPr lang="en-SG" dirty="0"/>
                  <a:t>, i.e.:</a:t>
                </a:r>
              </a:p>
              <a:p>
                <a:pPr marL="0" indent="0">
                  <a:buNone/>
                </a:pPr>
                <a14:m>
                  <m:oMathPara xmlns:m="http://schemas.openxmlformats.org/officeDocument/2006/math">
                    <m:oMathParaPr>
                      <m:jc m:val="center"/>
                    </m:oMathParaPr>
                    <m:oMath xmlns:m="http://schemas.openxmlformats.org/officeDocument/2006/math">
                      <m:sSub>
                        <m:sSubPr>
                          <m:ctrlPr>
                            <a:rPr lang="en-SG" i="1" dirty="0" smtClean="0">
                              <a:latin typeface="Cambria Math" panose="02040503050406030204" pitchFamily="18" charset="0"/>
                            </a:rPr>
                          </m:ctrlPr>
                        </m:sSubPr>
                        <m:e>
                          <m:r>
                            <a:rPr lang="en-SG" i="1" dirty="0" smtClean="0">
                              <a:latin typeface="Cambria Math" panose="02040503050406030204" pitchFamily="18" charset="0"/>
                            </a:rPr>
                            <m:t>𝑦</m:t>
                          </m:r>
                        </m:e>
                        <m:sub>
                          <m:r>
                            <a:rPr lang="en-SG" i="1" dirty="0" smtClean="0">
                              <a:latin typeface="Cambria Math" panose="02040503050406030204" pitchFamily="18" charset="0"/>
                            </a:rPr>
                            <m:t>−</m:t>
                          </m:r>
                          <m:r>
                            <a:rPr lang="en-SG" i="1" dirty="0" smtClean="0">
                              <a:latin typeface="Cambria Math" panose="02040503050406030204" pitchFamily="18" charset="0"/>
                            </a:rPr>
                            <m:t>𝑖</m:t>
                          </m:r>
                        </m:sub>
                      </m:sSub>
                      <m:r>
                        <a:rPr lang="en-GB" b="0"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𝑦</m:t>
                          </m:r>
                        </m:e>
                        <m:sub>
                          <m:r>
                            <a:rPr lang="en-GB" b="0" i="1" dirty="0" smtClean="0">
                              <a:latin typeface="Cambria Math" panose="02040503050406030204" pitchFamily="18" charset="0"/>
                            </a:rPr>
                            <m:t>1</m:t>
                          </m:r>
                        </m:sub>
                      </m:sSub>
                      <m:r>
                        <a:rPr lang="en-GB" b="0"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𝑦</m:t>
                          </m:r>
                        </m:e>
                        <m:sub>
                          <m:r>
                            <a:rPr lang="en-GB" i="1" dirty="0">
                              <a:latin typeface="Cambria Math" panose="02040503050406030204" pitchFamily="18" charset="0"/>
                            </a:rPr>
                            <m:t>𝑖</m:t>
                          </m:r>
                          <m:r>
                            <a:rPr lang="en-GB" i="1" dirty="0">
                              <a:latin typeface="Cambria Math" panose="02040503050406030204" pitchFamily="18" charset="0"/>
                            </a:rPr>
                            <m:t>−1</m:t>
                          </m:r>
                        </m:sub>
                      </m:sSub>
                      <m:r>
                        <a:rPr lang="en-GB" b="0" i="1" dirty="0" smtClean="0">
                          <a:latin typeface="Cambria Math" panose="02040503050406030204" pitchFamily="18" charset="0"/>
                        </a:rPr>
                        <m:t>, </m:t>
                      </m:r>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𝑦</m:t>
                          </m:r>
                        </m:e>
                        <m:sub>
                          <m:r>
                            <a:rPr lang="en-GB" i="1" dirty="0">
                              <a:latin typeface="Cambria Math" panose="02040503050406030204" pitchFamily="18" charset="0"/>
                            </a:rPr>
                            <m:t>𝑖</m:t>
                          </m:r>
                          <m:r>
                            <a:rPr lang="en-GB" i="1" dirty="0">
                              <a:latin typeface="Cambria Math" panose="02040503050406030204" pitchFamily="18" charset="0"/>
                            </a:rPr>
                            <m:t>+1</m:t>
                          </m:r>
                        </m:sub>
                      </m:sSub>
                      <m:r>
                        <a:rPr lang="en-GB" b="0" i="1" dirty="0" smtClean="0">
                          <a:latin typeface="Cambria Math" panose="02040503050406030204" pitchFamily="18" charset="0"/>
                        </a:rPr>
                        <m:t>, …, </m:t>
                      </m:r>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𝑦</m:t>
                          </m:r>
                        </m:e>
                        <m:sub>
                          <m:r>
                            <a:rPr lang="en-GB" b="0" i="1" dirty="0" smtClean="0">
                              <a:latin typeface="Cambria Math" panose="02040503050406030204" pitchFamily="18" charset="0"/>
                            </a:rPr>
                            <m:t>𝐾</m:t>
                          </m:r>
                        </m:sub>
                      </m:sSub>
                      <m:r>
                        <a:rPr lang="en-GB" b="0" i="1" dirty="0" smtClean="0">
                          <a:latin typeface="Cambria Math" panose="02040503050406030204" pitchFamily="18" charset="0"/>
                        </a:rPr>
                        <m:t>)</m:t>
                      </m:r>
                    </m:oMath>
                  </m:oMathPara>
                </a14:m>
                <a:endParaRPr lang="en-SG" dirty="0"/>
              </a:p>
              <a:p>
                <a:pPr marL="0" indent="0">
                  <a:buNone/>
                </a:pPr>
                <a:endParaRPr lang="en-SG" dirty="0"/>
              </a:p>
            </p:txBody>
          </p:sp>
        </mc:Choice>
        <mc:Fallback xmlns="">
          <p:sp>
            <p:nvSpPr>
              <p:cNvPr id="3" name="Content Placeholder 2">
                <a:extLst>
                  <a:ext uri="{FF2B5EF4-FFF2-40B4-BE49-F238E27FC236}">
                    <a16:creationId xmlns:a16="http://schemas.microsoft.com/office/drawing/2014/main" id="{F0814AA9-339A-72D8-E8A9-C066A3ED5800}"/>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GB">
                    <a:noFill/>
                  </a:rPr>
                  <a:t> </a:t>
                </a:r>
              </a:p>
            </p:txBody>
          </p:sp>
        </mc:Fallback>
      </mc:AlternateContent>
    </p:spTree>
    <p:extLst>
      <p:ext uri="{BB962C8B-B14F-4D97-AF65-F5344CB8AC3E}">
        <p14:creationId xmlns:p14="http://schemas.microsoft.com/office/powerpoint/2010/main" val="17102091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99902-2A36-9C91-5F2C-9819DE23FB0C}"/>
              </a:ext>
            </a:extLst>
          </p:cNvPr>
          <p:cNvSpPr>
            <a:spLocks noGrp="1"/>
          </p:cNvSpPr>
          <p:nvPr>
            <p:ph type="title"/>
          </p:nvPr>
        </p:nvSpPr>
        <p:spPr/>
        <p:txBody>
          <a:bodyPr/>
          <a:lstStyle/>
          <a:p>
            <a:r>
              <a:rPr lang="en-GB" dirty="0" err="1"/>
              <a:t>Softmax</a:t>
            </a:r>
            <a:r>
              <a:rPr lang="en-GB" dirty="0"/>
              <a:t> function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0814AA9-339A-72D8-E8A9-C066A3ED5800}"/>
                  </a:ext>
                </a:extLst>
              </p:cNvPr>
              <p:cNvSpPr>
                <a:spLocks noGrp="1"/>
              </p:cNvSpPr>
              <p:nvPr>
                <p:ph idx="1"/>
              </p:nvPr>
            </p:nvSpPr>
            <p:spPr>
              <a:xfrm>
                <a:off x="838200" y="1825624"/>
                <a:ext cx="10515600" cy="5032375"/>
              </a:xfrm>
            </p:spPr>
            <p:txBody>
              <a:bodyPr>
                <a:normAutofit/>
              </a:bodyPr>
              <a:lstStyle/>
              <a:p>
                <a:pPr marL="0" indent="0">
                  <a:buNone/>
                </a:pPr>
                <a:r>
                  <a:rPr lang="en-GB" b="1" dirty="0"/>
                  <a:t>Definition (the </a:t>
                </a:r>
                <a:r>
                  <a:rPr lang="en-GB" b="1" dirty="0" err="1">
                    <a:solidFill>
                      <a:srgbClr val="00B050"/>
                    </a:solidFill>
                  </a:rPr>
                  <a:t>softmax</a:t>
                </a:r>
                <a:r>
                  <a:rPr lang="en-GB" b="1" dirty="0"/>
                  <a:t> function):</a:t>
                </a:r>
              </a:p>
              <a:p>
                <a:pPr marL="0" indent="0">
                  <a:buNone/>
                </a:pPr>
                <a:r>
                  <a:rPr lang="en-SG" dirty="0"/>
                  <a:t>The </a:t>
                </a:r>
                <a:r>
                  <a:rPr lang="en-SG" b="1" dirty="0" err="1">
                    <a:solidFill>
                      <a:srgbClr val="00B050"/>
                    </a:solidFill>
                  </a:rPr>
                  <a:t>softmax</a:t>
                </a:r>
                <a:r>
                  <a:rPr lang="en-SG" dirty="0"/>
                  <a:t> </a:t>
                </a:r>
                <a:r>
                  <a:rPr lang="en-SG" b="1" dirty="0"/>
                  <a:t>function</a:t>
                </a:r>
                <a:r>
                  <a:rPr lang="en-SG" dirty="0"/>
                  <a:t> transforms a vector of values</a:t>
                </a:r>
              </a:p>
              <a:p>
                <a:pPr marL="0" indent="0">
                  <a:buNone/>
                </a:pPr>
                <a14:m>
                  <m:oMathPara xmlns:m="http://schemas.openxmlformats.org/officeDocument/2006/math">
                    <m:oMathParaPr>
                      <m:jc m:val="centerGroup"/>
                    </m:oMathParaPr>
                    <m:oMath xmlns:m="http://schemas.openxmlformats.org/officeDocument/2006/math">
                      <m:r>
                        <a:rPr lang="en-SG" i="1" dirty="0" smtClean="0">
                          <a:latin typeface="Cambria Math" panose="02040503050406030204" pitchFamily="18" charset="0"/>
                        </a:rPr>
                        <m:t>𝑌</m:t>
                      </m:r>
                      <m:r>
                        <a:rPr lang="en-SG"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SG" i="1" dirty="0" smtClean="0">
                              <a:latin typeface="Cambria Math" panose="02040503050406030204" pitchFamily="18" charset="0"/>
                            </a:rPr>
                            <m:t>𝑦</m:t>
                          </m:r>
                        </m:e>
                        <m:sub>
                          <m:r>
                            <a:rPr lang="en-SG" i="1" dirty="0" smtClean="0">
                              <a:latin typeface="Cambria Math" panose="02040503050406030204" pitchFamily="18" charset="0"/>
                            </a:rPr>
                            <m:t>0</m:t>
                          </m:r>
                        </m:sub>
                      </m:sSub>
                      <m:r>
                        <a:rPr lang="en-SG"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SG" i="1" dirty="0" smtClean="0">
                              <a:latin typeface="Cambria Math" panose="02040503050406030204" pitchFamily="18" charset="0"/>
                            </a:rPr>
                            <m:t>𝑦</m:t>
                          </m:r>
                        </m:e>
                        <m:sub>
                          <m:r>
                            <a:rPr lang="en-SG" i="1" dirty="0" smtClean="0">
                              <a:latin typeface="Cambria Math" panose="02040503050406030204" pitchFamily="18" charset="0"/>
                            </a:rPr>
                            <m:t>1</m:t>
                          </m:r>
                        </m:sub>
                      </m:sSub>
                      <m:r>
                        <a:rPr lang="en-SG"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SG" i="1" dirty="0" smtClean="0">
                              <a:latin typeface="Cambria Math" panose="02040503050406030204" pitchFamily="18" charset="0"/>
                            </a:rPr>
                            <m:t>𝑦</m:t>
                          </m:r>
                        </m:e>
                        <m:sub>
                          <m:r>
                            <a:rPr lang="en-SG" i="1" dirty="0" smtClean="0">
                              <a:latin typeface="Cambria Math" panose="02040503050406030204" pitchFamily="18" charset="0"/>
                            </a:rPr>
                            <m:t>2</m:t>
                          </m:r>
                        </m:sub>
                      </m:sSub>
                      <m:r>
                        <a:rPr lang="en-SG"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SG" i="1" dirty="0" smtClean="0">
                              <a:latin typeface="Cambria Math" panose="02040503050406030204" pitchFamily="18" charset="0"/>
                            </a:rPr>
                            <m:t>𝑦</m:t>
                          </m:r>
                        </m:e>
                        <m:sub>
                          <m:r>
                            <a:rPr lang="en-GB" b="0" i="1" dirty="0" smtClean="0">
                              <a:latin typeface="Cambria Math" panose="02040503050406030204" pitchFamily="18" charset="0"/>
                            </a:rPr>
                            <m:t>𝐾</m:t>
                          </m:r>
                        </m:sub>
                      </m:sSub>
                      <m:r>
                        <a:rPr lang="en-SG" i="1" dirty="0" smtClean="0">
                          <a:latin typeface="Cambria Math" panose="02040503050406030204" pitchFamily="18" charset="0"/>
                        </a:rPr>
                        <m:t>),</m:t>
                      </m:r>
                    </m:oMath>
                  </m:oMathPara>
                </a14:m>
                <a:endParaRPr lang="en-SG" dirty="0"/>
              </a:p>
              <a:p>
                <a:pPr marL="0" indent="0">
                  <a:buNone/>
                </a:pPr>
                <a:r>
                  <a:rPr lang="en-SG" dirty="0"/>
                  <a:t>into another vector of values</a:t>
                </a:r>
              </a:p>
              <a:p>
                <a:pPr marL="0" indent="0">
                  <a:buNone/>
                </a:pPr>
                <a14:m>
                  <m:oMathPara xmlns:m="http://schemas.openxmlformats.org/officeDocument/2006/math">
                    <m:oMathParaPr>
                      <m:jc m:val="centerGroup"/>
                    </m:oMathParaPr>
                    <m:oMath xmlns:m="http://schemas.openxmlformats.org/officeDocument/2006/math">
                      <m:r>
                        <a:rPr lang="en-SG" i="1" dirty="0" smtClean="0">
                          <a:latin typeface="Cambria Math" panose="02040503050406030204" pitchFamily="18" charset="0"/>
                        </a:rPr>
                        <m:t>𝑃</m:t>
                      </m:r>
                      <m:r>
                        <a:rPr lang="en-SG" i="1" dirty="0" smtClean="0">
                          <a:latin typeface="Cambria Math" panose="02040503050406030204" pitchFamily="18" charset="0"/>
                        </a:rPr>
                        <m:t>=</m:t>
                      </m:r>
                      <m:d>
                        <m:dPr>
                          <m:ctrlPr>
                            <a:rPr lang="en-SG" b="0" i="1" dirty="0" smtClean="0">
                              <a:latin typeface="Cambria Math" panose="02040503050406030204" pitchFamily="18" charset="0"/>
                            </a:rPr>
                          </m:ctrlPr>
                        </m:dPr>
                        <m:e>
                          <m:sSub>
                            <m:sSubPr>
                              <m:ctrlPr>
                                <a:rPr lang="en-GB" b="0" i="1" dirty="0" smtClean="0">
                                  <a:latin typeface="Cambria Math" panose="02040503050406030204" pitchFamily="18" charset="0"/>
                                </a:rPr>
                              </m:ctrlPr>
                            </m:sSubPr>
                            <m:e>
                              <m:r>
                                <a:rPr lang="en-SG" i="1" dirty="0" smtClean="0">
                                  <a:latin typeface="Cambria Math" panose="02040503050406030204" pitchFamily="18" charset="0"/>
                                </a:rPr>
                                <m:t>𝑝</m:t>
                              </m:r>
                            </m:e>
                            <m:sub>
                              <m:r>
                                <a:rPr lang="en-SG" i="1" dirty="0" smtClean="0">
                                  <a:latin typeface="Cambria Math" panose="02040503050406030204" pitchFamily="18" charset="0"/>
                                </a:rPr>
                                <m:t>0</m:t>
                              </m:r>
                            </m:sub>
                          </m:sSub>
                          <m:r>
                            <a:rPr lang="en-SG"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SG" i="1" dirty="0" smtClean="0">
                                  <a:latin typeface="Cambria Math" panose="02040503050406030204" pitchFamily="18" charset="0"/>
                                </a:rPr>
                                <m:t>𝑝</m:t>
                              </m:r>
                            </m:e>
                            <m:sub>
                              <m:r>
                                <a:rPr lang="en-SG" i="1" dirty="0" smtClean="0">
                                  <a:latin typeface="Cambria Math" panose="02040503050406030204" pitchFamily="18" charset="0"/>
                                </a:rPr>
                                <m:t>1</m:t>
                              </m:r>
                            </m:sub>
                          </m:sSub>
                          <m:r>
                            <a:rPr lang="en-SG"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SG" i="1" dirty="0" smtClean="0">
                                  <a:latin typeface="Cambria Math" panose="02040503050406030204" pitchFamily="18" charset="0"/>
                                </a:rPr>
                                <m:t>𝑝</m:t>
                              </m:r>
                            </m:e>
                            <m:sub>
                              <m:r>
                                <a:rPr lang="en-SG" i="1" dirty="0" smtClean="0">
                                  <a:latin typeface="Cambria Math" panose="02040503050406030204" pitchFamily="18" charset="0"/>
                                </a:rPr>
                                <m:t>2</m:t>
                              </m:r>
                            </m:sub>
                          </m:sSub>
                          <m:r>
                            <a:rPr lang="en-SG"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SG" i="1" dirty="0" smtClean="0">
                                  <a:latin typeface="Cambria Math" panose="02040503050406030204" pitchFamily="18" charset="0"/>
                                </a:rPr>
                                <m:t>𝑝</m:t>
                              </m:r>
                            </m:e>
                            <m:sub>
                              <m:r>
                                <a:rPr lang="en-GB" b="0" i="1" dirty="0" smtClean="0">
                                  <a:latin typeface="Cambria Math" panose="02040503050406030204" pitchFamily="18" charset="0"/>
                                </a:rPr>
                                <m:t>𝐾</m:t>
                              </m:r>
                            </m:sub>
                          </m:sSub>
                        </m:e>
                      </m:d>
                      <m:r>
                        <a:rPr lang="en-GB" b="0" i="1" dirty="0" smtClean="0">
                          <a:latin typeface="Cambria Math" panose="02040503050406030204" pitchFamily="18" charset="0"/>
                        </a:rPr>
                        <m:t>.</m:t>
                      </m:r>
                    </m:oMath>
                  </m:oMathPara>
                </a14:m>
                <a:endParaRPr lang="en-SG" dirty="0"/>
              </a:p>
              <a:p>
                <a:pPr marL="0" indent="0">
                  <a:buNone/>
                </a:pPr>
                <a:endParaRPr lang="en-SG" dirty="0"/>
              </a:p>
              <a:p>
                <a:pPr marL="0" indent="0">
                  <a:buNone/>
                </a:pPr>
                <a:r>
                  <a:rPr lang="en-SG" dirty="0"/>
                  <a:t>The new vector </a:t>
                </a:r>
                <a14:m>
                  <m:oMath xmlns:m="http://schemas.openxmlformats.org/officeDocument/2006/math">
                    <m:r>
                      <a:rPr lang="en-SG" b="1" i="1" dirty="0" smtClean="0">
                        <a:latin typeface="Cambria Math" panose="02040503050406030204" pitchFamily="18" charset="0"/>
                      </a:rPr>
                      <m:t>𝑷</m:t>
                    </m:r>
                  </m:oMath>
                </a14:m>
                <a:r>
                  <a:rPr lang="en-SG" b="1" dirty="0"/>
                  <a:t> is guaranteed to contain </a:t>
                </a:r>
                <a:r>
                  <a:rPr lang="en-SG" b="1" u="sng" dirty="0"/>
                  <a:t>positive</a:t>
                </a:r>
                <a:r>
                  <a:rPr lang="en-SG" b="1" dirty="0"/>
                  <a:t> values, and those values will  be summing up to 1</a:t>
                </a:r>
                <a:r>
                  <a:rPr lang="en-SG" dirty="0"/>
                  <a:t>, i.e.</a:t>
                </a:r>
              </a:p>
              <a:p>
                <a:pPr marL="0" indent="0">
                  <a:buNone/>
                </a:pPr>
                <a14:m>
                  <m:oMathPara xmlns:m="http://schemas.openxmlformats.org/officeDocument/2006/math">
                    <m:oMathParaPr>
                      <m:jc m:val="centerGroup"/>
                    </m:oMathParaPr>
                    <m:oMath xmlns:m="http://schemas.openxmlformats.org/officeDocument/2006/math">
                      <m:nary>
                        <m:naryPr>
                          <m:chr m:val="∑"/>
                          <m:ctrlPr>
                            <a:rPr lang="en-GB" b="0" i="1" smtClean="0">
                              <a:latin typeface="Cambria Math" panose="02040503050406030204" pitchFamily="18" charset="0"/>
                            </a:rPr>
                          </m:ctrlPr>
                        </m:naryPr>
                        <m:sub>
                          <m:r>
                            <a:rPr lang="en-GB" b="0" i="1" smtClean="0">
                              <a:latin typeface="Cambria Math" panose="02040503050406030204" pitchFamily="18" charset="0"/>
                            </a:rPr>
                            <m:t>𝑖</m:t>
                          </m:r>
                          <m:r>
                            <a:rPr lang="en-GB" b="0" i="1" smtClean="0">
                              <a:latin typeface="Cambria Math" panose="02040503050406030204" pitchFamily="18" charset="0"/>
                            </a:rPr>
                            <m:t>=0</m:t>
                          </m:r>
                        </m:sub>
                        <m:sup>
                          <m:r>
                            <a:rPr lang="en-GB" b="0" i="1" smtClean="0">
                              <a:latin typeface="Cambria Math" panose="02040503050406030204" pitchFamily="18" charset="0"/>
                            </a:rPr>
                            <m:t>𝐾</m:t>
                          </m:r>
                        </m:sup>
                        <m:e>
                          <m:sSub>
                            <m:sSubPr>
                              <m:ctrlPr>
                                <a:rPr lang="en-GB" b="0" i="1" smtClean="0">
                                  <a:latin typeface="Cambria Math" panose="02040503050406030204" pitchFamily="18" charset="0"/>
                                </a:rPr>
                              </m:ctrlPr>
                            </m:sSubPr>
                            <m:e>
                              <m:r>
                                <a:rPr lang="en-GB" b="0" i="1" smtClean="0">
                                  <a:latin typeface="Cambria Math" panose="02040503050406030204" pitchFamily="18" charset="0"/>
                                </a:rPr>
                                <m:t>𝑝</m:t>
                              </m:r>
                            </m:e>
                            <m:sub>
                              <m:r>
                                <a:rPr lang="en-GB" b="0" i="1" smtClean="0">
                                  <a:latin typeface="Cambria Math" panose="02040503050406030204" pitchFamily="18" charset="0"/>
                                </a:rPr>
                                <m:t>𝑖</m:t>
                              </m:r>
                            </m:sub>
                          </m:sSub>
                          <m:r>
                            <a:rPr lang="en-GB" b="0" i="1" smtClean="0">
                              <a:latin typeface="Cambria Math" panose="02040503050406030204" pitchFamily="18" charset="0"/>
                            </a:rPr>
                            <m:t>=1</m:t>
                          </m:r>
                        </m:e>
                      </m:nary>
                    </m:oMath>
                  </m:oMathPara>
                </a14:m>
                <a:endParaRPr lang="en-SG" dirty="0"/>
              </a:p>
              <a:p>
                <a:pPr marL="0" indent="0">
                  <a:buNone/>
                </a:pPr>
                <a:endParaRPr lang="en-SG" dirty="0"/>
              </a:p>
            </p:txBody>
          </p:sp>
        </mc:Choice>
        <mc:Fallback xmlns="">
          <p:sp>
            <p:nvSpPr>
              <p:cNvPr id="3" name="Content Placeholder 2">
                <a:extLst>
                  <a:ext uri="{FF2B5EF4-FFF2-40B4-BE49-F238E27FC236}">
                    <a16:creationId xmlns:a16="http://schemas.microsoft.com/office/drawing/2014/main" id="{F0814AA9-339A-72D8-E8A9-C066A3ED5800}"/>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a:stretch>
              </a:blipFill>
            </p:spPr>
            <p:txBody>
              <a:bodyPr/>
              <a:lstStyle/>
              <a:p>
                <a:r>
                  <a:rPr lang="en-GB">
                    <a:noFill/>
                  </a:rPr>
                  <a:t> </a:t>
                </a:r>
              </a:p>
            </p:txBody>
          </p:sp>
        </mc:Fallback>
      </mc:AlternateContent>
    </p:spTree>
    <p:extLst>
      <p:ext uri="{BB962C8B-B14F-4D97-AF65-F5344CB8AC3E}">
        <p14:creationId xmlns:p14="http://schemas.microsoft.com/office/powerpoint/2010/main" val="2325445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99902-2A36-9C91-5F2C-9819DE23FB0C}"/>
              </a:ext>
            </a:extLst>
          </p:cNvPr>
          <p:cNvSpPr>
            <a:spLocks noGrp="1"/>
          </p:cNvSpPr>
          <p:nvPr>
            <p:ph type="title"/>
          </p:nvPr>
        </p:nvSpPr>
        <p:spPr/>
        <p:txBody>
          <a:bodyPr/>
          <a:lstStyle/>
          <a:p>
            <a:r>
              <a:rPr lang="en-GB" dirty="0" err="1"/>
              <a:t>Softmax</a:t>
            </a:r>
            <a:r>
              <a:rPr lang="en-GB" dirty="0"/>
              <a:t> function</a:t>
            </a:r>
            <a:endParaRPr lang="en-SG" dirty="0"/>
          </a:p>
        </p:txBody>
      </p:sp>
      <p:sp>
        <p:nvSpPr>
          <p:cNvPr id="6" name="Content Placeholder 5">
            <a:extLst>
              <a:ext uri="{FF2B5EF4-FFF2-40B4-BE49-F238E27FC236}">
                <a16:creationId xmlns:a16="http://schemas.microsoft.com/office/drawing/2014/main" id="{3FD01ED2-F704-9071-69AE-32BD0F75DDB1}"/>
              </a:ext>
            </a:extLst>
          </p:cNvPr>
          <p:cNvSpPr>
            <a:spLocks noGrp="1"/>
          </p:cNvSpPr>
          <p:nvPr>
            <p:ph sz="half" idx="1"/>
          </p:nvPr>
        </p:nvSpPr>
        <p:spPr/>
        <p:txBody>
          <a:bodyPr/>
          <a:lstStyle/>
          <a:p>
            <a:pPr marL="0" indent="0">
              <a:buNone/>
            </a:pPr>
            <a:r>
              <a:rPr lang="en-GB" b="1" dirty="0" err="1">
                <a:solidFill>
                  <a:srgbClr val="00B050"/>
                </a:solidFill>
              </a:rPr>
              <a:t>Softmax</a:t>
            </a:r>
            <a:r>
              <a:rPr lang="en-GB" dirty="0"/>
              <a:t> can be manually implemented as:</a:t>
            </a:r>
            <a:endParaRPr lang="en-SG" dirty="0"/>
          </a:p>
        </p:txBody>
      </p:sp>
      <p:sp>
        <p:nvSpPr>
          <p:cNvPr id="8" name="Content Placeholder 7">
            <a:extLst>
              <a:ext uri="{FF2B5EF4-FFF2-40B4-BE49-F238E27FC236}">
                <a16:creationId xmlns:a16="http://schemas.microsoft.com/office/drawing/2014/main" id="{FB399317-C624-3FED-3E47-E308708DE390}"/>
              </a:ext>
            </a:extLst>
          </p:cNvPr>
          <p:cNvSpPr>
            <a:spLocks noGrp="1"/>
          </p:cNvSpPr>
          <p:nvPr>
            <p:ph sz="half" idx="2"/>
          </p:nvPr>
        </p:nvSpPr>
        <p:spPr>
          <a:xfrm>
            <a:off x="6636774" y="835742"/>
            <a:ext cx="4717026" cy="5341221"/>
          </a:xfrm>
        </p:spPr>
        <p:txBody>
          <a:bodyPr/>
          <a:lstStyle/>
          <a:p>
            <a:pPr marL="0" indent="0">
              <a:buNone/>
            </a:pPr>
            <a:r>
              <a:rPr lang="en-GB" b="1" dirty="0" err="1"/>
              <a:t>Softmax</a:t>
            </a:r>
            <a:r>
              <a:rPr lang="en-GB" b="1" dirty="0"/>
              <a:t> effect: </a:t>
            </a:r>
            <a:r>
              <a:rPr lang="en-GB" dirty="0"/>
              <a:t>It will rescale values so that the trend is preserved, but the new vector consists of positive values that sum up to 1.</a:t>
            </a:r>
            <a:endParaRPr lang="en-SG" dirty="0"/>
          </a:p>
        </p:txBody>
      </p:sp>
      <p:pic>
        <p:nvPicPr>
          <p:cNvPr id="10" name="Picture 9">
            <a:extLst>
              <a:ext uri="{FF2B5EF4-FFF2-40B4-BE49-F238E27FC236}">
                <a16:creationId xmlns:a16="http://schemas.microsoft.com/office/drawing/2014/main" id="{E5F42E19-8CDC-EBB9-0859-16939903CF74}"/>
              </a:ext>
            </a:extLst>
          </p:cNvPr>
          <p:cNvPicPr>
            <a:picLocks noChangeAspect="1"/>
          </p:cNvPicPr>
          <p:nvPr/>
        </p:nvPicPr>
        <p:blipFill>
          <a:blip r:embed="rId2"/>
          <a:stretch>
            <a:fillRect/>
          </a:stretch>
        </p:blipFill>
        <p:spPr>
          <a:xfrm>
            <a:off x="0" y="2838900"/>
            <a:ext cx="5869859" cy="3473000"/>
          </a:xfrm>
          <a:prstGeom prst="rect">
            <a:avLst/>
          </a:prstGeom>
        </p:spPr>
      </p:pic>
      <p:pic>
        <p:nvPicPr>
          <p:cNvPr id="12" name="Picture 11">
            <a:extLst>
              <a:ext uri="{FF2B5EF4-FFF2-40B4-BE49-F238E27FC236}">
                <a16:creationId xmlns:a16="http://schemas.microsoft.com/office/drawing/2014/main" id="{ACC5BBC9-8E38-C676-ABB4-829048660C5C}"/>
              </a:ext>
            </a:extLst>
          </p:cNvPr>
          <p:cNvPicPr>
            <a:picLocks noChangeAspect="1"/>
          </p:cNvPicPr>
          <p:nvPr/>
        </p:nvPicPr>
        <p:blipFill>
          <a:blip r:embed="rId3"/>
          <a:stretch>
            <a:fillRect/>
          </a:stretch>
        </p:blipFill>
        <p:spPr>
          <a:xfrm>
            <a:off x="6322143" y="3148430"/>
            <a:ext cx="5075143" cy="3473000"/>
          </a:xfrm>
          <a:prstGeom prst="rect">
            <a:avLst/>
          </a:prstGeom>
        </p:spPr>
      </p:pic>
    </p:spTree>
    <p:extLst>
      <p:ext uri="{BB962C8B-B14F-4D97-AF65-F5344CB8AC3E}">
        <p14:creationId xmlns:p14="http://schemas.microsoft.com/office/powerpoint/2010/main" val="35902450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99902-2A36-9C91-5F2C-9819DE23FB0C}"/>
              </a:ext>
            </a:extLst>
          </p:cNvPr>
          <p:cNvSpPr>
            <a:spLocks noGrp="1"/>
          </p:cNvSpPr>
          <p:nvPr>
            <p:ph type="title"/>
          </p:nvPr>
        </p:nvSpPr>
        <p:spPr/>
        <p:txBody>
          <a:bodyPr/>
          <a:lstStyle/>
          <a:p>
            <a:r>
              <a:rPr lang="en-GB" dirty="0" err="1"/>
              <a:t>Softmax</a:t>
            </a:r>
            <a:r>
              <a:rPr lang="en-GB" dirty="0"/>
              <a:t> function and prediction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0814AA9-339A-72D8-E8A9-C066A3ED5800}"/>
                  </a:ext>
                </a:extLst>
              </p:cNvPr>
              <p:cNvSpPr>
                <a:spLocks noGrp="1"/>
              </p:cNvSpPr>
              <p:nvPr>
                <p:ph idx="1"/>
              </p:nvPr>
            </p:nvSpPr>
            <p:spPr>
              <a:xfrm>
                <a:off x="838199" y="1825624"/>
                <a:ext cx="10950677" cy="5032375"/>
              </a:xfrm>
            </p:spPr>
            <p:txBody>
              <a:bodyPr>
                <a:normAutofit/>
              </a:bodyPr>
              <a:lstStyle/>
              <a:p>
                <a:pPr marL="0" indent="0">
                  <a:buNone/>
                </a:pPr>
                <a:r>
                  <a:rPr lang="en-GB" dirty="0"/>
                  <a:t>In the case of multi-label classification, we will use the </a:t>
                </a:r>
                <a:r>
                  <a:rPr lang="en-GB" b="1" dirty="0" err="1">
                    <a:solidFill>
                      <a:srgbClr val="00B050"/>
                    </a:solidFill>
                  </a:rPr>
                  <a:t>softmax</a:t>
                </a:r>
                <a:r>
                  <a:rPr lang="en-GB" dirty="0"/>
                  <a:t> operation </a:t>
                </a:r>
                <a:r>
                  <a:rPr lang="en-GB" b="1" dirty="0"/>
                  <a:t>as the final activation after the last fully connected layer</a:t>
                </a:r>
                <a:r>
                  <a:rPr lang="en-GB" dirty="0"/>
                  <a:t>.</a:t>
                </a:r>
              </a:p>
              <a:p>
                <a:pPr marL="0" indent="0">
                  <a:buNone/>
                </a:pPr>
                <a:r>
                  <a:rPr lang="en-GB" dirty="0"/>
                  <a:t>This will produce a vector of 10 positive values,</a:t>
                </a:r>
              </a:p>
              <a:p>
                <a:pPr marL="0" indent="0">
                  <a:buNone/>
                </a:pPr>
                <a14:m>
                  <m:oMathPara xmlns:m="http://schemas.openxmlformats.org/officeDocument/2006/math">
                    <m:oMathParaPr>
                      <m:jc m:val="centerGroup"/>
                    </m:oMathParaPr>
                    <m:oMath xmlns:m="http://schemas.openxmlformats.org/officeDocument/2006/math">
                      <m:r>
                        <a:rPr lang="en-GB" i="1" dirty="0" smtClean="0">
                          <a:latin typeface="Cambria Math" panose="02040503050406030204" pitchFamily="18" charset="0"/>
                        </a:rPr>
                        <m:t>𝑃</m:t>
                      </m:r>
                      <m:r>
                        <a:rPr lang="en-GB" i="1" dirty="0" smtClean="0">
                          <a:latin typeface="Cambria Math" panose="02040503050406030204" pitchFamily="18" charset="0"/>
                        </a:rPr>
                        <m:t>=</m:t>
                      </m:r>
                      <m:d>
                        <m:dPr>
                          <m:ctrlPr>
                            <a:rPr lang="en-GB" b="0" i="1" dirty="0" smtClean="0">
                              <a:latin typeface="Cambria Math" panose="02040503050406030204" pitchFamily="18" charset="0"/>
                            </a:rPr>
                          </m:ctrlPr>
                        </m:dPr>
                        <m:e>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𝑝</m:t>
                              </m:r>
                            </m:e>
                            <m:sub>
                              <m:r>
                                <a:rPr lang="en-GB" i="1" dirty="0" smtClean="0">
                                  <a:latin typeface="Cambria Math" panose="02040503050406030204" pitchFamily="18" charset="0"/>
                                </a:rPr>
                                <m:t>0</m:t>
                              </m:r>
                            </m:sub>
                          </m:sSub>
                          <m:r>
                            <a:rPr lang="en-GB"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𝑝</m:t>
                              </m:r>
                            </m:e>
                            <m:sub>
                              <m:r>
                                <a:rPr lang="en-GB" i="1" dirty="0" smtClean="0">
                                  <a:latin typeface="Cambria Math" panose="02040503050406030204" pitchFamily="18" charset="0"/>
                                </a:rPr>
                                <m:t>1</m:t>
                              </m:r>
                            </m:sub>
                          </m:sSub>
                          <m:r>
                            <a:rPr lang="en-GB"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𝑝</m:t>
                              </m:r>
                            </m:e>
                            <m:sub>
                              <m:r>
                                <a:rPr lang="en-GB" i="1" dirty="0" smtClean="0">
                                  <a:latin typeface="Cambria Math" panose="02040503050406030204" pitchFamily="18" charset="0"/>
                                </a:rPr>
                                <m:t>2</m:t>
                              </m:r>
                            </m:sub>
                          </m:sSub>
                          <m:r>
                            <a:rPr lang="en-GB"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𝑝</m:t>
                              </m:r>
                            </m:e>
                            <m:sub>
                              <m:r>
                                <a:rPr lang="en-GB" i="1" dirty="0" smtClean="0">
                                  <a:latin typeface="Cambria Math" panose="02040503050406030204" pitchFamily="18" charset="0"/>
                                </a:rPr>
                                <m:t>9</m:t>
                              </m:r>
                            </m:sub>
                          </m:sSub>
                        </m:e>
                      </m:d>
                      <m:r>
                        <a:rPr lang="en-GB" b="0" i="0" dirty="0" smtClean="0">
                          <a:latin typeface="Cambria Math" panose="02040503050406030204" pitchFamily="18" charset="0"/>
                        </a:rPr>
                        <m:t>,</m:t>
                      </m:r>
                    </m:oMath>
                  </m:oMathPara>
                </a14:m>
                <a:endParaRPr lang="en-GB" dirty="0"/>
              </a:p>
              <a:p>
                <a:pPr marL="0" indent="0">
                  <a:buNone/>
                </a:pPr>
                <a:r>
                  <a:rPr lang="en-GB" dirty="0"/>
                  <a:t>Which can be used as the </a:t>
                </a:r>
                <a:r>
                  <a:rPr lang="en-GB" b="1" dirty="0"/>
                  <a:t>probabilities for sample of being of class 𝑖.</a:t>
                </a:r>
              </a:p>
              <a:p>
                <a:pPr marL="0" indent="0">
                  <a:buNone/>
                </a:pPr>
                <a:endParaRPr lang="en-GB" dirty="0"/>
              </a:p>
              <a:p>
                <a:pPr marL="0" indent="0">
                  <a:buNone/>
                </a:pPr>
                <a:r>
                  <a:rPr lang="en-GB" dirty="0"/>
                  <a:t>The </a:t>
                </a:r>
                <a:r>
                  <a:rPr lang="en-GB" b="1" dirty="0"/>
                  <a:t>predicted class according to the model </a:t>
                </a:r>
                <a:r>
                  <a:rPr lang="en-GB" dirty="0"/>
                  <a:t>is then defined as the variable</a:t>
                </a:r>
                <a:r>
                  <a:rPr lang="en-GB" b="1" dirty="0"/>
                  <a:t> 𝑝𝑟𝑒𝑑</a:t>
                </a:r>
                <a:r>
                  <a:rPr lang="en-GB" dirty="0"/>
                  <a:t>,</a:t>
                </a:r>
                <a:r>
                  <a:rPr lang="en-GB" b="1" dirty="0"/>
                  <a:t> </a:t>
                </a:r>
                <a:r>
                  <a:rPr lang="en-GB" dirty="0"/>
                  <a:t>corresponding to the index </a:t>
                </a:r>
                <a14:m>
                  <m:oMath xmlns:m="http://schemas.openxmlformats.org/officeDocument/2006/math">
                    <m:r>
                      <a:rPr lang="en-GB" b="0" i="1" dirty="0" smtClean="0">
                        <a:latin typeface="Cambria Math" panose="02040503050406030204" pitchFamily="18" charset="0"/>
                      </a:rPr>
                      <m:t>𝑖</m:t>
                    </m:r>
                  </m:oMath>
                </a14:m>
                <a:r>
                  <a:rPr lang="en-GB" dirty="0"/>
                  <a:t> of the highest probability value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𝑝</m:t>
                        </m:r>
                      </m:e>
                      <m:sub>
                        <m:r>
                          <a:rPr lang="en-GB" i="1" dirty="0" smtClean="0">
                            <a:latin typeface="Cambria Math" panose="02040503050406030204" pitchFamily="18" charset="0"/>
                          </a:rPr>
                          <m:t>𝑖</m:t>
                        </m:r>
                      </m:sub>
                    </m:sSub>
                  </m:oMath>
                </a14:m>
                <a:r>
                  <a:rPr lang="en-GB" dirty="0"/>
                  <a:t>, i.e.:</a:t>
                </a:r>
                <a:br>
                  <a:rPr lang="en-GB" dirty="0"/>
                </a:br>
                <a:endParaRPr lang="en-GB" dirty="0"/>
              </a:p>
              <a:p>
                <a:pPr marL="0" indent="0">
                  <a:buNone/>
                </a:pPr>
                <a14:m>
                  <m:oMathPara xmlns:m="http://schemas.openxmlformats.org/officeDocument/2006/math">
                    <m:oMathParaPr>
                      <m:jc m:val="centerGroup"/>
                    </m:oMathParaPr>
                    <m:oMath xmlns:m="http://schemas.openxmlformats.org/officeDocument/2006/math">
                      <m:r>
                        <a:rPr lang="en-GB" i="1" dirty="0" smtClean="0">
                          <a:latin typeface="Cambria Math" panose="02040503050406030204" pitchFamily="18" charset="0"/>
                        </a:rPr>
                        <m:t>𝑝𝑟𝑒𝑑</m:t>
                      </m:r>
                      <m:r>
                        <a:rPr lang="en-GB" i="1" dirty="0" smtClean="0">
                          <a:latin typeface="Cambria Math" panose="02040503050406030204" pitchFamily="18" charset="0"/>
                        </a:rPr>
                        <m:t>=</m:t>
                      </m:r>
                      <m:r>
                        <m:rPr>
                          <m:sty m:val="p"/>
                        </m:rPr>
                        <a:rPr lang="en-GB" i="1" dirty="0" err="1" smtClean="0">
                          <a:latin typeface="Cambria Math" panose="02040503050406030204" pitchFamily="18" charset="0"/>
                        </a:rPr>
                        <m:t>arg</m:t>
                      </m:r>
                      <m:r>
                        <a:rPr lang="en-GB" i="1" dirty="0" smtClean="0">
                          <a:latin typeface="Cambria Math" panose="02040503050406030204" pitchFamily="18" charset="0"/>
                        </a:rPr>
                        <m:t>⁡</m:t>
                      </m:r>
                      <m:func>
                        <m:funcPr>
                          <m:ctrlPr>
                            <a:rPr lang="en-GB" i="1" dirty="0" smtClean="0">
                              <a:latin typeface="Cambria Math" panose="02040503050406030204" pitchFamily="18" charset="0"/>
                            </a:rPr>
                          </m:ctrlPr>
                        </m:funcPr>
                        <m:fName>
                          <m:limLow>
                            <m:limLowPr>
                              <m:ctrlPr>
                                <a:rPr lang="en-GB" i="1" dirty="0" smtClean="0">
                                  <a:latin typeface="Cambria Math" panose="02040503050406030204" pitchFamily="18" charset="0"/>
                                </a:rPr>
                              </m:ctrlPr>
                            </m:limLowPr>
                            <m:e>
                              <m:r>
                                <m:rPr>
                                  <m:sty m:val="p"/>
                                </m:rPr>
                                <a:rPr lang="en-GB" i="0" dirty="0" smtClean="0">
                                  <a:latin typeface="Cambria Math" panose="02040503050406030204" pitchFamily="18" charset="0"/>
                                </a:rPr>
                                <m:t>max</m:t>
                              </m:r>
                            </m:e>
                            <m:lim>
                              <m:r>
                                <a:rPr lang="en-GB" i="1" dirty="0" smtClean="0">
                                  <a:latin typeface="Cambria Math" panose="02040503050406030204" pitchFamily="18" charset="0"/>
                                </a:rPr>
                                <m:t>𝑖</m:t>
                              </m:r>
                            </m:lim>
                          </m:limLow>
                        </m:fName>
                        <m:e>
                          <m:d>
                            <m:dPr>
                              <m:begChr m:val="["/>
                              <m:endChr m:val="]"/>
                              <m:ctrlPr>
                                <a:rPr lang="en-GB" i="1" dirty="0">
                                  <a:latin typeface="Cambria Math" panose="02040503050406030204" pitchFamily="18" charset="0"/>
                                </a:rPr>
                              </m:ctrlPr>
                            </m:dPr>
                            <m:e>
                              <m:sSub>
                                <m:sSubPr>
                                  <m:ctrlPr>
                                    <a:rPr lang="en-GB" i="1" dirty="0">
                                      <a:latin typeface="Cambria Math" panose="02040503050406030204" pitchFamily="18" charset="0"/>
                                    </a:rPr>
                                  </m:ctrlPr>
                                </m:sSubPr>
                                <m:e>
                                  <m:r>
                                    <a:rPr lang="en-GB" i="1" dirty="0">
                                      <a:latin typeface="Cambria Math" panose="02040503050406030204" pitchFamily="18" charset="0"/>
                                    </a:rPr>
                                    <m:t>𝑝</m:t>
                                  </m:r>
                                </m:e>
                                <m:sub>
                                  <m:r>
                                    <a:rPr lang="en-GB" i="1" dirty="0">
                                      <a:latin typeface="Cambria Math" panose="02040503050406030204" pitchFamily="18" charset="0"/>
                                    </a:rPr>
                                    <m:t>𝑖</m:t>
                                  </m:r>
                                </m:sub>
                              </m:sSub>
                            </m:e>
                          </m:d>
                        </m:e>
                      </m:func>
                      <m:r>
                        <a:rPr lang="en-GB" i="1" dirty="0" smtClean="0">
                          <a:latin typeface="Cambria Math" panose="02040503050406030204" pitchFamily="18" charset="0"/>
                        </a:rPr>
                        <m:t>.</m:t>
                      </m:r>
                    </m:oMath>
                  </m:oMathPara>
                </a14:m>
                <a:endParaRPr lang="en-SG" dirty="0"/>
              </a:p>
            </p:txBody>
          </p:sp>
        </mc:Choice>
        <mc:Fallback xmlns="">
          <p:sp>
            <p:nvSpPr>
              <p:cNvPr id="3" name="Content Placeholder 2">
                <a:extLst>
                  <a:ext uri="{FF2B5EF4-FFF2-40B4-BE49-F238E27FC236}">
                    <a16:creationId xmlns:a16="http://schemas.microsoft.com/office/drawing/2014/main" id="{F0814AA9-339A-72D8-E8A9-C066A3ED5800}"/>
                  </a:ext>
                </a:extLst>
              </p:cNvPr>
              <p:cNvSpPr>
                <a:spLocks noGrp="1" noRot="1" noChangeAspect="1" noMove="1" noResize="1" noEditPoints="1" noAdjustHandles="1" noChangeArrowheads="1" noChangeShapeType="1" noTextEdit="1"/>
              </p:cNvSpPr>
              <p:nvPr>
                <p:ph idx="1"/>
              </p:nvPr>
            </p:nvSpPr>
            <p:spPr>
              <a:xfrm>
                <a:off x="838199" y="1825624"/>
                <a:ext cx="10950677" cy="5032375"/>
              </a:xfrm>
              <a:blipFill>
                <a:blip r:embed="rId2"/>
                <a:stretch>
                  <a:fillRect l="-1113" t="-1937" r="-445"/>
                </a:stretch>
              </a:blipFill>
            </p:spPr>
            <p:txBody>
              <a:bodyPr/>
              <a:lstStyle/>
              <a:p>
                <a:r>
                  <a:rPr lang="en-GB">
                    <a:noFill/>
                  </a:rPr>
                  <a:t> </a:t>
                </a:r>
              </a:p>
            </p:txBody>
          </p:sp>
        </mc:Fallback>
      </mc:AlternateContent>
    </p:spTree>
    <p:extLst>
      <p:ext uri="{BB962C8B-B14F-4D97-AF65-F5344CB8AC3E}">
        <p14:creationId xmlns:p14="http://schemas.microsoft.com/office/powerpoint/2010/main" val="6093296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F4C011-4D27-FDC4-61D9-F0559D84B6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2D1477-3BF5-2284-D4E3-CE18C47741B4}"/>
              </a:ext>
            </a:extLst>
          </p:cNvPr>
          <p:cNvSpPr>
            <a:spLocks noGrp="1"/>
          </p:cNvSpPr>
          <p:nvPr>
            <p:ph type="title"/>
          </p:nvPr>
        </p:nvSpPr>
        <p:spPr/>
        <p:txBody>
          <a:bodyPr/>
          <a:lstStyle/>
          <a:p>
            <a:r>
              <a:rPr lang="en-GB" dirty="0"/>
              <a:t>Implementation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343A306-BF91-C568-1748-542CF0A01257}"/>
                  </a:ext>
                </a:extLst>
              </p:cNvPr>
              <p:cNvSpPr>
                <a:spLocks noGrp="1"/>
              </p:cNvSpPr>
              <p:nvPr>
                <p:ph sz="half" idx="1"/>
              </p:nvPr>
            </p:nvSpPr>
            <p:spPr>
              <a:xfrm>
                <a:off x="838200" y="1825624"/>
                <a:ext cx="5181600" cy="5032375"/>
              </a:xfrm>
            </p:spPr>
            <p:txBody>
              <a:bodyPr>
                <a:normAutofit/>
              </a:bodyPr>
              <a:lstStyle/>
              <a:p>
                <a:pPr marL="0" indent="0">
                  <a:buNone/>
                </a:pPr>
                <a:r>
                  <a:rPr lang="en-GB" dirty="0"/>
                  <a:t>For instance, this simple neural network consists of </a:t>
                </a:r>
                <a:r>
                  <a:rPr lang="en-GB" b="1" dirty="0"/>
                  <a:t>two fully-connected/linear layers</a:t>
                </a:r>
                <a:r>
                  <a:rPr lang="en-GB" dirty="0"/>
                  <a:t>.</a:t>
                </a:r>
              </a:p>
              <a:p>
                <a:pPr marL="0" indent="0">
                  <a:buNone/>
                </a:pPr>
                <a:r>
                  <a:rPr lang="en-GB" dirty="0"/>
                  <a:t>A </a:t>
                </a:r>
                <a:r>
                  <a:rPr lang="en-GB" b="1" dirty="0"/>
                  <a:t>single </a:t>
                </a:r>
                <a:r>
                  <a:rPr lang="en-GB" b="1" dirty="0" err="1"/>
                  <a:t>ReLU</a:t>
                </a:r>
                <a:r>
                  <a:rPr lang="en-GB" b="1" dirty="0"/>
                  <a:t> activation </a:t>
                </a:r>
                <a:r>
                  <a:rPr lang="en-GB" dirty="0"/>
                  <a:t>is used between both layers.</a:t>
                </a:r>
              </a:p>
              <a:p>
                <a:pPr marL="0" indent="0">
                  <a:buNone/>
                </a:pPr>
                <a:r>
                  <a:rPr lang="en-GB" b="1" dirty="0"/>
                  <a:t>No final </a:t>
                </a:r>
                <a:r>
                  <a:rPr lang="en-GB" b="1" dirty="0" err="1"/>
                  <a:t>softmax</a:t>
                </a:r>
                <a:r>
                  <a:rPr lang="en-GB" b="1" dirty="0"/>
                  <a:t> activation yet</a:t>
                </a:r>
                <a:r>
                  <a:rPr lang="en-GB" dirty="0"/>
                  <a:t>.</a:t>
                </a:r>
              </a:p>
              <a:p>
                <a:pPr marL="0" indent="0">
                  <a:buNone/>
                </a:pPr>
                <a:r>
                  <a:rPr lang="en-GB" dirty="0"/>
                  <a:t>It also consists of a </a:t>
                </a:r>
                <a:r>
                  <a:rPr lang="en-GB" b="1" dirty="0"/>
                  <a:t>flattening</a:t>
                </a:r>
                <a:r>
                  <a:rPr lang="en-GB" dirty="0"/>
                  <a:t> operation, which will transform our input images (2D tensors, size 28 by 28), into a “flattened” 1D tensor with size 784 (</a:t>
                </a:r>
                <a14:m>
                  <m:oMath xmlns:m="http://schemas.openxmlformats.org/officeDocument/2006/math">
                    <m:r>
                      <a:rPr lang="en-GB" i="1" dirty="0" smtClean="0">
                        <a:latin typeface="Cambria Math" panose="02040503050406030204" pitchFamily="18" charset="0"/>
                      </a:rPr>
                      <m:t>=28×28</m:t>
                    </m:r>
                  </m:oMath>
                </a14:m>
                <a:r>
                  <a:rPr lang="en-GB" dirty="0"/>
                  <a:t>).</a:t>
                </a:r>
                <a:endParaRPr lang="en-SG" dirty="0"/>
              </a:p>
            </p:txBody>
          </p:sp>
        </mc:Choice>
        <mc:Fallback xmlns="">
          <p:sp>
            <p:nvSpPr>
              <p:cNvPr id="3" name="Content Placeholder 2">
                <a:extLst>
                  <a:ext uri="{FF2B5EF4-FFF2-40B4-BE49-F238E27FC236}">
                    <a16:creationId xmlns:a16="http://schemas.microsoft.com/office/drawing/2014/main" id="{F0814AA9-339A-72D8-E8A9-C066A3ED5800}"/>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1937" r="-1412"/>
                </a:stretch>
              </a:blipFill>
            </p:spPr>
            <p:txBody>
              <a:bodyPr/>
              <a:lstStyle/>
              <a:p>
                <a:r>
                  <a:rPr lang="en-SG">
                    <a:noFill/>
                  </a:rPr>
                  <a:t> </a:t>
                </a:r>
              </a:p>
            </p:txBody>
          </p:sp>
        </mc:Fallback>
      </mc:AlternateContent>
      <p:pic>
        <p:nvPicPr>
          <p:cNvPr id="6" name="Picture 5">
            <a:extLst>
              <a:ext uri="{FF2B5EF4-FFF2-40B4-BE49-F238E27FC236}">
                <a16:creationId xmlns:a16="http://schemas.microsoft.com/office/drawing/2014/main" id="{63FFB917-03AC-A1EC-96A2-AD6CC24D293A}"/>
              </a:ext>
            </a:extLst>
          </p:cNvPr>
          <p:cNvPicPr>
            <a:picLocks noChangeAspect="1"/>
          </p:cNvPicPr>
          <p:nvPr/>
        </p:nvPicPr>
        <p:blipFill>
          <a:blip r:embed="rId3"/>
          <a:stretch>
            <a:fillRect/>
          </a:stretch>
        </p:blipFill>
        <p:spPr>
          <a:xfrm>
            <a:off x="6096000" y="2154467"/>
            <a:ext cx="6030167" cy="3705742"/>
          </a:xfrm>
          <a:prstGeom prst="rect">
            <a:avLst/>
          </a:prstGeom>
        </p:spPr>
      </p:pic>
    </p:spTree>
    <p:extLst>
      <p:ext uri="{BB962C8B-B14F-4D97-AF65-F5344CB8AC3E}">
        <p14:creationId xmlns:p14="http://schemas.microsoft.com/office/powerpoint/2010/main" val="32889330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394B781-4127-18BD-0A62-15A963EFE6A0}"/>
              </a:ext>
            </a:extLst>
          </p:cNvPr>
          <p:cNvSpPr>
            <a:spLocks noGrp="1"/>
          </p:cNvSpPr>
          <p:nvPr>
            <p:ph type="title"/>
          </p:nvPr>
        </p:nvSpPr>
        <p:spPr/>
        <p:txBody>
          <a:bodyPr/>
          <a:lstStyle/>
          <a:p>
            <a:r>
              <a:rPr lang="en-GB" dirty="0"/>
              <a:t>Implementation</a:t>
            </a:r>
            <a:endParaRPr lang="en-SG" dirty="0"/>
          </a:p>
        </p:txBody>
      </p:sp>
      <p:sp>
        <p:nvSpPr>
          <p:cNvPr id="3" name="Content Placeholder 2">
            <a:extLst>
              <a:ext uri="{FF2B5EF4-FFF2-40B4-BE49-F238E27FC236}">
                <a16:creationId xmlns:a16="http://schemas.microsoft.com/office/drawing/2014/main" id="{F03B80B8-F02F-81A4-905C-A12A73155D58}"/>
              </a:ext>
            </a:extLst>
          </p:cNvPr>
          <p:cNvSpPr>
            <a:spLocks noGrp="1"/>
          </p:cNvSpPr>
          <p:nvPr>
            <p:ph sz="half" idx="1"/>
          </p:nvPr>
        </p:nvSpPr>
        <p:spPr>
          <a:xfrm>
            <a:off x="838200" y="1825624"/>
            <a:ext cx="5181600" cy="5032375"/>
          </a:xfrm>
        </p:spPr>
        <p:txBody>
          <a:bodyPr>
            <a:normAutofit/>
          </a:bodyPr>
          <a:lstStyle/>
          <a:p>
            <a:pPr marL="0" indent="0">
              <a:buNone/>
            </a:pPr>
            <a:r>
              <a:rPr lang="en-GB" dirty="0"/>
              <a:t>Consider a neural network model, with </a:t>
            </a:r>
            <a:r>
              <a:rPr lang="en-GB" b="1" dirty="0"/>
              <a:t>784 input size</a:t>
            </a:r>
            <a:r>
              <a:rPr lang="en-GB" dirty="0"/>
              <a:t>, </a:t>
            </a:r>
            <a:r>
              <a:rPr lang="en-GB" b="1" dirty="0"/>
              <a:t>128 hidden size</a:t>
            </a:r>
            <a:r>
              <a:rPr lang="en-GB" dirty="0"/>
              <a:t>, and </a:t>
            </a:r>
            <a:r>
              <a:rPr lang="en-GB" b="1" dirty="0"/>
              <a:t>10 output size</a:t>
            </a:r>
            <a:r>
              <a:rPr lang="en-GB" dirty="0"/>
              <a:t>, eventually transferring the model to a device (CPU/CUDA).</a:t>
            </a:r>
          </a:p>
          <a:p>
            <a:r>
              <a:rPr lang="en-GB" dirty="0"/>
              <a:t>Next, we get </a:t>
            </a:r>
            <a:r>
              <a:rPr lang="en-GB" b="1" dirty="0"/>
              <a:t>a single sample </a:t>
            </a:r>
            <a:r>
              <a:rPr lang="en-GB" dirty="0"/>
              <a:t>from the </a:t>
            </a:r>
            <a:r>
              <a:rPr lang="en-GB" b="1" dirty="0" err="1"/>
              <a:t>train_loader</a:t>
            </a:r>
            <a:r>
              <a:rPr lang="en-GB" dirty="0"/>
              <a:t> iterator and extract sample info in the variables data and target.</a:t>
            </a:r>
          </a:p>
          <a:p>
            <a:r>
              <a:rPr lang="en-GB" dirty="0"/>
              <a:t>This can be simply done with the </a:t>
            </a:r>
            <a:r>
              <a:rPr lang="en-GB" b="1" dirty="0"/>
              <a:t>next</a:t>
            </a:r>
            <a:r>
              <a:rPr lang="en-GB" dirty="0"/>
              <a:t> and </a:t>
            </a:r>
            <a:r>
              <a:rPr lang="en-GB" b="1" dirty="0" err="1"/>
              <a:t>iter</a:t>
            </a:r>
            <a:r>
              <a:rPr lang="en-GB" dirty="0"/>
              <a:t> functions.</a:t>
            </a:r>
          </a:p>
        </p:txBody>
      </p:sp>
      <p:pic>
        <p:nvPicPr>
          <p:cNvPr id="9" name="Picture 8">
            <a:extLst>
              <a:ext uri="{FF2B5EF4-FFF2-40B4-BE49-F238E27FC236}">
                <a16:creationId xmlns:a16="http://schemas.microsoft.com/office/drawing/2014/main" id="{080B4763-EFF8-7A15-EF7C-DB3468C4D436}"/>
              </a:ext>
            </a:extLst>
          </p:cNvPr>
          <p:cNvPicPr>
            <a:picLocks noChangeAspect="1"/>
          </p:cNvPicPr>
          <p:nvPr/>
        </p:nvPicPr>
        <p:blipFill>
          <a:blip r:embed="rId2"/>
          <a:stretch>
            <a:fillRect/>
          </a:stretch>
        </p:blipFill>
        <p:spPr>
          <a:xfrm>
            <a:off x="6096000" y="1027906"/>
            <a:ext cx="6072561" cy="5226913"/>
          </a:xfrm>
          <a:prstGeom prst="rect">
            <a:avLst/>
          </a:prstGeom>
        </p:spPr>
      </p:pic>
    </p:spTree>
    <p:extLst>
      <p:ext uri="{BB962C8B-B14F-4D97-AF65-F5344CB8AC3E}">
        <p14:creationId xmlns:p14="http://schemas.microsoft.com/office/powerpoint/2010/main" val="41272534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394B781-4127-18BD-0A62-15A963EFE6A0}"/>
              </a:ext>
            </a:extLst>
          </p:cNvPr>
          <p:cNvSpPr>
            <a:spLocks noGrp="1"/>
          </p:cNvSpPr>
          <p:nvPr>
            <p:ph type="title"/>
          </p:nvPr>
        </p:nvSpPr>
        <p:spPr/>
        <p:txBody>
          <a:bodyPr/>
          <a:lstStyle/>
          <a:p>
            <a:r>
              <a:rPr lang="en-GB" dirty="0"/>
              <a:t>Implementation</a:t>
            </a:r>
            <a:endParaRPr lang="en-SG" dirty="0"/>
          </a:p>
        </p:txBody>
      </p:sp>
      <p:sp>
        <p:nvSpPr>
          <p:cNvPr id="3" name="Content Placeholder 2">
            <a:extLst>
              <a:ext uri="{FF2B5EF4-FFF2-40B4-BE49-F238E27FC236}">
                <a16:creationId xmlns:a16="http://schemas.microsoft.com/office/drawing/2014/main" id="{F03B80B8-F02F-81A4-905C-A12A73155D58}"/>
              </a:ext>
            </a:extLst>
          </p:cNvPr>
          <p:cNvSpPr>
            <a:spLocks noGrp="1"/>
          </p:cNvSpPr>
          <p:nvPr>
            <p:ph sz="half" idx="1"/>
          </p:nvPr>
        </p:nvSpPr>
        <p:spPr>
          <a:xfrm>
            <a:off x="593969" y="1825624"/>
            <a:ext cx="5425831" cy="5032375"/>
          </a:xfrm>
        </p:spPr>
        <p:txBody>
          <a:bodyPr>
            <a:normAutofit/>
          </a:bodyPr>
          <a:lstStyle/>
          <a:p>
            <a:r>
              <a:rPr lang="en-GB" dirty="0"/>
              <a:t>Next, perform a forward pass through the model, storing the </a:t>
            </a:r>
            <a:r>
              <a:rPr lang="en-GB" b="1" dirty="0"/>
              <a:t>output</a:t>
            </a:r>
            <a:r>
              <a:rPr lang="en-GB" dirty="0"/>
              <a:t> in the variable </a:t>
            </a:r>
            <a:r>
              <a:rPr lang="en-GB" b="1" dirty="0"/>
              <a:t>out2</a:t>
            </a:r>
            <a:r>
              <a:rPr lang="en-GB" dirty="0"/>
              <a:t>.</a:t>
            </a:r>
          </a:p>
          <a:p>
            <a:r>
              <a:rPr lang="en-GB" dirty="0"/>
              <a:t>Apply the </a:t>
            </a:r>
            <a:r>
              <a:rPr lang="en-GB" b="1" dirty="0" err="1"/>
              <a:t>softmax</a:t>
            </a:r>
            <a:r>
              <a:rPr lang="en-GB" dirty="0"/>
              <a:t> operation on </a:t>
            </a:r>
            <a:r>
              <a:rPr lang="en-GB" b="1" dirty="0"/>
              <a:t>out2</a:t>
            </a:r>
            <a:r>
              <a:rPr lang="en-GB" dirty="0"/>
              <a:t>. </a:t>
            </a:r>
            <a:r>
              <a:rPr lang="en-GB" dirty="0" err="1"/>
              <a:t>PyTorch</a:t>
            </a:r>
            <a:r>
              <a:rPr lang="en-GB" dirty="0"/>
              <a:t> offers a functional </a:t>
            </a:r>
            <a:r>
              <a:rPr lang="en-GB" dirty="0" err="1"/>
              <a:t>implmentation</a:t>
            </a:r>
            <a:r>
              <a:rPr lang="en-GB" dirty="0"/>
              <a:t> of the </a:t>
            </a:r>
            <a:r>
              <a:rPr lang="en-GB" dirty="0" err="1"/>
              <a:t>softmax</a:t>
            </a:r>
            <a:r>
              <a:rPr lang="en-GB" dirty="0"/>
              <a:t>:</a:t>
            </a:r>
          </a:p>
          <a:p>
            <a:pPr marL="0" indent="0">
              <a:buNone/>
            </a:pPr>
            <a:r>
              <a:rPr lang="en-GB" i="1" dirty="0" err="1"/>
              <a:t>torch.nn.functional.softmax</a:t>
            </a:r>
            <a:r>
              <a:rPr lang="en-GB" i="1" dirty="0"/>
              <a:t>()</a:t>
            </a:r>
          </a:p>
          <a:p>
            <a:r>
              <a:rPr lang="en-GB" dirty="0"/>
              <a:t>We can then verify that </a:t>
            </a:r>
            <a:r>
              <a:rPr lang="en-GB" b="1" dirty="0" err="1"/>
              <a:t>softmax</a:t>
            </a:r>
            <a:r>
              <a:rPr lang="en-GB" b="1" dirty="0"/>
              <a:t> will adjust the output of the neural network correctly</a:t>
            </a:r>
            <a:r>
              <a:rPr lang="en-GB" dirty="0"/>
              <a:t>.</a:t>
            </a:r>
            <a:endParaRPr lang="en-SG" dirty="0"/>
          </a:p>
        </p:txBody>
      </p:sp>
      <p:pic>
        <p:nvPicPr>
          <p:cNvPr id="4" name="Picture 3">
            <a:extLst>
              <a:ext uri="{FF2B5EF4-FFF2-40B4-BE49-F238E27FC236}">
                <a16:creationId xmlns:a16="http://schemas.microsoft.com/office/drawing/2014/main" id="{C38EAAD4-D459-DB3F-C0FA-6588AC11F815}"/>
              </a:ext>
            </a:extLst>
          </p:cNvPr>
          <p:cNvPicPr>
            <a:picLocks noChangeAspect="1"/>
          </p:cNvPicPr>
          <p:nvPr/>
        </p:nvPicPr>
        <p:blipFill>
          <a:blip r:embed="rId2"/>
          <a:stretch>
            <a:fillRect/>
          </a:stretch>
        </p:blipFill>
        <p:spPr>
          <a:xfrm>
            <a:off x="6096000" y="1027906"/>
            <a:ext cx="6072561" cy="5226913"/>
          </a:xfrm>
          <a:prstGeom prst="rect">
            <a:avLst/>
          </a:prstGeom>
        </p:spPr>
      </p:pic>
    </p:spTree>
    <p:extLst>
      <p:ext uri="{BB962C8B-B14F-4D97-AF65-F5344CB8AC3E}">
        <p14:creationId xmlns:p14="http://schemas.microsoft.com/office/powerpoint/2010/main" val="34158790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852659-0D91-C13B-6A9F-B688CF7A081D}"/>
              </a:ext>
            </a:extLst>
          </p:cNvPr>
          <p:cNvSpPr>
            <a:spLocks noGrp="1"/>
          </p:cNvSpPr>
          <p:nvPr>
            <p:ph type="title"/>
          </p:nvPr>
        </p:nvSpPr>
        <p:spPr/>
        <p:txBody>
          <a:bodyPr/>
          <a:lstStyle/>
          <a:p>
            <a:r>
              <a:rPr lang="en-GB" dirty="0"/>
              <a:t>Forward Implementation</a:t>
            </a:r>
            <a:endParaRPr lang="en-SG" dirty="0"/>
          </a:p>
        </p:txBody>
      </p:sp>
      <p:sp>
        <p:nvSpPr>
          <p:cNvPr id="5" name="Content Placeholder 4">
            <a:extLst>
              <a:ext uri="{FF2B5EF4-FFF2-40B4-BE49-F238E27FC236}">
                <a16:creationId xmlns:a16="http://schemas.microsoft.com/office/drawing/2014/main" id="{0ABFA246-AA73-67B0-2D31-98CDFA32F1EB}"/>
              </a:ext>
            </a:extLst>
          </p:cNvPr>
          <p:cNvSpPr>
            <a:spLocks noGrp="1"/>
          </p:cNvSpPr>
          <p:nvPr>
            <p:ph sz="half" idx="1"/>
          </p:nvPr>
        </p:nvSpPr>
        <p:spPr>
          <a:xfrm>
            <a:off x="838200" y="1825624"/>
            <a:ext cx="5181600" cy="5032375"/>
          </a:xfrm>
        </p:spPr>
        <p:txBody>
          <a:bodyPr>
            <a:normAutofit fontScale="92500"/>
          </a:bodyPr>
          <a:lstStyle/>
          <a:p>
            <a:pPr marL="0" indent="0">
              <a:buNone/>
            </a:pPr>
            <a:r>
              <a:rPr lang="en-GB" dirty="0"/>
              <a:t>Our model is however implementing the same forward method as before.</a:t>
            </a:r>
          </a:p>
          <a:p>
            <a:endParaRPr lang="en-GB" dirty="0"/>
          </a:p>
          <a:p>
            <a:pPr marL="0" indent="0" algn="ctr">
              <a:buNone/>
            </a:pPr>
            <a:r>
              <a:rPr lang="en-GB" b="1" u="sng" dirty="0">
                <a:solidFill>
                  <a:srgbClr val="7030A0"/>
                </a:solidFill>
              </a:rPr>
              <a:t>In fact, we will not use the </a:t>
            </a:r>
            <a:r>
              <a:rPr lang="en-GB" b="1" u="sng" dirty="0" err="1">
                <a:solidFill>
                  <a:srgbClr val="7030A0"/>
                </a:solidFill>
              </a:rPr>
              <a:t>softmax</a:t>
            </a:r>
            <a:r>
              <a:rPr lang="en-GB" b="1" u="sng" dirty="0">
                <a:solidFill>
                  <a:srgbClr val="7030A0"/>
                </a:solidFill>
              </a:rPr>
              <a:t> operation as the final activation function in the forward method.</a:t>
            </a:r>
          </a:p>
          <a:p>
            <a:endParaRPr lang="en-GB" dirty="0"/>
          </a:p>
          <a:p>
            <a:pPr marL="0" indent="0">
              <a:buNone/>
            </a:pPr>
            <a:r>
              <a:rPr lang="en-GB" dirty="0"/>
              <a:t>This is normal as </a:t>
            </a:r>
            <a:r>
              <a:rPr lang="en-GB" b="1" dirty="0"/>
              <a:t>the </a:t>
            </a:r>
            <a:r>
              <a:rPr lang="en-GB" b="1" dirty="0" err="1"/>
              <a:t>softmax</a:t>
            </a:r>
            <a:r>
              <a:rPr lang="en-GB" b="1" dirty="0"/>
              <a:t> operation </a:t>
            </a:r>
            <a:r>
              <a:rPr lang="en-GB" dirty="0"/>
              <a:t>will be applied </a:t>
            </a:r>
            <a:r>
              <a:rPr lang="en-GB" b="1" u="sng" dirty="0"/>
              <a:t>in the loss function instead</a:t>
            </a:r>
            <a:r>
              <a:rPr lang="en-GB" dirty="0"/>
              <a:t>, that is the </a:t>
            </a:r>
            <a:r>
              <a:rPr lang="en-GB" b="1" dirty="0" err="1"/>
              <a:t>cross_entropy</a:t>
            </a:r>
            <a:r>
              <a:rPr lang="en-GB" b="1" dirty="0"/>
              <a:t>() function</a:t>
            </a:r>
            <a:r>
              <a:rPr lang="en-GB" dirty="0"/>
              <a:t>, which will be summoned in the </a:t>
            </a:r>
            <a:r>
              <a:rPr lang="en-GB" b="1" dirty="0"/>
              <a:t>trainer</a:t>
            </a:r>
            <a:r>
              <a:rPr lang="en-GB" dirty="0"/>
              <a:t>() later.</a:t>
            </a:r>
          </a:p>
        </p:txBody>
      </p:sp>
      <p:pic>
        <p:nvPicPr>
          <p:cNvPr id="7" name="Picture 6">
            <a:extLst>
              <a:ext uri="{FF2B5EF4-FFF2-40B4-BE49-F238E27FC236}">
                <a16:creationId xmlns:a16="http://schemas.microsoft.com/office/drawing/2014/main" id="{C455250B-5390-28A6-504E-461FA80121B1}"/>
              </a:ext>
            </a:extLst>
          </p:cNvPr>
          <p:cNvPicPr>
            <a:picLocks noChangeAspect="1"/>
          </p:cNvPicPr>
          <p:nvPr/>
        </p:nvPicPr>
        <p:blipFill>
          <a:blip r:embed="rId2"/>
          <a:stretch>
            <a:fillRect/>
          </a:stretch>
        </p:blipFill>
        <p:spPr>
          <a:xfrm>
            <a:off x="6096000" y="2154467"/>
            <a:ext cx="6030167" cy="3705742"/>
          </a:xfrm>
          <a:prstGeom prst="rect">
            <a:avLst/>
          </a:prstGeom>
        </p:spPr>
      </p:pic>
    </p:spTree>
    <p:extLst>
      <p:ext uri="{BB962C8B-B14F-4D97-AF65-F5344CB8AC3E}">
        <p14:creationId xmlns:p14="http://schemas.microsoft.com/office/powerpoint/2010/main" val="28040829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852659-0D91-C13B-6A9F-B688CF7A081D}"/>
              </a:ext>
            </a:extLst>
          </p:cNvPr>
          <p:cNvSpPr>
            <a:spLocks noGrp="1"/>
          </p:cNvSpPr>
          <p:nvPr>
            <p:ph type="title"/>
          </p:nvPr>
        </p:nvSpPr>
        <p:spPr/>
        <p:txBody>
          <a:bodyPr/>
          <a:lstStyle/>
          <a:p>
            <a:r>
              <a:rPr lang="en-GB" dirty="0"/>
              <a:t>From binary cross entropy…</a:t>
            </a:r>
            <a:endParaRPr lang="en-SG" dirty="0"/>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0ABFA246-AA73-67B0-2D31-98CDFA32F1EB}"/>
                  </a:ext>
                </a:extLst>
              </p:cNvPr>
              <p:cNvSpPr>
                <a:spLocks noGrp="1"/>
              </p:cNvSpPr>
              <p:nvPr>
                <p:ph idx="1"/>
              </p:nvPr>
            </p:nvSpPr>
            <p:spPr>
              <a:xfrm>
                <a:off x="838200" y="1825624"/>
                <a:ext cx="10515600" cy="5032375"/>
              </a:xfrm>
            </p:spPr>
            <p:txBody>
              <a:bodyPr>
                <a:normAutofit/>
              </a:bodyPr>
              <a:lstStyle/>
              <a:p>
                <a:r>
                  <a:rPr lang="en-GB" dirty="0"/>
                  <a:t>Speaking of, in the case of the </a:t>
                </a:r>
                <a:r>
                  <a:rPr lang="en-GB" b="1" dirty="0"/>
                  <a:t>binary</a:t>
                </a:r>
                <a:r>
                  <a:rPr lang="en-GB" dirty="0"/>
                  <a:t> </a:t>
                </a:r>
                <a:r>
                  <a:rPr lang="en-GB" b="1" dirty="0"/>
                  <a:t>classification</a:t>
                </a:r>
                <a:r>
                  <a:rPr lang="en-GB" dirty="0"/>
                  <a:t>, we used the following loss function, namely the </a:t>
                </a:r>
                <a:r>
                  <a:rPr lang="en-GB" b="1" dirty="0"/>
                  <a:t>log-likelihood function</a:t>
                </a:r>
                <a:r>
                  <a:rPr lang="en-GB" dirty="0"/>
                  <a:t>.</a:t>
                </a:r>
              </a:p>
              <a:p>
                <a:pPr marL="0" indent="0">
                  <a:buNone/>
                </a:pPr>
                <a14:m>
                  <m:oMathPara xmlns:m="http://schemas.openxmlformats.org/officeDocument/2006/math">
                    <m:oMathParaPr>
                      <m:jc m:val="centerGroup"/>
                    </m:oMathParaPr>
                    <m:oMath xmlns:m="http://schemas.openxmlformats.org/officeDocument/2006/math">
                      <m:r>
                        <a:rPr lang="en-GB" i="1" dirty="0" smtClean="0">
                          <a:latin typeface="Cambria Math" panose="02040503050406030204" pitchFamily="18" charset="0"/>
                        </a:rPr>
                        <m:t>𝐿</m:t>
                      </m:r>
                      <m:r>
                        <a:rPr lang="en-GB" i="1" dirty="0" smtClean="0">
                          <a:latin typeface="Cambria Math" panose="02040503050406030204" pitchFamily="18" charset="0"/>
                        </a:rPr>
                        <m:t>(</m:t>
                      </m:r>
                      <m:r>
                        <a:rPr lang="en-GB" i="1" dirty="0" smtClean="0">
                          <a:latin typeface="Cambria Math" panose="02040503050406030204" pitchFamily="18" charset="0"/>
                        </a:rPr>
                        <m:t>𝑥</m:t>
                      </m:r>
                      <m:r>
                        <a:rPr lang="en-GB" i="1" dirty="0" smtClean="0">
                          <a:latin typeface="Cambria Math" panose="02040503050406030204" pitchFamily="18" charset="0"/>
                        </a:rPr>
                        <m:t>, </m:t>
                      </m:r>
                      <m:r>
                        <a:rPr lang="en-GB" i="1" dirty="0" smtClean="0">
                          <a:latin typeface="Cambria Math" panose="02040503050406030204" pitchFamily="18" charset="0"/>
                        </a:rPr>
                        <m:t>𝑦</m:t>
                      </m:r>
                      <m:r>
                        <a:rPr lang="en-GB" i="1" dirty="0" smtClean="0">
                          <a:latin typeface="Cambria Math" panose="02040503050406030204" pitchFamily="18" charset="0"/>
                        </a:rPr>
                        <m:t>) = −</m:t>
                      </m:r>
                      <m:f>
                        <m:fPr>
                          <m:ctrlPr>
                            <a:rPr lang="en-GB" i="1" dirty="0" smtClean="0">
                              <a:latin typeface="Cambria Math" panose="02040503050406030204" pitchFamily="18" charset="0"/>
                            </a:rPr>
                          </m:ctrlPr>
                        </m:fPr>
                        <m:num>
                          <m:r>
                            <a:rPr lang="en-GB" i="1" dirty="0" smtClean="0">
                              <a:latin typeface="Cambria Math" panose="02040503050406030204" pitchFamily="18" charset="0"/>
                            </a:rPr>
                            <m:t>1</m:t>
                          </m:r>
                        </m:num>
                        <m:den>
                          <m:r>
                            <a:rPr lang="en-GB" i="1" dirty="0" smtClean="0">
                              <a:latin typeface="Cambria Math" panose="02040503050406030204" pitchFamily="18" charset="0"/>
                            </a:rPr>
                            <m:t>𝑁</m:t>
                          </m:r>
                        </m:den>
                      </m:f>
                      <m:nary>
                        <m:naryPr>
                          <m:chr m:val="∑"/>
                          <m:ctrlPr>
                            <a:rPr lang="en-GB" i="1" dirty="0" smtClean="0">
                              <a:latin typeface="Cambria Math" panose="02040503050406030204" pitchFamily="18" charset="0"/>
                            </a:rPr>
                          </m:ctrlPr>
                        </m:naryPr>
                        <m:sub>
                          <m:r>
                            <a:rPr lang="en-GB" i="1" dirty="0" smtClean="0">
                              <a:latin typeface="Cambria Math" panose="02040503050406030204" pitchFamily="18" charset="0"/>
                            </a:rPr>
                            <m:t>𝑘</m:t>
                          </m:r>
                        </m:sub>
                        <m:sup>
                          <m:r>
                            <a:rPr lang="en-GB" i="1" dirty="0" smtClean="0">
                              <a:latin typeface="Cambria Math" panose="02040503050406030204" pitchFamily="18" charset="0"/>
                            </a:rPr>
                            <m:t>𝑁</m:t>
                          </m:r>
                        </m:sup>
                        <m:e>
                          <m:sSub>
                            <m:sSubPr>
                              <m:ctrlPr>
                                <a:rPr lang="en-GB" i="1" dirty="0">
                                  <a:latin typeface="Cambria Math" panose="02040503050406030204" pitchFamily="18" charset="0"/>
                                </a:rPr>
                              </m:ctrlPr>
                            </m:sSubPr>
                            <m:e>
                              <m:r>
                                <a:rPr lang="en-GB" i="1" dirty="0">
                                  <a:latin typeface="Cambria Math" panose="02040503050406030204" pitchFamily="18" charset="0"/>
                                </a:rPr>
                                <m:t>𝑦</m:t>
                              </m:r>
                            </m:e>
                            <m:sub>
                              <m:r>
                                <a:rPr lang="en-GB" i="1" dirty="0">
                                  <a:latin typeface="Cambria Math" panose="02040503050406030204" pitchFamily="18" charset="0"/>
                                </a:rPr>
                                <m:t>𝑘</m:t>
                              </m:r>
                            </m:sub>
                          </m:sSub>
                        </m:e>
                      </m:nary>
                      <m:func>
                        <m:funcPr>
                          <m:ctrlPr>
                            <a:rPr lang="en-GB" b="0" i="1" dirty="0" smtClean="0">
                              <a:latin typeface="Cambria Math" panose="02040503050406030204" pitchFamily="18" charset="0"/>
                            </a:rPr>
                          </m:ctrlPr>
                        </m:funcPr>
                        <m:fName>
                          <m:r>
                            <m:rPr>
                              <m:sty m:val="p"/>
                            </m:rPr>
                            <a:rPr lang="en-GB" i="0" dirty="0" smtClean="0">
                              <a:latin typeface="Cambria Math" panose="02040503050406030204" pitchFamily="18" charset="0"/>
                            </a:rPr>
                            <m:t>ln</m:t>
                          </m:r>
                        </m:fName>
                        <m:e>
                          <m:d>
                            <m:dPr>
                              <m:ctrlPr>
                                <a:rPr lang="en-GB" i="1" dirty="0" smtClean="0">
                                  <a:latin typeface="Cambria Math" panose="02040503050406030204" pitchFamily="18" charset="0"/>
                                </a:rPr>
                              </m:ctrlPr>
                            </m:dPr>
                            <m:e>
                              <m:r>
                                <a:rPr lang="en-GB" i="1" dirty="0" smtClean="0">
                                  <a:latin typeface="Cambria Math" panose="02040503050406030204" pitchFamily="18" charset="0"/>
                                </a:rPr>
                                <m:t>𝑝</m:t>
                              </m:r>
                              <m:d>
                                <m:dPr>
                                  <m:ctrlPr>
                                    <a:rPr lang="en-GB" i="1" dirty="0" smtClean="0">
                                      <a:latin typeface="Cambria Math" panose="02040503050406030204" pitchFamily="18" charset="0"/>
                                    </a:rPr>
                                  </m:ctrlPr>
                                </m:dPr>
                                <m:e>
                                  <m:sSub>
                                    <m:sSubPr>
                                      <m:ctrlPr>
                                        <a:rPr lang="en-GB" i="1" dirty="0" err="1" smtClean="0">
                                          <a:latin typeface="Cambria Math" panose="02040503050406030204" pitchFamily="18" charset="0"/>
                                        </a:rPr>
                                      </m:ctrlPr>
                                    </m:sSubPr>
                                    <m:e>
                                      <m:r>
                                        <a:rPr lang="en-GB" i="1" dirty="0" err="1" smtClean="0">
                                          <a:latin typeface="Cambria Math" panose="02040503050406030204" pitchFamily="18" charset="0"/>
                                        </a:rPr>
                                        <m:t>𝑥</m:t>
                                      </m:r>
                                    </m:e>
                                    <m:sub>
                                      <m:r>
                                        <a:rPr lang="en-GB" i="1" dirty="0" err="1" smtClean="0">
                                          <a:latin typeface="Cambria Math" panose="02040503050406030204" pitchFamily="18" charset="0"/>
                                        </a:rPr>
                                        <m:t>𝑘</m:t>
                                      </m:r>
                                    </m:sub>
                                  </m:sSub>
                                </m:e>
                              </m:d>
                            </m:e>
                          </m:d>
                        </m:e>
                      </m:func>
                      <m:r>
                        <a:rPr lang="en-GB" i="1" dirty="0" smtClean="0">
                          <a:latin typeface="Cambria Math" panose="02040503050406030204" pitchFamily="18" charset="0"/>
                        </a:rPr>
                        <m:t>+</m:t>
                      </m:r>
                      <m:d>
                        <m:dPr>
                          <m:ctrlPr>
                            <a:rPr lang="en-GB" i="1" dirty="0" smtClean="0">
                              <a:latin typeface="Cambria Math" panose="02040503050406030204" pitchFamily="18" charset="0"/>
                            </a:rPr>
                          </m:ctrlPr>
                        </m:dPr>
                        <m:e>
                          <m:r>
                            <a:rPr lang="en-GB" i="1" dirty="0" smtClean="0">
                              <a:latin typeface="Cambria Math" panose="02040503050406030204" pitchFamily="18" charset="0"/>
                            </a:rPr>
                            <m:t>1− </m:t>
                          </m:r>
                          <m:sSub>
                            <m:sSubPr>
                              <m:ctrlPr>
                                <a:rPr lang="en-GB" i="1" dirty="0" err="1" smtClean="0">
                                  <a:latin typeface="Cambria Math" panose="02040503050406030204" pitchFamily="18" charset="0"/>
                                </a:rPr>
                              </m:ctrlPr>
                            </m:sSubPr>
                            <m:e>
                              <m:r>
                                <a:rPr lang="en-GB" i="1" dirty="0" err="1" smtClean="0">
                                  <a:latin typeface="Cambria Math" panose="02040503050406030204" pitchFamily="18" charset="0"/>
                                </a:rPr>
                                <m:t>𝑦</m:t>
                              </m:r>
                            </m:e>
                            <m:sub>
                              <m:r>
                                <a:rPr lang="en-GB" i="1" dirty="0" err="1" smtClean="0">
                                  <a:latin typeface="Cambria Math" panose="02040503050406030204" pitchFamily="18" charset="0"/>
                                </a:rPr>
                                <m:t>𝑘</m:t>
                              </m:r>
                            </m:sub>
                          </m:sSub>
                        </m:e>
                      </m:d>
                      <m:func>
                        <m:funcPr>
                          <m:ctrlPr>
                            <a:rPr lang="en-GB" i="1" dirty="0" smtClean="0">
                              <a:latin typeface="Cambria Math" panose="02040503050406030204" pitchFamily="18" charset="0"/>
                            </a:rPr>
                          </m:ctrlPr>
                        </m:funcPr>
                        <m:fName>
                          <m:r>
                            <m:rPr>
                              <m:sty m:val="p"/>
                            </m:rPr>
                            <a:rPr lang="en-GB" i="0" dirty="0" smtClean="0">
                              <a:latin typeface="Cambria Math" panose="02040503050406030204" pitchFamily="18" charset="0"/>
                            </a:rPr>
                            <m:t>ln</m:t>
                          </m:r>
                        </m:fName>
                        <m:e>
                          <m:d>
                            <m:dPr>
                              <m:ctrlPr>
                                <a:rPr lang="en-GB" i="1" dirty="0" smtClean="0">
                                  <a:latin typeface="Cambria Math" panose="02040503050406030204" pitchFamily="18" charset="0"/>
                                </a:rPr>
                              </m:ctrlPr>
                            </m:dPr>
                            <m:e>
                              <m:r>
                                <a:rPr lang="en-GB" i="1" dirty="0" smtClean="0">
                                  <a:latin typeface="Cambria Math" panose="02040503050406030204" pitchFamily="18" charset="0"/>
                                </a:rPr>
                                <m:t>1 − </m:t>
                              </m:r>
                              <m:r>
                                <a:rPr lang="en-GB" i="1" dirty="0" smtClean="0">
                                  <a:latin typeface="Cambria Math" panose="02040503050406030204" pitchFamily="18" charset="0"/>
                                </a:rPr>
                                <m:t>𝑝</m:t>
                              </m:r>
                              <m:d>
                                <m:dPr>
                                  <m:ctrlPr>
                                    <a:rPr lang="en-GB" i="1" dirty="0" smtClean="0">
                                      <a:latin typeface="Cambria Math" panose="02040503050406030204" pitchFamily="18" charset="0"/>
                                    </a:rPr>
                                  </m:ctrlPr>
                                </m:dPr>
                                <m:e>
                                  <m:sSub>
                                    <m:sSubPr>
                                      <m:ctrlPr>
                                        <a:rPr lang="en-GB" i="1" dirty="0" err="1" smtClean="0">
                                          <a:latin typeface="Cambria Math" panose="02040503050406030204" pitchFamily="18" charset="0"/>
                                        </a:rPr>
                                      </m:ctrlPr>
                                    </m:sSubPr>
                                    <m:e>
                                      <m:r>
                                        <a:rPr lang="en-GB" i="1" dirty="0" err="1" smtClean="0">
                                          <a:latin typeface="Cambria Math" panose="02040503050406030204" pitchFamily="18" charset="0"/>
                                        </a:rPr>
                                        <m:t>𝑥</m:t>
                                      </m:r>
                                    </m:e>
                                    <m:sub>
                                      <m:r>
                                        <a:rPr lang="en-GB" i="1" dirty="0" err="1" smtClean="0">
                                          <a:latin typeface="Cambria Math" panose="02040503050406030204" pitchFamily="18" charset="0"/>
                                        </a:rPr>
                                        <m:t>𝑘</m:t>
                                      </m:r>
                                    </m:sub>
                                  </m:sSub>
                                </m:e>
                              </m:d>
                            </m:e>
                          </m:d>
                        </m:e>
                      </m:func>
                    </m:oMath>
                  </m:oMathPara>
                </a14:m>
                <a:endParaRPr lang="en-SG" dirty="0"/>
              </a:p>
              <a:p>
                <a:r>
                  <a:rPr lang="en-GB" dirty="0"/>
                  <a:t>But in the case of MNIST, </a:t>
                </a:r>
                <a:r>
                  <a:rPr lang="en-GB" b="1" dirty="0"/>
                  <a:t>we have more than two classes…</a:t>
                </a:r>
              </a:p>
              <a:p>
                <a:pPr marL="0" indent="0">
                  <a:buNone/>
                </a:pPr>
                <a:endParaRPr lang="en-GB" b="1" dirty="0">
                  <a:solidFill>
                    <a:srgbClr val="7030A0"/>
                  </a:solidFill>
                </a:endParaRPr>
              </a:p>
              <a:p>
                <a:pPr marL="0" indent="0">
                  <a:buNone/>
                </a:pPr>
                <a:r>
                  <a:rPr lang="en-GB" b="1" dirty="0">
                    <a:solidFill>
                      <a:srgbClr val="7030A0"/>
                    </a:solidFill>
                  </a:rPr>
                  <a:t>How does the loss function change now that we have </a:t>
                </a:r>
                <a14:m>
                  <m:oMath xmlns:m="http://schemas.openxmlformats.org/officeDocument/2006/math">
                    <m:r>
                      <a:rPr lang="en-GB" b="1" i="1" dirty="0" smtClean="0">
                        <a:solidFill>
                          <a:srgbClr val="7030A0"/>
                        </a:solidFill>
                        <a:latin typeface="Cambria Math" panose="02040503050406030204" pitchFamily="18" charset="0"/>
                      </a:rPr>
                      <m:t>𝑵</m:t>
                    </m:r>
                    <m:r>
                      <a:rPr lang="en-GB" b="1" i="1" dirty="0" smtClean="0">
                        <a:solidFill>
                          <a:srgbClr val="7030A0"/>
                        </a:solidFill>
                        <a:latin typeface="Cambria Math" panose="02040503050406030204" pitchFamily="18" charset="0"/>
                      </a:rPr>
                      <m:t>&gt;</m:t>
                    </m:r>
                    <m:r>
                      <a:rPr lang="en-GB" b="1" i="1" dirty="0" smtClean="0">
                        <a:solidFill>
                          <a:srgbClr val="7030A0"/>
                        </a:solidFill>
                        <a:latin typeface="Cambria Math" panose="02040503050406030204" pitchFamily="18" charset="0"/>
                      </a:rPr>
                      <m:t>𝟐</m:t>
                    </m:r>
                  </m:oMath>
                </a14:m>
                <a:r>
                  <a:rPr lang="en-GB" b="1" dirty="0">
                    <a:solidFill>
                      <a:srgbClr val="7030A0"/>
                    </a:solidFill>
                  </a:rPr>
                  <a:t> classes?</a:t>
                </a:r>
              </a:p>
            </p:txBody>
          </p:sp>
        </mc:Choice>
        <mc:Fallback xmlns="">
          <p:sp>
            <p:nvSpPr>
              <p:cNvPr id="5" name="Content Placeholder 4">
                <a:extLst>
                  <a:ext uri="{FF2B5EF4-FFF2-40B4-BE49-F238E27FC236}">
                    <a16:creationId xmlns:a16="http://schemas.microsoft.com/office/drawing/2014/main" id="{0ABFA246-AA73-67B0-2D31-98CDFA32F1EB}"/>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a:stretch>
              </a:blipFill>
            </p:spPr>
            <p:txBody>
              <a:bodyPr/>
              <a:lstStyle/>
              <a:p>
                <a:r>
                  <a:rPr lang="en-SG">
                    <a:noFill/>
                  </a:rPr>
                  <a:t> </a:t>
                </a:r>
              </a:p>
            </p:txBody>
          </p:sp>
        </mc:Fallback>
      </mc:AlternateContent>
    </p:spTree>
    <p:extLst>
      <p:ext uri="{BB962C8B-B14F-4D97-AF65-F5344CB8AC3E}">
        <p14:creationId xmlns:p14="http://schemas.microsoft.com/office/powerpoint/2010/main" val="39315716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299F1-D18C-ED8D-1EF1-E2042C474C45}"/>
              </a:ext>
            </a:extLst>
          </p:cNvPr>
          <p:cNvSpPr>
            <a:spLocks noGrp="1"/>
          </p:cNvSpPr>
          <p:nvPr>
            <p:ph type="title"/>
          </p:nvPr>
        </p:nvSpPr>
        <p:spPr/>
        <p:txBody>
          <a:bodyPr/>
          <a:lstStyle/>
          <a:p>
            <a:r>
              <a:rPr lang="en-GB" dirty="0"/>
              <a:t>…To multi-class cross entropy!</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F1D478A-0975-EE46-490C-B98DC55AC938}"/>
                  </a:ext>
                </a:extLst>
              </p:cNvPr>
              <p:cNvSpPr>
                <a:spLocks noGrp="1"/>
              </p:cNvSpPr>
              <p:nvPr>
                <p:ph idx="1"/>
              </p:nvPr>
            </p:nvSpPr>
            <p:spPr>
              <a:xfrm>
                <a:off x="838200" y="1825624"/>
                <a:ext cx="10515600" cy="5032375"/>
              </a:xfrm>
            </p:spPr>
            <p:txBody>
              <a:bodyPr>
                <a:normAutofit/>
              </a:bodyPr>
              <a:lstStyle/>
              <a:p>
                <a:pPr marL="0" indent="0">
                  <a:buNone/>
                </a:pPr>
                <a:r>
                  <a:rPr lang="en-GB" dirty="0"/>
                  <a:t>The adjustment is actually quite simple, and the </a:t>
                </a:r>
                <a:r>
                  <a:rPr lang="en-GB" b="1" dirty="0"/>
                  <a:t>multi-class cross-entropy loss function </a:t>
                </a:r>
                <a:r>
                  <a:rPr lang="en-GB" dirty="0"/>
                  <a:t>simply rewrites as shown below:</a:t>
                </a:r>
              </a:p>
              <a:p>
                <a:pPr marL="0" indent="0">
                  <a:buNone/>
                </a:pPr>
                <a14:m>
                  <m:oMathPara xmlns:m="http://schemas.openxmlformats.org/officeDocument/2006/math">
                    <m:oMathParaPr>
                      <m:jc m:val="centerGroup"/>
                    </m:oMathParaPr>
                    <m:oMath xmlns:m="http://schemas.openxmlformats.org/officeDocument/2006/math">
                      <m:r>
                        <a:rPr lang="en-GB" i="1" dirty="0" smtClean="0">
                          <a:latin typeface="Cambria Math" panose="02040503050406030204" pitchFamily="18" charset="0"/>
                        </a:rPr>
                        <m:t>𝐿</m:t>
                      </m:r>
                      <m:d>
                        <m:dPr>
                          <m:ctrlPr>
                            <a:rPr lang="en-GB" i="1" dirty="0" smtClean="0">
                              <a:latin typeface="Cambria Math" panose="02040503050406030204" pitchFamily="18" charset="0"/>
                            </a:rPr>
                          </m:ctrlPr>
                        </m:dPr>
                        <m:e>
                          <m:r>
                            <a:rPr lang="en-GB" i="1" dirty="0" smtClean="0">
                              <a:latin typeface="Cambria Math" panose="02040503050406030204" pitchFamily="18" charset="0"/>
                            </a:rPr>
                            <m:t>𝑥</m:t>
                          </m:r>
                          <m:r>
                            <a:rPr lang="en-GB" i="1" dirty="0" smtClean="0">
                              <a:latin typeface="Cambria Math" panose="02040503050406030204" pitchFamily="18" charset="0"/>
                            </a:rPr>
                            <m:t>, </m:t>
                          </m:r>
                          <m:r>
                            <a:rPr lang="en-GB" i="1" dirty="0" smtClean="0">
                              <a:latin typeface="Cambria Math" panose="02040503050406030204" pitchFamily="18" charset="0"/>
                            </a:rPr>
                            <m:t>𝑦</m:t>
                          </m:r>
                        </m:e>
                      </m:d>
                      <m:r>
                        <a:rPr lang="en-GB" i="1" dirty="0" smtClean="0">
                          <a:latin typeface="Cambria Math" panose="02040503050406030204" pitchFamily="18" charset="0"/>
                        </a:rPr>
                        <m:t>= −</m:t>
                      </m:r>
                      <m:f>
                        <m:fPr>
                          <m:ctrlPr>
                            <a:rPr lang="en-GB" i="1" dirty="0" smtClean="0">
                              <a:latin typeface="Cambria Math" panose="02040503050406030204" pitchFamily="18" charset="0"/>
                            </a:rPr>
                          </m:ctrlPr>
                        </m:fPr>
                        <m:num>
                          <m:r>
                            <a:rPr lang="en-GB" i="1" dirty="0" smtClean="0">
                              <a:latin typeface="Cambria Math" panose="02040503050406030204" pitchFamily="18" charset="0"/>
                            </a:rPr>
                            <m:t>1</m:t>
                          </m:r>
                        </m:num>
                        <m:den>
                          <m:r>
                            <a:rPr lang="en-GB" i="1" dirty="0" smtClean="0">
                              <a:latin typeface="Cambria Math" panose="02040503050406030204" pitchFamily="18" charset="0"/>
                            </a:rPr>
                            <m:t>𝑁</m:t>
                          </m:r>
                        </m:den>
                      </m:f>
                      <m:nary>
                        <m:naryPr>
                          <m:chr m:val="∑"/>
                          <m:ctrlPr>
                            <a:rPr lang="en-GB" i="1" dirty="0" smtClean="0">
                              <a:latin typeface="Cambria Math" panose="02040503050406030204" pitchFamily="18" charset="0"/>
                            </a:rPr>
                          </m:ctrlPr>
                        </m:naryPr>
                        <m:sub>
                          <m:r>
                            <a:rPr lang="en-GB" i="1" dirty="0" smtClean="0">
                              <a:latin typeface="Cambria Math" panose="02040503050406030204" pitchFamily="18" charset="0"/>
                            </a:rPr>
                            <m:t>𝑘</m:t>
                          </m:r>
                        </m:sub>
                        <m:sup>
                          <m:r>
                            <a:rPr lang="en-GB" i="1" dirty="0" smtClean="0">
                              <a:latin typeface="Cambria Math" panose="02040503050406030204" pitchFamily="18" charset="0"/>
                            </a:rPr>
                            <m:t>𝑁</m:t>
                          </m:r>
                        </m:sup>
                        <m:e>
                          <m:nary>
                            <m:naryPr>
                              <m:chr m:val="∑"/>
                              <m:ctrlPr>
                                <a:rPr lang="en-GB" i="1" dirty="0">
                                  <a:latin typeface="Cambria Math" panose="02040503050406030204" pitchFamily="18" charset="0"/>
                                </a:rPr>
                              </m:ctrlPr>
                            </m:naryPr>
                            <m:sub>
                              <m:r>
                                <a:rPr lang="en-GB" i="1" dirty="0">
                                  <a:latin typeface="Cambria Math" panose="02040503050406030204" pitchFamily="18" charset="0"/>
                                </a:rPr>
                                <m:t>𝑖</m:t>
                              </m:r>
                              <m:r>
                                <a:rPr lang="en-GB" i="1" dirty="0">
                                  <a:latin typeface="Cambria Math" panose="02040503050406030204" pitchFamily="18" charset="0"/>
                                </a:rPr>
                                <m:t>=0</m:t>
                              </m:r>
                            </m:sub>
                            <m:sup>
                              <m:r>
                                <a:rPr lang="en-GB" i="1" dirty="0">
                                  <a:latin typeface="Cambria Math" panose="02040503050406030204" pitchFamily="18" charset="0"/>
                                </a:rPr>
                                <m:t>9</m:t>
                              </m:r>
                            </m:sup>
                            <m:e>
                              <m:sSubSup>
                                <m:sSubSupPr>
                                  <m:ctrlPr>
                                    <a:rPr lang="en-GB" i="1" dirty="0">
                                      <a:latin typeface="Cambria Math" panose="02040503050406030204" pitchFamily="18" charset="0"/>
                                    </a:rPr>
                                  </m:ctrlPr>
                                </m:sSubSupPr>
                                <m:e>
                                  <m:r>
                                    <a:rPr lang="en-GB" i="1" dirty="0">
                                      <a:latin typeface="Cambria Math" panose="02040503050406030204" pitchFamily="18" charset="0"/>
                                    </a:rPr>
                                    <m:t>𝑦</m:t>
                                  </m:r>
                                </m:e>
                                <m:sub>
                                  <m:r>
                                    <a:rPr lang="en-GB" i="1" dirty="0">
                                      <a:latin typeface="Cambria Math" panose="02040503050406030204" pitchFamily="18" charset="0"/>
                                    </a:rPr>
                                    <m:t>𝑘</m:t>
                                  </m:r>
                                </m:sub>
                                <m:sup>
                                  <m:r>
                                    <a:rPr lang="en-GB" i="1" dirty="0">
                                      <a:latin typeface="Cambria Math" panose="02040503050406030204" pitchFamily="18" charset="0"/>
                                    </a:rPr>
                                    <m:t>𝑖</m:t>
                                  </m:r>
                                </m:sup>
                              </m:sSubSup>
                            </m:e>
                          </m:nary>
                          <m:func>
                            <m:funcPr>
                              <m:ctrlPr>
                                <a:rPr lang="en-GB" i="1" dirty="0">
                                  <a:latin typeface="Cambria Math" panose="02040503050406030204" pitchFamily="18" charset="0"/>
                                </a:rPr>
                              </m:ctrlPr>
                            </m:funcPr>
                            <m:fName>
                              <m:r>
                                <m:rPr>
                                  <m:sty m:val="p"/>
                                </m:rPr>
                                <a:rPr lang="en-GB" dirty="0">
                                  <a:latin typeface="Cambria Math" panose="02040503050406030204" pitchFamily="18" charset="0"/>
                                </a:rPr>
                                <m:t>ln</m:t>
                              </m:r>
                            </m:fName>
                            <m:e>
                              <m:d>
                                <m:dPr>
                                  <m:ctrlPr>
                                    <a:rPr lang="en-GB" i="1" dirty="0">
                                      <a:latin typeface="Cambria Math" panose="02040503050406030204" pitchFamily="18" charset="0"/>
                                    </a:rPr>
                                  </m:ctrlPr>
                                </m:dPr>
                                <m:e>
                                  <m:sSub>
                                    <m:sSubPr>
                                      <m:ctrlPr>
                                        <a:rPr lang="en-GB" i="1" dirty="0">
                                          <a:latin typeface="Cambria Math" panose="02040503050406030204" pitchFamily="18" charset="0"/>
                                        </a:rPr>
                                      </m:ctrlPr>
                                    </m:sSubPr>
                                    <m:e>
                                      <m:r>
                                        <a:rPr lang="en-GB" i="1" dirty="0">
                                          <a:latin typeface="Cambria Math" panose="02040503050406030204" pitchFamily="18" charset="0"/>
                                        </a:rPr>
                                        <m:t>𝑝</m:t>
                                      </m:r>
                                    </m:e>
                                    <m:sub>
                                      <m:r>
                                        <a:rPr lang="en-GB" i="1" dirty="0">
                                          <a:latin typeface="Cambria Math" panose="02040503050406030204" pitchFamily="18" charset="0"/>
                                        </a:rPr>
                                        <m:t>𝑖</m:t>
                                      </m:r>
                                    </m:sub>
                                  </m:sSub>
                                  <m:d>
                                    <m:dPr>
                                      <m:ctrlPr>
                                        <a:rPr lang="en-GB" i="1" dirty="0">
                                          <a:latin typeface="Cambria Math" panose="02040503050406030204" pitchFamily="18" charset="0"/>
                                        </a:rPr>
                                      </m:ctrlPr>
                                    </m:dPr>
                                    <m:e>
                                      <m:sSub>
                                        <m:sSubPr>
                                          <m:ctrlPr>
                                            <a:rPr lang="en-GB" i="1" dirty="0" err="1">
                                              <a:latin typeface="Cambria Math" panose="02040503050406030204" pitchFamily="18" charset="0"/>
                                            </a:rPr>
                                          </m:ctrlPr>
                                        </m:sSubPr>
                                        <m:e>
                                          <m:r>
                                            <a:rPr lang="en-GB" i="1" dirty="0" err="1">
                                              <a:latin typeface="Cambria Math" panose="02040503050406030204" pitchFamily="18" charset="0"/>
                                            </a:rPr>
                                            <m:t>𝑥</m:t>
                                          </m:r>
                                        </m:e>
                                        <m:sub>
                                          <m:r>
                                            <a:rPr lang="en-GB" i="1" dirty="0" err="1">
                                              <a:latin typeface="Cambria Math" panose="02040503050406030204" pitchFamily="18" charset="0"/>
                                            </a:rPr>
                                            <m:t>𝑘</m:t>
                                          </m:r>
                                        </m:sub>
                                      </m:sSub>
                                    </m:e>
                                  </m:d>
                                </m:e>
                              </m:d>
                            </m:e>
                          </m:func>
                        </m:e>
                      </m:nary>
                      <m:r>
                        <a:rPr lang="en-GB" b="0" i="1" dirty="0" smtClean="0">
                          <a:latin typeface="Cambria Math" panose="02040503050406030204" pitchFamily="18" charset="0"/>
                        </a:rPr>
                        <m:t>.</m:t>
                      </m:r>
                    </m:oMath>
                  </m:oMathPara>
                </a14:m>
                <a:endParaRPr lang="en-GB" dirty="0"/>
              </a:p>
              <a:p>
                <a:pPr marL="0" indent="0">
                  <a:buNone/>
                </a:pPr>
                <a:endParaRPr lang="en-GB" dirty="0"/>
              </a:p>
              <a:p>
                <a:pPr marL="0" indent="0">
                  <a:buNone/>
                </a:pPr>
                <a:r>
                  <a:rPr lang="en-GB" dirty="0"/>
                  <a:t>In the formula above,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𝑝</m:t>
                        </m:r>
                      </m:e>
                      <m:sub>
                        <m:r>
                          <a:rPr lang="en-GB" i="1" dirty="0" smtClean="0">
                            <a:latin typeface="Cambria Math" panose="02040503050406030204" pitchFamily="18" charset="0"/>
                          </a:rPr>
                          <m:t>𝑖</m:t>
                        </m:r>
                      </m:sub>
                    </m:sSub>
                    <m:r>
                      <a:rPr lang="en-GB" i="1" dirty="0" smtClean="0">
                        <a:latin typeface="Cambria Math" panose="02040503050406030204" pitchFamily="18" charset="0"/>
                      </a:rPr>
                      <m:t>(</m:t>
                    </m:r>
                    <m:sSub>
                      <m:sSubPr>
                        <m:ctrlPr>
                          <a:rPr lang="en-GB" i="1" dirty="0" err="1" smtClean="0">
                            <a:latin typeface="Cambria Math" panose="02040503050406030204" pitchFamily="18" charset="0"/>
                          </a:rPr>
                        </m:ctrlPr>
                      </m:sSubPr>
                      <m:e>
                        <m:r>
                          <a:rPr lang="en-GB" i="1" dirty="0" err="1" smtClean="0">
                            <a:latin typeface="Cambria Math" panose="02040503050406030204" pitchFamily="18" charset="0"/>
                          </a:rPr>
                          <m:t>𝑥</m:t>
                        </m:r>
                      </m:e>
                      <m:sub>
                        <m:r>
                          <a:rPr lang="en-GB" i="1" dirty="0" err="1" smtClean="0">
                            <a:latin typeface="Cambria Math" panose="02040503050406030204" pitchFamily="18" charset="0"/>
                          </a:rPr>
                          <m:t>𝑘</m:t>
                        </m:r>
                      </m:sub>
                    </m:sSub>
                    <m:r>
                      <a:rPr lang="en-GB" i="1" dirty="0" smtClean="0">
                        <a:latin typeface="Cambria Math" panose="02040503050406030204" pitchFamily="18" charset="0"/>
                      </a:rPr>
                      <m:t>) </m:t>
                    </m:r>
                  </m:oMath>
                </a14:m>
                <a:r>
                  <a:rPr lang="en-GB" dirty="0"/>
                  <a:t>denotes the </a:t>
                </a:r>
                <a:r>
                  <a:rPr lang="en-GB" b="1" dirty="0"/>
                  <a:t>probability for sample </a:t>
                </a:r>
                <a14:m>
                  <m:oMath xmlns:m="http://schemas.openxmlformats.org/officeDocument/2006/math">
                    <m:sSub>
                      <m:sSubPr>
                        <m:ctrlPr>
                          <a:rPr lang="en-GB" b="1" i="1" dirty="0" smtClean="0">
                            <a:latin typeface="Cambria Math" panose="02040503050406030204" pitchFamily="18" charset="0"/>
                          </a:rPr>
                        </m:ctrlPr>
                      </m:sSubPr>
                      <m:e>
                        <m:r>
                          <a:rPr lang="en-GB" b="1" i="1" dirty="0" smtClean="0">
                            <a:latin typeface="Cambria Math" panose="02040503050406030204" pitchFamily="18" charset="0"/>
                          </a:rPr>
                          <m:t>𝒙</m:t>
                        </m:r>
                      </m:e>
                      <m:sub>
                        <m:r>
                          <a:rPr lang="en-GB" b="1" i="1" dirty="0" smtClean="0">
                            <a:latin typeface="Cambria Math" panose="02040503050406030204" pitchFamily="18" charset="0"/>
                          </a:rPr>
                          <m:t>𝒌</m:t>
                        </m:r>
                      </m:sub>
                    </m:sSub>
                    <m:r>
                      <a:rPr lang="en-GB" b="1" i="1" dirty="0" smtClean="0">
                        <a:latin typeface="Cambria Math" panose="02040503050406030204" pitchFamily="18" charset="0"/>
                      </a:rPr>
                      <m:t> </m:t>
                    </m:r>
                  </m:oMath>
                </a14:m>
                <a:r>
                  <a:rPr lang="en-GB" b="1" dirty="0"/>
                  <a:t>of being of class </a:t>
                </a:r>
                <a14:m>
                  <m:oMath xmlns:m="http://schemas.openxmlformats.org/officeDocument/2006/math">
                    <m:r>
                      <a:rPr lang="en-GB" b="1" i="1" dirty="0" smtClean="0">
                        <a:latin typeface="Cambria Math" panose="02040503050406030204" pitchFamily="18" charset="0"/>
                      </a:rPr>
                      <m:t>𝒊</m:t>
                    </m:r>
                  </m:oMath>
                </a14:m>
                <a:r>
                  <a:rPr lang="en-GB" dirty="0"/>
                  <a:t>.</a:t>
                </a:r>
              </a:p>
              <a:p>
                <a:pPr marL="0" indent="0">
                  <a:buNone/>
                </a:pPr>
                <a:r>
                  <a:rPr lang="en-GB" dirty="0"/>
                  <a:t>In other words, it is the </a:t>
                </a:r>
                <a14:m>
                  <m:oMath xmlns:m="http://schemas.openxmlformats.org/officeDocument/2006/math">
                    <m:r>
                      <a:rPr lang="en-GB" i="1" dirty="0" smtClean="0">
                        <a:latin typeface="Cambria Math" panose="02040503050406030204" pitchFamily="18" charset="0"/>
                      </a:rPr>
                      <m:t>𝑖</m:t>
                    </m:r>
                  </m:oMath>
                </a14:m>
                <a:r>
                  <a:rPr lang="en-GB" dirty="0"/>
                  <a:t>-</a:t>
                </a:r>
                <a:r>
                  <a:rPr lang="en-GB" dirty="0" err="1"/>
                  <a:t>th</a:t>
                </a:r>
                <a:r>
                  <a:rPr lang="en-GB" dirty="0"/>
                  <a:t> value of the output vector produced by the model for sample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𝑥</m:t>
                        </m:r>
                      </m:e>
                      <m:sub>
                        <m:r>
                          <a:rPr lang="en-GB" i="1" dirty="0" smtClean="0">
                            <a:latin typeface="Cambria Math" panose="02040503050406030204" pitchFamily="18" charset="0"/>
                          </a:rPr>
                          <m:t>𝑘</m:t>
                        </m:r>
                      </m:sub>
                    </m:sSub>
                  </m:oMath>
                </a14:m>
                <a:r>
                  <a:rPr lang="en-GB" dirty="0"/>
                  <a:t>, </a:t>
                </a:r>
                <a:r>
                  <a:rPr lang="en-GB" b="1" dirty="0"/>
                  <a:t>after </a:t>
                </a:r>
                <a:r>
                  <a:rPr lang="en-GB" b="1" dirty="0" err="1"/>
                  <a:t>softmax</a:t>
                </a:r>
                <a:r>
                  <a:rPr lang="en-GB" b="1" dirty="0"/>
                  <a:t> has been applied to the output </a:t>
                </a:r>
                <a14:m>
                  <m:oMath xmlns:m="http://schemas.openxmlformats.org/officeDocument/2006/math">
                    <m:sSub>
                      <m:sSubPr>
                        <m:ctrlPr>
                          <a:rPr lang="en-GB" b="1" i="1" dirty="0" smtClean="0">
                            <a:latin typeface="Cambria Math" panose="02040503050406030204" pitchFamily="18" charset="0"/>
                          </a:rPr>
                        </m:ctrlPr>
                      </m:sSubPr>
                      <m:e>
                        <m:r>
                          <a:rPr lang="en-GB" b="1" i="1" dirty="0" smtClean="0">
                            <a:latin typeface="Cambria Math" panose="02040503050406030204" pitchFamily="18" charset="0"/>
                          </a:rPr>
                          <m:t>𝒐</m:t>
                        </m:r>
                      </m:e>
                      <m:sub>
                        <m:r>
                          <a:rPr lang="en-GB" b="1" i="1" dirty="0" smtClean="0">
                            <a:latin typeface="Cambria Math" panose="02040503050406030204" pitchFamily="18" charset="0"/>
                          </a:rPr>
                          <m:t>𝒊</m:t>
                        </m:r>
                      </m:sub>
                    </m:sSub>
                  </m:oMath>
                </a14:m>
                <a:r>
                  <a:rPr lang="en-GB" b="1" dirty="0"/>
                  <a:t> of the forward method of the model</a:t>
                </a:r>
                <a:r>
                  <a:rPr lang="en-GB" dirty="0"/>
                  <a:t>.</a:t>
                </a:r>
              </a:p>
              <a:p>
                <a:endParaRPr lang="en-SG" dirty="0"/>
              </a:p>
            </p:txBody>
          </p:sp>
        </mc:Choice>
        <mc:Fallback xmlns="">
          <p:sp>
            <p:nvSpPr>
              <p:cNvPr id="3" name="Content Placeholder 2">
                <a:extLst>
                  <a:ext uri="{FF2B5EF4-FFF2-40B4-BE49-F238E27FC236}">
                    <a16:creationId xmlns:a16="http://schemas.microsoft.com/office/drawing/2014/main" id="{CF1D478A-0975-EE46-490C-B98DC55AC938}"/>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r="-1391"/>
                </a:stretch>
              </a:blipFill>
            </p:spPr>
            <p:txBody>
              <a:bodyPr/>
              <a:lstStyle/>
              <a:p>
                <a:r>
                  <a:rPr lang="en-SG">
                    <a:noFill/>
                  </a:rPr>
                  <a:t> </a:t>
                </a:r>
              </a:p>
            </p:txBody>
          </p:sp>
        </mc:Fallback>
      </mc:AlternateContent>
    </p:spTree>
    <p:extLst>
      <p:ext uri="{BB962C8B-B14F-4D97-AF65-F5344CB8AC3E}">
        <p14:creationId xmlns:p14="http://schemas.microsoft.com/office/powerpoint/2010/main" val="3163596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8AB3E-DF60-4411-7415-7A8708334829}"/>
              </a:ext>
            </a:extLst>
          </p:cNvPr>
          <p:cNvSpPr>
            <a:spLocks noGrp="1"/>
          </p:cNvSpPr>
          <p:nvPr>
            <p:ph type="title"/>
          </p:nvPr>
        </p:nvSpPr>
        <p:spPr/>
        <p:txBody>
          <a:bodyPr/>
          <a:lstStyle/>
          <a:p>
            <a:r>
              <a:rPr lang="en-GB" dirty="0"/>
              <a:t>Introduction (Week 3)</a:t>
            </a:r>
            <a:endParaRPr lang="en-SG" dirty="0"/>
          </a:p>
        </p:txBody>
      </p:sp>
      <p:sp>
        <p:nvSpPr>
          <p:cNvPr id="3" name="Content Placeholder 2">
            <a:extLst>
              <a:ext uri="{FF2B5EF4-FFF2-40B4-BE49-F238E27FC236}">
                <a16:creationId xmlns:a16="http://schemas.microsoft.com/office/drawing/2014/main" id="{65B58308-C101-BC04-E972-00C74DE5080B}"/>
              </a:ext>
            </a:extLst>
          </p:cNvPr>
          <p:cNvSpPr>
            <a:spLocks noGrp="1"/>
          </p:cNvSpPr>
          <p:nvPr>
            <p:ph idx="1"/>
          </p:nvPr>
        </p:nvSpPr>
        <p:spPr>
          <a:xfrm>
            <a:off x="838200" y="1825624"/>
            <a:ext cx="10515600" cy="5032375"/>
          </a:xfrm>
        </p:spPr>
        <p:txBody>
          <a:bodyPr/>
          <a:lstStyle/>
          <a:p>
            <a:pPr marL="514350" indent="-514350">
              <a:buFont typeface="+mj-lt"/>
              <a:buAutoNum type="arabicPeriod" startAt="16"/>
            </a:pPr>
            <a:r>
              <a:rPr lang="en-GB" dirty="0"/>
              <a:t>What are the </a:t>
            </a:r>
            <a:r>
              <a:rPr lang="en-GB" b="1" dirty="0"/>
              <a:t>Dataset</a:t>
            </a:r>
            <a:r>
              <a:rPr lang="en-GB" dirty="0"/>
              <a:t> and </a:t>
            </a:r>
            <a:r>
              <a:rPr lang="en-GB" b="1" dirty="0" err="1"/>
              <a:t>Dataloader</a:t>
            </a:r>
            <a:r>
              <a:rPr lang="en-GB" dirty="0"/>
              <a:t> objects in </a:t>
            </a:r>
            <a:r>
              <a:rPr lang="en-GB" b="1" dirty="0" err="1"/>
              <a:t>PyTorch</a:t>
            </a:r>
            <a:r>
              <a:rPr lang="en-GB" dirty="0"/>
              <a:t>?</a:t>
            </a:r>
          </a:p>
          <a:p>
            <a:pPr marL="514350" indent="-514350">
              <a:buFont typeface="+mj-lt"/>
              <a:buAutoNum type="arabicPeriod" startAt="16"/>
            </a:pPr>
            <a:r>
              <a:rPr lang="en-GB" dirty="0"/>
              <a:t>How to implement a custom </a:t>
            </a:r>
            <a:r>
              <a:rPr lang="en-GB" b="1" dirty="0" err="1"/>
              <a:t>Dataloader</a:t>
            </a:r>
            <a:r>
              <a:rPr lang="en-GB" dirty="0"/>
              <a:t> and </a:t>
            </a:r>
            <a:r>
              <a:rPr lang="en-GB" b="1" dirty="0"/>
              <a:t>Dataset</a:t>
            </a:r>
            <a:r>
              <a:rPr lang="en-GB" dirty="0"/>
              <a:t> object in </a:t>
            </a:r>
            <a:r>
              <a:rPr lang="en-GB" dirty="0" err="1"/>
              <a:t>PyTorch</a:t>
            </a:r>
            <a:r>
              <a:rPr lang="en-GB" dirty="0"/>
              <a:t>?</a:t>
            </a:r>
          </a:p>
          <a:p>
            <a:pPr marL="514350" indent="-514350">
              <a:buFont typeface="+mj-lt"/>
              <a:buAutoNum type="arabicPeriod" startAt="16"/>
            </a:pPr>
            <a:r>
              <a:rPr lang="en-GB" dirty="0"/>
              <a:t>How to move from binary classification to </a:t>
            </a:r>
            <a:r>
              <a:rPr lang="en-GB" b="1" dirty="0"/>
              <a:t>multi-class</a:t>
            </a:r>
            <a:r>
              <a:rPr lang="en-GB" dirty="0"/>
              <a:t> </a:t>
            </a:r>
            <a:r>
              <a:rPr lang="en-GB" b="1" dirty="0"/>
              <a:t>classification</a:t>
            </a:r>
            <a:r>
              <a:rPr lang="en-GB" dirty="0"/>
              <a:t>?</a:t>
            </a:r>
          </a:p>
          <a:p>
            <a:pPr marL="514350" indent="-514350">
              <a:buFont typeface="+mj-lt"/>
              <a:buAutoNum type="arabicPeriod" startAt="16"/>
            </a:pPr>
            <a:r>
              <a:rPr lang="en-GB" dirty="0"/>
              <a:t>How to adjust output probabilities using the </a:t>
            </a:r>
            <a:r>
              <a:rPr lang="en-GB" b="1" dirty="0" err="1"/>
              <a:t>softmax</a:t>
            </a:r>
            <a:r>
              <a:rPr lang="en-GB" dirty="0"/>
              <a:t> function?</a:t>
            </a:r>
          </a:p>
          <a:p>
            <a:pPr marL="514350" indent="-514350">
              <a:buFont typeface="+mj-lt"/>
              <a:buAutoNum type="arabicPeriod" startAt="16"/>
            </a:pPr>
            <a:r>
              <a:rPr lang="en-SG" dirty="0"/>
              <a:t>How to change the </a:t>
            </a:r>
            <a:r>
              <a:rPr lang="en-SG" b="1" dirty="0"/>
              <a:t>cross-entropy</a:t>
            </a:r>
            <a:r>
              <a:rPr lang="en-SG" dirty="0"/>
              <a:t> </a:t>
            </a:r>
            <a:r>
              <a:rPr lang="en-SG" b="1" dirty="0"/>
              <a:t>loss</a:t>
            </a:r>
            <a:r>
              <a:rPr lang="en-SG" dirty="0"/>
              <a:t> so it works in </a:t>
            </a:r>
            <a:r>
              <a:rPr lang="en-SG" b="1" dirty="0"/>
              <a:t>multi-class</a:t>
            </a:r>
            <a:r>
              <a:rPr lang="en-SG" dirty="0"/>
              <a:t> </a:t>
            </a:r>
            <a:r>
              <a:rPr lang="en-SG" b="1" dirty="0"/>
              <a:t>classification</a:t>
            </a:r>
            <a:r>
              <a:rPr lang="en-SG" dirty="0"/>
              <a:t>?</a:t>
            </a:r>
          </a:p>
          <a:p>
            <a:pPr marL="514350" indent="-514350">
              <a:buFont typeface="+mj-lt"/>
              <a:buAutoNum type="arabicPeriod" startAt="16"/>
            </a:pPr>
            <a:r>
              <a:rPr lang="en-SG" dirty="0"/>
              <a:t>How to implement </a:t>
            </a:r>
            <a:r>
              <a:rPr lang="en-SG" b="1" dirty="0"/>
              <a:t>building</a:t>
            </a:r>
            <a:r>
              <a:rPr lang="en-SG" dirty="0"/>
              <a:t> </a:t>
            </a:r>
            <a:r>
              <a:rPr lang="en-SG" b="1" dirty="0"/>
              <a:t>blocks</a:t>
            </a:r>
            <a:r>
              <a:rPr lang="en-SG" dirty="0"/>
              <a:t> in </a:t>
            </a:r>
            <a:r>
              <a:rPr lang="en-SG" dirty="0" err="1"/>
              <a:t>PyTorch</a:t>
            </a:r>
            <a:r>
              <a:rPr lang="en-SG" dirty="0"/>
              <a:t>?</a:t>
            </a:r>
          </a:p>
          <a:p>
            <a:pPr marL="514350" indent="-514350">
              <a:buFont typeface="+mj-lt"/>
              <a:buAutoNum type="arabicPeriod" startAt="16"/>
            </a:pPr>
            <a:r>
              <a:rPr lang="en-SG" dirty="0"/>
              <a:t>How to implement and train our first </a:t>
            </a:r>
            <a:r>
              <a:rPr lang="en-SG" b="1" dirty="0"/>
              <a:t>Deep</a:t>
            </a:r>
            <a:r>
              <a:rPr lang="en-SG" dirty="0"/>
              <a:t> </a:t>
            </a:r>
            <a:r>
              <a:rPr lang="en-SG" b="1" dirty="0"/>
              <a:t>Neural</a:t>
            </a:r>
            <a:r>
              <a:rPr lang="en-SG" dirty="0"/>
              <a:t> </a:t>
            </a:r>
            <a:r>
              <a:rPr lang="en-SG" b="1" dirty="0"/>
              <a:t>Network</a:t>
            </a:r>
            <a:r>
              <a:rPr lang="en-SG" dirty="0"/>
              <a:t>?</a:t>
            </a:r>
          </a:p>
          <a:p>
            <a:pPr marL="514350" indent="-514350">
              <a:buFont typeface="+mj-lt"/>
              <a:buAutoNum type="arabicPeriod" startAt="16"/>
            </a:pPr>
            <a:r>
              <a:rPr lang="en-SG" dirty="0"/>
              <a:t>What are </a:t>
            </a:r>
            <a:r>
              <a:rPr lang="en-SG" b="1" dirty="0"/>
              <a:t>additional</a:t>
            </a:r>
            <a:r>
              <a:rPr lang="en-SG" dirty="0"/>
              <a:t> </a:t>
            </a:r>
            <a:r>
              <a:rPr lang="en-SG" b="1" dirty="0"/>
              <a:t>good</a:t>
            </a:r>
            <a:r>
              <a:rPr lang="en-SG" dirty="0"/>
              <a:t> </a:t>
            </a:r>
            <a:r>
              <a:rPr lang="en-SG" b="1" dirty="0"/>
              <a:t>practices</a:t>
            </a:r>
            <a:r>
              <a:rPr lang="en-SG" dirty="0"/>
              <a:t> in </a:t>
            </a:r>
            <a:r>
              <a:rPr lang="en-SG" dirty="0" err="1"/>
              <a:t>PyTorch</a:t>
            </a:r>
            <a:r>
              <a:rPr lang="en-SG" dirty="0"/>
              <a:t>?</a:t>
            </a:r>
          </a:p>
        </p:txBody>
      </p:sp>
    </p:spTree>
    <p:extLst>
      <p:ext uri="{BB962C8B-B14F-4D97-AF65-F5344CB8AC3E}">
        <p14:creationId xmlns:p14="http://schemas.microsoft.com/office/powerpoint/2010/main" val="6362791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299F1-D18C-ED8D-1EF1-E2042C474C45}"/>
              </a:ext>
            </a:extLst>
          </p:cNvPr>
          <p:cNvSpPr>
            <a:spLocks noGrp="1"/>
          </p:cNvSpPr>
          <p:nvPr>
            <p:ph type="title"/>
          </p:nvPr>
        </p:nvSpPr>
        <p:spPr/>
        <p:txBody>
          <a:bodyPr/>
          <a:lstStyle/>
          <a:p>
            <a:r>
              <a:rPr lang="en-GB" dirty="0"/>
              <a:t>…To multi-class cross entropy!</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F1D478A-0975-EE46-490C-B98DC55AC938}"/>
                  </a:ext>
                </a:extLst>
              </p:cNvPr>
              <p:cNvSpPr>
                <a:spLocks noGrp="1"/>
              </p:cNvSpPr>
              <p:nvPr>
                <p:ph idx="1"/>
              </p:nvPr>
            </p:nvSpPr>
            <p:spPr>
              <a:xfrm>
                <a:off x="838200" y="1825624"/>
                <a:ext cx="10515600" cy="5032375"/>
              </a:xfrm>
            </p:spPr>
            <p:txBody>
              <a:bodyPr>
                <a:normAutofit lnSpcReduction="10000"/>
              </a:bodyPr>
              <a:lstStyle/>
              <a:p>
                <a:pPr marL="0" indent="0">
                  <a:buNone/>
                </a:pPr>
                <a:r>
                  <a:rPr lang="en-GB" dirty="0"/>
                  <a:t>The adjustment is actually quite simple, and the </a:t>
                </a:r>
                <a:r>
                  <a:rPr lang="en-GB" b="1" dirty="0"/>
                  <a:t>multi-class cross-entropy loss function </a:t>
                </a:r>
                <a:r>
                  <a:rPr lang="en-GB" dirty="0"/>
                  <a:t>simply rewrites as shown below:</a:t>
                </a:r>
              </a:p>
              <a:p>
                <a:pPr marL="0" indent="0">
                  <a:buNone/>
                </a:pPr>
                <a14:m>
                  <m:oMathPara xmlns:m="http://schemas.openxmlformats.org/officeDocument/2006/math">
                    <m:oMathParaPr>
                      <m:jc m:val="centerGroup"/>
                    </m:oMathParaPr>
                    <m:oMath xmlns:m="http://schemas.openxmlformats.org/officeDocument/2006/math">
                      <m:r>
                        <a:rPr lang="en-GB" i="1" dirty="0" smtClean="0">
                          <a:latin typeface="Cambria Math" panose="02040503050406030204" pitchFamily="18" charset="0"/>
                        </a:rPr>
                        <m:t>𝐿</m:t>
                      </m:r>
                      <m:d>
                        <m:dPr>
                          <m:ctrlPr>
                            <a:rPr lang="en-GB" i="1" dirty="0" smtClean="0">
                              <a:latin typeface="Cambria Math" panose="02040503050406030204" pitchFamily="18" charset="0"/>
                            </a:rPr>
                          </m:ctrlPr>
                        </m:dPr>
                        <m:e>
                          <m:r>
                            <a:rPr lang="en-GB" i="1" dirty="0" smtClean="0">
                              <a:latin typeface="Cambria Math" panose="02040503050406030204" pitchFamily="18" charset="0"/>
                            </a:rPr>
                            <m:t>𝑥</m:t>
                          </m:r>
                          <m:r>
                            <a:rPr lang="en-GB" i="1" dirty="0" smtClean="0">
                              <a:latin typeface="Cambria Math" panose="02040503050406030204" pitchFamily="18" charset="0"/>
                            </a:rPr>
                            <m:t>, </m:t>
                          </m:r>
                          <m:r>
                            <a:rPr lang="en-GB" i="1" dirty="0" smtClean="0">
                              <a:latin typeface="Cambria Math" panose="02040503050406030204" pitchFamily="18" charset="0"/>
                            </a:rPr>
                            <m:t>𝑦</m:t>
                          </m:r>
                        </m:e>
                      </m:d>
                      <m:r>
                        <a:rPr lang="en-GB" i="1" dirty="0" smtClean="0">
                          <a:latin typeface="Cambria Math" panose="02040503050406030204" pitchFamily="18" charset="0"/>
                        </a:rPr>
                        <m:t>= −</m:t>
                      </m:r>
                      <m:f>
                        <m:fPr>
                          <m:ctrlPr>
                            <a:rPr lang="en-GB" i="1" dirty="0" smtClean="0">
                              <a:latin typeface="Cambria Math" panose="02040503050406030204" pitchFamily="18" charset="0"/>
                            </a:rPr>
                          </m:ctrlPr>
                        </m:fPr>
                        <m:num>
                          <m:r>
                            <a:rPr lang="en-GB" i="1" dirty="0" smtClean="0">
                              <a:latin typeface="Cambria Math" panose="02040503050406030204" pitchFamily="18" charset="0"/>
                            </a:rPr>
                            <m:t>1</m:t>
                          </m:r>
                        </m:num>
                        <m:den>
                          <m:r>
                            <a:rPr lang="en-GB" i="1" dirty="0" smtClean="0">
                              <a:latin typeface="Cambria Math" panose="02040503050406030204" pitchFamily="18" charset="0"/>
                            </a:rPr>
                            <m:t>𝑁</m:t>
                          </m:r>
                        </m:den>
                      </m:f>
                      <m:nary>
                        <m:naryPr>
                          <m:chr m:val="∑"/>
                          <m:ctrlPr>
                            <a:rPr lang="en-GB" i="1" dirty="0" smtClean="0">
                              <a:latin typeface="Cambria Math" panose="02040503050406030204" pitchFamily="18" charset="0"/>
                            </a:rPr>
                          </m:ctrlPr>
                        </m:naryPr>
                        <m:sub>
                          <m:r>
                            <a:rPr lang="en-GB" i="1" dirty="0" smtClean="0">
                              <a:latin typeface="Cambria Math" panose="02040503050406030204" pitchFamily="18" charset="0"/>
                            </a:rPr>
                            <m:t>𝑘</m:t>
                          </m:r>
                        </m:sub>
                        <m:sup>
                          <m:r>
                            <a:rPr lang="en-GB" i="1" dirty="0" smtClean="0">
                              <a:latin typeface="Cambria Math" panose="02040503050406030204" pitchFamily="18" charset="0"/>
                            </a:rPr>
                            <m:t>𝑁</m:t>
                          </m:r>
                        </m:sup>
                        <m:e>
                          <m:nary>
                            <m:naryPr>
                              <m:chr m:val="∑"/>
                              <m:ctrlPr>
                                <a:rPr lang="en-GB" i="1" dirty="0">
                                  <a:latin typeface="Cambria Math" panose="02040503050406030204" pitchFamily="18" charset="0"/>
                                </a:rPr>
                              </m:ctrlPr>
                            </m:naryPr>
                            <m:sub>
                              <m:r>
                                <a:rPr lang="en-GB" i="1" dirty="0">
                                  <a:latin typeface="Cambria Math" panose="02040503050406030204" pitchFamily="18" charset="0"/>
                                </a:rPr>
                                <m:t>𝑖</m:t>
                              </m:r>
                              <m:r>
                                <a:rPr lang="en-GB" i="1" dirty="0">
                                  <a:latin typeface="Cambria Math" panose="02040503050406030204" pitchFamily="18" charset="0"/>
                                </a:rPr>
                                <m:t>=0</m:t>
                              </m:r>
                            </m:sub>
                            <m:sup>
                              <m:r>
                                <a:rPr lang="en-GB" i="1" dirty="0">
                                  <a:latin typeface="Cambria Math" panose="02040503050406030204" pitchFamily="18" charset="0"/>
                                </a:rPr>
                                <m:t>9</m:t>
                              </m:r>
                            </m:sup>
                            <m:e>
                              <m:sSubSup>
                                <m:sSubSupPr>
                                  <m:ctrlPr>
                                    <a:rPr lang="en-GB" i="1" dirty="0">
                                      <a:latin typeface="Cambria Math" panose="02040503050406030204" pitchFamily="18" charset="0"/>
                                    </a:rPr>
                                  </m:ctrlPr>
                                </m:sSubSupPr>
                                <m:e>
                                  <m:r>
                                    <a:rPr lang="en-GB" i="1" dirty="0">
                                      <a:latin typeface="Cambria Math" panose="02040503050406030204" pitchFamily="18" charset="0"/>
                                    </a:rPr>
                                    <m:t>𝑦</m:t>
                                  </m:r>
                                </m:e>
                                <m:sub>
                                  <m:r>
                                    <a:rPr lang="en-GB" i="1" dirty="0">
                                      <a:latin typeface="Cambria Math" panose="02040503050406030204" pitchFamily="18" charset="0"/>
                                    </a:rPr>
                                    <m:t>𝑘</m:t>
                                  </m:r>
                                </m:sub>
                                <m:sup>
                                  <m:r>
                                    <a:rPr lang="en-GB" i="1" dirty="0">
                                      <a:latin typeface="Cambria Math" panose="02040503050406030204" pitchFamily="18" charset="0"/>
                                    </a:rPr>
                                    <m:t>𝑖</m:t>
                                  </m:r>
                                </m:sup>
                              </m:sSubSup>
                            </m:e>
                          </m:nary>
                          <m:func>
                            <m:funcPr>
                              <m:ctrlPr>
                                <a:rPr lang="en-GB" i="1" dirty="0">
                                  <a:latin typeface="Cambria Math" panose="02040503050406030204" pitchFamily="18" charset="0"/>
                                </a:rPr>
                              </m:ctrlPr>
                            </m:funcPr>
                            <m:fName>
                              <m:r>
                                <m:rPr>
                                  <m:sty m:val="p"/>
                                </m:rPr>
                                <a:rPr lang="en-GB" dirty="0">
                                  <a:latin typeface="Cambria Math" panose="02040503050406030204" pitchFamily="18" charset="0"/>
                                </a:rPr>
                                <m:t>ln</m:t>
                              </m:r>
                            </m:fName>
                            <m:e>
                              <m:d>
                                <m:dPr>
                                  <m:ctrlPr>
                                    <a:rPr lang="en-GB" i="1" dirty="0">
                                      <a:latin typeface="Cambria Math" panose="02040503050406030204" pitchFamily="18" charset="0"/>
                                    </a:rPr>
                                  </m:ctrlPr>
                                </m:dPr>
                                <m:e>
                                  <m:sSub>
                                    <m:sSubPr>
                                      <m:ctrlPr>
                                        <a:rPr lang="en-GB" i="1" dirty="0">
                                          <a:latin typeface="Cambria Math" panose="02040503050406030204" pitchFamily="18" charset="0"/>
                                        </a:rPr>
                                      </m:ctrlPr>
                                    </m:sSubPr>
                                    <m:e>
                                      <m:r>
                                        <a:rPr lang="en-GB" i="1" dirty="0">
                                          <a:latin typeface="Cambria Math" panose="02040503050406030204" pitchFamily="18" charset="0"/>
                                        </a:rPr>
                                        <m:t>𝑝</m:t>
                                      </m:r>
                                    </m:e>
                                    <m:sub>
                                      <m:r>
                                        <a:rPr lang="en-GB" i="1" dirty="0">
                                          <a:latin typeface="Cambria Math" panose="02040503050406030204" pitchFamily="18" charset="0"/>
                                        </a:rPr>
                                        <m:t>𝑖</m:t>
                                      </m:r>
                                    </m:sub>
                                  </m:sSub>
                                  <m:d>
                                    <m:dPr>
                                      <m:ctrlPr>
                                        <a:rPr lang="en-GB" i="1" dirty="0">
                                          <a:latin typeface="Cambria Math" panose="02040503050406030204" pitchFamily="18" charset="0"/>
                                        </a:rPr>
                                      </m:ctrlPr>
                                    </m:dPr>
                                    <m:e>
                                      <m:sSub>
                                        <m:sSubPr>
                                          <m:ctrlPr>
                                            <a:rPr lang="en-GB" i="1" dirty="0" err="1">
                                              <a:latin typeface="Cambria Math" panose="02040503050406030204" pitchFamily="18" charset="0"/>
                                            </a:rPr>
                                          </m:ctrlPr>
                                        </m:sSubPr>
                                        <m:e>
                                          <m:r>
                                            <a:rPr lang="en-GB" i="1" dirty="0" err="1">
                                              <a:latin typeface="Cambria Math" panose="02040503050406030204" pitchFamily="18" charset="0"/>
                                            </a:rPr>
                                            <m:t>𝑥</m:t>
                                          </m:r>
                                        </m:e>
                                        <m:sub>
                                          <m:r>
                                            <a:rPr lang="en-GB" i="1" dirty="0" err="1">
                                              <a:latin typeface="Cambria Math" panose="02040503050406030204" pitchFamily="18" charset="0"/>
                                            </a:rPr>
                                            <m:t>𝑘</m:t>
                                          </m:r>
                                        </m:sub>
                                      </m:sSub>
                                    </m:e>
                                  </m:d>
                                </m:e>
                              </m:d>
                            </m:e>
                          </m:func>
                        </m:e>
                      </m:nary>
                      <m:r>
                        <a:rPr lang="en-GB" b="0" i="1" dirty="0" smtClean="0">
                          <a:latin typeface="Cambria Math" panose="02040503050406030204" pitchFamily="18" charset="0"/>
                        </a:rPr>
                        <m:t>.</m:t>
                      </m:r>
                    </m:oMath>
                  </m:oMathPara>
                </a14:m>
                <a:endParaRPr lang="en-GB" dirty="0"/>
              </a:p>
              <a:p>
                <a:pPr marL="0" indent="0">
                  <a:buNone/>
                </a:pPr>
                <a:endParaRPr lang="en-GB" dirty="0"/>
              </a:p>
              <a:p>
                <a:pPr marL="0" indent="0">
                  <a:buNone/>
                </a:pPr>
                <a:r>
                  <a:rPr lang="en-GB" dirty="0"/>
                  <a:t>Similarly, the value </a:t>
                </a:r>
                <a14:m>
                  <m:oMath xmlns:m="http://schemas.openxmlformats.org/officeDocument/2006/math">
                    <m:sSubSup>
                      <m:sSubSupPr>
                        <m:ctrlPr>
                          <a:rPr lang="en-GB" i="1" dirty="0">
                            <a:latin typeface="Cambria Math" panose="02040503050406030204" pitchFamily="18" charset="0"/>
                          </a:rPr>
                        </m:ctrlPr>
                      </m:sSubSupPr>
                      <m:e>
                        <m:r>
                          <a:rPr lang="en-GB" i="1" dirty="0">
                            <a:latin typeface="Cambria Math" panose="02040503050406030204" pitchFamily="18" charset="0"/>
                          </a:rPr>
                          <m:t>𝑦</m:t>
                        </m:r>
                      </m:e>
                      <m:sub>
                        <m:r>
                          <a:rPr lang="en-GB" i="1" dirty="0">
                            <a:latin typeface="Cambria Math" panose="02040503050406030204" pitchFamily="18" charset="0"/>
                          </a:rPr>
                          <m:t>𝑘</m:t>
                        </m:r>
                      </m:sub>
                      <m:sup>
                        <m:r>
                          <a:rPr lang="en-GB" i="1" dirty="0">
                            <a:latin typeface="Cambria Math" panose="02040503050406030204" pitchFamily="18" charset="0"/>
                          </a:rPr>
                          <m:t>𝑖</m:t>
                        </m:r>
                      </m:sup>
                    </m:sSubSup>
                  </m:oMath>
                </a14:m>
                <a:r>
                  <a:rPr lang="en-GB" dirty="0"/>
                  <a:t> is the ground truth value for the probability of being of class </a:t>
                </a:r>
                <a14:m>
                  <m:oMath xmlns:m="http://schemas.openxmlformats.org/officeDocument/2006/math">
                    <m:r>
                      <a:rPr lang="en-GB" i="1" dirty="0">
                        <a:latin typeface="Cambria Math" panose="02040503050406030204" pitchFamily="18" charset="0"/>
                      </a:rPr>
                      <m:t>𝑖</m:t>
                    </m:r>
                  </m:oMath>
                </a14:m>
                <a:r>
                  <a:rPr lang="en-GB" dirty="0"/>
                  <a:t> for sample</a:t>
                </a:r>
                <a14:m>
                  <m:oMath xmlns:m="http://schemas.openxmlformats.org/officeDocument/2006/math">
                    <m:r>
                      <a:rPr lang="en-GB" i="1" dirty="0">
                        <a:latin typeface="Cambria Math" panose="02040503050406030204" pitchFamily="18" charset="0"/>
                      </a:rPr>
                      <m:t> </m:t>
                    </m:r>
                    <m:sSub>
                      <m:sSubPr>
                        <m:ctrlPr>
                          <a:rPr lang="en-GB" i="1" dirty="0" err="1">
                            <a:latin typeface="Cambria Math" panose="02040503050406030204" pitchFamily="18" charset="0"/>
                          </a:rPr>
                        </m:ctrlPr>
                      </m:sSubPr>
                      <m:e>
                        <m:r>
                          <a:rPr lang="en-GB" i="1" dirty="0" err="1">
                            <a:latin typeface="Cambria Math" panose="02040503050406030204" pitchFamily="18" charset="0"/>
                          </a:rPr>
                          <m:t>𝑥</m:t>
                        </m:r>
                      </m:e>
                      <m:sub>
                        <m:r>
                          <a:rPr lang="en-GB" i="1" dirty="0" err="1">
                            <a:latin typeface="Cambria Math" panose="02040503050406030204" pitchFamily="18" charset="0"/>
                          </a:rPr>
                          <m:t>𝑘</m:t>
                        </m:r>
                      </m:sub>
                    </m:sSub>
                  </m:oMath>
                </a14:m>
                <a:r>
                  <a:rPr lang="en-GB" dirty="0"/>
                  <a:t>.</a:t>
                </a:r>
              </a:p>
              <a:p>
                <a:pPr marL="0" indent="0">
                  <a:buNone/>
                </a:pPr>
                <a:r>
                  <a:rPr lang="en-GB" dirty="0"/>
                  <a:t>For instance, if the sample </a:t>
                </a: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𝑥</m:t>
                        </m:r>
                      </m:e>
                      <m:sub>
                        <m:r>
                          <a:rPr lang="en-GB" i="1" dirty="0">
                            <a:latin typeface="Cambria Math" panose="02040503050406030204" pitchFamily="18" charset="0"/>
                          </a:rPr>
                          <m:t>𝑘</m:t>
                        </m:r>
                      </m:sub>
                    </m:sSub>
                    <m:r>
                      <a:rPr lang="en-GB" i="1" dirty="0">
                        <a:latin typeface="Cambria Math" panose="02040503050406030204" pitchFamily="18" charset="0"/>
                      </a:rPr>
                      <m:t> </m:t>
                    </m:r>
                  </m:oMath>
                </a14:m>
                <a:r>
                  <a:rPr lang="en-GB" dirty="0"/>
                  <a:t>is of class </a:t>
                </a:r>
                <a14:m>
                  <m:oMath xmlns:m="http://schemas.openxmlformats.org/officeDocument/2006/math">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𝑦</m:t>
                        </m:r>
                      </m:e>
                      <m:sub>
                        <m:r>
                          <a:rPr lang="en-GB" b="0" i="1" dirty="0" smtClean="0">
                            <a:latin typeface="Cambria Math" panose="02040503050406030204" pitchFamily="18" charset="0"/>
                          </a:rPr>
                          <m:t>𝑘</m:t>
                        </m:r>
                      </m:sub>
                    </m:sSub>
                    <m:r>
                      <a:rPr lang="en-GB" b="0" i="1" dirty="0" smtClean="0">
                        <a:latin typeface="Cambria Math" panose="02040503050406030204" pitchFamily="18" charset="0"/>
                      </a:rPr>
                      <m:t>=</m:t>
                    </m:r>
                    <m:r>
                      <a:rPr lang="en-GB" i="1" dirty="0" smtClean="0">
                        <a:latin typeface="Cambria Math" panose="02040503050406030204" pitchFamily="18" charset="0"/>
                      </a:rPr>
                      <m:t>2</m:t>
                    </m:r>
                  </m:oMath>
                </a14:m>
                <a:r>
                  <a:rPr lang="en-GB" dirty="0"/>
                  <a:t>, we have:</a:t>
                </a:r>
                <a:br>
                  <a:rPr lang="en-GB" dirty="0"/>
                </a:br>
                <a:endParaRPr lang="en-GB" dirty="0"/>
              </a:p>
              <a:p>
                <a:pPr marL="0" indent="0">
                  <a:buNone/>
                </a:pPr>
                <a14:m>
                  <m:oMathPara xmlns:m="http://schemas.openxmlformats.org/officeDocument/2006/math">
                    <m:oMathParaPr>
                      <m:jc m:val="centerGroup"/>
                    </m:oMathParaPr>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𝑌</m:t>
                          </m:r>
                        </m:e>
                        <m:sub>
                          <m:r>
                            <a:rPr lang="en-GB" i="1" dirty="0">
                              <a:latin typeface="Cambria Math" panose="02040503050406030204" pitchFamily="18" charset="0"/>
                            </a:rPr>
                            <m:t>𝑘</m:t>
                          </m:r>
                        </m:sub>
                      </m:sSub>
                      <m:r>
                        <a:rPr lang="en-GB" i="1" dirty="0">
                          <a:latin typeface="Cambria Math" panose="02040503050406030204" pitchFamily="18" charset="0"/>
                        </a:rPr>
                        <m:t> = (</m:t>
                      </m:r>
                      <m:sSubSup>
                        <m:sSubSupPr>
                          <m:ctrlPr>
                            <a:rPr lang="en-GB" i="1" dirty="0">
                              <a:latin typeface="Cambria Math" panose="02040503050406030204" pitchFamily="18" charset="0"/>
                            </a:rPr>
                          </m:ctrlPr>
                        </m:sSubSupPr>
                        <m:e>
                          <m:r>
                            <a:rPr lang="en-GB" i="1" dirty="0">
                              <a:latin typeface="Cambria Math" panose="02040503050406030204" pitchFamily="18" charset="0"/>
                            </a:rPr>
                            <m:t>𝑦</m:t>
                          </m:r>
                        </m:e>
                        <m:sub>
                          <m:r>
                            <a:rPr lang="en-GB" i="1" dirty="0">
                              <a:latin typeface="Cambria Math" panose="02040503050406030204" pitchFamily="18" charset="0"/>
                            </a:rPr>
                            <m:t>𝑘</m:t>
                          </m:r>
                        </m:sub>
                        <m:sup>
                          <m:r>
                            <a:rPr lang="en-GB" i="1" dirty="0">
                              <a:latin typeface="Cambria Math" panose="02040503050406030204" pitchFamily="18" charset="0"/>
                            </a:rPr>
                            <m:t>0</m:t>
                          </m:r>
                        </m:sup>
                      </m:sSubSup>
                      <m:r>
                        <a:rPr lang="en-GB" i="1" dirty="0">
                          <a:latin typeface="Cambria Math" panose="02040503050406030204" pitchFamily="18" charset="0"/>
                        </a:rPr>
                        <m:t>, </m:t>
                      </m:r>
                      <m:sSubSup>
                        <m:sSubSupPr>
                          <m:ctrlPr>
                            <a:rPr lang="en-GB" i="1" dirty="0">
                              <a:latin typeface="Cambria Math" panose="02040503050406030204" pitchFamily="18" charset="0"/>
                            </a:rPr>
                          </m:ctrlPr>
                        </m:sSubSupPr>
                        <m:e>
                          <m:r>
                            <a:rPr lang="en-GB" i="1" dirty="0">
                              <a:latin typeface="Cambria Math" panose="02040503050406030204" pitchFamily="18" charset="0"/>
                            </a:rPr>
                            <m:t>𝑦</m:t>
                          </m:r>
                        </m:e>
                        <m:sub>
                          <m:r>
                            <a:rPr lang="en-GB" i="1" dirty="0">
                              <a:latin typeface="Cambria Math" panose="02040503050406030204" pitchFamily="18" charset="0"/>
                            </a:rPr>
                            <m:t>𝑘</m:t>
                          </m:r>
                        </m:sub>
                        <m:sup>
                          <m:r>
                            <a:rPr lang="en-GB" i="1" dirty="0">
                              <a:latin typeface="Cambria Math" panose="02040503050406030204" pitchFamily="18" charset="0"/>
                            </a:rPr>
                            <m:t>1</m:t>
                          </m:r>
                        </m:sup>
                      </m:sSubSup>
                      <m:r>
                        <a:rPr lang="en-GB" i="1" dirty="0">
                          <a:latin typeface="Cambria Math" panose="02040503050406030204" pitchFamily="18" charset="0"/>
                        </a:rPr>
                        <m:t>, </m:t>
                      </m:r>
                      <m:sSubSup>
                        <m:sSubSupPr>
                          <m:ctrlPr>
                            <a:rPr lang="en-GB" i="1" dirty="0">
                              <a:latin typeface="Cambria Math" panose="02040503050406030204" pitchFamily="18" charset="0"/>
                            </a:rPr>
                          </m:ctrlPr>
                        </m:sSubSupPr>
                        <m:e>
                          <m:r>
                            <a:rPr lang="en-GB" i="1" dirty="0">
                              <a:latin typeface="Cambria Math" panose="02040503050406030204" pitchFamily="18" charset="0"/>
                            </a:rPr>
                            <m:t>𝑦</m:t>
                          </m:r>
                        </m:e>
                        <m:sub>
                          <m:r>
                            <a:rPr lang="en-GB" i="1" dirty="0">
                              <a:latin typeface="Cambria Math" panose="02040503050406030204" pitchFamily="18" charset="0"/>
                            </a:rPr>
                            <m:t>𝑘</m:t>
                          </m:r>
                        </m:sub>
                        <m:sup>
                          <m:r>
                            <a:rPr lang="en-GB" i="1" dirty="0">
                              <a:latin typeface="Cambria Math" panose="02040503050406030204" pitchFamily="18" charset="0"/>
                            </a:rPr>
                            <m:t>2</m:t>
                          </m:r>
                        </m:sup>
                      </m:sSubSup>
                      <m:r>
                        <a:rPr lang="en-GB" i="1" dirty="0">
                          <a:latin typeface="Cambria Math" panose="02040503050406030204" pitchFamily="18" charset="0"/>
                        </a:rPr>
                        <m:t>, </m:t>
                      </m:r>
                      <m:sSubSup>
                        <m:sSubSupPr>
                          <m:ctrlPr>
                            <a:rPr lang="en-GB" i="1" dirty="0">
                              <a:latin typeface="Cambria Math" panose="02040503050406030204" pitchFamily="18" charset="0"/>
                            </a:rPr>
                          </m:ctrlPr>
                        </m:sSubSupPr>
                        <m:e>
                          <m:r>
                            <a:rPr lang="en-GB" i="1" dirty="0">
                              <a:latin typeface="Cambria Math" panose="02040503050406030204" pitchFamily="18" charset="0"/>
                            </a:rPr>
                            <m:t>𝑦</m:t>
                          </m:r>
                        </m:e>
                        <m:sub>
                          <m:r>
                            <a:rPr lang="en-GB" i="1" dirty="0">
                              <a:latin typeface="Cambria Math" panose="02040503050406030204" pitchFamily="18" charset="0"/>
                            </a:rPr>
                            <m:t>𝑘</m:t>
                          </m:r>
                        </m:sub>
                        <m:sup>
                          <m:r>
                            <a:rPr lang="en-GB" i="1" dirty="0">
                              <a:latin typeface="Cambria Math" panose="02040503050406030204" pitchFamily="18" charset="0"/>
                            </a:rPr>
                            <m:t>3</m:t>
                          </m:r>
                        </m:sup>
                      </m:sSubSup>
                      <m:r>
                        <a:rPr lang="en-GB" i="1" dirty="0">
                          <a:latin typeface="Cambria Math" panose="02040503050406030204" pitchFamily="18" charset="0"/>
                        </a:rPr>
                        <m:t>, … </m:t>
                      </m:r>
                      <m:sSubSup>
                        <m:sSubSupPr>
                          <m:ctrlPr>
                            <a:rPr lang="en-GB" i="1" dirty="0">
                              <a:latin typeface="Cambria Math" panose="02040503050406030204" pitchFamily="18" charset="0"/>
                            </a:rPr>
                          </m:ctrlPr>
                        </m:sSubSupPr>
                        <m:e>
                          <m:r>
                            <a:rPr lang="en-GB" i="1" dirty="0">
                              <a:latin typeface="Cambria Math" panose="02040503050406030204" pitchFamily="18" charset="0"/>
                            </a:rPr>
                            <m:t>𝑦</m:t>
                          </m:r>
                        </m:e>
                        <m:sub>
                          <m:r>
                            <a:rPr lang="en-GB" i="1" dirty="0">
                              <a:latin typeface="Cambria Math" panose="02040503050406030204" pitchFamily="18" charset="0"/>
                            </a:rPr>
                            <m:t>𝑘</m:t>
                          </m:r>
                        </m:sub>
                        <m:sup>
                          <m:r>
                            <a:rPr lang="en-GB" i="1" dirty="0">
                              <a:latin typeface="Cambria Math" panose="02040503050406030204" pitchFamily="18" charset="0"/>
                            </a:rPr>
                            <m:t>9</m:t>
                          </m:r>
                        </m:sup>
                      </m:sSubSup>
                      <m:r>
                        <a:rPr lang="en-GB" i="1" dirty="0">
                          <a:latin typeface="Cambria Math" panose="02040503050406030204" pitchFamily="18" charset="0"/>
                        </a:rPr>
                        <m:t>) = (0, 0, 1, 0, …, 0).</m:t>
                      </m:r>
                    </m:oMath>
                  </m:oMathPara>
                </a14:m>
                <a:endParaRPr lang="en-GB" dirty="0"/>
              </a:p>
              <a:p>
                <a:pPr marL="0" indent="0">
                  <a:buNone/>
                </a:pPr>
                <a:r>
                  <a:rPr lang="en-GB" dirty="0"/>
                  <a:t>We say that </a:t>
                </a:r>
                <a14:m>
                  <m:oMath xmlns:m="http://schemas.openxmlformats.org/officeDocument/2006/math">
                    <m:sSub>
                      <m:sSubPr>
                        <m:ctrlPr>
                          <a:rPr lang="en-GB" i="1" dirty="0" smtClean="0">
                            <a:latin typeface="Cambria Math" panose="02040503050406030204" pitchFamily="18" charset="0"/>
                          </a:rPr>
                        </m:ctrlPr>
                      </m:sSubPr>
                      <m:e>
                        <m:r>
                          <a:rPr lang="en-GB" i="1" dirty="0">
                            <a:latin typeface="Cambria Math" panose="02040503050406030204" pitchFamily="18" charset="0"/>
                          </a:rPr>
                          <m:t>𝑌</m:t>
                        </m:r>
                      </m:e>
                      <m:sub>
                        <m:r>
                          <a:rPr lang="en-GB" i="1" dirty="0">
                            <a:latin typeface="Cambria Math" panose="02040503050406030204" pitchFamily="18" charset="0"/>
                          </a:rPr>
                          <m:t>𝑘</m:t>
                        </m:r>
                      </m:sub>
                    </m:sSub>
                  </m:oMath>
                </a14:m>
                <a:r>
                  <a:rPr lang="en-GB" dirty="0"/>
                  <a:t> is the </a:t>
                </a:r>
                <a:r>
                  <a:rPr lang="en-GB" b="1" dirty="0">
                    <a:solidFill>
                      <a:srgbClr val="00B050"/>
                    </a:solidFill>
                  </a:rPr>
                  <a:t>one-hot vector </a:t>
                </a:r>
                <a:r>
                  <a:rPr lang="en-GB" dirty="0"/>
                  <a:t>for the sample </a:t>
                </a:r>
                <a14:m>
                  <m:oMath xmlns:m="http://schemas.openxmlformats.org/officeDocument/2006/math">
                    <m:r>
                      <a:rPr lang="en-GB" i="1" dirty="0" smtClean="0">
                        <a:latin typeface="Cambria Math" panose="02040503050406030204" pitchFamily="18" charset="0"/>
                      </a:rPr>
                      <m:t>𝑘</m:t>
                    </m:r>
                  </m:oMath>
                </a14:m>
                <a:r>
                  <a:rPr lang="en-GB" dirty="0"/>
                  <a:t> with class 2.</a:t>
                </a:r>
              </a:p>
              <a:p>
                <a:endParaRPr lang="en-SG" dirty="0"/>
              </a:p>
            </p:txBody>
          </p:sp>
        </mc:Choice>
        <mc:Fallback xmlns="">
          <p:sp>
            <p:nvSpPr>
              <p:cNvPr id="3" name="Content Placeholder 2">
                <a:extLst>
                  <a:ext uri="{FF2B5EF4-FFF2-40B4-BE49-F238E27FC236}">
                    <a16:creationId xmlns:a16="http://schemas.microsoft.com/office/drawing/2014/main" id="{CF1D478A-0975-EE46-490C-B98DC55AC938}"/>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2663"/>
                </a:stretch>
              </a:blipFill>
            </p:spPr>
            <p:txBody>
              <a:bodyPr/>
              <a:lstStyle/>
              <a:p>
                <a:r>
                  <a:rPr lang="en-SG">
                    <a:noFill/>
                  </a:rPr>
                  <a:t> </a:t>
                </a:r>
              </a:p>
            </p:txBody>
          </p:sp>
        </mc:Fallback>
      </mc:AlternateContent>
    </p:spTree>
    <p:extLst>
      <p:ext uri="{BB962C8B-B14F-4D97-AF65-F5344CB8AC3E}">
        <p14:creationId xmlns:p14="http://schemas.microsoft.com/office/powerpoint/2010/main" val="29868623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AD8A6-B599-B063-57F1-1C39C0DC0740}"/>
              </a:ext>
            </a:extLst>
          </p:cNvPr>
          <p:cNvSpPr>
            <a:spLocks noGrp="1"/>
          </p:cNvSpPr>
          <p:nvPr>
            <p:ph type="title"/>
          </p:nvPr>
        </p:nvSpPr>
        <p:spPr/>
        <p:txBody>
          <a:bodyPr/>
          <a:lstStyle/>
          <a:p>
            <a:r>
              <a:rPr lang="en-GB" dirty="0"/>
              <a:t>Setting a model in train/eval mode</a:t>
            </a:r>
            <a:endParaRPr lang="en-SG" dirty="0"/>
          </a:p>
        </p:txBody>
      </p:sp>
      <p:sp>
        <p:nvSpPr>
          <p:cNvPr id="3" name="Content Placeholder 2">
            <a:extLst>
              <a:ext uri="{FF2B5EF4-FFF2-40B4-BE49-F238E27FC236}">
                <a16:creationId xmlns:a16="http://schemas.microsoft.com/office/drawing/2014/main" id="{E1CD3411-BB5D-79FF-453C-75044757B3B6}"/>
              </a:ext>
            </a:extLst>
          </p:cNvPr>
          <p:cNvSpPr>
            <a:spLocks noGrp="1"/>
          </p:cNvSpPr>
          <p:nvPr>
            <p:ph idx="1"/>
          </p:nvPr>
        </p:nvSpPr>
        <p:spPr/>
        <p:txBody>
          <a:bodyPr/>
          <a:lstStyle/>
          <a:p>
            <a:pPr marL="0" indent="0">
              <a:buNone/>
            </a:pPr>
            <a:r>
              <a:rPr lang="en-GB" b="1" dirty="0"/>
              <a:t>New good practice: </a:t>
            </a:r>
            <a:r>
              <a:rPr lang="en-GB" dirty="0"/>
              <a:t>some operations (layers, activations, etc.) in forward will have </a:t>
            </a:r>
            <a:r>
              <a:rPr lang="en-GB" b="1" dirty="0"/>
              <a:t>two different </a:t>
            </a:r>
            <a:r>
              <a:rPr lang="en-GB" b="1" dirty="0" err="1"/>
              <a:t>behaviors</a:t>
            </a:r>
            <a:r>
              <a:rPr lang="en-GB" dirty="0"/>
              <a:t> depending on whether</a:t>
            </a:r>
          </a:p>
          <a:p>
            <a:r>
              <a:rPr lang="en-GB" dirty="0"/>
              <a:t>the model is currently </a:t>
            </a:r>
            <a:r>
              <a:rPr lang="en-GB" b="1" dirty="0"/>
              <a:t>training</a:t>
            </a:r>
            <a:r>
              <a:rPr lang="en-GB" dirty="0"/>
              <a:t>,</a:t>
            </a:r>
          </a:p>
          <a:p>
            <a:r>
              <a:rPr lang="en-GB" dirty="0"/>
              <a:t>or if we are using its trained version for </a:t>
            </a:r>
            <a:r>
              <a:rPr lang="en-GB" b="1" dirty="0"/>
              <a:t>evaluation</a:t>
            </a:r>
            <a:r>
              <a:rPr lang="en-GB" dirty="0"/>
              <a:t>.</a:t>
            </a:r>
          </a:p>
          <a:p>
            <a:pPr marL="0" indent="0">
              <a:buNone/>
            </a:pPr>
            <a:r>
              <a:rPr lang="en-GB" i="1" dirty="0"/>
              <a:t>(Note: at the moment, we have not seen such operations.)</a:t>
            </a:r>
          </a:p>
          <a:p>
            <a:pPr marL="0" indent="0">
              <a:buNone/>
            </a:pPr>
            <a:r>
              <a:rPr lang="en-GB" dirty="0"/>
              <a:t>But let us keep this in mind and accept that is good practice to set the model to either </a:t>
            </a:r>
            <a:r>
              <a:rPr lang="en-GB" b="1" dirty="0"/>
              <a:t>train() </a:t>
            </a:r>
            <a:r>
              <a:rPr lang="en-GB" dirty="0"/>
              <a:t>or </a:t>
            </a:r>
            <a:r>
              <a:rPr lang="en-GB" b="1" dirty="0"/>
              <a:t>eval() </a:t>
            </a:r>
            <a:r>
              <a:rPr lang="en-GB" dirty="0"/>
              <a:t>mode.</a:t>
            </a:r>
            <a:endParaRPr lang="en-SG" dirty="0"/>
          </a:p>
        </p:txBody>
      </p:sp>
      <p:pic>
        <p:nvPicPr>
          <p:cNvPr id="5" name="Picture 4">
            <a:extLst>
              <a:ext uri="{FF2B5EF4-FFF2-40B4-BE49-F238E27FC236}">
                <a16:creationId xmlns:a16="http://schemas.microsoft.com/office/drawing/2014/main" id="{85537326-8F63-DA00-EC3D-4F042F042661}"/>
              </a:ext>
            </a:extLst>
          </p:cNvPr>
          <p:cNvPicPr>
            <a:picLocks noChangeAspect="1"/>
          </p:cNvPicPr>
          <p:nvPr/>
        </p:nvPicPr>
        <p:blipFill>
          <a:blip r:embed="rId2"/>
          <a:stretch>
            <a:fillRect/>
          </a:stretch>
        </p:blipFill>
        <p:spPr>
          <a:xfrm>
            <a:off x="2114078" y="5341646"/>
            <a:ext cx="7963843" cy="1516354"/>
          </a:xfrm>
          <a:prstGeom prst="rect">
            <a:avLst/>
          </a:prstGeom>
        </p:spPr>
      </p:pic>
    </p:spTree>
    <p:extLst>
      <p:ext uri="{BB962C8B-B14F-4D97-AF65-F5344CB8AC3E}">
        <p14:creationId xmlns:p14="http://schemas.microsoft.com/office/powerpoint/2010/main" val="21639849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AD06D-BD00-566A-9A00-21671B708034}"/>
              </a:ext>
            </a:extLst>
          </p:cNvPr>
          <p:cNvSpPr>
            <a:spLocks noGrp="1"/>
          </p:cNvSpPr>
          <p:nvPr>
            <p:ph type="title"/>
          </p:nvPr>
        </p:nvSpPr>
        <p:spPr/>
        <p:txBody>
          <a:bodyPr/>
          <a:lstStyle/>
          <a:p>
            <a:r>
              <a:rPr lang="en-GB" dirty="0"/>
              <a:t>Training our model with Adam GD, as before</a:t>
            </a:r>
            <a:endParaRPr lang="en-SG" dirty="0"/>
          </a:p>
        </p:txBody>
      </p:sp>
      <p:pic>
        <p:nvPicPr>
          <p:cNvPr id="9" name="Picture 8">
            <a:extLst>
              <a:ext uri="{FF2B5EF4-FFF2-40B4-BE49-F238E27FC236}">
                <a16:creationId xmlns:a16="http://schemas.microsoft.com/office/drawing/2014/main" id="{A82D4A35-E555-1F2A-6430-5DE46FFA85EA}"/>
              </a:ext>
            </a:extLst>
          </p:cNvPr>
          <p:cNvPicPr>
            <a:picLocks noChangeAspect="1"/>
          </p:cNvPicPr>
          <p:nvPr/>
        </p:nvPicPr>
        <p:blipFill>
          <a:blip r:embed="rId2"/>
          <a:stretch>
            <a:fillRect/>
          </a:stretch>
        </p:blipFill>
        <p:spPr>
          <a:xfrm>
            <a:off x="1429365" y="1436468"/>
            <a:ext cx="9333270" cy="5421532"/>
          </a:xfrm>
          <a:prstGeom prst="rect">
            <a:avLst/>
          </a:prstGeom>
        </p:spPr>
      </p:pic>
    </p:spTree>
    <p:extLst>
      <p:ext uri="{BB962C8B-B14F-4D97-AF65-F5344CB8AC3E}">
        <p14:creationId xmlns:p14="http://schemas.microsoft.com/office/powerpoint/2010/main" val="16774888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AD06D-BD00-566A-9A00-21671B708034}"/>
              </a:ext>
            </a:extLst>
          </p:cNvPr>
          <p:cNvSpPr>
            <a:spLocks noGrp="1"/>
          </p:cNvSpPr>
          <p:nvPr>
            <p:ph type="title"/>
          </p:nvPr>
        </p:nvSpPr>
        <p:spPr/>
        <p:txBody>
          <a:bodyPr/>
          <a:lstStyle/>
          <a:p>
            <a:r>
              <a:rPr lang="en-GB" dirty="0"/>
              <a:t>Eval mode and accuracy after training</a:t>
            </a:r>
            <a:endParaRPr lang="en-SG" dirty="0"/>
          </a:p>
        </p:txBody>
      </p:sp>
      <p:sp>
        <p:nvSpPr>
          <p:cNvPr id="5" name="Content Placeholder 4">
            <a:extLst>
              <a:ext uri="{FF2B5EF4-FFF2-40B4-BE49-F238E27FC236}">
                <a16:creationId xmlns:a16="http://schemas.microsoft.com/office/drawing/2014/main" id="{FD741876-3C5F-A683-C589-99A3ED536B4B}"/>
              </a:ext>
            </a:extLst>
          </p:cNvPr>
          <p:cNvSpPr>
            <a:spLocks noGrp="1"/>
          </p:cNvSpPr>
          <p:nvPr>
            <p:ph sz="half" idx="1"/>
          </p:nvPr>
        </p:nvSpPr>
        <p:spPr>
          <a:xfrm>
            <a:off x="838200" y="1825624"/>
            <a:ext cx="5257800" cy="5032375"/>
          </a:xfrm>
        </p:spPr>
        <p:txBody>
          <a:bodyPr>
            <a:normAutofit/>
          </a:bodyPr>
          <a:lstStyle/>
          <a:p>
            <a:pPr marL="0" indent="0">
              <a:buNone/>
            </a:pPr>
            <a:r>
              <a:rPr lang="en-GB" dirty="0"/>
              <a:t>After training, we will evaluate our trained model to check its accuracy on test set.</a:t>
            </a:r>
          </a:p>
          <a:p>
            <a:r>
              <a:rPr lang="en-GB" dirty="0"/>
              <a:t>Set the model in </a:t>
            </a:r>
            <a:r>
              <a:rPr lang="en-GB" b="1" dirty="0"/>
              <a:t>eval() mode (good practice for later)</a:t>
            </a:r>
            <a:r>
              <a:rPr lang="en-GB" dirty="0"/>
              <a:t>.</a:t>
            </a:r>
          </a:p>
          <a:p>
            <a:r>
              <a:rPr lang="en-GB" dirty="0"/>
              <a:t>Predict on </a:t>
            </a:r>
            <a:r>
              <a:rPr lang="en-GB" b="1" dirty="0"/>
              <a:t>test</a:t>
            </a:r>
            <a:r>
              <a:rPr lang="en-GB" dirty="0"/>
              <a:t> </a:t>
            </a:r>
            <a:r>
              <a:rPr lang="en-GB" b="1" dirty="0" err="1"/>
              <a:t>dataloader</a:t>
            </a:r>
            <a:r>
              <a:rPr lang="en-GB" dirty="0"/>
              <a:t>.</a:t>
            </a:r>
          </a:p>
          <a:p>
            <a:r>
              <a:rPr lang="en-GB" dirty="0"/>
              <a:t>Calculate </a:t>
            </a:r>
            <a:r>
              <a:rPr lang="en-GB" b="1" dirty="0"/>
              <a:t>accuracy</a:t>
            </a:r>
            <a:r>
              <a:rPr lang="en-GB" dirty="0"/>
              <a:t> manually</a:t>
            </a:r>
            <a:br>
              <a:rPr lang="en-GB" dirty="0"/>
            </a:br>
            <a:r>
              <a:rPr lang="en-GB" dirty="0"/>
              <a:t>(we could have probably also used a torch function to do that).</a:t>
            </a:r>
          </a:p>
          <a:p>
            <a:r>
              <a:rPr lang="en-GB" b="1" dirty="0"/>
              <a:t>97% accuracy = a rather nicely trained model!</a:t>
            </a:r>
          </a:p>
          <a:p>
            <a:endParaRPr lang="en-SG" dirty="0"/>
          </a:p>
        </p:txBody>
      </p:sp>
      <p:pic>
        <p:nvPicPr>
          <p:cNvPr id="4" name="Picture 3">
            <a:extLst>
              <a:ext uri="{FF2B5EF4-FFF2-40B4-BE49-F238E27FC236}">
                <a16:creationId xmlns:a16="http://schemas.microsoft.com/office/drawing/2014/main" id="{3F8C9528-03CA-7CE2-2FC1-C6013EF26C04}"/>
              </a:ext>
            </a:extLst>
          </p:cNvPr>
          <p:cNvPicPr>
            <a:picLocks noChangeAspect="1"/>
          </p:cNvPicPr>
          <p:nvPr/>
        </p:nvPicPr>
        <p:blipFill>
          <a:blip r:embed="rId2"/>
          <a:stretch>
            <a:fillRect/>
          </a:stretch>
        </p:blipFill>
        <p:spPr>
          <a:xfrm>
            <a:off x="6172202" y="1769295"/>
            <a:ext cx="5896798" cy="4629796"/>
          </a:xfrm>
          <a:prstGeom prst="rect">
            <a:avLst/>
          </a:prstGeom>
        </p:spPr>
      </p:pic>
    </p:spTree>
    <p:extLst>
      <p:ext uri="{BB962C8B-B14F-4D97-AF65-F5344CB8AC3E}">
        <p14:creationId xmlns:p14="http://schemas.microsoft.com/office/powerpoint/2010/main" val="5077415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D82E3-0CF1-4CB6-B079-94D3470FB21B}"/>
              </a:ext>
            </a:extLst>
          </p:cNvPr>
          <p:cNvSpPr>
            <a:spLocks noGrp="1"/>
          </p:cNvSpPr>
          <p:nvPr>
            <p:ph type="title"/>
          </p:nvPr>
        </p:nvSpPr>
        <p:spPr/>
        <p:txBody>
          <a:bodyPr/>
          <a:lstStyle/>
          <a:p>
            <a:r>
              <a:rPr lang="en-GB" dirty="0"/>
              <a:t>It is now time…</a:t>
            </a:r>
            <a:endParaRPr lang="en-SG" dirty="0"/>
          </a:p>
        </p:txBody>
      </p:sp>
      <p:sp>
        <p:nvSpPr>
          <p:cNvPr id="3" name="Content Placeholder 2">
            <a:extLst>
              <a:ext uri="{FF2B5EF4-FFF2-40B4-BE49-F238E27FC236}">
                <a16:creationId xmlns:a16="http://schemas.microsoft.com/office/drawing/2014/main" id="{63E638E1-0E19-7F02-7FE0-49EBCE47EBFA}"/>
              </a:ext>
            </a:extLst>
          </p:cNvPr>
          <p:cNvSpPr>
            <a:spLocks noGrp="1"/>
          </p:cNvSpPr>
          <p:nvPr>
            <p:ph idx="1"/>
          </p:nvPr>
        </p:nvSpPr>
        <p:spPr>
          <a:xfrm>
            <a:off x="838200" y="1825624"/>
            <a:ext cx="10515600" cy="5032375"/>
          </a:xfrm>
        </p:spPr>
        <p:txBody>
          <a:bodyPr>
            <a:normAutofit/>
          </a:bodyPr>
          <a:lstStyle/>
          <a:p>
            <a:pPr marL="0" indent="0">
              <a:buNone/>
            </a:pPr>
            <a:r>
              <a:rPr lang="en-GB" dirty="0"/>
              <a:t>It is now time for us to define and train our first </a:t>
            </a:r>
            <a:r>
              <a:rPr lang="en-GB" b="1" dirty="0">
                <a:solidFill>
                  <a:srgbClr val="00B050"/>
                </a:solidFill>
              </a:rPr>
              <a:t>Deep</a:t>
            </a:r>
            <a:r>
              <a:rPr lang="en-GB" dirty="0">
                <a:solidFill>
                  <a:srgbClr val="00B050"/>
                </a:solidFill>
              </a:rPr>
              <a:t> </a:t>
            </a:r>
            <a:r>
              <a:rPr lang="en-GB" b="1" dirty="0">
                <a:solidFill>
                  <a:srgbClr val="00B050"/>
                </a:solidFill>
              </a:rPr>
              <a:t>Neural</a:t>
            </a:r>
            <a:r>
              <a:rPr lang="en-GB" dirty="0">
                <a:solidFill>
                  <a:srgbClr val="00B050"/>
                </a:solidFill>
              </a:rPr>
              <a:t> </a:t>
            </a:r>
            <a:r>
              <a:rPr lang="en-GB" b="1" dirty="0">
                <a:solidFill>
                  <a:srgbClr val="00B050"/>
                </a:solidFill>
              </a:rPr>
              <a:t>Network</a:t>
            </a:r>
            <a:r>
              <a:rPr lang="en-GB" dirty="0"/>
              <a:t>.</a:t>
            </a:r>
          </a:p>
          <a:p>
            <a:pPr marL="0" indent="0">
              <a:buNone/>
            </a:pPr>
            <a:endParaRPr lang="en-GB" b="1" dirty="0"/>
          </a:p>
          <a:p>
            <a:pPr marL="0" indent="0">
              <a:buNone/>
            </a:pPr>
            <a:r>
              <a:rPr lang="en-GB" b="1" dirty="0"/>
              <a:t>Definition (</a:t>
            </a:r>
            <a:r>
              <a:rPr lang="en-GB" b="1" dirty="0">
                <a:solidFill>
                  <a:srgbClr val="00B050"/>
                </a:solidFill>
              </a:rPr>
              <a:t>Deep Neural Networks</a:t>
            </a:r>
            <a:r>
              <a:rPr lang="en-GB" b="1" dirty="0"/>
              <a:t>):</a:t>
            </a:r>
          </a:p>
          <a:p>
            <a:pPr marL="0" indent="0">
              <a:buNone/>
            </a:pPr>
            <a:r>
              <a:rPr lang="en-GB" b="1" dirty="0"/>
              <a:t>By definition, a </a:t>
            </a:r>
            <a:r>
              <a:rPr lang="en-GB" b="1" dirty="0">
                <a:solidFill>
                  <a:srgbClr val="00B050"/>
                </a:solidFill>
              </a:rPr>
              <a:t>deep neural network </a:t>
            </a:r>
            <a:r>
              <a:rPr lang="en-GB" b="1" dirty="0"/>
              <a:t>is a neural network, which</a:t>
            </a:r>
            <a:r>
              <a:rPr lang="en-GB" b="1" dirty="0">
                <a:solidFill>
                  <a:srgbClr val="00B050"/>
                </a:solidFill>
              </a:rPr>
              <a:t> </a:t>
            </a:r>
            <a:r>
              <a:rPr lang="en-GB" b="1" dirty="0"/>
              <a:t>consists of more than two hidden layers.</a:t>
            </a:r>
          </a:p>
          <a:p>
            <a:pPr marL="0" indent="0">
              <a:buNone/>
            </a:pPr>
            <a:endParaRPr lang="en-GB" dirty="0"/>
          </a:p>
          <a:p>
            <a:pPr marL="0" indent="0">
              <a:buNone/>
            </a:pPr>
            <a:r>
              <a:rPr lang="en-GB" dirty="0"/>
              <a:t>To demonstrate, we will create a deep neural network with </a:t>
            </a:r>
            <a:r>
              <a:rPr lang="en-GB" u="sng" dirty="0"/>
              <a:t>four</a:t>
            </a:r>
            <a:r>
              <a:rPr lang="en-GB" dirty="0"/>
              <a:t> layers:</a:t>
            </a:r>
          </a:p>
          <a:p>
            <a:r>
              <a:rPr lang="en-GB" b="1" dirty="0"/>
              <a:t>three</a:t>
            </a:r>
            <a:r>
              <a:rPr lang="en-GB" dirty="0"/>
              <a:t> </a:t>
            </a:r>
            <a:r>
              <a:rPr lang="en-GB" b="1" dirty="0"/>
              <a:t>linear</a:t>
            </a:r>
            <a:r>
              <a:rPr lang="en-GB" dirty="0"/>
              <a:t> </a:t>
            </a:r>
            <a:r>
              <a:rPr lang="en-GB" b="1" dirty="0"/>
              <a:t>layers</a:t>
            </a:r>
            <a:r>
              <a:rPr lang="en-GB" dirty="0"/>
              <a:t> with </a:t>
            </a:r>
            <a:r>
              <a:rPr lang="en-GB" b="1" dirty="0" err="1"/>
              <a:t>ReLU</a:t>
            </a:r>
            <a:r>
              <a:rPr lang="en-GB" dirty="0"/>
              <a:t> activation,</a:t>
            </a:r>
          </a:p>
          <a:p>
            <a:r>
              <a:rPr lang="en-GB" dirty="0"/>
              <a:t>followed by </a:t>
            </a:r>
            <a:r>
              <a:rPr lang="en-GB" b="1" dirty="0"/>
              <a:t>one</a:t>
            </a:r>
            <a:r>
              <a:rPr lang="en-GB" dirty="0"/>
              <a:t> </a:t>
            </a:r>
            <a:r>
              <a:rPr lang="en-GB" b="1" dirty="0"/>
              <a:t>linear</a:t>
            </a:r>
            <a:r>
              <a:rPr lang="en-GB" dirty="0"/>
              <a:t> </a:t>
            </a:r>
            <a:r>
              <a:rPr lang="en-GB" b="1" dirty="0"/>
              <a:t>layer</a:t>
            </a:r>
            <a:r>
              <a:rPr lang="en-GB" dirty="0"/>
              <a:t>, finished with a </a:t>
            </a:r>
            <a:r>
              <a:rPr lang="en-GB" b="1" dirty="0" err="1"/>
              <a:t>softmax</a:t>
            </a:r>
            <a:r>
              <a:rPr lang="en-GB" dirty="0"/>
              <a:t> </a:t>
            </a:r>
            <a:r>
              <a:rPr lang="en-GB" b="1" dirty="0"/>
              <a:t>activation</a:t>
            </a:r>
            <a:r>
              <a:rPr lang="en-GB" dirty="0"/>
              <a:t>.</a:t>
            </a:r>
          </a:p>
        </p:txBody>
      </p:sp>
    </p:spTree>
    <p:extLst>
      <p:ext uri="{BB962C8B-B14F-4D97-AF65-F5344CB8AC3E}">
        <p14:creationId xmlns:p14="http://schemas.microsoft.com/office/powerpoint/2010/main" val="40391715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D82E3-0CF1-4CB6-B079-94D3470FB21B}"/>
              </a:ext>
            </a:extLst>
          </p:cNvPr>
          <p:cNvSpPr>
            <a:spLocks noGrp="1"/>
          </p:cNvSpPr>
          <p:nvPr>
            <p:ph type="title"/>
          </p:nvPr>
        </p:nvSpPr>
        <p:spPr/>
        <p:txBody>
          <a:bodyPr/>
          <a:lstStyle/>
          <a:p>
            <a:r>
              <a:rPr lang="en-GB" dirty="0"/>
              <a:t>It is now time…</a:t>
            </a:r>
            <a:endParaRPr lang="en-SG" dirty="0"/>
          </a:p>
        </p:txBody>
      </p:sp>
      <p:sp>
        <p:nvSpPr>
          <p:cNvPr id="3" name="Content Placeholder 2">
            <a:extLst>
              <a:ext uri="{FF2B5EF4-FFF2-40B4-BE49-F238E27FC236}">
                <a16:creationId xmlns:a16="http://schemas.microsoft.com/office/drawing/2014/main" id="{63E638E1-0E19-7F02-7FE0-49EBCE47EBFA}"/>
              </a:ext>
            </a:extLst>
          </p:cNvPr>
          <p:cNvSpPr>
            <a:spLocks noGrp="1"/>
          </p:cNvSpPr>
          <p:nvPr>
            <p:ph idx="1"/>
          </p:nvPr>
        </p:nvSpPr>
        <p:spPr>
          <a:xfrm>
            <a:off x="363795" y="1825624"/>
            <a:ext cx="6046838" cy="5032375"/>
          </a:xfrm>
        </p:spPr>
        <p:txBody>
          <a:bodyPr>
            <a:normAutofit lnSpcReduction="10000"/>
          </a:bodyPr>
          <a:lstStyle/>
          <a:p>
            <a:pPr marL="0" indent="0">
              <a:buNone/>
            </a:pPr>
            <a:r>
              <a:rPr lang="en-GB" b="1" dirty="0"/>
              <a:t>Reminder:</a:t>
            </a:r>
            <a:r>
              <a:rPr lang="en-GB" dirty="0"/>
              <a:t> </a:t>
            </a:r>
            <a:r>
              <a:rPr lang="en-GB" b="1" dirty="0"/>
              <a:t>it is good practice to have the size of layers decrease progressively by a factor of at least 2</a:t>
            </a:r>
            <a:r>
              <a:rPr lang="en-GB" dirty="0"/>
              <a:t>.</a:t>
            </a:r>
          </a:p>
          <a:p>
            <a:r>
              <a:rPr lang="en-GB" dirty="0"/>
              <a:t>the first layer has inputs size 784 and outputs size 80,</a:t>
            </a:r>
          </a:p>
          <a:p>
            <a:r>
              <a:rPr lang="en-GB" dirty="0"/>
              <a:t>the second layer has inputs size 80 and outputs size 40,</a:t>
            </a:r>
          </a:p>
          <a:p>
            <a:r>
              <a:rPr lang="en-GB" dirty="0"/>
              <a:t>the third layer has inputs size 40 and outputs size 20,</a:t>
            </a:r>
          </a:p>
          <a:p>
            <a:r>
              <a:rPr lang="en-GB" dirty="0"/>
              <a:t>and the fourth layer has inputs size 20 and outputs size 10, matching the number of classes in the dataset.</a:t>
            </a:r>
            <a:endParaRPr lang="en-SG" dirty="0"/>
          </a:p>
          <a:p>
            <a:endParaRPr lang="en-SG" dirty="0"/>
          </a:p>
        </p:txBody>
      </p:sp>
      <p:pic>
        <p:nvPicPr>
          <p:cNvPr id="6" name="Picture 5">
            <a:extLst>
              <a:ext uri="{FF2B5EF4-FFF2-40B4-BE49-F238E27FC236}">
                <a16:creationId xmlns:a16="http://schemas.microsoft.com/office/drawing/2014/main" id="{B9E7BE80-0CA2-4B8B-69D7-5C91E3AB8500}"/>
              </a:ext>
            </a:extLst>
          </p:cNvPr>
          <p:cNvPicPr>
            <a:picLocks noChangeAspect="1"/>
          </p:cNvPicPr>
          <p:nvPr/>
        </p:nvPicPr>
        <p:blipFill>
          <a:blip r:embed="rId2"/>
          <a:stretch>
            <a:fillRect/>
          </a:stretch>
        </p:blipFill>
        <p:spPr>
          <a:xfrm>
            <a:off x="6629713" y="3429000"/>
            <a:ext cx="5318625" cy="2854531"/>
          </a:xfrm>
          <a:prstGeom prst="rect">
            <a:avLst/>
          </a:prstGeom>
        </p:spPr>
      </p:pic>
      <p:sp>
        <p:nvSpPr>
          <p:cNvPr id="7" name="Content Placeholder 2">
            <a:extLst>
              <a:ext uri="{FF2B5EF4-FFF2-40B4-BE49-F238E27FC236}">
                <a16:creationId xmlns:a16="http://schemas.microsoft.com/office/drawing/2014/main" id="{44129023-F68E-078F-9134-3441B0D61EA9}"/>
              </a:ext>
            </a:extLst>
          </p:cNvPr>
          <p:cNvSpPr txBox="1">
            <a:spLocks/>
          </p:cNvSpPr>
          <p:nvPr/>
        </p:nvSpPr>
        <p:spPr>
          <a:xfrm flipH="1">
            <a:off x="6563033" y="1825624"/>
            <a:ext cx="5451986" cy="14779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b="1" dirty="0"/>
              <a:t>Note:</a:t>
            </a:r>
            <a:r>
              <a:rPr lang="en-GB" dirty="0"/>
              <a:t> a layer-by-layer model summary can be seen by printing the model object! </a:t>
            </a:r>
            <a:endParaRPr lang="en-SG" dirty="0"/>
          </a:p>
        </p:txBody>
      </p:sp>
    </p:spTree>
    <p:extLst>
      <p:ext uri="{BB962C8B-B14F-4D97-AF65-F5344CB8AC3E}">
        <p14:creationId xmlns:p14="http://schemas.microsoft.com/office/powerpoint/2010/main" val="24417984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D82E3-0CF1-4CB6-B079-94D3470FB21B}"/>
              </a:ext>
            </a:extLst>
          </p:cNvPr>
          <p:cNvSpPr>
            <a:spLocks noGrp="1"/>
          </p:cNvSpPr>
          <p:nvPr>
            <p:ph type="title"/>
          </p:nvPr>
        </p:nvSpPr>
        <p:spPr/>
        <p:txBody>
          <a:bodyPr/>
          <a:lstStyle/>
          <a:p>
            <a:r>
              <a:rPr lang="en-GB" dirty="0"/>
              <a:t>Creating blocks</a:t>
            </a:r>
            <a:endParaRPr lang="en-SG" dirty="0"/>
          </a:p>
        </p:txBody>
      </p:sp>
      <p:sp>
        <p:nvSpPr>
          <p:cNvPr id="3" name="Content Placeholder 2">
            <a:extLst>
              <a:ext uri="{FF2B5EF4-FFF2-40B4-BE49-F238E27FC236}">
                <a16:creationId xmlns:a16="http://schemas.microsoft.com/office/drawing/2014/main" id="{63E638E1-0E19-7F02-7FE0-49EBCE47EBFA}"/>
              </a:ext>
            </a:extLst>
          </p:cNvPr>
          <p:cNvSpPr>
            <a:spLocks noGrp="1"/>
          </p:cNvSpPr>
          <p:nvPr>
            <p:ph sz="half" idx="1"/>
          </p:nvPr>
        </p:nvSpPr>
        <p:spPr>
          <a:xfrm>
            <a:off x="838200" y="1825625"/>
            <a:ext cx="5181600" cy="5032374"/>
          </a:xfrm>
        </p:spPr>
        <p:txBody>
          <a:bodyPr>
            <a:normAutofit lnSpcReduction="10000"/>
          </a:bodyPr>
          <a:lstStyle/>
          <a:p>
            <a:pPr marL="0" indent="0">
              <a:buNone/>
            </a:pPr>
            <a:r>
              <a:rPr lang="en-GB" b="1" dirty="0"/>
              <a:t>Good practice: create </a:t>
            </a:r>
            <a:r>
              <a:rPr lang="en-GB" b="1" dirty="0">
                <a:solidFill>
                  <a:srgbClr val="00B050"/>
                </a:solidFill>
              </a:rPr>
              <a:t>building</a:t>
            </a:r>
            <a:r>
              <a:rPr lang="en-GB" b="1" dirty="0"/>
              <a:t> </a:t>
            </a:r>
            <a:r>
              <a:rPr lang="en-GB" b="1" dirty="0">
                <a:solidFill>
                  <a:srgbClr val="00B050"/>
                </a:solidFill>
              </a:rPr>
              <a:t>blocks</a:t>
            </a:r>
            <a:r>
              <a:rPr lang="en-GB" b="1" dirty="0"/>
              <a:t> for modularity.</a:t>
            </a:r>
          </a:p>
          <a:p>
            <a:r>
              <a:rPr lang="en-GB" dirty="0"/>
              <a:t>The </a:t>
            </a:r>
            <a:r>
              <a:rPr lang="en-GB" b="1" dirty="0" err="1"/>
              <a:t>DenseReLU</a:t>
            </a:r>
            <a:r>
              <a:rPr lang="en-GB" dirty="0"/>
              <a:t> class is a custom </a:t>
            </a:r>
            <a:r>
              <a:rPr lang="en-GB" dirty="0" err="1"/>
              <a:t>PyTorch</a:t>
            </a:r>
            <a:r>
              <a:rPr lang="en-GB" dirty="0"/>
              <a:t> module that consists of a </a:t>
            </a:r>
            <a:r>
              <a:rPr lang="en-GB" b="1" dirty="0"/>
              <a:t>linear</a:t>
            </a:r>
            <a:r>
              <a:rPr lang="en-GB" dirty="0"/>
              <a:t> </a:t>
            </a:r>
            <a:r>
              <a:rPr lang="en-GB" b="1" dirty="0"/>
              <a:t>layer</a:t>
            </a:r>
            <a:r>
              <a:rPr lang="en-GB" dirty="0"/>
              <a:t> followed by a </a:t>
            </a:r>
            <a:r>
              <a:rPr lang="en-GB" b="1" dirty="0" err="1"/>
              <a:t>ReLU</a:t>
            </a:r>
            <a:r>
              <a:rPr lang="en-GB" dirty="0"/>
              <a:t> </a:t>
            </a:r>
            <a:r>
              <a:rPr lang="en-GB" b="1" dirty="0"/>
              <a:t>activation</a:t>
            </a:r>
            <a:r>
              <a:rPr lang="en-GB" dirty="0"/>
              <a:t> function.</a:t>
            </a:r>
          </a:p>
          <a:p>
            <a:r>
              <a:rPr lang="en-GB" dirty="0"/>
              <a:t>The </a:t>
            </a:r>
            <a:r>
              <a:rPr lang="en-GB" b="1" dirty="0" err="1"/>
              <a:t>DenseNoRELU</a:t>
            </a:r>
            <a:r>
              <a:rPr lang="en-GB" dirty="0"/>
              <a:t> class is similar, but it applies </a:t>
            </a:r>
            <a:r>
              <a:rPr lang="en-GB" b="1" dirty="0"/>
              <a:t>no</a:t>
            </a:r>
            <a:r>
              <a:rPr lang="en-GB" dirty="0"/>
              <a:t> </a:t>
            </a:r>
            <a:r>
              <a:rPr lang="en-GB" b="1" dirty="0"/>
              <a:t>activation </a:t>
            </a:r>
            <a:r>
              <a:rPr lang="en-GB" dirty="0"/>
              <a:t>function. </a:t>
            </a:r>
          </a:p>
          <a:p>
            <a:pPr marL="0" indent="0">
              <a:buNone/>
            </a:pPr>
            <a:r>
              <a:rPr lang="en-GB" b="1" dirty="0"/>
              <a:t>Important</a:t>
            </a:r>
            <a:r>
              <a:rPr lang="en-GB" dirty="0"/>
              <a:t> </a:t>
            </a:r>
            <a:r>
              <a:rPr lang="en-GB" b="1" dirty="0"/>
              <a:t>note:</a:t>
            </a:r>
            <a:r>
              <a:rPr lang="en-GB" dirty="0"/>
              <a:t> not using </a:t>
            </a:r>
            <a:r>
              <a:rPr lang="en-GB" dirty="0" err="1"/>
              <a:t>softmax</a:t>
            </a:r>
            <a:r>
              <a:rPr lang="en-GB" dirty="0"/>
              <a:t> as final activation, for the same reasons as before.</a:t>
            </a:r>
          </a:p>
        </p:txBody>
      </p:sp>
      <p:pic>
        <p:nvPicPr>
          <p:cNvPr id="8" name="Picture 7">
            <a:extLst>
              <a:ext uri="{FF2B5EF4-FFF2-40B4-BE49-F238E27FC236}">
                <a16:creationId xmlns:a16="http://schemas.microsoft.com/office/drawing/2014/main" id="{3497C5F7-862A-F758-549D-0F8847F21F31}"/>
              </a:ext>
            </a:extLst>
          </p:cNvPr>
          <p:cNvPicPr>
            <a:picLocks noChangeAspect="1"/>
          </p:cNvPicPr>
          <p:nvPr/>
        </p:nvPicPr>
        <p:blipFill>
          <a:blip r:embed="rId2"/>
          <a:stretch>
            <a:fillRect/>
          </a:stretch>
        </p:blipFill>
        <p:spPr>
          <a:xfrm>
            <a:off x="6263066" y="1573457"/>
            <a:ext cx="5809110" cy="5032374"/>
          </a:xfrm>
          <a:prstGeom prst="rect">
            <a:avLst/>
          </a:prstGeom>
        </p:spPr>
      </p:pic>
    </p:spTree>
    <p:extLst>
      <p:ext uri="{BB962C8B-B14F-4D97-AF65-F5344CB8AC3E}">
        <p14:creationId xmlns:p14="http://schemas.microsoft.com/office/powerpoint/2010/main" val="19467532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D82E3-0CF1-4CB6-B079-94D3470FB21B}"/>
              </a:ext>
            </a:extLst>
          </p:cNvPr>
          <p:cNvSpPr>
            <a:spLocks noGrp="1"/>
          </p:cNvSpPr>
          <p:nvPr>
            <p:ph type="title"/>
          </p:nvPr>
        </p:nvSpPr>
        <p:spPr/>
        <p:txBody>
          <a:bodyPr/>
          <a:lstStyle/>
          <a:p>
            <a:r>
              <a:rPr lang="en-GB" dirty="0"/>
              <a:t>Creating blocks</a:t>
            </a:r>
            <a:endParaRPr lang="en-SG" dirty="0"/>
          </a:p>
        </p:txBody>
      </p:sp>
      <p:sp>
        <p:nvSpPr>
          <p:cNvPr id="3" name="Content Placeholder 2">
            <a:extLst>
              <a:ext uri="{FF2B5EF4-FFF2-40B4-BE49-F238E27FC236}">
                <a16:creationId xmlns:a16="http://schemas.microsoft.com/office/drawing/2014/main" id="{63E638E1-0E19-7F02-7FE0-49EBCE47EBFA}"/>
              </a:ext>
            </a:extLst>
          </p:cNvPr>
          <p:cNvSpPr>
            <a:spLocks noGrp="1"/>
          </p:cNvSpPr>
          <p:nvPr>
            <p:ph sz="half" idx="1"/>
          </p:nvPr>
        </p:nvSpPr>
        <p:spPr>
          <a:xfrm>
            <a:off x="838200" y="1825625"/>
            <a:ext cx="5181600" cy="5032374"/>
          </a:xfrm>
        </p:spPr>
        <p:txBody>
          <a:bodyPr>
            <a:normAutofit/>
          </a:bodyPr>
          <a:lstStyle/>
          <a:p>
            <a:pPr marL="0" indent="0">
              <a:buNone/>
            </a:pPr>
            <a:r>
              <a:rPr lang="en-GB" dirty="0"/>
              <a:t>The </a:t>
            </a:r>
            <a:r>
              <a:rPr lang="en-GB" dirty="0" err="1"/>
              <a:t>DeepNeuralNet</a:t>
            </a:r>
            <a:r>
              <a:rPr lang="en-GB" dirty="0"/>
              <a:t> class will here represent the overall deep neural network.</a:t>
            </a:r>
          </a:p>
          <a:p>
            <a:pPr marL="0" indent="0">
              <a:buNone/>
            </a:pPr>
            <a:r>
              <a:rPr lang="en-GB" dirty="0"/>
              <a:t>It starts by initializing four layers:</a:t>
            </a:r>
          </a:p>
          <a:p>
            <a:r>
              <a:rPr lang="en-GB" dirty="0"/>
              <a:t>Three </a:t>
            </a:r>
            <a:r>
              <a:rPr lang="en-GB" b="1" dirty="0" err="1"/>
              <a:t>DenseReLU</a:t>
            </a:r>
            <a:r>
              <a:rPr lang="en-GB" dirty="0"/>
              <a:t> blocks,</a:t>
            </a:r>
          </a:p>
          <a:p>
            <a:r>
              <a:rPr lang="en-GB" dirty="0"/>
              <a:t>And one </a:t>
            </a:r>
            <a:r>
              <a:rPr lang="en-GB" b="1" dirty="0" err="1"/>
              <a:t>DenseNoReLU</a:t>
            </a:r>
            <a:r>
              <a:rPr lang="en-GB" b="1" dirty="0"/>
              <a:t> </a:t>
            </a:r>
            <a:r>
              <a:rPr lang="en-GB" dirty="0"/>
              <a:t>block.</a:t>
            </a:r>
          </a:p>
          <a:p>
            <a:pPr marL="0" indent="0">
              <a:buNone/>
            </a:pPr>
            <a:r>
              <a:rPr lang="en-GB" dirty="0"/>
              <a:t>It then combines them into a single </a:t>
            </a:r>
            <a:r>
              <a:rPr lang="en-GB" dirty="0" err="1"/>
              <a:t>PyTorch</a:t>
            </a:r>
            <a:r>
              <a:rPr lang="en-GB" dirty="0"/>
              <a:t> sequential model using </a:t>
            </a:r>
            <a:r>
              <a:rPr lang="en-GB" b="1" dirty="0" err="1"/>
              <a:t>torch.nn.Sequential</a:t>
            </a:r>
            <a:r>
              <a:rPr lang="en-GB" b="1" dirty="0"/>
              <a:t>()</a:t>
            </a:r>
            <a:r>
              <a:rPr lang="en-GB" dirty="0"/>
              <a:t>.</a:t>
            </a:r>
          </a:p>
        </p:txBody>
      </p:sp>
      <p:pic>
        <p:nvPicPr>
          <p:cNvPr id="6" name="Picture 5">
            <a:extLst>
              <a:ext uri="{FF2B5EF4-FFF2-40B4-BE49-F238E27FC236}">
                <a16:creationId xmlns:a16="http://schemas.microsoft.com/office/drawing/2014/main" id="{FB62D7FC-95F1-CCDC-5A07-03771A459A07}"/>
              </a:ext>
            </a:extLst>
          </p:cNvPr>
          <p:cNvPicPr>
            <a:picLocks noChangeAspect="1"/>
          </p:cNvPicPr>
          <p:nvPr/>
        </p:nvPicPr>
        <p:blipFill>
          <a:blip r:embed="rId2"/>
          <a:stretch>
            <a:fillRect/>
          </a:stretch>
        </p:blipFill>
        <p:spPr>
          <a:xfrm>
            <a:off x="6096000" y="264063"/>
            <a:ext cx="6019798" cy="5142541"/>
          </a:xfrm>
          <a:prstGeom prst="rect">
            <a:avLst/>
          </a:prstGeom>
        </p:spPr>
      </p:pic>
      <p:pic>
        <p:nvPicPr>
          <p:cNvPr id="4" name="Picture 3">
            <a:extLst>
              <a:ext uri="{FF2B5EF4-FFF2-40B4-BE49-F238E27FC236}">
                <a16:creationId xmlns:a16="http://schemas.microsoft.com/office/drawing/2014/main" id="{E00CC6F8-3B60-1E59-AC98-6A0AD36B8471}"/>
              </a:ext>
            </a:extLst>
          </p:cNvPr>
          <p:cNvPicPr>
            <a:picLocks noChangeAspect="1"/>
          </p:cNvPicPr>
          <p:nvPr/>
        </p:nvPicPr>
        <p:blipFill>
          <a:blip r:embed="rId3"/>
          <a:stretch>
            <a:fillRect/>
          </a:stretch>
        </p:blipFill>
        <p:spPr>
          <a:xfrm>
            <a:off x="5472276" y="5654558"/>
            <a:ext cx="6525536" cy="838317"/>
          </a:xfrm>
          <a:prstGeom prst="rect">
            <a:avLst/>
          </a:prstGeom>
        </p:spPr>
      </p:pic>
    </p:spTree>
    <p:extLst>
      <p:ext uri="{BB962C8B-B14F-4D97-AF65-F5344CB8AC3E}">
        <p14:creationId xmlns:p14="http://schemas.microsoft.com/office/powerpoint/2010/main" val="42331167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D82E3-0CF1-4CB6-B079-94D3470FB21B}"/>
              </a:ext>
            </a:extLst>
          </p:cNvPr>
          <p:cNvSpPr>
            <a:spLocks noGrp="1"/>
          </p:cNvSpPr>
          <p:nvPr>
            <p:ph type="title"/>
          </p:nvPr>
        </p:nvSpPr>
        <p:spPr/>
        <p:txBody>
          <a:bodyPr/>
          <a:lstStyle/>
          <a:p>
            <a:r>
              <a:rPr lang="en-GB" dirty="0"/>
              <a:t>Creating blocks</a:t>
            </a:r>
            <a:endParaRPr lang="en-SG" dirty="0"/>
          </a:p>
        </p:txBody>
      </p:sp>
      <p:sp>
        <p:nvSpPr>
          <p:cNvPr id="3" name="Content Placeholder 2">
            <a:extLst>
              <a:ext uri="{FF2B5EF4-FFF2-40B4-BE49-F238E27FC236}">
                <a16:creationId xmlns:a16="http://schemas.microsoft.com/office/drawing/2014/main" id="{63E638E1-0E19-7F02-7FE0-49EBCE47EBFA}"/>
              </a:ext>
            </a:extLst>
          </p:cNvPr>
          <p:cNvSpPr>
            <a:spLocks noGrp="1"/>
          </p:cNvSpPr>
          <p:nvPr>
            <p:ph sz="half" idx="1"/>
          </p:nvPr>
        </p:nvSpPr>
        <p:spPr>
          <a:xfrm>
            <a:off x="838200" y="1825625"/>
            <a:ext cx="5257800" cy="5032374"/>
          </a:xfrm>
        </p:spPr>
        <p:txBody>
          <a:bodyPr>
            <a:normAutofit/>
          </a:bodyPr>
          <a:lstStyle/>
          <a:p>
            <a:pPr marL="0" indent="0">
              <a:buNone/>
            </a:pPr>
            <a:r>
              <a:rPr lang="en-GB" dirty="0"/>
              <a:t>The forward pass of the network is then simply defined, using the following steps:</a:t>
            </a:r>
          </a:p>
          <a:p>
            <a:r>
              <a:rPr lang="en-GB" dirty="0"/>
              <a:t>The input image is flattened, transforming a 2D tensor image into a 1D tensor,</a:t>
            </a:r>
          </a:p>
          <a:p>
            <a:r>
              <a:rPr lang="en-GB" dirty="0"/>
              <a:t>It is then passed through the combined layers/blocks we have assembled in Sequential().</a:t>
            </a:r>
          </a:p>
        </p:txBody>
      </p:sp>
      <p:pic>
        <p:nvPicPr>
          <p:cNvPr id="4" name="Picture 3">
            <a:extLst>
              <a:ext uri="{FF2B5EF4-FFF2-40B4-BE49-F238E27FC236}">
                <a16:creationId xmlns:a16="http://schemas.microsoft.com/office/drawing/2014/main" id="{CB5D2652-D490-2FE4-7503-4B66383E7CBD}"/>
              </a:ext>
            </a:extLst>
          </p:cNvPr>
          <p:cNvPicPr>
            <a:picLocks noChangeAspect="1"/>
          </p:cNvPicPr>
          <p:nvPr/>
        </p:nvPicPr>
        <p:blipFill>
          <a:blip r:embed="rId2"/>
          <a:stretch>
            <a:fillRect/>
          </a:stretch>
        </p:blipFill>
        <p:spPr>
          <a:xfrm>
            <a:off x="6096000" y="264063"/>
            <a:ext cx="6019798" cy="5142541"/>
          </a:xfrm>
          <a:prstGeom prst="rect">
            <a:avLst/>
          </a:prstGeom>
        </p:spPr>
      </p:pic>
      <p:pic>
        <p:nvPicPr>
          <p:cNvPr id="6" name="Picture 5">
            <a:extLst>
              <a:ext uri="{FF2B5EF4-FFF2-40B4-BE49-F238E27FC236}">
                <a16:creationId xmlns:a16="http://schemas.microsoft.com/office/drawing/2014/main" id="{1DEBBE6B-CA2E-A219-1DD0-72B4197A1E77}"/>
              </a:ext>
            </a:extLst>
          </p:cNvPr>
          <p:cNvPicPr>
            <a:picLocks noChangeAspect="1"/>
          </p:cNvPicPr>
          <p:nvPr/>
        </p:nvPicPr>
        <p:blipFill>
          <a:blip r:embed="rId3"/>
          <a:stretch>
            <a:fillRect/>
          </a:stretch>
        </p:blipFill>
        <p:spPr>
          <a:xfrm>
            <a:off x="5472276" y="5654558"/>
            <a:ext cx="6525536" cy="838317"/>
          </a:xfrm>
          <a:prstGeom prst="rect">
            <a:avLst/>
          </a:prstGeom>
        </p:spPr>
      </p:pic>
    </p:spTree>
    <p:extLst>
      <p:ext uri="{BB962C8B-B14F-4D97-AF65-F5344CB8AC3E}">
        <p14:creationId xmlns:p14="http://schemas.microsoft.com/office/powerpoint/2010/main" val="1829834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D82E3-0CF1-4CB6-B079-94D3470FB21B}"/>
              </a:ext>
            </a:extLst>
          </p:cNvPr>
          <p:cNvSpPr>
            <a:spLocks noGrp="1"/>
          </p:cNvSpPr>
          <p:nvPr>
            <p:ph type="title"/>
          </p:nvPr>
        </p:nvSpPr>
        <p:spPr/>
        <p:txBody>
          <a:bodyPr/>
          <a:lstStyle/>
          <a:p>
            <a:r>
              <a:rPr lang="en-GB" dirty="0"/>
              <a:t>Creating blocks</a:t>
            </a:r>
            <a:endParaRPr lang="en-SG" dirty="0"/>
          </a:p>
        </p:txBody>
      </p:sp>
      <p:sp>
        <p:nvSpPr>
          <p:cNvPr id="3" name="Content Placeholder 2">
            <a:extLst>
              <a:ext uri="{FF2B5EF4-FFF2-40B4-BE49-F238E27FC236}">
                <a16:creationId xmlns:a16="http://schemas.microsoft.com/office/drawing/2014/main" id="{63E638E1-0E19-7F02-7FE0-49EBCE47EBFA}"/>
              </a:ext>
            </a:extLst>
          </p:cNvPr>
          <p:cNvSpPr>
            <a:spLocks noGrp="1"/>
          </p:cNvSpPr>
          <p:nvPr>
            <p:ph sz="half" idx="1"/>
          </p:nvPr>
        </p:nvSpPr>
        <p:spPr>
          <a:xfrm>
            <a:off x="838200" y="1825625"/>
            <a:ext cx="5181600" cy="5032374"/>
          </a:xfrm>
        </p:spPr>
        <p:txBody>
          <a:bodyPr>
            <a:normAutofit/>
          </a:bodyPr>
          <a:lstStyle/>
          <a:p>
            <a:pPr marL="0" indent="0">
              <a:buNone/>
            </a:pPr>
            <a:r>
              <a:rPr lang="en-GB" b="1" dirty="0"/>
              <a:t>Good practice: </a:t>
            </a:r>
            <a:r>
              <a:rPr lang="en-GB" dirty="0"/>
              <a:t>This modular block-based approach, which</a:t>
            </a:r>
          </a:p>
          <a:p>
            <a:r>
              <a:rPr lang="en-GB" b="1" dirty="0"/>
              <a:t>Defines blocks of layers,</a:t>
            </a:r>
          </a:p>
          <a:p>
            <a:r>
              <a:rPr lang="en-GB" dirty="0"/>
              <a:t>And eventually </a:t>
            </a:r>
            <a:r>
              <a:rPr lang="en-GB" b="1" dirty="0"/>
              <a:t>assembles them into a larger Deep Neural Network object</a:t>
            </a:r>
            <a:r>
              <a:rPr lang="en-GB" dirty="0"/>
              <a:t>,</a:t>
            </a:r>
          </a:p>
          <a:p>
            <a:pPr marL="0" indent="0">
              <a:buNone/>
            </a:pPr>
            <a:r>
              <a:rPr lang="en-GB" dirty="0"/>
              <a:t>is very common and convenient, especially when the architectures are very heavy and include many layers. It helps to organize</a:t>
            </a:r>
            <a:br>
              <a:rPr lang="en-GB" dirty="0"/>
            </a:br>
            <a:r>
              <a:rPr lang="en-GB" dirty="0"/>
              <a:t>the mess!</a:t>
            </a:r>
          </a:p>
        </p:txBody>
      </p:sp>
      <p:pic>
        <p:nvPicPr>
          <p:cNvPr id="4" name="Picture 3">
            <a:extLst>
              <a:ext uri="{FF2B5EF4-FFF2-40B4-BE49-F238E27FC236}">
                <a16:creationId xmlns:a16="http://schemas.microsoft.com/office/drawing/2014/main" id="{CB5D2652-D490-2FE4-7503-4B66383E7CBD}"/>
              </a:ext>
            </a:extLst>
          </p:cNvPr>
          <p:cNvPicPr>
            <a:picLocks noChangeAspect="1"/>
          </p:cNvPicPr>
          <p:nvPr/>
        </p:nvPicPr>
        <p:blipFill>
          <a:blip r:embed="rId2"/>
          <a:stretch>
            <a:fillRect/>
          </a:stretch>
        </p:blipFill>
        <p:spPr>
          <a:xfrm>
            <a:off x="6096000" y="264063"/>
            <a:ext cx="6019798" cy="5142541"/>
          </a:xfrm>
          <a:prstGeom prst="rect">
            <a:avLst/>
          </a:prstGeom>
        </p:spPr>
      </p:pic>
      <p:pic>
        <p:nvPicPr>
          <p:cNvPr id="6" name="Picture 5">
            <a:extLst>
              <a:ext uri="{FF2B5EF4-FFF2-40B4-BE49-F238E27FC236}">
                <a16:creationId xmlns:a16="http://schemas.microsoft.com/office/drawing/2014/main" id="{CA2AFA82-4109-7FB0-8594-582930CE5F91}"/>
              </a:ext>
            </a:extLst>
          </p:cNvPr>
          <p:cNvPicPr>
            <a:picLocks noChangeAspect="1"/>
          </p:cNvPicPr>
          <p:nvPr/>
        </p:nvPicPr>
        <p:blipFill>
          <a:blip r:embed="rId3"/>
          <a:stretch>
            <a:fillRect/>
          </a:stretch>
        </p:blipFill>
        <p:spPr>
          <a:xfrm>
            <a:off x="5491941" y="5861036"/>
            <a:ext cx="6525536" cy="838317"/>
          </a:xfrm>
          <a:prstGeom prst="rect">
            <a:avLst/>
          </a:prstGeom>
        </p:spPr>
      </p:pic>
    </p:spTree>
    <p:extLst>
      <p:ext uri="{BB962C8B-B14F-4D97-AF65-F5344CB8AC3E}">
        <p14:creationId xmlns:p14="http://schemas.microsoft.com/office/powerpoint/2010/main" val="491711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86860C-A975-6A1D-2657-944DB1F94C8A}"/>
              </a:ext>
            </a:extLst>
          </p:cNvPr>
          <p:cNvSpPr>
            <a:spLocks noGrp="1"/>
          </p:cNvSpPr>
          <p:nvPr>
            <p:ph type="title"/>
          </p:nvPr>
        </p:nvSpPr>
        <p:spPr/>
        <p:txBody>
          <a:bodyPr/>
          <a:lstStyle/>
          <a:p>
            <a:r>
              <a:rPr lang="en-GB" dirty="0"/>
              <a:t>To summarize (last two sessions)</a:t>
            </a:r>
            <a:endParaRPr lang="en-SG" dirty="0"/>
          </a:p>
        </p:txBody>
      </p:sp>
      <p:sp>
        <p:nvSpPr>
          <p:cNvPr id="6" name="Text Placeholder 5">
            <a:extLst>
              <a:ext uri="{FF2B5EF4-FFF2-40B4-BE49-F238E27FC236}">
                <a16:creationId xmlns:a16="http://schemas.microsoft.com/office/drawing/2014/main" id="{5282BC02-8C8A-BDB1-A192-B4E530ACD8B1}"/>
              </a:ext>
            </a:extLst>
          </p:cNvPr>
          <p:cNvSpPr>
            <a:spLocks noGrp="1"/>
          </p:cNvSpPr>
          <p:nvPr>
            <p:ph idx="1"/>
          </p:nvPr>
        </p:nvSpPr>
        <p:spPr>
          <a:xfrm>
            <a:off x="838200" y="1825624"/>
            <a:ext cx="10515600" cy="5032375"/>
          </a:xfrm>
        </p:spPr>
        <p:txBody>
          <a:bodyPr>
            <a:normAutofit lnSpcReduction="10000"/>
          </a:bodyPr>
          <a:lstStyle/>
          <a:p>
            <a:pPr marL="0" indent="0">
              <a:buNone/>
            </a:pPr>
            <a:r>
              <a:rPr lang="en-GB" dirty="0"/>
              <a:t>We now have a full Neural Network class, in </a:t>
            </a:r>
            <a:r>
              <a:rPr lang="en-GB" dirty="0" err="1"/>
              <a:t>PyTorch</a:t>
            </a:r>
            <a:r>
              <a:rPr lang="en-GB" dirty="0"/>
              <a:t>, with:</a:t>
            </a:r>
          </a:p>
          <a:p>
            <a:r>
              <a:rPr lang="en-GB" dirty="0"/>
              <a:t>2 linear layers, sigmoid activation functions,</a:t>
            </a:r>
          </a:p>
          <a:p>
            <a:r>
              <a:rPr lang="en-GB" dirty="0"/>
              <a:t>Xavier uniform initialization on trainable parameters,</a:t>
            </a:r>
          </a:p>
          <a:p>
            <a:r>
              <a:rPr lang="en-SG" dirty="0"/>
              <a:t>Forward pass method,</a:t>
            </a:r>
          </a:p>
          <a:p>
            <a:r>
              <a:rPr lang="en-SG" dirty="0" err="1"/>
              <a:t>Autograd</a:t>
            </a:r>
            <a:r>
              <a:rPr lang="en-SG" dirty="0"/>
              <a:t> backpropagation and trainer method,</a:t>
            </a:r>
          </a:p>
          <a:p>
            <a:r>
              <a:rPr lang="en-SG" dirty="0"/>
              <a:t>Adam optimizer,</a:t>
            </a:r>
          </a:p>
          <a:p>
            <a:r>
              <a:rPr lang="en-SG" dirty="0" err="1"/>
              <a:t>Dataloader</a:t>
            </a:r>
            <a:r>
              <a:rPr lang="en-SG" dirty="0"/>
              <a:t> allowing for stochastic mini-batches,</a:t>
            </a:r>
          </a:p>
          <a:p>
            <a:r>
              <a:rPr lang="en-SG" dirty="0"/>
              <a:t>Cross entropy loss and accuracies,</a:t>
            </a:r>
          </a:p>
          <a:p>
            <a:r>
              <a:rPr lang="en-SG" dirty="0"/>
              <a:t>L1 regularization.</a:t>
            </a:r>
          </a:p>
          <a:p>
            <a:pPr marL="0" indent="0">
              <a:buNone/>
            </a:pPr>
            <a:r>
              <a:rPr lang="en-SG" dirty="0"/>
              <a:t>And </a:t>
            </a:r>
            <a:r>
              <a:rPr lang="en-SG"/>
              <a:t>it runs/trains </a:t>
            </a:r>
            <a:r>
              <a:rPr lang="en-SG" dirty="0"/>
              <a:t>at the speed of light (</a:t>
            </a:r>
            <a:r>
              <a:rPr lang="en-SG"/>
              <a:t>almost…) on GPU!</a:t>
            </a:r>
            <a:endParaRPr lang="en-SG" dirty="0"/>
          </a:p>
        </p:txBody>
      </p:sp>
    </p:spTree>
    <p:extLst>
      <p:ext uri="{BB962C8B-B14F-4D97-AF65-F5344CB8AC3E}">
        <p14:creationId xmlns:p14="http://schemas.microsoft.com/office/powerpoint/2010/main" val="2785312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10F7B-FCDE-9FCE-D101-EFA2910E602B}"/>
              </a:ext>
            </a:extLst>
          </p:cNvPr>
          <p:cNvSpPr>
            <a:spLocks noGrp="1"/>
          </p:cNvSpPr>
          <p:nvPr>
            <p:ph type="title"/>
          </p:nvPr>
        </p:nvSpPr>
        <p:spPr/>
        <p:txBody>
          <a:bodyPr/>
          <a:lstStyle/>
          <a:p>
            <a:r>
              <a:rPr lang="en-GB" dirty="0"/>
              <a:t>Training our model as before</a:t>
            </a:r>
            <a:endParaRPr lang="en-SG" dirty="0"/>
          </a:p>
        </p:txBody>
      </p:sp>
      <p:pic>
        <p:nvPicPr>
          <p:cNvPr id="5" name="Picture 4">
            <a:extLst>
              <a:ext uri="{FF2B5EF4-FFF2-40B4-BE49-F238E27FC236}">
                <a16:creationId xmlns:a16="http://schemas.microsoft.com/office/drawing/2014/main" id="{E4645792-4524-0575-15DD-9B0C0E7D6234}"/>
              </a:ext>
            </a:extLst>
          </p:cNvPr>
          <p:cNvPicPr>
            <a:picLocks noChangeAspect="1"/>
          </p:cNvPicPr>
          <p:nvPr/>
        </p:nvPicPr>
        <p:blipFill>
          <a:blip r:embed="rId2"/>
          <a:stretch>
            <a:fillRect/>
          </a:stretch>
        </p:blipFill>
        <p:spPr>
          <a:xfrm>
            <a:off x="1235810" y="1429159"/>
            <a:ext cx="9720379" cy="5428841"/>
          </a:xfrm>
          <a:prstGeom prst="rect">
            <a:avLst/>
          </a:prstGeom>
        </p:spPr>
      </p:pic>
    </p:spTree>
    <p:extLst>
      <p:ext uri="{BB962C8B-B14F-4D97-AF65-F5344CB8AC3E}">
        <p14:creationId xmlns:p14="http://schemas.microsoft.com/office/powerpoint/2010/main" val="6518590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79AFD-C750-A12B-B155-F8426594D91F}"/>
              </a:ext>
            </a:extLst>
          </p:cNvPr>
          <p:cNvSpPr>
            <a:spLocks noGrp="1"/>
          </p:cNvSpPr>
          <p:nvPr>
            <p:ph type="title"/>
          </p:nvPr>
        </p:nvSpPr>
        <p:spPr/>
        <p:txBody>
          <a:bodyPr/>
          <a:lstStyle/>
          <a:p>
            <a:r>
              <a:rPr lang="en-GB" dirty="0"/>
              <a:t>On Deep Neural Networks complexity</a:t>
            </a:r>
            <a:endParaRPr lang="en-SG" dirty="0"/>
          </a:p>
        </p:txBody>
      </p:sp>
      <p:sp>
        <p:nvSpPr>
          <p:cNvPr id="3" name="Content Placeholder 2">
            <a:extLst>
              <a:ext uri="{FF2B5EF4-FFF2-40B4-BE49-F238E27FC236}">
                <a16:creationId xmlns:a16="http://schemas.microsoft.com/office/drawing/2014/main" id="{593B6C32-2754-00A2-7A8E-EF46AD4E3535}"/>
              </a:ext>
            </a:extLst>
          </p:cNvPr>
          <p:cNvSpPr>
            <a:spLocks noGrp="1"/>
          </p:cNvSpPr>
          <p:nvPr>
            <p:ph idx="1"/>
          </p:nvPr>
        </p:nvSpPr>
        <p:spPr>
          <a:xfrm>
            <a:off x="838200" y="1825624"/>
            <a:ext cx="10515600" cy="5032375"/>
          </a:xfrm>
        </p:spPr>
        <p:txBody>
          <a:bodyPr>
            <a:normAutofit/>
          </a:bodyPr>
          <a:lstStyle/>
          <a:p>
            <a:pPr marL="0" indent="0">
              <a:buNone/>
            </a:pPr>
            <a:r>
              <a:rPr lang="en-GB" dirty="0"/>
              <a:t>We can therefore raise a </a:t>
            </a:r>
            <a:r>
              <a:rPr lang="en-GB" b="1" dirty="0"/>
              <a:t>fairly important question</a:t>
            </a:r>
            <a:r>
              <a:rPr lang="en-GB" dirty="0"/>
              <a:t>:</a:t>
            </a:r>
          </a:p>
          <a:p>
            <a:pPr marL="0" indent="0" algn="ctr">
              <a:buNone/>
            </a:pPr>
            <a:r>
              <a:rPr lang="en-GB" b="1" dirty="0">
                <a:solidFill>
                  <a:srgbClr val="7030A0"/>
                </a:solidFill>
              </a:rPr>
              <a:t>What is the appropriate number of layers to use and how many neurons should we use on each layer?</a:t>
            </a:r>
            <a:endParaRPr lang="en-GB" dirty="0"/>
          </a:p>
          <a:p>
            <a:r>
              <a:rPr lang="en-GB" dirty="0"/>
              <a:t>We established in Week 2 – Notebook 8, that there is no fixed rule for how many layers should be used in a deep neural network.</a:t>
            </a:r>
          </a:p>
          <a:p>
            <a:r>
              <a:rPr lang="en-GB" dirty="0"/>
              <a:t>Instead, the number of layers, as well as the number of neurons in each layer, should be chosen based on the complexity of the task and the amount of available data in the dataset.</a:t>
            </a:r>
          </a:p>
          <a:p>
            <a:r>
              <a:rPr lang="en-GB" dirty="0"/>
              <a:t>In general, deep neural networks with many layers (tens or even hundreds) can learn very complex patterns in data, but they will require a large amount of data and computational resources to train.</a:t>
            </a:r>
          </a:p>
        </p:txBody>
      </p:sp>
    </p:spTree>
    <p:extLst>
      <p:ext uri="{BB962C8B-B14F-4D97-AF65-F5344CB8AC3E}">
        <p14:creationId xmlns:p14="http://schemas.microsoft.com/office/powerpoint/2010/main" val="1019277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79AFD-C750-A12B-B155-F8426594D91F}"/>
              </a:ext>
            </a:extLst>
          </p:cNvPr>
          <p:cNvSpPr>
            <a:spLocks noGrp="1"/>
          </p:cNvSpPr>
          <p:nvPr>
            <p:ph type="title"/>
          </p:nvPr>
        </p:nvSpPr>
        <p:spPr/>
        <p:txBody>
          <a:bodyPr/>
          <a:lstStyle/>
          <a:p>
            <a:r>
              <a:rPr lang="en-GB" dirty="0"/>
              <a:t>On Deep Neural Networks complexity</a:t>
            </a:r>
            <a:endParaRPr lang="en-SG" dirty="0"/>
          </a:p>
        </p:txBody>
      </p:sp>
      <p:sp>
        <p:nvSpPr>
          <p:cNvPr id="3" name="Content Placeholder 2">
            <a:extLst>
              <a:ext uri="{FF2B5EF4-FFF2-40B4-BE49-F238E27FC236}">
                <a16:creationId xmlns:a16="http://schemas.microsoft.com/office/drawing/2014/main" id="{593B6C32-2754-00A2-7A8E-EF46AD4E3535}"/>
              </a:ext>
            </a:extLst>
          </p:cNvPr>
          <p:cNvSpPr>
            <a:spLocks noGrp="1"/>
          </p:cNvSpPr>
          <p:nvPr>
            <p:ph idx="1"/>
          </p:nvPr>
        </p:nvSpPr>
        <p:spPr>
          <a:xfrm>
            <a:off x="838200" y="1825624"/>
            <a:ext cx="10515600" cy="5032375"/>
          </a:xfrm>
        </p:spPr>
        <p:txBody>
          <a:bodyPr>
            <a:normAutofit/>
          </a:bodyPr>
          <a:lstStyle/>
          <a:p>
            <a:r>
              <a:rPr lang="en-GB" dirty="0"/>
              <a:t>More importantly, if the network is </a:t>
            </a:r>
            <a:r>
              <a:rPr lang="en-GB" b="1" dirty="0"/>
              <a:t>too deep</a:t>
            </a:r>
            <a:r>
              <a:rPr lang="en-GB" dirty="0"/>
              <a:t>, it may also be prone to </a:t>
            </a:r>
            <a:r>
              <a:rPr lang="en-GB" b="1" dirty="0"/>
              <a:t>overfitting</a:t>
            </a:r>
            <a:r>
              <a:rPr lang="en-GB" dirty="0"/>
              <a:t>, which can hinder its generalization performance on unseen data.</a:t>
            </a:r>
          </a:p>
          <a:p>
            <a:r>
              <a:rPr lang="en-GB" dirty="0"/>
              <a:t>On the other hand, </a:t>
            </a:r>
            <a:r>
              <a:rPr lang="en-GB" b="1" dirty="0"/>
              <a:t>shallow</a:t>
            </a:r>
            <a:r>
              <a:rPr lang="en-GB" dirty="0"/>
              <a:t> </a:t>
            </a:r>
            <a:r>
              <a:rPr lang="en-GB" b="1" dirty="0"/>
              <a:t>networks</a:t>
            </a:r>
            <a:r>
              <a:rPr lang="en-GB" dirty="0"/>
              <a:t> with fewer layers may be easier to train and require less data, but </a:t>
            </a:r>
            <a:r>
              <a:rPr lang="en-GB" b="1" dirty="0"/>
              <a:t>they may not be able to learn as complex patterns</a:t>
            </a:r>
            <a:r>
              <a:rPr lang="en-GB" dirty="0"/>
              <a:t>.</a:t>
            </a:r>
          </a:p>
          <a:p>
            <a:endParaRPr lang="en-GB" dirty="0"/>
          </a:p>
          <a:p>
            <a:pPr marL="0" indent="0">
              <a:buNone/>
            </a:pPr>
            <a:r>
              <a:rPr lang="en-GB" b="1" dirty="0">
                <a:solidFill>
                  <a:srgbClr val="7030A0"/>
                </a:solidFill>
              </a:rPr>
              <a:t>Another No Free Lunch (NFL): Finding the optimal number of layers and the optimal architecture of a deep neural network is often a trade-off between model complexity, computational resources, and performance. It requires some experimentation and model selection.</a:t>
            </a:r>
            <a:endParaRPr lang="en-SG" b="1" dirty="0">
              <a:solidFill>
                <a:srgbClr val="7030A0"/>
              </a:solidFill>
            </a:endParaRPr>
          </a:p>
        </p:txBody>
      </p:sp>
    </p:spTree>
    <p:extLst>
      <p:ext uri="{BB962C8B-B14F-4D97-AF65-F5344CB8AC3E}">
        <p14:creationId xmlns:p14="http://schemas.microsoft.com/office/powerpoint/2010/main" val="3365553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8218B-DBCC-8ECF-CA17-2ECA31EE49FE}"/>
              </a:ext>
            </a:extLst>
          </p:cNvPr>
          <p:cNvSpPr>
            <a:spLocks noGrp="1"/>
          </p:cNvSpPr>
          <p:nvPr>
            <p:ph type="title"/>
          </p:nvPr>
        </p:nvSpPr>
        <p:spPr/>
        <p:txBody>
          <a:bodyPr/>
          <a:lstStyle/>
          <a:p>
            <a:r>
              <a:rPr lang="en-GB" dirty="0"/>
              <a:t>In fact, our DNN is overfitting at the moment!</a:t>
            </a:r>
            <a:endParaRPr lang="en-SG" dirty="0"/>
          </a:p>
        </p:txBody>
      </p:sp>
      <p:sp>
        <p:nvSpPr>
          <p:cNvPr id="8" name="Text Placeholder 7">
            <a:extLst>
              <a:ext uri="{FF2B5EF4-FFF2-40B4-BE49-F238E27FC236}">
                <a16:creationId xmlns:a16="http://schemas.microsoft.com/office/drawing/2014/main" id="{AA7E55B2-99AA-F595-1154-A6F073159D6C}"/>
              </a:ext>
            </a:extLst>
          </p:cNvPr>
          <p:cNvSpPr>
            <a:spLocks noGrp="1"/>
          </p:cNvSpPr>
          <p:nvPr>
            <p:ph type="body" idx="1"/>
          </p:nvPr>
        </p:nvSpPr>
        <p:spPr/>
        <p:txBody>
          <a:bodyPr>
            <a:normAutofit fontScale="92500"/>
          </a:bodyPr>
          <a:lstStyle/>
          <a:p>
            <a:r>
              <a:rPr lang="en-GB" dirty="0"/>
              <a:t>Shallow Neural Net: 96.5% test acc.</a:t>
            </a:r>
            <a:br>
              <a:rPr lang="en-GB" dirty="0"/>
            </a:br>
            <a:r>
              <a:rPr lang="en-GB" dirty="0"/>
              <a:t>(not too bad)</a:t>
            </a:r>
            <a:endParaRPr lang="en-SG" dirty="0"/>
          </a:p>
        </p:txBody>
      </p:sp>
      <p:sp>
        <p:nvSpPr>
          <p:cNvPr id="10" name="Text Placeholder 9">
            <a:extLst>
              <a:ext uri="{FF2B5EF4-FFF2-40B4-BE49-F238E27FC236}">
                <a16:creationId xmlns:a16="http://schemas.microsoft.com/office/drawing/2014/main" id="{85B82369-5B36-7EDE-1000-6F2B86EC63E1}"/>
              </a:ext>
            </a:extLst>
          </p:cNvPr>
          <p:cNvSpPr>
            <a:spLocks noGrp="1"/>
          </p:cNvSpPr>
          <p:nvPr>
            <p:ph type="body" sz="quarter" idx="3"/>
          </p:nvPr>
        </p:nvSpPr>
        <p:spPr/>
        <p:txBody>
          <a:bodyPr>
            <a:normAutofit fontScale="92500"/>
          </a:bodyPr>
          <a:lstStyle/>
          <a:p>
            <a:r>
              <a:rPr lang="en-GB" dirty="0"/>
              <a:t>Deep Neural Net: 93.7% </a:t>
            </a:r>
            <a:r>
              <a:rPr lang="en-GB"/>
              <a:t>test acc.</a:t>
            </a:r>
            <a:br>
              <a:rPr lang="en-GB" dirty="0"/>
            </a:br>
            <a:r>
              <a:rPr lang="en-GB" dirty="0"/>
              <a:t>(lower, even though we had a lower loss!)</a:t>
            </a:r>
            <a:endParaRPr lang="en-SG" dirty="0"/>
          </a:p>
        </p:txBody>
      </p:sp>
      <p:pic>
        <p:nvPicPr>
          <p:cNvPr id="5" name="Picture 4">
            <a:extLst>
              <a:ext uri="{FF2B5EF4-FFF2-40B4-BE49-F238E27FC236}">
                <a16:creationId xmlns:a16="http://schemas.microsoft.com/office/drawing/2014/main" id="{C28D90A8-456B-5F58-9651-22FD72D009A9}"/>
              </a:ext>
            </a:extLst>
          </p:cNvPr>
          <p:cNvPicPr>
            <a:picLocks noChangeAspect="1"/>
          </p:cNvPicPr>
          <p:nvPr/>
        </p:nvPicPr>
        <p:blipFill>
          <a:blip r:embed="rId2"/>
          <a:stretch>
            <a:fillRect/>
          </a:stretch>
        </p:blipFill>
        <p:spPr>
          <a:xfrm>
            <a:off x="6171685" y="2505075"/>
            <a:ext cx="5781263" cy="4182558"/>
          </a:xfrm>
          <a:prstGeom prst="rect">
            <a:avLst/>
          </a:prstGeom>
        </p:spPr>
      </p:pic>
      <p:pic>
        <p:nvPicPr>
          <p:cNvPr id="7" name="Picture 6">
            <a:extLst>
              <a:ext uri="{FF2B5EF4-FFF2-40B4-BE49-F238E27FC236}">
                <a16:creationId xmlns:a16="http://schemas.microsoft.com/office/drawing/2014/main" id="{E82D8491-3C63-7CFD-3324-DD862B42E893}"/>
              </a:ext>
            </a:extLst>
          </p:cNvPr>
          <p:cNvPicPr>
            <a:picLocks noChangeAspect="1"/>
          </p:cNvPicPr>
          <p:nvPr/>
        </p:nvPicPr>
        <p:blipFill>
          <a:blip r:embed="rId3"/>
          <a:stretch>
            <a:fillRect/>
          </a:stretch>
        </p:blipFill>
        <p:spPr>
          <a:xfrm>
            <a:off x="295467" y="2505075"/>
            <a:ext cx="5331897" cy="4165275"/>
          </a:xfrm>
          <a:prstGeom prst="rect">
            <a:avLst/>
          </a:prstGeom>
        </p:spPr>
      </p:pic>
    </p:spTree>
    <p:extLst>
      <p:ext uri="{BB962C8B-B14F-4D97-AF65-F5344CB8AC3E}">
        <p14:creationId xmlns:p14="http://schemas.microsoft.com/office/powerpoint/2010/main" val="9861289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29DCB71-F74D-D630-9FB0-C463BCE43672}"/>
              </a:ext>
            </a:extLst>
          </p:cNvPr>
          <p:cNvSpPr>
            <a:spLocks noGrp="1"/>
          </p:cNvSpPr>
          <p:nvPr>
            <p:ph type="title"/>
          </p:nvPr>
        </p:nvSpPr>
        <p:spPr/>
        <p:txBody>
          <a:bodyPr/>
          <a:lstStyle/>
          <a:p>
            <a:r>
              <a:rPr lang="en-GB" dirty="0"/>
              <a:t>Experimenting on layers numbers and sizes</a:t>
            </a:r>
            <a:endParaRPr lang="en-SG" dirty="0"/>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56CF84BB-623D-B616-27C5-F9CC541D2241}"/>
                  </a:ext>
                </a:extLst>
              </p:cNvPr>
              <p:cNvSpPr>
                <a:spLocks noGrp="1"/>
              </p:cNvSpPr>
              <p:nvPr>
                <p:ph sz="half" idx="1"/>
              </p:nvPr>
            </p:nvSpPr>
            <p:spPr>
              <a:xfrm>
                <a:off x="838200" y="1825624"/>
                <a:ext cx="5181600" cy="5032375"/>
              </a:xfrm>
            </p:spPr>
            <p:txBody>
              <a:bodyPr>
                <a:normAutofit lnSpcReduction="10000"/>
              </a:bodyPr>
              <a:lstStyle/>
              <a:p>
                <a:pPr marL="0" indent="0">
                  <a:buNone/>
                </a:pPr>
                <a:r>
                  <a:rPr lang="en-GB" dirty="0"/>
                  <a:t>In fact, in Notebook 7, we trained three DNN models:</a:t>
                </a:r>
              </a:p>
              <a:p>
                <a:r>
                  <a:rPr lang="en-GB" b="1" dirty="0"/>
                  <a:t>Model 1: </a:t>
                </a:r>
                <a:r>
                  <a:rPr lang="en-GB" dirty="0"/>
                  <a:t>6 layers (probably too many layers)</a:t>
                </a:r>
              </a:p>
              <a:p>
                <a:pPr marL="0" indent="0">
                  <a:buNone/>
                </a:pPr>
                <a14:m>
                  <m:oMathPara xmlns:m="http://schemas.openxmlformats.org/officeDocument/2006/math">
                    <m:oMathParaPr>
                      <m:jc m:val="centerGroup"/>
                    </m:oMathParaPr>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𝑛</m:t>
                          </m:r>
                        </m:e>
                        <m:sub>
                          <m:r>
                            <a:rPr lang="en-GB" i="1" dirty="0" smtClean="0">
                              <a:latin typeface="Cambria Math" panose="02040503050406030204" pitchFamily="18" charset="0"/>
                            </a:rPr>
                            <m:t>h</m:t>
                          </m:r>
                        </m:sub>
                      </m:sSub>
                      <m:r>
                        <a:rPr lang="en-GB" i="1" dirty="0" smtClean="0">
                          <a:latin typeface="Cambria Math" panose="02040503050406030204" pitchFamily="18" charset="0"/>
                        </a:rPr>
                        <m:t> = [320, 160, 80, 40, 20],</m:t>
                      </m:r>
                    </m:oMath>
                  </m:oMathPara>
                </a14:m>
                <a:endParaRPr lang="en-GB" dirty="0"/>
              </a:p>
              <a:p>
                <a:r>
                  <a:rPr lang="en-GB" b="1" dirty="0"/>
                  <a:t>Model 2: </a:t>
                </a:r>
                <a:r>
                  <a:rPr lang="en-GB" dirty="0"/>
                  <a:t>3 layers (layers probably too large)</a:t>
                </a:r>
              </a:p>
              <a:p>
                <a:pPr marL="0" indent="0">
                  <a:buNone/>
                </a:pPr>
                <a14:m>
                  <m:oMathPara xmlns:m="http://schemas.openxmlformats.org/officeDocument/2006/math">
                    <m:oMathParaPr>
                      <m:jc m:val="centerGroup"/>
                    </m:oMathParaPr>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𝑛</m:t>
                          </m:r>
                        </m:e>
                        <m:sub>
                          <m:r>
                            <a:rPr lang="en-GB" i="1" dirty="0" smtClean="0">
                              <a:latin typeface="Cambria Math" panose="02040503050406030204" pitchFamily="18" charset="0"/>
                            </a:rPr>
                            <m:t>h</m:t>
                          </m:r>
                        </m:sub>
                      </m:sSub>
                      <m:r>
                        <a:rPr lang="en-GB" i="1" dirty="0" smtClean="0">
                          <a:latin typeface="Cambria Math" panose="02040503050406030204" pitchFamily="18" charset="0"/>
                        </a:rPr>
                        <m:t> = [400, 200],</m:t>
                      </m:r>
                    </m:oMath>
                  </m:oMathPara>
                </a14:m>
                <a:endParaRPr lang="en-GB" dirty="0"/>
              </a:p>
              <a:p>
                <a:r>
                  <a:rPr lang="en-GB" b="1" dirty="0"/>
                  <a:t>Model 3: </a:t>
                </a:r>
                <a:r>
                  <a:rPr lang="en-GB" dirty="0"/>
                  <a:t>3 layers (just fine?)</a:t>
                </a:r>
              </a:p>
              <a:p>
                <a:pPr marL="0" indent="0">
                  <a:buNone/>
                </a:pPr>
                <a14:m>
                  <m:oMathPara xmlns:m="http://schemas.openxmlformats.org/officeDocument/2006/math">
                    <m:oMathParaPr>
                      <m:jc m:val="centerGroup"/>
                    </m:oMathParaPr>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𝑛</m:t>
                          </m:r>
                        </m:e>
                        <m:sub>
                          <m:r>
                            <a:rPr lang="en-GB" i="1" dirty="0" smtClean="0">
                              <a:latin typeface="Cambria Math" panose="02040503050406030204" pitchFamily="18" charset="0"/>
                            </a:rPr>
                            <m:t>h</m:t>
                          </m:r>
                        </m:sub>
                      </m:sSub>
                      <m:r>
                        <a:rPr lang="en-GB" i="1" dirty="0" smtClean="0">
                          <a:latin typeface="Cambria Math" panose="02040503050406030204" pitchFamily="18" charset="0"/>
                        </a:rPr>
                        <m:t> = [40, 20].</m:t>
                      </m:r>
                    </m:oMath>
                  </m:oMathPara>
                </a14:m>
                <a:endParaRPr lang="en-SG" dirty="0"/>
              </a:p>
              <a:p>
                <a:pPr marL="0" indent="0">
                  <a:buNone/>
                </a:pPr>
                <a:r>
                  <a:rPr lang="en-SG" dirty="0"/>
                  <a:t>While simpler, model 3 has highest test accuracy!</a:t>
                </a:r>
              </a:p>
            </p:txBody>
          </p:sp>
        </mc:Choice>
        <mc:Fallback xmlns="">
          <p:sp>
            <p:nvSpPr>
              <p:cNvPr id="8" name="Content Placeholder 7">
                <a:extLst>
                  <a:ext uri="{FF2B5EF4-FFF2-40B4-BE49-F238E27FC236}">
                    <a16:creationId xmlns:a16="http://schemas.microsoft.com/office/drawing/2014/main" id="{56CF84BB-623D-B616-27C5-F9CC541D2241}"/>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2663" r="-588"/>
                </a:stretch>
              </a:blipFill>
            </p:spPr>
            <p:txBody>
              <a:bodyPr/>
              <a:lstStyle/>
              <a:p>
                <a:r>
                  <a:rPr lang="en-SG">
                    <a:noFill/>
                  </a:rPr>
                  <a:t> </a:t>
                </a:r>
              </a:p>
            </p:txBody>
          </p:sp>
        </mc:Fallback>
      </mc:AlternateContent>
      <p:pic>
        <p:nvPicPr>
          <p:cNvPr id="11" name="Picture 10">
            <a:extLst>
              <a:ext uri="{FF2B5EF4-FFF2-40B4-BE49-F238E27FC236}">
                <a16:creationId xmlns:a16="http://schemas.microsoft.com/office/drawing/2014/main" id="{6F669AF8-B316-44F0-1C56-849775CD44A6}"/>
              </a:ext>
            </a:extLst>
          </p:cNvPr>
          <p:cNvPicPr>
            <a:picLocks noChangeAspect="1"/>
          </p:cNvPicPr>
          <p:nvPr/>
        </p:nvPicPr>
        <p:blipFill>
          <a:blip r:embed="rId3"/>
          <a:stretch>
            <a:fillRect/>
          </a:stretch>
        </p:blipFill>
        <p:spPr>
          <a:xfrm>
            <a:off x="6019800" y="1480183"/>
            <a:ext cx="5978042" cy="4169759"/>
          </a:xfrm>
          <a:prstGeom prst="rect">
            <a:avLst/>
          </a:prstGeom>
        </p:spPr>
      </p:pic>
      <p:sp>
        <p:nvSpPr>
          <p:cNvPr id="2" name="TextBox 1">
            <a:extLst>
              <a:ext uri="{FF2B5EF4-FFF2-40B4-BE49-F238E27FC236}">
                <a16:creationId xmlns:a16="http://schemas.microsoft.com/office/drawing/2014/main" id="{71B172A0-05B2-C1BA-B01D-1B1E9A49139A}"/>
              </a:ext>
            </a:extLst>
          </p:cNvPr>
          <p:cNvSpPr txBox="1"/>
          <p:nvPr/>
        </p:nvSpPr>
        <p:spPr>
          <a:xfrm>
            <a:off x="5911660" y="5661878"/>
            <a:ext cx="6194322" cy="830997"/>
          </a:xfrm>
          <a:prstGeom prst="rect">
            <a:avLst/>
          </a:prstGeom>
          <a:noFill/>
        </p:spPr>
        <p:txBody>
          <a:bodyPr wrap="square" rtlCol="0">
            <a:spAutoFit/>
          </a:bodyPr>
          <a:lstStyle/>
          <a:p>
            <a:r>
              <a:rPr lang="en-GB" sz="2400" b="1" dirty="0">
                <a:solidFill>
                  <a:srgbClr val="7030A0"/>
                </a:solidFill>
              </a:rPr>
              <a:t>Important lesson: Larger and deeper network does not necessarily mean better performance!</a:t>
            </a:r>
            <a:endParaRPr lang="en-SG" sz="2400" b="1" dirty="0">
              <a:solidFill>
                <a:srgbClr val="7030A0"/>
              </a:solidFill>
            </a:endParaRPr>
          </a:p>
        </p:txBody>
      </p:sp>
    </p:spTree>
    <p:extLst>
      <p:ext uri="{BB962C8B-B14F-4D97-AF65-F5344CB8AC3E}">
        <p14:creationId xmlns:p14="http://schemas.microsoft.com/office/powerpoint/2010/main" val="42160786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8AB3E-DF60-4411-7415-7A8708334829}"/>
              </a:ext>
            </a:extLst>
          </p:cNvPr>
          <p:cNvSpPr>
            <a:spLocks noGrp="1"/>
          </p:cNvSpPr>
          <p:nvPr>
            <p:ph type="title"/>
          </p:nvPr>
        </p:nvSpPr>
        <p:spPr/>
        <p:txBody>
          <a:bodyPr/>
          <a:lstStyle/>
          <a:p>
            <a:r>
              <a:rPr lang="en-GB" dirty="0"/>
              <a:t>Introduction (Week 3)</a:t>
            </a:r>
            <a:endParaRPr lang="en-SG" dirty="0"/>
          </a:p>
        </p:txBody>
      </p:sp>
      <p:sp>
        <p:nvSpPr>
          <p:cNvPr id="3" name="Content Placeholder 2">
            <a:extLst>
              <a:ext uri="{FF2B5EF4-FFF2-40B4-BE49-F238E27FC236}">
                <a16:creationId xmlns:a16="http://schemas.microsoft.com/office/drawing/2014/main" id="{65B58308-C101-BC04-E972-00C74DE5080B}"/>
              </a:ext>
            </a:extLst>
          </p:cNvPr>
          <p:cNvSpPr>
            <a:spLocks noGrp="1"/>
          </p:cNvSpPr>
          <p:nvPr>
            <p:ph idx="1"/>
          </p:nvPr>
        </p:nvSpPr>
        <p:spPr>
          <a:xfrm>
            <a:off x="838200" y="1825624"/>
            <a:ext cx="10515600" cy="5032375"/>
          </a:xfrm>
        </p:spPr>
        <p:txBody>
          <a:bodyPr/>
          <a:lstStyle/>
          <a:p>
            <a:pPr marL="514350" indent="-514350">
              <a:buFont typeface="+mj-lt"/>
              <a:buAutoNum type="arabicPeriod"/>
            </a:pPr>
            <a:r>
              <a:rPr lang="en-GB" dirty="0"/>
              <a:t>What is the </a:t>
            </a:r>
            <a:r>
              <a:rPr lang="en-GB" b="1" dirty="0" err="1"/>
              <a:t>PyTorch</a:t>
            </a:r>
            <a:r>
              <a:rPr lang="en-GB" dirty="0"/>
              <a:t> </a:t>
            </a:r>
            <a:r>
              <a:rPr lang="en-GB" b="1" dirty="0"/>
              <a:t>library</a:t>
            </a:r>
            <a:r>
              <a:rPr lang="en-GB" dirty="0"/>
              <a:t> and its </a:t>
            </a:r>
            <a:r>
              <a:rPr lang="en-GB" b="1" dirty="0"/>
              <a:t>benefits</a:t>
            </a:r>
            <a:r>
              <a:rPr lang="en-GB" dirty="0"/>
              <a:t>?</a:t>
            </a:r>
          </a:p>
          <a:p>
            <a:pPr marL="514350" indent="-514350">
              <a:buFont typeface="+mj-lt"/>
              <a:buAutoNum type="arabicPeriod"/>
            </a:pPr>
            <a:r>
              <a:rPr lang="en-GB" dirty="0"/>
              <a:t>What is a </a:t>
            </a:r>
            <a:r>
              <a:rPr lang="en-GB" b="1" dirty="0" err="1"/>
              <a:t>PyTorch</a:t>
            </a:r>
            <a:r>
              <a:rPr lang="en-GB" dirty="0"/>
              <a:t> </a:t>
            </a:r>
            <a:r>
              <a:rPr lang="en-GB" b="1" dirty="0"/>
              <a:t>tensor</a:t>
            </a:r>
            <a:r>
              <a:rPr lang="en-GB" dirty="0"/>
              <a:t> </a:t>
            </a:r>
            <a:r>
              <a:rPr lang="en-GB" b="1" dirty="0"/>
              <a:t>object</a:t>
            </a:r>
            <a:r>
              <a:rPr lang="en-GB" dirty="0"/>
              <a:t> and its typical </a:t>
            </a:r>
            <a:r>
              <a:rPr lang="en-GB" b="1" dirty="0"/>
              <a:t>attributes</a:t>
            </a:r>
            <a:r>
              <a:rPr lang="en-GB" dirty="0"/>
              <a:t>?</a:t>
            </a:r>
          </a:p>
          <a:p>
            <a:pPr marL="514350" indent="-514350">
              <a:buFont typeface="+mj-lt"/>
              <a:buAutoNum type="arabicPeriod"/>
            </a:pPr>
            <a:r>
              <a:rPr lang="en-GB" dirty="0"/>
              <a:t>How to implement some typical </a:t>
            </a:r>
            <a:r>
              <a:rPr lang="en-GB" b="1" dirty="0"/>
              <a:t>tensor</a:t>
            </a:r>
            <a:r>
              <a:rPr lang="en-GB" dirty="0"/>
              <a:t> </a:t>
            </a:r>
            <a:r>
              <a:rPr lang="en-GB" b="1" dirty="0"/>
              <a:t>operations</a:t>
            </a:r>
            <a:r>
              <a:rPr lang="en-GB" dirty="0"/>
              <a:t>?</a:t>
            </a:r>
          </a:p>
          <a:p>
            <a:pPr marL="514350" indent="-514350">
              <a:buFont typeface="+mj-lt"/>
              <a:buAutoNum type="arabicPeriod"/>
            </a:pPr>
            <a:r>
              <a:rPr lang="en-GB" dirty="0"/>
              <a:t>What is </a:t>
            </a:r>
            <a:r>
              <a:rPr lang="en-GB" b="1" dirty="0"/>
              <a:t>broadcasting</a:t>
            </a:r>
            <a:r>
              <a:rPr lang="en-GB" dirty="0"/>
              <a:t> on tensors?</a:t>
            </a:r>
          </a:p>
          <a:p>
            <a:pPr marL="514350" indent="-514350">
              <a:buFont typeface="+mj-lt"/>
              <a:buAutoNum type="arabicPeriod"/>
            </a:pPr>
            <a:r>
              <a:rPr lang="en-GB" dirty="0"/>
              <a:t>What are </a:t>
            </a:r>
            <a:r>
              <a:rPr lang="en-GB" b="1" dirty="0"/>
              <a:t>tensor</a:t>
            </a:r>
            <a:r>
              <a:rPr lang="en-GB" dirty="0"/>
              <a:t> </a:t>
            </a:r>
            <a:r>
              <a:rPr lang="en-GB" b="1" dirty="0"/>
              <a:t>locations</a:t>
            </a:r>
            <a:r>
              <a:rPr lang="en-GB" dirty="0"/>
              <a:t> in terms of computation?</a:t>
            </a:r>
          </a:p>
          <a:p>
            <a:pPr marL="514350" indent="-514350">
              <a:buFont typeface="+mj-lt"/>
              <a:buAutoNum type="arabicPeriod"/>
            </a:pPr>
            <a:r>
              <a:rPr lang="en-GB" dirty="0"/>
              <a:t>How to </a:t>
            </a:r>
            <a:r>
              <a:rPr lang="en-GB" b="1" dirty="0"/>
              <a:t>transform</a:t>
            </a:r>
            <a:r>
              <a:rPr lang="en-GB" dirty="0"/>
              <a:t> </a:t>
            </a:r>
            <a:r>
              <a:rPr lang="en-GB" b="1" dirty="0"/>
              <a:t>our</a:t>
            </a:r>
            <a:r>
              <a:rPr lang="en-GB" dirty="0"/>
              <a:t> </a:t>
            </a:r>
            <a:r>
              <a:rPr lang="en-GB" b="1" dirty="0"/>
              <a:t>original</a:t>
            </a:r>
            <a:r>
              <a:rPr lang="en-GB" dirty="0"/>
              <a:t> </a:t>
            </a:r>
            <a:r>
              <a:rPr lang="en-GB" b="1" dirty="0"/>
              <a:t>NumPy</a:t>
            </a:r>
            <a:r>
              <a:rPr lang="en-GB" dirty="0"/>
              <a:t> </a:t>
            </a:r>
            <a:r>
              <a:rPr lang="en-GB" b="1" dirty="0"/>
              <a:t>shallow</a:t>
            </a:r>
            <a:r>
              <a:rPr lang="en-GB" dirty="0"/>
              <a:t> </a:t>
            </a:r>
            <a:r>
              <a:rPr lang="en-GB" b="1" dirty="0"/>
              <a:t>Neural</a:t>
            </a:r>
            <a:r>
              <a:rPr lang="en-GB" dirty="0"/>
              <a:t> </a:t>
            </a:r>
            <a:r>
              <a:rPr lang="en-GB" b="1" dirty="0"/>
              <a:t>Network</a:t>
            </a:r>
            <a:r>
              <a:rPr lang="en-GB" dirty="0"/>
              <a:t> class so it uses </a:t>
            </a:r>
            <a:r>
              <a:rPr lang="en-GB" b="1" dirty="0" err="1"/>
              <a:t>PyTorch</a:t>
            </a:r>
            <a:r>
              <a:rPr lang="en-GB" dirty="0"/>
              <a:t> now instead?</a:t>
            </a:r>
          </a:p>
          <a:p>
            <a:pPr marL="514350" indent="-514350">
              <a:buFont typeface="+mj-lt"/>
              <a:buAutoNum type="arabicPeriod"/>
            </a:pPr>
            <a:r>
              <a:rPr lang="en-GB" dirty="0"/>
              <a:t>How to implement a </a:t>
            </a:r>
            <a:r>
              <a:rPr lang="en-GB" b="1" dirty="0"/>
              <a:t>forward</a:t>
            </a:r>
            <a:r>
              <a:rPr lang="en-GB" dirty="0"/>
              <a:t>, </a:t>
            </a:r>
            <a:r>
              <a:rPr lang="en-GB" b="1" dirty="0"/>
              <a:t>loss</a:t>
            </a:r>
            <a:r>
              <a:rPr lang="en-GB" dirty="0"/>
              <a:t> and </a:t>
            </a:r>
            <a:r>
              <a:rPr lang="en-GB" b="1" dirty="0"/>
              <a:t>accuracy</a:t>
            </a:r>
            <a:r>
              <a:rPr lang="en-GB" dirty="0"/>
              <a:t> metric in </a:t>
            </a:r>
            <a:r>
              <a:rPr lang="en-GB" dirty="0" err="1"/>
              <a:t>PyTorch</a:t>
            </a:r>
            <a:r>
              <a:rPr lang="en-GB" dirty="0"/>
              <a:t>?</a:t>
            </a:r>
          </a:p>
          <a:p>
            <a:pPr marL="514350" indent="-514350">
              <a:buFont typeface="+mj-lt"/>
              <a:buAutoNum type="arabicPeriod"/>
            </a:pPr>
            <a:r>
              <a:rPr lang="en-GB" dirty="0"/>
              <a:t>What are some measurable </a:t>
            </a:r>
            <a:r>
              <a:rPr lang="en-GB" b="1" dirty="0"/>
              <a:t>performance</a:t>
            </a:r>
            <a:r>
              <a:rPr lang="en-GB" dirty="0"/>
              <a:t> </a:t>
            </a:r>
            <a:r>
              <a:rPr lang="en-GB" b="1" dirty="0"/>
              <a:t>benefits</a:t>
            </a:r>
            <a:r>
              <a:rPr lang="en-GB" dirty="0"/>
              <a:t> of using </a:t>
            </a:r>
            <a:r>
              <a:rPr lang="en-GB" b="1" dirty="0" err="1"/>
              <a:t>PyTorch</a:t>
            </a:r>
            <a:r>
              <a:rPr lang="en-GB" dirty="0"/>
              <a:t> over NumPy and </a:t>
            </a:r>
            <a:r>
              <a:rPr lang="en-GB" b="1" dirty="0"/>
              <a:t>GPUs</a:t>
            </a:r>
            <a:r>
              <a:rPr lang="en-GB" dirty="0"/>
              <a:t> over CPUs?</a:t>
            </a:r>
          </a:p>
          <a:p>
            <a:pPr marL="514350" indent="-514350">
              <a:buFont typeface="+mj-lt"/>
              <a:buAutoNum type="arabicPeriod"/>
            </a:pPr>
            <a:endParaRPr lang="en-SG" dirty="0"/>
          </a:p>
        </p:txBody>
      </p:sp>
    </p:spTree>
    <p:extLst>
      <p:ext uri="{BB962C8B-B14F-4D97-AF65-F5344CB8AC3E}">
        <p14:creationId xmlns:p14="http://schemas.microsoft.com/office/powerpoint/2010/main" val="25329254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8AB3E-DF60-4411-7415-7A8708334829}"/>
              </a:ext>
            </a:extLst>
          </p:cNvPr>
          <p:cNvSpPr>
            <a:spLocks noGrp="1"/>
          </p:cNvSpPr>
          <p:nvPr>
            <p:ph type="title"/>
          </p:nvPr>
        </p:nvSpPr>
        <p:spPr/>
        <p:txBody>
          <a:bodyPr/>
          <a:lstStyle/>
          <a:p>
            <a:r>
              <a:rPr lang="en-GB" dirty="0"/>
              <a:t>Introduction (Week 3)</a:t>
            </a:r>
            <a:endParaRPr lang="en-SG" dirty="0"/>
          </a:p>
        </p:txBody>
      </p:sp>
      <p:sp>
        <p:nvSpPr>
          <p:cNvPr id="3" name="Content Placeholder 2">
            <a:extLst>
              <a:ext uri="{FF2B5EF4-FFF2-40B4-BE49-F238E27FC236}">
                <a16:creationId xmlns:a16="http://schemas.microsoft.com/office/drawing/2014/main" id="{65B58308-C101-BC04-E972-00C74DE5080B}"/>
              </a:ext>
            </a:extLst>
          </p:cNvPr>
          <p:cNvSpPr>
            <a:spLocks noGrp="1"/>
          </p:cNvSpPr>
          <p:nvPr>
            <p:ph idx="1"/>
          </p:nvPr>
        </p:nvSpPr>
        <p:spPr>
          <a:xfrm>
            <a:off x="838200" y="1825624"/>
            <a:ext cx="10515600" cy="5032375"/>
          </a:xfrm>
        </p:spPr>
        <p:txBody>
          <a:bodyPr>
            <a:normAutofit lnSpcReduction="10000"/>
          </a:bodyPr>
          <a:lstStyle/>
          <a:p>
            <a:pPr marL="514350" indent="-514350">
              <a:buFont typeface="+mj-lt"/>
              <a:buAutoNum type="arabicPeriod" startAt="9"/>
            </a:pPr>
            <a:r>
              <a:rPr lang="en-GB" dirty="0"/>
              <a:t>What is the </a:t>
            </a:r>
            <a:r>
              <a:rPr lang="en-GB" b="1" dirty="0" err="1"/>
              <a:t>autograd</a:t>
            </a:r>
            <a:r>
              <a:rPr lang="en-GB" dirty="0"/>
              <a:t>/</a:t>
            </a:r>
            <a:r>
              <a:rPr lang="en-GB" b="1" dirty="0"/>
              <a:t>backprop</a:t>
            </a:r>
            <a:r>
              <a:rPr lang="en-GB" dirty="0"/>
              <a:t> module in </a:t>
            </a:r>
            <a:r>
              <a:rPr lang="en-GB" dirty="0" err="1"/>
              <a:t>PyTorch</a:t>
            </a:r>
            <a:r>
              <a:rPr lang="en-GB" dirty="0"/>
              <a:t>, and how does it use a </a:t>
            </a:r>
            <a:r>
              <a:rPr lang="en-GB" b="1" dirty="0"/>
              <a:t>computational</a:t>
            </a:r>
            <a:r>
              <a:rPr lang="en-GB" dirty="0"/>
              <a:t> </a:t>
            </a:r>
            <a:r>
              <a:rPr lang="en-GB" b="1" dirty="0"/>
              <a:t>graph</a:t>
            </a:r>
            <a:r>
              <a:rPr lang="en-GB" dirty="0"/>
              <a:t> to </a:t>
            </a:r>
            <a:r>
              <a:rPr lang="en-GB" b="1" dirty="0"/>
              <a:t>compute</a:t>
            </a:r>
            <a:r>
              <a:rPr lang="en-GB" dirty="0"/>
              <a:t> </a:t>
            </a:r>
            <a:r>
              <a:rPr lang="en-GB" b="1" dirty="0"/>
              <a:t>all</a:t>
            </a:r>
            <a:r>
              <a:rPr lang="en-GB" dirty="0"/>
              <a:t> </a:t>
            </a:r>
            <a:r>
              <a:rPr lang="en-GB" b="1" dirty="0"/>
              <a:t>derivatives</a:t>
            </a:r>
            <a:r>
              <a:rPr lang="en-GB" dirty="0"/>
              <a:t>? </a:t>
            </a:r>
          </a:p>
          <a:p>
            <a:pPr marL="514350" indent="-514350">
              <a:buFont typeface="+mj-lt"/>
              <a:buAutoNum type="arabicPeriod" startAt="9"/>
            </a:pPr>
            <a:r>
              <a:rPr lang="en-GB" dirty="0"/>
              <a:t>How to use the </a:t>
            </a:r>
            <a:r>
              <a:rPr lang="en-GB" b="1" dirty="0" err="1"/>
              <a:t>autograd</a:t>
            </a:r>
            <a:r>
              <a:rPr lang="en-GB" dirty="0"/>
              <a:t> to implement </a:t>
            </a:r>
            <a:r>
              <a:rPr lang="en-GB" b="1" dirty="0"/>
              <a:t>derivatives</a:t>
            </a:r>
            <a:r>
              <a:rPr lang="en-GB" dirty="0"/>
              <a:t> and a </a:t>
            </a:r>
            <a:r>
              <a:rPr lang="en-GB" b="1" dirty="0"/>
              <a:t>vanilla</a:t>
            </a:r>
            <a:r>
              <a:rPr lang="en-GB" dirty="0"/>
              <a:t> </a:t>
            </a:r>
            <a:r>
              <a:rPr lang="en-GB" b="1" dirty="0"/>
              <a:t>gradient</a:t>
            </a:r>
            <a:r>
              <a:rPr lang="en-GB" dirty="0"/>
              <a:t> </a:t>
            </a:r>
            <a:r>
              <a:rPr lang="en-GB" b="1" dirty="0"/>
              <a:t>descent</a:t>
            </a:r>
            <a:r>
              <a:rPr lang="en-GB" dirty="0"/>
              <a:t>?</a:t>
            </a:r>
          </a:p>
          <a:p>
            <a:pPr marL="514350" indent="-514350">
              <a:buFont typeface="+mj-lt"/>
              <a:buAutoNum type="arabicPeriod" startAt="9"/>
            </a:pPr>
            <a:r>
              <a:rPr lang="en-GB" dirty="0"/>
              <a:t>How to implement </a:t>
            </a:r>
            <a:r>
              <a:rPr lang="en-GB" b="1" dirty="0"/>
              <a:t>backprop</a:t>
            </a:r>
            <a:r>
              <a:rPr lang="en-GB" dirty="0"/>
              <a:t> in </a:t>
            </a:r>
            <a:r>
              <a:rPr lang="en-GB" dirty="0" err="1"/>
              <a:t>PyTorch</a:t>
            </a:r>
            <a:r>
              <a:rPr lang="en-GB" dirty="0"/>
              <a:t> for our </a:t>
            </a:r>
            <a:r>
              <a:rPr lang="en-GB" b="1" dirty="0"/>
              <a:t>shallow</a:t>
            </a:r>
            <a:r>
              <a:rPr lang="en-GB" dirty="0"/>
              <a:t> </a:t>
            </a:r>
            <a:r>
              <a:rPr lang="en-GB" b="1" dirty="0"/>
              <a:t>Neural</a:t>
            </a:r>
            <a:r>
              <a:rPr lang="en-GB" dirty="0"/>
              <a:t> </a:t>
            </a:r>
            <a:r>
              <a:rPr lang="en-GB" b="1" dirty="0"/>
              <a:t>Network</a:t>
            </a:r>
            <a:r>
              <a:rPr lang="en-GB" dirty="0"/>
              <a:t> class?</a:t>
            </a:r>
          </a:p>
          <a:p>
            <a:pPr marL="514350" indent="-514350">
              <a:buFont typeface="+mj-lt"/>
              <a:buAutoNum type="arabicPeriod" startAt="9"/>
            </a:pPr>
            <a:r>
              <a:rPr lang="en-GB" dirty="0"/>
              <a:t>How to use </a:t>
            </a:r>
            <a:r>
              <a:rPr lang="en-GB" b="1" dirty="0" err="1"/>
              <a:t>PyTorch</a:t>
            </a:r>
            <a:r>
              <a:rPr lang="en-GB" dirty="0"/>
              <a:t> to implement </a:t>
            </a:r>
            <a:r>
              <a:rPr lang="en-GB" b="1" dirty="0"/>
              <a:t>advanced</a:t>
            </a:r>
            <a:r>
              <a:rPr lang="en-GB" dirty="0"/>
              <a:t> </a:t>
            </a:r>
            <a:r>
              <a:rPr lang="en-GB" b="1" dirty="0"/>
              <a:t>optimizers</a:t>
            </a:r>
            <a:r>
              <a:rPr lang="en-GB" dirty="0"/>
              <a:t>?</a:t>
            </a:r>
          </a:p>
          <a:p>
            <a:pPr marL="514350" indent="-514350">
              <a:buFont typeface="+mj-lt"/>
              <a:buAutoNum type="arabicPeriod" startAt="9"/>
            </a:pPr>
            <a:r>
              <a:rPr lang="en-GB" dirty="0"/>
              <a:t>How to use </a:t>
            </a:r>
            <a:r>
              <a:rPr lang="en-GB" b="1" dirty="0" err="1"/>
              <a:t>PyTorch</a:t>
            </a:r>
            <a:r>
              <a:rPr lang="en-GB" dirty="0"/>
              <a:t> to implement </a:t>
            </a:r>
            <a:r>
              <a:rPr lang="en-GB" b="1" dirty="0"/>
              <a:t>advanced</a:t>
            </a:r>
            <a:r>
              <a:rPr lang="en-GB" dirty="0"/>
              <a:t> </a:t>
            </a:r>
            <a:r>
              <a:rPr lang="en-GB" b="1" dirty="0"/>
              <a:t>initializers</a:t>
            </a:r>
            <a:r>
              <a:rPr lang="en-GB" dirty="0"/>
              <a:t>?</a:t>
            </a:r>
          </a:p>
          <a:p>
            <a:pPr marL="514350" indent="-514350">
              <a:buFont typeface="+mj-lt"/>
              <a:buAutoNum type="arabicPeriod" startAt="9"/>
            </a:pPr>
            <a:r>
              <a:rPr lang="en-GB" dirty="0"/>
              <a:t>How to use </a:t>
            </a:r>
            <a:r>
              <a:rPr lang="en-GB" b="1" dirty="0" err="1"/>
              <a:t>PyTorch</a:t>
            </a:r>
            <a:r>
              <a:rPr lang="en-GB" dirty="0"/>
              <a:t> to implement </a:t>
            </a:r>
            <a:r>
              <a:rPr lang="en-GB" b="1" dirty="0"/>
              <a:t>regularization</a:t>
            </a:r>
            <a:r>
              <a:rPr lang="en-GB" dirty="0"/>
              <a:t>?</a:t>
            </a:r>
          </a:p>
          <a:p>
            <a:pPr marL="514350" indent="-514350">
              <a:buFont typeface="+mj-lt"/>
              <a:buAutoNum type="arabicPeriod" startAt="9"/>
            </a:pPr>
            <a:r>
              <a:rPr lang="en-GB" dirty="0"/>
              <a:t>How to finally revise our </a:t>
            </a:r>
            <a:r>
              <a:rPr lang="en-GB" b="1" dirty="0"/>
              <a:t>trainer</a:t>
            </a:r>
            <a:r>
              <a:rPr lang="en-GB" dirty="0"/>
              <a:t> function to obtain a minimal, yet complete Neural Network in </a:t>
            </a:r>
            <a:r>
              <a:rPr lang="en-GB" dirty="0" err="1"/>
              <a:t>PyTorch</a:t>
            </a:r>
            <a:r>
              <a:rPr lang="en-GB" dirty="0"/>
              <a:t>?</a:t>
            </a:r>
          </a:p>
          <a:p>
            <a:pPr marL="514350" indent="-514350">
              <a:buFont typeface="+mj-lt"/>
              <a:buAutoNum type="arabicPeriod" startAt="9"/>
            </a:pPr>
            <a:endParaRPr lang="en-SG" dirty="0"/>
          </a:p>
        </p:txBody>
      </p:sp>
    </p:spTree>
    <p:extLst>
      <p:ext uri="{BB962C8B-B14F-4D97-AF65-F5344CB8AC3E}">
        <p14:creationId xmlns:p14="http://schemas.microsoft.com/office/powerpoint/2010/main" val="119839618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8AB3E-DF60-4411-7415-7A8708334829}"/>
              </a:ext>
            </a:extLst>
          </p:cNvPr>
          <p:cNvSpPr>
            <a:spLocks noGrp="1"/>
          </p:cNvSpPr>
          <p:nvPr>
            <p:ph type="title"/>
          </p:nvPr>
        </p:nvSpPr>
        <p:spPr/>
        <p:txBody>
          <a:bodyPr/>
          <a:lstStyle/>
          <a:p>
            <a:r>
              <a:rPr lang="en-GB" dirty="0"/>
              <a:t>Introduction (Week 3)</a:t>
            </a:r>
            <a:endParaRPr lang="en-SG" dirty="0"/>
          </a:p>
        </p:txBody>
      </p:sp>
      <p:sp>
        <p:nvSpPr>
          <p:cNvPr id="3" name="Content Placeholder 2">
            <a:extLst>
              <a:ext uri="{FF2B5EF4-FFF2-40B4-BE49-F238E27FC236}">
                <a16:creationId xmlns:a16="http://schemas.microsoft.com/office/drawing/2014/main" id="{65B58308-C101-BC04-E972-00C74DE5080B}"/>
              </a:ext>
            </a:extLst>
          </p:cNvPr>
          <p:cNvSpPr>
            <a:spLocks noGrp="1"/>
          </p:cNvSpPr>
          <p:nvPr>
            <p:ph idx="1"/>
          </p:nvPr>
        </p:nvSpPr>
        <p:spPr>
          <a:xfrm>
            <a:off x="838200" y="1825624"/>
            <a:ext cx="10515600" cy="5032375"/>
          </a:xfrm>
        </p:spPr>
        <p:txBody>
          <a:bodyPr/>
          <a:lstStyle/>
          <a:p>
            <a:pPr marL="514350" indent="-514350">
              <a:buFont typeface="+mj-lt"/>
              <a:buAutoNum type="arabicPeriod" startAt="16"/>
            </a:pPr>
            <a:r>
              <a:rPr lang="en-GB" dirty="0"/>
              <a:t>What are the </a:t>
            </a:r>
            <a:r>
              <a:rPr lang="en-GB" b="1" dirty="0"/>
              <a:t>Dataset</a:t>
            </a:r>
            <a:r>
              <a:rPr lang="en-GB" dirty="0"/>
              <a:t> and </a:t>
            </a:r>
            <a:r>
              <a:rPr lang="en-GB" b="1" dirty="0" err="1"/>
              <a:t>Dataloader</a:t>
            </a:r>
            <a:r>
              <a:rPr lang="en-GB" dirty="0"/>
              <a:t> objects in </a:t>
            </a:r>
            <a:r>
              <a:rPr lang="en-GB" b="1" dirty="0" err="1"/>
              <a:t>PyTorch</a:t>
            </a:r>
            <a:r>
              <a:rPr lang="en-GB" dirty="0"/>
              <a:t>?</a:t>
            </a:r>
          </a:p>
          <a:p>
            <a:pPr marL="514350" indent="-514350">
              <a:buFont typeface="+mj-lt"/>
              <a:buAutoNum type="arabicPeriod" startAt="16"/>
            </a:pPr>
            <a:r>
              <a:rPr lang="en-GB" dirty="0"/>
              <a:t>How to implement a custom </a:t>
            </a:r>
            <a:r>
              <a:rPr lang="en-GB" b="1" dirty="0" err="1"/>
              <a:t>Dataloader</a:t>
            </a:r>
            <a:r>
              <a:rPr lang="en-GB" dirty="0"/>
              <a:t> and </a:t>
            </a:r>
            <a:r>
              <a:rPr lang="en-GB" b="1" dirty="0"/>
              <a:t>Dataset</a:t>
            </a:r>
            <a:r>
              <a:rPr lang="en-GB" dirty="0"/>
              <a:t> object in </a:t>
            </a:r>
            <a:r>
              <a:rPr lang="en-GB" dirty="0" err="1"/>
              <a:t>PyTorch</a:t>
            </a:r>
            <a:r>
              <a:rPr lang="en-GB" dirty="0"/>
              <a:t>?</a:t>
            </a:r>
          </a:p>
          <a:p>
            <a:pPr marL="514350" indent="-514350">
              <a:buFont typeface="+mj-lt"/>
              <a:buAutoNum type="arabicPeriod" startAt="16"/>
            </a:pPr>
            <a:r>
              <a:rPr lang="en-GB" dirty="0"/>
              <a:t>How to move from binary classification to </a:t>
            </a:r>
            <a:r>
              <a:rPr lang="en-GB" b="1" dirty="0"/>
              <a:t>multi-class</a:t>
            </a:r>
            <a:r>
              <a:rPr lang="en-GB" dirty="0"/>
              <a:t> </a:t>
            </a:r>
            <a:r>
              <a:rPr lang="en-GB" b="1" dirty="0"/>
              <a:t>classification</a:t>
            </a:r>
            <a:r>
              <a:rPr lang="en-GB" dirty="0"/>
              <a:t>?</a:t>
            </a:r>
          </a:p>
          <a:p>
            <a:pPr marL="514350" indent="-514350">
              <a:buFont typeface="+mj-lt"/>
              <a:buAutoNum type="arabicPeriod" startAt="16"/>
            </a:pPr>
            <a:r>
              <a:rPr lang="en-GB" dirty="0"/>
              <a:t>How to adjust output probabilities using the </a:t>
            </a:r>
            <a:r>
              <a:rPr lang="en-GB" b="1" dirty="0" err="1"/>
              <a:t>softmax</a:t>
            </a:r>
            <a:r>
              <a:rPr lang="en-GB" dirty="0"/>
              <a:t> function?</a:t>
            </a:r>
          </a:p>
          <a:p>
            <a:pPr marL="514350" indent="-514350">
              <a:buFont typeface="+mj-lt"/>
              <a:buAutoNum type="arabicPeriod" startAt="16"/>
            </a:pPr>
            <a:r>
              <a:rPr lang="en-SG" dirty="0"/>
              <a:t>How to change the </a:t>
            </a:r>
            <a:r>
              <a:rPr lang="en-SG" b="1" dirty="0"/>
              <a:t>cross-entropy</a:t>
            </a:r>
            <a:r>
              <a:rPr lang="en-SG" dirty="0"/>
              <a:t> </a:t>
            </a:r>
            <a:r>
              <a:rPr lang="en-SG" b="1" dirty="0"/>
              <a:t>loss</a:t>
            </a:r>
            <a:r>
              <a:rPr lang="en-SG" dirty="0"/>
              <a:t> so it works in </a:t>
            </a:r>
            <a:r>
              <a:rPr lang="en-SG" b="1" dirty="0"/>
              <a:t>multi-class</a:t>
            </a:r>
            <a:r>
              <a:rPr lang="en-SG" dirty="0"/>
              <a:t> </a:t>
            </a:r>
            <a:r>
              <a:rPr lang="en-SG" b="1" dirty="0"/>
              <a:t>classification</a:t>
            </a:r>
            <a:r>
              <a:rPr lang="en-SG" dirty="0"/>
              <a:t>?</a:t>
            </a:r>
          </a:p>
          <a:p>
            <a:pPr marL="514350" indent="-514350">
              <a:buFont typeface="+mj-lt"/>
              <a:buAutoNum type="arabicPeriod" startAt="16"/>
            </a:pPr>
            <a:r>
              <a:rPr lang="en-SG" dirty="0"/>
              <a:t>How to implement </a:t>
            </a:r>
            <a:r>
              <a:rPr lang="en-SG" b="1" dirty="0"/>
              <a:t>building</a:t>
            </a:r>
            <a:r>
              <a:rPr lang="en-SG" dirty="0"/>
              <a:t> </a:t>
            </a:r>
            <a:r>
              <a:rPr lang="en-SG" b="1" dirty="0"/>
              <a:t>blocks</a:t>
            </a:r>
            <a:r>
              <a:rPr lang="en-SG" dirty="0"/>
              <a:t> in </a:t>
            </a:r>
            <a:r>
              <a:rPr lang="en-SG" dirty="0" err="1"/>
              <a:t>PyTorch</a:t>
            </a:r>
            <a:r>
              <a:rPr lang="en-SG" dirty="0"/>
              <a:t>?</a:t>
            </a:r>
          </a:p>
          <a:p>
            <a:pPr marL="514350" indent="-514350">
              <a:buFont typeface="+mj-lt"/>
              <a:buAutoNum type="arabicPeriod" startAt="16"/>
            </a:pPr>
            <a:r>
              <a:rPr lang="en-SG" dirty="0"/>
              <a:t>How to implement and train our first </a:t>
            </a:r>
            <a:r>
              <a:rPr lang="en-SG" b="1" dirty="0"/>
              <a:t>Deep</a:t>
            </a:r>
            <a:r>
              <a:rPr lang="en-SG" dirty="0"/>
              <a:t> </a:t>
            </a:r>
            <a:r>
              <a:rPr lang="en-SG" b="1" dirty="0"/>
              <a:t>Neural</a:t>
            </a:r>
            <a:r>
              <a:rPr lang="en-SG" dirty="0"/>
              <a:t> </a:t>
            </a:r>
            <a:r>
              <a:rPr lang="en-SG" b="1" dirty="0"/>
              <a:t>Network</a:t>
            </a:r>
            <a:r>
              <a:rPr lang="en-SG" dirty="0"/>
              <a:t>?</a:t>
            </a:r>
          </a:p>
          <a:p>
            <a:pPr marL="514350" indent="-514350">
              <a:buFont typeface="+mj-lt"/>
              <a:buAutoNum type="arabicPeriod" startAt="16"/>
            </a:pPr>
            <a:r>
              <a:rPr lang="en-SG" dirty="0"/>
              <a:t>What are </a:t>
            </a:r>
            <a:r>
              <a:rPr lang="en-SG" b="1" dirty="0"/>
              <a:t>additional</a:t>
            </a:r>
            <a:r>
              <a:rPr lang="en-SG" dirty="0"/>
              <a:t> </a:t>
            </a:r>
            <a:r>
              <a:rPr lang="en-SG" b="1" dirty="0"/>
              <a:t>good</a:t>
            </a:r>
            <a:r>
              <a:rPr lang="en-SG" dirty="0"/>
              <a:t> </a:t>
            </a:r>
            <a:r>
              <a:rPr lang="en-SG" b="1" dirty="0"/>
              <a:t>practices</a:t>
            </a:r>
            <a:r>
              <a:rPr lang="en-SG" dirty="0"/>
              <a:t> in </a:t>
            </a:r>
            <a:r>
              <a:rPr lang="en-SG" dirty="0" err="1"/>
              <a:t>PyTorch</a:t>
            </a:r>
            <a:r>
              <a:rPr lang="en-SG" dirty="0"/>
              <a:t>?</a:t>
            </a:r>
          </a:p>
        </p:txBody>
      </p:sp>
    </p:spTree>
    <p:extLst>
      <p:ext uri="{BB962C8B-B14F-4D97-AF65-F5344CB8AC3E}">
        <p14:creationId xmlns:p14="http://schemas.microsoft.com/office/powerpoint/2010/main" val="158126884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08BA8-9DEC-4471-8590-434E8D8BB4A0}"/>
              </a:ext>
            </a:extLst>
          </p:cNvPr>
          <p:cNvSpPr>
            <a:spLocks noGrp="1"/>
          </p:cNvSpPr>
          <p:nvPr>
            <p:ph type="title"/>
          </p:nvPr>
        </p:nvSpPr>
        <p:spPr/>
        <p:txBody>
          <a:bodyPr/>
          <a:lstStyle/>
          <a:p>
            <a:r>
              <a:rPr lang="en-US" dirty="0"/>
              <a:t>Conclusion (Week 3)</a:t>
            </a:r>
            <a:endParaRPr lang="en-GB" dirty="0"/>
          </a:p>
        </p:txBody>
      </p:sp>
      <p:sp>
        <p:nvSpPr>
          <p:cNvPr id="3" name="Content Placeholder 2">
            <a:extLst>
              <a:ext uri="{FF2B5EF4-FFF2-40B4-BE49-F238E27FC236}">
                <a16:creationId xmlns:a16="http://schemas.microsoft.com/office/drawing/2014/main" id="{47E3549C-D723-41E6-8478-270ACE043694}"/>
              </a:ext>
            </a:extLst>
          </p:cNvPr>
          <p:cNvSpPr>
            <a:spLocks noGrp="1"/>
          </p:cNvSpPr>
          <p:nvPr>
            <p:ph sz="half" idx="1"/>
          </p:nvPr>
        </p:nvSpPr>
        <p:spPr>
          <a:xfrm>
            <a:off x="838200" y="1825624"/>
            <a:ext cx="5257800" cy="5032375"/>
          </a:xfrm>
        </p:spPr>
        <p:txBody>
          <a:bodyPr>
            <a:normAutofit lnSpcReduction="10000"/>
          </a:bodyPr>
          <a:lstStyle/>
          <a:p>
            <a:r>
              <a:rPr lang="en-US" dirty="0" err="1"/>
              <a:t>PyTorch</a:t>
            </a:r>
            <a:r>
              <a:rPr lang="en-US" dirty="0"/>
              <a:t> library and its benefits</a:t>
            </a:r>
          </a:p>
          <a:p>
            <a:r>
              <a:rPr lang="en-US" dirty="0"/>
              <a:t>Tensor objects, attributes and operations on tensors</a:t>
            </a:r>
          </a:p>
          <a:p>
            <a:r>
              <a:rPr lang="en-US" dirty="0"/>
              <a:t>Converting our NumPy shallow neural network into </a:t>
            </a:r>
            <a:r>
              <a:rPr lang="en-US" dirty="0" err="1"/>
              <a:t>PyTorch</a:t>
            </a:r>
            <a:endParaRPr lang="en-US" dirty="0"/>
          </a:p>
          <a:p>
            <a:r>
              <a:rPr lang="en-US" dirty="0"/>
              <a:t>Parameter objects</a:t>
            </a:r>
          </a:p>
          <a:p>
            <a:r>
              <a:rPr lang="en-US" dirty="0"/>
              <a:t>Forward method implementation</a:t>
            </a:r>
          </a:p>
          <a:p>
            <a:r>
              <a:rPr lang="en-US" dirty="0"/>
              <a:t>Performance benefits of GPU acceleration</a:t>
            </a:r>
          </a:p>
          <a:p>
            <a:r>
              <a:rPr lang="en-US" dirty="0"/>
              <a:t>Using </a:t>
            </a:r>
            <a:r>
              <a:rPr lang="en-US" dirty="0" err="1"/>
              <a:t>autograd</a:t>
            </a:r>
            <a:r>
              <a:rPr lang="en-US" dirty="0"/>
              <a:t> and </a:t>
            </a:r>
            <a:r>
              <a:rPr lang="en-US" dirty="0" err="1"/>
              <a:t>compuitational</a:t>
            </a:r>
            <a:r>
              <a:rPr lang="en-US" dirty="0"/>
              <a:t> graphs</a:t>
            </a:r>
          </a:p>
          <a:p>
            <a:endParaRPr lang="en-GB" dirty="0"/>
          </a:p>
        </p:txBody>
      </p:sp>
      <p:sp>
        <p:nvSpPr>
          <p:cNvPr id="4" name="Content Placeholder 3">
            <a:extLst>
              <a:ext uri="{FF2B5EF4-FFF2-40B4-BE49-F238E27FC236}">
                <a16:creationId xmlns:a16="http://schemas.microsoft.com/office/drawing/2014/main" id="{7E420A50-DCDA-4FEF-986F-775F53063E3A}"/>
              </a:ext>
            </a:extLst>
          </p:cNvPr>
          <p:cNvSpPr>
            <a:spLocks noGrp="1"/>
          </p:cNvSpPr>
          <p:nvPr>
            <p:ph sz="half" idx="2"/>
          </p:nvPr>
        </p:nvSpPr>
        <p:spPr>
          <a:xfrm>
            <a:off x="6172200" y="1825624"/>
            <a:ext cx="5181600" cy="5032375"/>
          </a:xfrm>
        </p:spPr>
        <p:txBody>
          <a:bodyPr>
            <a:normAutofit lnSpcReduction="10000"/>
          </a:bodyPr>
          <a:lstStyle/>
          <a:p>
            <a:r>
              <a:rPr lang="en-US" dirty="0"/>
              <a:t>Advanced optimizers in </a:t>
            </a:r>
            <a:r>
              <a:rPr lang="en-US" dirty="0" err="1"/>
              <a:t>PyTorch</a:t>
            </a:r>
            <a:endParaRPr lang="en-US" dirty="0"/>
          </a:p>
          <a:p>
            <a:r>
              <a:rPr lang="en-US" dirty="0"/>
              <a:t>Initializers in </a:t>
            </a:r>
            <a:r>
              <a:rPr lang="en-US" dirty="0" err="1"/>
              <a:t>PyTorch</a:t>
            </a:r>
            <a:endParaRPr lang="en-US" dirty="0"/>
          </a:p>
          <a:p>
            <a:r>
              <a:rPr lang="en-US" dirty="0"/>
              <a:t>Regularization in </a:t>
            </a:r>
            <a:r>
              <a:rPr lang="en-US" dirty="0" err="1"/>
              <a:t>PyTorch</a:t>
            </a:r>
            <a:endParaRPr lang="en-US" dirty="0"/>
          </a:p>
          <a:p>
            <a:r>
              <a:rPr lang="en-US" dirty="0"/>
              <a:t>Dataset and </a:t>
            </a:r>
            <a:r>
              <a:rPr lang="en-US" dirty="0" err="1"/>
              <a:t>Dataloader</a:t>
            </a:r>
            <a:r>
              <a:rPr lang="en-US" dirty="0"/>
              <a:t> objects</a:t>
            </a:r>
          </a:p>
          <a:p>
            <a:r>
              <a:rPr lang="en-US" dirty="0"/>
              <a:t>Multi-class classification</a:t>
            </a:r>
          </a:p>
          <a:p>
            <a:r>
              <a:rPr lang="en-US" dirty="0" err="1"/>
              <a:t>Softmax</a:t>
            </a:r>
            <a:r>
              <a:rPr lang="en-US" dirty="0"/>
              <a:t> function and multi-class cross entropy loss</a:t>
            </a:r>
          </a:p>
          <a:p>
            <a:r>
              <a:rPr lang="en-US" dirty="0"/>
              <a:t>Building blocks in </a:t>
            </a:r>
            <a:r>
              <a:rPr lang="en-US" dirty="0" err="1"/>
              <a:t>PyTorch</a:t>
            </a:r>
            <a:endParaRPr lang="en-US" dirty="0"/>
          </a:p>
          <a:p>
            <a:r>
              <a:rPr lang="en-US" dirty="0"/>
              <a:t>Our first Deep Neural Network!</a:t>
            </a:r>
          </a:p>
          <a:p>
            <a:r>
              <a:rPr lang="en-US" dirty="0"/>
              <a:t>Network size vs. overfitting tradeoff</a:t>
            </a:r>
            <a:endParaRPr lang="en-GB" dirty="0"/>
          </a:p>
        </p:txBody>
      </p:sp>
    </p:spTree>
    <p:extLst>
      <p:ext uri="{BB962C8B-B14F-4D97-AF65-F5344CB8AC3E}">
        <p14:creationId xmlns:p14="http://schemas.microsoft.com/office/powerpoint/2010/main" val="103608141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ACD5660-3AA0-1773-354B-1B2326A4442B}"/>
              </a:ext>
            </a:extLst>
          </p:cNvPr>
          <p:cNvSpPr>
            <a:spLocks noGrp="1"/>
          </p:cNvSpPr>
          <p:nvPr>
            <p:ph type="title"/>
          </p:nvPr>
        </p:nvSpPr>
        <p:spPr/>
        <p:txBody>
          <a:bodyPr/>
          <a:lstStyle/>
          <a:p>
            <a:r>
              <a:rPr lang="en-GB"/>
              <a:t>Project </a:t>
            </a:r>
            <a:r>
              <a:rPr lang="en-GB" dirty="0"/>
              <a:t>announcement!</a:t>
            </a:r>
            <a:endParaRPr lang="en-SG" dirty="0"/>
          </a:p>
        </p:txBody>
      </p:sp>
      <p:sp>
        <p:nvSpPr>
          <p:cNvPr id="6" name="Text Placeholder 5">
            <a:extLst>
              <a:ext uri="{FF2B5EF4-FFF2-40B4-BE49-F238E27FC236}">
                <a16:creationId xmlns:a16="http://schemas.microsoft.com/office/drawing/2014/main" id="{809CF8BE-879B-5BE7-5756-1FE0DC7D50D5}"/>
              </a:ext>
            </a:extLst>
          </p:cNvPr>
          <p:cNvSpPr>
            <a:spLocks noGrp="1"/>
          </p:cNvSpPr>
          <p:nvPr>
            <p:ph type="body" idx="1"/>
          </p:nvPr>
        </p:nvSpPr>
        <p:spPr/>
        <p:txBody>
          <a:bodyPr/>
          <a:lstStyle/>
          <a:p>
            <a:r>
              <a:rPr lang="en-GB" dirty="0"/>
              <a:t>Let us </a:t>
            </a:r>
            <a:r>
              <a:rPr lang="en-GB"/>
              <a:t>discuss it now.</a:t>
            </a:r>
            <a:endParaRPr lang="en-SG"/>
          </a:p>
        </p:txBody>
      </p:sp>
    </p:spTree>
    <p:extLst>
      <p:ext uri="{BB962C8B-B14F-4D97-AF65-F5344CB8AC3E}">
        <p14:creationId xmlns:p14="http://schemas.microsoft.com/office/powerpoint/2010/main" val="3100375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E023E11-7496-BE2E-7A45-955789BC0F1F}"/>
              </a:ext>
            </a:extLst>
          </p:cNvPr>
          <p:cNvPicPr>
            <a:picLocks noChangeAspect="1"/>
          </p:cNvPicPr>
          <p:nvPr/>
        </p:nvPicPr>
        <p:blipFill>
          <a:blip r:embed="rId2"/>
          <a:stretch>
            <a:fillRect/>
          </a:stretch>
        </p:blipFill>
        <p:spPr>
          <a:xfrm>
            <a:off x="1473593" y="0"/>
            <a:ext cx="9244814" cy="6858000"/>
          </a:xfrm>
          <a:prstGeom prst="rect">
            <a:avLst/>
          </a:prstGeom>
        </p:spPr>
      </p:pic>
    </p:spTree>
    <p:extLst>
      <p:ext uri="{BB962C8B-B14F-4D97-AF65-F5344CB8AC3E}">
        <p14:creationId xmlns:p14="http://schemas.microsoft.com/office/powerpoint/2010/main" val="3029045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F840A-9158-1C9B-1451-026D2AA9FE34}"/>
              </a:ext>
            </a:extLst>
          </p:cNvPr>
          <p:cNvSpPr>
            <a:spLocks noGrp="1"/>
          </p:cNvSpPr>
          <p:nvPr>
            <p:ph type="title"/>
          </p:nvPr>
        </p:nvSpPr>
        <p:spPr/>
        <p:txBody>
          <a:bodyPr/>
          <a:lstStyle/>
          <a:p>
            <a:r>
              <a:rPr lang="en-GB" dirty="0"/>
              <a:t>Built-in datasets</a:t>
            </a:r>
            <a:br>
              <a:rPr lang="en-GB" dirty="0"/>
            </a:br>
            <a:endParaRPr lang="en-SG" dirty="0"/>
          </a:p>
        </p:txBody>
      </p:sp>
      <p:sp>
        <p:nvSpPr>
          <p:cNvPr id="3" name="Content Placeholder 2">
            <a:extLst>
              <a:ext uri="{FF2B5EF4-FFF2-40B4-BE49-F238E27FC236}">
                <a16:creationId xmlns:a16="http://schemas.microsoft.com/office/drawing/2014/main" id="{54C2D511-85EE-1F9B-89D9-7815B51B2B8B}"/>
              </a:ext>
            </a:extLst>
          </p:cNvPr>
          <p:cNvSpPr>
            <a:spLocks noGrp="1"/>
          </p:cNvSpPr>
          <p:nvPr>
            <p:ph idx="1"/>
          </p:nvPr>
        </p:nvSpPr>
        <p:spPr/>
        <p:txBody>
          <a:bodyPr>
            <a:normAutofit/>
          </a:bodyPr>
          <a:lstStyle/>
          <a:p>
            <a:pPr marL="0" indent="0">
              <a:buNone/>
            </a:pPr>
            <a:r>
              <a:rPr lang="en-GB" dirty="0" err="1"/>
              <a:t>Pytorch</a:t>
            </a:r>
            <a:r>
              <a:rPr lang="en-GB" dirty="0"/>
              <a:t> has a few </a:t>
            </a:r>
            <a:r>
              <a:rPr lang="en-GB" b="1" dirty="0"/>
              <a:t>built-in</a:t>
            </a:r>
            <a:r>
              <a:rPr lang="en-GB" dirty="0"/>
              <a:t> </a:t>
            </a:r>
            <a:r>
              <a:rPr lang="en-GB" b="1" dirty="0"/>
              <a:t>datasets</a:t>
            </a:r>
            <a:r>
              <a:rPr lang="en-GB" dirty="0"/>
              <a:t>, ready to be downloaded and used on models: typically, the most common ones that have been used in research to demonstrate concepts, such as </a:t>
            </a:r>
            <a:r>
              <a:rPr lang="en-GB" b="1" dirty="0"/>
              <a:t>MNIST</a:t>
            </a:r>
            <a:r>
              <a:rPr lang="en-GB" dirty="0"/>
              <a:t> or </a:t>
            </a:r>
            <a:r>
              <a:rPr lang="en-GB" b="1" dirty="0"/>
              <a:t>CIFAR-10</a:t>
            </a:r>
            <a:r>
              <a:rPr lang="en-GB" dirty="0"/>
              <a:t>.</a:t>
            </a:r>
          </a:p>
          <a:p>
            <a:endParaRPr lang="en-GB" dirty="0"/>
          </a:p>
          <a:p>
            <a:pPr marL="0" indent="0">
              <a:buNone/>
            </a:pPr>
            <a:r>
              <a:rPr lang="en-GB" dirty="0"/>
              <a:t>For more details on the available </a:t>
            </a:r>
            <a:r>
              <a:rPr lang="en-GB" b="1" dirty="0"/>
              <a:t>built-in</a:t>
            </a:r>
            <a:r>
              <a:rPr lang="en-GB" dirty="0"/>
              <a:t> </a:t>
            </a:r>
            <a:r>
              <a:rPr lang="en-GB" b="1" dirty="0"/>
              <a:t>datasets</a:t>
            </a:r>
            <a:r>
              <a:rPr lang="en-GB" dirty="0"/>
              <a:t> in </a:t>
            </a:r>
            <a:r>
              <a:rPr lang="en-GB" dirty="0" err="1"/>
              <a:t>Pytorch</a:t>
            </a:r>
            <a:r>
              <a:rPr lang="en-GB" dirty="0"/>
              <a:t>, have a look at the following page: </a:t>
            </a:r>
            <a:r>
              <a:rPr lang="en-GB" dirty="0">
                <a:hlinkClick r:id="rId2"/>
              </a:rPr>
              <a:t>https://pytorch.org/vision/stable/datasets.html</a:t>
            </a:r>
            <a:r>
              <a:rPr lang="en-GB" dirty="0"/>
              <a:t>.</a:t>
            </a:r>
          </a:p>
        </p:txBody>
      </p:sp>
    </p:spTree>
    <p:extLst>
      <p:ext uri="{BB962C8B-B14F-4D97-AF65-F5344CB8AC3E}">
        <p14:creationId xmlns:p14="http://schemas.microsoft.com/office/powerpoint/2010/main" val="14587306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5DED8-1848-0002-E469-F5D37BAA3656}"/>
              </a:ext>
            </a:extLst>
          </p:cNvPr>
          <p:cNvSpPr>
            <a:spLocks noGrp="1"/>
          </p:cNvSpPr>
          <p:nvPr>
            <p:ph type="title"/>
          </p:nvPr>
        </p:nvSpPr>
        <p:spPr/>
        <p:txBody>
          <a:bodyPr/>
          <a:lstStyle/>
          <a:p>
            <a:r>
              <a:rPr lang="en-GB" dirty="0"/>
              <a:t>Built-in datasets</a:t>
            </a:r>
            <a:endParaRPr lang="en-SG" dirty="0"/>
          </a:p>
        </p:txBody>
      </p:sp>
      <p:sp>
        <p:nvSpPr>
          <p:cNvPr id="8" name="Content Placeholder 7">
            <a:extLst>
              <a:ext uri="{FF2B5EF4-FFF2-40B4-BE49-F238E27FC236}">
                <a16:creationId xmlns:a16="http://schemas.microsoft.com/office/drawing/2014/main" id="{668F32F8-5E46-06D2-D714-2FC1D4FB60B1}"/>
              </a:ext>
            </a:extLst>
          </p:cNvPr>
          <p:cNvSpPr>
            <a:spLocks noGrp="1"/>
          </p:cNvSpPr>
          <p:nvPr>
            <p:ph sz="half" idx="1"/>
          </p:nvPr>
        </p:nvSpPr>
        <p:spPr>
          <a:xfrm>
            <a:off x="515816" y="1825625"/>
            <a:ext cx="5181599" cy="5020376"/>
          </a:xfrm>
        </p:spPr>
        <p:txBody>
          <a:bodyPr>
            <a:normAutofit fontScale="92500" lnSpcReduction="10000"/>
          </a:bodyPr>
          <a:lstStyle/>
          <a:p>
            <a:pPr marL="0" indent="0">
              <a:buNone/>
            </a:pPr>
            <a:r>
              <a:rPr lang="en-GB" dirty="0"/>
              <a:t>Let us demonstrate using the </a:t>
            </a:r>
            <a:r>
              <a:rPr lang="en-GB" b="1" dirty="0" err="1"/>
              <a:t>FashionMNIST</a:t>
            </a:r>
            <a:r>
              <a:rPr lang="en-GB" dirty="0"/>
              <a:t> dataset.</a:t>
            </a:r>
          </a:p>
          <a:p>
            <a:r>
              <a:rPr lang="en-GB" dirty="0"/>
              <a:t>This dataset consists of 28 by 28 greyscale images.</a:t>
            </a:r>
          </a:p>
          <a:p>
            <a:r>
              <a:rPr lang="en-GB" dirty="0"/>
              <a:t>It is typically used to design image classification models (i.e. models that receive images as inputs) and attempt to predict what is in the image in question. </a:t>
            </a:r>
          </a:p>
          <a:p>
            <a:r>
              <a:rPr lang="en-GB" dirty="0"/>
              <a:t>The 10 output classes (bag, shirt, etc.) are indexed with 0-9 values, corresponding to the 10 types of fashion objects found in the dataset.</a:t>
            </a:r>
            <a:endParaRPr lang="en-SG" dirty="0"/>
          </a:p>
          <a:p>
            <a:endParaRPr lang="en-SG" dirty="0"/>
          </a:p>
        </p:txBody>
      </p:sp>
      <p:sp>
        <p:nvSpPr>
          <p:cNvPr id="9" name="Content Placeholder 8">
            <a:extLst>
              <a:ext uri="{FF2B5EF4-FFF2-40B4-BE49-F238E27FC236}">
                <a16:creationId xmlns:a16="http://schemas.microsoft.com/office/drawing/2014/main" id="{D1FCD4B3-93A8-4B52-6945-EBC375EB5059}"/>
              </a:ext>
            </a:extLst>
          </p:cNvPr>
          <p:cNvSpPr>
            <a:spLocks noGrp="1"/>
          </p:cNvSpPr>
          <p:nvPr>
            <p:ph sz="half" idx="2"/>
          </p:nvPr>
        </p:nvSpPr>
        <p:spPr/>
        <p:txBody>
          <a:bodyPr>
            <a:normAutofit fontScale="92500" lnSpcReduction="10000"/>
          </a:bodyPr>
          <a:lstStyle/>
          <a:p>
            <a:endParaRPr lang="en-SG"/>
          </a:p>
        </p:txBody>
      </p:sp>
      <p:pic>
        <p:nvPicPr>
          <p:cNvPr id="5" name="Picture 4">
            <a:extLst>
              <a:ext uri="{FF2B5EF4-FFF2-40B4-BE49-F238E27FC236}">
                <a16:creationId xmlns:a16="http://schemas.microsoft.com/office/drawing/2014/main" id="{83CB5528-7C51-5308-DBB6-1E1FA3308F70}"/>
              </a:ext>
            </a:extLst>
          </p:cNvPr>
          <p:cNvPicPr>
            <a:picLocks noChangeAspect="1"/>
          </p:cNvPicPr>
          <p:nvPr/>
        </p:nvPicPr>
        <p:blipFill>
          <a:blip r:embed="rId2"/>
          <a:stretch>
            <a:fillRect/>
          </a:stretch>
        </p:blipFill>
        <p:spPr>
          <a:xfrm>
            <a:off x="5990360" y="1122012"/>
            <a:ext cx="6201640" cy="5020376"/>
          </a:xfrm>
          <a:prstGeom prst="rect">
            <a:avLst/>
          </a:prstGeom>
        </p:spPr>
      </p:pic>
    </p:spTree>
    <p:extLst>
      <p:ext uri="{BB962C8B-B14F-4D97-AF65-F5344CB8AC3E}">
        <p14:creationId xmlns:p14="http://schemas.microsoft.com/office/powerpoint/2010/main" val="2278534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5DED8-1848-0002-E469-F5D37BAA3656}"/>
              </a:ext>
            </a:extLst>
          </p:cNvPr>
          <p:cNvSpPr>
            <a:spLocks noGrp="1"/>
          </p:cNvSpPr>
          <p:nvPr>
            <p:ph type="title"/>
          </p:nvPr>
        </p:nvSpPr>
        <p:spPr/>
        <p:txBody>
          <a:bodyPr/>
          <a:lstStyle/>
          <a:p>
            <a:r>
              <a:rPr lang="en-GB" dirty="0"/>
              <a:t>Built-in datasets</a:t>
            </a:r>
            <a:endParaRPr lang="en-SG" dirty="0"/>
          </a:p>
        </p:txBody>
      </p:sp>
      <p:pic>
        <p:nvPicPr>
          <p:cNvPr id="4" name="Picture 3">
            <a:extLst>
              <a:ext uri="{FF2B5EF4-FFF2-40B4-BE49-F238E27FC236}">
                <a16:creationId xmlns:a16="http://schemas.microsoft.com/office/drawing/2014/main" id="{790F151B-791F-EF2F-32AC-195B46831CA1}"/>
              </a:ext>
            </a:extLst>
          </p:cNvPr>
          <p:cNvPicPr>
            <a:picLocks noChangeAspect="1"/>
          </p:cNvPicPr>
          <p:nvPr/>
        </p:nvPicPr>
        <p:blipFill>
          <a:blip r:embed="rId2"/>
          <a:stretch>
            <a:fillRect/>
          </a:stretch>
        </p:blipFill>
        <p:spPr>
          <a:xfrm>
            <a:off x="6626908" y="0"/>
            <a:ext cx="5159229" cy="6858000"/>
          </a:xfrm>
          <a:prstGeom prst="rect">
            <a:avLst/>
          </a:prstGeom>
        </p:spPr>
      </p:pic>
      <p:sp>
        <p:nvSpPr>
          <p:cNvPr id="6" name="Content Placeholder 7">
            <a:extLst>
              <a:ext uri="{FF2B5EF4-FFF2-40B4-BE49-F238E27FC236}">
                <a16:creationId xmlns:a16="http://schemas.microsoft.com/office/drawing/2014/main" id="{6ADF10B0-270B-D179-CA19-BD51C0F97E62}"/>
              </a:ext>
            </a:extLst>
          </p:cNvPr>
          <p:cNvSpPr>
            <a:spLocks noGrp="1"/>
          </p:cNvSpPr>
          <p:nvPr>
            <p:ph sz="half" idx="1"/>
          </p:nvPr>
        </p:nvSpPr>
        <p:spPr>
          <a:xfrm>
            <a:off x="515816" y="1825625"/>
            <a:ext cx="5181599" cy="5020376"/>
          </a:xfrm>
        </p:spPr>
        <p:txBody>
          <a:bodyPr>
            <a:normAutofit fontScale="92500" lnSpcReduction="10000"/>
          </a:bodyPr>
          <a:lstStyle/>
          <a:p>
            <a:pPr marL="0" indent="0">
              <a:buNone/>
            </a:pPr>
            <a:r>
              <a:rPr lang="en-GB" dirty="0"/>
              <a:t>Let us demonstrate using the </a:t>
            </a:r>
            <a:r>
              <a:rPr lang="en-GB" b="1" dirty="0" err="1"/>
              <a:t>FashionMNIST</a:t>
            </a:r>
            <a:r>
              <a:rPr lang="en-GB" dirty="0"/>
              <a:t> dataset.</a:t>
            </a:r>
          </a:p>
          <a:p>
            <a:r>
              <a:rPr lang="en-GB" dirty="0"/>
              <a:t>This dataset consists of 28 by 28 greyscale images.</a:t>
            </a:r>
          </a:p>
          <a:p>
            <a:r>
              <a:rPr lang="en-GB" dirty="0"/>
              <a:t>It is typically used to design image classification models (i.e. models that receive images as inputs) and attempt to predict what is in the image in question. </a:t>
            </a:r>
          </a:p>
          <a:p>
            <a:r>
              <a:rPr lang="en-GB" dirty="0"/>
              <a:t>The 10 output classes (bag, shirt, etc.) are indexed with 0-9 values, corresponding to the 10 types of fashion objects found in the dataset.</a:t>
            </a:r>
            <a:endParaRPr lang="en-SG" dirty="0"/>
          </a:p>
          <a:p>
            <a:endParaRPr lang="en-SG" dirty="0"/>
          </a:p>
        </p:txBody>
      </p:sp>
    </p:spTree>
    <p:extLst>
      <p:ext uri="{BB962C8B-B14F-4D97-AF65-F5344CB8AC3E}">
        <p14:creationId xmlns:p14="http://schemas.microsoft.com/office/powerpoint/2010/main" val="33811201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2293</TotalTime>
  <Words>4263</Words>
  <Application>Microsoft Office PowerPoint</Application>
  <PresentationFormat>Widescreen</PresentationFormat>
  <Paragraphs>342</Paragraphs>
  <Slides>59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59</vt:i4>
      </vt:variant>
    </vt:vector>
  </HeadingPairs>
  <TitlesOfParts>
    <vt:vector size="64" baseType="lpstr">
      <vt:lpstr>Arial</vt:lpstr>
      <vt:lpstr>Calibri</vt:lpstr>
      <vt:lpstr>Calibri Light</vt:lpstr>
      <vt:lpstr>Cambria Math</vt:lpstr>
      <vt:lpstr>Office Theme</vt:lpstr>
      <vt:lpstr>50.039 Theory and Practice of Deep Learning W3-S3 Introduction to Deep Learning using the PyTorch framework</vt:lpstr>
      <vt:lpstr>Introduction (Week 3)</vt:lpstr>
      <vt:lpstr>Introduction (Week 3)</vt:lpstr>
      <vt:lpstr>Introduction (Week 3)</vt:lpstr>
      <vt:lpstr>To summarize (last two sessions)</vt:lpstr>
      <vt:lpstr>PowerPoint Presentation</vt:lpstr>
      <vt:lpstr>Built-in datasets </vt:lpstr>
      <vt:lpstr>Built-in datasets</vt:lpstr>
      <vt:lpstr>Built-in datasets</vt:lpstr>
      <vt:lpstr>Writing a custom Dataset object</vt:lpstr>
      <vt:lpstr>A look at our dataset Excel file</vt:lpstr>
      <vt:lpstr>Writing a custom Dataset object</vt:lpstr>
      <vt:lpstr>Writing a custom Dataset object</vt:lpstr>
      <vt:lpstr>Writing a custom Dataset object</vt:lpstr>
      <vt:lpstr>Writing a custom Dataset object</vt:lpstr>
      <vt:lpstr>Writing a custom Dataset object</vt:lpstr>
      <vt:lpstr>Writing a custom Dataloader</vt:lpstr>
      <vt:lpstr>Writing a custom Dataloader</vt:lpstr>
      <vt:lpstr>Writing a custom Dataloader</vt:lpstr>
      <vt:lpstr>Introducing the MNIST dataset</vt:lpstr>
      <vt:lpstr>Introducing the MNIST dataset</vt:lpstr>
      <vt:lpstr>Introducing the MNIST dataset</vt:lpstr>
      <vt:lpstr>Writing the MNIST Dataset and Dataloader</vt:lpstr>
      <vt:lpstr>Introducing the MNIST dataset</vt:lpstr>
      <vt:lpstr>Writing the MNIST Dataset and Dataloader</vt:lpstr>
      <vt:lpstr>From binary to multi-class classification</vt:lpstr>
      <vt:lpstr>From binary to multi-class classification</vt:lpstr>
      <vt:lpstr>From binary to multi-class classification</vt:lpstr>
      <vt:lpstr>From binary to multi-class classification</vt:lpstr>
      <vt:lpstr>Softmax function</vt:lpstr>
      <vt:lpstr>Softmax function</vt:lpstr>
      <vt:lpstr>Softmax function</vt:lpstr>
      <vt:lpstr>Softmax function and prediction</vt:lpstr>
      <vt:lpstr>Implementation</vt:lpstr>
      <vt:lpstr>Implementation</vt:lpstr>
      <vt:lpstr>Implementation</vt:lpstr>
      <vt:lpstr>Forward Implementation</vt:lpstr>
      <vt:lpstr>From binary cross entropy…</vt:lpstr>
      <vt:lpstr>…To multi-class cross entropy!</vt:lpstr>
      <vt:lpstr>…To multi-class cross entropy!</vt:lpstr>
      <vt:lpstr>Setting a model in train/eval mode</vt:lpstr>
      <vt:lpstr>Training our model with Adam GD, as before</vt:lpstr>
      <vt:lpstr>Eval mode and accuracy after training</vt:lpstr>
      <vt:lpstr>It is now time…</vt:lpstr>
      <vt:lpstr>It is now time…</vt:lpstr>
      <vt:lpstr>Creating blocks</vt:lpstr>
      <vt:lpstr>Creating blocks</vt:lpstr>
      <vt:lpstr>Creating blocks</vt:lpstr>
      <vt:lpstr>Creating blocks</vt:lpstr>
      <vt:lpstr>Training our model as before</vt:lpstr>
      <vt:lpstr>On Deep Neural Networks complexity</vt:lpstr>
      <vt:lpstr>On Deep Neural Networks complexity</vt:lpstr>
      <vt:lpstr>In fact, our DNN is overfitting at the moment!</vt:lpstr>
      <vt:lpstr>Experimenting on layers numbers and sizes</vt:lpstr>
      <vt:lpstr>Introduction (Week 3)</vt:lpstr>
      <vt:lpstr>Introduction (Week 3)</vt:lpstr>
      <vt:lpstr>Introduction (Week 3)</vt:lpstr>
      <vt:lpstr>Conclusion (Week 3)</vt:lpstr>
      <vt:lpstr>Project announcement!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50.039 Theory and Practice of Deep Learning W8 S1-2-3</dc:title>
  <dc:creator>Matthieu DE MARI</dc:creator>
  <cp:lastModifiedBy>Matthieu DE MARI</cp:lastModifiedBy>
  <cp:revision>108</cp:revision>
  <dcterms:created xsi:type="dcterms:W3CDTF">2021-03-10T09:35:15Z</dcterms:created>
  <dcterms:modified xsi:type="dcterms:W3CDTF">2024-02-06T09:26:26Z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fde23a9-9a05-4714-826f-57380a17bd9d_Enabled">
    <vt:lpwstr>true</vt:lpwstr>
  </property>
  <property fmtid="{D5CDD505-2E9C-101B-9397-08002B2CF9AE}" pid="3" name="MSIP_Label_7fde23a9-9a05-4714-826f-57380a17bd9d_SetDate">
    <vt:lpwstr>2022-10-19T06:30:58Z</vt:lpwstr>
  </property>
  <property fmtid="{D5CDD505-2E9C-101B-9397-08002B2CF9AE}" pid="4" name="MSIP_Label_7fde23a9-9a05-4714-826f-57380a17bd9d_Method">
    <vt:lpwstr>Privileged</vt:lpwstr>
  </property>
  <property fmtid="{D5CDD505-2E9C-101B-9397-08002B2CF9AE}" pid="5" name="MSIP_Label_7fde23a9-9a05-4714-826f-57380a17bd9d_Name">
    <vt:lpwstr>Restricted</vt:lpwstr>
  </property>
  <property fmtid="{D5CDD505-2E9C-101B-9397-08002B2CF9AE}" pid="6" name="MSIP_Label_7fde23a9-9a05-4714-826f-57380a17bd9d_SiteId">
    <vt:lpwstr>3476b776-e990-4f72-b950-62489831623d</vt:lpwstr>
  </property>
  <property fmtid="{D5CDD505-2E9C-101B-9397-08002B2CF9AE}" pid="7" name="MSIP_Label_7fde23a9-9a05-4714-826f-57380a17bd9d_ActionId">
    <vt:lpwstr>0e56de01-4734-4bb5-8abe-0837a2dfdfb0</vt:lpwstr>
  </property>
  <property fmtid="{D5CDD505-2E9C-101B-9397-08002B2CF9AE}" pid="8" name="MSIP_Label_7fde23a9-9a05-4714-826f-57380a17bd9d_ContentBits">
    <vt:lpwstr>3</vt:lpwstr>
  </property>
  <property fmtid="{D5CDD505-2E9C-101B-9397-08002B2CF9AE}" pid="9" name="ClassificationContentMarkingFooterLocations">
    <vt:lpwstr>Office Theme:10</vt:lpwstr>
  </property>
  <property fmtid="{D5CDD505-2E9C-101B-9397-08002B2CF9AE}" pid="10" name="ClassificationContentMarkingFooterText">
    <vt:lpwstr>Restricted</vt:lpwstr>
  </property>
  <property fmtid="{D5CDD505-2E9C-101B-9397-08002B2CF9AE}" pid="11" name="ClassificationContentMarkingHeaderLocations">
    <vt:lpwstr>Office Theme:9</vt:lpwstr>
  </property>
  <property fmtid="{D5CDD505-2E9C-101B-9397-08002B2CF9AE}" pid="12" name="ClassificationContentMarkingHeaderText">
    <vt:lpwstr>Restricted</vt:lpwstr>
  </property>
</Properties>
</file>