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77" r:id="rId2"/>
    <p:sldId id="257" r:id="rId3"/>
    <p:sldId id="517" r:id="rId4"/>
    <p:sldId id="518" r:id="rId5"/>
    <p:sldId id="474" r:id="rId6"/>
    <p:sldId id="475" r:id="rId7"/>
    <p:sldId id="476" r:id="rId8"/>
    <p:sldId id="477" r:id="rId9"/>
    <p:sldId id="478" r:id="rId10"/>
    <p:sldId id="534" r:id="rId11"/>
    <p:sldId id="479" r:id="rId12"/>
    <p:sldId id="480" r:id="rId13"/>
    <p:sldId id="482" r:id="rId14"/>
    <p:sldId id="483" r:id="rId15"/>
    <p:sldId id="484" r:id="rId16"/>
    <p:sldId id="485" r:id="rId17"/>
    <p:sldId id="486" r:id="rId18"/>
    <p:sldId id="487" r:id="rId19"/>
    <p:sldId id="488" r:id="rId20"/>
    <p:sldId id="489" r:id="rId21"/>
    <p:sldId id="490" r:id="rId22"/>
    <p:sldId id="536" r:id="rId23"/>
    <p:sldId id="491" r:id="rId24"/>
    <p:sldId id="492" r:id="rId25"/>
    <p:sldId id="493" r:id="rId26"/>
    <p:sldId id="494" r:id="rId27"/>
    <p:sldId id="411" r:id="rId28"/>
    <p:sldId id="495" r:id="rId29"/>
    <p:sldId id="496" r:id="rId30"/>
    <p:sldId id="497" r:id="rId31"/>
    <p:sldId id="498" r:id="rId32"/>
    <p:sldId id="499" r:id="rId33"/>
    <p:sldId id="500" r:id="rId34"/>
    <p:sldId id="537" r:id="rId35"/>
    <p:sldId id="501" r:id="rId36"/>
    <p:sldId id="502" r:id="rId37"/>
    <p:sldId id="412" r:id="rId38"/>
    <p:sldId id="508" r:id="rId39"/>
    <p:sldId id="503" r:id="rId40"/>
    <p:sldId id="504" r:id="rId41"/>
    <p:sldId id="506" r:id="rId42"/>
    <p:sldId id="538" r:id="rId43"/>
    <p:sldId id="505" r:id="rId44"/>
    <p:sldId id="53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536"/>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37"/>
            <p14:sldId id="501"/>
            <p14:sldId id="502"/>
          </p14:sldIdLst>
        </p14:section>
        <p14:section name="III.4. The Ridge regression and its effect on Overfitting" id="{4843ECD2-5AC4-41CC-8394-8DBC4B386E8D}">
          <p14:sldIdLst>
            <p14:sldId id="412"/>
            <p14:sldId id="508"/>
            <p14:sldId id="503"/>
            <p14:sldId id="504"/>
            <p14:sldId id="506"/>
            <p14:sldId id="538"/>
            <p14:sldId id="505"/>
            <p14:sldId id="5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250E2-609D-44C9-A6CB-54091931272C}" v="17" dt="2024-01-18T07:58:2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AD250E2-609D-44C9-A6CB-54091931272C}"/>
    <pc:docChg chg="custSel addSld delSld modSld modSection">
      <pc:chgData name="Matthieu De Mari" userId="dfb708c9-d8dc-439f-9a3b-c772bf4a311c" providerId="ADAL" clId="{2AD250E2-609D-44C9-A6CB-54091931272C}" dt="2024-01-18T07:59:24.286" v="295" actId="20577"/>
      <pc:docMkLst>
        <pc:docMk/>
      </pc:docMkLst>
      <pc:sldChg chg="modSp mod">
        <pc:chgData name="Matthieu De Mari" userId="dfb708c9-d8dc-439f-9a3b-c772bf4a311c" providerId="ADAL" clId="{2AD250E2-609D-44C9-A6CB-54091931272C}" dt="2024-01-18T07:47:22.029" v="9" actId="20577"/>
        <pc:sldMkLst>
          <pc:docMk/>
          <pc:sldMk cId="1268927889" sldId="477"/>
        </pc:sldMkLst>
        <pc:spChg chg="mod">
          <ac:chgData name="Matthieu De Mari" userId="dfb708c9-d8dc-439f-9a3b-c772bf4a311c" providerId="ADAL" clId="{2AD250E2-609D-44C9-A6CB-54091931272C}" dt="2024-01-18T07:47:22.029" v="9" actId="20577"/>
          <ac:spMkLst>
            <pc:docMk/>
            <pc:sldMk cId="1268927889" sldId="477"/>
            <ac:spMk id="3" creationId="{09ACEEFD-8460-F540-F80C-BEACC2297773}"/>
          </ac:spMkLst>
        </pc:spChg>
      </pc:sldChg>
      <pc:sldChg chg="modSp mod">
        <pc:chgData name="Matthieu De Mari" userId="dfb708c9-d8dc-439f-9a3b-c772bf4a311c" providerId="ADAL" clId="{2AD250E2-609D-44C9-A6CB-54091931272C}" dt="2024-01-18T07:48:03.495" v="16" actId="20577"/>
        <pc:sldMkLst>
          <pc:docMk/>
          <pc:sldMk cId="654638605" sldId="479"/>
        </pc:sldMkLst>
        <pc:spChg chg="mod">
          <ac:chgData name="Matthieu De Mari" userId="dfb708c9-d8dc-439f-9a3b-c772bf4a311c" providerId="ADAL" clId="{2AD250E2-609D-44C9-A6CB-54091931272C}" dt="2024-01-18T07:48:03.495" v="16" actId="20577"/>
          <ac:spMkLst>
            <pc:docMk/>
            <pc:sldMk cId="654638605" sldId="479"/>
            <ac:spMk id="3" creationId="{09ACEEFD-8460-F540-F80C-BEACC2297773}"/>
          </ac:spMkLst>
        </pc:spChg>
      </pc:sldChg>
      <pc:sldChg chg="del">
        <pc:chgData name="Matthieu De Mari" userId="dfb708c9-d8dc-439f-9a3b-c772bf4a311c" providerId="ADAL" clId="{2AD250E2-609D-44C9-A6CB-54091931272C}" dt="2024-01-18T07:48:11.097" v="17" actId="47"/>
        <pc:sldMkLst>
          <pc:docMk/>
          <pc:sldMk cId="204189001" sldId="481"/>
        </pc:sldMkLst>
      </pc:sldChg>
      <pc:sldChg chg="modSp mod">
        <pc:chgData name="Matthieu De Mari" userId="dfb708c9-d8dc-439f-9a3b-c772bf4a311c" providerId="ADAL" clId="{2AD250E2-609D-44C9-A6CB-54091931272C}" dt="2024-01-18T07:48:41.103" v="25" actId="20577"/>
        <pc:sldMkLst>
          <pc:docMk/>
          <pc:sldMk cId="3819655263" sldId="482"/>
        </pc:sldMkLst>
        <pc:spChg chg="mod">
          <ac:chgData name="Matthieu De Mari" userId="dfb708c9-d8dc-439f-9a3b-c772bf4a311c" providerId="ADAL" clId="{2AD250E2-609D-44C9-A6CB-54091931272C}" dt="2024-01-18T07:48:41.103" v="25" actId="20577"/>
          <ac:spMkLst>
            <pc:docMk/>
            <pc:sldMk cId="3819655263" sldId="482"/>
            <ac:spMk id="8" creationId="{5BEF22B4-109D-679B-56C6-BF8C9EA81DAD}"/>
          </ac:spMkLst>
        </pc:spChg>
      </pc:sldChg>
      <pc:sldChg chg="modSp mod">
        <pc:chgData name="Matthieu De Mari" userId="dfb708c9-d8dc-439f-9a3b-c772bf4a311c" providerId="ADAL" clId="{2AD250E2-609D-44C9-A6CB-54091931272C}" dt="2024-01-18T07:49:02.207" v="28" actId="403"/>
        <pc:sldMkLst>
          <pc:docMk/>
          <pc:sldMk cId="2636494545" sldId="485"/>
        </pc:sldMkLst>
        <pc:spChg chg="mod">
          <ac:chgData name="Matthieu De Mari" userId="dfb708c9-d8dc-439f-9a3b-c772bf4a311c" providerId="ADAL" clId="{2AD250E2-609D-44C9-A6CB-54091931272C}" dt="2024-01-18T07:49:02.207" v="28" actId="403"/>
          <ac:spMkLst>
            <pc:docMk/>
            <pc:sldMk cId="2636494545" sldId="485"/>
            <ac:spMk id="11" creationId="{CB693548-F6EE-8552-D1CD-B1EEB33BC591}"/>
          </ac:spMkLst>
        </pc:spChg>
      </pc:sldChg>
      <pc:sldChg chg="modSp mod">
        <pc:chgData name="Matthieu De Mari" userId="dfb708c9-d8dc-439f-9a3b-c772bf4a311c" providerId="ADAL" clId="{2AD250E2-609D-44C9-A6CB-54091931272C}" dt="2024-01-18T07:49:11.535" v="33" actId="14100"/>
        <pc:sldMkLst>
          <pc:docMk/>
          <pc:sldMk cId="4187092969" sldId="486"/>
        </pc:sldMkLst>
        <pc:spChg chg="mod">
          <ac:chgData name="Matthieu De Mari" userId="dfb708c9-d8dc-439f-9a3b-c772bf4a311c" providerId="ADAL" clId="{2AD250E2-609D-44C9-A6CB-54091931272C}" dt="2024-01-18T07:49:11.535" v="33" actId="14100"/>
          <ac:spMkLst>
            <pc:docMk/>
            <pc:sldMk cId="4187092969" sldId="486"/>
            <ac:spMk id="11" creationId="{CB693548-F6EE-8552-D1CD-B1EEB33BC591}"/>
          </ac:spMkLst>
        </pc:spChg>
      </pc:sldChg>
      <pc:sldChg chg="addSp delSp modSp mod">
        <pc:chgData name="Matthieu De Mari" userId="dfb708c9-d8dc-439f-9a3b-c772bf4a311c" providerId="ADAL" clId="{2AD250E2-609D-44C9-A6CB-54091931272C}" dt="2024-01-18T07:49:29.360" v="39" actId="1076"/>
        <pc:sldMkLst>
          <pc:docMk/>
          <pc:sldMk cId="990517089" sldId="487"/>
        </pc:sldMkLst>
        <pc:spChg chg="mod">
          <ac:chgData name="Matthieu De Mari" userId="dfb708c9-d8dc-439f-9a3b-c772bf4a311c" providerId="ADAL" clId="{2AD250E2-609D-44C9-A6CB-54091931272C}" dt="2024-01-18T07:49:29.360" v="39" actId="1076"/>
          <ac:spMkLst>
            <pc:docMk/>
            <pc:sldMk cId="990517089" sldId="487"/>
            <ac:spMk id="4" creationId="{4B4E71BC-3287-380C-4F01-48894A35A32B}"/>
          </ac:spMkLst>
        </pc:spChg>
        <pc:spChg chg="add mod">
          <ac:chgData name="Matthieu De Mari" userId="dfb708c9-d8dc-439f-9a3b-c772bf4a311c" providerId="ADAL" clId="{2AD250E2-609D-44C9-A6CB-54091931272C}" dt="2024-01-18T07:49:22.753" v="35"/>
          <ac:spMkLst>
            <pc:docMk/>
            <pc:sldMk cId="990517089" sldId="487"/>
            <ac:spMk id="5" creationId="{EE0568AC-DCA0-63B7-9EE3-65ABDDC04E97}"/>
          </ac:spMkLst>
        </pc:spChg>
        <pc:spChg chg="del">
          <ac:chgData name="Matthieu De Mari" userId="dfb708c9-d8dc-439f-9a3b-c772bf4a311c" providerId="ADAL" clId="{2AD250E2-609D-44C9-A6CB-54091931272C}" dt="2024-01-18T07:49:22.336" v="34" actId="478"/>
          <ac:spMkLst>
            <pc:docMk/>
            <pc:sldMk cId="990517089" sldId="487"/>
            <ac:spMk id="11" creationId="{CB693548-F6EE-8552-D1CD-B1EEB33BC591}"/>
          </ac:spMkLst>
        </pc:spChg>
      </pc:sldChg>
      <pc:sldChg chg="modSp mod">
        <pc:chgData name="Matthieu De Mari" userId="dfb708c9-d8dc-439f-9a3b-c772bf4a311c" providerId="ADAL" clId="{2AD250E2-609D-44C9-A6CB-54091931272C}" dt="2024-01-18T07:49:56.252" v="57" actId="20577"/>
        <pc:sldMkLst>
          <pc:docMk/>
          <pc:sldMk cId="658215501" sldId="489"/>
        </pc:sldMkLst>
        <pc:spChg chg="mod">
          <ac:chgData name="Matthieu De Mari" userId="dfb708c9-d8dc-439f-9a3b-c772bf4a311c" providerId="ADAL" clId="{2AD250E2-609D-44C9-A6CB-54091931272C}" dt="2024-01-18T07:49:56.252" v="57" actId="20577"/>
          <ac:spMkLst>
            <pc:docMk/>
            <pc:sldMk cId="658215501" sldId="489"/>
            <ac:spMk id="6" creationId="{3FF27FA6-234D-EB6E-7AD4-4E52F151A639}"/>
          </ac:spMkLst>
        </pc:spChg>
      </pc:sldChg>
      <pc:sldChg chg="modSp mod">
        <pc:chgData name="Matthieu De Mari" userId="dfb708c9-d8dc-439f-9a3b-c772bf4a311c" providerId="ADAL" clId="{2AD250E2-609D-44C9-A6CB-54091931272C}" dt="2024-01-18T07:50:04.591" v="58"/>
        <pc:sldMkLst>
          <pc:docMk/>
          <pc:sldMk cId="1974002731" sldId="490"/>
        </pc:sldMkLst>
        <pc:spChg chg="mod">
          <ac:chgData name="Matthieu De Mari" userId="dfb708c9-d8dc-439f-9a3b-c772bf4a311c" providerId="ADAL" clId="{2AD250E2-609D-44C9-A6CB-54091931272C}" dt="2024-01-18T07:50:04.591" v="58"/>
          <ac:spMkLst>
            <pc:docMk/>
            <pc:sldMk cId="1974002731" sldId="490"/>
            <ac:spMk id="6" creationId="{3FF27FA6-234D-EB6E-7AD4-4E52F151A639}"/>
          </ac:spMkLst>
        </pc:spChg>
      </pc:sldChg>
      <pc:sldChg chg="modSp mod">
        <pc:chgData name="Matthieu De Mari" userId="dfb708c9-d8dc-439f-9a3b-c772bf4a311c" providerId="ADAL" clId="{2AD250E2-609D-44C9-A6CB-54091931272C}" dt="2024-01-18T07:50:42.119" v="123" actId="20577"/>
        <pc:sldMkLst>
          <pc:docMk/>
          <pc:sldMk cId="1249800631" sldId="492"/>
        </pc:sldMkLst>
        <pc:spChg chg="mod">
          <ac:chgData name="Matthieu De Mari" userId="dfb708c9-d8dc-439f-9a3b-c772bf4a311c" providerId="ADAL" clId="{2AD250E2-609D-44C9-A6CB-54091931272C}" dt="2024-01-18T07:50:42.119" v="123" actId="20577"/>
          <ac:spMkLst>
            <pc:docMk/>
            <pc:sldMk cId="1249800631" sldId="492"/>
            <ac:spMk id="2" creationId="{37C84060-31A2-3AFB-B38D-81D7652356D5}"/>
          </ac:spMkLst>
        </pc:spChg>
      </pc:sldChg>
      <pc:sldChg chg="modSp mod">
        <pc:chgData name="Matthieu De Mari" userId="dfb708c9-d8dc-439f-9a3b-c772bf4a311c" providerId="ADAL" clId="{2AD250E2-609D-44C9-A6CB-54091931272C}" dt="2024-01-18T07:51:39.088" v="215" actId="20577"/>
        <pc:sldMkLst>
          <pc:docMk/>
          <pc:sldMk cId="2138921819" sldId="493"/>
        </pc:sldMkLst>
        <pc:spChg chg="mod">
          <ac:chgData name="Matthieu De Mari" userId="dfb708c9-d8dc-439f-9a3b-c772bf4a311c" providerId="ADAL" clId="{2AD250E2-609D-44C9-A6CB-54091931272C}" dt="2024-01-18T07:51:39.088" v="215" actId="20577"/>
          <ac:spMkLst>
            <pc:docMk/>
            <pc:sldMk cId="2138921819" sldId="493"/>
            <ac:spMk id="3" creationId="{420487D3-EA12-DF6F-4A31-967FCF611809}"/>
          </ac:spMkLst>
        </pc:spChg>
      </pc:sldChg>
      <pc:sldChg chg="modSp mod">
        <pc:chgData name="Matthieu De Mari" userId="dfb708c9-d8dc-439f-9a3b-c772bf4a311c" providerId="ADAL" clId="{2AD250E2-609D-44C9-A6CB-54091931272C}" dt="2024-01-18T07:52:49.317" v="218" actId="1076"/>
        <pc:sldMkLst>
          <pc:docMk/>
          <pc:sldMk cId="2678082427" sldId="499"/>
        </pc:sldMkLst>
        <pc:spChg chg="mod">
          <ac:chgData name="Matthieu De Mari" userId="dfb708c9-d8dc-439f-9a3b-c772bf4a311c" providerId="ADAL" clId="{2AD250E2-609D-44C9-A6CB-54091931272C}" dt="2024-01-18T07:52:49.317" v="218" actId="1076"/>
          <ac:spMkLst>
            <pc:docMk/>
            <pc:sldMk cId="2678082427" sldId="499"/>
            <ac:spMk id="6" creationId="{E104F76B-BBAC-9021-8132-85B53E4D630A}"/>
          </ac:spMkLst>
        </pc:spChg>
      </pc:sldChg>
      <pc:sldChg chg="addSp delSp modSp mod">
        <pc:chgData name="Matthieu De Mari" userId="dfb708c9-d8dc-439f-9a3b-c772bf4a311c" providerId="ADAL" clId="{2AD250E2-609D-44C9-A6CB-54091931272C}" dt="2024-01-18T07:53:01.524" v="223" actId="1076"/>
        <pc:sldMkLst>
          <pc:docMk/>
          <pc:sldMk cId="2304872241" sldId="500"/>
        </pc:sldMkLst>
        <pc:spChg chg="mod">
          <ac:chgData name="Matthieu De Mari" userId="dfb708c9-d8dc-439f-9a3b-c772bf4a311c" providerId="ADAL" clId="{2AD250E2-609D-44C9-A6CB-54091931272C}" dt="2024-01-18T07:53:01.524" v="223" actId="1076"/>
          <ac:spMkLst>
            <pc:docMk/>
            <pc:sldMk cId="2304872241" sldId="500"/>
            <ac:spMk id="3" creationId="{3E99D0FB-50CA-AAC3-96C1-58557976DF48}"/>
          </ac:spMkLst>
        </pc:spChg>
        <pc:spChg chg="add mod">
          <ac:chgData name="Matthieu De Mari" userId="dfb708c9-d8dc-439f-9a3b-c772bf4a311c" providerId="ADAL" clId="{2AD250E2-609D-44C9-A6CB-54091931272C}" dt="2024-01-18T07:52:56.354" v="220"/>
          <ac:spMkLst>
            <pc:docMk/>
            <pc:sldMk cId="2304872241" sldId="500"/>
            <ac:spMk id="4" creationId="{65EE1994-5E25-58AB-E291-D5D57427A351}"/>
          </ac:spMkLst>
        </pc:spChg>
        <pc:spChg chg="del">
          <ac:chgData name="Matthieu De Mari" userId="dfb708c9-d8dc-439f-9a3b-c772bf4a311c" providerId="ADAL" clId="{2AD250E2-609D-44C9-A6CB-54091931272C}" dt="2024-01-18T07:52:55.964" v="219" actId="478"/>
          <ac:spMkLst>
            <pc:docMk/>
            <pc:sldMk cId="2304872241" sldId="500"/>
            <ac:spMk id="6" creationId="{E104F76B-BBAC-9021-8132-85B53E4D630A}"/>
          </ac:spMkLst>
        </pc:spChg>
      </pc:sldChg>
      <pc:sldChg chg="modSp mod">
        <pc:chgData name="Matthieu De Mari" userId="dfb708c9-d8dc-439f-9a3b-c772bf4a311c" providerId="ADAL" clId="{2AD250E2-609D-44C9-A6CB-54091931272C}" dt="2024-01-18T07:53:06.488" v="225" actId="403"/>
        <pc:sldMkLst>
          <pc:docMk/>
          <pc:sldMk cId="2411344912" sldId="502"/>
        </pc:sldMkLst>
        <pc:spChg chg="mod">
          <ac:chgData name="Matthieu De Mari" userId="dfb708c9-d8dc-439f-9a3b-c772bf4a311c" providerId="ADAL" clId="{2AD250E2-609D-44C9-A6CB-54091931272C}" dt="2024-01-18T07:53:06.488" v="225" actId="403"/>
          <ac:spMkLst>
            <pc:docMk/>
            <pc:sldMk cId="2411344912" sldId="502"/>
            <ac:spMk id="6" creationId="{E104F76B-BBAC-9021-8132-85B53E4D630A}"/>
          </ac:spMkLst>
        </pc:spChg>
      </pc:sldChg>
      <pc:sldChg chg="modSp mod">
        <pc:chgData name="Matthieu De Mari" userId="dfb708c9-d8dc-439f-9a3b-c772bf4a311c" providerId="ADAL" clId="{2AD250E2-609D-44C9-A6CB-54091931272C}" dt="2024-01-18T07:53:28.237" v="237" actId="12"/>
        <pc:sldMkLst>
          <pc:docMk/>
          <pc:sldMk cId="1636732520" sldId="503"/>
        </pc:sldMkLst>
        <pc:spChg chg="mod">
          <ac:chgData name="Matthieu De Mari" userId="dfb708c9-d8dc-439f-9a3b-c772bf4a311c" providerId="ADAL" clId="{2AD250E2-609D-44C9-A6CB-54091931272C}" dt="2024-01-18T07:53:28.237" v="237" actId="12"/>
          <ac:spMkLst>
            <pc:docMk/>
            <pc:sldMk cId="1636732520" sldId="503"/>
            <ac:spMk id="4" creationId="{5E76589E-870E-419D-CF95-4309EACDB190}"/>
          </ac:spMkLst>
        </pc:spChg>
      </pc:sldChg>
      <pc:sldChg chg="addSp delSp modSp mod">
        <pc:chgData name="Matthieu De Mari" userId="dfb708c9-d8dc-439f-9a3b-c772bf4a311c" providerId="ADAL" clId="{2AD250E2-609D-44C9-A6CB-54091931272C}" dt="2024-01-18T07:58:28.480" v="266" actId="478"/>
        <pc:sldMkLst>
          <pc:docMk/>
          <pc:sldMk cId="710884314" sldId="506"/>
        </pc:sldMkLst>
        <pc:spChg chg="add del mod">
          <ac:chgData name="Matthieu De Mari" userId="dfb708c9-d8dc-439f-9a3b-c772bf4a311c" providerId="ADAL" clId="{2AD250E2-609D-44C9-A6CB-54091931272C}" dt="2024-01-18T07:58:28.480" v="266" actId="478"/>
          <ac:spMkLst>
            <pc:docMk/>
            <pc:sldMk cId="710884314" sldId="506"/>
            <ac:spMk id="2" creationId="{7E8004EF-5A8C-5081-A7AD-65F92DB1C7E9}"/>
          </ac:spMkLst>
        </pc:spChg>
      </pc:sldChg>
      <pc:sldChg chg="modSp mod">
        <pc:chgData name="Matthieu De Mari" userId="dfb708c9-d8dc-439f-9a3b-c772bf4a311c" providerId="ADAL" clId="{2AD250E2-609D-44C9-A6CB-54091931272C}" dt="2024-01-18T07:59:24.286" v="295" actId="20577"/>
        <pc:sldMkLst>
          <pc:docMk/>
          <pc:sldMk cId="3607984374" sldId="535"/>
        </pc:sldMkLst>
        <pc:spChg chg="mod">
          <ac:chgData name="Matthieu De Mari" userId="dfb708c9-d8dc-439f-9a3b-c772bf4a311c" providerId="ADAL" clId="{2AD250E2-609D-44C9-A6CB-54091931272C}" dt="2024-01-18T07:59:24.286" v="295" actId="20577"/>
          <ac:spMkLst>
            <pc:docMk/>
            <pc:sldMk cId="3607984374" sldId="535"/>
            <ac:spMk id="6" creationId="{035BA096-4E67-B5D5-DBD3-F226777FADC7}"/>
          </ac:spMkLst>
        </pc:spChg>
      </pc:sldChg>
      <pc:sldChg chg="modSp mod">
        <pc:chgData name="Matthieu De Mari" userId="dfb708c9-d8dc-439f-9a3b-c772bf4a311c" providerId="ADAL" clId="{2AD250E2-609D-44C9-A6CB-54091931272C}" dt="2024-01-18T07:50:13.416" v="59"/>
        <pc:sldMkLst>
          <pc:docMk/>
          <pc:sldMk cId="3487424720" sldId="536"/>
        </pc:sldMkLst>
        <pc:spChg chg="mod">
          <ac:chgData name="Matthieu De Mari" userId="dfb708c9-d8dc-439f-9a3b-c772bf4a311c" providerId="ADAL" clId="{2AD250E2-609D-44C9-A6CB-54091931272C}" dt="2024-01-18T07:50:13.416" v="59"/>
          <ac:spMkLst>
            <pc:docMk/>
            <pc:sldMk cId="3487424720" sldId="536"/>
            <ac:spMk id="6" creationId="{3FF27FA6-234D-EB6E-7AD4-4E52F151A639}"/>
          </ac:spMkLst>
        </pc:spChg>
      </pc:sldChg>
      <pc:sldChg chg="add">
        <pc:chgData name="Matthieu De Mari" userId="dfb708c9-d8dc-439f-9a3b-c772bf4a311c" providerId="ADAL" clId="{2AD250E2-609D-44C9-A6CB-54091931272C}" dt="2024-01-18T07:58:25.789" v="265"/>
        <pc:sldMkLst>
          <pc:docMk/>
          <pc:sldMk cId="1671560902" sldId="538"/>
        </pc:sldMkLst>
      </pc:sldChg>
    </pc:docChg>
  </pc:docChgLst>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2-01T07:06:46.024" v="128"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2-01T06:20:03.335" v="127" actId="114"/>
        <pc:sldMkLst>
          <pc:docMk/>
          <pc:sldMk cId="1739226965" sldId="476"/>
        </pc:sldMkLst>
        <pc:spChg chg="mod">
          <ac:chgData name="Matthieu De Mari" userId="dfb708c9-d8dc-439f-9a3b-c772bf4a311c" providerId="ADAL" clId="{343EC945-A966-4A33-8BD1-1157BF0C0D71}" dt="2023-02-01T06:20:03.335" v="127" actId="114"/>
          <ac:spMkLst>
            <pc:docMk/>
            <pc:sldMk cId="1739226965" sldId="476"/>
            <ac:spMk id="3" creationId="{09ACEEFD-8460-F540-F80C-BEACC2297773}"/>
          </ac:spMkLst>
        </pc:spChg>
      </pc:sldChg>
      <pc:sldChg chg="modSp">
        <pc:chgData name="Matthieu De Mari" userId="dfb708c9-d8dc-439f-9a3b-c772bf4a311c" providerId="ADAL" clId="{343EC945-A966-4A33-8BD1-1157BF0C0D71}" dt="2023-02-01T06:15:20.300" v="126"/>
        <pc:sldMkLst>
          <pc:docMk/>
          <pc:sldMk cId="4248348938" sldId="478"/>
        </pc:sldMkLst>
        <pc:spChg chg="mod">
          <ac:chgData name="Matthieu De Mari" userId="dfb708c9-d8dc-439f-9a3b-c772bf4a311c" providerId="ADAL" clId="{343EC945-A966-4A33-8BD1-1157BF0C0D71}" dt="2023-02-01T06:15:20.300" v="126"/>
          <ac:spMkLst>
            <pc:docMk/>
            <pc:sldMk cId="4248348938" sldId="478"/>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modSp mod">
        <pc:chgData name="Matthieu De Mari" userId="dfb708c9-d8dc-439f-9a3b-c772bf4a311c" providerId="ADAL" clId="{343EC945-A966-4A33-8BD1-1157BF0C0D71}" dt="2023-02-01T07:06:46.024" v="128" actId="20577"/>
        <pc:sldMkLst>
          <pc:docMk/>
          <pc:sldMk cId="3852147676" sldId="549"/>
        </pc:sldMkLst>
        <pc:spChg chg="mod">
          <ac:chgData name="Matthieu De Mari" userId="dfb708c9-d8dc-439f-9a3b-c772bf4a311c" providerId="ADAL" clId="{343EC945-A966-4A33-8BD1-1157BF0C0D71}" dt="2023-02-01T07:06:46.024" v="128" actId="20577"/>
          <ac:spMkLst>
            <pc:docMk/>
            <pc:sldMk cId="3852147676" sldId="549"/>
            <ac:spMk id="4" creationId="{5E76589E-870E-419D-CF95-4309EACDB190}"/>
          </ac:spMkLst>
        </pc:spChg>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docChgLst>
    <pc:chgData name="Matthieu De Mari" userId="dfb708c9-d8dc-439f-9a3b-c772bf4a311c" providerId="ADAL" clId="{28E2199D-9457-4338-8406-CD2B7F42C7B6}"/>
    <pc:docChg chg="undo custSel addSld delSld modSld modSection">
      <pc:chgData name="Matthieu De Mari" userId="dfb708c9-d8dc-439f-9a3b-c772bf4a311c" providerId="ADAL" clId="{28E2199D-9457-4338-8406-CD2B7F42C7B6}" dt="2023-06-15T08:43:27.532" v="1648" actId="20577"/>
      <pc:docMkLst>
        <pc:docMk/>
      </pc:docMkLst>
      <pc:sldChg chg="modSp mod">
        <pc:chgData name="Matthieu De Mari" userId="dfb708c9-d8dc-439f-9a3b-c772bf4a311c" providerId="ADAL" clId="{28E2199D-9457-4338-8406-CD2B7F42C7B6}" dt="2023-06-15T08:05:17.999" v="105" actId="207"/>
        <pc:sldMkLst>
          <pc:docMk/>
          <pc:sldMk cId="2039337153" sldId="411"/>
        </pc:sldMkLst>
        <pc:spChg chg="mod">
          <ac:chgData name="Matthieu De Mari" userId="dfb708c9-d8dc-439f-9a3b-c772bf4a311c" providerId="ADAL" clId="{28E2199D-9457-4338-8406-CD2B7F42C7B6}" dt="2023-06-15T08:04:54.884" v="102" actId="20577"/>
          <ac:spMkLst>
            <pc:docMk/>
            <pc:sldMk cId="2039337153" sldId="411"/>
            <ac:spMk id="3" creationId="{7BDE96C0-465C-7952-04EA-C267AC8BF678}"/>
          </ac:spMkLst>
        </pc:spChg>
        <pc:spChg chg="mod">
          <ac:chgData name="Matthieu De Mari" userId="dfb708c9-d8dc-439f-9a3b-c772bf4a311c" providerId="ADAL" clId="{28E2199D-9457-4338-8406-CD2B7F42C7B6}" dt="2023-06-15T08:05:17.999" v="105" actId="207"/>
          <ac:spMkLst>
            <pc:docMk/>
            <pc:sldMk cId="2039337153" sldId="411"/>
            <ac:spMk id="4" creationId="{5E76589E-870E-419D-CF95-4309EACDB190}"/>
          </ac:spMkLst>
        </pc:spChg>
      </pc:sldChg>
      <pc:sldChg chg="modSp mod">
        <pc:chgData name="Matthieu De Mari" userId="dfb708c9-d8dc-439f-9a3b-c772bf4a311c" providerId="ADAL" clId="{28E2199D-9457-4338-8406-CD2B7F42C7B6}" dt="2023-06-15T08:10:19.237" v="369" actId="27636"/>
        <pc:sldMkLst>
          <pc:docMk/>
          <pc:sldMk cId="1377302654" sldId="412"/>
        </pc:sldMkLst>
        <pc:spChg chg="mod">
          <ac:chgData name="Matthieu De Mari" userId="dfb708c9-d8dc-439f-9a3b-c772bf4a311c" providerId="ADAL" clId="{28E2199D-9457-4338-8406-CD2B7F42C7B6}" dt="2023-06-15T08:10:19.235" v="368" actId="27636"/>
          <ac:spMkLst>
            <pc:docMk/>
            <pc:sldMk cId="1377302654" sldId="412"/>
            <ac:spMk id="3" creationId="{7BDE96C0-465C-7952-04EA-C267AC8BF678}"/>
          </ac:spMkLst>
        </pc:spChg>
        <pc:spChg chg="mod">
          <ac:chgData name="Matthieu De Mari" userId="dfb708c9-d8dc-439f-9a3b-c772bf4a311c" providerId="ADAL" clId="{28E2199D-9457-4338-8406-CD2B7F42C7B6}" dt="2023-06-15T08:10:19.237" v="369" actId="27636"/>
          <ac:spMkLst>
            <pc:docMk/>
            <pc:sldMk cId="1377302654" sldId="412"/>
            <ac:spMk id="4" creationId="{5E76589E-870E-419D-CF95-4309EACDB190}"/>
          </ac:spMkLst>
        </pc:spChg>
      </pc:sldChg>
      <pc:sldChg chg="modSp mod">
        <pc:chgData name="Matthieu De Mari" userId="dfb708c9-d8dc-439f-9a3b-c772bf4a311c" providerId="ADAL" clId="{28E2199D-9457-4338-8406-CD2B7F42C7B6}" dt="2023-06-15T07:59:45.231" v="6" actId="14100"/>
        <pc:sldMkLst>
          <pc:docMk/>
          <pc:sldMk cId="4248348938" sldId="478"/>
        </pc:sldMkLst>
        <pc:spChg chg="mod">
          <ac:chgData name="Matthieu De Mari" userId="dfb708c9-d8dc-439f-9a3b-c772bf4a311c" providerId="ADAL" clId="{28E2199D-9457-4338-8406-CD2B7F42C7B6}" dt="2023-06-15T07:59:45.231" v="6" actId="14100"/>
          <ac:spMkLst>
            <pc:docMk/>
            <pc:sldMk cId="4248348938" sldId="478"/>
            <ac:spMk id="3" creationId="{09ACEEFD-8460-F540-F80C-BEACC2297773}"/>
          </ac:spMkLst>
        </pc:spChg>
      </pc:sldChg>
      <pc:sldChg chg="addSp delSp modSp mod">
        <pc:chgData name="Matthieu De Mari" userId="dfb708c9-d8dc-439f-9a3b-c772bf4a311c" providerId="ADAL" clId="{28E2199D-9457-4338-8406-CD2B7F42C7B6}" dt="2023-06-15T08:01:16.270" v="55"/>
        <pc:sldMkLst>
          <pc:docMk/>
          <pc:sldMk cId="4026475787" sldId="488"/>
        </pc:sldMkLst>
        <pc:spChg chg="mod">
          <ac:chgData name="Matthieu De Mari" userId="dfb708c9-d8dc-439f-9a3b-c772bf4a311c" providerId="ADAL" clId="{28E2199D-9457-4338-8406-CD2B7F42C7B6}" dt="2023-06-15T08:01:08.124" v="53" actId="14100"/>
          <ac:spMkLst>
            <pc:docMk/>
            <pc:sldMk cId="4026475787" sldId="488"/>
            <ac:spMk id="6" creationId="{3FF27FA6-234D-EB6E-7AD4-4E52F151A639}"/>
          </ac:spMkLst>
        </pc:spChg>
        <pc:picChg chg="add mod">
          <ac:chgData name="Matthieu De Mari" userId="dfb708c9-d8dc-439f-9a3b-c772bf4a311c" providerId="ADAL" clId="{28E2199D-9457-4338-8406-CD2B7F42C7B6}" dt="2023-06-15T08:01:16.270" v="55"/>
          <ac:picMkLst>
            <pc:docMk/>
            <pc:sldMk cId="4026475787" sldId="488"/>
            <ac:picMk id="2" creationId="{F69C4E1F-E9F4-99D4-A919-7EDFEE3BD24A}"/>
          </ac:picMkLst>
        </pc:picChg>
        <pc:picChg chg="del">
          <ac:chgData name="Matthieu De Mari" userId="dfb708c9-d8dc-439f-9a3b-c772bf4a311c" providerId="ADAL" clId="{28E2199D-9457-4338-8406-CD2B7F42C7B6}" dt="2023-06-15T08:01:15.979" v="54" actId="478"/>
          <ac:picMkLst>
            <pc:docMk/>
            <pc:sldMk cId="4026475787" sldId="488"/>
            <ac:picMk id="8" creationId="{F616AECF-3FED-9D77-4534-AD50FC5D5621}"/>
          </ac:picMkLst>
        </pc:picChg>
      </pc:sldChg>
      <pc:sldChg chg="modSp mod">
        <pc:chgData name="Matthieu De Mari" userId="dfb708c9-d8dc-439f-9a3b-c772bf4a311c" providerId="ADAL" clId="{28E2199D-9457-4338-8406-CD2B7F42C7B6}" dt="2023-06-15T08:37:21.926" v="1018" actId="20577"/>
        <pc:sldMkLst>
          <pc:docMk/>
          <pc:sldMk cId="1974002731" sldId="490"/>
        </pc:sldMkLst>
        <pc:spChg chg="mod">
          <ac:chgData name="Matthieu De Mari" userId="dfb708c9-d8dc-439f-9a3b-c772bf4a311c" providerId="ADAL" clId="{28E2199D-9457-4338-8406-CD2B7F42C7B6}" dt="2023-06-15T08:37:21.926" v="1018" actId="20577"/>
          <ac:spMkLst>
            <pc:docMk/>
            <pc:sldMk cId="1974002731" sldId="490"/>
            <ac:spMk id="2" creationId="{37C84060-31A2-3AFB-B38D-81D7652356D5}"/>
          </ac:spMkLst>
        </pc:spChg>
      </pc:sldChg>
      <pc:sldChg chg="modSp mod">
        <pc:chgData name="Matthieu De Mari" userId="dfb708c9-d8dc-439f-9a3b-c772bf4a311c" providerId="ADAL" clId="{28E2199D-9457-4338-8406-CD2B7F42C7B6}" dt="2023-06-15T08:02:01.597" v="82" actId="113"/>
        <pc:sldMkLst>
          <pc:docMk/>
          <pc:sldMk cId="2138921819" sldId="493"/>
        </pc:sldMkLst>
        <pc:spChg chg="mod">
          <ac:chgData name="Matthieu De Mari" userId="dfb708c9-d8dc-439f-9a3b-c772bf4a311c" providerId="ADAL" clId="{28E2199D-9457-4338-8406-CD2B7F42C7B6}" dt="2023-06-15T08:02:01.597" v="82" actId="113"/>
          <ac:spMkLst>
            <pc:docMk/>
            <pc:sldMk cId="2138921819" sldId="493"/>
            <ac:spMk id="3" creationId="{420487D3-EA12-DF6F-4A31-967FCF611809}"/>
          </ac:spMkLst>
        </pc:spChg>
      </pc:sldChg>
      <pc:sldChg chg="modSp mod">
        <pc:chgData name="Matthieu De Mari" userId="dfb708c9-d8dc-439f-9a3b-c772bf4a311c" providerId="ADAL" clId="{28E2199D-9457-4338-8406-CD2B7F42C7B6}" dt="2023-06-15T08:06:22.763" v="158" actId="27636"/>
        <pc:sldMkLst>
          <pc:docMk/>
          <pc:sldMk cId="1972798447" sldId="495"/>
        </pc:sldMkLst>
        <pc:spChg chg="mod">
          <ac:chgData name="Matthieu De Mari" userId="dfb708c9-d8dc-439f-9a3b-c772bf4a311c" providerId="ADAL" clId="{28E2199D-9457-4338-8406-CD2B7F42C7B6}" dt="2023-06-15T08:06:22.763" v="158" actId="27636"/>
          <ac:spMkLst>
            <pc:docMk/>
            <pc:sldMk cId="1972798447" sldId="495"/>
            <ac:spMk id="3" creationId="{F0D4995A-5A41-5F90-B082-6A1F739ED610}"/>
          </ac:spMkLst>
        </pc:spChg>
        <pc:spChg chg="mod">
          <ac:chgData name="Matthieu De Mari" userId="dfb708c9-d8dc-439f-9a3b-c772bf4a311c" providerId="ADAL" clId="{28E2199D-9457-4338-8406-CD2B7F42C7B6}" dt="2023-06-15T08:06:22.762" v="157" actId="27636"/>
          <ac:spMkLst>
            <pc:docMk/>
            <pc:sldMk cId="1972798447" sldId="495"/>
            <ac:spMk id="11" creationId="{01E2D3EE-3293-410F-6730-18FF1BD52A47}"/>
          </ac:spMkLst>
        </pc:spChg>
      </pc:sldChg>
      <pc:sldChg chg="modSp mod">
        <pc:chgData name="Matthieu De Mari" userId="dfb708c9-d8dc-439f-9a3b-c772bf4a311c" providerId="ADAL" clId="{28E2199D-9457-4338-8406-CD2B7F42C7B6}" dt="2023-06-15T08:08:50.601" v="232" actId="20577"/>
        <pc:sldMkLst>
          <pc:docMk/>
          <pc:sldMk cId="2145508996" sldId="501"/>
        </pc:sldMkLst>
        <pc:spChg chg="mod">
          <ac:chgData name="Matthieu De Mari" userId="dfb708c9-d8dc-439f-9a3b-c772bf4a311c" providerId="ADAL" clId="{28E2199D-9457-4338-8406-CD2B7F42C7B6}" dt="2023-06-15T08:08:50.601" v="232" actId="20577"/>
          <ac:spMkLst>
            <pc:docMk/>
            <pc:sldMk cId="2145508996" sldId="501"/>
            <ac:spMk id="3" creationId="{5DAEE9F3-874A-926F-2B55-5B076C48EFE9}"/>
          </ac:spMkLst>
        </pc:spChg>
      </pc:sldChg>
      <pc:sldChg chg="modSp mod">
        <pc:chgData name="Matthieu De Mari" userId="dfb708c9-d8dc-439f-9a3b-c772bf4a311c" providerId="ADAL" clId="{28E2199D-9457-4338-8406-CD2B7F42C7B6}" dt="2023-06-15T08:13:35.824" v="477" actId="20577"/>
        <pc:sldMkLst>
          <pc:docMk/>
          <pc:sldMk cId="1636732520" sldId="503"/>
        </pc:sldMkLst>
        <pc:spChg chg="mod">
          <ac:chgData name="Matthieu De Mari" userId="dfb708c9-d8dc-439f-9a3b-c772bf4a311c" providerId="ADAL" clId="{28E2199D-9457-4338-8406-CD2B7F42C7B6}" dt="2023-06-15T08:11:29.938" v="416" actId="20577"/>
          <ac:spMkLst>
            <pc:docMk/>
            <pc:sldMk cId="1636732520" sldId="503"/>
            <ac:spMk id="3" creationId="{7BDE96C0-465C-7952-04EA-C267AC8BF678}"/>
          </ac:spMkLst>
        </pc:spChg>
        <pc:spChg chg="mod">
          <ac:chgData name="Matthieu De Mari" userId="dfb708c9-d8dc-439f-9a3b-c772bf4a311c" providerId="ADAL" clId="{28E2199D-9457-4338-8406-CD2B7F42C7B6}" dt="2023-06-15T08:13:35.824" v="477" actId="20577"/>
          <ac:spMkLst>
            <pc:docMk/>
            <pc:sldMk cId="1636732520" sldId="503"/>
            <ac:spMk id="4" creationId="{5E76589E-870E-419D-CF95-4309EACDB190}"/>
          </ac:spMkLst>
        </pc:spChg>
      </pc:sldChg>
      <pc:sldChg chg="addSp delSp modSp mod modClrScheme chgLayout">
        <pc:chgData name="Matthieu De Mari" userId="dfb708c9-d8dc-439f-9a3b-c772bf4a311c" providerId="ADAL" clId="{28E2199D-9457-4338-8406-CD2B7F42C7B6}" dt="2023-06-15T08:16:17.775" v="722" actId="20577"/>
        <pc:sldMkLst>
          <pc:docMk/>
          <pc:sldMk cId="1757057001" sldId="504"/>
        </pc:sldMkLst>
        <pc:spChg chg="mod ord">
          <ac:chgData name="Matthieu De Mari" userId="dfb708c9-d8dc-439f-9a3b-c772bf4a311c" providerId="ADAL" clId="{28E2199D-9457-4338-8406-CD2B7F42C7B6}" dt="2023-06-15T08:14:43.410" v="519" actId="700"/>
          <ac:spMkLst>
            <pc:docMk/>
            <pc:sldMk cId="1757057001" sldId="504"/>
            <ac:spMk id="2" creationId="{1D3B68C2-4970-4C7E-1F52-6140F374C9AD}"/>
          </ac:spMkLst>
        </pc:spChg>
        <pc:spChg chg="del mod">
          <ac:chgData name="Matthieu De Mari" userId="dfb708c9-d8dc-439f-9a3b-c772bf4a311c" providerId="ADAL" clId="{28E2199D-9457-4338-8406-CD2B7F42C7B6}" dt="2023-06-15T08:14:06.291" v="480" actId="478"/>
          <ac:spMkLst>
            <pc:docMk/>
            <pc:sldMk cId="1757057001" sldId="504"/>
            <ac:spMk id="3" creationId="{7BDE96C0-465C-7952-04EA-C267AC8BF678}"/>
          </ac:spMkLst>
        </pc:spChg>
        <pc:spChg chg="del mod">
          <ac:chgData name="Matthieu De Mari" userId="dfb708c9-d8dc-439f-9a3b-c772bf4a311c" providerId="ADAL" clId="{28E2199D-9457-4338-8406-CD2B7F42C7B6}" dt="2023-06-15T08:14:39.563" v="518" actId="478"/>
          <ac:spMkLst>
            <pc:docMk/>
            <pc:sldMk cId="1757057001" sldId="504"/>
            <ac:spMk id="4" creationId="{5E76589E-870E-419D-CF95-4309EACDB190}"/>
          </ac:spMkLst>
        </pc:spChg>
        <pc:spChg chg="add del mod">
          <ac:chgData name="Matthieu De Mari" userId="dfb708c9-d8dc-439f-9a3b-c772bf4a311c" providerId="ADAL" clId="{28E2199D-9457-4338-8406-CD2B7F42C7B6}" dt="2023-06-15T08:14:07.887" v="481" actId="478"/>
          <ac:spMkLst>
            <pc:docMk/>
            <pc:sldMk cId="1757057001" sldId="504"/>
            <ac:spMk id="6" creationId="{9FE13602-4023-9536-83A1-44A9BDEA5883}"/>
          </ac:spMkLst>
        </pc:spChg>
        <pc:spChg chg="add mod ord">
          <ac:chgData name="Matthieu De Mari" userId="dfb708c9-d8dc-439f-9a3b-c772bf4a311c" providerId="ADAL" clId="{28E2199D-9457-4338-8406-CD2B7F42C7B6}" dt="2023-06-15T08:16:17.775" v="722" actId="20577"/>
          <ac:spMkLst>
            <pc:docMk/>
            <pc:sldMk cId="1757057001" sldId="504"/>
            <ac:spMk id="7" creationId="{A0D24550-75E0-C992-DC9E-D60538DBA84C}"/>
          </ac:spMkLst>
        </pc:spChg>
      </pc:sldChg>
      <pc:sldChg chg="addSp delSp modSp mod modClrScheme chgLayout">
        <pc:chgData name="Matthieu De Mari" userId="dfb708c9-d8dc-439f-9a3b-c772bf4a311c" providerId="ADAL" clId="{28E2199D-9457-4338-8406-CD2B7F42C7B6}" dt="2023-06-15T08:21:02.866" v="950" actId="1076"/>
        <pc:sldMkLst>
          <pc:docMk/>
          <pc:sldMk cId="1659504250" sldId="505"/>
        </pc:sldMkLst>
        <pc:spChg chg="mod ord">
          <ac:chgData name="Matthieu De Mari" userId="dfb708c9-d8dc-439f-9a3b-c772bf4a311c" providerId="ADAL" clId="{28E2199D-9457-4338-8406-CD2B7F42C7B6}" dt="2023-06-15T08:20:59.629" v="949" actId="700"/>
          <ac:spMkLst>
            <pc:docMk/>
            <pc:sldMk cId="1659504250" sldId="505"/>
            <ac:spMk id="2" creationId="{1D3B68C2-4970-4C7E-1F52-6140F374C9AD}"/>
          </ac:spMkLst>
        </pc:spChg>
        <pc:spChg chg="del">
          <ac:chgData name="Matthieu De Mari" userId="dfb708c9-d8dc-439f-9a3b-c772bf4a311c" providerId="ADAL" clId="{28E2199D-9457-4338-8406-CD2B7F42C7B6}" dt="2023-06-15T08:16:46.417" v="723" actId="478"/>
          <ac:spMkLst>
            <pc:docMk/>
            <pc:sldMk cId="1659504250" sldId="505"/>
            <ac:spMk id="3" creationId="{7BDE96C0-465C-7952-04EA-C267AC8BF678}"/>
          </ac:spMkLst>
        </pc:spChg>
        <pc:spChg chg="del mod">
          <ac:chgData name="Matthieu De Mari" userId="dfb708c9-d8dc-439f-9a3b-c772bf4a311c" providerId="ADAL" clId="{28E2199D-9457-4338-8406-CD2B7F42C7B6}" dt="2023-06-15T08:16:51.760" v="727" actId="478"/>
          <ac:spMkLst>
            <pc:docMk/>
            <pc:sldMk cId="1659504250" sldId="505"/>
            <ac:spMk id="4" creationId="{5E76589E-870E-419D-CF95-4309EACDB190}"/>
          </ac:spMkLst>
        </pc:spChg>
        <pc:spChg chg="add mod ord">
          <ac:chgData name="Matthieu De Mari" userId="dfb708c9-d8dc-439f-9a3b-c772bf4a311c" providerId="ADAL" clId="{28E2199D-9457-4338-8406-CD2B7F42C7B6}" dt="2023-06-15T08:20:59.629" v="949" actId="700"/>
          <ac:spMkLst>
            <pc:docMk/>
            <pc:sldMk cId="1659504250" sldId="505"/>
            <ac:spMk id="6" creationId="{035BA096-4E67-B5D5-DBD3-F226777FADC7}"/>
          </ac:spMkLst>
        </pc:spChg>
        <pc:spChg chg="add del mod">
          <ac:chgData name="Matthieu De Mari" userId="dfb708c9-d8dc-439f-9a3b-c772bf4a311c" providerId="ADAL" clId="{28E2199D-9457-4338-8406-CD2B7F42C7B6}" dt="2023-06-15T08:16:52.400" v="728" actId="478"/>
          <ac:spMkLst>
            <pc:docMk/>
            <pc:sldMk cId="1659504250" sldId="505"/>
            <ac:spMk id="8" creationId="{6E0159A0-7B7D-6524-3C79-16921898DE7E}"/>
          </ac:spMkLst>
        </pc:spChg>
        <pc:spChg chg="add del mod ord">
          <ac:chgData name="Matthieu De Mari" userId="dfb708c9-d8dc-439f-9a3b-c772bf4a311c" providerId="ADAL" clId="{28E2199D-9457-4338-8406-CD2B7F42C7B6}" dt="2023-06-15T08:18:57.903" v="931" actId="478"/>
          <ac:spMkLst>
            <pc:docMk/>
            <pc:sldMk cId="1659504250" sldId="505"/>
            <ac:spMk id="9" creationId="{64F88462-2F3C-B561-4851-773A16FAFD79}"/>
          </ac:spMkLst>
        </pc:spChg>
        <pc:picChg chg="add mod modCrop">
          <ac:chgData name="Matthieu De Mari" userId="dfb708c9-d8dc-439f-9a3b-c772bf4a311c" providerId="ADAL" clId="{28E2199D-9457-4338-8406-CD2B7F42C7B6}" dt="2023-06-15T08:21:02.866" v="950" actId="1076"/>
          <ac:picMkLst>
            <pc:docMk/>
            <pc:sldMk cId="1659504250" sldId="505"/>
            <ac:picMk id="11" creationId="{3EFBA32E-31AD-EBDB-E6A1-D009113F8427}"/>
          </ac:picMkLst>
        </pc:picChg>
      </pc:sldChg>
      <pc:sldChg chg="modSp mod">
        <pc:chgData name="Matthieu De Mari" userId="dfb708c9-d8dc-439f-9a3b-c772bf4a311c" providerId="ADAL" clId="{28E2199D-9457-4338-8406-CD2B7F42C7B6}" dt="2023-06-15T08:10:50.107" v="402" actId="20577"/>
        <pc:sldMkLst>
          <pc:docMk/>
          <pc:sldMk cId="3495317520" sldId="508"/>
        </pc:sldMkLst>
        <pc:spChg chg="mod">
          <ac:chgData name="Matthieu De Mari" userId="dfb708c9-d8dc-439f-9a3b-c772bf4a311c" providerId="ADAL" clId="{28E2199D-9457-4338-8406-CD2B7F42C7B6}" dt="2023-06-15T08:10:30.890" v="370"/>
          <ac:spMkLst>
            <pc:docMk/>
            <pc:sldMk cId="3495317520" sldId="508"/>
            <ac:spMk id="3" creationId="{7BDE96C0-465C-7952-04EA-C267AC8BF678}"/>
          </ac:spMkLst>
        </pc:spChg>
        <pc:spChg chg="mod">
          <ac:chgData name="Matthieu De Mari" userId="dfb708c9-d8dc-439f-9a3b-c772bf4a311c" providerId="ADAL" clId="{28E2199D-9457-4338-8406-CD2B7F42C7B6}" dt="2023-06-15T08:10:50.107" v="402" actId="20577"/>
          <ac:spMkLst>
            <pc:docMk/>
            <pc:sldMk cId="3495317520" sldId="508"/>
            <ac:spMk id="4" creationId="{5E76589E-870E-419D-CF95-4309EACDB190}"/>
          </ac:spMkLst>
        </pc:spChg>
      </pc:sldChg>
      <pc:sldChg chg="modSp mod">
        <pc:chgData name="Matthieu De Mari" userId="dfb708c9-d8dc-439f-9a3b-c772bf4a311c" providerId="ADAL" clId="{28E2199D-9457-4338-8406-CD2B7F42C7B6}" dt="2023-06-15T08:00:30.723" v="46" actId="20577"/>
        <pc:sldMkLst>
          <pc:docMk/>
          <pc:sldMk cId="434677060" sldId="534"/>
        </pc:sldMkLst>
        <pc:spChg chg="mod">
          <ac:chgData name="Matthieu De Mari" userId="dfb708c9-d8dc-439f-9a3b-c772bf4a311c" providerId="ADAL" clId="{28E2199D-9457-4338-8406-CD2B7F42C7B6}" dt="2023-06-15T08:00:30.723" v="46" actId="20577"/>
          <ac:spMkLst>
            <pc:docMk/>
            <pc:sldMk cId="434677060" sldId="534"/>
            <ac:spMk id="5" creationId="{6D84BCCB-A835-F94C-CAC7-2175BFC0AEB5}"/>
          </ac:spMkLst>
        </pc:spChg>
      </pc:sldChg>
      <pc:sldChg chg="addSp delSp modSp add mod modClrScheme chgLayout">
        <pc:chgData name="Matthieu De Mari" userId="dfb708c9-d8dc-439f-9a3b-c772bf4a311c" providerId="ADAL" clId="{28E2199D-9457-4338-8406-CD2B7F42C7B6}" dt="2023-06-15T08:24:39.994" v="991" actId="1076"/>
        <pc:sldMkLst>
          <pc:docMk/>
          <pc:sldMk cId="3607984374" sldId="535"/>
        </pc:sldMkLst>
        <pc:spChg chg="mod ord">
          <ac:chgData name="Matthieu De Mari" userId="dfb708c9-d8dc-439f-9a3b-c772bf4a311c" providerId="ADAL" clId="{28E2199D-9457-4338-8406-CD2B7F42C7B6}" dt="2023-06-15T08:21:57.893" v="951" actId="700"/>
          <ac:spMkLst>
            <pc:docMk/>
            <pc:sldMk cId="3607984374" sldId="535"/>
            <ac:spMk id="2" creationId="{1D3B68C2-4970-4C7E-1F52-6140F374C9AD}"/>
          </ac:spMkLst>
        </pc:spChg>
        <pc:spChg chg="add del mod ord">
          <ac:chgData name="Matthieu De Mari" userId="dfb708c9-d8dc-439f-9a3b-c772bf4a311c" providerId="ADAL" clId="{28E2199D-9457-4338-8406-CD2B7F42C7B6}" dt="2023-06-15T08:19:17.290" v="943" actId="478"/>
          <ac:spMkLst>
            <pc:docMk/>
            <pc:sldMk cId="3607984374" sldId="535"/>
            <ac:spMk id="3" creationId="{782B2F3C-6F4A-0296-393B-4FB97F5127B6}"/>
          </ac:spMkLst>
        </pc:spChg>
        <pc:spChg chg="mod ord">
          <ac:chgData name="Matthieu De Mari" userId="dfb708c9-d8dc-439f-9a3b-c772bf4a311c" providerId="ADAL" clId="{28E2199D-9457-4338-8406-CD2B7F42C7B6}" dt="2023-06-15T08:21:57.893" v="951" actId="700"/>
          <ac:spMkLst>
            <pc:docMk/>
            <pc:sldMk cId="3607984374" sldId="535"/>
            <ac:spMk id="6" creationId="{035BA096-4E67-B5D5-DBD3-F226777FADC7}"/>
          </ac:spMkLst>
        </pc:spChg>
        <pc:spChg chg="add del">
          <ac:chgData name="Matthieu De Mari" userId="dfb708c9-d8dc-439f-9a3b-c772bf4a311c" providerId="ADAL" clId="{28E2199D-9457-4338-8406-CD2B7F42C7B6}" dt="2023-06-15T08:22:39.457" v="958" actId="22"/>
          <ac:spMkLst>
            <pc:docMk/>
            <pc:sldMk cId="3607984374" sldId="535"/>
            <ac:spMk id="8" creationId="{E161C572-4456-C10E-90DF-E99F2E52C9E1}"/>
          </ac:spMkLst>
        </pc:spChg>
        <pc:spChg chg="add mod">
          <ac:chgData name="Matthieu De Mari" userId="dfb708c9-d8dc-439f-9a3b-c772bf4a311c" providerId="ADAL" clId="{28E2199D-9457-4338-8406-CD2B7F42C7B6}" dt="2023-06-15T08:23:56.067" v="975" actId="207"/>
          <ac:spMkLst>
            <pc:docMk/>
            <pc:sldMk cId="3607984374" sldId="535"/>
            <ac:spMk id="11" creationId="{ED238786-5737-F9FC-6108-858704D8D20C}"/>
          </ac:spMkLst>
        </pc:spChg>
        <pc:spChg chg="add mod">
          <ac:chgData name="Matthieu De Mari" userId="dfb708c9-d8dc-439f-9a3b-c772bf4a311c" providerId="ADAL" clId="{28E2199D-9457-4338-8406-CD2B7F42C7B6}" dt="2023-06-15T08:24:21.424" v="984" actId="207"/>
          <ac:spMkLst>
            <pc:docMk/>
            <pc:sldMk cId="3607984374" sldId="535"/>
            <ac:spMk id="12" creationId="{61A8A419-4FE0-7FCD-F823-C870DB3A155F}"/>
          </ac:spMkLst>
        </pc:spChg>
        <pc:spChg chg="add mod">
          <ac:chgData name="Matthieu De Mari" userId="dfb708c9-d8dc-439f-9a3b-c772bf4a311c" providerId="ADAL" clId="{28E2199D-9457-4338-8406-CD2B7F42C7B6}" dt="2023-06-15T08:24:39.994" v="991" actId="1076"/>
          <ac:spMkLst>
            <pc:docMk/>
            <pc:sldMk cId="3607984374" sldId="535"/>
            <ac:spMk id="13" creationId="{CF53D115-A062-0A2A-006C-7B83C5ABE2B7}"/>
          </ac:spMkLst>
        </pc:spChg>
        <pc:picChg chg="add del mod">
          <ac:chgData name="Matthieu De Mari" userId="dfb708c9-d8dc-439f-9a3b-c772bf4a311c" providerId="ADAL" clId="{28E2199D-9457-4338-8406-CD2B7F42C7B6}" dt="2023-06-15T08:22:03.998" v="956" actId="478"/>
          <ac:picMkLst>
            <pc:docMk/>
            <pc:sldMk cId="3607984374" sldId="535"/>
            <ac:picMk id="5" creationId="{0E90F484-AA60-3172-E161-BD440C0E5A17}"/>
          </ac:picMkLst>
        </pc:picChg>
        <pc:picChg chg="add mod">
          <ac:chgData name="Matthieu De Mari" userId="dfb708c9-d8dc-439f-9a3b-c772bf4a311c" providerId="ADAL" clId="{28E2199D-9457-4338-8406-CD2B7F42C7B6}" dt="2023-06-15T08:23:40.771" v="965" actId="1076"/>
          <ac:picMkLst>
            <pc:docMk/>
            <pc:sldMk cId="3607984374" sldId="535"/>
            <ac:picMk id="10" creationId="{71584AF8-DE87-F7E2-AD58-35BCCD7D1F89}"/>
          </ac:picMkLst>
        </pc:picChg>
      </pc:sldChg>
      <pc:sldChg chg="add del">
        <pc:chgData name="Matthieu De Mari" userId="dfb708c9-d8dc-439f-9a3b-c772bf4a311c" providerId="ADAL" clId="{28E2199D-9457-4338-8406-CD2B7F42C7B6}" dt="2023-06-15T08:31:18.637" v="993" actId="47"/>
        <pc:sldMkLst>
          <pc:docMk/>
          <pc:sldMk cId="828883955" sldId="536"/>
        </pc:sldMkLst>
      </pc:sldChg>
      <pc:sldChg chg="modSp add mod">
        <pc:chgData name="Matthieu De Mari" userId="dfb708c9-d8dc-439f-9a3b-c772bf4a311c" providerId="ADAL" clId="{28E2199D-9457-4338-8406-CD2B7F42C7B6}" dt="2023-06-15T08:38:45.327" v="1271" actId="20577"/>
        <pc:sldMkLst>
          <pc:docMk/>
          <pc:sldMk cId="3487424720" sldId="536"/>
        </pc:sldMkLst>
        <pc:spChg chg="mod">
          <ac:chgData name="Matthieu De Mari" userId="dfb708c9-d8dc-439f-9a3b-c772bf4a311c" providerId="ADAL" clId="{28E2199D-9457-4338-8406-CD2B7F42C7B6}" dt="2023-06-15T08:38:45.327" v="1271" actId="20577"/>
          <ac:spMkLst>
            <pc:docMk/>
            <pc:sldMk cId="3487424720" sldId="536"/>
            <ac:spMk id="2" creationId="{37C84060-31A2-3AFB-B38D-81D7652356D5}"/>
          </ac:spMkLst>
        </pc:spChg>
      </pc:sldChg>
      <pc:sldChg chg="addSp modSp new mod">
        <pc:chgData name="Matthieu De Mari" userId="dfb708c9-d8dc-439f-9a3b-c772bf4a311c" providerId="ADAL" clId="{28E2199D-9457-4338-8406-CD2B7F42C7B6}" dt="2023-06-15T08:43:27.532" v="1648" actId="20577"/>
        <pc:sldMkLst>
          <pc:docMk/>
          <pc:sldMk cId="2224169310" sldId="537"/>
        </pc:sldMkLst>
        <pc:spChg chg="mod">
          <ac:chgData name="Matthieu De Mari" userId="dfb708c9-d8dc-439f-9a3b-c772bf4a311c" providerId="ADAL" clId="{28E2199D-9457-4338-8406-CD2B7F42C7B6}" dt="2023-06-15T08:39:49.306" v="1298" actId="20577"/>
          <ac:spMkLst>
            <pc:docMk/>
            <pc:sldMk cId="2224169310" sldId="537"/>
            <ac:spMk id="2" creationId="{D97DE4B8-2A28-D408-5F50-0BB30F9863E5}"/>
          </ac:spMkLst>
        </pc:spChg>
        <pc:spChg chg="mod">
          <ac:chgData name="Matthieu De Mari" userId="dfb708c9-d8dc-439f-9a3b-c772bf4a311c" providerId="ADAL" clId="{28E2199D-9457-4338-8406-CD2B7F42C7B6}" dt="2023-06-15T08:43:27.532" v="1648" actId="20577"/>
          <ac:spMkLst>
            <pc:docMk/>
            <pc:sldMk cId="2224169310" sldId="537"/>
            <ac:spMk id="3" creationId="{99FBFDD0-6F31-1CFE-48D3-44BF5F1483C3}"/>
          </ac:spMkLst>
        </pc:spChg>
        <pc:picChg chg="add mod">
          <ac:chgData name="Matthieu De Mari" userId="dfb708c9-d8dc-439f-9a3b-c772bf4a311c" providerId="ADAL" clId="{28E2199D-9457-4338-8406-CD2B7F42C7B6}" dt="2023-06-15T08:43:02.016" v="1580" actId="1076"/>
          <ac:picMkLst>
            <pc:docMk/>
            <pc:sldMk cId="2224169310" sldId="537"/>
            <ac:picMk id="5" creationId="{1AEC2DBF-2104-9554-F981-4D961B61B766}"/>
          </ac:picMkLst>
        </pc:picChg>
      </pc:sldChg>
      <pc:sldChg chg="del">
        <pc:chgData name="Matthieu De Mari" userId="dfb708c9-d8dc-439f-9a3b-c772bf4a311c" providerId="ADAL" clId="{28E2199D-9457-4338-8406-CD2B7F42C7B6}" dt="2023-06-15T08:18:22.829" v="863" actId="47"/>
        <pc:sldMkLst>
          <pc:docMk/>
          <pc:sldMk cId="3852147676" sldId="5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18/01/2024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18/01/2024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18/01/2024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199" y="1825625"/>
                <a:ext cx="566584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and therefore a hyperplane of the 2D ambient space.</a:t>
                </a:r>
              </a:p>
              <a:p>
                <a:pPr marL="0" indent="0">
                  <a:buNone/>
                </a:pPr>
                <a:r>
                  <a:rPr lang="en-GB" dirty="0"/>
                  <a:t>The same happens with the polynomial regression, but at a higher degree instead of just 2D/1D.</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199" y="1825625"/>
                <a:ext cx="5665840" cy="5032374"/>
              </a:xfrm>
              <a:blipFill>
                <a:blip r:embed="rId2"/>
                <a:stretch>
                  <a:fillRect l="-2151" t="-1937" r="-3333"/>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random +/- 10% drift as before.</a:t>
                </a:r>
              </a:p>
            </p:txBody>
          </p:sp>
        </mc:Choice>
        <mc:Fallback>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GB">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782276" y="947939"/>
            <a:ext cx="3313724" cy="2677656"/>
          </a:xfrm>
          <a:prstGeom prst="rect">
            <a:avLst/>
          </a:prstGeom>
          <a:noFill/>
        </p:spPr>
        <p:txBody>
          <a:bodyPr wrap="square" rtlCol="0">
            <a:spAutoFit/>
          </a:bodyPr>
          <a:lstStyle/>
          <a:p>
            <a:pPr algn="ctr"/>
            <a:r>
              <a:rPr lang="en-GB" sz="2400" b="1" dirty="0">
                <a:solidFill>
                  <a:schemeClr val="accent2"/>
                </a:solidFill>
              </a:rPr>
              <a:t>Data no longer shows linearity, which is expected. </a:t>
            </a:r>
          </a:p>
          <a:p>
            <a:pPr algn="ctr"/>
            <a:r>
              <a:rPr lang="en-GB" sz="2400" b="1" dirty="0">
                <a:solidFill>
                  <a:schemeClr val="accent2"/>
                </a:solidFill>
              </a:rPr>
              <a:t>Using a Linear Regressor would be a mistake here, as it would not properly fit the data.</a:t>
            </a:r>
            <a:endParaRPr lang="en-SG" sz="2400"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384995"/>
          </a:xfrm>
          <a:prstGeom prst="rect">
            <a:avLst/>
          </a:prstGeom>
          <a:noFill/>
        </p:spPr>
        <p:txBody>
          <a:bodyPr wrap="square" rtlCol="0">
            <a:spAutoFit/>
          </a:bodyPr>
          <a:lstStyle/>
          <a:p>
            <a:pPr algn="ctr"/>
            <a:r>
              <a:rPr lang="en-GB" sz="2800" b="1" dirty="0">
                <a:solidFill>
                  <a:schemeClr val="accent2"/>
                </a:solidFill>
              </a:rPr>
              <a:t>A much better fit, with a lower MSE loss</a:t>
            </a:r>
            <a:endParaRPr lang="en-SG" sz="2800"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3148614"/>
            <a:ext cx="2571500" cy="2677656"/>
          </a:xfrm>
          <a:prstGeom prst="rect">
            <a:avLst/>
          </a:prstGeom>
          <a:noFill/>
        </p:spPr>
        <p:txBody>
          <a:bodyPr wrap="square" rtlCol="0">
            <a:spAutoFit/>
          </a:bodyPr>
          <a:lstStyle/>
          <a:p>
            <a:pPr algn="ctr"/>
            <a:r>
              <a:rPr lang="en-GB" sz="2800" b="1" dirty="0">
                <a:solidFill>
                  <a:schemeClr val="accent2"/>
                </a:solidFill>
              </a:rPr>
              <a:t>Red model (high degree) will struggle to predict price of a 150sqm apartment!</a:t>
            </a:r>
            <a:endParaRPr lang="en-SG" sz="2800" b="1" dirty="0">
              <a:solidFill>
                <a:schemeClr val="accent2"/>
              </a:solidFill>
            </a:endParaRPr>
          </a:p>
        </p:txBody>
      </p:sp>
      <p:sp>
        <p:nvSpPr>
          <p:cNvPr id="5" name="TextBox 4">
            <a:extLst>
              <a:ext uri="{FF2B5EF4-FFF2-40B4-BE49-F238E27FC236}">
                <a16:creationId xmlns:a16="http://schemas.microsoft.com/office/drawing/2014/main" id="{EE0568AC-DCA0-63B7-9EE3-65ABDDC04E97}"/>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4857469" cy="4351338"/>
              </a:xfrm>
            </p:spPr>
            <p:txBody>
              <a:bodyPr/>
              <a:lstStyle/>
              <a:p>
                <a:r>
                  <a:rPr lang="en-GB" dirty="0"/>
                  <a:t>The 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4857469" cy="4351338"/>
              </a:xfrm>
              <a:blipFill>
                <a:blip r:embed="rId2"/>
                <a:stretch>
                  <a:fillRect l="-2261" t="-2241" r="-4020"/>
                </a:stretch>
              </a:blipFill>
            </p:spPr>
            <p:txBody>
              <a:bodyPr/>
              <a:lstStyle/>
              <a:p>
                <a:r>
                  <a:rPr lang="en-SG">
                    <a:noFill/>
                  </a:rPr>
                  <a:t> </a:t>
                </a:r>
              </a:p>
            </p:txBody>
          </p:sp>
        </mc:Fallback>
      </mc:AlternateContent>
      <p:pic>
        <p:nvPicPr>
          <p:cNvPr id="2" name="Picture 1">
            <a:extLst>
              <a:ext uri="{FF2B5EF4-FFF2-40B4-BE49-F238E27FC236}">
                <a16:creationId xmlns:a16="http://schemas.microsoft.com/office/drawing/2014/main" id="{F69C4E1F-E9F4-99D4-A919-7EDFEE3BD24A}"/>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using too many features in the dataset,</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It also typically happens if the model complexity is too high compared to the dataset complexity.</a:t>
            </a:r>
          </a:p>
          <a:p>
            <a:pPr marL="0" indent="0">
              <a:buNone/>
            </a:pPr>
            <a:endParaRPr lang="en-GB" dirty="0"/>
          </a:p>
          <a:p>
            <a:pPr marL="0" indent="0">
              <a:buNone/>
            </a:pPr>
            <a:r>
              <a:rPr lang="en-GB" dirty="0"/>
              <a:t>Typically, the model complexity here is the polynomial degree we use: the higher the polynomial degree, the higher the complexity of the model.</a:t>
            </a:r>
            <a:endParaRPr lang="en-SG" dirty="0"/>
          </a:p>
        </p:txBody>
      </p:sp>
    </p:spTree>
    <p:extLst>
      <p:ext uri="{BB962C8B-B14F-4D97-AF65-F5344CB8AC3E}">
        <p14:creationId xmlns:p14="http://schemas.microsoft.com/office/powerpoint/2010/main" val="348742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As the opposite of overfitting, underfitting will typically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a:t>
            </a:r>
            <a:r>
              <a:rPr lang="en-GB" b="1" dirty="0"/>
              <a:t>"holy grail" or ultimate</a:t>
            </a:r>
            <a:r>
              <a:rPr lang="en-GB" dirty="0"/>
              <a:t> </a:t>
            </a:r>
            <a:r>
              <a:rPr lang="en-GB" b="1" dirty="0"/>
              <a:t>goal</a:t>
            </a:r>
            <a:r>
              <a:rPr lang="en-GB" dirty="0"/>
              <a:t> </a:t>
            </a:r>
            <a:r>
              <a:rPr lang="en-GB" b="1" dirty="0"/>
              <a:t>of any machine learning model</a:t>
            </a:r>
            <a:r>
              <a:rPr lang="en-GB" dirty="0"/>
              <a:t>.</a:t>
            </a:r>
          </a:p>
          <a:p>
            <a:pPr marL="0" indent="0">
              <a:buNone/>
            </a:pPr>
            <a:r>
              <a:rPr lang="en-GB" dirty="0"/>
              <a:t>Even though the model was trained on seen data we collected, the purpose of a machine learning model is to </a:t>
            </a:r>
            <a:r>
              <a:rPr lang="en-GB" b="1" dirty="0"/>
              <a:t>generalize</a:t>
            </a:r>
            <a:r>
              <a:rPr lang="en-GB" dirty="0"/>
              <a:t>, i.e. to </a:t>
            </a:r>
            <a:r>
              <a:rPr lang="en-GB" b="1" dirty="0"/>
              <a:t>make accurate predictions on new, unseen data</a:t>
            </a:r>
            <a:r>
              <a:rPr lang="en-GB" dirty="0"/>
              <a:t>.</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on the data we collected for this task,</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solidFill>
                  <a:srgbClr val="C00000"/>
                </a:solidFill>
              </a:rPr>
              <a:t>Problem #2: </a:t>
            </a:r>
            <a:r>
              <a:rPr lang="en-SG" dirty="0">
                <a:solidFill>
                  <a:srgbClr val="C00000"/>
                </a:solidFill>
              </a:rPr>
              <a:t>Testing its generalization capabilities on the same data that was used for training would </a:t>
            </a:r>
            <a:r>
              <a:rPr lang="en-SG" u="sng" dirty="0">
                <a:solidFill>
                  <a:srgbClr val="C00000"/>
                </a:solidFill>
              </a:rPr>
              <a:t>NOT</a:t>
            </a:r>
            <a:r>
              <a:rPr lang="en-SG" dirty="0">
                <a:solidFill>
                  <a:srgbClr val="C00000"/>
                </a:solidFill>
              </a:rPr>
              <a: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403123" y="1825624"/>
            <a:ext cx="5616677"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dataset</a:t>
            </a:r>
            <a:r>
              <a:rPr lang="en-GB" dirty="0"/>
              <a:t> is used to train the model.</a:t>
            </a:r>
          </a:p>
          <a:p>
            <a:r>
              <a:rPr lang="en-GB" dirty="0"/>
              <a:t>The </a:t>
            </a:r>
            <a:r>
              <a:rPr lang="en-GB" b="1" dirty="0"/>
              <a:t>test</a:t>
            </a:r>
            <a:r>
              <a:rPr lang="en-GB" dirty="0"/>
              <a:t> </a:t>
            </a:r>
            <a:r>
              <a:rPr lang="en-GB" b="1" dirty="0"/>
              <a:t>dataset</a:t>
            </a:r>
            <a:r>
              <a:rPr lang="en-GB" dirty="0"/>
              <a:t> is used to evaluate the model performance after training.</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583709" y="4007887"/>
            <a:ext cx="3087315" cy="1938992"/>
          </a:xfrm>
          <a:prstGeom prst="rect">
            <a:avLst/>
          </a:prstGeom>
          <a:noFill/>
        </p:spPr>
        <p:txBody>
          <a:bodyPr wrap="square" rtlCol="0">
            <a:spAutoFit/>
          </a:bodyPr>
          <a:lstStyle/>
          <a:p>
            <a:pPr algn="ctr"/>
            <a:r>
              <a:rPr lang="en-GB" sz="2400" b="1" dirty="0">
                <a:solidFill>
                  <a:schemeClr val="accent2"/>
                </a:solidFill>
              </a:rPr>
              <a:t>Bad fitting on low surface apartments!</a:t>
            </a:r>
          </a:p>
          <a:p>
            <a:pPr algn="ctr"/>
            <a:r>
              <a:rPr lang="en-GB" sz="2400" b="1" dirty="0">
                <a:solidFill>
                  <a:schemeClr val="accent2"/>
                </a:solidFill>
              </a:rPr>
              <a:t>(No apartment with size less than 45sqm in train dataset!)</a:t>
            </a:r>
            <a:endParaRPr lang="en-SG" sz="2400" b="1" dirty="0">
              <a:solidFill>
                <a:schemeClr val="accent2"/>
              </a:solidFill>
            </a:endParaRPr>
          </a:p>
        </p:txBody>
      </p:sp>
      <p:sp>
        <p:nvSpPr>
          <p:cNvPr id="4" name="TextBox 3">
            <a:extLst>
              <a:ext uri="{FF2B5EF4-FFF2-40B4-BE49-F238E27FC236}">
                <a16:creationId xmlns:a16="http://schemas.microsoft.com/office/drawing/2014/main" id="{65EE1994-5E25-58AB-E291-D5D57427A351}"/>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E4B8-2A28-D408-5F50-0BB30F9863E5}"/>
              </a:ext>
            </a:extLst>
          </p:cNvPr>
          <p:cNvSpPr>
            <a:spLocks noGrp="1"/>
          </p:cNvSpPr>
          <p:nvPr>
            <p:ph type="title"/>
          </p:nvPr>
        </p:nvSpPr>
        <p:spPr/>
        <p:txBody>
          <a:bodyPr/>
          <a:lstStyle/>
          <a:p>
            <a:r>
              <a:rPr lang="en-GB" dirty="0"/>
              <a:t>Spotting over/underfitting</a:t>
            </a:r>
            <a:endParaRPr lang="en-SG" dirty="0"/>
          </a:p>
        </p:txBody>
      </p:sp>
      <p:sp>
        <p:nvSpPr>
          <p:cNvPr id="3" name="Content Placeholder 2">
            <a:extLst>
              <a:ext uri="{FF2B5EF4-FFF2-40B4-BE49-F238E27FC236}">
                <a16:creationId xmlns:a16="http://schemas.microsoft.com/office/drawing/2014/main" id="{99FBFDD0-6F31-1CFE-48D3-44BF5F1483C3}"/>
              </a:ext>
            </a:extLst>
          </p:cNvPr>
          <p:cNvSpPr>
            <a:spLocks noGrp="1"/>
          </p:cNvSpPr>
          <p:nvPr>
            <p:ph idx="1"/>
          </p:nvPr>
        </p:nvSpPr>
        <p:spPr/>
        <p:txBody>
          <a:bodyPr/>
          <a:lstStyle/>
          <a:p>
            <a:pPr marL="0" indent="0">
              <a:buNone/>
            </a:pPr>
            <a:r>
              <a:rPr lang="en-GB" dirty="0"/>
              <a:t>A typical way to identify overfitting or underfitting is to look at two loss values: the loss calculated using samples from the training set and the one calculated using samples from the test set.</a:t>
            </a:r>
          </a:p>
          <a:p>
            <a:pPr marL="0" indent="0">
              <a:buNone/>
            </a:pPr>
            <a:r>
              <a:rPr lang="en-GB" b="1" dirty="0"/>
              <a:t>Observation: </a:t>
            </a:r>
            <a:r>
              <a:rPr lang="en-GB" dirty="0"/>
              <a:t>In general, the train loss has a smaller value to the test one, but they should remain on similar orders of magnitude.</a:t>
            </a:r>
          </a:p>
          <a:p>
            <a:pPr marL="0" indent="0">
              <a:buNone/>
            </a:pPr>
            <a:r>
              <a:rPr lang="en-GB" dirty="0"/>
              <a:t>If not, then there might be underfitting or overfitting.</a:t>
            </a:r>
            <a:endParaRPr lang="en-SG" dirty="0"/>
          </a:p>
        </p:txBody>
      </p:sp>
      <p:pic>
        <p:nvPicPr>
          <p:cNvPr id="5" name="Picture 4">
            <a:extLst>
              <a:ext uri="{FF2B5EF4-FFF2-40B4-BE49-F238E27FC236}">
                <a16:creationId xmlns:a16="http://schemas.microsoft.com/office/drawing/2014/main" id="{1AEC2DBF-2104-9554-F981-4D961B61B766}"/>
              </a:ext>
            </a:extLst>
          </p:cNvPr>
          <p:cNvPicPr>
            <a:picLocks noChangeAspect="1"/>
          </p:cNvPicPr>
          <p:nvPr/>
        </p:nvPicPr>
        <p:blipFill>
          <a:blip r:embed="rId2"/>
          <a:stretch>
            <a:fillRect/>
          </a:stretch>
        </p:blipFill>
        <p:spPr>
          <a:xfrm>
            <a:off x="753432" y="4723544"/>
            <a:ext cx="10685135" cy="2134456"/>
          </a:xfrm>
          <a:prstGeom prst="rect">
            <a:avLst/>
          </a:prstGeom>
        </p:spPr>
      </p:pic>
    </p:spTree>
    <p:extLst>
      <p:ext uri="{BB962C8B-B14F-4D97-AF65-F5344CB8AC3E}">
        <p14:creationId xmlns:p14="http://schemas.microsoft.com/office/powerpoint/2010/main" val="222416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it is important that the </a:t>
                </a:r>
                <a:r>
                  <a:rPr lang="en-GB" b="1" dirty="0"/>
                  <a:t>train and test set are following similar distributions</a:t>
                </a:r>
                <a:r>
                  <a:rPr lang="en-GB" dirty="0"/>
                  <a:t>. Mathematically speaking, we want: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285"/>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1569660"/>
          </a:xfrm>
          <a:prstGeom prst="rect">
            <a:avLst/>
          </a:prstGeom>
          <a:noFill/>
        </p:spPr>
        <p:txBody>
          <a:bodyPr wrap="square" rtlCol="0">
            <a:spAutoFit/>
          </a:bodyPr>
          <a:lstStyle/>
          <a:p>
            <a:pPr algn="ctr"/>
            <a:r>
              <a:rPr lang="en-GB" sz="2400" b="1" dirty="0">
                <a:solidFill>
                  <a:schemeClr val="accent2"/>
                </a:solidFill>
              </a:rPr>
              <a:t>But then, why did black end up being ok then? It had not seen the &lt;45sqm data either!</a:t>
            </a:r>
            <a:endParaRPr lang="en-SG" sz="2400"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172200" y="1825624"/>
            <a:ext cx="5181600" cy="5032375"/>
          </a:xfrm>
        </p:spPr>
        <p:txBody>
          <a:bodyPr>
            <a:normAutofit/>
          </a:bodyPr>
          <a:lstStyle/>
          <a:p>
            <a:pPr marL="0" indent="0">
              <a:buNone/>
            </a:pPr>
            <a:r>
              <a:rPr lang="en-GB" dirty="0"/>
              <a:t>In general,</a:t>
            </a:r>
          </a:p>
          <a:p>
            <a:r>
              <a:rPr lang="en-GB" b="1" dirty="0"/>
              <a:t>Scale model and dataset complexity: </a:t>
            </a:r>
            <a:r>
              <a:rPr lang="en-GB" dirty="0"/>
              <a:t>the more complex the data is (in terms of features), the more complex the model can be.</a:t>
            </a:r>
          </a:p>
          <a:p>
            <a:r>
              <a:rPr lang="en-GB" b="1" dirty="0"/>
              <a:t>Scale model and dataset size: </a:t>
            </a:r>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(and that is often the reason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solidFill>
                      <a:srgbClr val="00B050"/>
                    </a:solidFill>
                  </a:rPr>
                  <a:t>Ridge Regressor </a:t>
                </a:r>
                <a:r>
                  <a:rPr lang="en-GB" b="1" dirty="0"/>
                  <a:t>is a polynomial regressor, </a:t>
                </a:r>
                <a:r>
                  <a:rPr lang="en-GB" dirty="0"/>
                  <a:t>like described earlier. </a:t>
                </a:r>
              </a:p>
              <a:p>
                <a:pPr marL="0" indent="0">
                  <a:buNone/>
                </a:pPr>
                <a:r>
                  <a:rPr lang="en-GB" dirty="0"/>
                  <a:t>Its only difference is that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18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a:bodyPr>
              <a:lstStyle/>
              <a:p>
                <a:pPr marL="0" indent="0">
                  <a:buNone/>
                </a:pPr>
                <a:r>
                  <a:rPr lang="en-GB" dirty="0"/>
                  <a:t>Why does it work?</a:t>
                </a:r>
              </a:p>
              <a:p>
                <a:r>
                  <a:rPr lang="en-GB" dirty="0"/>
                  <a:t>This </a:t>
                </a:r>
                <a:r>
                  <a:rPr lang="en-GB" b="1" dirty="0"/>
                  <a:t>regularization</a:t>
                </a:r>
                <a:r>
                  <a:rPr lang="en-GB" dirty="0"/>
                  <a:t> </a:t>
                </a:r>
                <a:r>
                  <a:rPr lang="en-GB" b="1" dirty="0"/>
                  <a:t>term</a:t>
                </a:r>
                <a:r>
                  <a:rPr lang="en-GB" dirty="0"/>
                  <a:t> </a:t>
                </a:r>
                <a:r>
                  <a:rPr lang="en-GB" b="1" dirty="0"/>
                  <a:t>encourages the model to assign low values</a:t>
                </a:r>
                <a:r>
                  <a:rPr lang="en-GB" dirty="0"/>
                  <a:t> </a:t>
                </a:r>
                <a:r>
                  <a:rPr lang="en-GB" b="1" dirty="0"/>
                  <a:t>to the model parameters</a:t>
                </a:r>
                <a:r>
                  <a:rPr lang="en-GB" dirty="0"/>
                  <a:t>.</a:t>
                </a:r>
              </a:p>
              <a:p>
                <a:r>
                  <a:rPr lang="en-GB" dirty="0"/>
                  <a:t>This will, in turn, lead to less overfitting.</a:t>
                </a:r>
              </a:p>
              <a:p>
                <a:r>
                  <a:rPr lang="en-GB" dirty="0"/>
                  <a:t>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high </a:t>
                </a:r>
                <a14:m>
                  <m:oMath xmlns:m="http://schemas.openxmlformats.org/officeDocument/2006/math">
                    <m:r>
                      <a:rPr lang="en-GB" i="1" dirty="0" smtClean="0">
                        <a:latin typeface="Cambria Math" panose="02040503050406030204" pitchFamily="18" charset="0"/>
                      </a:rPr>
                      <m:t>𝑘</m:t>
                    </m:r>
                  </m:oMath>
                </a14:m>
                <a:r>
                  <a:rPr lang="en-GB" dirty="0"/>
                  <a:t> values).</a:t>
                </a:r>
              </a:p>
            </p:txBody>
          </p:sp>
        </mc:Choice>
        <mc:Fallback>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1818"/>
                </a:stretch>
              </a:blipFill>
            </p:spPr>
            <p:txBody>
              <a:bodyPr/>
              <a:lstStyle/>
              <a:p>
                <a:r>
                  <a:rPr lang="en-GB">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and hyperparameter </a:t>
                </a:r>
                <a14:m>
                  <m:oMath xmlns:m="http://schemas.openxmlformats.org/officeDocument/2006/math">
                    <m:r>
                      <a:rPr lang="en-GB" i="1" dirty="0" smtClean="0">
                        <a:latin typeface="Cambria Math" panose="02040503050406030204" pitchFamily="18" charset="0"/>
                      </a:rPr>
                      <m:t>𝜆</m:t>
                    </m:r>
                  </m:oMath>
                </a14:m>
                <a:endParaRPr lang="en-SG" dirty="0"/>
              </a:p>
            </p:txBody>
          </p:sp>
        </mc:Choice>
        <mc:Fallback xmlns="">
          <p:sp>
            <p:nvSpPr>
              <p:cNvPr id="2" name="Title 1">
                <a:extLst>
                  <a:ext uri="{FF2B5EF4-FFF2-40B4-BE49-F238E27FC236}">
                    <a16:creationId xmlns:a16="http://schemas.microsoft.com/office/drawing/2014/main" id="{1D3B68C2-4970-4C7E-1F52-6140F374C9A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0D24550-75E0-C992-DC9E-D60538DBA84C}"/>
                  </a:ext>
                </a:extLst>
              </p:cNvPr>
              <p:cNvSpPr>
                <a:spLocks noGrp="1"/>
              </p:cNvSpPr>
              <p:nvPr>
                <p:ph idx="1"/>
              </p:nvPr>
            </p:nvSpPr>
            <p:spPr>
              <a:xfrm>
                <a:off x="838200" y="1825624"/>
                <a:ext cx="10515600" cy="5032375"/>
              </a:xfrm>
            </p:spPr>
            <p:txBody>
              <a:bodyPr>
                <a:normAutofit/>
              </a:bodyPr>
              <a:lstStyle/>
              <a:p>
                <a:pPr marL="0" indent="0">
                  <a:buNone/>
                </a:pPr>
                <a:r>
                  <a:rPr lang="en-GB" dirty="0"/>
                  <a:t>Just like the learning rate </a:t>
                </a:r>
                <a14:m>
                  <m:oMath xmlns:m="http://schemas.openxmlformats.org/officeDocument/2006/math">
                    <m:r>
                      <a:rPr lang="en-GB" b="0" i="1" smtClean="0">
                        <a:latin typeface="Cambria Math" panose="02040503050406030204" pitchFamily="18" charset="0"/>
                      </a:rPr>
                      <m:t>𝛼</m:t>
                    </m:r>
                  </m:oMath>
                </a14:m>
                <a:r>
                  <a:rPr lang="en-GB" dirty="0"/>
                  <a:t> in the GD algorithm,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a:t>
                </a:r>
                <a:r>
                  <a:rPr lang="en-GB" b="1" dirty="0"/>
                  <a:t>manually decided</a:t>
                </a:r>
                <a:r>
                  <a:rPr lang="en-GB" dirty="0"/>
                  <a:t> and is used to weight the importance of the regularization term compared to the MSE.</a:t>
                </a:r>
              </a:p>
              <a:p>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a:p>
                <a:pPr marL="0" indent="0">
                  <a:buNone/>
                </a:pPr>
                <a:r>
                  <a:rPr lang="en-GB" dirty="0"/>
                  <a:t>We say that </a:t>
                </a:r>
                <a14:m>
                  <m:oMath xmlns:m="http://schemas.openxmlformats.org/officeDocument/2006/math">
                    <m:r>
                      <a:rPr lang="en-GB" i="1" dirty="0" smtClean="0">
                        <a:latin typeface="Cambria Math" panose="02040503050406030204" pitchFamily="18" charset="0"/>
                      </a:rPr>
                      <m:t>𝜆</m:t>
                    </m:r>
                  </m:oMath>
                </a14:m>
                <a:r>
                  <a:rPr lang="en-GB" dirty="0"/>
                  <a:t> is a </a:t>
                </a:r>
                <a:r>
                  <a:rPr lang="en-GB" b="1" dirty="0"/>
                  <a:t>hyperparameter</a:t>
                </a:r>
                <a:r>
                  <a:rPr lang="en-GB" dirty="0"/>
                  <a:t>, and choosing the right value to use is commonly referred to as </a:t>
                </a:r>
                <a:r>
                  <a:rPr lang="en-GB" b="1" dirty="0">
                    <a:solidFill>
                      <a:srgbClr val="7030A0"/>
                    </a:solidFill>
                  </a:rPr>
                  <a:t>hyperparameter tuning</a:t>
                </a:r>
                <a:r>
                  <a:rPr lang="en-GB" dirty="0"/>
                  <a:t>.</a:t>
                </a:r>
              </a:p>
            </p:txBody>
          </p:sp>
        </mc:Choice>
        <mc:Fallback xmlns="">
          <p:sp>
            <p:nvSpPr>
              <p:cNvPr id="7" name="Content Placeholder 2">
                <a:extLst>
                  <a:ext uri="{FF2B5EF4-FFF2-40B4-BE49-F238E27FC236}">
                    <a16:creationId xmlns:a16="http://schemas.microsoft.com/office/drawing/2014/main" id="{A0D24550-75E0-C992-DC9E-D60538DBA84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217" t="-1937" r="-1913"/>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E8004EF-5A8C-5081-A7AD-65F92DB1C7E9}"/>
                  </a:ext>
                </a:extLst>
              </p:cNvPr>
              <p:cNvSpPr txBox="1"/>
              <p:nvPr/>
            </p:nvSpPr>
            <p:spPr>
              <a:xfrm>
                <a:off x="2035277" y="1366684"/>
                <a:ext cx="6076336" cy="2677656"/>
              </a:xfrm>
              <a:prstGeom prst="rect">
                <a:avLst/>
              </a:prstGeom>
              <a:noFill/>
            </p:spPr>
            <p:txBody>
              <a:bodyPr wrap="square" rtlCol="0">
                <a:spAutoFit/>
              </a:bodyPr>
              <a:lstStyle/>
              <a:p>
                <a:r>
                  <a:rPr lang="en-GB" sz="2400" b="1" dirty="0">
                    <a:solidFill>
                      <a:schemeClr val="accent2"/>
                    </a:solidFill>
                  </a:rPr>
                  <a:t>Note: </a:t>
                </a:r>
                <a:r>
                  <a:rPr lang="en-GB" sz="2400" b="1" dirty="0" err="1">
                    <a:solidFill>
                      <a:schemeClr val="accent2"/>
                    </a:solidFill>
                  </a:rPr>
                  <a:t>Sklearn</a:t>
                </a:r>
                <a:r>
                  <a:rPr lang="en-GB" sz="2400" b="1" dirty="0">
                    <a:solidFill>
                      <a:schemeClr val="accent2"/>
                    </a:solidFill>
                  </a:rPr>
                  <a:t> uses </a:t>
                </a:r>
                <a14:m>
                  <m:oMath xmlns:m="http://schemas.openxmlformats.org/officeDocument/2006/math">
                    <m:r>
                      <a:rPr lang="en-GB" sz="2400" b="1" i="1" smtClean="0">
                        <a:solidFill>
                          <a:schemeClr val="accent2"/>
                        </a:solidFill>
                        <a:latin typeface="Cambria Math" panose="02040503050406030204" pitchFamily="18" charset="0"/>
                      </a:rPr>
                      <m:t>𝜶</m:t>
                    </m:r>
                  </m:oMath>
                </a14:m>
                <a:r>
                  <a:rPr lang="en-GB" sz="2400" b="1" dirty="0">
                    <a:solidFill>
                      <a:schemeClr val="accent2"/>
                    </a:solidFill>
                  </a:rPr>
                  <a:t> to designate the regularization parameter. This is somewhat sketchy and could lead to confusion with the learning rate of the Gradient Descent used for training. For the sake of clarity, we will stick to the notation used in the </a:t>
                </a:r>
                <a:r>
                  <a:rPr lang="en-GB" sz="2400" b="1" dirty="0" err="1">
                    <a:solidFill>
                      <a:schemeClr val="accent2"/>
                    </a:solidFill>
                  </a:rPr>
                  <a:t>Sklearn</a:t>
                </a:r>
                <a:r>
                  <a:rPr lang="en-GB" sz="2400" b="1" dirty="0">
                    <a:solidFill>
                      <a:schemeClr val="accent2"/>
                    </a:solidFill>
                  </a:rPr>
                  <a:t> functions, but it is important you do not confuse the two!</a:t>
                </a:r>
              </a:p>
            </p:txBody>
          </p:sp>
        </mc:Choice>
        <mc:Fallback>
          <p:sp>
            <p:nvSpPr>
              <p:cNvPr id="2" name="TextBox 1">
                <a:extLst>
                  <a:ext uri="{FF2B5EF4-FFF2-40B4-BE49-F238E27FC236}">
                    <a16:creationId xmlns:a16="http://schemas.microsoft.com/office/drawing/2014/main" id="{7E8004EF-5A8C-5081-A7AD-65F92DB1C7E9}"/>
                  </a:ext>
                </a:extLst>
              </p:cNvPr>
              <p:cNvSpPr txBox="1">
                <a:spLocks noRot="1" noChangeAspect="1" noMove="1" noResize="1" noEditPoints="1" noAdjustHandles="1" noChangeArrowheads="1" noChangeShapeType="1" noTextEdit="1"/>
              </p:cNvSpPr>
              <p:nvPr/>
            </p:nvSpPr>
            <p:spPr>
              <a:xfrm>
                <a:off x="2035277" y="1366684"/>
                <a:ext cx="6076336" cy="2677656"/>
              </a:xfrm>
              <a:prstGeom prst="rect">
                <a:avLst/>
              </a:prstGeom>
              <a:blipFill>
                <a:blip r:embed="rId3"/>
                <a:stretch>
                  <a:fillRect l="-1605" t="-1822" r="-2508" b="-4328"/>
                </a:stretch>
              </a:blipFill>
            </p:spPr>
            <p:txBody>
              <a:bodyPr/>
              <a:lstStyle/>
              <a:p>
                <a:r>
                  <a:rPr lang="en-GB">
                    <a:noFill/>
                  </a:rPr>
                  <a:t> </a:t>
                </a:r>
              </a:p>
            </p:txBody>
          </p:sp>
        </mc:Fallback>
      </mc:AlternateContent>
    </p:spTree>
    <p:extLst>
      <p:ext uri="{BB962C8B-B14F-4D97-AF65-F5344CB8AC3E}">
        <p14:creationId xmlns:p14="http://schemas.microsoft.com/office/powerpoint/2010/main" val="1671560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Possible to use the sum of </a:t>
            </a:r>
            <a:r>
              <a:rPr lang="en-GB" b="1" u="sng" dirty="0"/>
              <a:t>absolute</a:t>
            </a:r>
            <a:r>
              <a:rPr lang="en-GB" dirty="0"/>
              <a:t> values (or what we call a L1 regularization), making a </a:t>
            </a:r>
            <a:r>
              <a:rPr lang="en-GB" b="1" dirty="0">
                <a:solidFill>
                  <a:srgbClr val="00B050"/>
                </a:solidFill>
              </a:rPr>
              <a:t>Lasso Regressor </a:t>
            </a:r>
            <a:r>
              <a:rPr lang="en-GB" dirty="0"/>
              <a:t>instead of a </a:t>
            </a:r>
            <a:r>
              <a:rPr lang="en-GB" b="1" dirty="0">
                <a:solidFill>
                  <a:srgbClr val="00B050"/>
                </a:solidFill>
              </a:rPr>
              <a:t>Ridge Regressor</a:t>
            </a:r>
            <a:r>
              <a:rPr lang="en-GB" dirty="0"/>
              <a:t>.</a:t>
            </a:r>
            <a:endParaRPr lang="en-GB" b="1"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a:p>
            <a:endParaRPr lang="en-SG" dirty="0"/>
          </a:p>
        </p:txBody>
      </p:sp>
      <p:pic>
        <p:nvPicPr>
          <p:cNvPr id="11" name="Picture 10" descr="A picture containing text, screenshot, font, number&#10;&#10;Description automatically generated">
            <a:extLst>
              <a:ext uri="{FF2B5EF4-FFF2-40B4-BE49-F238E27FC236}">
                <a16:creationId xmlns:a16="http://schemas.microsoft.com/office/drawing/2014/main" id="{3EFBA32E-31AD-EBDB-E6A1-D009113F8427}"/>
              </a:ext>
            </a:extLst>
          </p:cNvPr>
          <p:cNvPicPr>
            <a:picLocks noChangeAspect="1"/>
          </p:cNvPicPr>
          <p:nvPr/>
        </p:nvPicPr>
        <p:blipFill rotWithShape="1">
          <a:blip r:embed="rId2">
            <a:extLst>
              <a:ext uri="{28A0092B-C50C-407E-A947-70E740481C1C}">
                <a14:useLocalDpi xmlns:a14="http://schemas.microsoft.com/office/drawing/2010/main" val="0"/>
              </a:ext>
            </a:extLst>
          </a:blip>
          <a:srcRect b="62408"/>
          <a:stretch/>
        </p:blipFill>
        <p:spPr>
          <a:xfrm>
            <a:off x="3181350" y="5406871"/>
            <a:ext cx="5829300" cy="1213823"/>
          </a:xfrm>
          <a:prstGeom prst="rect">
            <a:avLst/>
          </a:prstGeom>
        </p:spPr>
      </p:pic>
    </p:spTree>
    <p:extLst>
      <p:ext uri="{BB962C8B-B14F-4D97-AF65-F5344CB8AC3E}">
        <p14:creationId xmlns:p14="http://schemas.microsoft.com/office/powerpoint/2010/main" val="1659504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 i.e. combining the </a:t>
            </a:r>
            <a:r>
              <a:rPr lang="en-GB" b="1" dirty="0">
                <a:solidFill>
                  <a:srgbClr val="7030A0"/>
                </a:solidFill>
              </a:rPr>
              <a:t>L1</a:t>
            </a:r>
            <a:r>
              <a:rPr lang="en-GB" dirty="0"/>
              <a:t> and </a:t>
            </a:r>
            <a:r>
              <a:rPr lang="en-GB" b="1" dirty="0">
                <a:solidFill>
                  <a:srgbClr val="0070C0"/>
                </a:solidFill>
              </a:rPr>
              <a:t>L2</a:t>
            </a:r>
            <a:r>
              <a:rPr lang="en-GB" dirty="0"/>
              <a:t> regularizations together.</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 </a:t>
            </a:r>
            <a:r>
              <a:rPr lang="en-GB"/>
              <a:t>(MSE + L1 Reg + L2 Reg)</a:t>
            </a:r>
            <a:endParaRPr lang="en-GB" dirty="0"/>
          </a:p>
        </p:txBody>
      </p:sp>
      <p:pic>
        <p:nvPicPr>
          <p:cNvPr id="10" name="Picture 9" descr="A picture containing font, text, line, typography&#10;&#10;Description automatically generated">
            <a:extLst>
              <a:ext uri="{FF2B5EF4-FFF2-40B4-BE49-F238E27FC236}">
                <a16:creationId xmlns:a16="http://schemas.microsoft.com/office/drawing/2014/main" id="{71584AF8-DE87-F7E2-AD58-35BCCD7D1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9" y="4495704"/>
            <a:ext cx="9751862" cy="1564551"/>
          </a:xfrm>
          <a:prstGeom prst="rect">
            <a:avLst/>
          </a:prstGeom>
        </p:spPr>
      </p:pic>
      <p:sp>
        <p:nvSpPr>
          <p:cNvPr id="11" name="TextBox 10">
            <a:extLst>
              <a:ext uri="{FF2B5EF4-FFF2-40B4-BE49-F238E27FC236}">
                <a16:creationId xmlns:a16="http://schemas.microsoft.com/office/drawing/2014/main" id="{ED238786-5737-F9FC-6108-858704D8D20C}"/>
              </a:ext>
            </a:extLst>
          </p:cNvPr>
          <p:cNvSpPr txBox="1"/>
          <p:nvPr/>
        </p:nvSpPr>
        <p:spPr>
          <a:xfrm>
            <a:off x="4434348" y="6060255"/>
            <a:ext cx="1976284" cy="584775"/>
          </a:xfrm>
          <a:prstGeom prst="rect">
            <a:avLst/>
          </a:prstGeom>
          <a:noFill/>
        </p:spPr>
        <p:txBody>
          <a:bodyPr wrap="square" rtlCol="0">
            <a:spAutoFit/>
          </a:bodyPr>
          <a:lstStyle/>
          <a:p>
            <a:pPr algn="ctr"/>
            <a:r>
              <a:rPr lang="en-GB" sz="3200" dirty="0">
                <a:solidFill>
                  <a:srgbClr val="00B050"/>
                </a:solidFill>
              </a:rPr>
              <a:t>MSE</a:t>
            </a:r>
            <a:endParaRPr lang="en-SG" sz="3200" dirty="0">
              <a:solidFill>
                <a:srgbClr val="00B050"/>
              </a:solidFill>
            </a:endParaRPr>
          </a:p>
        </p:txBody>
      </p:sp>
      <p:sp>
        <p:nvSpPr>
          <p:cNvPr id="12" name="TextBox 11">
            <a:extLst>
              <a:ext uri="{FF2B5EF4-FFF2-40B4-BE49-F238E27FC236}">
                <a16:creationId xmlns:a16="http://schemas.microsoft.com/office/drawing/2014/main" id="{61A8A419-4FE0-7FCD-F823-C870DB3A155F}"/>
              </a:ext>
            </a:extLst>
          </p:cNvPr>
          <p:cNvSpPr txBox="1"/>
          <p:nvPr/>
        </p:nvSpPr>
        <p:spPr>
          <a:xfrm>
            <a:off x="7143135" y="6060254"/>
            <a:ext cx="1976284" cy="584775"/>
          </a:xfrm>
          <a:prstGeom prst="rect">
            <a:avLst/>
          </a:prstGeom>
          <a:noFill/>
        </p:spPr>
        <p:txBody>
          <a:bodyPr wrap="square" rtlCol="0">
            <a:spAutoFit/>
          </a:bodyPr>
          <a:lstStyle/>
          <a:p>
            <a:pPr algn="ctr"/>
            <a:r>
              <a:rPr lang="en-GB" sz="3200" dirty="0">
                <a:solidFill>
                  <a:srgbClr val="7030A0"/>
                </a:solidFill>
              </a:rPr>
              <a:t>L1</a:t>
            </a:r>
            <a:endParaRPr lang="en-SG" sz="3200" dirty="0">
              <a:solidFill>
                <a:srgbClr val="7030A0"/>
              </a:solidFill>
            </a:endParaRPr>
          </a:p>
        </p:txBody>
      </p:sp>
      <p:sp>
        <p:nvSpPr>
          <p:cNvPr id="13" name="TextBox 12">
            <a:extLst>
              <a:ext uri="{FF2B5EF4-FFF2-40B4-BE49-F238E27FC236}">
                <a16:creationId xmlns:a16="http://schemas.microsoft.com/office/drawing/2014/main" id="{CF53D115-A062-0A2A-006C-7B83C5ABE2B7}"/>
              </a:ext>
            </a:extLst>
          </p:cNvPr>
          <p:cNvSpPr txBox="1"/>
          <p:nvPr/>
        </p:nvSpPr>
        <p:spPr>
          <a:xfrm>
            <a:off x="9261553" y="6060254"/>
            <a:ext cx="1976284" cy="584775"/>
          </a:xfrm>
          <a:prstGeom prst="rect">
            <a:avLst/>
          </a:prstGeom>
          <a:noFill/>
        </p:spPr>
        <p:txBody>
          <a:bodyPr wrap="square" rtlCol="0">
            <a:spAutoFit/>
          </a:bodyPr>
          <a:lstStyle/>
          <a:p>
            <a:pPr algn="ctr"/>
            <a:r>
              <a:rPr lang="en-GB" sz="3200" dirty="0">
                <a:solidFill>
                  <a:srgbClr val="0070C0"/>
                </a:solidFill>
              </a:rPr>
              <a:t>L2</a:t>
            </a:r>
            <a:endParaRPr lang="en-SG" sz="3200" dirty="0">
              <a:solidFill>
                <a:srgbClr val="0070C0"/>
              </a:solidFill>
            </a:endParaRPr>
          </a:p>
        </p:txBody>
      </p:sp>
    </p:spTree>
    <p:extLst>
      <p:ext uri="{BB962C8B-B14F-4D97-AF65-F5344CB8AC3E}">
        <p14:creationId xmlns:p14="http://schemas.microsoft.com/office/powerpoint/2010/main" val="36079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a later week!).</a:t>
                </a:r>
              </a:p>
              <a:p>
                <a:pPr marL="0" indent="0">
                  <a:buNone/>
                </a:pPr>
                <a:endParaRPr lang="en-GB" dirty="0"/>
              </a:p>
              <a:p>
                <a:pPr marL="0" indent="0">
                  <a:buNone/>
                </a:pPr>
                <a:endParaRPr lang="en-GB" dirty="0"/>
              </a:p>
            </p:txBody>
          </p:sp>
        </mc:Choice>
        <mc:Fallback>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GB">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432619" y="1825624"/>
                <a:ext cx="11621729" cy="5032375"/>
              </a:xfrm>
            </p:spPr>
            <p:txBody>
              <a:bodyPr>
                <a:normAutofit/>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oMath>
                </a14:m>
                <a:r>
                  <a:rPr lang="en-GB" dirty="0"/>
                  <a:t> (e.g. the surface only)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same sort of polynomial equation with degree </a:t>
                </a:r>
                <a14:m>
                  <m:oMath xmlns:m="http://schemas.openxmlformats.org/officeDocument/2006/math">
                    <m:r>
                      <a:rPr lang="en-GB" i="1" dirty="0" smtClean="0">
                        <a:latin typeface="Cambria Math" panose="02040503050406030204" pitchFamily="18" charset="0"/>
                      </a:rPr>
                      <m:t>𝐾</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432619" y="1825624"/>
                <a:ext cx="11621729" cy="5032375"/>
              </a:xfrm>
              <a:blipFill>
                <a:blip r:embed="rId2"/>
                <a:stretch>
                  <a:fillRect l="-1102" t="-1937" r="-892"/>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2863</Words>
  <Application>Microsoft Office PowerPoint</Application>
  <PresentationFormat>Widescreen</PresentationFormat>
  <Paragraphs>216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Spotting over/underfitting</vt:lpstr>
      <vt:lpstr>Generalization vs. Train/Test Distributions</vt:lpstr>
      <vt:lpstr>PowerPoint Presentation</vt:lpstr>
      <vt:lpstr>Regularization</vt:lpstr>
      <vt:lpstr>Regularization</vt:lpstr>
      <vt:lpstr>Regularization</vt:lpstr>
      <vt:lpstr>Regularization and hyperparameter λ</vt:lpstr>
      <vt:lpstr>PowerPoint Presentation</vt:lpstr>
      <vt:lpstr>PowerPoint Presentation</vt:lpstr>
      <vt:lpstr>Regularization with other things than L2?</vt:lpstr>
      <vt:lpstr>Regularization with other things than 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2024-01-18T07:59:25Z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