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7" r:id="rId2"/>
    <p:sldId id="257" r:id="rId3"/>
    <p:sldId id="534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ntroduction" id="{2FD0FF71-F5FC-4EB7-B2CB-B31E4CBECD79}">
          <p14:sldIdLst>
            <p14:sldId id="257"/>
          </p14:sldIdLst>
        </p14:section>
        <p14:section name="Conclusion" id="{E85D5A98-C1EF-4D8B-BDB9-EBBAF56B0F2C}">
          <p14:sldIdLst>
            <p14:sldId id="534"/>
          </p14:sldIdLst>
        </p14:section>
        <p14:section name="References and watchlist" id="{217B8593-1CA5-408D-B198-A5E6ACAB594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6C565-A474-401B-B16F-D1B8FF669FC1}" v="27" dt="2023-09-27T02:26:55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9891248-3CF4-4447-96F0-9BE6AA5FCBC0}"/>
    <pc:docChg chg="custSel delSld modSld delSection modSection">
      <pc:chgData name="Matthieu De Mari" userId="dfb708c9-d8dc-439f-9a3b-c772bf4a311c" providerId="ADAL" clId="{C9891248-3CF4-4447-96F0-9BE6AA5FCBC0}" dt="2023-09-27T06:45:29.187" v="82" actId="47"/>
      <pc:docMkLst>
        <pc:docMk/>
      </pc:docMkLst>
      <pc:sldChg chg="modSp mod">
        <pc:chgData name="Matthieu De Mari" userId="dfb708c9-d8dc-439f-9a3b-c772bf4a311c" providerId="ADAL" clId="{C9891248-3CF4-4447-96F0-9BE6AA5FCBC0}" dt="2023-09-27T06:45:09.563" v="78" actId="27636"/>
        <pc:sldMkLst>
          <pc:docMk/>
          <pc:sldMk cId="3442501962" sldId="257"/>
        </pc:sldMkLst>
        <pc:spChg chg="mod">
          <ac:chgData name="Matthieu De Mari" userId="dfb708c9-d8dc-439f-9a3b-c772bf4a311c" providerId="ADAL" clId="{C9891248-3CF4-4447-96F0-9BE6AA5FCBC0}" dt="2023-09-27T06:45:09.563" v="78" actId="27636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C9891248-3CF4-4447-96F0-9BE6AA5FCBC0}" dt="2023-09-27T06:44:42.399" v="3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9891248-3CF4-4447-96F0-9BE6AA5FCBC0}" dt="2023-09-27T06:44:42.399" v="3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2434913568" sldId="582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2346965948" sldId="583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3651028464" sldId="584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1861777367" sldId="585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3252383260" sldId="587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2892640342" sldId="588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3385248089" sldId="589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2030928672" sldId="590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2200457387" sldId="591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2930095963" sldId="594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3248746070" sldId="595"/>
        </pc:sldMkLst>
      </pc:sldChg>
      <pc:sldChg chg="del">
        <pc:chgData name="Matthieu De Mari" userId="dfb708c9-d8dc-439f-9a3b-c772bf4a311c" providerId="ADAL" clId="{C9891248-3CF4-4447-96F0-9BE6AA5FCBC0}" dt="2023-09-27T06:45:25.539" v="79" actId="47"/>
        <pc:sldMkLst>
          <pc:docMk/>
          <pc:sldMk cId="755846996" sldId="597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760770457" sldId="598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890213684" sldId="599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127522753" sldId="600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1677669254" sldId="601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4225743079" sldId="602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2578392302" sldId="603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1336134741" sldId="604"/>
        </pc:sldMkLst>
      </pc:sldChg>
      <pc:sldChg chg="del">
        <pc:chgData name="Matthieu De Mari" userId="dfb708c9-d8dc-439f-9a3b-c772bf4a311c" providerId="ADAL" clId="{C9891248-3CF4-4447-96F0-9BE6AA5FCBC0}" dt="2023-09-27T06:45:26.765" v="80" actId="47"/>
        <pc:sldMkLst>
          <pc:docMk/>
          <pc:sldMk cId="4197663326" sldId="605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3643771380" sldId="606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2510407098" sldId="607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3889445635" sldId="608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1812917129" sldId="609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2037900509" sldId="610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800451184" sldId="611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4186483175" sldId="612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1549644275" sldId="613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1414111421" sldId="614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1094144927" sldId="615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3364526710" sldId="616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2646451569" sldId="617"/>
        </pc:sldMkLst>
      </pc:sldChg>
      <pc:sldChg chg="del">
        <pc:chgData name="Matthieu De Mari" userId="dfb708c9-d8dc-439f-9a3b-c772bf4a311c" providerId="ADAL" clId="{C9891248-3CF4-4447-96F0-9BE6AA5FCBC0}" dt="2023-09-27T06:45:29.187" v="82" actId="47"/>
        <pc:sldMkLst>
          <pc:docMk/>
          <pc:sldMk cId="1055941285" sldId="618"/>
        </pc:sldMkLst>
      </pc:sldChg>
      <pc:sldChg chg="del">
        <pc:chgData name="Matthieu De Mari" userId="dfb708c9-d8dc-439f-9a3b-c772bf4a311c" providerId="ADAL" clId="{C9891248-3CF4-4447-96F0-9BE6AA5FCBC0}" dt="2023-09-27T06:45:28.068" v="81" actId="47"/>
        <pc:sldMkLst>
          <pc:docMk/>
          <pc:sldMk cId="501038981" sldId="620"/>
        </pc:sldMkLst>
      </pc:sldChg>
    </pc:docChg>
  </pc:docChgLst>
  <pc:docChgLst>
    <pc:chgData name="Matthieu De Mari" userId="dfb708c9-d8dc-439f-9a3b-c772bf4a311c" providerId="ADAL" clId="{360F1502-8F9A-4804-8E96-9CD3DF625E29}"/>
    <pc:docChg chg="modSld">
      <pc:chgData name="Matthieu De Mari" userId="dfb708c9-d8dc-439f-9a3b-c772bf4a311c" providerId="ADAL" clId="{360F1502-8F9A-4804-8E96-9CD3DF625E29}" dt="2023-02-26T10:59:31.589" v="1" actId="20577"/>
      <pc:docMkLst>
        <pc:docMk/>
      </pc:docMkLst>
      <pc:sldChg chg="modSp mod">
        <pc:chgData name="Matthieu De Mari" userId="dfb708c9-d8dc-439f-9a3b-c772bf4a311c" providerId="ADAL" clId="{360F1502-8F9A-4804-8E96-9CD3DF625E29}" dt="2023-02-26T10:59:31.58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360F1502-8F9A-4804-8E96-9CD3DF625E29}" dt="2023-02-26T10:59:31.589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E03B2E52-244F-419C-AB4E-C49981FD5CA8}"/>
    <pc:docChg chg="undo redo custSel addSld delSld modSld sldOrd addSection delSection modSection">
      <pc:chgData name="Matthieu De Mari" userId="dfb708c9-d8dc-439f-9a3b-c772bf4a311c" providerId="ADAL" clId="{E03B2E52-244F-419C-AB4E-C49981FD5CA8}" dt="2023-04-11T00:33:25.877" v="6568" actId="14100"/>
      <pc:docMkLst>
        <pc:docMk/>
      </pc:docMkLst>
      <pc:sldChg chg="delSp modSp mod modClrScheme chgLayout">
        <pc:chgData name="Matthieu De Mari" userId="dfb708c9-d8dc-439f-9a3b-c772bf4a311c" providerId="ADAL" clId="{E03B2E52-244F-419C-AB4E-C49981FD5CA8}" dt="2023-04-08T11:44:39.703" v="5568" actId="20577"/>
        <pc:sldMkLst>
          <pc:docMk/>
          <pc:sldMk cId="3442501962" sldId="257"/>
        </pc:sldMkLst>
        <pc:spChg chg="mod ord">
          <ac:chgData name="Matthieu De Mari" userId="dfb708c9-d8dc-439f-9a3b-c772bf4a311c" providerId="ADAL" clId="{E03B2E52-244F-419C-AB4E-C49981FD5CA8}" dt="2023-04-08T08:02:06.441" v="77" actId="20577"/>
          <ac:spMkLst>
            <pc:docMk/>
            <pc:sldMk cId="3442501962" sldId="257"/>
            <ac:spMk id="2" creationId="{49D40417-A4D3-4CE8-96E7-708E2439AE7B}"/>
          </ac:spMkLst>
        </pc:spChg>
        <pc:spChg chg="mod ord">
          <ac:chgData name="Matthieu De Mari" userId="dfb708c9-d8dc-439f-9a3b-c772bf4a311c" providerId="ADAL" clId="{E03B2E52-244F-419C-AB4E-C49981FD5CA8}" dt="2023-04-08T11:44:39.703" v="5568" actId="20577"/>
          <ac:spMkLst>
            <pc:docMk/>
            <pc:sldMk cId="3442501962" sldId="257"/>
            <ac:spMk id="3" creationId="{35995840-A9D9-479A-A34F-EA7DC229D38E}"/>
          </ac:spMkLst>
        </pc:spChg>
        <pc:spChg chg="del mod ord">
          <ac:chgData name="Matthieu De Mari" userId="dfb708c9-d8dc-439f-9a3b-c772bf4a311c" providerId="ADAL" clId="{E03B2E52-244F-419C-AB4E-C49981FD5CA8}" dt="2023-04-08T08:00:26.517" v="15" actId="478"/>
          <ac:spMkLst>
            <pc:docMk/>
            <pc:sldMk cId="3442501962" sldId="257"/>
            <ac:spMk id="4" creationId="{4F569CB8-E949-43D3-894A-BF5729C9C658}"/>
          </ac:spMkLst>
        </pc:spChg>
      </pc:sldChg>
      <pc:sldChg chg="modSp mod">
        <pc:chgData name="Matthieu De Mari" userId="dfb708c9-d8dc-439f-9a3b-c772bf4a311c" providerId="ADAL" clId="{E03B2E52-244F-419C-AB4E-C49981FD5CA8}" dt="2023-04-08T11:48:29.324" v="5752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E03B2E52-244F-419C-AB4E-C49981FD5CA8}" dt="2023-04-08T11:48:29.324" v="5752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modSp mod">
        <pc:chgData name="Matthieu De Mari" userId="dfb708c9-d8dc-439f-9a3b-c772bf4a311c" providerId="ADAL" clId="{E03B2E52-244F-419C-AB4E-C49981FD5CA8}" dt="2023-04-08T08:01:22.835" v="4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03B2E52-244F-419C-AB4E-C49981FD5CA8}" dt="2023-04-08T08:01:22.835" v="45" actId="20577"/>
          <ac:spMkLst>
            <pc:docMk/>
            <pc:sldMk cId="1040156172" sldId="377"/>
            <ac:spMk id="2" creationId="{080CEB46-CC16-4D19-8C2C-AEE9471D8168}"/>
          </ac:spMkLst>
        </pc:spChg>
        <pc:spChg chg="mod">
          <ac:chgData name="Matthieu De Mari" userId="dfb708c9-d8dc-439f-9a3b-c772bf4a311c" providerId="ADAL" clId="{E03B2E52-244F-419C-AB4E-C49981FD5CA8}" dt="2023-04-08T08:00:43.464" v="37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E03B2E52-244F-419C-AB4E-C49981FD5CA8}" dt="2023-04-08T08:00:05.501" v="0" actId="47"/>
        <pc:sldMkLst>
          <pc:docMk/>
          <pc:sldMk cId="1339454140" sldId="452"/>
        </pc:sldMkLst>
      </pc:sldChg>
      <pc:sldChg chg="del">
        <pc:chgData name="Matthieu De Mari" userId="dfb708c9-d8dc-439f-9a3b-c772bf4a311c" providerId="ADAL" clId="{E03B2E52-244F-419C-AB4E-C49981FD5CA8}" dt="2023-04-08T08:00:06.846" v="1" actId="47"/>
        <pc:sldMkLst>
          <pc:docMk/>
          <pc:sldMk cId="1735167922" sldId="453"/>
        </pc:sldMkLst>
      </pc:sldChg>
      <pc:sldChg chg="del">
        <pc:chgData name="Matthieu De Mari" userId="dfb708c9-d8dc-439f-9a3b-c772bf4a311c" providerId="ADAL" clId="{E03B2E52-244F-419C-AB4E-C49981FD5CA8}" dt="2023-04-08T08:00:05.501" v="0" actId="47"/>
        <pc:sldMkLst>
          <pc:docMk/>
          <pc:sldMk cId="2601915559" sldId="456"/>
        </pc:sldMkLst>
      </pc:sldChg>
      <pc:sldChg chg="del">
        <pc:chgData name="Matthieu De Mari" userId="dfb708c9-d8dc-439f-9a3b-c772bf4a311c" providerId="ADAL" clId="{E03B2E52-244F-419C-AB4E-C49981FD5CA8}" dt="2023-04-08T08:00:06.846" v="1" actId="47"/>
        <pc:sldMkLst>
          <pc:docMk/>
          <pc:sldMk cId="67355367" sldId="457"/>
        </pc:sldMkLst>
      </pc:sldChg>
      <pc:sldChg chg="del">
        <pc:chgData name="Matthieu De Mari" userId="dfb708c9-d8dc-439f-9a3b-c772bf4a311c" providerId="ADAL" clId="{E03B2E52-244F-419C-AB4E-C49981FD5CA8}" dt="2023-04-08T08:00:06.846" v="1" actId="47"/>
        <pc:sldMkLst>
          <pc:docMk/>
          <pc:sldMk cId="4131931522" sldId="458"/>
        </pc:sldMkLst>
      </pc:sldChg>
      <pc:sldChg chg="del">
        <pc:chgData name="Matthieu De Mari" userId="dfb708c9-d8dc-439f-9a3b-c772bf4a311c" providerId="ADAL" clId="{E03B2E52-244F-419C-AB4E-C49981FD5CA8}" dt="2023-04-08T08:00:07.675" v="2" actId="47"/>
        <pc:sldMkLst>
          <pc:docMk/>
          <pc:sldMk cId="4256007098" sldId="459"/>
        </pc:sldMkLst>
      </pc:sldChg>
      <pc:sldChg chg="del">
        <pc:chgData name="Matthieu De Mari" userId="dfb708c9-d8dc-439f-9a3b-c772bf4a311c" providerId="ADAL" clId="{E03B2E52-244F-419C-AB4E-C49981FD5CA8}" dt="2023-04-08T08:00:06.846" v="1" actId="47"/>
        <pc:sldMkLst>
          <pc:docMk/>
          <pc:sldMk cId="1571255117" sldId="460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1830156731" sldId="462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371587200" sldId="463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677656765" sldId="466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1718094495" sldId="468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1014327518" sldId="469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2927776172" sldId="470"/>
        </pc:sldMkLst>
      </pc:sldChg>
      <pc:sldChg chg="del">
        <pc:chgData name="Matthieu De Mari" userId="dfb708c9-d8dc-439f-9a3b-c772bf4a311c" providerId="ADAL" clId="{E03B2E52-244F-419C-AB4E-C49981FD5CA8}" dt="2023-04-08T08:00:09.011" v="4" actId="47"/>
        <pc:sldMkLst>
          <pc:docMk/>
          <pc:sldMk cId="2472430717" sldId="471"/>
        </pc:sldMkLst>
      </pc:sldChg>
      <pc:sldChg chg="del">
        <pc:chgData name="Matthieu De Mari" userId="dfb708c9-d8dc-439f-9a3b-c772bf4a311c" providerId="ADAL" clId="{E03B2E52-244F-419C-AB4E-C49981FD5CA8}" dt="2023-04-08T08:00:09.011" v="4" actId="47"/>
        <pc:sldMkLst>
          <pc:docMk/>
          <pc:sldMk cId="593766553" sldId="472"/>
        </pc:sldMkLst>
      </pc:sldChg>
      <pc:sldChg chg="del">
        <pc:chgData name="Matthieu De Mari" userId="dfb708c9-d8dc-439f-9a3b-c772bf4a311c" providerId="ADAL" clId="{E03B2E52-244F-419C-AB4E-C49981FD5CA8}" dt="2023-04-08T08:00:09.011" v="4" actId="47"/>
        <pc:sldMkLst>
          <pc:docMk/>
          <pc:sldMk cId="3690906701" sldId="473"/>
        </pc:sldMkLst>
      </pc:sldChg>
      <pc:sldChg chg="del">
        <pc:chgData name="Matthieu De Mari" userId="dfb708c9-d8dc-439f-9a3b-c772bf4a311c" providerId="ADAL" clId="{E03B2E52-244F-419C-AB4E-C49981FD5CA8}" dt="2023-04-08T08:00:09.011" v="4" actId="47"/>
        <pc:sldMkLst>
          <pc:docMk/>
          <pc:sldMk cId="4184282648" sldId="475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2162864775" sldId="476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1639612149" sldId="477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1953190717" sldId="478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3350842008" sldId="479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3845533750" sldId="480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1362950094" sldId="481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3462318670" sldId="482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1142326140" sldId="483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3690971607" sldId="484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1704773308" sldId="485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3623171595" sldId="486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80971551" sldId="487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2953493362" sldId="488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4147316955" sldId="489"/>
        </pc:sldMkLst>
      </pc:sldChg>
      <pc:sldChg chg="del">
        <pc:chgData name="Matthieu De Mari" userId="dfb708c9-d8dc-439f-9a3b-c772bf4a311c" providerId="ADAL" clId="{E03B2E52-244F-419C-AB4E-C49981FD5CA8}" dt="2023-04-08T08:01:47.915" v="56" actId="47"/>
        <pc:sldMkLst>
          <pc:docMk/>
          <pc:sldMk cId="2648708034" sldId="490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2993223725" sldId="491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4245433632" sldId="492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237581144" sldId="493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1029027369" sldId="494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3542672589" sldId="495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2151231624" sldId="496"/>
        </pc:sldMkLst>
      </pc:sldChg>
      <pc:sldChg chg="del">
        <pc:chgData name="Matthieu De Mari" userId="dfb708c9-d8dc-439f-9a3b-c772bf4a311c" providerId="ADAL" clId="{E03B2E52-244F-419C-AB4E-C49981FD5CA8}" dt="2023-04-08T08:00:09.809" v="5" actId="47"/>
        <pc:sldMkLst>
          <pc:docMk/>
          <pc:sldMk cId="1366846395" sldId="497"/>
        </pc:sldMkLst>
      </pc:sldChg>
      <pc:sldChg chg="del">
        <pc:chgData name="Matthieu De Mari" userId="dfb708c9-d8dc-439f-9a3b-c772bf4a311c" providerId="ADAL" clId="{E03B2E52-244F-419C-AB4E-C49981FD5CA8}" dt="2023-04-08T08:00:10.633" v="6" actId="47"/>
        <pc:sldMkLst>
          <pc:docMk/>
          <pc:sldMk cId="310984207" sldId="498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2274285334" sldId="499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3908333013" sldId="500"/>
        </pc:sldMkLst>
      </pc:sldChg>
      <pc:sldChg chg="del">
        <pc:chgData name="Matthieu De Mari" userId="dfb708c9-d8dc-439f-9a3b-c772bf4a311c" providerId="ADAL" clId="{E03B2E52-244F-419C-AB4E-C49981FD5CA8}" dt="2023-04-08T08:00:15.972" v="10" actId="47"/>
        <pc:sldMkLst>
          <pc:docMk/>
          <pc:sldMk cId="3420542633" sldId="501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2226384261" sldId="502"/>
        </pc:sldMkLst>
      </pc:sldChg>
      <pc:sldChg chg="del">
        <pc:chgData name="Matthieu De Mari" userId="dfb708c9-d8dc-439f-9a3b-c772bf4a311c" providerId="ADAL" clId="{E03B2E52-244F-419C-AB4E-C49981FD5CA8}" dt="2023-04-08T08:00:08.335" v="3" actId="47"/>
        <pc:sldMkLst>
          <pc:docMk/>
          <pc:sldMk cId="2587769254" sldId="503"/>
        </pc:sldMkLst>
      </pc:sldChg>
      <pc:sldChg chg="del">
        <pc:chgData name="Matthieu De Mari" userId="dfb708c9-d8dc-439f-9a3b-c772bf4a311c" providerId="ADAL" clId="{E03B2E52-244F-419C-AB4E-C49981FD5CA8}" dt="2023-04-08T08:00:10.633" v="6" actId="47"/>
        <pc:sldMkLst>
          <pc:docMk/>
          <pc:sldMk cId="4243325575" sldId="504"/>
        </pc:sldMkLst>
      </pc:sldChg>
      <pc:sldChg chg="del">
        <pc:chgData name="Matthieu De Mari" userId="dfb708c9-d8dc-439f-9a3b-c772bf4a311c" providerId="ADAL" clId="{E03B2E52-244F-419C-AB4E-C49981FD5CA8}" dt="2023-04-08T08:00:10.633" v="6" actId="47"/>
        <pc:sldMkLst>
          <pc:docMk/>
          <pc:sldMk cId="1130876562" sldId="505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3840058877" sldId="506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1802749567" sldId="507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1764366404" sldId="508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929044324" sldId="509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640978482" sldId="510"/>
        </pc:sldMkLst>
      </pc:sldChg>
      <pc:sldChg chg="del">
        <pc:chgData name="Matthieu De Mari" userId="dfb708c9-d8dc-439f-9a3b-c772bf4a311c" providerId="ADAL" clId="{E03B2E52-244F-419C-AB4E-C49981FD5CA8}" dt="2023-04-08T08:00:10.633" v="6" actId="47"/>
        <pc:sldMkLst>
          <pc:docMk/>
          <pc:sldMk cId="3045070308" sldId="511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3013736690" sldId="512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2761092996" sldId="513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3154277172" sldId="514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3069451692" sldId="515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1809647592" sldId="516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1701096527" sldId="517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1141821811" sldId="518"/>
        </pc:sldMkLst>
      </pc:sldChg>
      <pc:sldChg chg="del">
        <pc:chgData name="Matthieu De Mari" userId="dfb708c9-d8dc-439f-9a3b-c772bf4a311c" providerId="ADAL" clId="{E03B2E52-244F-419C-AB4E-C49981FD5CA8}" dt="2023-04-08T08:00:12.174" v="7" actId="47"/>
        <pc:sldMkLst>
          <pc:docMk/>
          <pc:sldMk cId="3673468642" sldId="519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2791018726" sldId="520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3358970597" sldId="521"/>
        </pc:sldMkLst>
      </pc:sldChg>
      <pc:sldChg chg="del">
        <pc:chgData name="Matthieu De Mari" userId="dfb708c9-d8dc-439f-9a3b-c772bf4a311c" providerId="ADAL" clId="{E03B2E52-244F-419C-AB4E-C49981FD5CA8}" dt="2023-04-08T08:00:15.972" v="10" actId="47"/>
        <pc:sldMkLst>
          <pc:docMk/>
          <pc:sldMk cId="4076533536" sldId="522"/>
        </pc:sldMkLst>
      </pc:sldChg>
      <pc:sldChg chg="del">
        <pc:chgData name="Matthieu De Mari" userId="dfb708c9-d8dc-439f-9a3b-c772bf4a311c" providerId="ADAL" clId="{E03B2E52-244F-419C-AB4E-C49981FD5CA8}" dt="2023-04-08T08:00:15.972" v="10" actId="47"/>
        <pc:sldMkLst>
          <pc:docMk/>
          <pc:sldMk cId="1833340061" sldId="523"/>
        </pc:sldMkLst>
      </pc:sldChg>
      <pc:sldChg chg="del">
        <pc:chgData name="Matthieu De Mari" userId="dfb708c9-d8dc-439f-9a3b-c772bf4a311c" providerId="ADAL" clId="{E03B2E52-244F-419C-AB4E-C49981FD5CA8}" dt="2023-04-08T08:01:55.439" v="60" actId="47"/>
        <pc:sldMkLst>
          <pc:docMk/>
          <pc:sldMk cId="399777445" sldId="524"/>
        </pc:sldMkLst>
      </pc:sldChg>
      <pc:sldChg chg="del">
        <pc:chgData name="Matthieu De Mari" userId="dfb708c9-d8dc-439f-9a3b-c772bf4a311c" providerId="ADAL" clId="{E03B2E52-244F-419C-AB4E-C49981FD5CA8}" dt="2023-04-08T08:00:14.782" v="9" actId="47"/>
        <pc:sldMkLst>
          <pc:docMk/>
          <pc:sldMk cId="2511886125" sldId="525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3643749606" sldId="526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4182342499" sldId="527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4132539858" sldId="528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1760165752" sldId="529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3327038882" sldId="530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515919570" sldId="531"/>
        </pc:sldMkLst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2690286840" sldId="533"/>
        </pc:sldMkLst>
      </pc:sldChg>
      <pc:sldChg chg="modSp mod">
        <pc:chgData name="Matthieu De Mari" userId="dfb708c9-d8dc-439f-9a3b-c772bf4a311c" providerId="ADAL" clId="{E03B2E52-244F-419C-AB4E-C49981FD5CA8}" dt="2023-04-08T11:44:50.425" v="5569"/>
        <pc:sldMkLst>
          <pc:docMk/>
          <pc:sldMk cId="1607593377" sldId="534"/>
        </pc:sldMkLst>
        <pc:spChg chg="mod">
          <ac:chgData name="Matthieu De Mari" userId="dfb708c9-d8dc-439f-9a3b-c772bf4a311c" providerId="ADAL" clId="{E03B2E52-244F-419C-AB4E-C49981FD5CA8}" dt="2023-04-08T11:44:50.425" v="5569"/>
          <ac:spMkLst>
            <pc:docMk/>
            <pc:sldMk cId="1607593377" sldId="534"/>
            <ac:spMk id="3" creationId="{78053446-C600-4EAD-8161-EB9D925C5227}"/>
          </ac:spMkLst>
        </pc:spChg>
      </pc:sldChg>
      <pc:sldChg chg="del">
        <pc:chgData name="Matthieu De Mari" userId="dfb708c9-d8dc-439f-9a3b-c772bf4a311c" providerId="ADAL" clId="{E03B2E52-244F-419C-AB4E-C49981FD5CA8}" dt="2023-04-08T08:00:13.199" v="8" actId="47"/>
        <pc:sldMkLst>
          <pc:docMk/>
          <pc:sldMk cId="2038550404" sldId="535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685465814" sldId="541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776887393" sldId="542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2582824255" sldId="543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3948257976" sldId="544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248439847" sldId="545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671526785" sldId="546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3675315212" sldId="547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2634705324" sldId="548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290163072" sldId="549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939398046" sldId="550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2529192679" sldId="551"/>
        </pc:sldMkLst>
      </pc:sldChg>
      <pc:sldChg chg="del">
        <pc:chgData name="Matthieu De Mari" userId="dfb708c9-d8dc-439f-9a3b-c772bf4a311c" providerId="ADAL" clId="{E03B2E52-244F-419C-AB4E-C49981FD5CA8}" dt="2023-04-08T08:01:50.405" v="57" actId="47"/>
        <pc:sldMkLst>
          <pc:docMk/>
          <pc:sldMk cId="278003215" sldId="552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1970150408" sldId="553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2275015547" sldId="554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2441655716" sldId="555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3289215169" sldId="556"/>
        </pc:sldMkLst>
      </pc:sldChg>
      <pc:sldChg chg="del">
        <pc:chgData name="Matthieu De Mari" userId="dfb708c9-d8dc-439f-9a3b-c772bf4a311c" providerId="ADAL" clId="{E03B2E52-244F-419C-AB4E-C49981FD5CA8}" dt="2023-04-08T08:01:52.421" v="58" actId="47"/>
        <pc:sldMkLst>
          <pc:docMk/>
          <pc:sldMk cId="2477708256" sldId="557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1510176387" sldId="558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800400488" sldId="559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3871033695" sldId="560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118994326" sldId="561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4195373058" sldId="562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2866197105" sldId="563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414632623" sldId="564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1643076608" sldId="565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3272609176" sldId="566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3182056430" sldId="567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2948095588" sldId="568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4290530114" sldId="569"/>
        </pc:sldMkLst>
      </pc:sldChg>
      <pc:sldChg chg="del">
        <pc:chgData name="Matthieu De Mari" userId="dfb708c9-d8dc-439f-9a3b-c772bf4a311c" providerId="ADAL" clId="{E03B2E52-244F-419C-AB4E-C49981FD5CA8}" dt="2023-04-08T08:01:56.905" v="61" actId="47"/>
        <pc:sldMkLst>
          <pc:docMk/>
          <pc:sldMk cId="1222223045" sldId="570"/>
        </pc:sldMkLst>
      </pc:sldChg>
      <pc:sldChg chg="del">
        <pc:chgData name="Matthieu De Mari" userId="dfb708c9-d8dc-439f-9a3b-c772bf4a311c" providerId="ADAL" clId="{E03B2E52-244F-419C-AB4E-C49981FD5CA8}" dt="2023-04-08T08:01:43.660" v="54" actId="47"/>
        <pc:sldMkLst>
          <pc:docMk/>
          <pc:sldMk cId="1037892403" sldId="571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3725586703" sldId="572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868804947" sldId="573"/>
        </pc:sldMkLst>
      </pc:sldChg>
      <pc:sldChg chg="del">
        <pc:chgData name="Matthieu De Mari" userId="dfb708c9-d8dc-439f-9a3b-c772bf4a311c" providerId="ADAL" clId="{E03B2E52-244F-419C-AB4E-C49981FD5CA8}" dt="2023-04-08T08:01:45.573" v="55" actId="47"/>
        <pc:sldMkLst>
          <pc:docMk/>
          <pc:sldMk cId="593854342" sldId="574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757317932" sldId="575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999135589" sldId="576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3908765729" sldId="577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3791026620" sldId="578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3336211952" sldId="579"/>
        </pc:sldMkLst>
      </pc:sldChg>
      <pc:sldChg chg="del">
        <pc:chgData name="Matthieu De Mari" userId="dfb708c9-d8dc-439f-9a3b-c772bf4a311c" providerId="ADAL" clId="{E03B2E52-244F-419C-AB4E-C49981FD5CA8}" dt="2023-04-08T08:01:53.810" v="59" actId="47"/>
        <pc:sldMkLst>
          <pc:docMk/>
          <pc:sldMk cId="1320620905" sldId="580"/>
        </pc:sldMkLst>
      </pc:sldChg>
      <pc:sldChg chg="modSp del mod">
        <pc:chgData name="Matthieu De Mari" userId="dfb708c9-d8dc-439f-9a3b-c772bf4a311c" providerId="ADAL" clId="{E03B2E52-244F-419C-AB4E-C49981FD5CA8}" dt="2023-04-08T11:47:28.032" v="5684" actId="47"/>
        <pc:sldMkLst>
          <pc:docMk/>
          <pc:sldMk cId="2886394644" sldId="581"/>
        </pc:sldMkLst>
        <pc:spChg chg="mod">
          <ac:chgData name="Matthieu De Mari" userId="dfb708c9-d8dc-439f-9a3b-c772bf4a311c" providerId="ADAL" clId="{E03B2E52-244F-419C-AB4E-C49981FD5CA8}" dt="2023-04-08T08:01:39.622" v="53" actId="20577"/>
          <ac:spMkLst>
            <pc:docMk/>
            <pc:sldMk cId="2886394644" sldId="581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E03B2E52-244F-419C-AB4E-C49981FD5CA8}" dt="2023-04-08T08:00:06.846" v="1" actId="47"/>
        <pc:sldMkLst>
          <pc:docMk/>
          <pc:sldMk cId="1937848456" sldId="582"/>
        </pc:sldMkLst>
      </pc:sldChg>
      <pc:sldChg chg="modSp new mod">
        <pc:chgData name="Matthieu De Mari" userId="dfb708c9-d8dc-439f-9a3b-c772bf4a311c" providerId="ADAL" clId="{E03B2E52-244F-419C-AB4E-C49981FD5CA8}" dt="2023-04-08T08:13:37.516" v="230" actId="20577"/>
        <pc:sldMkLst>
          <pc:docMk/>
          <pc:sldMk cId="2434913568" sldId="582"/>
        </pc:sldMkLst>
        <pc:spChg chg="mod">
          <ac:chgData name="Matthieu De Mari" userId="dfb708c9-d8dc-439f-9a3b-c772bf4a311c" providerId="ADAL" clId="{E03B2E52-244F-419C-AB4E-C49981FD5CA8}" dt="2023-04-08T08:11:57.293" v="110" actId="20577"/>
          <ac:spMkLst>
            <pc:docMk/>
            <pc:sldMk cId="2434913568" sldId="582"/>
            <ac:spMk id="2" creationId="{D169B4A1-B5B3-454D-A1F5-72CCE087DB84}"/>
          </ac:spMkLst>
        </pc:spChg>
        <pc:spChg chg="mod">
          <ac:chgData name="Matthieu De Mari" userId="dfb708c9-d8dc-439f-9a3b-c772bf4a311c" providerId="ADAL" clId="{E03B2E52-244F-419C-AB4E-C49981FD5CA8}" dt="2023-04-08T08:13:37.516" v="230" actId="20577"/>
          <ac:spMkLst>
            <pc:docMk/>
            <pc:sldMk cId="2434913568" sldId="582"/>
            <ac:spMk id="3" creationId="{F04B59F1-5EC7-FCC5-083B-63A4D8CCB8E1}"/>
          </ac:spMkLst>
        </pc:spChg>
      </pc:sldChg>
      <pc:sldChg chg="modSp new mod">
        <pc:chgData name="Matthieu De Mari" userId="dfb708c9-d8dc-439f-9a3b-c772bf4a311c" providerId="ADAL" clId="{E03B2E52-244F-419C-AB4E-C49981FD5CA8}" dt="2023-04-08T08:15:57.780" v="380" actId="20577"/>
        <pc:sldMkLst>
          <pc:docMk/>
          <pc:sldMk cId="2346965948" sldId="583"/>
        </pc:sldMkLst>
        <pc:spChg chg="mod">
          <ac:chgData name="Matthieu De Mari" userId="dfb708c9-d8dc-439f-9a3b-c772bf4a311c" providerId="ADAL" clId="{E03B2E52-244F-419C-AB4E-C49981FD5CA8}" dt="2023-04-08T08:13:50.379" v="277" actId="20577"/>
          <ac:spMkLst>
            <pc:docMk/>
            <pc:sldMk cId="2346965948" sldId="583"/>
            <ac:spMk id="2" creationId="{3DDA4FD9-198F-0AE8-CF76-80E50C0BDAC1}"/>
          </ac:spMkLst>
        </pc:spChg>
        <pc:spChg chg="mod">
          <ac:chgData name="Matthieu De Mari" userId="dfb708c9-d8dc-439f-9a3b-c772bf4a311c" providerId="ADAL" clId="{E03B2E52-244F-419C-AB4E-C49981FD5CA8}" dt="2023-04-08T08:15:57.780" v="380" actId="20577"/>
          <ac:spMkLst>
            <pc:docMk/>
            <pc:sldMk cId="2346965948" sldId="583"/>
            <ac:spMk id="3" creationId="{9E8DD4B8-2D42-0F82-2468-751C67E0A463}"/>
          </ac:spMkLst>
        </pc:spChg>
      </pc:sldChg>
      <pc:sldChg chg="modSp add mod">
        <pc:chgData name="Matthieu De Mari" userId="dfb708c9-d8dc-439f-9a3b-c772bf4a311c" providerId="ADAL" clId="{E03B2E52-244F-419C-AB4E-C49981FD5CA8}" dt="2023-04-08T08:24:08.350" v="475" actId="20577"/>
        <pc:sldMkLst>
          <pc:docMk/>
          <pc:sldMk cId="3651028464" sldId="584"/>
        </pc:sldMkLst>
        <pc:spChg chg="mod">
          <ac:chgData name="Matthieu De Mari" userId="dfb708c9-d8dc-439f-9a3b-c772bf4a311c" providerId="ADAL" clId="{E03B2E52-244F-419C-AB4E-C49981FD5CA8}" dt="2023-04-08T08:16:15.375" v="408" actId="20577"/>
          <ac:spMkLst>
            <pc:docMk/>
            <pc:sldMk cId="3651028464" sldId="584"/>
            <ac:spMk id="2" creationId="{3DDA4FD9-198F-0AE8-CF76-80E50C0BDAC1}"/>
          </ac:spMkLst>
        </pc:spChg>
        <pc:spChg chg="mod">
          <ac:chgData name="Matthieu De Mari" userId="dfb708c9-d8dc-439f-9a3b-c772bf4a311c" providerId="ADAL" clId="{E03B2E52-244F-419C-AB4E-C49981FD5CA8}" dt="2023-04-08T08:24:08.350" v="475" actId="20577"/>
          <ac:spMkLst>
            <pc:docMk/>
            <pc:sldMk cId="3651028464" sldId="584"/>
            <ac:spMk id="3" creationId="{9E8DD4B8-2D42-0F82-2468-751C67E0A463}"/>
          </ac:spMkLst>
        </pc:spChg>
      </pc:sldChg>
      <pc:sldChg chg="addSp delSp modSp new mod modClrScheme chgLayout">
        <pc:chgData name="Matthieu De Mari" userId="dfb708c9-d8dc-439f-9a3b-c772bf4a311c" providerId="ADAL" clId="{E03B2E52-244F-419C-AB4E-C49981FD5CA8}" dt="2023-04-08T10:15:24.634" v="1112" actId="20577"/>
        <pc:sldMkLst>
          <pc:docMk/>
          <pc:sldMk cId="1861777367" sldId="585"/>
        </pc:sldMkLst>
        <pc:spChg chg="mod ord">
          <ac:chgData name="Matthieu De Mari" userId="dfb708c9-d8dc-439f-9a3b-c772bf4a311c" providerId="ADAL" clId="{E03B2E52-244F-419C-AB4E-C49981FD5CA8}" dt="2023-04-08T08:24:36.502" v="534" actId="700"/>
          <ac:spMkLst>
            <pc:docMk/>
            <pc:sldMk cId="1861777367" sldId="585"/>
            <ac:spMk id="2" creationId="{5AAC8EA5-629A-EE9F-AD3D-2FE92A6559A1}"/>
          </ac:spMkLst>
        </pc:spChg>
        <pc:spChg chg="del mod ord">
          <ac:chgData name="Matthieu De Mari" userId="dfb708c9-d8dc-439f-9a3b-c772bf4a311c" providerId="ADAL" clId="{E03B2E52-244F-419C-AB4E-C49981FD5CA8}" dt="2023-04-08T08:24:36.502" v="534" actId="700"/>
          <ac:spMkLst>
            <pc:docMk/>
            <pc:sldMk cId="1861777367" sldId="585"/>
            <ac:spMk id="3" creationId="{25C013D0-DFA6-38D0-B9DB-498F0D70F357}"/>
          </ac:spMkLst>
        </pc:spChg>
        <pc:spChg chg="add mod ord">
          <ac:chgData name="Matthieu De Mari" userId="dfb708c9-d8dc-439f-9a3b-c772bf4a311c" providerId="ADAL" clId="{E03B2E52-244F-419C-AB4E-C49981FD5CA8}" dt="2023-04-08T10:15:24.634" v="1112" actId="20577"/>
          <ac:spMkLst>
            <pc:docMk/>
            <pc:sldMk cId="1861777367" sldId="585"/>
            <ac:spMk id="4" creationId="{D0F3FD9E-611A-0513-DA24-01C1C2CC238C}"/>
          </ac:spMkLst>
        </pc:spChg>
        <pc:spChg chg="add del mod ord">
          <ac:chgData name="Matthieu De Mari" userId="dfb708c9-d8dc-439f-9a3b-c772bf4a311c" providerId="ADAL" clId="{E03B2E52-244F-419C-AB4E-C49981FD5CA8}" dt="2023-04-08T10:12:57.522" v="946" actId="478"/>
          <ac:spMkLst>
            <pc:docMk/>
            <pc:sldMk cId="1861777367" sldId="585"/>
            <ac:spMk id="5" creationId="{1C707707-6E8A-BA0C-9300-0A962D2119D0}"/>
          </ac:spMkLst>
        </pc:spChg>
        <pc:picChg chg="add mod">
          <ac:chgData name="Matthieu De Mari" userId="dfb708c9-d8dc-439f-9a3b-c772bf4a311c" providerId="ADAL" clId="{E03B2E52-244F-419C-AB4E-C49981FD5CA8}" dt="2023-04-08T10:13:18.661" v="951" actId="1076"/>
          <ac:picMkLst>
            <pc:docMk/>
            <pc:sldMk cId="1861777367" sldId="585"/>
            <ac:picMk id="7" creationId="{26E4133D-E5CA-1E2F-A36D-4E69259AA189}"/>
          </ac:picMkLst>
        </pc:picChg>
      </pc:sldChg>
      <pc:sldChg chg="new del">
        <pc:chgData name="Matthieu De Mari" userId="dfb708c9-d8dc-439f-9a3b-c772bf4a311c" providerId="ADAL" clId="{E03B2E52-244F-419C-AB4E-C49981FD5CA8}" dt="2023-04-08T08:24:41.497" v="536" actId="47"/>
        <pc:sldMkLst>
          <pc:docMk/>
          <pc:sldMk cId="1843638437" sldId="586"/>
        </pc:sldMkLst>
      </pc:sldChg>
      <pc:sldChg chg="add del">
        <pc:chgData name="Matthieu De Mari" userId="dfb708c9-d8dc-439f-9a3b-c772bf4a311c" providerId="ADAL" clId="{E03B2E52-244F-419C-AB4E-C49981FD5CA8}" dt="2023-04-08T10:12:59.361" v="947" actId="47"/>
        <pc:sldMkLst>
          <pc:docMk/>
          <pc:sldMk cId="3862429343" sldId="586"/>
        </pc:sldMkLst>
      </pc:sldChg>
      <pc:sldChg chg="addSp delSp modSp add mod">
        <pc:chgData name="Matthieu De Mari" userId="dfb708c9-d8dc-439f-9a3b-c772bf4a311c" providerId="ADAL" clId="{E03B2E52-244F-419C-AB4E-C49981FD5CA8}" dt="2023-04-08T10:17:40.913" v="1445" actId="20577"/>
        <pc:sldMkLst>
          <pc:docMk/>
          <pc:sldMk cId="3252383260" sldId="587"/>
        </pc:sldMkLst>
        <pc:spChg chg="mod">
          <ac:chgData name="Matthieu De Mari" userId="dfb708c9-d8dc-439f-9a3b-c772bf4a311c" providerId="ADAL" clId="{E03B2E52-244F-419C-AB4E-C49981FD5CA8}" dt="2023-04-08T08:38:09.896" v="557" actId="20577"/>
          <ac:spMkLst>
            <pc:docMk/>
            <pc:sldMk cId="3252383260" sldId="587"/>
            <ac:spMk id="2" creationId="{5AAC8EA5-629A-EE9F-AD3D-2FE92A6559A1}"/>
          </ac:spMkLst>
        </pc:spChg>
        <pc:spChg chg="mod">
          <ac:chgData name="Matthieu De Mari" userId="dfb708c9-d8dc-439f-9a3b-c772bf4a311c" providerId="ADAL" clId="{E03B2E52-244F-419C-AB4E-C49981FD5CA8}" dt="2023-04-08T10:17:40.913" v="1445" actId="20577"/>
          <ac:spMkLst>
            <pc:docMk/>
            <pc:sldMk cId="3252383260" sldId="587"/>
            <ac:spMk id="4" creationId="{D0F3FD9E-611A-0513-DA24-01C1C2CC238C}"/>
          </ac:spMkLst>
        </pc:spChg>
        <pc:spChg chg="del">
          <ac:chgData name="Matthieu De Mari" userId="dfb708c9-d8dc-439f-9a3b-c772bf4a311c" providerId="ADAL" clId="{E03B2E52-244F-419C-AB4E-C49981FD5CA8}" dt="2023-04-08T10:16:59.016" v="1341" actId="478"/>
          <ac:spMkLst>
            <pc:docMk/>
            <pc:sldMk cId="3252383260" sldId="587"/>
            <ac:spMk id="5" creationId="{1C707707-6E8A-BA0C-9300-0A962D2119D0}"/>
          </ac:spMkLst>
        </pc:spChg>
        <pc:picChg chg="add mod">
          <ac:chgData name="Matthieu De Mari" userId="dfb708c9-d8dc-439f-9a3b-c772bf4a311c" providerId="ADAL" clId="{E03B2E52-244F-419C-AB4E-C49981FD5CA8}" dt="2023-04-08T10:17:39.249" v="1439" actId="1038"/>
          <ac:picMkLst>
            <pc:docMk/>
            <pc:sldMk cId="3252383260" sldId="587"/>
            <ac:picMk id="6" creationId="{A0FD16AD-C3AE-232D-85EC-0A78006CE95E}"/>
          </ac:picMkLst>
        </pc:picChg>
      </pc:sldChg>
      <pc:sldChg chg="addSp delSp modSp add mod">
        <pc:chgData name="Matthieu De Mari" userId="dfb708c9-d8dc-439f-9a3b-c772bf4a311c" providerId="ADAL" clId="{E03B2E52-244F-419C-AB4E-C49981FD5CA8}" dt="2023-04-08T10:18:48.840" v="1631" actId="20577"/>
        <pc:sldMkLst>
          <pc:docMk/>
          <pc:sldMk cId="2892640342" sldId="588"/>
        </pc:sldMkLst>
        <pc:spChg chg="mod">
          <ac:chgData name="Matthieu De Mari" userId="dfb708c9-d8dc-439f-9a3b-c772bf4a311c" providerId="ADAL" clId="{E03B2E52-244F-419C-AB4E-C49981FD5CA8}" dt="2023-04-08T10:18:48.840" v="1631" actId="20577"/>
          <ac:spMkLst>
            <pc:docMk/>
            <pc:sldMk cId="2892640342" sldId="588"/>
            <ac:spMk id="4" creationId="{D0F3FD9E-611A-0513-DA24-01C1C2CC238C}"/>
          </ac:spMkLst>
        </pc:spChg>
        <pc:spChg chg="del">
          <ac:chgData name="Matthieu De Mari" userId="dfb708c9-d8dc-439f-9a3b-c772bf4a311c" providerId="ADAL" clId="{E03B2E52-244F-419C-AB4E-C49981FD5CA8}" dt="2023-04-08T10:18:10.792" v="1572" actId="478"/>
          <ac:spMkLst>
            <pc:docMk/>
            <pc:sldMk cId="2892640342" sldId="588"/>
            <ac:spMk id="5" creationId="{1C707707-6E8A-BA0C-9300-0A962D2119D0}"/>
          </ac:spMkLst>
        </pc:spChg>
        <pc:picChg chg="add mod">
          <ac:chgData name="Matthieu De Mari" userId="dfb708c9-d8dc-439f-9a3b-c772bf4a311c" providerId="ADAL" clId="{E03B2E52-244F-419C-AB4E-C49981FD5CA8}" dt="2023-04-08T10:18:34.348" v="1578" actId="1076"/>
          <ac:picMkLst>
            <pc:docMk/>
            <pc:sldMk cId="2892640342" sldId="588"/>
            <ac:picMk id="6" creationId="{54B915EF-01AC-80DE-03B9-497AEF1E506E}"/>
          </ac:picMkLst>
        </pc:picChg>
      </pc:sldChg>
      <pc:sldChg chg="addSp delSp modSp add mod modClrScheme chgLayout">
        <pc:chgData name="Matthieu De Mari" userId="dfb708c9-d8dc-439f-9a3b-c772bf4a311c" providerId="ADAL" clId="{E03B2E52-244F-419C-AB4E-C49981FD5CA8}" dt="2023-04-08T10:19:32.045" v="1648" actId="20577"/>
        <pc:sldMkLst>
          <pc:docMk/>
          <pc:sldMk cId="3385248089" sldId="589"/>
        </pc:sldMkLst>
        <pc:spChg chg="mod ord">
          <ac:chgData name="Matthieu De Mari" userId="dfb708c9-d8dc-439f-9a3b-c772bf4a311c" providerId="ADAL" clId="{E03B2E52-244F-419C-AB4E-C49981FD5CA8}" dt="2023-04-08T08:38:23.035" v="586" actId="700"/>
          <ac:spMkLst>
            <pc:docMk/>
            <pc:sldMk cId="3385248089" sldId="589"/>
            <ac:spMk id="2" creationId="{5AAC8EA5-629A-EE9F-AD3D-2FE92A6559A1}"/>
          </ac:spMkLst>
        </pc:spChg>
        <pc:spChg chg="add mod ord">
          <ac:chgData name="Matthieu De Mari" userId="dfb708c9-d8dc-439f-9a3b-c772bf4a311c" providerId="ADAL" clId="{E03B2E52-244F-419C-AB4E-C49981FD5CA8}" dt="2023-04-08T10:19:32.045" v="1648" actId="20577"/>
          <ac:spMkLst>
            <pc:docMk/>
            <pc:sldMk cId="3385248089" sldId="589"/>
            <ac:spMk id="3" creationId="{805BEDD4-DD80-782C-CA60-EB034BD30B11}"/>
          </ac:spMkLst>
        </pc:spChg>
        <pc:spChg chg="del mod ord">
          <ac:chgData name="Matthieu De Mari" userId="dfb708c9-d8dc-439f-9a3b-c772bf4a311c" providerId="ADAL" clId="{E03B2E52-244F-419C-AB4E-C49981FD5CA8}" dt="2023-04-08T08:38:23.035" v="586" actId="700"/>
          <ac:spMkLst>
            <pc:docMk/>
            <pc:sldMk cId="3385248089" sldId="589"/>
            <ac:spMk id="4" creationId="{D0F3FD9E-611A-0513-DA24-01C1C2CC238C}"/>
          </ac:spMkLst>
        </pc:spChg>
        <pc:spChg chg="del">
          <ac:chgData name="Matthieu De Mari" userId="dfb708c9-d8dc-439f-9a3b-c772bf4a311c" providerId="ADAL" clId="{E03B2E52-244F-419C-AB4E-C49981FD5CA8}" dt="2023-04-08T08:38:23.035" v="586" actId="700"/>
          <ac:spMkLst>
            <pc:docMk/>
            <pc:sldMk cId="3385248089" sldId="589"/>
            <ac:spMk id="5" creationId="{1C707707-6E8A-BA0C-9300-0A962D2119D0}"/>
          </ac:spMkLst>
        </pc:spChg>
      </pc:sldChg>
      <pc:sldChg chg="modSp new mod">
        <pc:chgData name="Matthieu De Mari" userId="dfb708c9-d8dc-439f-9a3b-c772bf4a311c" providerId="ADAL" clId="{E03B2E52-244F-419C-AB4E-C49981FD5CA8}" dt="2023-04-08T11:20:15.378" v="2528" actId="20577"/>
        <pc:sldMkLst>
          <pc:docMk/>
          <pc:sldMk cId="2030928672" sldId="590"/>
        </pc:sldMkLst>
        <pc:spChg chg="mod">
          <ac:chgData name="Matthieu De Mari" userId="dfb708c9-d8dc-439f-9a3b-c772bf4a311c" providerId="ADAL" clId="{E03B2E52-244F-419C-AB4E-C49981FD5CA8}" dt="2023-04-08T11:18:27.642" v="2085" actId="20577"/>
          <ac:spMkLst>
            <pc:docMk/>
            <pc:sldMk cId="2030928672" sldId="590"/>
            <ac:spMk id="2" creationId="{A213AC7E-A148-DFE4-2E47-4805D33CF788}"/>
          </ac:spMkLst>
        </pc:spChg>
        <pc:spChg chg="mod">
          <ac:chgData name="Matthieu De Mari" userId="dfb708c9-d8dc-439f-9a3b-c772bf4a311c" providerId="ADAL" clId="{E03B2E52-244F-419C-AB4E-C49981FD5CA8}" dt="2023-04-08T11:20:15.378" v="2528" actId="20577"/>
          <ac:spMkLst>
            <pc:docMk/>
            <pc:sldMk cId="2030928672" sldId="590"/>
            <ac:spMk id="3" creationId="{108496A0-B839-6E3A-99AC-C0A3D2464E9D}"/>
          </ac:spMkLst>
        </pc:spChg>
      </pc:sldChg>
      <pc:sldChg chg="addSp delSp modSp new mod modClrScheme chgLayout">
        <pc:chgData name="Matthieu De Mari" userId="dfb708c9-d8dc-439f-9a3b-c772bf4a311c" providerId="ADAL" clId="{E03B2E52-244F-419C-AB4E-C49981FD5CA8}" dt="2023-04-08T11:33:26.702" v="4340" actId="478"/>
        <pc:sldMkLst>
          <pc:docMk/>
          <pc:sldMk cId="2200457387" sldId="591"/>
        </pc:sldMkLst>
        <pc:spChg chg="mod ord">
          <ac:chgData name="Matthieu De Mari" userId="dfb708c9-d8dc-439f-9a3b-c772bf4a311c" providerId="ADAL" clId="{E03B2E52-244F-419C-AB4E-C49981FD5CA8}" dt="2023-04-08T11:32:10.169" v="4120" actId="700"/>
          <ac:spMkLst>
            <pc:docMk/>
            <pc:sldMk cId="2200457387" sldId="591"/>
            <ac:spMk id="2" creationId="{2B510219-4491-F0A7-FDC3-EA9F53E5A86D}"/>
          </ac:spMkLst>
        </pc:spChg>
        <pc:spChg chg="del mod ord">
          <ac:chgData name="Matthieu De Mari" userId="dfb708c9-d8dc-439f-9a3b-c772bf4a311c" providerId="ADAL" clId="{E03B2E52-244F-419C-AB4E-C49981FD5CA8}" dt="2023-04-08T11:32:10.169" v="4120" actId="700"/>
          <ac:spMkLst>
            <pc:docMk/>
            <pc:sldMk cId="2200457387" sldId="591"/>
            <ac:spMk id="3" creationId="{65DEE281-F97D-8BF2-250E-BD8824201D12}"/>
          </ac:spMkLst>
        </pc:spChg>
        <pc:spChg chg="add mod ord">
          <ac:chgData name="Matthieu De Mari" userId="dfb708c9-d8dc-439f-9a3b-c772bf4a311c" providerId="ADAL" clId="{E03B2E52-244F-419C-AB4E-C49981FD5CA8}" dt="2023-04-08T11:33:26.076" v="4339" actId="20577"/>
          <ac:spMkLst>
            <pc:docMk/>
            <pc:sldMk cId="2200457387" sldId="591"/>
            <ac:spMk id="4" creationId="{63EE2511-2685-BC6B-0377-B40C1EDD64A7}"/>
          </ac:spMkLst>
        </pc:spChg>
        <pc:spChg chg="add del mod ord">
          <ac:chgData name="Matthieu De Mari" userId="dfb708c9-d8dc-439f-9a3b-c772bf4a311c" providerId="ADAL" clId="{E03B2E52-244F-419C-AB4E-C49981FD5CA8}" dt="2023-04-08T11:32:45.778" v="4258" actId="478"/>
          <ac:spMkLst>
            <pc:docMk/>
            <pc:sldMk cId="2200457387" sldId="591"/>
            <ac:spMk id="5" creationId="{7ACD8496-AF45-4E97-D509-80781F4EE44F}"/>
          </ac:spMkLst>
        </pc:spChg>
        <pc:picChg chg="add mod">
          <ac:chgData name="Matthieu De Mari" userId="dfb708c9-d8dc-439f-9a3b-c772bf4a311c" providerId="ADAL" clId="{E03B2E52-244F-419C-AB4E-C49981FD5CA8}" dt="2023-04-08T11:32:50.829" v="4262" actId="1076"/>
          <ac:picMkLst>
            <pc:docMk/>
            <pc:sldMk cId="2200457387" sldId="591"/>
            <ac:picMk id="7" creationId="{85611637-184B-DBF5-42D8-41D4D24CB711}"/>
          </ac:picMkLst>
        </pc:picChg>
        <pc:picChg chg="add del mod">
          <ac:chgData name="Matthieu De Mari" userId="dfb708c9-d8dc-439f-9a3b-c772bf4a311c" providerId="ADAL" clId="{E03B2E52-244F-419C-AB4E-C49981FD5CA8}" dt="2023-04-08T11:33:26.702" v="4340" actId="478"/>
          <ac:picMkLst>
            <pc:docMk/>
            <pc:sldMk cId="2200457387" sldId="591"/>
            <ac:picMk id="9" creationId="{9290E773-84C6-8303-BD02-C6F886D733AB}"/>
          </ac:picMkLst>
        </pc:picChg>
      </pc:sldChg>
      <pc:sldChg chg="delSp new del mod">
        <pc:chgData name="Matthieu De Mari" userId="dfb708c9-d8dc-439f-9a3b-c772bf4a311c" providerId="ADAL" clId="{E03B2E52-244F-419C-AB4E-C49981FD5CA8}" dt="2023-04-08T11:42:36.052" v="5191" actId="47"/>
        <pc:sldMkLst>
          <pc:docMk/>
          <pc:sldMk cId="1944105635" sldId="592"/>
        </pc:sldMkLst>
        <pc:spChg chg="del">
          <ac:chgData name="Matthieu De Mari" userId="dfb708c9-d8dc-439f-9a3b-c772bf4a311c" providerId="ADAL" clId="{E03B2E52-244F-419C-AB4E-C49981FD5CA8}" dt="2023-04-08T11:42:02.563" v="5181" actId="478"/>
          <ac:spMkLst>
            <pc:docMk/>
            <pc:sldMk cId="1944105635" sldId="592"/>
            <ac:spMk id="2" creationId="{5B5E08CD-0ACB-2BCE-2692-10872C88E144}"/>
          </ac:spMkLst>
        </pc:spChg>
        <pc:spChg chg="del">
          <ac:chgData name="Matthieu De Mari" userId="dfb708c9-d8dc-439f-9a3b-c772bf4a311c" providerId="ADAL" clId="{E03B2E52-244F-419C-AB4E-C49981FD5CA8}" dt="2023-04-08T11:42:03.242" v="5182" actId="478"/>
          <ac:spMkLst>
            <pc:docMk/>
            <pc:sldMk cId="1944105635" sldId="592"/>
            <ac:spMk id="3" creationId="{FD2C1271-5EC0-B4C4-5B93-5FFD5DD66512}"/>
          </ac:spMkLst>
        </pc:spChg>
      </pc:sldChg>
      <pc:sldChg chg="new del">
        <pc:chgData name="Matthieu De Mari" userId="dfb708c9-d8dc-439f-9a3b-c772bf4a311c" providerId="ADAL" clId="{E03B2E52-244F-419C-AB4E-C49981FD5CA8}" dt="2023-04-08T11:42:38.010" v="5192" actId="47"/>
        <pc:sldMkLst>
          <pc:docMk/>
          <pc:sldMk cId="3968077811" sldId="593"/>
        </pc:sldMkLst>
      </pc:sldChg>
      <pc:sldChg chg="addSp delSp modSp add mod">
        <pc:chgData name="Matthieu De Mari" userId="dfb708c9-d8dc-439f-9a3b-c772bf4a311c" providerId="ADAL" clId="{E03B2E52-244F-419C-AB4E-C49981FD5CA8}" dt="2023-04-08T10:15:30.725" v="1113"/>
        <pc:sldMkLst>
          <pc:docMk/>
          <pc:sldMk cId="2930095963" sldId="594"/>
        </pc:sldMkLst>
        <pc:spChg chg="mod">
          <ac:chgData name="Matthieu De Mari" userId="dfb708c9-d8dc-439f-9a3b-c772bf4a311c" providerId="ADAL" clId="{E03B2E52-244F-419C-AB4E-C49981FD5CA8}" dt="2023-04-08T10:15:30.725" v="1113"/>
          <ac:spMkLst>
            <pc:docMk/>
            <pc:sldMk cId="2930095963" sldId="594"/>
            <ac:spMk id="4" creationId="{D0F3FD9E-611A-0513-DA24-01C1C2CC238C}"/>
          </ac:spMkLst>
        </pc:spChg>
        <pc:picChg chg="add mod">
          <ac:chgData name="Matthieu De Mari" userId="dfb708c9-d8dc-439f-9a3b-c772bf4a311c" providerId="ADAL" clId="{E03B2E52-244F-419C-AB4E-C49981FD5CA8}" dt="2023-04-08T10:14:29.953" v="1082" actId="1036"/>
          <ac:picMkLst>
            <pc:docMk/>
            <pc:sldMk cId="2930095963" sldId="594"/>
            <ac:picMk id="5" creationId="{73FBD441-7699-FE55-A3B4-47365BA0A5CE}"/>
          </ac:picMkLst>
        </pc:picChg>
        <pc:picChg chg="del">
          <ac:chgData name="Matthieu De Mari" userId="dfb708c9-d8dc-439f-9a3b-c772bf4a311c" providerId="ADAL" clId="{E03B2E52-244F-419C-AB4E-C49981FD5CA8}" dt="2023-04-08T10:14:25.521" v="1043" actId="478"/>
          <ac:picMkLst>
            <pc:docMk/>
            <pc:sldMk cId="2930095963" sldId="594"/>
            <ac:picMk id="7" creationId="{26E4133D-E5CA-1E2F-A36D-4E69259AA189}"/>
          </ac:picMkLst>
        </pc:picChg>
      </pc:sldChg>
      <pc:sldChg chg="delSp modSp add mod ord modClrScheme chgLayout">
        <pc:chgData name="Matthieu De Mari" userId="dfb708c9-d8dc-439f-9a3b-c772bf4a311c" providerId="ADAL" clId="{E03B2E52-244F-419C-AB4E-C49981FD5CA8}" dt="2023-04-08T10:16:37.812" v="1269"/>
        <pc:sldMkLst>
          <pc:docMk/>
          <pc:sldMk cId="3248746070" sldId="595"/>
        </pc:sldMkLst>
        <pc:spChg chg="mod ord">
          <ac:chgData name="Matthieu De Mari" userId="dfb708c9-d8dc-439f-9a3b-c772bf4a311c" providerId="ADAL" clId="{E03B2E52-244F-419C-AB4E-C49981FD5CA8}" dt="2023-04-08T10:15:10.431" v="1102" actId="700"/>
          <ac:spMkLst>
            <pc:docMk/>
            <pc:sldMk cId="3248746070" sldId="595"/>
            <ac:spMk id="2" creationId="{5AAC8EA5-629A-EE9F-AD3D-2FE92A6559A1}"/>
          </ac:spMkLst>
        </pc:spChg>
        <pc:spChg chg="mod ord">
          <ac:chgData name="Matthieu De Mari" userId="dfb708c9-d8dc-439f-9a3b-c772bf4a311c" providerId="ADAL" clId="{E03B2E52-244F-419C-AB4E-C49981FD5CA8}" dt="2023-04-08T10:16:37.812" v="1269"/>
          <ac:spMkLst>
            <pc:docMk/>
            <pc:sldMk cId="3248746070" sldId="595"/>
            <ac:spMk id="4" creationId="{D0F3FD9E-611A-0513-DA24-01C1C2CC238C}"/>
          </ac:spMkLst>
        </pc:spChg>
        <pc:picChg chg="del">
          <ac:chgData name="Matthieu De Mari" userId="dfb708c9-d8dc-439f-9a3b-c772bf4a311c" providerId="ADAL" clId="{E03B2E52-244F-419C-AB4E-C49981FD5CA8}" dt="2023-04-08T10:15:11.714" v="1104" actId="478"/>
          <ac:picMkLst>
            <pc:docMk/>
            <pc:sldMk cId="3248746070" sldId="595"/>
            <ac:picMk id="7" creationId="{26E4133D-E5CA-1E2F-A36D-4E69259AA189}"/>
          </ac:picMkLst>
        </pc:picChg>
      </pc:sldChg>
      <pc:sldChg chg="new del">
        <pc:chgData name="Matthieu De Mari" userId="dfb708c9-d8dc-439f-9a3b-c772bf4a311c" providerId="ADAL" clId="{E03B2E52-244F-419C-AB4E-C49981FD5CA8}" dt="2023-04-08T10:47:29.799" v="1651" actId="47"/>
        <pc:sldMkLst>
          <pc:docMk/>
          <pc:sldMk cId="2863143268" sldId="596"/>
        </pc:sldMkLst>
      </pc:sldChg>
      <pc:sldChg chg="addSp modSp add mod">
        <pc:chgData name="Matthieu De Mari" userId="dfb708c9-d8dc-439f-9a3b-c772bf4a311c" providerId="ADAL" clId="{E03B2E52-244F-419C-AB4E-C49981FD5CA8}" dt="2023-04-08T10:47:39.939" v="1655" actId="1076"/>
        <pc:sldMkLst>
          <pc:docMk/>
          <pc:sldMk cId="755846996" sldId="597"/>
        </pc:sldMkLst>
        <pc:picChg chg="add mod">
          <ac:chgData name="Matthieu De Mari" userId="dfb708c9-d8dc-439f-9a3b-c772bf4a311c" providerId="ADAL" clId="{E03B2E52-244F-419C-AB4E-C49981FD5CA8}" dt="2023-04-08T10:47:39.939" v="1655" actId="1076"/>
          <ac:picMkLst>
            <pc:docMk/>
            <pc:sldMk cId="755846996" sldId="597"/>
            <ac:picMk id="5" creationId="{455B770F-FD69-6AE0-AEB0-F9DCC574179C}"/>
          </ac:picMkLst>
        </pc:picChg>
      </pc:sldChg>
      <pc:sldChg chg="addSp delSp modSp new mod modClrScheme chgLayout">
        <pc:chgData name="Matthieu De Mari" userId="dfb708c9-d8dc-439f-9a3b-c772bf4a311c" providerId="ADAL" clId="{E03B2E52-244F-419C-AB4E-C49981FD5CA8}" dt="2023-04-08T11:34:52.811" v="4460" actId="5793"/>
        <pc:sldMkLst>
          <pc:docMk/>
          <pc:sldMk cId="760770457" sldId="598"/>
        </pc:sldMkLst>
        <pc:spChg chg="mod ord">
          <ac:chgData name="Matthieu De Mari" userId="dfb708c9-d8dc-439f-9a3b-c772bf4a311c" providerId="ADAL" clId="{E03B2E52-244F-419C-AB4E-C49981FD5CA8}" dt="2023-04-08T11:15:24.356" v="1683" actId="700"/>
          <ac:spMkLst>
            <pc:docMk/>
            <pc:sldMk cId="760770457" sldId="598"/>
            <ac:spMk id="2" creationId="{454514AB-7A54-D98B-7745-2530EEDCEDF5}"/>
          </ac:spMkLst>
        </pc:spChg>
        <pc:spChg chg="del mod ord">
          <ac:chgData name="Matthieu De Mari" userId="dfb708c9-d8dc-439f-9a3b-c772bf4a311c" providerId="ADAL" clId="{E03B2E52-244F-419C-AB4E-C49981FD5CA8}" dt="2023-04-08T11:15:24.356" v="1683" actId="700"/>
          <ac:spMkLst>
            <pc:docMk/>
            <pc:sldMk cId="760770457" sldId="598"/>
            <ac:spMk id="3" creationId="{981487B4-7FF6-B6DB-7B57-6003FC3DF67D}"/>
          </ac:spMkLst>
        </pc:spChg>
        <pc:spChg chg="add mod ord">
          <ac:chgData name="Matthieu De Mari" userId="dfb708c9-d8dc-439f-9a3b-c772bf4a311c" providerId="ADAL" clId="{E03B2E52-244F-419C-AB4E-C49981FD5CA8}" dt="2023-04-08T11:34:52.811" v="4460" actId="5793"/>
          <ac:spMkLst>
            <pc:docMk/>
            <pc:sldMk cId="760770457" sldId="598"/>
            <ac:spMk id="4" creationId="{7D9B4562-DE5C-B532-1FCE-97BC00B23393}"/>
          </ac:spMkLst>
        </pc:spChg>
        <pc:spChg chg="add del mod ord">
          <ac:chgData name="Matthieu De Mari" userId="dfb708c9-d8dc-439f-9a3b-c772bf4a311c" providerId="ADAL" clId="{E03B2E52-244F-419C-AB4E-C49981FD5CA8}" dt="2023-04-08T11:16:23.339" v="1898" actId="478"/>
          <ac:spMkLst>
            <pc:docMk/>
            <pc:sldMk cId="760770457" sldId="598"/>
            <ac:spMk id="5" creationId="{73BB229B-977E-55F3-DC5E-173A681EAC0E}"/>
          </ac:spMkLst>
        </pc:spChg>
        <pc:picChg chg="add del mod">
          <ac:chgData name="Matthieu De Mari" userId="dfb708c9-d8dc-439f-9a3b-c772bf4a311c" providerId="ADAL" clId="{E03B2E52-244F-419C-AB4E-C49981FD5CA8}" dt="2023-04-08T11:34:47.342" v="4435" actId="478"/>
          <ac:picMkLst>
            <pc:docMk/>
            <pc:sldMk cId="760770457" sldId="598"/>
            <ac:picMk id="7" creationId="{FEE71ACD-E3B2-6891-ECE9-A0F328E71290}"/>
          </ac:picMkLst>
        </pc:picChg>
        <pc:picChg chg="add mod">
          <ac:chgData name="Matthieu De Mari" userId="dfb708c9-d8dc-439f-9a3b-c772bf4a311c" providerId="ADAL" clId="{E03B2E52-244F-419C-AB4E-C49981FD5CA8}" dt="2023-04-08T11:16:56.760" v="1925" actId="14100"/>
          <ac:picMkLst>
            <pc:docMk/>
            <pc:sldMk cId="760770457" sldId="598"/>
            <ac:picMk id="9" creationId="{FDBB94E2-55B1-8A00-31BF-21B2DE37CB05}"/>
          </ac:picMkLst>
        </pc:picChg>
      </pc:sldChg>
      <pc:sldChg chg="addSp delSp modSp new mod modClrScheme chgLayout">
        <pc:chgData name="Matthieu De Mari" userId="dfb708c9-d8dc-439f-9a3b-c772bf4a311c" providerId="ADAL" clId="{E03B2E52-244F-419C-AB4E-C49981FD5CA8}" dt="2023-04-08T11:22:03.463" v="2692" actId="20577"/>
        <pc:sldMkLst>
          <pc:docMk/>
          <pc:sldMk cId="890213684" sldId="599"/>
        </pc:sldMkLst>
        <pc:spChg chg="mod ord">
          <ac:chgData name="Matthieu De Mari" userId="dfb708c9-d8dc-439f-9a3b-c772bf4a311c" providerId="ADAL" clId="{E03B2E52-244F-419C-AB4E-C49981FD5CA8}" dt="2023-04-08T11:20:32.467" v="2533" actId="700"/>
          <ac:spMkLst>
            <pc:docMk/>
            <pc:sldMk cId="890213684" sldId="599"/>
            <ac:spMk id="2" creationId="{EA9D8997-48AE-4787-CD8C-FEAF98CF273F}"/>
          </ac:spMkLst>
        </pc:spChg>
        <pc:spChg chg="del mod ord">
          <ac:chgData name="Matthieu De Mari" userId="dfb708c9-d8dc-439f-9a3b-c772bf4a311c" providerId="ADAL" clId="{E03B2E52-244F-419C-AB4E-C49981FD5CA8}" dt="2023-04-08T11:20:30.028" v="2532" actId="700"/>
          <ac:spMkLst>
            <pc:docMk/>
            <pc:sldMk cId="890213684" sldId="599"/>
            <ac:spMk id="3" creationId="{A786F623-C370-D678-F5E4-A1AABE77DCC4}"/>
          </ac:spMkLst>
        </pc:spChg>
        <pc:spChg chg="add del mod ord">
          <ac:chgData name="Matthieu De Mari" userId="dfb708c9-d8dc-439f-9a3b-c772bf4a311c" providerId="ADAL" clId="{E03B2E52-244F-419C-AB4E-C49981FD5CA8}" dt="2023-04-08T11:20:32.467" v="2533" actId="700"/>
          <ac:spMkLst>
            <pc:docMk/>
            <pc:sldMk cId="890213684" sldId="599"/>
            <ac:spMk id="4" creationId="{EAB23A35-CC7F-4C1B-2496-CA18CBE0B2B6}"/>
          </ac:spMkLst>
        </pc:spChg>
        <pc:spChg chg="add mod ord">
          <ac:chgData name="Matthieu De Mari" userId="dfb708c9-d8dc-439f-9a3b-c772bf4a311c" providerId="ADAL" clId="{E03B2E52-244F-419C-AB4E-C49981FD5CA8}" dt="2023-04-08T11:22:03.463" v="2692" actId="20577"/>
          <ac:spMkLst>
            <pc:docMk/>
            <pc:sldMk cId="890213684" sldId="599"/>
            <ac:spMk id="5" creationId="{A5BD12D7-12EC-3D25-4B02-94C95000911B}"/>
          </ac:spMkLst>
        </pc:spChg>
        <pc:spChg chg="add del mod ord">
          <ac:chgData name="Matthieu De Mari" userId="dfb708c9-d8dc-439f-9a3b-c772bf4a311c" providerId="ADAL" clId="{E03B2E52-244F-419C-AB4E-C49981FD5CA8}" dt="2023-04-08T11:20:35.827" v="2540" actId="478"/>
          <ac:spMkLst>
            <pc:docMk/>
            <pc:sldMk cId="890213684" sldId="599"/>
            <ac:spMk id="6" creationId="{430680B2-DEF3-A2F7-A0BD-4F1A32361AB3}"/>
          </ac:spMkLst>
        </pc:spChg>
        <pc:picChg chg="add mod">
          <ac:chgData name="Matthieu De Mari" userId="dfb708c9-d8dc-439f-9a3b-c772bf4a311c" providerId="ADAL" clId="{E03B2E52-244F-419C-AB4E-C49981FD5CA8}" dt="2023-04-08T11:20:55.060" v="2543" actId="14100"/>
          <ac:picMkLst>
            <pc:docMk/>
            <pc:sldMk cId="890213684" sldId="599"/>
            <ac:picMk id="8" creationId="{51D3D9A3-EB1B-EE12-DBAA-9E1603592453}"/>
          </ac:picMkLst>
        </pc:picChg>
        <pc:picChg chg="add mod">
          <ac:chgData name="Matthieu De Mari" userId="dfb708c9-d8dc-439f-9a3b-c772bf4a311c" providerId="ADAL" clId="{E03B2E52-244F-419C-AB4E-C49981FD5CA8}" dt="2023-04-08T11:21:44.692" v="2650" actId="1076"/>
          <ac:picMkLst>
            <pc:docMk/>
            <pc:sldMk cId="890213684" sldId="599"/>
            <ac:picMk id="10" creationId="{879456B8-89A1-45E0-43EE-27DE62DD1756}"/>
          </ac:picMkLst>
        </pc:picChg>
      </pc:sldChg>
      <pc:sldChg chg="modSp add mod">
        <pc:chgData name="Matthieu De Mari" userId="dfb708c9-d8dc-439f-9a3b-c772bf4a311c" providerId="ADAL" clId="{E03B2E52-244F-419C-AB4E-C49981FD5CA8}" dt="2023-04-08T11:22:26.484" v="2728" actId="5793"/>
        <pc:sldMkLst>
          <pc:docMk/>
          <pc:sldMk cId="127522753" sldId="600"/>
        </pc:sldMkLst>
        <pc:spChg chg="mod">
          <ac:chgData name="Matthieu De Mari" userId="dfb708c9-d8dc-439f-9a3b-c772bf4a311c" providerId="ADAL" clId="{E03B2E52-244F-419C-AB4E-C49981FD5CA8}" dt="2023-04-08T11:22:26.484" v="2728" actId="5793"/>
          <ac:spMkLst>
            <pc:docMk/>
            <pc:sldMk cId="127522753" sldId="600"/>
            <ac:spMk id="5" creationId="{A5BD12D7-12EC-3D25-4B02-94C95000911B}"/>
          </ac:spMkLst>
        </pc:spChg>
      </pc:sldChg>
      <pc:sldChg chg="addSp delSp new mod modClrScheme chgLayout">
        <pc:chgData name="Matthieu De Mari" userId="dfb708c9-d8dc-439f-9a3b-c772bf4a311c" providerId="ADAL" clId="{E03B2E52-244F-419C-AB4E-C49981FD5CA8}" dt="2023-04-08T11:22:34.697" v="2731" actId="22"/>
        <pc:sldMkLst>
          <pc:docMk/>
          <pc:sldMk cId="1677669254" sldId="601"/>
        </pc:sldMkLst>
        <pc:spChg chg="del">
          <ac:chgData name="Matthieu De Mari" userId="dfb708c9-d8dc-439f-9a3b-c772bf4a311c" providerId="ADAL" clId="{E03B2E52-244F-419C-AB4E-C49981FD5CA8}" dt="2023-04-08T11:22:34.050" v="2730" actId="700"/>
          <ac:spMkLst>
            <pc:docMk/>
            <pc:sldMk cId="1677669254" sldId="601"/>
            <ac:spMk id="2" creationId="{CC487997-D4AD-C9DB-6BFC-3BABB640CE78}"/>
          </ac:spMkLst>
        </pc:spChg>
        <pc:spChg chg="del">
          <ac:chgData name="Matthieu De Mari" userId="dfb708c9-d8dc-439f-9a3b-c772bf4a311c" providerId="ADAL" clId="{E03B2E52-244F-419C-AB4E-C49981FD5CA8}" dt="2023-04-08T11:22:34.050" v="2730" actId="700"/>
          <ac:spMkLst>
            <pc:docMk/>
            <pc:sldMk cId="1677669254" sldId="601"/>
            <ac:spMk id="3" creationId="{D3807C3A-78CC-1091-BBFE-BD31C1E8C581}"/>
          </ac:spMkLst>
        </pc:spChg>
        <pc:spChg chg="del">
          <ac:chgData name="Matthieu De Mari" userId="dfb708c9-d8dc-439f-9a3b-c772bf4a311c" providerId="ADAL" clId="{E03B2E52-244F-419C-AB4E-C49981FD5CA8}" dt="2023-04-08T11:22:34.050" v="2730" actId="700"/>
          <ac:spMkLst>
            <pc:docMk/>
            <pc:sldMk cId="1677669254" sldId="601"/>
            <ac:spMk id="4" creationId="{3FAA2F49-9351-5C19-447A-E7E454D6A1F3}"/>
          </ac:spMkLst>
        </pc:spChg>
        <pc:picChg chg="add">
          <ac:chgData name="Matthieu De Mari" userId="dfb708c9-d8dc-439f-9a3b-c772bf4a311c" providerId="ADAL" clId="{E03B2E52-244F-419C-AB4E-C49981FD5CA8}" dt="2023-04-08T11:22:34.697" v="2731" actId="22"/>
          <ac:picMkLst>
            <pc:docMk/>
            <pc:sldMk cId="1677669254" sldId="601"/>
            <ac:picMk id="6" creationId="{76AE8B4A-C14A-9988-809A-6A6B3A0C362E}"/>
          </ac:picMkLst>
        </pc:picChg>
      </pc:sldChg>
      <pc:sldChg chg="addSp modSp new mod ord modClrScheme chgLayout">
        <pc:chgData name="Matthieu De Mari" userId="dfb708c9-d8dc-439f-9a3b-c772bf4a311c" providerId="ADAL" clId="{E03B2E52-244F-419C-AB4E-C49981FD5CA8}" dt="2023-04-08T11:27:14.156" v="3399" actId="962"/>
        <pc:sldMkLst>
          <pc:docMk/>
          <pc:sldMk cId="4225743079" sldId="602"/>
        </pc:sldMkLst>
        <pc:spChg chg="add mod">
          <ac:chgData name="Matthieu De Mari" userId="dfb708c9-d8dc-439f-9a3b-c772bf4a311c" providerId="ADAL" clId="{E03B2E52-244F-419C-AB4E-C49981FD5CA8}" dt="2023-04-08T11:25:38.502" v="3105" actId="20577"/>
          <ac:spMkLst>
            <pc:docMk/>
            <pc:sldMk cId="4225743079" sldId="602"/>
            <ac:spMk id="2" creationId="{50C4BCEE-BC8A-3904-3FED-9529067B4142}"/>
          </ac:spMkLst>
        </pc:spChg>
        <pc:spChg chg="add mod">
          <ac:chgData name="Matthieu De Mari" userId="dfb708c9-d8dc-439f-9a3b-c772bf4a311c" providerId="ADAL" clId="{E03B2E52-244F-419C-AB4E-C49981FD5CA8}" dt="2023-04-08T11:26:42.365" v="3395" actId="114"/>
          <ac:spMkLst>
            <pc:docMk/>
            <pc:sldMk cId="4225743079" sldId="602"/>
            <ac:spMk id="3" creationId="{C1588794-0EA6-2A2A-2E9B-A3BED4DF0246}"/>
          </ac:spMkLst>
        </pc:spChg>
        <pc:picChg chg="add mod">
          <ac:chgData name="Matthieu De Mari" userId="dfb708c9-d8dc-439f-9a3b-c772bf4a311c" providerId="ADAL" clId="{E03B2E52-244F-419C-AB4E-C49981FD5CA8}" dt="2023-04-08T11:27:14.156" v="3399" actId="962"/>
          <ac:picMkLst>
            <pc:docMk/>
            <pc:sldMk cId="4225743079" sldId="602"/>
            <ac:picMk id="5" creationId="{F3E66870-032F-B160-BA9C-0F034BED0C74}"/>
          </ac:picMkLst>
        </pc:picChg>
      </pc:sldChg>
      <pc:sldChg chg="addSp delSp modSp add mod ord modClrScheme chgLayout">
        <pc:chgData name="Matthieu De Mari" userId="dfb708c9-d8dc-439f-9a3b-c772bf4a311c" providerId="ADAL" clId="{E03B2E52-244F-419C-AB4E-C49981FD5CA8}" dt="2023-04-08T11:23:17.537" v="2807" actId="20577"/>
        <pc:sldMkLst>
          <pc:docMk/>
          <pc:sldMk cId="2578392302" sldId="603"/>
        </pc:sldMkLst>
        <pc:spChg chg="mod ord">
          <ac:chgData name="Matthieu De Mari" userId="dfb708c9-d8dc-439f-9a3b-c772bf4a311c" providerId="ADAL" clId="{E03B2E52-244F-419C-AB4E-C49981FD5CA8}" dt="2023-04-08T11:22:56.320" v="2736" actId="700"/>
          <ac:spMkLst>
            <pc:docMk/>
            <pc:sldMk cId="2578392302" sldId="603"/>
            <ac:spMk id="2" creationId="{EA9D8997-48AE-4787-CD8C-FEAF98CF273F}"/>
          </ac:spMkLst>
        </pc:spChg>
        <pc:spChg chg="mod ord">
          <ac:chgData name="Matthieu De Mari" userId="dfb708c9-d8dc-439f-9a3b-c772bf4a311c" providerId="ADAL" clId="{E03B2E52-244F-419C-AB4E-C49981FD5CA8}" dt="2023-04-08T11:23:17.537" v="2807" actId="20577"/>
          <ac:spMkLst>
            <pc:docMk/>
            <pc:sldMk cId="2578392302" sldId="603"/>
            <ac:spMk id="5" creationId="{A5BD12D7-12EC-3D25-4B02-94C95000911B}"/>
          </ac:spMkLst>
        </pc:spChg>
        <pc:picChg chg="add mod">
          <ac:chgData name="Matthieu De Mari" userId="dfb708c9-d8dc-439f-9a3b-c772bf4a311c" providerId="ADAL" clId="{E03B2E52-244F-419C-AB4E-C49981FD5CA8}" dt="2023-04-08T11:23:05.798" v="2742" actId="1076"/>
          <ac:picMkLst>
            <pc:docMk/>
            <pc:sldMk cId="2578392302" sldId="603"/>
            <ac:picMk id="4" creationId="{A5B3C656-DEAC-18D9-6AFD-4347BF2C2795}"/>
          </ac:picMkLst>
        </pc:picChg>
        <pc:picChg chg="del">
          <ac:chgData name="Matthieu De Mari" userId="dfb708c9-d8dc-439f-9a3b-c772bf4a311c" providerId="ADAL" clId="{E03B2E52-244F-419C-AB4E-C49981FD5CA8}" dt="2023-04-08T11:22:57.985" v="2737" actId="478"/>
          <ac:picMkLst>
            <pc:docMk/>
            <pc:sldMk cId="2578392302" sldId="603"/>
            <ac:picMk id="8" creationId="{51D3D9A3-EB1B-EE12-DBAA-9E1603592453}"/>
          </ac:picMkLst>
        </pc:picChg>
        <pc:picChg chg="del">
          <ac:chgData name="Matthieu De Mari" userId="dfb708c9-d8dc-439f-9a3b-c772bf4a311c" providerId="ADAL" clId="{E03B2E52-244F-419C-AB4E-C49981FD5CA8}" dt="2023-04-08T11:22:58.498" v="2738" actId="478"/>
          <ac:picMkLst>
            <pc:docMk/>
            <pc:sldMk cId="2578392302" sldId="603"/>
            <ac:picMk id="10" creationId="{879456B8-89A1-45E0-43EE-27DE62DD1756}"/>
          </ac:picMkLst>
        </pc:picChg>
      </pc:sldChg>
      <pc:sldChg chg="addSp delSp modSp add del mod">
        <pc:chgData name="Matthieu De Mari" userId="dfb708c9-d8dc-439f-9a3b-c772bf4a311c" providerId="ADAL" clId="{E03B2E52-244F-419C-AB4E-C49981FD5CA8}" dt="2023-04-08T11:25:09.161" v="3035" actId="113"/>
        <pc:sldMkLst>
          <pc:docMk/>
          <pc:sldMk cId="1336134741" sldId="604"/>
        </pc:sldMkLst>
        <pc:spChg chg="mod">
          <ac:chgData name="Matthieu De Mari" userId="dfb708c9-d8dc-439f-9a3b-c772bf4a311c" providerId="ADAL" clId="{E03B2E52-244F-419C-AB4E-C49981FD5CA8}" dt="2023-04-08T11:25:09.161" v="3035" actId="113"/>
          <ac:spMkLst>
            <pc:docMk/>
            <pc:sldMk cId="1336134741" sldId="604"/>
            <ac:spMk id="5" creationId="{A5BD12D7-12EC-3D25-4B02-94C95000911B}"/>
          </ac:spMkLst>
        </pc:spChg>
        <pc:picChg chg="del">
          <ac:chgData name="Matthieu De Mari" userId="dfb708c9-d8dc-439f-9a3b-c772bf4a311c" providerId="ADAL" clId="{E03B2E52-244F-419C-AB4E-C49981FD5CA8}" dt="2023-04-08T11:23:57.114" v="2863" actId="478"/>
          <ac:picMkLst>
            <pc:docMk/>
            <pc:sldMk cId="1336134741" sldId="604"/>
            <ac:picMk id="4" creationId="{A5B3C656-DEAC-18D9-6AFD-4347BF2C2795}"/>
          </ac:picMkLst>
        </pc:picChg>
        <pc:picChg chg="add mod">
          <ac:chgData name="Matthieu De Mari" userId="dfb708c9-d8dc-439f-9a3b-c772bf4a311c" providerId="ADAL" clId="{E03B2E52-244F-419C-AB4E-C49981FD5CA8}" dt="2023-04-08T11:24:03.794" v="2866" actId="1076"/>
          <ac:picMkLst>
            <pc:docMk/>
            <pc:sldMk cId="1336134741" sldId="604"/>
            <ac:picMk id="6" creationId="{4C409960-26CD-3619-858D-2F893A1563FC}"/>
          </ac:picMkLst>
        </pc:picChg>
      </pc:sldChg>
      <pc:sldChg chg="addSp delSp modSp add mod">
        <pc:chgData name="Matthieu De Mari" userId="dfb708c9-d8dc-439f-9a3b-c772bf4a311c" providerId="ADAL" clId="{E03B2E52-244F-419C-AB4E-C49981FD5CA8}" dt="2023-04-08T11:25:20.437" v="3079" actId="20577"/>
        <pc:sldMkLst>
          <pc:docMk/>
          <pc:sldMk cId="4197663326" sldId="605"/>
        </pc:sldMkLst>
        <pc:spChg chg="mod">
          <ac:chgData name="Matthieu De Mari" userId="dfb708c9-d8dc-439f-9a3b-c772bf4a311c" providerId="ADAL" clId="{E03B2E52-244F-419C-AB4E-C49981FD5CA8}" dt="2023-04-08T11:25:20.437" v="3079" actId="20577"/>
          <ac:spMkLst>
            <pc:docMk/>
            <pc:sldMk cId="4197663326" sldId="605"/>
            <ac:spMk id="5" creationId="{A5BD12D7-12EC-3D25-4B02-94C95000911B}"/>
          </ac:spMkLst>
        </pc:spChg>
        <pc:picChg chg="add mod">
          <ac:chgData name="Matthieu De Mari" userId="dfb708c9-d8dc-439f-9a3b-c772bf4a311c" providerId="ADAL" clId="{E03B2E52-244F-419C-AB4E-C49981FD5CA8}" dt="2023-04-08T11:24:26.546" v="2882" actId="1076"/>
          <ac:picMkLst>
            <pc:docMk/>
            <pc:sldMk cId="4197663326" sldId="605"/>
            <ac:picMk id="4" creationId="{9FCBE3D0-8985-35B5-02C6-300E0FAC669C}"/>
          </ac:picMkLst>
        </pc:picChg>
        <pc:picChg chg="del">
          <ac:chgData name="Matthieu De Mari" userId="dfb708c9-d8dc-439f-9a3b-c772bf4a311c" providerId="ADAL" clId="{E03B2E52-244F-419C-AB4E-C49981FD5CA8}" dt="2023-04-08T11:24:24.297" v="2880" actId="478"/>
          <ac:picMkLst>
            <pc:docMk/>
            <pc:sldMk cId="4197663326" sldId="605"/>
            <ac:picMk id="6" creationId="{4C409960-26CD-3619-858D-2F893A1563FC}"/>
          </ac:picMkLst>
        </pc:picChg>
      </pc:sldChg>
      <pc:sldChg chg="modSp add mod">
        <pc:chgData name="Matthieu De Mari" userId="dfb708c9-d8dc-439f-9a3b-c772bf4a311c" providerId="ADAL" clId="{E03B2E52-244F-419C-AB4E-C49981FD5CA8}" dt="2023-04-08T11:30:06.203" v="3875" actId="20577"/>
        <pc:sldMkLst>
          <pc:docMk/>
          <pc:sldMk cId="3643771380" sldId="606"/>
        </pc:sldMkLst>
        <pc:spChg chg="mod">
          <ac:chgData name="Matthieu De Mari" userId="dfb708c9-d8dc-439f-9a3b-c772bf4a311c" providerId="ADAL" clId="{E03B2E52-244F-419C-AB4E-C49981FD5CA8}" dt="2023-04-08T11:30:06.203" v="3875" actId="20577"/>
          <ac:spMkLst>
            <pc:docMk/>
            <pc:sldMk cId="3643771380" sldId="606"/>
            <ac:spMk id="3" creationId="{C1588794-0EA6-2A2A-2E9B-A3BED4DF0246}"/>
          </ac:spMkLst>
        </pc:spChg>
      </pc:sldChg>
      <pc:sldChg chg="modSp add mod">
        <pc:chgData name="Matthieu De Mari" userId="dfb708c9-d8dc-439f-9a3b-c772bf4a311c" providerId="ADAL" clId="{E03B2E52-244F-419C-AB4E-C49981FD5CA8}" dt="2023-04-08T11:30:25.457" v="3899" actId="20577"/>
        <pc:sldMkLst>
          <pc:docMk/>
          <pc:sldMk cId="2510407098" sldId="607"/>
        </pc:sldMkLst>
        <pc:spChg chg="mod">
          <ac:chgData name="Matthieu De Mari" userId="dfb708c9-d8dc-439f-9a3b-c772bf4a311c" providerId="ADAL" clId="{E03B2E52-244F-419C-AB4E-C49981FD5CA8}" dt="2023-04-08T11:30:25.457" v="3899" actId="20577"/>
          <ac:spMkLst>
            <pc:docMk/>
            <pc:sldMk cId="2510407098" sldId="607"/>
            <ac:spMk id="3" creationId="{C1588794-0EA6-2A2A-2E9B-A3BED4DF0246}"/>
          </ac:spMkLst>
        </pc:spChg>
      </pc:sldChg>
      <pc:sldChg chg="modSp add mod">
        <pc:chgData name="Matthieu De Mari" userId="dfb708c9-d8dc-439f-9a3b-c772bf4a311c" providerId="ADAL" clId="{E03B2E52-244F-419C-AB4E-C49981FD5CA8}" dt="2023-04-08T11:31:35.844" v="4088" actId="20577"/>
        <pc:sldMkLst>
          <pc:docMk/>
          <pc:sldMk cId="3889445635" sldId="608"/>
        </pc:sldMkLst>
        <pc:spChg chg="mod">
          <ac:chgData name="Matthieu De Mari" userId="dfb708c9-d8dc-439f-9a3b-c772bf4a311c" providerId="ADAL" clId="{E03B2E52-244F-419C-AB4E-C49981FD5CA8}" dt="2023-04-08T11:31:35.844" v="4088" actId="20577"/>
          <ac:spMkLst>
            <pc:docMk/>
            <pc:sldMk cId="3889445635" sldId="608"/>
            <ac:spMk id="3" creationId="{C1588794-0EA6-2A2A-2E9B-A3BED4DF0246}"/>
          </ac:spMkLst>
        </pc:spChg>
      </pc:sldChg>
      <pc:sldChg chg="modSp add mod">
        <pc:chgData name="Matthieu De Mari" userId="dfb708c9-d8dc-439f-9a3b-c772bf4a311c" providerId="ADAL" clId="{E03B2E52-244F-419C-AB4E-C49981FD5CA8}" dt="2023-04-08T11:33:58.910" v="4406" actId="27636"/>
        <pc:sldMkLst>
          <pc:docMk/>
          <pc:sldMk cId="1812917129" sldId="609"/>
        </pc:sldMkLst>
        <pc:spChg chg="mod">
          <ac:chgData name="Matthieu De Mari" userId="dfb708c9-d8dc-439f-9a3b-c772bf4a311c" providerId="ADAL" clId="{E03B2E52-244F-419C-AB4E-C49981FD5CA8}" dt="2023-04-08T11:33:58.910" v="4406" actId="27636"/>
          <ac:spMkLst>
            <pc:docMk/>
            <pc:sldMk cId="1812917129" sldId="609"/>
            <ac:spMk id="4" creationId="{63EE2511-2685-BC6B-0377-B40C1EDD64A7}"/>
          </ac:spMkLst>
        </pc:spChg>
      </pc:sldChg>
      <pc:sldChg chg="addSp delSp new mod">
        <pc:chgData name="Matthieu De Mari" userId="dfb708c9-d8dc-439f-9a3b-c772bf4a311c" providerId="ADAL" clId="{E03B2E52-244F-419C-AB4E-C49981FD5CA8}" dt="2023-04-08T11:34:03.654" v="4410" actId="22"/>
        <pc:sldMkLst>
          <pc:docMk/>
          <pc:sldMk cId="2037900509" sldId="610"/>
        </pc:sldMkLst>
        <pc:spChg chg="del">
          <ac:chgData name="Matthieu De Mari" userId="dfb708c9-d8dc-439f-9a3b-c772bf4a311c" providerId="ADAL" clId="{E03B2E52-244F-419C-AB4E-C49981FD5CA8}" dt="2023-04-08T11:34:01.690" v="4407" actId="478"/>
          <ac:spMkLst>
            <pc:docMk/>
            <pc:sldMk cId="2037900509" sldId="610"/>
            <ac:spMk id="2" creationId="{F4C44B11-E325-5488-4115-809D66EB301E}"/>
          </ac:spMkLst>
        </pc:spChg>
        <pc:spChg chg="del">
          <ac:chgData name="Matthieu De Mari" userId="dfb708c9-d8dc-439f-9a3b-c772bf4a311c" providerId="ADAL" clId="{E03B2E52-244F-419C-AB4E-C49981FD5CA8}" dt="2023-04-08T11:34:02.432" v="4408" actId="478"/>
          <ac:spMkLst>
            <pc:docMk/>
            <pc:sldMk cId="2037900509" sldId="610"/>
            <ac:spMk id="3" creationId="{C51F5881-9FD5-1DB3-CACC-074BDEBFCFEB}"/>
          </ac:spMkLst>
        </pc:spChg>
        <pc:spChg chg="del">
          <ac:chgData name="Matthieu De Mari" userId="dfb708c9-d8dc-439f-9a3b-c772bf4a311c" providerId="ADAL" clId="{E03B2E52-244F-419C-AB4E-C49981FD5CA8}" dt="2023-04-08T11:34:02.926" v="4409" actId="478"/>
          <ac:spMkLst>
            <pc:docMk/>
            <pc:sldMk cId="2037900509" sldId="610"/>
            <ac:spMk id="4" creationId="{4AC7E12B-8AF2-2335-C551-25C27992CDB3}"/>
          </ac:spMkLst>
        </pc:spChg>
        <pc:picChg chg="add">
          <ac:chgData name="Matthieu De Mari" userId="dfb708c9-d8dc-439f-9a3b-c772bf4a311c" providerId="ADAL" clId="{E03B2E52-244F-419C-AB4E-C49981FD5CA8}" dt="2023-04-08T11:34:03.654" v="4410" actId="22"/>
          <ac:picMkLst>
            <pc:docMk/>
            <pc:sldMk cId="2037900509" sldId="610"/>
            <ac:picMk id="6" creationId="{0E91FC3F-18A5-60B1-81E8-B7D71D4837D0}"/>
          </ac:picMkLst>
        </pc:picChg>
      </pc:sldChg>
      <pc:sldChg chg="modSp add mod">
        <pc:chgData name="Matthieu De Mari" userId="dfb708c9-d8dc-439f-9a3b-c772bf4a311c" providerId="ADAL" clId="{E03B2E52-244F-419C-AB4E-C49981FD5CA8}" dt="2023-04-08T11:35:31.986" v="4537" actId="20577"/>
        <pc:sldMkLst>
          <pc:docMk/>
          <pc:sldMk cId="800451184" sldId="611"/>
        </pc:sldMkLst>
        <pc:spChg chg="mod">
          <ac:chgData name="Matthieu De Mari" userId="dfb708c9-d8dc-439f-9a3b-c772bf4a311c" providerId="ADAL" clId="{E03B2E52-244F-419C-AB4E-C49981FD5CA8}" dt="2023-04-08T11:35:31.986" v="4537" actId="20577"/>
          <ac:spMkLst>
            <pc:docMk/>
            <pc:sldMk cId="800451184" sldId="611"/>
            <ac:spMk id="4" creationId="{7D9B4562-DE5C-B532-1FCE-97BC00B23393}"/>
          </ac:spMkLst>
        </pc:spChg>
      </pc:sldChg>
      <pc:sldChg chg="addSp delSp modSp new mod modClrScheme chgLayout">
        <pc:chgData name="Matthieu De Mari" userId="dfb708c9-d8dc-439f-9a3b-c772bf4a311c" providerId="ADAL" clId="{E03B2E52-244F-419C-AB4E-C49981FD5CA8}" dt="2023-04-08T11:40:07.615" v="4944" actId="20577"/>
        <pc:sldMkLst>
          <pc:docMk/>
          <pc:sldMk cId="4186483175" sldId="612"/>
        </pc:sldMkLst>
        <pc:spChg chg="mod ord">
          <ac:chgData name="Matthieu De Mari" userId="dfb708c9-d8dc-439f-9a3b-c772bf4a311c" providerId="ADAL" clId="{E03B2E52-244F-419C-AB4E-C49981FD5CA8}" dt="2023-04-08T11:38:46.918" v="4794" actId="700"/>
          <ac:spMkLst>
            <pc:docMk/>
            <pc:sldMk cId="4186483175" sldId="612"/>
            <ac:spMk id="2" creationId="{8111E03A-0991-3E81-CE08-7084E5D7107C}"/>
          </ac:spMkLst>
        </pc:spChg>
        <pc:spChg chg="mod ord">
          <ac:chgData name="Matthieu De Mari" userId="dfb708c9-d8dc-439f-9a3b-c772bf4a311c" providerId="ADAL" clId="{E03B2E52-244F-419C-AB4E-C49981FD5CA8}" dt="2023-04-08T11:40:07.615" v="4944" actId="20577"/>
          <ac:spMkLst>
            <pc:docMk/>
            <pc:sldMk cId="4186483175" sldId="612"/>
            <ac:spMk id="3" creationId="{28E41AF6-7D72-5D7D-3B7D-5DD7984D6CA1}"/>
          </ac:spMkLst>
        </pc:spChg>
        <pc:spChg chg="add del mod ord">
          <ac:chgData name="Matthieu De Mari" userId="dfb708c9-d8dc-439f-9a3b-c772bf4a311c" providerId="ADAL" clId="{E03B2E52-244F-419C-AB4E-C49981FD5CA8}" dt="2023-04-08T11:38:50.503" v="4796" actId="478"/>
          <ac:spMkLst>
            <pc:docMk/>
            <pc:sldMk cId="4186483175" sldId="612"/>
            <ac:spMk id="4" creationId="{5C9838A4-FCC2-3A2C-E6F9-4847B3F6D60F}"/>
          </ac:spMkLst>
        </pc:spChg>
        <pc:picChg chg="add mod">
          <ac:chgData name="Matthieu De Mari" userId="dfb708c9-d8dc-439f-9a3b-c772bf4a311c" providerId="ADAL" clId="{E03B2E52-244F-419C-AB4E-C49981FD5CA8}" dt="2023-04-08T11:39:24.464" v="4810" actId="1076"/>
          <ac:picMkLst>
            <pc:docMk/>
            <pc:sldMk cId="4186483175" sldId="612"/>
            <ac:picMk id="6" creationId="{9FAEEA01-E026-7C16-43B6-2369249DCAE2}"/>
          </ac:picMkLst>
        </pc:picChg>
        <pc:picChg chg="add mod">
          <ac:chgData name="Matthieu De Mari" userId="dfb708c9-d8dc-439f-9a3b-c772bf4a311c" providerId="ADAL" clId="{E03B2E52-244F-419C-AB4E-C49981FD5CA8}" dt="2023-04-08T11:39:28.533" v="4813" actId="1076"/>
          <ac:picMkLst>
            <pc:docMk/>
            <pc:sldMk cId="4186483175" sldId="612"/>
            <ac:picMk id="8" creationId="{3649F0D7-B9AD-BE24-C790-375C59ED7F71}"/>
          </ac:picMkLst>
        </pc:picChg>
      </pc:sldChg>
      <pc:sldChg chg="modSp add mod">
        <pc:chgData name="Matthieu De Mari" userId="dfb708c9-d8dc-439f-9a3b-c772bf4a311c" providerId="ADAL" clId="{E03B2E52-244F-419C-AB4E-C49981FD5CA8}" dt="2023-04-08T11:41:31.495" v="5180" actId="20577"/>
        <pc:sldMkLst>
          <pc:docMk/>
          <pc:sldMk cId="1549644275" sldId="613"/>
        </pc:sldMkLst>
        <pc:spChg chg="mod">
          <ac:chgData name="Matthieu De Mari" userId="dfb708c9-d8dc-439f-9a3b-c772bf4a311c" providerId="ADAL" clId="{E03B2E52-244F-419C-AB4E-C49981FD5CA8}" dt="2023-04-08T11:41:31.495" v="5180" actId="20577"/>
          <ac:spMkLst>
            <pc:docMk/>
            <pc:sldMk cId="1549644275" sldId="613"/>
            <ac:spMk id="3" creationId="{28E41AF6-7D72-5D7D-3B7D-5DD7984D6CA1}"/>
          </ac:spMkLst>
        </pc:spChg>
      </pc:sldChg>
      <pc:sldChg chg="addSp modSp add mod">
        <pc:chgData name="Matthieu De Mari" userId="dfb708c9-d8dc-439f-9a3b-c772bf4a311c" providerId="ADAL" clId="{E03B2E52-244F-419C-AB4E-C49981FD5CA8}" dt="2023-04-08T11:51:15.903" v="5902"/>
        <pc:sldMkLst>
          <pc:docMk/>
          <pc:sldMk cId="1414111421" sldId="614"/>
        </pc:sldMkLst>
        <pc:spChg chg="mod">
          <ac:chgData name="Matthieu De Mari" userId="dfb708c9-d8dc-439f-9a3b-c772bf4a311c" providerId="ADAL" clId="{E03B2E52-244F-419C-AB4E-C49981FD5CA8}" dt="2023-04-08T11:51:15.903" v="5902"/>
          <ac:spMkLst>
            <pc:docMk/>
            <pc:sldMk cId="1414111421" sldId="614"/>
            <ac:spMk id="3" creationId="{28E41AF6-7D72-5D7D-3B7D-5DD7984D6CA1}"/>
          </ac:spMkLst>
        </pc:spChg>
        <pc:picChg chg="add mod modCrop">
          <ac:chgData name="Matthieu De Mari" userId="dfb708c9-d8dc-439f-9a3b-c772bf4a311c" providerId="ADAL" clId="{E03B2E52-244F-419C-AB4E-C49981FD5CA8}" dt="2023-04-08T11:50:39.706" v="5768" actId="1036"/>
          <ac:picMkLst>
            <pc:docMk/>
            <pc:sldMk cId="1414111421" sldId="614"/>
            <ac:picMk id="5" creationId="{A763A4DA-5236-4FC7-59A7-4672B0E2EF46}"/>
          </ac:picMkLst>
        </pc:picChg>
      </pc:sldChg>
      <pc:sldChg chg="modSp add mod">
        <pc:chgData name="Matthieu De Mari" userId="dfb708c9-d8dc-439f-9a3b-c772bf4a311c" providerId="ADAL" clId="{E03B2E52-244F-419C-AB4E-C49981FD5CA8}" dt="2023-04-08T11:51:06.259" v="5897" actId="20577"/>
        <pc:sldMkLst>
          <pc:docMk/>
          <pc:sldMk cId="1094144927" sldId="615"/>
        </pc:sldMkLst>
        <pc:spChg chg="mod">
          <ac:chgData name="Matthieu De Mari" userId="dfb708c9-d8dc-439f-9a3b-c772bf4a311c" providerId="ADAL" clId="{E03B2E52-244F-419C-AB4E-C49981FD5CA8}" dt="2023-04-08T11:51:06.259" v="5897" actId="20577"/>
          <ac:spMkLst>
            <pc:docMk/>
            <pc:sldMk cId="1094144927" sldId="615"/>
            <ac:spMk id="3" creationId="{28E41AF6-7D72-5D7D-3B7D-5DD7984D6CA1}"/>
          </ac:spMkLst>
        </pc:spChg>
      </pc:sldChg>
      <pc:sldChg chg="addSp delSp modSp new mod modClrScheme chgLayout">
        <pc:chgData name="Matthieu De Mari" userId="dfb708c9-d8dc-439f-9a3b-c772bf4a311c" providerId="ADAL" clId="{E03B2E52-244F-419C-AB4E-C49981FD5CA8}" dt="2023-04-08T11:53:59.149" v="6127" actId="20577"/>
        <pc:sldMkLst>
          <pc:docMk/>
          <pc:sldMk cId="3364526710" sldId="616"/>
        </pc:sldMkLst>
        <pc:spChg chg="mod ord">
          <ac:chgData name="Matthieu De Mari" userId="dfb708c9-d8dc-439f-9a3b-c772bf4a311c" providerId="ADAL" clId="{E03B2E52-244F-419C-AB4E-C49981FD5CA8}" dt="2023-04-08T11:52:23.612" v="5977" actId="20577"/>
          <ac:spMkLst>
            <pc:docMk/>
            <pc:sldMk cId="3364526710" sldId="616"/>
            <ac:spMk id="2" creationId="{A5121575-1CB3-CE7D-CA62-D6651262F120}"/>
          </ac:spMkLst>
        </pc:spChg>
        <pc:spChg chg="del mod ord">
          <ac:chgData name="Matthieu De Mari" userId="dfb708c9-d8dc-439f-9a3b-c772bf4a311c" providerId="ADAL" clId="{E03B2E52-244F-419C-AB4E-C49981FD5CA8}" dt="2023-04-08T11:52:19.341" v="5963" actId="700"/>
          <ac:spMkLst>
            <pc:docMk/>
            <pc:sldMk cId="3364526710" sldId="616"/>
            <ac:spMk id="3" creationId="{64DD5488-F7A0-EF66-D6B8-1C4891A19798}"/>
          </ac:spMkLst>
        </pc:spChg>
        <pc:spChg chg="del">
          <ac:chgData name="Matthieu De Mari" userId="dfb708c9-d8dc-439f-9a3b-c772bf4a311c" providerId="ADAL" clId="{E03B2E52-244F-419C-AB4E-C49981FD5CA8}" dt="2023-04-08T11:52:19.341" v="5963" actId="700"/>
          <ac:spMkLst>
            <pc:docMk/>
            <pc:sldMk cId="3364526710" sldId="616"/>
            <ac:spMk id="4" creationId="{35FBD018-4816-50F8-6AAB-59B4C9DE505E}"/>
          </ac:spMkLst>
        </pc:spChg>
        <pc:spChg chg="add mod ord">
          <ac:chgData name="Matthieu De Mari" userId="dfb708c9-d8dc-439f-9a3b-c772bf4a311c" providerId="ADAL" clId="{E03B2E52-244F-419C-AB4E-C49981FD5CA8}" dt="2023-04-08T11:53:59.149" v="6127" actId="20577"/>
          <ac:spMkLst>
            <pc:docMk/>
            <pc:sldMk cId="3364526710" sldId="616"/>
            <ac:spMk id="5" creationId="{8E30F55E-1A79-04AD-F506-A1A087EFF9DC}"/>
          </ac:spMkLst>
        </pc:spChg>
      </pc:sldChg>
      <pc:sldChg chg="modSp add mod">
        <pc:chgData name="Matthieu De Mari" userId="dfb708c9-d8dc-439f-9a3b-c772bf4a311c" providerId="ADAL" clId="{E03B2E52-244F-419C-AB4E-C49981FD5CA8}" dt="2023-04-08T11:55:21.859" v="6364" actId="113"/>
        <pc:sldMkLst>
          <pc:docMk/>
          <pc:sldMk cId="2646451569" sldId="617"/>
        </pc:sldMkLst>
        <pc:spChg chg="mod">
          <ac:chgData name="Matthieu De Mari" userId="dfb708c9-d8dc-439f-9a3b-c772bf4a311c" providerId="ADAL" clId="{E03B2E52-244F-419C-AB4E-C49981FD5CA8}" dt="2023-04-08T11:55:21.859" v="6364" actId="113"/>
          <ac:spMkLst>
            <pc:docMk/>
            <pc:sldMk cId="2646451569" sldId="617"/>
            <ac:spMk id="5" creationId="{8E30F55E-1A79-04AD-F506-A1A087EFF9DC}"/>
          </ac:spMkLst>
        </pc:spChg>
      </pc:sldChg>
      <pc:sldChg chg="addSp delSp modSp add mod modClrScheme chgLayout">
        <pc:chgData name="Matthieu De Mari" userId="dfb708c9-d8dc-439f-9a3b-c772bf4a311c" providerId="ADAL" clId="{E03B2E52-244F-419C-AB4E-C49981FD5CA8}" dt="2023-04-11T00:33:25.877" v="6568" actId="14100"/>
        <pc:sldMkLst>
          <pc:docMk/>
          <pc:sldMk cId="1055941285" sldId="618"/>
        </pc:sldMkLst>
        <pc:spChg chg="mod ord">
          <ac:chgData name="Matthieu De Mari" userId="dfb708c9-d8dc-439f-9a3b-c772bf4a311c" providerId="ADAL" clId="{E03B2E52-244F-419C-AB4E-C49981FD5CA8}" dt="2023-04-11T00:31:56.699" v="6538" actId="700"/>
          <ac:spMkLst>
            <pc:docMk/>
            <pc:sldMk cId="1055941285" sldId="618"/>
            <ac:spMk id="2" creationId="{A5121575-1CB3-CE7D-CA62-D6651262F120}"/>
          </ac:spMkLst>
        </pc:spChg>
        <pc:spChg chg="add del mod ord">
          <ac:chgData name="Matthieu De Mari" userId="dfb708c9-d8dc-439f-9a3b-c772bf4a311c" providerId="ADAL" clId="{E03B2E52-244F-419C-AB4E-C49981FD5CA8}" dt="2023-04-11T00:31:59.431" v="6539" actId="478"/>
          <ac:spMkLst>
            <pc:docMk/>
            <pc:sldMk cId="1055941285" sldId="618"/>
            <ac:spMk id="3" creationId="{254CF2FE-52FA-F5D7-B129-48DC44C8B65F}"/>
          </ac:spMkLst>
        </pc:spChg>
        <pc:spChg chg="mod ord">
          <ac:chgData name="Matthieu De Mari" userId="dfb708c9-d8dc-439f-9a3b-c772bf4a311c" providerId="ADAL" clId="{E03B2E52-244F-419C-AB4E-C49981FD5CA8}" dt="2023-04-11T00:33:25.877" v="6568" actId="14100"/>
          <ac:spMkLst>
            <pc:docMk/>
            <pc:sldMk cId="1055941285" sldId="618"/>
            <ac:spMk id="5" creationId="{8E30F55E-1A79-04AD-F506-A1A087EFF9DC}"/>
          </ac:spMkLst>
        </pc:spChg>
        <pc:picChg chg="add mod">
          <ac:chgData name="Matthieu De Mari" userId="dfb708c9-d8dc-439f-9a3b-c772bf4a311c" providerId="ADAL" clId="{E03B2E52-244F-419C-AB4E-C49981FD5CA8}" dt="2023-04-11T00:32:24.532" v="6544" actId="1076"/>
          <ac:picMkLst>
            <pc:docMk/>
            <pc:sldMk cId="1055941285" sldId="618"/>
            <ac:picMk id="6" creationId="{F1B475E2-3DF9-21EA-C179-D92B951DFA0C}"/>
          </ac:picMkLst>
        </pc:picChg>
      </pc:sldChg>
    </pc:docChg>
  </pc:docChgLst>
  <pc:docChgLst>
    <pc:chgData name="Matthieu De Mari" userId="dfb708c9-d8dc-439f-9a3b-c772bf4a311c" providerId="ADAL" clId="{FA76C565-A474-401B-B16F-D1B8FF669FC1}"/>
    <pc:docChg chg="custSel addSld delSld modSld modSection">
      <pc:chgData name="Matthieu De Mari" userId="dfb708c9-d8dc-439f-9a3b-c772bf4a311c" providerId="ADAL" clId="{FA76C565-A474-401B-B16F-D1B8FF669FC1}" dt="2023-09-27T02:27:11.542" v="576" actId="20577"/>
      <pc:docMkLst>
        <pc:docMk/>
      </pc:docMkLst>
      <pc:sldChg chg="modSp mod">
        <pc:chgData name="Matthieu De Mari" userId="dfb708c9-d8dc-439f-9a3b-c772bf4a311c" providerId="ADAL" clId="{FA76C565-A474-401B-B16F-D1B8FF669FC1}" dt="2023-09-07T09:02:37.380" v="0" actId="113"/>
        <pc:sldMkLst>
          <pc:docMk/>
          <pc:sldMk cId="3442501962" sldId="257"/>
        </pc:sldMkLst>
        <pc:spChg chg="mod">
          <ac:chgData name="Matthieu De Mari" userId="dfb708c9-d8dc-439f-9a3b-c772bf4a311c" providerId="ADAL" clId="{FA76C565-A474-401B-B16F-D1B8FF669FC1}" dt="2023-09-07T09:02:37.380" v="0" actId="113"/>
          <ac:spMkLst>
            <pc:docMk/>
            <pc:sldMk cId="3442501962" sldId="257"/>
            <ac:spMk id="3" creationId="{35995840-A9D9-479A-A34F-EA7DC229D38E}"/>
          </ac:spMkLst>
        </pc:spChg>
      </pc:sldChg>
      <pc:sldChg chg="modSp mod">
        <pc:chgData name="Matthieu De Mari" userId="dfb708c9-d8dc-439f-9a3b-c772bf4a311c" providerId="ADAL" clId="{FA76C565-A474-401B-B16F-D1B8FF669FC1}" dt="2023-09-07T09:03:31.537" v="8" actId="114"/>
        <pc:sldMkLst>
          <pc:docMk/>
          <pc:sldMk cId="3252383260" sldId="587"/>
        </pc:sldMkLst>
        <pc:spChg chg="mod">
          <ac:chgData name="Matthieu De Mari" userId="dfb708c9-d8dc-439f-9a3b-c772bf4a311c" providerId="ADAL" clId="{FA76C565-A474-401B-B16F-D1B8FF669FC1}" dt="2023-09-07T09:03:31.537" v="8" actId="114"/>
          <ac:spMkLst>
            <pc:docMk/>
            <pc:sldMk cId="3252383260" sldId="587"/>
            <ac:spMk id="4" creationId="{D0F3FD9E-611A-0513-DA24-01C1C2CC238C}"/>
          </ac:spMkLst>
        </pc:spChg>
      </pc:sldChg>
      <pc:sldChg chg="modSp mod">
        <pc:chgData name="Matthieu De Mari" userId="dfb708c9-d8dc-439f-9a3b-c772bf4a311c" providerId="ADAL" clId="{FA76C565-A474-401B-B16F-D1B8FF669FC1}" dt="2023-09-07T09:03:35.812" v="9" actId="114"/>
        <pc:sldMkLst>
          <pc:docMk/>
          <pc:sldMk cId="2892640342" sldId="588"/>
        </pc:sldMkLst>
        <pc:spChg chg="mod">
          <ac:chgData name="Matthieu De Mari" userId="dfb708c9-d8dc-439f-9a3b-c772bf4a311c" providerId="ADAL" clId="{FA76C565-A474-401B-B16F-D1B8FF669FC1}" dt="2023-09-07T09:03:35.812" v="9" actId="114"/>
          <ac:spMkLst>
            <pc:docMk/>
            <pc:sldMk cId="2892640342" sldId="588"/>
            <ac:spMk id="4" creationId="{D0F3FD9E-611A-0513-DA24-01C1C2CC238C}"/>
          </ac:spMkLst>
        </pc:spChg>
      </pc:sldChg>
      <pc:sldChg chg="modSp mod">
        <pc:chgData name="Matthieu De Mari" userId="dfb708c9-d8dc-439f-9a3b-c772bf4a311c" providerId="ADAL" clId="{FA76C565-A474-401B-B16F-D1B8FF669FC1}" dt="2023-09-07T09:05:20.888" v="18" actId="5793"/>
        <pc:sldMkLst>
          <pc:docMk/>
          <pc:sldMk cId="2200457387" sldId="591"/>
        </pc:sldMkLst>
        <pc:spChg chg="mod">
          <ac:chgData name="Matthieu De Mari" userId="dfb708c9-d8dc-439f-9a3b-c772bf4a311c" providerId="ADAL" clId="{FA76C565-A474-401B-B16F-D1B8FF669FC1}" dt="2023-09-07T09:05:20.888" v="18" actId="5793"/>
          <ac:spMkLst>
            <pc:docMk/>
            <pc:sldMk cId="2200457387" sldId="591"/>
            <ac:spMk id="4" creationId="{63EE2511-2685-BC6B-0377-B40C1EDD64A7}"/>
          </ac:spMkLst>
        </pc:spChg>
      </pc:sldChg>
      <pc:sldChg chg="modSp mod">
        <pc:chgData name="Matthieu De Mari" userId="dfb708c9-d8dc-439f-9a3b-c772bf4a311c" providerId="ADAL" clId="{FA76C565-A474-401B-B16F-D1B8FF669FC1}" dt="2023-09-07T09:03:15.117" v="5"/>
        <pc:sldMkLst>
          <pc:docMk/>
          <pc:sldMk cId="3248746070" sldId="595"/>
        </pc:sldMkLst>
        <pc:spChg chg="mod">
          <ac:chgData name="Matthieu De Mari" userId="dfb708c9-d8dc-439f-9a3b-c772bf4a311c" providerId="ADAL" clId="{FA76C565-A474-401B-B16F-D1B8FF669FC1}" dt="2023-09-07T09:03:15.117" v="5"/>
          <ac:spMkLst>
            <pc:docMk/>
            <pc:sldMk cId="3248746070" sldId="595"/>
            <ac:spMk id="4" creationId="{D0F3FD9E-611A-0513-DA24-01C1C2CC238C}"/>
          </ac:spMkLst>
        </pc:spChg>
      </pc:sldChg>
      <pc:sldChg chg="modSp mod">
        <pc:chgData name="Matthieu De Mari" userId="dfb708c9-d8dc-439f-9a3b-c772bf4a311c" providerId="ADAL" clId="{FA76C565-A474-401B-B16F-D1B8FF669FC1}" dt="2023-09-07T09:03:51.660" v="11" actId="1440"/>
        <pc:sldMkLst>
          <pc:docMk/>
          <pc:sldMk cId="755846996" sldId="597"/>
        </pc:sldMkLst>
        <pc:picChg chg="mod">
          <ac:chgData name="Matthieu De Mari" userId="dfb708c9-d8dc-439f-9a3b-c772bf4a311c" providerId="ADAL" clId="{FA76C565-A474-401B-B16F-D1B8FF669FC1}" dt="2023-09-07T09:03:51.660" v="11" actId="1440"/>
          <ac:picMkLst>
            <pc:docMk/>
            <pc:sldMk cId="755846996" sldId="597"/>
            <ac:picMk id="5" creationId="{455B770F-FD69-6AE0-AEB0-F9DCC574179C}"/>
          </ac:picMkLst>
        </pc:picChg>
      </pc:sldChg>
      <pc:sldChg chg="addSp delSp modSp mod">
        <pc:chgData name="Matthieu De Mari" userId="dfb708c9-d8dc-439f-9a3b-c772bf4a311c" providerId="ADAL" clId="{FA76C565-A474-401B-B16F-D1B8FF669FC1}" dt="2023-09-07T09:06:33.497" v="142" actId="20577"/>
        <pc:sldMkLst>
          <pc:docMk/>
          <pc:sldMk cId="760770457" sldId="598"/>
        </pc:sldMkLst>
        <pc:spChg chg="mod">
          <ac:chgData name="Matthieu De Mari" userId="dfb708c9-d8dc-439f-9a3b-c772bf4a311c" providerId="ADAL" clId="{FA76C565-A474-401B-B16F-D1B8FF669FC1}" dt="2023-09-07T09:06:33.497" v="142" actId="20577"/>
          <ac:spMkLst>
            <pc:docMk/>
            <pc:sldMk cId="760770457" sldId="598"/>
            <ac:spMk id="4" creationId="{7D9B4562-DE5C-B532-1FCE-97BC00B23393}"/>
          </ac:spMkLst>
        </pc:spChg>
        <pc:picChg chg="add mod">
          <ac:chgData name="Matthieu De Mari" userId="dfb708c9-d8dc-439f-9a3b-c772bf4a311c" providerId="ADAL" clId="{FA76C565-A474-401B-B16F-D1B8FF669FC1}" dt="2023-09-07T09:05:56.603" v="25"/>
          <ac:picMkLst>
            <pc:docMk/>
            <pc:sldMk cId="760770457" sldId="598"/>
            <ac:picMk id="3" creationId="{FCAF4CC8-EDB1-FE27-15DE-47AF0B05F474}"/>
          </ac:picMkLst>
        </pc:picChg>
        <pc:picChg chg="del">
          <ac:chgData name="Matthieu De Mari" userId="dfb708c9-d8dc-439f-9a3b-c772bf4a311c" providerId="ADAL" clId="{FA76C565-A474-401B-B16F-D1B8FF669FC1}" dt="2023-09-07T09:05:48.630" v="21" actId="478"/>
          <ac:picMkLst>
            <pc:docMk/>
            <pc:sldMk cId="760770457" sldId="598"/>
            <ac:picMk id="9" creationId="{FDBB94E2-55B1-8A00-31BF-21B2DE37CB05}"/>
          </ac:picMkLst>
        </pc:picChg>
      </pc:sldChg>
      <pc:sldChg chg="modSp mod">
        <pc:chgData name="Matthieu De Mari" userId="dfb708c9-d8dc-439f-9a3b-c772bf4a311c" providerId="ADAL" clId="{FA76C565-A474-401B-B16F-D1B8FF669FC1}" dt="2023-09-07T09:04:57.826" v="14" actId="20577"/>
        <pc:sldMkLst>
          <pc:docMk/>
          <pc:sldMk cId="3643771380" sldId="606"/>
        </pc:sldMkLst>
        <pc:spChg chg="mod">
          <ac:chgData name="Matthieu De Mari" userId="dfb708c9-d8dc-439f-9a3b-c772bf4a311c" providerId="ADAL" clId="{FA76C565-A474-401B-B16F-D1B8FF669FC1}" dt="2023-09-07T09:04:57.826" v="14" actId="20577"/>
          <ac:spMkLst>
            <pc:docMk/>
            <pc:sldMk cId="3643771380" sldId="606"/>
            <ac:spMk id="3" creationId="{C1588794-0EA6-2A2A-2E9B-A3BED4DF0246}"/>
          </ac:spMkLst>
        </pc:spChg>
      </pc:sldChg>
      <pc:sldChg chg="modSp">
        <pc:chgData name="Matthieu De Mari" userId="dfb708c9-d8dc-439f-9a3b-c772bf4a311c" providerId="ADAL" clId="{FA76C565-A474-401B-B16F-D1B8FF669FC1}" dt="2023-09-07T09:05:03" v="16" actId="20577"/>
        <pc:sldMkLst>
          <pc:docMk/>
          <pc:sldMk cId="2510407098" sldId="607"/>
        </pc:sldMkLst>
        <pc:spChg chg="mod">
          <ac:chgData name="Matthieu De Mari" userId="dfb708c9-d8dc-439f-9a3b-c772bf4a311c" providerId="ADAL" clId="{FA76C565-A474-401B-B16F-D1B8FF669FC1}" dt="2023-09-07T09:05:03" v="16" actId="20577"/>
          <ac:spMkLst>
            <pc:docMk/>
            <pc:sldMk cId="2510407098" sldId="607"/>
            <ac:spMk id="3" creationId="{C1588794-0EA6-2A2A-2E9B-A3BED4DF0246}"/>
          </ac:spMkLst>
        </pc:spChg>
      </pc:sldChg>
      <pc:sldChg chg="modSp">
        <pc:chgData name="Matthieu De Mari" userId="dfb708c9-d8dc-439f-9a3b-c772bf4a311c" providerId="ADAL" clId="{FA76C565-A474-401B-B16F-D1B8FF669FC1}" dt="2023-09-07T09:05:10.843" v="17"/>
        <pc:sldMkLst>
          <pc:docMk/>
          <pc:sldMk cId="3889445635" sldId="608"/>
        </pc:sldMkLst>
        <pc:spChg chg="mod">
          <ac:chgData name="Matthieu De Mari" userId="dfb708c9-d8dc-439f-9a3b-c772bf4a311c" providerId="ADAL" clId="{FA76C565-A474-401B-B16F-D1B8FF669FC1}" dt="2023-09-07T09:05:10.843" v="17"/>
          <ac:spMkLst>
            <pc:docMk/>
            <pc:sldMk cId="3889445635" sldId="608"/>
            <ac:spMk id="3" creationId="{C1588794-0EA6-2A2A-2E9B-A3BED4DF0246}"/>
          </ac:spMkLst>
        </pc:spChg>
      </pc:sldChg>
      <pc:sldChg chg="modSp mod">
        <pc:chgData name="Matthieu De Mari" userId="dfb708c9-d8dc-439f-9a3b-c772bf4a311c" providerId="ADAL" clId="{FA76C565-A474-401B-B16F-D1B8FF669FC1}" dt="2023-09-07T09:05:29.858" v="20"/>
        <pc:sldMkLst>
          <pc:docMk/>
          <pc:sldMk cId="1812917129" sldId="609"/>
        </pc:sldMkLst>
        <pc:spChg chg="mod">
          <ac:chgData name="Matthieu De Mari" userId="dfb708c9-d8dc-439f-9a3b-c772bf4a311c" providerId="ADAL" clId="{FA76C565-A474-401B-B16F-D1B8FF669FC1}" dt="2023-09-07T09:05:29.858" v="20"/>
          <ac:spMkLst>
            <pc:docMk/>
            <pc:sldMk cId="1812917129" sldId="609"/>
            <ac:spMk id="4" creationId="{63EE2511-2685-BC6B-0377-B40C1EDD64A7}"/>
          </ac:spMkLst>
        </pc:spChg>
      </pc:sldChg>
      <pc:sldChg chg="delSp modSp mod">
        <pc:chgData name="Matthieu De Mari" userId="dfb708c9-d8dc-439f-9a3b-c772bf4a311c" providerId="ADAL" clId="{FA76C565-A474-401B-B16F-D1B8FF669FC1}" dt="2023-09-07T09:07:39.940" v="340" actId="20577"/>
        <pc:sldMkLst>
          <pc:docMk/>
          <pc:sldMk cId="800451184" sldId="611"/>
        </pc:sldMkLst>
        <pc:spChg chg="mod">
          <ac:chgData name="Matthieu De Mari" userId="dfb708c9-d8dc-439f-9a3b-c772bf4a311c" providerId="ADAL" clId="{FA76C565-A474-401B-B16F-D1B8FF669FC1}" dt="2023-09-07T09:07:39.940" v="340" actId="20577"/>
          <ac:spMkLst>
            <pc:docMk/>
            <pc:sldMk cId="800451184" sldId="611"/>
            <ac:spMk id="4" creationId="{7D9B4562-DE5C-B532-1FCE-97BC00B23393}"/>
          </ac:spMkLst>
        </pc:spChg>
        <pc:picChg chg="mod">
          <ac:chgData name="Matthieu De Mari" userId="dfb708c9-d8dc-439f-9a3b-c772bf4a311c" providerId="ADAL" clId="{FA76C565-A474-401B-B16F-D1B8FF669FC1}" dt="2023-09-07T09:05:54.653" v="24" actId="14100"/>
          <ac:picMkLst>
            <pc:docMk/>
            <pc:sldMk cId="800451184" sldId="611"/>
            <ac:picMk id="7" creationId="{FEE71ACD-E3B2-6891-ECE9-A0F328E71290}"/>
          </ac:picMkLst>
        </pc:picChg>
        <pc:picChg chg="del">
          <ac:chgData name="Matthieu De Mari" userId="dfb708c9-d8dc-439f-9a3b-c772bf4a311c" providerId="ADAL" clId="{FA76C565-A474-401B-B16F-D1B8FF669FC1}" dt="2023-09-07T09:05:51.735" v="22" actId="478"/>
          <ac:picMkLst>
            <pc:docMk/>
            <pc:sldMk cId="800451184" sldId="611"/>
            <ac:picMk id="9" creationId="{FDBB94E2-55B1-8A00-31BF-21B2DE37CB05}"/>
          </ac:picMkLst>
        </pc:picChg>
      </pc:sldChg>
      <pc:sldChg chg="modSp mod">
        <pc:chgData name="Matthieu De Mari" userId="dfb708c9-d8dc-439f-9a3b-c772bf4a311c" providerId="ADAL" clId="{FA76C565-A474-401B-B16F-D1B8FF669FC1}" dt="2023-09-07T09:07:53.038" v="341" actId="1440"/>
        <pc:sldMkLst>
          <pc:docMk/>
          <pc:sldMk cId="1414111421" sldId="614"/>
        </pc:sldMkLst>
        <pc:picChg chg="mod">
          <ac:chgData name="Matthieu De Mari" userId="dfb708c9-d8dc-439f-9a3b-c772bf4a311c" providerId="ADAL" clId="{FA76C565-A474-401B-B16F-D1B8FF669FC1}" dt="2023-09-07T09:07:53.038" v="341" actId="1440"/>
          <ac:picMkLst>
            <pc:docMk/>
            <pc:sldMk cId="1414111421" sldId="614"/>
            <ac:picMk id="5" creationId="{A763A4DA-5236-4FC7-59A7-4672B0E2EF46}"/>
          </ac:picMkLst>
        </pc:picChg>
      </pc:sldChg>
      <pc:sldChg chg="new del">
        <pc:chgData name="Matthieu De Mari" userId="dfb708c9-d8dc-439f-9a3b-c772bf4a311c" providerId="ADAL" clId="{FA76C565-A474-401B-B16F-D1B8FF669FC1}" dt="2023-09-27T02:26:03.267" v="344" actId="47"/>
        <pc:sldMkLst>
          <pc:docMk/>
          <pc:sldMk cId="1498373637" sldId="619"/>
        </pc:sldMkLst>
      </pc:sldChg>
      <pc:sldChg chg="modSp add mod">
        <pc:chgData name="Matthieu De Mari" userId="dfb708c9-d8dc-439f-9a3b-c772bf4a311c" providerId="ADAL" clId="{FA76C565-A474-401B-B16F-D1B8FF669FC1}" dt="2023-09-27T02:27:11.542" v="576" actId="20577"/>
        <pc:sldMkLst>
          <pc:docMk/>
          <pc:sldMk cId="501038981" sldId="620"/>
        </pc:sldMkLst>
        <pc:spChg chg="mod">
          <ac:chgData name="Matthieu De Mari" userId="dfb708c9-d8dc-439f-9a3b-c772bf4a311c" providerId="ADAL" clId="{FA76C565-A474-401B-B16F-D1B8FF669FC1}" dt="2023-09-27T02:27:11.542" v="576" actId="20577"/>
          <ac:spMkLst>
            <pc:docMk/>
            <pc:sldMk cId="501038981" sldId="620"/>
            <ac:spMk id="4" creationId="{7D9B4562-DE5C-B532-1FCE-97BC00B23393}"/>
          </ac:spMkLst>
        </pc:spChg>
      </pc:sldChg>
    </pc:docChg>
  </pc:docChgLst>
  <pc:docChgLst>
    <pc:chgData name="Matthieu De Mari" userId="dfb708c9-d8dc-439f-9a3b-c772bf4a311c" providerId="ADAL" clId="{B769CEFE-7A47-413C-A219-2069B0661671}"/>
    <pc:docChg chg="custSel addSld delSld modSld sldOrd modSection">
      <pc:chgData name="Matthieu De Mari" userId="dfb708c9-d8dc-439f-9a3b-c772bf4a311c" providerId="ADAL" clId="{B769CEFE-7A47-413C-A219-2069B0661671}" dt="2023-04-08T07:58:42.851" v="333" actId="17846"/>
      <pc:docMkLst>
        <pc:docMk/>
      </pc:docMkLst>
      <pc:sldChg chg="modSp mod">
        <pc:chgData name="Matthieu De Mari" userId="dfb708c9-d8dc-439f-9a3b-c772bf4a311c" providerId="ADAL" clId="{B769CEFE-7A47-413C-A219-2069B0661671}" dt="2023-04-08T07:45:03.657" v="5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B769CEFE-7A47-413C-A219-2069B0661671}" dt="2023-04-08T07:45:03.657" v="5" actId="20577"/>
          <ac:spMkLst>
            <pc:docMk/>
            <pc:sldMk cId="3442501962" sldId="257"/>
            <ac:spMk id="4" creationId="{4F569CB8-E949-43D3-894A-BF5729C9C658}"/>
          </ac:spMkLst>
        </pc:spChg>
      </pc:sldChg>
      <pc:sldChg chg="modSp mod">
        <pc:chgData name="Matthieu De Mari" userId="dfb708c9-d8dc-439f-9a3b-c772bf4a311c" providerId="ADAL" clId="{B769CEFE-7A47-413C-A219-2069B0661671}" dt="2023-04-08T07:45:20.686" v="17" actId="20577"/>
        <pc:sldMkLst>
          <pc:docMk/>
          <pc:sldMk cId="1735167922" sldId="453"/>
        </pc:sldMkLst>
        <pc:spChg chg="mod">
          <ac:chgData name="Matthieu De Mari" userId="dfb708c9-d8dc-439f-9a3b-c772bf4a311c" providerId="ADAL" clId="{B769CEFE-7A47-413C-A219-2069B0661671}" dt="2023-04-08T07:45:20.686" v="17" actId="20577"/>
          <ac:spMkLst>
            <pc:docMk/>
            <pc:sldMk cId="1735167922" sldId="453"/>
            <ac:spMk id="9" creationId="{757A935E-8DFA-4E8D-8B02-D3848D3CEAC9}"/>
          </ac:spMkLst>
        </pc:spChg>
      </pc:sldChg>
      <pc:sldChg chg="modSp del mod">
        <pc:chgData name="Matthieu De Mari" userId="dfb708c9-d8dc-439f-9a3b-c772bf4a311c" providerId="ADAL" clId="{B769CEFE-7A47-413C-A219-2069B0661671}" dt="2023-04-08T07:47:09.872" v="64" actId="47"/>
        <pc:sldMkLst>
          <pc:docMk/>
          <pc:sldMk cId="2451743445" sldId="454"/>
        </pc:sldMkLst>
        <pc:spChg chg="mod">
          <ac:chgData name="Matthieu De Mari" userId="dfb708c9-d8dc-439f-9a3b-c772bf4a311c" providerId="ADAL" clId="{B769CEFE-7A47-413C-A219-2069B0661671}" dt="2023-04-08T07:46:13.132" v="41" actId="20577"/>
          <ac:spMkLst>
            <pc:docMk/>
            <pc:sldMk cId="2451743445" sldId="454"/>
            <ac:spMk id="2" creationId="{9B88BD3C-9D76-46A1-9A17-E56E468BDA57}"/>
          </ac:spMkLst>
        </pc:spChg>
        <pc:spChg chg="mod">
          <ac:chgData name="Matthieu De Mari" userId="dfb708c9-d8dc-439f-9a3b-c772bf4a311c" providerId="ADAL" clId="{B769CEFE-7A47-413C-A219-2069B0661671}" dt="2023-04-08T07:46:14.419" v="43" actId="20577"/>
          <ac:spMkLst>
            <pc:docMk/>
            <pc:sldMk cId="2451743445" sldId="454"/>
            <ac:spMk id="3" creationId="{E8C6DAC9-2A9B-4CA1-A8B2-A3BA937841EE}"/>
          </ac:spMkLst>
        </pc:spChg>
      </pc:sldChg>
      <pc:sldChg chg="modSp mod">
        <pc:chgData name="Matthieu De Mari" userId="dfb708c9-d8dc-439f-9a3b-c772bf4a311c" providerId="ADAL" clId="{B769CEFE-7A47-413C-A219-2069B0661671}" dt="2023-04-08T07:45:17.653" v="15" actId="20577"/>
        <pc:sldMkLst>
          <pc:docMk/>
          <pc:sldMk cId="2601915559" sldId="456"/>
        </pc:sldMkLst>
        <pc:spChg chg="mod">
          <ac:chgData name="Matthieu De Mari" userId="dfb708c9-d8dc-439f-9a3b-c772bf4a311c" providerId="ADAL" clId="{B769CEFE-7A47-413C-A219-2069B0661671}" dt="2023-04-08T07:45:17.653" v="15" actId="20577"/>
          <ac:spMkLst>
            <pc:docMk/>
            <pc:sldMk cId="2601915559" sldId="456"/>
            <ac:spMk id="4" creationId="{FACFEE5D-F42B-4252-89BA-ADC26521FA8E}"/>
          </ac:spMkLst>
        </pc:spChg>
      </pc:sldChg>
      <pc:sldChg chg="modSp mod">
        <pc:chgData name="Matthieu De Mari" userId="dfb708c9-d8dc-439f-9a3b-c772bf4a311c" providerId="ADAL" clId="{B769CEFE-7A47-413C-A219-2069B0661671}" dt="2023-04-08T07:45:54.997" v="35" actId="20577"/>
        <pc:sldMkLst>
          <pc:docMk/>
          <pc:sldMk cId="67355367" sldId="457"/>
        </pc:sldMkLst>
        <pc:spChg chg="mod">
          <ac:chgData name="Matthieu De Mari" userId="dfb708c9-d8dc-439f-9a3b-c772bf4a311c" providerId="ADAL" clId="{B769CEFE-7A47-413C-A219-2069B0661671}" dt="2023-04-08T07:45:45.299" v="25" actId="20577"/>
          <ac:spMkLst>
            <pc:docMk/>
            <pc:sldMk cId="67355367" sldId="457"/>
            <ac:spMk id="2" creationId="{50FE8D11-B1D9-4E72-962A-4B1DF0CD3F6A}"/>
          </ac:spMkLst>
        </pc:spChg>
        <pc:spChg chg="mod">
          <ac:chgData name="Matthieu De Mari" userId="dfb708c9-d8dc-439f-9a3b-c772bf4a311c" providerId="ADAL" clId="{B769CEFE-7A47-413C-A219-2069B0661671}" dt="2023-04-08T07:45:54.997" v="35" actId="20577"/>
          <ac:spMkLst>
            <pc:docMk/>
            <pc:sldMk cId="67355367" sldId="457"/>
            <ac:spMk id="3" creationId="{D79BAE2A-FB98-49DF-87FB-CAB87C6DF40A}"/>
          </ac:spMkLst>
        </pc:spChg>
      </pc:sldChg>
      <pc:sldChg chg="modSp mod">
        <pc:chgData name="Matthieu De Mari" userId="dfb708c9-d8dc-439f-9a3b-c772bf4a311c" providerId="ADAL" clId="{B769CEFE-7A47-413C-A219-2069B0661671}" dt="2023-04-08T07:45:23.680" v="19" actId="20577"/>
        <pc:sldMkLst>
          <pc:docMk/>
          <pc:sldMk cId="4131931522" sldId="458"/>
        </pc:sldMkLst>
        <pc:spChg chg="mod">
          <ac:chgData name="Matthieu De Mari" userId="dfb708c9-d8dc-439f-9a3b-c772bf4a311c" providerId="ADAL" clId="{B769CEFE-7A47-413C-A219-2069B0661671}" dt="2023-04-08T07:45:23.680" v="19" actId="20577"/>
          <ac:spMkLst>
            <pc:docMk/>
            <pc:sldMk cId="4131931522" sldId="458"/>
            <ac:spMk id="9" creationId="{757A935E-8DFA-4E8D-8B02-D3848D3CEAC9}"/>
          </ac:spMkLst>
        </pc:spChg>
      </pc:sldChg>
      <pc:sldChg chg="modSp mod">
        <pc:chgData name="Matthieu De Mari" userId="dfb708c9-d8dc-439f-9a3b-c772bf4a311c" providerId="ADAL" clId="{B769CEFE-7A47-413C-A219-2069B0661671}" dt="2023-04-08T07:46:10.297" v="39" actId="20577"/>
        <pc:sldMkLst>
          <pc:docMk/>
          <pc:sldMk cId="4256007098" sldId="459"/>
        </pc:sldMkLst>
        <pc:spChg chg="mod">
          <ac:chgData name="Matthieu De Mari" userId="dfb708c9-d8dc-439f-9a3b-c772bf4a311c" providerId="ADAL" clId="{B769CEFE-7A47-413C-A219-2069B0661671}" dt="2023-04-08T07:46:08.182" v="37" actId="20577"/>
          <ac:spMkLst>
            <pc:docMk/>
            <pc:sldMk cId="4256007098" sldId="459"/>
            <ac:spMk id="2" creationId="{46D1F3F8-7AA0-4095-B5BE-11BAEA44C668}"/>
          </ac:spMkLst>
        </pc:spChg>
        <pc:spChg chg="mod">
          <ac:chgData name="Matthieu De Mari" userId="dfb708c9-d8dc-439f-9a3b-c772bf4a311c" providerId="ADAL" clId="{B769CEFE-7A47-413C-A219-2069B0661671}" dt="2023-04-08T07:46:10.297" v="39" actId="20577"/>
          <ac:spMkLst>
            <pc:docMk/>
            <pc:sldMk cId="4256007098" sldId="459"/>
            <ac:spMk id="3" creationId="{7E37F10D-351C-4C18-8329-C29200B02A25}"/>
          </ac:spMkLst>
        </pc:spChg>
      </pc:sldChg>
      <pc:sldChg chg="modSp mod">
        <pc:chgData name="Matthieu De Mari" userId="dfb708c9-d8dc-439f-9a3b-c772bf4a311c" providerId="ADAL" clId="{B769CEFE-7A47-413C-A219-2069B0661671}" dt="2023-04-08T07:45:51.467" v="33" actId="20577"/>
        <pc:sldMkLst>
          <pc:docMk/>
          <pc:sldMk cId="1571255117" sldId="460"/>
        </pc:sldMkLst>
        <pc:spChg chg="mod">
          <ac:chgData name="Matthieu De Mari" userId="dfb708c9-d8dc-439f-9a3b-c772bf4a311c" providerId="ADAL" clId="{B769CEFE-7A47-413C-A219-2069B0661671}" dt="2023-04-08T07:45:47.234" v="27" actId="20577"/>
          <ac:spMkLst>
            <pc:docMk/>
            <pc:sldMk cId="1571255117" sldId="460"/>
            <ac:spMk id="2" creationId="{50FE8D11-B1D9-4E72-962A-4B1DF0CD3F6A}"/>
          </ac:spMkLst>
        </pc:spChg>
        <pc:spChg chg="mod">
          <ac:chgData name="Matthieu De Mari" userId="dfb708c9-d8dc-439f-9a3b-c772bf4a311c" providerId="ADAL" clId="{B769CEFE-7A47-413C-A219-2069B0661671}" dt="2023-04-08T07:45:51.467" v="33" actId="20577"/>
          <ac:spMkLst>
            <pc:docMk/>
            <pc:sldMk cId="1571255117" sldId="460"/>
            <ac:spMk id="3" creationId="{D79BAE2A-FB98-49DF-87FB-CAB87C6DF40A}"/>
          </ac:spMkLst>
        </pc:spChg>
      </pc:sldChg>
      <pc:sldChg chg="modSp mod">
        <pc:chgData name="Matthieu De Mari" userId="dfb708c9-d8dc-439f-9a3b-c772bf4a311c" providerId="ADAL" clId="{B769CEFE-7A47-413C-A219-2069B0661671}" dt="2023-04-08T07:46:17.137" v="47" actId="20577"/>
        <pc:sldMkLst>
          <pc:docMk/>
          <pc:sldMk cId="1830156731" sldId="462"/>
        </pc:sldMkLst>
        <pc:spChg chg="mod">
          <ac:chgData name="Matthieu De Mari" userId="dfb708c9-d8dc-439f-9a3b-c772bf4a311c" providerId="ADAL" clId="{B769CEFE-7A47-413C-A219-2069B0661671}" dt="2023-04-08T07:46:17.137" v="47" actId="20577"/>
          <ac:spMkLst>
            <pc:docMk/>
            <pc:sldMk cId="1830156731" sldId="462"/>
            <ac:spMk id="2" creationId="{9B88BD3C-9D76-46A1-9A17-E56E468BDA57}"/>
          </ac:spMkLst>
        </pc:spChg>
        <pc:spChg chg="mod">
          <ac:chgData name="Matthieu De Mari" userId="dfb708c9-d8dc-439f-9a3b-c772bf4a311c" providerId="ADAL" clId="{B769CEFE-7A47-413C-A219-2069B0661671}" dt="2023-04-08T07:46:16.398" v="45" actId="20577"/>
          <ac:spMkLst>
            <pc:docMk/>
            <pc:sldMk cId="1830156731" sldId="462"/>
            <ac:spMk id="3" creationId="{E8C6DAC9-2A9B-4CA1-A8B2-A3BA937841EE}"/>
          </ac:spMkLst>
        </pc:spChg>
      </pc:sldChg>
      <pc:sldChg chg="modSp mod">
        <pc:chgData name="Matthieu De Mari" userId="dfb708c9-d8dc-439f-9a3b-c772bf4a311c" providerId="ADAL" clId="{B769CEFE-7A47-413C-A219-2069B0661671}" dt="2023-04-08T07:46:22.042" v="51" actId="20577"/>
        <pc:sldMkLst>
          <pc:docMk/>
          <pc:sldMk cId="371587200" sldId="463"/>
        </pc:sldMkLst>
        <pc:spChg chg="mod">
          <ac:chgData name="Matthieu De Mari" userId="dfb708c9-d8dc-439f-9a3b-c772bf4a311c" providerId="ADAL" clId="{B769CEFE-7A47-413C-A219-2069B0661671}" dt="2023-04-08T07:46:21.119" v="49" actId="20577"/>
          <ac:spMkLst>
            <pc:docMk/>
            <pc:sldMk cId="371587200" sldId="463"/>
            <ac:spMk id="2" creationId="{9B88BD3C-9D76-46A1-9A17-E56E468BDA57}"/>
          </ac:spMkLst>
        </pc:spChg>
        <pc:spChg chg="mod">
          <ac:chgData name="Matthieu De Mari" userId="dfb708c9-d8dc-439f-9a3b-c772bf4a311c" providerId="ADAL" clId="{B769CEFE-7A47-413C-A219-2069B0661671}" dt="2023-04-08T07:46:22.042" v="51" actId="20577"/>
          <ac:spMkLst>
            <pc:docMk/>
            <pc:sldMk cId="371587200" sldId="463"/>
            <ac:spMk id="3" creationId="{E8C6DAC9-2A9B-4CA1-A8B2-A3BA937841EE}"/>
          </ac:spMkLst>
        </pc:spChg>
      </pc:sldChg>
      <pc:sldChg chg="modSp mod">
        <pc:chgData name="Matthieu De Mari" userId="dfb708c9-d8dc-439f-9a3b-c772bf4a311c" providerId="ADAL" clId="{B769CEFE-7A47-413C-A219-2069B0661671}" dt="2023-04-08T07:46:24.046" v="53" actId="20577"/>
        <pc:sldMkLst>
          <pc:docMk/>
          <pc:sldMk cId="677656765" sldId="466"/>
        </pc:sldMkLst>
        <pc:spChg chg="mod">
          <ac:chgData name="Matthieu De Mari" userId="dfb708c9-d8dc-439f-9a3b-c772bf4a311c" providerId="ADAL" clId="{B769CEFE-7A47-413C-A219-2069B0661671}" dt="2023-04-08T07:46:24.046" v="53" actId="20577"/>
          <ac:spMkLst>
            <pc:docMk/>
            <pc:sldMk cId="677656765" sldId="466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46:34.575" v="63" actId="20577"/>
        <pc:sldMkLst>
          <pc:docMk/>
          <pc:sldMk cId="1718094495" sldId="468"/>
        </pc:sldMkLst>
        <pc:spChg chg="mod">
          <ac:chgData name="Matthieu De Mari" userId="dfb708c9-d8dc-439f-9a3b-c772bf4a311c" providerId="ADAL" clId="{B769CEFE-7A47-413C-A219-2069B0661671}" dt="2023-04-08T07:46:34.575" v="63" actId="20577"/>
          <ac:spMkLst>
            <pc:docMk/>
            <pc:sldMk cId="1718094495" sldId="468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46:32.887" v="61" actId="20577"/>
        <pc:sldMkLst>
          <pc:docMk/>
          <pc:sldMk cId="1014327518" sldId="469"/>
        </pc:sldMkLst>
        <pc:spChg chg="mod">
          <ac:chgData name="Matthieu De Mari" userId="dfb708c9-d8dc-439f-9a3b-c772bf4a311c" providerId="ADAL" clId="{B769CEFE-7A47-413C-A219-2069B0661671}" dt="2023-04-08T07:46:32.887" v="61" actId="20577"/>
          <ac:spMkLst>
            <pc:docMk/>
            <pc:sldMk cId="1014327518" sldId="469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46:29.399" v="57" actId="20577"/>
        <pc:sldMkLst>
          <pc:docMk/>
          <pc:sldMk cId="2927776172" sldId="470"/>
        </pc:sldMkLst>
        <pc:spChg chg="mod">
          <ac:chgData name="Matthieu De Mari" userId="dfb708c9-d8dc-439f-9a3b-c772bf4a311c" providerId="ADAL" clId="{B769CEFE-7A47-413C-A219-2069B0661671}" dt="2023-04-08T07:46:29.399" v="57" actId="20577"/>
          <ac:spMkLst>
            <pc:docMk/>
            <pc:sldMk cId="2927776172" sldId="470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48:08.647" v="82" actId="20577"/>
        <pc:sldMkLst>
          <pc:docMk/>
          <pc:sldMk cId="4184282648" sldId="475"/>
        </pc:sldMkLst>
        <pc:spChg chg="mod">
          <ac:chgData name="Matthieu De Mari" userId="dfb708c9-d8dc-439f-9a3b-c772bf4a311c" providerId="ADAL" clId="{B769CEFE-7A47-413C-A219-2069B0661671}" dt="2023-04-08T07:48:08.647" v="82" actId="20577"/>
          <ac:spMkLst>
            <pc:docMk/>
            <pc:sldMk cId="4184282648" sldId="475"/>
            <ac:spMk id="2" creationId="{B9C51F5C-4D1F-4ADF-84B9-4658F541014A}"/>
          </ac:spMkLst>
        </pc:spChg>
      </pc:sldChg>
      <pc:sldChg chg="modSp mod">
        <pc:chgData name="Matthieu De Mari" userId="dfb708c9-d8dc-439f-9a3b-c772bf4a311c" providerId="ADAL" clId="{B769CEFE-7A47-413C-A219-2069B0661671}" dt="2023-04-08T07:50:27.954" v="110" actId="14100"/>
        <pc:sldMkLst>
          <pc:docMk/>
          <pc:sldMk cId="1142326140" sldId="483"/>
        </pc:sldMkLst>
        <pc:spChg chg="mod">
          <ac:chgData name="Matthieu De Mari" userId="dfb708c9-d8dc-439f-9a3b-c772bf4a311c" providerId="ADAL" clId="{B769CEFE-7A47-413C-A219-2069B0661671}" dt="2023-04-08T07:50:27.954" v="110" actId="14100"/>
          <ac:spMkLst>
            <pc:docMk/>
            <pc:sldMk cId="1142326140" sldId="483"/>
            <ac:spMk id="3" creationId="{3F558215-9EE5-43C2-AED0-7E4013B48332}"/>
          </ac:spMkLst>
        </pc:spChg>
      </pc:sldChg>
      <pc:sldChg chg="modSp mod">
        <pc:chgData name="Matthieu De Mari" userId="dfb708c9-d8dc-439f-9a3b-c772bf4a311c" providerId="ADAL" clId="{B769CEFE-7A47-413C-A219-2069B0661671}" dt="2023-04-08T07:50:17.147" v="107" actId="20577"/>
        <pc:sldMkLst>
          <pc:docMk/>
          <pc:sldMk cId="4245433632" sldId="492"/>
        </pc:sldMkLst>
        <pc:spChg chg="mod">
          <ac:chgData name="Matthieu De Mari" userId="dfb708c9-d8dc-439f-9a3b-c772bf4a311c" providerId="ADAL" clId="{B769CEFE-7A47-413C-A219-2069B0661671}" dt="2023-04-08T07:50:17.147" v="107" actId="20577"/>
          <ac:spMkLst>
            <pc:docMk/>
            <pc:sldMk cId="4245433632" sldId="492"/>
            <ac:spMk id="3" creationId="{3F558215-9EE5-43C2-AED0-7E4013B48332}"/>
          </ac:spMkLst>
        </pc:spChg>
      </pc:sldChg>
      <pc:sldChg chg="modSp mod">
        <pc:chgData name="Matthieu De Mari" userId="dfb708c9-d8dc-439f-9a3b-c772bf4a311c" providerId="ADAL" clId="{B769CEFE-7A47-413C-A219-2069B0661671}" dt="2023-04-08T07:50:32.907" v="111"/>
        <pc:sldMkLst>
          <pc:docMk/>
          <pc:sldMk cId="237581144" sldId="493"/>
        </pc:sldMkLst>
        <pc:spChg chg="mod">
          <ac:chgData name="Matthieu De Mari" userId="dfb708c9-d8dc-439f-9a3b-c772bf4a311c" providerId="ADAL" clId="{B769CEFE-7A47-413C-A219-2069B0661671}" dt="2023-04-08T07:50:32.907" v="111"/>
          <ac:spMkLst>
            <pc:docMk/>
            <pc:sldMk cId="237581144" sldId="493"/>
            <ac:spMk id="3" creationId="{3F558215-9EE5-43C2-AED0-7E4013B48332}"/>
          </ac:spMkLst>
        </pc:spChg>
      </pc:sldChg>
      <pc:sldChg chg="modSp mod">
        <pc:chgData name="Matthieu De Mari" userId="dfb708c9-d8dc-439f-9a3b-c772bf4a311c" providerId="ADAL" clId="{B769CEFE-7A47-413C-A219-2069B0661671}" dt="2023-04-08T07:50:35.762" v="112"/>
        <pc:sldMkLst>
          <pc:docMk/>
          <pc:sldMk cId="1029027369" sldId="494"/>
        </pc:sldMkLst>
        <pc:spChg chg="mod">
          <ac:chgData name="Matthieu De Mari" userId="dfb708c9-d8dc-439f-9a3b-c772bf4a311c" providerId="ADAL" clId="{B769CEFE-7A47-413C-A219-2069B0661671}" dt="2023-04-08T07:50:35.762" v="112"/>
          <ac:spMkLst>
            <pc:docMk/>
            <pc:sldMk cId="1029027369" sldId="494"/>
            <ac:spMk id="3" creationId="{3F558215-9EE5-43C2-AED0-7E4013B48332}"/>
          </ac:spMkLst>
        </pc:spChg>
      </pc:sldChg>
      <pc:sldChg chg="modSp mod">
        <pc:chgData name="Matthieu De Mari" userId="dfb708c9-d8dc-439f-9a3b-c772bf4a311c" providerId="ADAL" clId="{B769CEFE-7A47-413C-A219-2069B0661671}" dt="2023-04-08T07:51:14.523" v="141" actId="20577"/>
        <pc:sldMkLst>
          <pc:docMk/>
          <pc:sldMk cId="2151231624" sldId="496"/>
        </pc:sldMkLst>
        <pc:spChg chg="mod">
          <ac:chgData name="Matthieu De Mari" userId="dfb708c9-d8dc-439f-9a3b-c772bf4a311c" providerId="ADAL" clId="{B769CEFE-7A47-413C-A219-2069B0661671}" dt="2023-04-08T07:51:14.523" v="141" actId="20577"/>
          <ac:spMkLst>
            <pc:docMk/>
            <pc:sldMk cId="2151231624" sldId="496"/>
            <ac:spMk id="3" creationId="{3F558215-9EE5-43C2-AED0-7E4013B48332}"/>
          </ac:spMkLst>
        </pc:spChg>
      </pc:sldChg>
      <pc:sldChg chg="modSp mod">
        <pc:chgData name="Matthieu De Mari" userId="dfb708c9-d8dc-439f-9a3b-c772bf4a311c" providerId="ADAL" clId="{B769CEFE-7A47-413C-A219-2069B0661671}" dt="2023-04-08T07:46:30.982" v="59" actId="20577"/>
        <pc:sldMkLst>
          <pc:docMk/>
          <pc:sldMk cId="2226384261" sldId="502"/>
        </pc:sldMkLst>
        <pc:spChg chg="mod">
          <ac:chgData name="Matthieu De Mari" userId="dfb708c9-d8dc-439f-9a3b-c772bf4a311c" providerId="ADAL" clId="{B769CEFE-7A47-413C-A219-2069B0661671}" dt="2023-04-08T07:46:30.982" v="59" actId="20577"/>
          <ac:spMkLst>
            <pc:docMk/>
            <pc:sldMk cId="2226384261" sldId="502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46:26.340" v="55" actId="20577"/>
        <pc:sldMkLst>
          <pc:docMk/>
          <pc:sldMk cId="2587769254" sldId="503"/>
        </pc:sldMkLst>
        <pc:spChg chg="mod">
          <ac:chgData name="Matthieu De Mari" userId="dfb708c9-d8dc-439f-9a3b-c772bf4a311c" providerId="ADAL" clId="{B769CEFE-7A47-413C-A219-2069B0661671}" dt="2023-04-08T07:46:26.340" v="55" actId="20577"/>
          <ac:spMkLst>
            <pc:docMk/>
            <pc:sldMk cId="2587769254" sldId="503"/>
            <ac:spMk id="2" creationId="{9B88BD3C-9D76-46A1-9A17-E56E468BDA57}"/>
          </ac:spMkLst>
        </pc:spChg>
      </pc:sldChg>
      <pc:sldChg chg="modSp mod">
        <pc:chgData name="Matthieu De Mari" userId="dfb708c9-d8dc-439f-9a3b-c772bf4a311c" providerId="ADAL" clId="{B769CEFE-7A47-413C-A219-2069B0661671}" dt="2023-04-08T07:52:45.242" v="144" actId="20577"/>
        <pc:sldMkLst>
          <pc:docMk/>
          <pc:sldMk cId="929044324" sldId="509"/>
        </pc:sldMkLst>
        <pc:spChg chg="mod">
          <ac:chgData name="Matthieu De Mari" userId="dfb708c9-d8dc-439f-9a3b-c772bf4a311c" providerId="ADAL" clId="{B769CEFE-7A47-413C-A219-2069B0661671}" dt="2023-04-08T07:52:45.242" v="144" actId="20577"/>
          <ac:spMkLst>
            <pc:docMk/>
            <pc:sldMk cId="929044324" sldId="509"/>
            <ac:spMk id="11" creationId="{29A5758B-8FEC-4F63-A8EE-2313BDD834D5}"/>
          </ac:spMkLst>
        </pc:spChg>
      </pc:sldChg>
      <pc:sldChg chg="modSp mod">
        <pc:chgData name="Matthieu De Mari" userId="dfb708c9-d8dc-439f-9a3b-c772bf4a311c" providerId="ADAL" clId="{B769CEFE-7A47-413C-A219-2069B0661671}" dt="2023-04-08T07:57:01.499" v="316" actId="20577"/>
        <pc:sldMkLst>
          <pc:docMk/>
          <pc:sldMk cId="2690286840" sldId="533"/>
        </pc:sldMkLst>
        <pc:spChg chg="mod">
          <ac:chgData name="Matthieu De Mari" userId="dfb708c9-d8dc-439f-9a3b-c772bf4a311c" providerId="ADAL" clId="{B769CEFE-7A47-413C-A219-2069B0661671}" dt="2023-04-08T07:57:01.499" v="316" actId="20577"/>
          <ac:spMkLst>
            <pc:docMk/>
            <pc:sldMk cId="2690286840" sldId="533"/>
            <ac:spMk id="6" creationId="{9E4E553C-19D2-41F0-A906-023F15C70E6F}"/>
          </ac:spMkLst>
        </pc:spChg>
      </pc:sldChg>
      <pc:sldChg chg="modSp mod">
        <pc:chgData name="Matthieu De Mari" userId="dfb708c9-d8dc-439f-9a3b-c772bf4a311c" providerId="ADAL" clId="{B769CEFE-7A47-413C-A219-2069B0661671}" dt="2023-04-08T07:57:51.963" v="324" actId="20577"/>
        <pc:sldMkLst>
          <pc:docMk/>
          <pc:sldMk cId="1607593377" sldId="534"/>
        </pc:sldMkLst>
        <pc:spChg chg="mod">
          <ac:chgData name="Matthieu De Mari" userId="dfb708c9-d8dc-439f-9a3b-c772bf4a311c" providerId="ADAL" clId="{B769CEFE-7A47-413C-A219-2069B0661671}" dt="2023-04-08T07:57:51.963" v="324" actId="20577"/>
          <ac:spMkLst>
            <pc:docMk/>
            <pc:sldMk cId="1607593377" sldId="534"/>
            <ac:spMk id="3" creationId="{78053446-C600-4EAD-8161-EB9D925C5227}"/>
          </ac:spMkLst>
        </pc:spChg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685465814" sldId="541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3948257976" sldId="544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248439847" sldId="545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671526785" sldId="546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3675315212" sldId="547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2634705324" sldId="548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290163072" sldId="549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939398046" sldId="550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2529192679" sldId="551"/>
        </pc:sldMkLst>
      </pc:sldChg>
      <pc:sldChg chg="ord">
        <pc:chgData name="Matthieu De Mari" userId="dfb708c9-d8dc-439f-9a3b-c772bf4a311c" providerId="ADAL" clId="{B769CEFE-7A47-413C-A219-2069B0661671}" dt="2023-04-08T07:58:00.789" v="326"/>
        <pc:sldMkLst>
          <pc:docMk/>
          <pc:sldMk cId="278003215" sldId="552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1970150408" sldId="553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2275015547" sldId="554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2441655716" sldId="555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3289215169" sldId="556"/>
        </pc:sldMkLst>
      </pc:sldChg>
      <pc:sldChg chg="ord">
        <pc:chgData name="Matthieu De Mari" userId="dfb708c9-d8dc-439f-9a3b-c772bf4a311c" providerId="ADAL" clId="{B769CEFE-7A47-413C-A219-2069B0661671}" dt="2023-04-08T07:58:20.405" v="329"/>
        <pc:sldMkLst>
          <pc:docMk/>
          <pc:sldMk cId="2477708256" sldId="557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1510176387" sldId="558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3725586703" sldId="572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868804947" sldId="573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757317932" sldId="575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999135589" sldId="576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3908765729" sldId="577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3791026620" sldId="578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3336211952" sldId="579"/>
        </pc:sldMkLst>
      </pc:sldChg>
      <pc:sldChg chg="ord">
        <pc:chgData name="Matthieu De Mari" userId="dfb708c9-d8dc-439f-9a3b-c772bf4a311c" providerId="ADAL" clId="{B769CEFE-7A47-413C-A219-2069B0661671}" dt="2023-04-08T07:58:35.281" v="332"/>
        <pc:sldMkLst>
          <pc:docMk/>
          <pc:sldMk cId="1320620905" sldId="580"/>
        </pc:sldMkLst>
      </pc:sldChg>
      <pc:sldChg chg="addSp delSp modSp add mod">
        <pc:chgData name="Matthieu De Mari" userId="dfb708c9-d8dc-439f-9a3b-c772bf4a311c" providerId="ADAL" clId="{B769CEFE-7A47-413C-A219-2069B0661671}" dt="2023-04-08T07:45:35.481" v="23" actId="1076"/>
        <pc:sldMkLst>
          <pc:docMk/>
          <pc:sldMk cId="1937848456" sldId="582"/>
        </pc:sldMkLst>
        <pc:picChg chg="add mod">
          <ac:chgData name="Matthieu De Mari" userId="dfb708c9-d8dc-439f-9a3b-c772bf4a311c" providerId="ADAL" clId="{B769CEFE-7A47-413C-A219-2069B0661671}" dt="2023-04-08T07:45:35.481" v="23" actId="1076"/>
          <ac:picMkLst>
            <pc:docMk/>
            <pc:sldMk cId="1937848456" sldId="582"/>
            <ac:picMk id="2" creationId="{2BD59B25-A782-57EE-E621-E7227FB1C868}"/>
          </ac:picMkLst>
        </pc:picChg>
        <pc:picChg chg="del">
          <ac:chgData name="Matthieu De Mari" userId="dfb708c9-d8dc-439f-9a3b-c772bf4a311c" providerId="ADAL" clId="{B769CEFE-7A47-413C-A219-2069B0661671}" dt="2023-04-08T07:45:30.877" v="21" actId="478"/>
          <ac:picMkLst>
            <pc:docMk/>
            <pc:sldMk cId="1937848456" sldId="582"/>
            <ac:picMk id="3" creationId="{0F9B5457-2F9F-4130-95CD-D19B493011F7}"/>
          </ac:picMkLst>
        </pc:picChg>
      </pc:sldChg>
    </pc:docChg>
  </pc:docChgLst>
  <pc:docChgLst>
    <pc:chgData name="Matthieu De Mari" userId="dfb708c9-d8dc-439f-9a3b-c772bf4a311c" providerId="ADAL" clId="{D61EF456-7FAF-480C-8A9C-9A4F8A364FC4}"/>
    <pc:docChg chg="mod modMainMaster">
      <pc:chgData name="Matthieu De Mari" userId="dfb708c9-d8dc-439f-9a3b-c772bf4a311c" providerId="ADAL" clId="{D61EF456-7FAF-480C-8A9C-9A4F8A364FC4}" dt="2023-02-13T01:55:24.275" v="1" actId="33475"/>
      <pc:docMkLst>
        <pc:docMk/>
      </pc:docMkLst>
      <pc:sldMasterChg chg="addSp mod">
        <pc:chgData name="Matthieu De Mari" userId="dfb708c9-d8dc-439f-9a3b-c772bf4a311c" providerId="ADAL" clId="{D61EF456-7FAF-480C-8A9C-9A4F8A364FC4}" dt="2023-02-13T01:55:24.27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D61EF456-7FAF-480C-8A9C-9A4F8A364FC4}" dt="2023-02-13T01:55:24.272" v="0" actId="33475"/>
          <ac:spMkLst>
            <pc:docMk/>
            <pc:sldMasterMk cId="2168708284" sldId="2147483648"/>
            <ac:spMk id="9" creationId="{1D422B38-8D44-4D58-EFF4-E79D02EF0DCA}"/>
          </ac:spMkLst>
        </pc:spChg>
        <pc:spChg chg="add">
          <ac:chgData name="Matthieu De Mari" userId="dfb708c9-d8dc-439f-9a3b-c772bf4a311c" providerId="ADAL" clId="{D61EF456-7FAF-480C-8A9C-9A4F8A364FC4}" dt="2023-02-13T01:55:24.272" v="0" actId="33475"/>
          <ac:spMkLst>
            <pc:docMk/>
            <pc:sldMasterMk cId="2168708284" sldId="2147483648"/>
            <ac:spMk id="10" creationId="{AB4C9BE7-59F9-8FE1-9039-A07A762ED4F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22B38-8D44-4D58-EFF4-E79D02EF0DC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C9BE7-59F9-8FE1-9039-A07A762ED4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5.05233" TargetMode="External"/><Relationship Id="rId2" Type="http://schemas.openxmlformats.org/officeDocument/2006/relationships/hyperlink" Target="https://arxiv.org/abs/2006.112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W12-S3 About Physics-Informed</a:t>
            </a:r>
            <a:br>
              <a:rPr lang="en-US" dirty="0"/>
            </a:br>
            <a:r>
              <a:rPr lang="en-US" dirty="0"/>
              <a:t>Neural Networks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938" cy="1325563"/>
          </a:xfrm>
        </p:spPr>
        <p:txBody>
          <a:bodyPr>
            <a:normAutofit/>
          </a:bodyPr>
          <a:lstStyle/>
          <a:p>
            <a:r>
              <a:rPr lang="en-US" dirty="0"/>
              <a:t>About this week (Week 12, an informative lecture about physics-informed neural networks)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b="1" dirty="0"/>
              <a:t>Stochastic Differential Equation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 b="1" dirty="0"/>
              <a:t>typical uses </a:t>
            </a:r>
            <a:r>
              <a:rPr lang="en-US" dirty="0"/>
              <a:t>of SDEs?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</a:t>
            </a:r>
            <a:r>
              <a:rPr lang="en-US" b="1" dirty="0"/>
              <a:t>noise images progressively </a:t>
            </a:r>
            <a:r>
              <a:rPr lang="en-US" dirty="0"/>
              <a:t>using SDEs?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you train a </a:t>
            </a:r>
            <a:r>
              <a:rPr lang="en-US" b="1" dirty="0"/>
              <a:t>denoising autoencoder model that removes SDE noise</a:t>
            </a:r>
            <a:r>
              <a:rPr lang="en-US" dirty="0"/>
              <a:t> from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b="1" dirty="0"/>
              <a:t>diffusion process </a:t>
            </a:r>
            <a:r>
              <a:rPr lang="en-US" dirty="0"/>
              <a:t>and how to use it to train </a:t>
            </a:r>
            <a:r>
              <a:rPr lang="en-US" b="1" dirty="0"/>
              <a:t>diffusion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architectures of DALL-E and </a:t>
            </a:r>
            <a:r>
              <a:rPr lang="en-US" dirty="0" err="1"/>
              <a:t>Midjourney</a:t>
            </a:r>
            <a:r>
              <a:rPr lang="en-US" dirty="0"/>
              <a:t> models?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EFD1-C5FA-4040-ADB8-C1A60FA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3446-C600-4EAD-8161-EB9D925C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b="1" dirty="0"/>
              <a:t>Stochastic Differential Equation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 b="1" dirty="0"/>
              <a:t>typical uses </a:t>
            </a:r>
            <a:r>
              <a:rPr lang="en-US" dirty="0"/>
              <a:t>of SDEs?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</a:t>
            </a:r>
            <a:r>
              <a:rPr lang="en-US" b="1" dirty="0"/>
              <a:t>noise images progressively </a:t>
            </a:r>
            <a:r>
              <a:rPr lang="en-US" dirty="0"/>
              <a:t>using SDEs?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you train a denoising autoencoder model that removes SDE noise from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b="1" dirty="0"/>
              <a:t>diffusion process </a:t>
            </a:r>
            <a:r>
              <a:rPr lang="en-US" dirty="0"/>
              <a:t>and how to use it to train </a:t>
            </a:r>
            <a:r>
              <a:rPr lang="en-US" b="1" dirty="0"/>
              <a:t>diffusion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architectures of DALL-E and </a:t>
            </a:r>
            <a:r>
              <a:rPr lang="en-US" dirty="0" err="1"/>
              <a:t>Midjourney</a:t>
            </a:r>
            <a:r>
              <a:rPr lang="en-US" dirty="0"/>
              <a:t> models?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for those of you who are curious</a:t>
            </a:r>
          </a:p>
          <a:p>
            <a:r>
              <a:rPr lang="en-US" dirty="0"/>
              <a:t>The one paper, usually cited for Diffusion models</a:t>
            </a:r>
            <a:br>
              <a:rPr lang="en-US" dirty="0"/>
            </a:br>
            <a:r>
              <a:rPr lang="en-US" dirty="0"/>
              <a:t>[Ho2020] J. </a:t>
            </a:r>
            <a:r>
              <a:rPr lang="en-SG" dirty="0"/>
              <a:t>Ho, X. Chen, A. Srinivas, Y. Duan, and  P. </a:t>
            </a:r>
            <a:r>
              <a:rPr lang="en-SG" dirty="0" err="1"/>
              <a:t>Abbeel</a:t>
            </a:r>
            <a:r>
              <a:rPr lang="en-SG" dirty="0"/>
              <a:t>, “Denoising diffusion probabilistic models. Advances in Neural Information Processing Systems”, 2020.</a:t>
            </a:r>
            <a:br>
              <a:rPr lang="en-SG" dirty="0"/>
            </a:br>
            <a:r>
              <a:rPr lang="en-SG" dirty="0">
                <a:hlinkClick r:id="rId2"/>
              </a:rPr>
              <a:t>https://arxiv.org/abs/2006.11239</a:t>
            </a:r>
            <a:br>
              <a:rPr lang="en-US" dirty="0"/>
            </a:br>
            <a:endParaRPr lang="en-US" dirty="0"/>
          </a:p>
          <a:p>
            <a:r>
              <a:rPr lang="en-SG"/>
              <a:t>[Dhariwal2021] P</a:t>
            </a:r>
            <a:r>
              <a:rPr lang="en-SG" dirty="0"/>
              <a:t>. </a:t>
            </a:r>
            <a:r>
              <a:rPr lang="en-SG" dirty="0" err="1"/>
              <a:t>Dhariwal</a:t>
            </a:r>
            <a:r>
              <a:rPr lang="en-SG" dirty="0"/>
              <a:t>, and A. Nichol, “Diffusion models beat GANs on ImageNet.”, 2021.</a:t>
            </a:r>
            <a:br>
              <a:rPr lang="en-SG" dirty="0"/>
            </a:br>
            <a:r>
              <a:rPr lang="en-SG" dirty="0">
                <a:hlinkClick r:id="rId3"/>
              </a:rPr>
              <a:t>https://arxiv.org/abs/2105.05233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264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50.039 Theory and Practice of Deep Learning W12-S3 About Physics-Informed Neural Networks</vt:lpstr>
      <vt:lpstr>About this week (Week 12, an informative lecture about physics-informed neural networks)</vt:lpstr>
      <vt:lpstr>Conclusion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216</cp:revision>
  <dcterms:created xsi:type="dcterms:W3CDTF">2021-03-10T09:35:15Z</dcterms:created>
  <dcterms:modified xsi:type="dcterms:W3CDTF">2023-09-27T06:45:36Z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2023-02-13T01:55:24Z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aa47e622-c396-4768-a78d-68b133434a1e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