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77" r:id="rId2"/>
    <p:sldId id="684" r:id="rId3"/>
    <p:sldId id="688" r:id="rId4"/>
    <p:sldId id="689" r:id="rId5"/>
    <p:sldId id="686" r:id="rId6"/>
    <p:sldId id="719" r:id="rId7"/>
    <p:sldId id="691" r:id="rId8"/>
    <p:sldId id="690" r:id="rId9"/>
    <p:sldId id="703" r:id="rId10"/>
    <p:sldId id="692" r:id="rId11"/>
    <p:sldId id="694" r:id="rId12"/>
    <p:sldId id="693" r:id="rId13"/>
    <p:sldId id="696" r:id="rId14"/>
    <p:sldId id="695" r:id="rId15"/>
    <p:sldId id="698" r:id="rId16"/>
    <p:sldId id="700" r:id="rId17"/>
    <p:sldId id="718" r:id="rId18"/>
    <p:sldId id="701" r:id="rId19"/>
    <p:sldId id="734" r:id="rId20"/>
    <p:sldId id="706" r:id="rId21"/>
    <p:sldId id="730" r:id="rId22"/>
    <p:sldId id="704" r:id="rId23"/>
    <p:sldId id="720" r:id="rId24"/>
    <p:sldId id="722" r:id="rId25"/>
    <p:sldId id="723" r:id="rId26"/>
    <p:sldId id="699" r:id="rId27"/>
    <p:sldId id="707" r:id="rId28"/>
    <p:sldId id="708" r:id="rId29"/>
    <p:sldId id="712" r:id="rId30"/>
    <p:sldId id="711" r:id="rId31"/>
    <p:sldId id="716" r:id="rId32"/>
    <p:sldId id="717" r:id="rId33"/>
    <p:sldId id="714" r:id="rId34"/>
    <p:sldId id="724" r:id="rId35"/>
    <p:sldId id="731" r:id="rId36"/>
    <p:sldId id="732" r:id="rId37"/>
    <p:sldId id="725" r:id="rId38"/>
    <p:sldId id="726" r:id="rId39"/>
    <p:sldId id="727" r:id="rId40"/>
    <p:sldId id="72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6D3CB8D-C5FE-4F85-97E1-008DE64A5D47}">
          <p14:sldIdLst>
            <p14:sldId id="377"/>
            <p14:sldId id="684"/>
          </p14:sldIdLst>
        </p14:section>
        <p14:section name="What's next (P1)" id="{1371AC3E-8AB5-4BF6-998A-D93291E7A762}">
          <p14:sldIdLst>
            <p14:sldId id="688"/>
            <p14:sldId id="689"/>
            <p14:sldId id="686"/>
            <p14:sldId id="719"/>
            <p14:sldId id="691"/>
            <p14:sldId id="690"/>
            <p14:sldId id="703"/>
            <p14:sldId id="692"/>
            <p14:sldId id="694"/>
            <p14:sldId id="693"/>
          </p14:sldIdLst>
        </p14:section>
        <p14:section name="What's next (P2)" id="{101D9555-F51D-4414-BFF8-A4472DBD2762}">
          <p14:sldIdLst>
            <p14:sldId id="696"/>
            <p14:sldId id="695"/>
            <p14:sldId id="698"/>
            <p14:sldId id="700"/>
            <p14:sldId id="718"/>
            <p14:sldId id="701"/>
            <p14:sldId id="734"/>
            <p14:sldId id="706"/>
            <p14:sldId id="730"/>
            <p14:sldId id="704"/>
            <p14:sldId id="720"/>
            <p14:sldId id="722"/>
            <p14:sldId id="723"/>
          </p14:sldIdLst>
        </p14:section>
        <p14:section name="Watchlist" id="{6B8B9247-B796-41CD-A922-8A044C5DF655}">
          <p14:sldIdLst>
            <p14:sldId id="699"/>
            <p14:sldId id="707"/>
            <p14:sldId id="708"/>
            <p14:sldId id="712"/>
            <p14:sldId id="711"/>
            <p14:sldId id="716"/>
            <p14:sldId id="717"/>
            <p14:sldId id="714"/>
            <p14:sldId id="724"/>
          </p14:sldIdLst>
        </p14:section>
        <p14:section name="Cracking the Deep Learning interview" id="{51F28123-1794-4BC9-8448-7272DFC865EB}">
          <p14:sldIdLst>
            <p14:sldId id="731"/>
            <p14:sldId id="732"/>
          </p14:sldIdLst>
        </p14:section>
        <p14:section name="PyTorch 2.0" id="{935B0895-05FA-46E5-A92E-5FD6E815F531}">
          <p14:sldIdLst>
            <p14:sldId id="725"/>
            <p14:sldId id="726"/>
            <p14:sldId id="727"/>
            <p14:sldId id="7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20FA8B-D315-4EDF-967A-6B5C98F8BE64}" v="11" dt="2023-09-27T02:23:01.5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92" autoAdjust="0"/>
  </p:normalViewPr>
  <p:slideViewPr>
    <p:cSldViewPr snapToGrid="0">
      <p:cViewPr varScale="1">
        <p:scale>
          <a:sx n="122" d="100"/>
          <a:sy n="122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2EE51D5F-91EB-49B2-8E86-C29DDEBB32B6}"/>
    <pc:docChg chg="modSld">
      <pc:chgData name="Matthieu De Mari" userId="dfb708c9-d8dc-439f-9a3b-c772bf4a311c" providerId="ADAL" clId="{2EE51D5F-91EB-49B2-8E86-C29DDEBB32B6}" dt="2023-02-12T10:25:06.179" v="3" actId="1076"/>
      <pc:docMkLst>
        <pc:docMk/>
      </pc:docMkLst>
      <pc:sldChg chg="modSp mod">
        <pc:chgData name="Matthieu De Mari" userId="dfb708c9-d8dc-439f-9a3b-c772bf4a311c" providerId="ADAL" clId="{2EE51D5F-91EB-49B2-8E86-C29DDEBB32B6}" dt="2023-02-12T10:25:06.179" v="3" actId="1076"/>
        <pc:sldMkLst>
          <pc:docMk/>
          <pc:sldMk cId="3742398413" sldId="707"/>
        </pc:sldMkLst>
        <pc:spChg chg="mod">
          <ac:chgData name="Matthieu De Mari" userId="dfb708c9-d8dc-439f-9a3b-c772bf4a311c" providerId="ADAL" clId="{2EE51D5F-91EB-49B2-8E86-C29DDEBB32B6}" dt="2023-02-12T10:25:01.185" v="2" actId="20577"/>
          <ac:spMkLst>
            <pc:docMk/>
            <pc:sldMk cId="3742398413" sldId="707"/>
            <ac:spMk id="2" creationId="{B268085A-1A68-E432-3EE4-1DEE1BAB6A6E}"/>
          </ac:spMkLst>
        </pc:spChg>
        <pc:picChg chg="mod">
          <ac:chgData name="Matthieu De Mari" userId="dfb708c9-d8dc-439f-9a3b-c772bf4a311c" providerId="ADAL" clId="{2EE51D5F-91EB-49B2-8E86-C29DDEBB32B6}" dt="2023-02-12T10:25:06.179" v="3" actId="1076"/>
          <ac:picMkLst>
            <pc:docMk/>
            <pc:sldMk cId="3742398413" sldId="707"/>
            <ac:picMk id="10" creationId="{EBE3B238-DADD-2FDE-1B36-F1B78AC8896D}"/>
          </ac:picMkLst>
        </pc:picChg>
      </pc:sldChg>
    </pc:docChg>
  </pc:docChgLst>
  <pc:docChgLst>
    <pc:chgData name="Matthieu De Mari" userId="dfb708c9-d8dc-439f-9a3b-c772bf4a311c" providerId="ADAL" clId="{F12FC4A2-B409-4069-B166-D5A2DB97FEBD}"/>
    <pc:docChg chg="custSel mod addSld modSld sldOrd modMainMaster modSection">
      <pc:chgData name="Matthieu De Mari" userId="dfb708c9-d8dc-439f-9a3b-c772bf4a311c" providerId="ADAL" clId="{F12FC4A2-B409-4069-B166-D5A2DB97FEBD}" dt="2022-11-14T07:21:43.958" v="487" actId="113"/>
      <pc:docMkLst>
        <pc:docMk/>
      </pc:docMkLst>
      <pc:sldChg chg="modSp mod">
        <pc:chgData name="Matthieu De Mari" userId="dfb708c9-d8dc-439f-9a3b-c772bf4a311c" providerId="ADAL" clId="{F12FC4A2-B409-4069-B166-D5A2DB97FEBD}" dt="2022-11-14T07:08:50.088" v="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F12FC4A2-B409-4069-B166-D5A2DB97FEBD}" dt="2022-11-14T07:08:50.088" v="2" actId="20577"/>
          <ac:spMkLst>
            <pc:docMk/>
            <pc:sldMk cId="1040156172" sldId="377"/>
            <ac:spMk id="3" creationId="{816ABDE1-A047-4B53-92F2-67282914DD77}"/>
          </ac:spMkLst>
        </pc:spChg>
      </pc:sldChg>
      <pc:sldChg chg="modSp mod">
        <pc:chgData name="Matthieu De Mari" userId="dfb708c9-d8dc-439f-9a3b-c772bf4a311c" providerId="ADAL" clId="{F12FC4A2-B409-4069-B166-D5A2DB97FEBD}" dt="2022-11-14T07:10:56.921" v="47" actId="5793"/>
        <pc:sldMkLst>
          <pc:docMk/>
          <pc:sldMk cId="1926033687" sldId="686"/>
        </pc:sldMkLst>
        <pc:spChg chg="mod">
          <ac:chgData name="Matthieu De Mari" userId="dfb708c9-d8dc-439f-9a3b-c772bf4a311c" providerId="ADAL" clId="{F12FC4A2-B409-4069-B166-D5A2DB97FEBD}" dt="2022-11-14T07:10:56.921" v="47" actId="5793"/>
          <ac:spMkLst>
            <pc:docMk/>
            <pc:sldMk cId="1926033687" sldId="686"/>
            <ac:spMk id="3" creationId="{9D882609-53DF-4B06-91C6-50E0570C62D5}"/>
          </ac:spMkLst>
        </pc:spChg>
      </pc:sldChg>
      <pc:sldChg chg="modSp mod">
        <pc:chgData name="Matthieu De Mari" userId="dfb708c9-d8dc-439f-9a3b-c772bf4a311c" providerId="ADAL" clId="{F12FC4A2-B409-4069-B166-D5A2DB97FEBD}" dt="2022-11-14T07:09:22.468" v="10" actId="20577"/>
        <pc:sldMkLst>
          <pc:docMk/>
          <pc:sldMk cId="2489181972" sldId="689"/>
        </pc:sldMkLst>
        <pc:spChg chg="mod">
          <ac:chgData name="Matthieu De Mari" userId="dfb708c9-d8dc-439f-9a3b-c772bf4a311c" providerId="ADAL" clId="{F12FC4A2-B409-4069-B166-D5A2DB97FEBD}" dt="2022-11-14T07:09:22.468" v="10" actId="20577"/>
          <ac:spMkLst>
            <pc:docMk/>
            <pc:sldMk cId="2489181972" sldId="689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F12FC4A2-B409-4069-B166-D5A2DB97FEBD}" dt="2022-11-14T07:09:56.831" v="24" actId="20577"/>
        <pc:sldMkLst>
          <pc:docMk/>
          <pc:sldMk cId="714959462" sldId="690"/>
        </pc:sldMkLst>
        <pc:spChg chg="mod">
          <ac:chgData name="Matthieu De Mari" userId="dfb708c9-d8dc-439f-9a3b-c772bf4a311c" providerId="ADAL" clId="{F12FC4A2-B409-4069-B166-D5A2DB97FEBD}" dt="2022-11-14T07:09:56.831" v="24" actId="20577"/>
          <ac:spMkLst>
            <pc:docMk/>
            <pc:sldMk cId="714959462" sldId="690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F12FC4A2-B409-4069-B166-D5A2DB97FEBD}" dt="2022-11-14T07:09:30.239" v="11" actId="5793"/>
        <pc:sldMkLst>
          <pc:docMk/>
          <pc:sldMk cId="2210072154" sldId="691"/>
        </pc:sldMkLst>
        <pc:spChg chg="mod">
          <ac:chgData name="Matthieu De Mari" userId="dfb708c9-d8dc-439f-9a3b-c772bf4a311c" providerId="ADAL" clId="{F12FC4A2-B409-4069-B166-D5A2DB97FEBD}" dt="2022-11-14T07:09:30.239" v="11" actId="5793"/>
          <ac:spMkLst>
            <pc:docMk/>
            <pc:sldMk cId="2210072154" sldId="691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F12FC4A2-B409-4069-B166-D5A2DB97FEBD}" dt="2022-11-14T07:10:35.582" v="33" actId="20577"/>
        <pc:sldMkLst>
          <pc:docMk/>
          <pc:sldMk cId="3161243228" sldId="694"/>
        </pc:sldMkLst>
        <pc:spChg chg="mod">
          <ac:chgData name="Matthieu De Mari" userId="dfb708c9-d8dc-439f-9a3b-c772bf4a311c" providerId="ADAL" clId="{F12FC4A2-B409-4069-B166-D5A2DB97FEBD}" dt="2022-11-14T07:10:35.582" v="33" actId="20577"/>
          <ac:spMkLst>
            <pc:docMk/>
            <pc:sldMk cId="3161243228" sldId="694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F12FC4A2-B409-4069-B166-D5A2DB97FEBD}" dt="2022-11-14T07:11:24.994" v="64" actId="20577"/>
        <pc:sldMkLst>
          <pc:docMk/>
          <pc:sldMk cId="364281716" sldId="695"/>
        </pc:sldMkLst>
        <pc:spChg chg="mod">
          <ac:chgData name="Matthieu De Mari" userId="dfb708c9-d8dc-439f-9a3b-c772bf4a311c" providerId="ADAL" clId="{F12FC4A2-B409-4069-B166-D5A2DB97FEBD}" dt="2022-11-14T07:11:24.994" v="64" actId="20577"/>
          <ac:spMkLst>
            <pc:docMk/>
            <pc:sldMk cId="364281716" sldId="695"/>
            <ac:spMk id="3" creationId="{9D882609-53DF-4B06-91C6-50E0570C62D5}"/>
          </ac:spMkLst>
        </pc:spChg>
      </pc:sldChg>
      <pc:sldChg chg="ord">
        <pc:chgData name="Matthieu De Mari" userId="dfb708c9-d8dc-439f-9a3b-c772bf4a311c" providerId="ADAL" clId="{F12FC4A2-B409-4069-B166-D5A2DB97FEBD}" dt="2022-11-14T07:21:30.685" v="484"/>
        <pc:sldMkLst>
          <pc:docMk/>
          <pc:sldMk cId="2920761925" sldId="699"/>
        </pc:sldMkLst>
      </pc:sldChg>
      <pc:sldChg chg="addSp delSp modSp mod modClrScheme chgLayout">
        <pc:chgData name="Matthieu De Mari" userId="dfb708c9-d8dc-439f-9a3b-c772bf4a311c" providerId="ADAL" clId="{F12FC4A2-B409-4069-B166-D5A2DB97FEBD}" dt="2022-11-14T07:13:55.736" v="98" actId="1076"/>
        <pc:sldMkLst>
          <pc:docMk/>
          <pc:sldMk cId="2073425801" sldId="700"/>
        </pc:sldMkLst>
        <pc:spChg chg="mod ord">
          <ac:chgData name="Matthieu De Mari" userId="dfb708c9-d8dc-439f-9a3b-c772bf4a311c" providerId="ADAL" clId="{F12FC4A2-B409-4069-B166-D5A2DB97FEBD}" dt="2022-11-14T07:13:17.327" v="81" actId="700"/>
          <ac:spMkLst>
            <pc:docMk/>
            <pc:sldMk cId="2073425801" sldId="700"/>
            <ac:spMk id="2" creationId="{C826F7A7-7731-488B-8DF2-1407712F1EC1}"/>
          </ac:spMkLst>
        </pc:spChg>
        <pc:spChg chg="mod ord">
          <ac:chgData name="Matthieu De Mari" userId="dfb708c9-d8dc-439f-9a3b-c772bf4a311c" providerId="ADAL" clId="{F12FC4A2-B409-4069-B166-D5A2DB97FEBD}" dt="2022-11-14T07:13:21.005" v="86" actId="27636"/>
          <ac:spMkLst>
            <pc:docMk/>
            <pc:sldMk cId="2073425801" sldId="700"/>
            <ac:spMk id="3" creationId="{9D882609-53DF-4B06-91C6-50E0570C62D5}"/>
          </ac:spMkLst>
        </pc:spChg>
        <pc:spChg chg="add del mod ord">
          <ac:chgData name="Matthieu De Mari" userId="dfb708c9-d8dc-439f-9a3b-c772bf4a311c" providerId="ADAL" clId="{F12FC4A2-B409-4069-B166-D5A2DB97FEBD}" dt="2022-11-14T07:13:23.326" v="87" actId="478"/>
          <ac:spMkLst>
            <pc:docMk/>
            <pc:sldMk cId="2073425801" sldId="700"/>
            <ac:spMk id="4" creationId="{984E43F3-5640-63FA-8F80-E9355E2B73FE}"/>
          </ac:spMkLst>
        </pc:spChg>
        <pc:picChg chg="add mod">
          <ac:chgData name="Matthieu De Mari" userId="dfb708c9-d8dc-439f-9a3b-c772bf4a311c" providerId="ADAL" clId="{F12FC4A2-B409-4069-B166-D5A2DB97FEBD}" dt="2022-11-14T07:13:28.466" v="90" actId="1076"/>
          <ac:picMkLst>
            <pc:docMk/>
            <pc:sldMk cId="2073425801" sldId="700"/>
            <ac:picMk id="6" creationId="{54D0B528-15A1-24F2-2476-3A8D0123B3A4}"/>
          </ac:picMkLst>
        </pc:picChg>
        <pc:picChg chg="add mod">
          <ac:chgData name="Matthieu De Mari" userId="dfb708c9-d8dc-439f-9a3b-c772bf4a311c" providerId="ADAL" clId="{F12FC4A2-B409-4069-B166-D5A2DB97FEBD}" dt="2022-11-14T07:13:55.736" v="98" actId="1076"/>
          <ac:picMkLst>
            <pc:docMk/>
            <pc:sldMk cId="2073425801" sldId="700"/>
            <ac:picMk id="8" creationId="{06981AD3-0408-47CA-7462-ECF93911DF8D}"/>
          </ac:picMkLst>
        </pc:picChg>
      </pc:sldChg>
      <pc:sldChg chg="modSp mod">
        <pc:chgData name="Matthieu De Mari" userId="dfb708c9-d8dc-439f-9a3b-c772bf4a311c" providerId="ADAL" clId="{F12FC4A2-B409-4069-B166-D5A2DB97FEBD}" dt="2022-11-14T07:15:06.145" v="154" actId="5793"/>
        <pc:sldMkLst>
          <pc:docMk/>
          <pc:sldMk cId="984673236" sldId="701"/>
        </pc:sldMkLst>
        <pc:spChg chg="mod">
          <ac:chgData name="Matthieu De Mari" userId="dfb708c9-d8dc-439f-9a3b-c772bf4a311c" providerId="ADAL" clId="{F12FC4A2-B409-4069-B166-D5A2DB97FEBD}" dt="2022-11-14T07:15:06.145" v="154" actId="5793"/>
          <ac:spMkLst>
            <pc:docMk/>
            <pc:sldMk cId="984673236" sldId="701"/>
            <ac:spMk id="3" creationId="{9D882609-53DF-4B06-91C6-50E0570C62D5}"/>
          </ac:spMkLst>
        </pc:spChg>
      </pc:sldChg>
      <pc:sldChg chg="modSp mod">
        <pc:chgData name="Matthieu De Mari" userId="dfb708c9-d8dc-439f-9a3b-c772bf4a311c" providerId="ADAL" clId="{F12FC4A2-B409-4069-B166-D5A2DB97FEBD}" dt="2022-11-14T07:10:01.798" v="25" actId="5793"/>
        <pc:sldMkLst>
          <pc:docMk/>
          <pc:sldMk cId="2398190619" sldId="703"/>
        </pc:sldMkLst>
        <pc:spChg chg="mod">
          <ac:chgData name="Matthieu De Mari" userId="dfb708c9-d8dc-439f-9a3b-c772bf4a311c" providerId="ADAL" clId="{F12FC4A2-B409-4069-B166-D5A2DB97FEBD}" dt="2022-11-14T07:10:01.798" v="25" actId="5793"/>
          <ac:spMkLst>
            <pc:docMk/>
            <pc:sldMk cId="2398190619" sldId="703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F12FC4A2-B409-4069-B166-D5A2DB97FEBD}" dt="2022-11-14T07:15:22.713" v="155" actId="20577"/>
        <pc:sldMkLst>
          <pc:docMk/>
          <pc:sldMk cId="86124098" sldId="706"/>
        </pc:sldMkLst>
        <pc:spChg chg="mod">
          <ac:chgData name="Matthieu De Mari" userId="dfb708c9-d8dc-439f-9a3b-c772bf4a311c" providerId="ADAL" clId="{F12FC4A2-B409-4069-B166-D5A2DB97FEBD}" dt="2022-11-14T07:15:22.713" v="155" actId="20577"/>
          <ac:spMkLst>
            <pc:docMk/>
            <pc:sldMk cId="86124098" sldId="706"/>
            <ac:spMk id="3" creationId="{9D882609-53DF-4B06-91C6-50E0570C62D5}"/>
          </ac:spMkLst>
        </pc:spChg>
      </pc:sldChg>
      <pc:sldChg chg="addSp delSp modSp mod modClrScheme chgLayout">
        <pc:chgData name="Matthieu De Mari" userId="dfb708c9-d8dc-439f-9a3b-c772bf4a311c" providerId="ADAL" clId="{F12FC4A2-B409-4069-B166-D5A2DB97FEBD}" dt="2022-11-14T07:21:43.958" v="487" actId="113"/>
        <pc:sldMkLst>
          <pc:docMk/>
          <pc:sldMk cId="3742398413" sldId="707"/>
        </pc:sldMkLst>
        <pc:spChg chg="add del mod ord">
          <ac:chgData name="Matthieu De Mari" userId="dfb708c9-d8dc-439f-9a3b-c772bf4a311c" providerId="ADAL" clId="{F12FC4A2-B409-4069-B166-D5A2DB97FEBD}" dt="2022-11-14T07:20:58.990" v="364" actId="27636"/>
          <ac:spMkLst>
            <pc:docMk/>
            <pc:sldMk cId="3742398413" sldId="707"/>
            <ac:spMk id="2" creationId="{B268085A-1A68-E432-3EE4-1DEE1BAB6A6E}"/>
          </ac:spMkLst>
        </pc:spChg>
        <pc:spChg chg="mod ord">
          <ac:chgData name="Matthieu De Mari" userId="dfb708c9-d8dc-439f-9a3b-c772bf4a311c" providerId="ADAL" clId="{F12FC4A2-B409-4069-B166-D5A2DB97FEBD}" dt="2022-11-14T07:19:04.759" v="289" actId="700"/>
          <ac:spMkLst>
            <pc:docMk/>
            <pc:sldMk cId="3742398413" sldId="707"/>
            <ac:spMk id="4" creationId="{C0612F2C-CCBD-4D9C-8C97-D9FE2F828CB0}"/>
          </ac:spMkLst>
        </pc:spChg>
        <pc:spChg chg="mod ord">
          <ac:chgData name="Matthieu De Mari" userId="dfb708c9-d8dc-439f-9a3b-c772bf4a311c" providerId="ADAL" clId="{F12FC4A2-B409-4069-B166-D5A2DB97FEBD}" dt="2022-11-14T07:21:43.958" v="487" actId="113"/>
          <ac:spMkLst>
            <pc:docMk/>
            <pc:sldMk cId="3742398413" sldId="707"/>
            <ac:spMk id="5" creationId="{92E3B964-4CD4-43B6-A9FE-636D9290CF09}"/>
          </ac:spMkLst>
        </pc:spChg>
        <pc:picChg chg="add del mod">
          <ac:chgData name="Matthieu De Mari" userId="dfb708c9-d8dc-439f-9a3b-c772bf4a311c" providerId="ADAL" clId="{F12FC4A2-B409-4069-B166-D5A2DB97FEBD}" dt="2022-11-14T07:19:10.434" v="293"/>
          <ac:picMkLst>
            <pc:docMk/>
            <pc:sldMk cId="3742398413" sldId="707"/>
            <ac:picMk id="6" creationId="{761B6DCD-9FDD-661E-17A8-EC0848F7A54D}"/>
          </ac:picMkLst>
        </pc:picChg>
        <pc:picChg chg="add del mod">
          <ac:chgData name="Matthieu De Mari" userId="dfb708c9-d8dc-439f-9a3b-c772bf4a311c" providerId="ADAL" clId="{F12FC4A2-B409-4069-B166-D5A2DB97FEBD}" dt="2022-11-14T07:19:14.099" v="295"/>
          <ac:picMkLst>
            <pc:docMk/>
            <pc:sldMk cId="3742398413" sldId="707"/>
            <ac:picMk id="8" creationId="{C97BD336-012F-0453-341F-C9EF8167588A}"/>
          </ac:picMkLst>
        </pc:picChg>
        <pc:picChg chg="add del mod">
          <ac:chgData name="Matthieu De Mari" userId="dfb708c9-d8dc-439f-9a3b-c772bf4a311c" providerId="ADAL" clId="{F12FC4A2-B409-4069-B166-D5A2DB97FEBD}" dt="2022-11-14T07:19:28.115" v="303" actId="21"/>
          <ac:picMkLst>
            <pc:docMk/>
            <pc:sldMk cId="3742398413" sldId="707"/>
            <ac:picMk id="9" creationId="{B4506547-30F3-1862-A7C3-C5F9DFBDFBEB}"/>
          </ac:picMkLst>
        </pc:picChg>
        <pc:picChg chg="add mod">
          <ac:chgData name="Matthieu De Mari" userId="dfb708c9-d8dc-439f-9a3b-c772bf4a311c" providerId="ADAL" clId="{F12FC4A2-B409-4069-B166-D5A2DB97FEBD}" dt="2022-11-14T07:21:36.841" v="486" actId="1076"/>
          <ac:picMkLst>
            <pc:docMk/>
            <pc:sldMk cId="3742398413" sldId="707"/>
            <ac:picMk id="10" creationId="{EBE3B238-DADD-2FDE-1B36-F1B78AC8896D}"/>
          </ac:picMkLst>
        </pc:picChg>
      </pc:sldChg>
      <pc:sldChg chg="addSp delSp modSp add mod modClrScheme chgLayout">
        <pc:chgData name="Matthieu De Mari" userId="dfb708c9-d8dc-439f-9a3b-c772bf4a311c" providerId="ADAL" clId="{F12FC4A2-B409-4069-B166-D5A2DB97FEBD}" dt="2022-11-14T07:14:54.910" v="153" actId="14100"/>
        <pc:sldMkLst>
          <pc:docMk/>
          <pc:sldMk cId="463541510" sldId="718"/>
        </pc:sldMkLst>
        <pc:spChg chg="mod ord">
          <ac:chgData name="Matthieu De Mari" userId="dfb708c9-d8dc-439f-9a3b-c772bf4a311c" providerId="ADAL" clId="{F12FC4A2-B409-4069-B166-D5A2DB97FEBD}" dt="2022-11-14T07:14:03.391" v="99" actId="700"/>
          <ac:spMkLst>
            <pc:docMk/>
            <pc:sldMk cId="463541510" sldId="718"/>
            <ac:spMk id="2" creationId="{C826F7A7-7731-488B-8DF2-1407712F1EC1}"/>
          </ac:spMkLst>
        </pc:spChg>
        <pc:spChg chg="mod ord">
          <ac:chgData name="Matthieu De Mari" userId="dfb708c9-d8dc-439f-9a3b-c772bf4a311c" providerId="ADAL" clId="{F12FC4A2-B409-4069-B166-D5A2DB97FEBD}" dt="2022-11-14T07:14:19.425" v="147" actId="113"/>
          <ac:spMkLst>
            <pc:docMk/>
            <pc:sldMk cId="463541510" sldId="718"/>
            <ac:spMk id="3" creationId="{9D882609-53DF-4B06-91C6-50E0570C62D5}"/>
          </ac:spMkLst>
        </pc:spChg>
        <pc:spChg chg="add del mod ord">
          <ac:chgData name="Matthieu De Mari" userId="dfb708c9-d8dc-439f-9a3b-c772bf4a311c" providerId="ADAL" clId="{F12FC4A2-B409-4069-B166-D5A2DB97FEBD}" dt="2022-11-14T07:14:23.662" v="148" actId="478"/>
          <ac:spMkLst>
            <pc:docMk/>
            <pc:sldMk cId="463541510" sldId="718"/>
            <ac:spMk id="4" creationId="{D9518F59-35DA-7BAE-DE0C-4958B1EB5A26}"/>
          </ac:spMkLst>
        </pc:spChg>
        <pc:picChg chg="add mod">
          <ac:chgData name="Matthieu De Mari" userId="dfb708c9-d8dc-439f-9a3b-c772bf4a311c" providerId="ADAL" clId="{F12FC4A2-B409-4069-B166-D5A2DB97FEBD}" dt="2022-11-14T07:14:54.910" v="153" actId="14100"/>
          <ac:picMkLst>
            <pc:docMk/>
            <pc:sldMk cId="463541510" sldId="718"/>
            <ac:picMk id="6" creationId="{1FB91D18-8AD7-C28C-DAB7-3CCFFB92C91A}"/>
          </ac:picMkLst>
        </pc:picChg>
      </pc:sldChg>
      <pc:sldMasterChg chg="addSp mod">
        <pc:chgData name="Matthieu De Mari" userId="dfb708c9-d8dc-439f-9a3b-c772bf4a311c" providerId="ADAL" clId="{F12FC4A2-B409-4069-B166-D5A2DB97FEBD}" dt="2022-11-14T07:08:44.812" v="0" actId="33475"/>
        <pc:sldMasterMkLst>
          <pc:docMk/>
          <pc:sldMasterMk cId="2168708284" sldId="2147483648"/>
        </pc:sldMasterMkLst>
        <pc:spChg chg="add">
          <ac:chgData name="Matthieu De Mari" userId="dfb708c9-d8dc-439f-9a3b-c772bf4a311c" providerId="ADAL" clId="{F12FC4A2-B409-4069-B166-D5A2DB97FEBD}" dt="2022-11-14T07:08:44.812" v="0" actId="33475"/>
          <ac:spMkLst>
            <pc:docMk/>
            <pc:sldMasterMk cId="2168708284" sldId="2147483648"/>
            <ac:spMk id="9" creationId="{598A102A-AC61-38F1-AC51-F28E2C878766}"/>
          </ac:spMkLst>
        </pc:spChg>
        <pc:spChg chg="add">
          <ac:chgData name="Matthieu De Mari" userId="dfb708c9-d8dc-439f-9a3b-c772bf4a311c" providerId="ADAL" clId="{F12FC4A2-B409-4069-B166-D5A2DB97FEBD}" dt="2022-11-14T07:08:44.812" v="0" actId="33475"/>
          <ac:spMkLst>
            <pc:docMk/>
            <pc:sldMasterMk cId="2168708284" sldId="2147483648"/>
            <ac:spMk id="10" creationId="{FD860DE2-B3E6-2E49-2552-F9BECF930A67}"/>
          </ac:spMkLst>
        </pc:spChg>
      </pc:sldMasterChg>
    </pc:docChg>
  </pc:docChgLst>
  <pc:docChgLst>
    <pc:chgData name="Matthieu De Mari" userId="dfb708c9-d8dc-439f-9a3b-c772bf4a311c" providerId="ADAL" clId="{1C20FA8B-D315-4EDF-967A-6B5C98F8BE64}"/>
    <pc:docChg chg="undo custSel addSld delSld modSld addSection modSection">
      <pc:chgData name="Matthieu De Mari" userId="dfb708c9-d8dc-439f-9a3b-c772bf4a311c" providerId="ADAL" clId="{1C20FA8B-D315-4EDF-967A-6B5C98F8BE64}" dt="2023-09-27T06:42:25.934" v="1344" actId="20577"/>
      <pc:docMkLst>
        <pc:docMk/>
      </pc:docMkLst>
      <pc:sldChg chg="modSp mod">
        <pc:chgData name="Matthieu De Mari" userId="dfb708c9-d8dc-439f-9a3b-c772bf4a311c" providerId="ADAL" clId="{1C20FA8B-D315-4EDF-967A-6B5C98F8BE64}" dt="2023-09-27T06:42:25.934" v="134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C20FA8B-D315-4EDF-967A-6B5C98F8BE64}" dt="2023-09-27T06:42:25.934" v="134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mod">
        <pc:chgData name="Matthieu De Mari" userId="dfb708c9-d8dc-439f-9a3b-c772bf4a311c" providerId="ADAL" clId="{1C20FA8B-D315-4EDF-967A-6B5C98F8BE64}" dt="2023-09-07T09:08:38.305" v="1" actId="20577"/>
        <pc:sldMkLst>
          <pc:docMk/>
          <pc:sldMk cId="33100385" sldId="684"/>
        </pc:sldMkLst>
        <pc:spChg chg="mod">
          <ac:chgData name="Matthieu De Mari" userId="dfb708c9-d8dc-439f-9a3b-c772bf4a311c" providerId="ADAL" clId="{1C20FA8B-D315-4EDF-967A-6B5C98F8BE64}" dt="2023-09-07T09:08:38.305" v="1" actId="20577"/>
          <ac:spMkLst>
            <pc:docMk/>
            <pc:sldMk cId="33100385" sldId="684"/>
            <ac:spMk id="3" creationId="{165E9D1B-C544-4598-B895-1C8F723A0C67}"/>
          </ac:spMkLst>
        </pc:spChg>
      </pc:sldChg>
      <pc:sldChg chg="modSp mod">
        <pc:chgData name="Matthieu De Mari" userId="dfb708c9-d8dc-439f-9a3b-c772bf4a311c" providerId="ADAL" clId="{1C20FA8B-D315-4EDF-967A-6B5C98F8BE64}" dt="2023-09-07T09:09:18.553" v="5" actId="313"/>
        <pc:sldMkLst>
          <pc:docMk/>
          <pc:sldMk cId="2853804024" sldId="686"/>
        </pc:sldMkLst>
        <pc:spChg chg="mod">
          <ac:chgData name="Matthieu De Mari" userId="dfb708c9-d8dc-439f-9a3b-c772bf4a311c" providerId="ADAL" clId="{1C20FA8B-D315-4EDF-967A-6B5C98F8BE64}" dt="2023-09-07T09:09:18.553" v="5" actId="313"/>
          <ac:spMkLst>
            <pc:docMk/>
            <pc:sldMk cId="2853804024" sldId="686"/>
            <ac:spMk id="3" creationId="{9D882609-53DF-4B06-91C6-50E0570C62D5}"/>
          </ac:spMkLst>
        </pc:spChg>
      </pc:sldChg>
      <pc:sldChg chg="modSp mod">
        <pc:chgData name="Matthieu De Mari" userId="dfb708c9-d8dc-439f-9a3b-c772bf4a311c" providerId="ADAL" clId="{1C20FA8B-D315-4EDF-967A-6B5C98F8BE64}" dt="2023-09-07T09:09:13.623" v="4" actId="14100"/>
        <pc:sldMkLst>
          <pc:docMk/>
          <pc:sldMk cId="2489181972" sldId="689"/>
        </pc:sldMkLst>
        <pc:spChg chg="mod">
          <ac:chgData name="Matthieu De Mari" userId="dfb708c9-d8dc-439f-9a3b-c772bf4a311c" providerId="ADAL" clId="{1C20FA8B-D315-4EDF-967A-6B5C98F8BE64}" dt="2023-09-07T09:09:13.623" v="4" actId="14100"/>
          <ac:spMkLst>
            <pc:docMk/>
            <pc:sldMk cId="2489181972" sldId="689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1C20FA8B-D315-4EDF-967A-6B5C98F8BE64}" dt="2023-09-07T09:10:23.700" v="53" actId="27636"/>
        <pc:sldMkLst>
          <pc:docMk/>
          <pc:sldMk cId="3189324614" sldId="692"/>
        </pc:sldMkLst>
        <pc:spChg chg="mod">
          <ac:chgData name="Matthieu De Mari" userId="dfb708c9-d8dc-439f-9a3b-c772bf4a311c" providerId="ADAL" clId="{1C20FA8B-D315-4EDF-967A-6B5C98F8BE64}" dt="2023-09-07T09:10:23.700" v="53" actId="27636"/>
          <ac:spMkLst>
            <pc:docMk/>
            <pc:sldMk cId="3189324614" sldId="692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1C20FA8B-D315-4EDF-967A-6B5C98F8BE64}" dt="2023-09-07T09:11:04.806" v="101" actId="20577"/>
        <pc:sldMkLst>
          <pc:docMk/>
          <pc:sldMk cId="1227707544" sldId="693"/>
        </pc:sldMkLst>
        <pc:spChg chg="mod">
          <ac:chgData name="Matthieu De Mari" userId="dfb708c9-d8dc-439f-9a3b-c772bf4a311c" providerId="ADAL" clId="{1C20FA8B-D315-4EDF-967A-6B5C98F8BE64}" dt="2023-09-07T09:11:04.806" v="101" actId="20577"/>
          <ac:spMkLst>
            <pc:docMk/>
            <pc:sldMk cId="1227707544" sldId="693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1C20FA8B-D315-4EDF-967A-6B5C98F8BE64}" dt="2023-09-07T09:10:56.098" v="100" actId="20577"/>
        <pc:sldMkLst>
          <pc:docMk/>
          <pc:sldMk cId="3161243228" sldId="694"/>
        </pc:sldMkLst>
        <pc:spChg chg="mod">
          <ac:chgData name="Matthieu De Mari" userId="dfb708c9-d8dc-439f-9a3b-c772bf4a311c" providerId="ADAL" clId="{1C20FA8B-D315-4EDF-967A-6B5C98F8BE64}" dt="2023-09-07T09:10:56.098" v="100" actId="20577"/>
          <ac:spMkLst>
            <pc:docMk/>
            <pc:sldMk cId="3161243228" sldId="694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1C20FA8B-D315-4EDF-967A-6B5C98F8BE64}" dt="2023-09-07T09:13:44.469" v="201" actId="20577"/>
        <pc:sldMkLst>
          <pc:docMk/>
          <pc:sldMk cId="86124098" sldId="706"/>
        </pc:sldMkLst>
        <pc:spChg chg="mod">
          <ac:chgData name="Matthieu De Mari" userId="dfb708c9-d8dc-439f-9a3b-c772bf4a311c" providerId="ADAL" clId="{1C20FA8B-D315-4EDF-967A-6B5C98F8BE64}" dt="2023-09-07T09:13:44.469" v="201" actId="20577"/>
          <ac:spMkLst>
            <pc:docMk/>
            <pc:sldMk cId="86124098" sldId="706"/>
            <ac:spMk id="3" creationId="{9D882609-53DF-4B06-91C6-50E0570C62D5}"/>
          </ac:spMkLst>
        </pc:spChg>
      </pc:sldChg>
      <pc:sldChg chg="modSp mod">
        <pc:chgData name="Matthieu De Mari" userId="dfb708c9-d8dc-439f-9a3b-c772bf4a311c" providerId="ADAL" clId="{1C20FA8B-D315-4EDF-967A-6B5C98F8BE64}" dt="2023-09-07T09:09:35.998" v="44" actId="20577"/>
        <pc:sldMkLst>
          <pc:docMk/>
          <pc:sldMk cId="3328516863" sldId="719"/>
        </pc:sldMkLst>
        <pc:spChg chg="mod">
          <ac:chgData name="Matthieu De Mari" userId="dfb708c9-d8dc-439f-9a3b-c772bf4a311c" providerId="ADAL" clId="{1C20FA8B-D315-4EDF-967A-6B5C98F8BE64}" dt="2023-09-07T09:09:35.998" v="44" actId="20577"/>
          <ac:spMkLst>
            <pc:docMk/>
            <pc:sldMk cId="3328516863" sldId="719"/>
            <ac:spMk id="5" creationId="{8D68AA04-CE99-4E3D-A743-B4FE0611BB3C}"/>
          </ac:spMkLst>
        </pc:spChg>
      </pc:sldChg>
      <pc:sldChg chg="addSp delSp modSp mod chgLayout">
        <pc:chgData name="Matthieu De Mari" userId="dfb708c9-d8dc-439f-9a3b-c772bf4a311c" providerId="ADAL" clId="{1C20FA8B-D315-4EDF-967A-6B5C98F8BE64}" dt="2023-09-07T09:22:47.225" v="278" actId="5793"/>
        <pc:sldMkLst>
          <pc:docMk/>
          <pc:sldMk cId="1543612158" sldId="720"/>
        </pc:sldMkLst>
        <pc:spChg chg="mod ord">
          <ac:chgData name="Matthieu De Mari" userId="dfb708c9-d8dc-439f-9a3b-c772bf4a311c" providerId="ADAL" clId="{1C20FA8B-D315-4EDF-967A-6B5C98F8BE64}" dt="2023-09-07T09:19:37.947" v="203" actId="700"/>
          <ac:spMkLst>
            <pc:docMk/>
            <pc:sldMk cId="1543612158" sldId="720"/>
            <ac:spMk id="2" creationId="{23F725B5-F049-3C40-3E21-40F3FED6C20E}"/>
          </ac:spMkLst>
        </pc:spChg>
        <pc:spChg chg="mod ord">
          <ac:chgData name="Matthieu De Mari" userId="dfb708c9-d8dc-439f-9a3b-c772bf4a311c" providerId="ADAL" clId="{1C20FA8B-D315-4EDF-967A-6B5C98F8BE64}" dt="2023-09-07T09:22:47.225" v="278" actId="5793"/>
          <ac:spMkLst>
            <pc:docMk/>
            <pc:sldMk cId="1543612158" sldId="720"/>
            <ac:spMk id="3" creationId="{95326F2F-4A02-8FC6-DBCF-1F609132343E}"/>
          </ac:spMkLst>
        </pc:spChg>
        <pc:spChg chg="del">
          <ac:chgData name="Matthieu De Mari" userId="dfb708c9-d8dc-439f-9a3b-c772bf4a311c" providerId="ADAL" clId="{1C20FA8B-D315-4EDF-967A-6B5C98F8BE64}" dt="2023-09-07T09:13:58.441" v="202" actId="478"/>
          <ac:spMkLst>
            <pc:docMk/>
            <pc:sldMk cId="1543612158" sldId="720"/>
            <ac:spMk id="4" creationId="{6F822E86-5204-2408-255C-A3DEF3402416}"/>
          </ac:spMkLst>
        </pc:spChg>
        <pc:spChg chg="add mod ord">
          <ac:chgData name="Matthieu De Mari" userId="dfb708c9-d8dc-439f-9a3b-c772bf4a311c" providerId="ADAL" clId="{1C20FA8B-D315-4EDF-967A-6B5C98F8BE64}" dt="2023-09-07T09:22:27.625" v="277" actId="20577"/>
          <ac:spMkLst>
            <pc:docMk/>
            <pc:sldMk cId="1543612158" sldId="720"/>
            <ac:spMk id="5" creationId="{FB591C76-9FB9-FB8F-6776-4BF050830EFB}"/>
          </ac:spMkLst>
        </pc:spChg>
        <pc:picChg chg="add mod">
          <ac:chgData name="Matthieu De Mari" userId="dfb708c9-d8dc-439f-9a3b-c772bf4a311c" providerId="ADAL" clId="{1C20FA8B-D315-4EDF-967A-6B5C98F8BE64}" dt="2023-09-07T09:22:19.274" v="273" actId="1076"/>
          <ac:picMkLst>
            <pc:docMk/>
            <pc:sldMk cId="1543612158" sldId="720"/>
            <ac:picMk id="7" creationId="{7D3E12A6-DF4B-CFBF-B8A1-A50C45CE29BD}"/>
          </ac:picMkLst>
        </pc:picChg>
      </pc:sldChg>
      <pc:sldChg chg="modSp mod">
        <pc:chgData name="Matthieu De Mari" userId="dfb708c9-d8dc-439f-9a3b-c772bf4a311c" providerId="ADAL" clId="{1C20FA8B-D315-4EDF-967A-6B5C98F8BE64}" dt="2023-09-07T09:23:47.773" v="322" actId="6549"/>
        <pc:sldMkLst>
          <pc:docMk/>
          <pc:sldMk cId="630819480" sldId="724"/>
        </pc:sldMkLst>
        <pc:spChg chg="mod">
          <ac:chgData name="Matthieu De Mari" userId="dfb708c9-d8dc-439f-9a3b-c772bf4a311c" providerId="ADAL" clId="{1C20FA8B-D315-4EDF-967A-6B5C98F8BE64}" dt="2023-09-07T09:23:47.773" v="322" actId="6549"/>
          <ac:spMkLst>
            <pc:docMk/>
            <pc:sldMk cId="630819480" sldId="724"/>
            <ac:spMk id="3" creationId="{4276CAE7-B917-7B38-533B-E801722307F4}"/>
          </ac:spMkLst>
        </pc:spChg>
      </pc:sldChg>
      <pc:sldChg chg="modSp mod">
        <pc:chgData name="Matthieu De Mari" userId="dfb708c9-d8dc-439f-9a3b-c772bf4a311c" providerId="ADAL" clId="{1C20FA8B-D315-4EDF-967A-6B5C98F8BE64}" dt="2023-09-07T09:24:04.220" v="326" actId="114"/>
        <pc:sldMkLst>
          <pc:docMk/>
          <pc:sldMk cId="1400478764" sldId="726"/>
        </pc:sldMkLst>
        <pc:spChg chg="mod">
          <ac:chgData name="Matthieu De Mari" userId="dfb708c9-d8dc-439f-9a3b-c772bf4a311c" providerId="ADAL" clId="{1C20FA8B-D315-4EDF-967A-6B5C98F8BE64}" dt="2023-09-07T09:24:04.220" v="326" actId="114"/>
          <ac:spMkLst>
            <pc:docMk/>
            <pc:sldMk cId="1400478764" sldId="726"/>
            <ac:spMk id="4" creationId="{D9E7860B-CB25-969C-27C8-4B0422EA8DEB}"/>
          </ac:spMkLst>
        </pc:spChg>
      </pc:sldChg>
      <pc:sldChg chg="modSp mod">
        <pc:chgData name="Matthieu De Mari" userId="dfb708c9-d8dc-439f-9a3b-c772bf4a311c" providerId="ADAL" clId="{1C20FA8B-D315-4EDF-967A-6B5C98F8BE64}" dt="2023-09-07T09:24:11.716" v="327"/>
        <pc:sldMkLst>
          <pc:docMk/>
          <pc:sldMk cId="2375703616" sldId="727"/>
        </pc:sldMkLst>
        <pc:spChg chg="mod">
          <ac:chgData name="Matthieu De Mari" userId="dfb708c9-d8dc-439f-9a3b-c772bf4a311c" providerId="ADAL" clId="{1C20FA8B-D315-4EDF-967A-6B5C98F8BE64}" dt="2023-09-07T09:24:11.716" v="327"/>
          <ac:spMkLst>
            <pc:docMk/>
            <pc:sldMk cId="2375703616" sldId="727"/>
            <ac:spMk id="4" creationId="{D9E7860B-CB25-969C-27C8-4B0422EA8DEB}"/>
          </ac:spMkLst>
        </pc:spChg>
      </pc:sldChg>
      <pc:sldChg chg="modSp mod">
        <pc:chgData name="Matthieu De Mari" userId="dfb708c9-d8dc-439f-9a3b-c772bf4a311c" providerId="ADAL" clId="{1C20FA8B-D315-4EDF-967A-6B5C98F8BE64}" dt="2023-09-07T09:24:32.130" v="335" actId="1076"/>
        <pc:sldMkLst>
          <pc:docMk/>
          <pc:sldMk cId="2410329214" sldId="728"/>
        </pc:sldMkLst>
        <pc:spChg chg="mod">
          <ac:chgData name="Matthieu De Mari" userId="dfb708c9-d8dc-439f-9a3b-c772bf4a311c" providerId="ADAL" clId="{1C20FA8B-D315-4EDF-967A-6B5C98F8BE64}" dt="2023-09-07T09:24:16.150" v="328"/>
          <ac:spMkLst>
            <pc:docMk/>
            <pc:sldMk cId="2410329214" sldId="728"/>
            <ac:spMk id="4" creationId="{D9E7860B-CB25-969C-27C8-4B0422EA8DEB}"/>
          </ac:spMkLst>
        </pc:spChg>
        <pc:spChg chg="mod">
          <ac:chgData name="Matthieu De Mari" userId="dfb708c9-d8dc-439f-9a3b-c772bf4a311c" providerId="ADAL" clId="{1C20FA8B-D315-4EDF-967A-6B5C98F8BE64}" dt="2023-09-07T09:24:32.130" v="335" actId="1076"/>
          <ac:spMkLst>
            <pc:docMk/>
            <pc:sldMk cId="2410329214" sldId="728"/>
            <ac:spMk id="7" creationId="{314E5CE2-9623-B087-DF50-EBB774109719}"/>
          </ac:spMkLst>
        </pc:spChg>
        <pc:picChg chg="mod">
          <ac:chgData name="Matthieu De Mari" userId="dfb708c9-d8dc-439f-9a3b-c772bf4a311c" providerId="ADAL" clId="{1C20FA8B-D315-4EDF-967A-6B5C98F8BE64}" dt="2023-09-07T09:24:28.970" v="334" actId="1076"/>
          <ac:picMkLst>
            <pc:docMk/>
            <pc:sldMk cId="2410329214" sldId="728"/>
            <ac:picMk id="5" creationId="{44BF6276-8DE4-8BEA-F9C6-5F33F7B173F8}"/>
          </ac:picMkLst>
        </pc:picChg>
      </pc:sldChg>
      <pc:sldChg chg="new del">
        <pc:chgData name="Matthieu De Mari" userId="dfb708c9-d8dc-439f-9a3b-c772bf4a311c" providerId="ADAL" clId="{1C20FA8B-D315-4EDF-967A-6B5C98F8BE64}" dt="2023-09-07T09:26:00.246" v="338" actId="47"/>
        <pc:sldMkLst>
          <pc:docMk/>
          <pc:sldMk cId="914537534" sldId="729"/>
        </pc:sldMkLst>
      </pc:sldChg>
      <pc:sldChg chg="modSp add mod">
        <pc:chgData name="Matthieu De Mari" userId="dfb708c9-d8dc-439f-9a3b-c772bf4a311c" providerId="ADAL" clId="{1C20FA8B-D315-4EDF-967A-6B5C98F8BE64}" dt="2023-09-07T09:27:23.887" v="509" actId="5793"/>
        <pc:sldMkLst>
          <pc:docMk/>
          <pc:sldMk cId="2346545552" sldId="730"/>
        </pc:sldMkLst>
        <pc:spChg chg="mod">
          <ac:chgData name="Matthieu De Mari" userId="dfb708c9-d8dc-439f-9a3b-c772bf4a311c" providerId="ADAL" clId="{1C20FA8B-D315-4EDF-967A-6B5C98F8BE64}" dt="2023-09-07T09:27:23.887" v="509" actId="5793"/>
          <ac:spMkLst>
            <pc:docMk/>
            <pc:sldMk cId="2346545552" sldId="730"/>
            <ac:spMk id="3" creationId="{9D882609-53DF-4B06-91C6-50E0570C62D5}"/>
          </ac:spMkLst>
        </pc:spChg>
      </pc:sldChg>
      <pc:sldChg chg="modSp new mod">
        <pc:chgData name="Matthieu De Mari" userId="dfb708c9-d8dc-439f-9a3b-c772bf4a311c" providerId="ADAL" clId="{1C20FA8B-D315-4EDF-967A-6B5C98F8BE64}" dt="2023-09-07T09:32:35.568" v="947" actId="21"/>
        <pc:sldMkLst>
          <pc:docMk/>
          <pc:sldMk cId="2770851000" sldId="731"/>
        </pc:sldMkLst>
        <pc:spChg chg="mod">
          <ac:chgData name="Matthieu De Mari" userId="dfb708c9-d8dc-439f-9a3b-c772bf4a311c" providerId="ADAL" clId="{1C20FA8B-D315-4EDF-967A-6B5C98F8BE64}" dt="2023-09-07T09:28:31.366" v="564" actId="20577"/>
          <ac:spMkLst>
            <pc:docMk/>
            <pc:sldMk cId="2770851000" sldId="731"/>
            <ac:spMk id="2" creationId="{019176B1-DBFC-41ED-61D8-A32E47CBE543}"/>
          </ac:spMkLst>
        </pc:spChg>
        <pc:spChg chg="mod">
          <ac:chgData name="Matthieu De Mari" userId="dfb708c9-d8dc-439f-9a3b-c772bf4a311c" providerId="ADAL" clId="{1C20FA8B-D315-4EDF-967A-6B5C98F8BE64}" dt="2023-09-07T09:32:35.568" v="947" actId="21"/>
          <ac:spMkLst>
            <pc:docMk/>
            <pc:sldMk cId="2770851000" sldId="731"/>
            <ac:spMk id="3" creationId="{42E94496-CCBC-467D-504B-C943DBDCBD88}"/>
          </ac:spMkLst>
        </pc:spChg>
      </pc:sldChg>
      <pc:sldChg chg="modSp add mod">
        <pc:chgData name="Matthieu De Mari" userId="dfb708c9-d8dc-439f-9a3b-c772bf4a311c" providerId="ADAL" clId="{1C20FA8B-D315-4EDF-967A-6B5C98F8BE64}" dt="2023-09-07T09:34:31.102" v="1191" actId="20577"/>
        <pc:sldMkLst>
          <pc:docMk/>
          <pc:sldMk cId="885132000" sldId="732"/>
        </pc:sldMkLst>
        <pc:spChg chg="mod">
          <ac:chgData name="Matthieu De Mari" userId="dfb708c9-d8dc-439f-9a3b-c772bf4a311c" providerId="ADAL" clId="{1C20FA8B-D315-4EDF-967A-6B5C98F8BE64}" dt="2023-09-07T09:34:31.102" v="1191" actId="20577"/>
          <ac:spMkLst>
            <pc:docMk/>
            <pc:sldMk cId="885132000" sldId="732"/>
            <ac:spMk id="3" creationId="{42E94496-CCBC-467D-504B-C943DBDCBD88}"/>
          </ac:spMkLst>
        </pc:spChg>
      </pc:sldChg>
      <pc:sldChg chg="new del">
        <pc:chgData name="Matthieu De Mari" userId="dfb708c9-d8dc-439f-9a3b-c772bf4a311c" providerId="ADAL" clId="{1C20FA8B-D315-4EDF-967A-6B5C98F8BE64}" dt="2023-09-27T02:21:24.850" v="1194" actId="47"/>
        <pc:sldMkLst>
          <pc:docMk/>
          <pc:sldMk cId="4185206847" sldId="733"/>
        </pc:sldMkLst>
      </pc:sldChg>
      <pc:sldChg chg="modSp add mod">
        <pc:chgData name="Matthieu De Mari" userId="dfb708c9-d8dc-439f-9a3b-c772bf4a311c" providerId="ADAL" clId="{1C20FA8B-D315-4EDF-967A-6B5C98F8BE64}" dt="2023-09-27T02:23:46.157" v="1340" actId="20577"/>
        <pc:sldMkLst>
          <pc:docMk/>
          <pc:sldMk cId="2788259127" sldId="734"/>
        </pc:sldMkLst>
        <pc:spChg chg="mod">
          <ac:chgData name="Matthieu De Mari" userId="dfb708c9-d8dc-439f-9a3b-c772bf4a311c" providerId="ADAL" clId="{1C20FA8B-D315-4EDF-967A-6B5C98F8BE64}" dt="2023-09-27T02:23:46.157" v="1340" actId="20577"/>
          <ac:spMkLst>
            <pc:docMk/>
            <pc:sldMk cId="2788259127" sldId="734"/>
            <ac:spMk id="3" creationId="{9D882609-53DF-4B06-91C6-50E0570C62D5}"/>
          </ac:spMkLst>
        </pc:spChg>
      </pc:sldChg>
    </pc:docChg>
  </pc:docChgLst>
  <pc:docChgLst>
    <pc:chgData name="Matthieu De Mari" userId="dfb708c9-d8dc-439f-9a3b-c772bf4a311c" providerId="ADAL" clId="{D61EF456-7FAF-480C-8A9C-9A4F8A364FC4}"/>
    <pc:docChg chg="custSel delSld modSld modSection">
      <pc:chgData name="Matthieu De Mari" userId="dfb708c9-d8dc-439f-9a3b-c772bf4a311c" providerId="ADAL" clId="{D61EF456-7FAF-480C-8A9C-9A4F8A364FC4}" dt="2023-02-26T11:14:52.714" v="132" actId="47"/>
      <pc:docMkLst>
        <pc:docMk/>
      </pc:docMkLst>
      <pc:sldChg chg="modSp mod">
        <pc:chgData name="Matthieu De Mari" userId="dfb708c9-d8dc-439f-9a3b-c772bf4a311c" providerId="ADAL" clId="{D61EF456-7FAF-480C-8A9C-9A4F8A364FC4}" dt="2023-02-26T11:03:18.390" v="3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D61EF456-7FAF-480C-8A9C-9A4F8A364FC4}" dt="2023-02-26T11:03:18.390" v="3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mod">
        <pc:chgData name="Matthieu De Mari" userId="dfb708c9-d8dc-439f-9a3b-c772bf4a311c" providerId="ADAL" clId="{D61EF456-7FAF-480C-8A9C-9A4F8A364FC4}" dt="2023-02-26T11:03:30.135" v="5" actId="20577"/>
        <pc:sldMkLst>
          <pc:docMk/>
          <pc:sldMk cId="2489181972" sldId="689"/>
        </pc:sldMkLst>
        <pc:spChg chg="mod">
          <ac:chgData name="Matthieu De Mari" userId="dfb708c9-d8dc-439f-9a3b-c772bf4a311c" providerId="ADAL" clId="{D61EF456-7FAF-480C-8A9C-9A4F8A364FC4}" dt="2023-02-26T11:03:30.135" v="5" actId="20577"/>
          <ac:spMkLst>
            <pc:docMk/>
            <pc:sldMk cId="2489181972" sldId="689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D61EF456-7FAF-480C-8A9C-9A4F8A364FC4}" dt="2023-02-26T11:03:43.881" v="19" actId="20577"/>
        <pc:sldMkLst>
          <pc:docMk/>
          <pc:sldMk cId="714959462" sldId="690"/>
        </pc:sldMkLst>
        <pc:spChg chg="mod">
          <ac:chgData name="Matthieu De Mari" userId="dfb708c9-d8dc-439f-9a3b-c772bf4a311c" providerId="ADAL" clId="{D61EF456-7FAF-480C-8A9C-9A4F8A364FC4}" dt="2023-02-26T11:03:43.881" v="19" actId="20577"/>
          <ac:spMkLst>
            <pc:docMk/>
            <pc:sldMk cId="714959462" sldId="690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D61EF456-7FAF-480C-8A9C-9A4F8A364FC4}" dt="2023-02-26T11:03:39.877" v="16" actId="20577"/>
        <pc:sldMkLst>
          <pc:docMk/>
          <pc:sldMk cId="2210072154" sldId="691"/>
        </pc:sldMkLst>
        <pc:spChg chg="mod">
          <ac:chgData name="Matthieu De Mari" userId="dfb708c9-d8dc-439f-9a3b-c772bf4a311c" providerId="ADAL" clId="{D61EF456-7FAF-480C-8A9C-9A4F8A364FC4}" dt="2023-02-26T11:03:39.877" v="16" actId="20577"/>
          <ac:spMkLst>
            <pc:docMk/>
            <pc:sldMk cId="2210072154" sldId="691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D61EF456-7FAF-480C-8A9C-9A4F8A364FC4}" dt="2023-02-26T11:03:50.520" v="24" actId="20577"/>
        <pc:sldMkLst>
          <pc:docMk/>
          <pc:sldMk cId="3189324614" sldId="692"/>
        </pc:sldMkLst>
        <pc:spChg chg="mod">
          <ac:chgData name="Matthieu De Mari" userId="dfb708c9-d8dc-439f-9a3b-c772bf4a311c" providerId="ADAL" clId="{D61EF456-7FAF-480C-8A9C-9A4F8A364FC4}" dt="2023-02-26T11:03:50.520" v="24" actId="20577"/>
          <ac:spMkLst>
            <pc:docMk/>
            <pc:sldMk cId="3189324614" sldId="692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D61EF456-7FAF-480C-8A9C-9A4F8A364FC4}" dt="2023-02-26T11:03:57.900" v="26" actId="20577"/>
        <pc:sldMkLst>
          <pc:docMk/>
          <pc:sldMk cId="3161243228" sldId="694"/>
        </pc:sldMkLst>
        <pc:spChg chg="mod">
          <ac:chgData name="Matthieu De Mari" userId="dfb708c9-d8dc-439f-9a3b-c772bf4a311c" providerId="ADAL" clId="{D61EF456-7FAF-480C-8A9C-9A4F8A364FC4}" dt="2023-02-26T11:03:57.900" v="26" actId="20577"/>
          <ac:spMkLst>
            <pc:docMk/>
            <pc:sldMk cId="3161243228" sldId="694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D61EF456-7FAF-480C-8A9C-9A4F8A364FC4}" dt="2023-02-26T11:04:26.992" v="60" actId="20577"/>
        <pc:sldMkLst>
          <pc:docMk/>
          <pc:sldMk cId="364281716" sldId="695"/>
        </pc:sldMkLst>
        <pc:spChg chg="mod">
          <ac:chgData name="Matthieu De Mari" userId="dfb708c9-d8dc-439f-9a3b-c772bf4a311c" providerId="ADAL" clId="{D61EF456-7FAF-480C-8A9C-9A4F8A364FC4}" dt="2023-02-26T11:04:26.992" v="60" actId="20577"/>
          <ac:spMkLst>
            <pc:docMk/>
            <pc:sldMk cId="364281716" sldId="695"/>
            <ac:spMk id="3" creationId="{9D882609-53DF-4B06-91C6-50E0570C62D5}"/>
          </ac:spMkLst>
        </pc:spChg>
      </pc:sldChg>
      <pc:sldChg chg="modSp mod">
        <pc:chgData name="Matthieu De Mari" userId="dfb708c9-d8dc-439f-9a3b-c772bf4a311c" providerId="ADAL" clId="{D61EF456-7FAF-480C-8A9C-9A4F8A364FC4}" dt="2023-02-26T11:03:47.257" v="22" actId="20577"/>
        <pc:sldMkLst>
          <pc:docMk/>
          <pc:sldMk cId="2398190619" sldId="703"/>
        </pc:sldMkLst>
        <pc:spChg chg="mod">
          <ac:chgData name="Matthieu De Mari" userId="dfb708c9-d8dc-439f-9a3b-c772bf4a311c" providerId="ADAL" clId="{D61EF456-7FAF-480C-8A9C-9A4F8A364FC4}" dt="2023-02-26T11:03:47.257" v="22" actId="20577"/>
          <ac:spMkLst>
            <pc:docMk/>
            <pc:sldMk cId="2398190619" sldId="703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D61EF456-7FAF-480C-8A9C-9A4F8A364FC4}" dt="2023-02-26T11:14:49.301" v="131" actId="20577"/>
        <pc:sldMkLst>
          <pc:docMk/>
          <pc:sldMk cId="3044459727" sldId="708"/>
        </pc:sldMkLst>
        <pc:spChg chg="mod">
          <ac:chgData name="Matthieu De Mari" userId="dfb708c9-d8dc-439f-9a3b-c772bf4a311c" providerId="ADAL" clId="{D61EF456-7FAF-480C-8A9C-9A4F8A364FC4}" dt="2023-02-26T11:14:49.301" v="131" actId="20577"/>
          <ac:spMkLst>
            <pc:docMk/>
            <pc:sldMk cId="3044459727" sldId="708"/>
            <ac:spMk id="5" creationId="{279FF99D-84CB-436E-9373-43EB3F28720A}"/>
          </ac:spMkLst>
        </pc:spChg>
      </pc:sldChg>
      <pc:sldChg chg="del">
        <pc:chgData name="Matthieu De Mari" userId="dfb708c9-d8dc-439f-9a3b-c772bf4a311c" providerId="ADAL" clId="{D61EF456-7FAF-480C-8A9C-9A4F8A364FC4}" dt="2023-02-26T11:05:54.358" v="62" actId="47"/>
        <pc:sldMkLst>
          <pc:docMk/>
          <pc:sldMk cId="3360311044" sldId="709"/>
        </pc:sldMkLst>
      </pc:sldChg>
      <pc:sldChg chg="modSp del mod">
        <pc:chgData name="Matthieu De Mari" userId="dfb708c9-d8dc-439f-9a3b-c772bf4a311c" providerId="ADAL" clId="{D61EF456-7FAF-480C-8A9C-9A4F8A364FC4}" dt="2023-02-26T11:14:52.714" v="132" actId="47"/>
        <pc:sldMkLst>
          <pc:docMk/>
          <pc:sldMk cId="4131454532" sldId="710"/>
        </pc:sldMkLst>
        <pc:spChg chg="mod">
          <ac:chgData name="Matthieu De Mari" userId="dfb708c9-d8dc-439f-9a3b-c772bf4a311c" providerId="ADAL" clId="{D61EF456-7FAF-480C-8A9C-9A4F8A364FC4}" dt="2023-02-26T11:14:42.458" v="122" actId="21"/>
          <ac:spMkLst>
            <pc:docMk/>
            <pc:sldMk cId="4131454532" sldId="710"/>
            <ac:spMk id="5" creationId="{279FF99D-84CB-436E-9373-43EB3F28720A}"/>
          </ac:spMkLst>
        </pc:spChg>
      </pc:sldChg>
      <pc:sldChg chg="addSp delSp modSp mod">
        <pc:chgData name="Matthieu De Mari" userId="dfb708c9-d8dc-439f-9a3b-c772bf4a311c" providerId="ADAL" clId="{D61EF456-7FAF-480C-8A9C-9A4F8A364FC4}" dt="2023-02-26T11:14:36.363" v="121" actId="20577"/>
        <pc:sldMkLst>
          <pc:docMk/>
          <pc:sldMk cId="3324188887" sldId="716"/>
        </pc:sldMkLst>
        <pc:spChg chg="add del">
          <ac:chgData name="Matthieu De Mari" userId="dfb708c9-d8dc-439f-9a3b-c772bf4a311c" providerId="ADAL" clId="{D61EF456-7FAF-480C-8A9C-9A4F8A364FC4}" dt="2023-02-26T11:12:24.168" v="75"/>
          <ac:spMkLst>
            <pc:docMk/>
            <pc:sldMk cId="3324188887" sldId="716"/>
            <ac:spMk id="2" creationId="{A6B4265C-CD8C-F626-FE91-EBBD8EFB71C5}"/>
          </ac:spMkLst>
        </pc:spChg>
        <pc:spChg chg="mod">
          <ac:chgData name="Matthieu De Mari" userId="dfb708c9-d8dc-439f-9a3b-c772bf4a311c" providerId="ADAL" clId="{D61EF456-7FAF-480C-8A9C-9A4F8A364FC4}" dt="2023-02-26T11:14:36.363" v="121" actId="20577"/>
          <ac:spMkLst>
            <pc:docMk/>
            <pc:sldMk cId="3324188887" sldId="716"/>
            <ac:spMk id="5" creationId="{279FF99D-84CB-436E-9373-43EB3F28720A}"/>
          </ac:spMkLst>
        </pc:spChg>
      </pc:sldChg>
    </pc:docChg>
  </pc:docChgLst>
  <pc:docChgLst>
    <pc:chgData name="Matthieu De Mari" userId="dfb708c9-d8dc-439f-9a3b-c772bf4a311c" providerId="ADAL" clId="{BB2724B5-25CB-48CB-80ED-AC0C7558B6CD}"/>
    <pc:docChg chg="undo custSel addSld delSld modSld addSection modSection">
      <pc:chgData name="Matthieu De Mari" userId="dfb708c9-d8dc-439f-9a3b-c772bf4a311c" providerId="ADAL" clId="{BB2724B5-25CB-48CB-80ED-AC0C7558B6CD}" dt="2023-04-08T12:20:46.284" v="2455" actId="478"/>
      <pc:docMkLst>
        <pc:docMk/>
      </pc:docMkLst>
      <pc:sldChg chg="modSp mod">
        <pc:chgData name="Matthieu De Mari" userId="dfb708c9-d8dc-439f-9a3b-c772bf4a311c" providerId="ADAL" clId="{BB2724B5-25CB-48CB-80ED-AC0C7558B6CD}" dt="2023-04-08T12:02:23.428" v="802" actId="20577"/>
        <pc:sldMkLst>
          <pc:docMk/>
          <pc:sldMk cId="33100385" sldId="684"/>
        </pc:sldMkLst>
        <pc:spChg chg="mod">
          <ac:chgData name="Matthieu De Mari" userId="dfb708c9-d8dc-439f-9a3b-c772bf4a311c" providerId="ADAL" clId="{BB2724B5-25CB-48CB-80ED-AC0C7558B6CD}" dt="2023-04-08T12:02:23.428" v="802" actId="20577"/>
          <ac:spMkLst>
            <pc:docMk/>
            <pc:sldMk cId="33100385" sldId="684"/>
            <ac:spMk id="3" creationId="{165E9D1B-C544-4598-B895-1C8F723A0C67}"/>
          </ac:spMkLst>
        </pc:spChg>
      </pc:sldChg>
      <pc:sldChg chg="del">
        <pc:chgData name="Matthieu De Mari" userId="dfb708c9-d8dc-439f-9a3b-c772bf4a311c" providerId="ADAL" clId="{BB2724B5-25CB-48CB-80ED-AC0C7558B6CD}" dt="2023-04-08T12:01:01.833" v="598" actId="2696"/>
        <pc:sldMkLst>
          <pc:docMk/>
          <pc:sldMk cId="1926033687" sldId="686"/>
        </pc:sldMkLst>
      </pc:sldChg>
      <pc:sldChg chg="modSp add mod">
        <pc:chgData name="Matthieu De Mari" userId="dfb708c9-d8dc-439f-9a3b-c772bf4a311c" providerId="ADAL" clId="{BB2724B5-25CB-48CB-80ED-AC0C7558B6CD}" dt="2023-04-08T12:01:29.218" v="652" actId="20577"/>
        <pc:sldMkLst>
          <pc:docMk/>
          <pc:sldMk cId="2853804024" sldId="686"/>
        </pc:sldMkLst>
        <pc:spChg chg="mod">
          <ac:chgData name="Matthieu De Mari" userId="dfb708c9-d8dc-439f-9a3b-c772bf4a311c" providerId="ADAL" clId="{BB2724B5-25CB-48CB-80ED-AC0C7558B6CD}" dt="2023-04-08T12:01:29.218" v="652" actId="20577"/>
          <ac:spMkLst>
            <pc:docMk/>
            <pc:sldMk cId="2853804024" sldId="686"/>
            <ac:spMk id="3" creationId="{9D882609-53DF-4B06-91C6-50E0570C62D5}"/>
          </ac:spMkLst>
        </pc:spChg>
      </pc:sldChg>
      <pc:sldChg chg="modSp mod">
        <pc:chgData name="Matthieu De Mari" userId="dfb708c9-d8dc-439f-9a3b-c772bf4a311c" providerId="ADAL" clId="{BB2724B5-25CB-48CB-80ED-AC0C7558B6CD}" dt="2023-04-08T11:59:37.976" v="397" actId="20577"/>
        <pc:sldMkLst>
          <pc:docMk/>
          <pc:sldMk cId="2489181972" sldId="689"/>
        </pc:sldMkLst>
        <pc:spChg chg="mod">
          <ac:chgData name="Matthieu De Mari" userId="dfb708c9-d8dc-439f-9a3b-c772bf4a311c" providerId="ADAL" clId="{BB2724B5-25CB-48CB-80ED-AC0C7558B6CD}" dt="2023-04-08T11:59:37.976" v="397" actId="20577"/>
          <ac:spMkLst>
            <pc:docMk/>
            <pc:sldMk cId="2489181972" sldId="689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BB2724B5-25CB-48CB-80ED-AC0C7558B6CD}" dt="2023-04-08T12:00:00.340" v="405" actId="20577"/>
        <pc:sldMkLst>
          <pc:docMk/>
          <pc:sldMk cId="2210072154" sldId="691"/>
        </pc:sldMkLst>
        <pc:spChg chg="mod">
          <ac:chgData name="Matthieu De Mari" userId="dfb708c9-d8dc-439f-9a3b-c772bf4a311c" providerId="ADAL" clId="{BB2724B5-25CB-48CB-80ED-AC0C7558B6CD}" dt="2023-04-08T12:00:00.340" v="405" actId="20577"/>
          <ac:spMkLst>
            <pc:docMk/>
            <pc:sldMk cId="2210072154" sldId="691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BB2724B5-25CB-48CB-80ED-AC0C7558B6CD}" dt="2023-04-08T12:00:50.681" v="597" actId="113"/>
        <pc:sldMkLst>
          <pc:docMk/>
          <pc:sldMk cId="3189324614" sldId="692"/>
        </pc:sldMkLst>
        <pc:spChg chg="mod">
          <ac:chgData name="Matthieu De Mari" userId="dfb708c9-d8dc-439f-9a3b-c772bf4a311c" providerId="ADAL" clId="{BB2724B5-25CB-48CB-80ED-AC0C7558B6CD}" dt="2023-04-08T12:00:50.681" v="597" actId="113"/>
          <ac:spMkLst>
            <pc:docMk/>
            <pc:sldMk cId="3189324614" sldId="692"/>
            <ac:spMk id="5" creationId="{8D68AA04-CE99-4E3D-A743-B4FE0611BB3C}"/>
          </ac:spMkLst>
        </pc:spChg>
      </pc:sldChg>
      <pc:sldChg chg="del">
        <pc:chgData name="Matthieu De Mari" userId="dfb708c9-d8dc-439f-9a3b-c772bf4a311c" providerId="ADAL" clId="{BB2724B5-25CB-48CB-80ED-AC0C7558B6CD}" dt="2023-04-08T12:01:36.340" v="653" actId="47"/>
        <pc:sldMkLst>
          <pc:docMk/>
          <pc:sldMk cId="3159760077" sldId="705"/>
        </pc:sldMkLst>
      </pc:sldChg>
      <pc:sldChg chg="modSp mod">
        <pc:chgData name="Matthieu De Mari" userId="dfb708c9-d8dc-439f-9a3b-c772bf4a311c" providerId="ADAL" clId="{BB2724B5-25CB-48CB-80ED-AC0C7558B6CD}" dt="2023-04-08T12:08:20.679" v="1290" actId="20577"/>
        <pc:sldMkLst>
          <pc:docMk/>
          <pc:sldMk cId="3742398413" sldId="707"/>
        </pc:sldMkLst>
        <pc:spChg chg="mod">
          <ac:chgData name="Matthieu De Mari" userId="dfb708c9-d8dc-439f-9a3b-c772bf4a311c" providerId="ADAL" clId="{BB2724B5-25CB-48CB-80ED-AC0C7558B6CD}" dt="2023-04-08T12:08:20.679" v="1290" actId="20577"/>
          <ac:spMkLst>
            <pc:docMk/>
            <pc:sldMk cId="3742398413" sldId="707"/>
            <ac:spMk id="5" creationId="{92E3B964-4CD4-43B6-A9FE-636D9290CF09}"/>
          </ac:spMkLst>
        </pc:spChg>
      </pc:sldChg>
      <pc:sldChg chg="modSp add mod">
        <pc:chgData name="Matthieu De Mari" userId="dfb708c9-d8dc-439f-9a3b-c772bf4a311c" providerId="ADAL" clId="{BB2724B5-25CB-48CB-80ED-AC0C7558B6CD}" dt="2023-04-08T11:59:55.277" v="403" actId="20577"/>
        <pc:sldMkLst>
          <pc:docMk/>
          <pc:sldMk cId="3328516863" sldId="719"/>
        </pc:sldMkLst>
        <pc:spChg chg="mod">
          <ac:chgData name="Matthieu De Mari" userId="dfb708c9-d8dc-439f-9a3b-c772bf4a311c" providerId="ADAL" clId="{BB2724B5-25CB-48CB-80ED-AC0C7558B6CD}" dt="2023-04-08T11:59:55.277" v="403" actId="20577"/>
          <ac:spMkLst>
            <pc:docMk/>
            <pc:sldMk cId="3328516863" sldId="719"/>
            <ac:spMk id="5" creationId="{8D68AA04-CE99-4E3D-A743-B4FE0611BB3C}"/>
          </ac:spMkLst>
        </pc:spChg>
      </pc:sldChg>
      <pc:sldChg chg="addSp modSp new mod modClrScheme chgLayout">
        <pc:chgData name="Matthieu De Mari" userId="dfb708c9-d8dc-439f-9a3b-c772bf4a311c" providerId="ADAL" clId="{BB2724B5-25CB-48CB-80ED-AC0C7558B6CD}" dt="2023-04-08T12:04:53.180" v="1208" actId="27636"/>
        <pc:sldMkLst>
          <pc:docMk/>
          <pc:sldMk cId="1543612158" sldId="720"/>
        </pc:sldMkLst>
        <pc:spChg chg="mod ord">
          <ac:chgData name="Matthieu De Mari" userId="dfb708c9-d8dc-439f-9a3b-c772bf4a311c" providerId="ADAL" clId="{BB2724B5-25CB-48CB-80ED-AC0C7558B6CD}" dt="2023-04-08T12:04:50.034" v="1203" actId="700"/>
          <ac:spMkLst>
            <pc:docMk/>
            <pc:sldMk cId="1543612158" sldId="720"/>
            <ac:spMk id="2" creationId="{23F725B5-F049-3C40-3E21-40F3FED6C20E}"/>
          </ac:spMkLst>
        </pc:spChg>
        <pc:spChg chg="mod ord">
          <ac:chgData name="Matthieu De Mari" userId="dfb708c9-d8dc-439f-9a3b-c772bf4a311c" providerId="ADAL" clId="{BB2724B5-25CB-48CB-80ED-AC0C7558B6CD}" dt="2023-04-08T12:04:53.180" v="1208" actId="27636"/>
          <ac:spMkLst>
            <pc:docMk/>
            <pc:sldMk cId="1543612158" sldId="720"/>
            <ac:spMk id="3" creationId="{95326F2F-4A02-8FC6-DBCF-1F609132343E}"/>
          </ac:spMkLst>
        </pc:spChg>
        <pc:spChg chg="add mod ord">
          <ac:chgData name="Matthieu De Mari" userId="dfb708c9-d8dc-439f-9a3b-c772bf4a311c" providerId="ADAL" clId="{BB2724B5-25CB-48CB-80ED-AC0C7558B6CD}" dt="2023-04-08T12:04:53.179" v="1207" actId="27636"/>
          <ac:spMkLst>
            <pc:docMk/>
            <pc:sldMk cId="1543612158" sldId="720"/>
            <ac:spMk id="4" creationId="{6F822E86-5204-2408-255C-A3DEF3402416}"/>
          </ac:spMkLst>
        </pc:spChg>
      </pc:sldChg>
      <pc:sldChg chg="add del">
        <pc:chgData name="Matthieu De Mari" userId="dfb708c9-d8dc-439f-9a3b-c772bf4a311c" providerId="ADAL" clId="{BB2724B5-25CB-48CB-80ED-AC0C7558B6CD}" dt="2023-04-08T12:04:56.311" v="1210" actId="47"/>
        <pc:sldMkLst>
          <pc:docMk/>
          <pc:sldMk cId="341570630" sldId="721"/>
        </pc:sldMkLst>
      </pc:sldChg>
      <pc:sldChg chg="addSp delSp modSp add mod modClrScheme chgLayout">
        <pc:chgData name="Matthieu De Mari" userId="dfb708c9-d8dc-439f-9a3b-c772bf4a311c" providerId="ADAL" clId="{BB2724B5-25CB-48CB-80ED-AC0C7558B6CD}" dt="2023-04-08T12:07:24.133" v="1273" actId="20577"/>
        <pc:sldMkLst>
          <pc:docMk/>
          <pc:sldMk cId="3484186344" sldId="722"/>
        </pc:sldMkLst>
        <pc:spChg chg="mod ord">
          <ac:chgData name="Matthieu De Mari" userId="dfb708c9-d8dc-439f-9a3b-c772bf4a311c" providerId="ADAL" clId="{BB2724B5-25CB-48CB-80ED-AC0C7558B6CD}" dt="2023-04-08T12:07:24.133" v="1273" actId="20577"/>
          <ac:spMkLst>
            <pc:docMk/>
            <pc:sldMk cId="3484186344" sldId="722"/>
            <ac:spMk id="2" creationId="{23F725B5-F049-3C40-3E21-40F3FED6C20E}"/>
          </ac:spMkLst>
        </pc:spChg>
        <pc:spChg chg="del mod ord">
          <ac:chgData name="Matthieu De Mari" userId="dfb708c9-d8dc-439f-9a3b-c772bf4a311c" providerId="ADAL" clId="{BB2724B5-25CB-48CB-80ED-AC0C7558B6CD}" dt="2023-04-08T12:07:02.424" v="1232" actId="478"/>
          <ac:spMkLst>
            <pc:docMk/>
            <pc:sldMk cId="3484186344" sldId="722"/>
            <ac:spMk id="3" creationId="{95326F2F-4A02-8FC6-DBCF-1F609132343E}"/>
          </ac:spMkLst>
        </pc:spChg>
        <pc:spChg chg="del">
          <ac:chgData name="Matthieu De Mari" userId="dfb708c9-d8dc-439f-9a3b-c772bf4a311c" providerId="ADAL" clId="{BB2724B5-25CB-48CB-80ED-AC0C7558B6CD}" dt="2023-04-08T12:04:58.178" v="1211" actId="478"/>
          <ac:spMkLst>
            <pc:docMk/>
            <pc:sldMk cId="3484186344" sldId="722"/>
            <ac:spMk id="4" creationId="{6F822E86-5204-2408-255C-A3DEF3402416}"/>
          </ac:spMkLst>
        </pc:spChg>
        <pc:spChg chg="add mod">
          <ac:chgData name="Matthieu De Mari" userId="dfb708c9-d8dc-439f-9a3b-c772bf4a311c" providerId="ADAL" clId="{BB2724B5-25CB-48CB-80ED-AC0C7558B6CD}" dt="2023-04-08T12:05:22.649" v="1221" actId="1076"/>
          <ac:spMkLst>
            <pc:docMk/>
            <pc:sldMk cId="3484186344" sldId="722"/>
            <ac:spMk id="6" creationId="{BD937917-4C2A-C135-E1A1-EEFADAC6BBE4}"/>
          </ac:spMkLst>
        </pc:spChg>
        <pc:spChg chg="add mod">
          <ac:chgData name="Matthieu De Mari" userId="dfb708c9-d8dc-439f-9a3b-c772bf4a311c" providerId="ADAL" clId="{BB2724B5-25CB-48CB-80ED-AC0C7558B6CD}" dt="2023-04-08T12:05:24.531" v="1222" actId="1076"/>
          <ac:spMkLst>
            <pc:docMk/>
            <pc:sldMk cId="3484186344" sldId="722"/>
            <ac:spMk id="8" creationId="{E8074F4D-BDC4-C87D-52DF-C569CD4F081C}"/>
          </ac:spMkLst>
        </pc:spChg>
        <pc:spChg chg="add del mod">
          <ac:chgData name="Matthieu De Mari" userId="dfb708c9-d8dc-439f-9a3b-c772bf4a311c" providerId="ADAL" clId="{BB2724B5-25CB-48CB-80ED-AC0C7558B6CD}" dt="2023-04-08T12:07:03.387" v="1233" actId="478"/>
          <ac:spMkLst>
            <pc:docMk/>
            <pc:sldMk cId="3484186344" sldId="722"/>
            <ac:spMk id="12" creationId="{0171D32C-3CD5-40F8-3A88-F67622093661}"/>
          </ac:spMkLst>
        </pc:spChg>
        <pc:picChg chg="add mod modCrop">
          <ac:chgData name="Matthieu De Mari" userId="dfb708c9-d8dc-439f-9a3b-c772bf4a311c" providerId="ADAL" clId="{BB2724B5-25CB-48CB-80ED-AC0C7558B6CD}" dt="2023-04-08T12:07:14.901" v="1238" actId="732"/>
          <ac:picMkLst>
            <pc:docMk/>
            <pc:sldMk cId="3484186344" sldId="722"/>
            <ac:picMk id="10" creationId="{71BEB204-4D28-CC84-A371-14CCE06BB7C6}"/>
          </ac:picMkLst>
        </pc:picChg>
      </pc:sldChg>
      <pc:sldChg chg="addSp modSp add mod">
        <pc:chgData name="Matthieu De Mari" userId="dfb708c9-d8dc-439f-9a3b-c772bf4a311c" providerId="ADAL" clId="{BB2724B5-25CB-48CB-80ED-AC0C7558B6CD}" dt="2023-04-08T12:07:39.856" v="1280" actId="14100"/>
        <pc:sldMkLst>
          <pc:docMk/>
          <pc:sldMk cId="3360523826" sldId="723"/>
        </pc:sldMkLst>
        <pc:picChg chg="add mod modCrop">
          <ac:chgData name="Matthieu De Mari" userId="dfb708c9-d8dc-439f-9a3b-c772bf4a311c" providerId="ADAL" clId="{BB2724B5-25CB-48CB-80ED-AC0C7558B6CD}" dt="2023-04-08T12:07:39.856" v="1280" actId="14100"/>
          <ac:picMkLst>
            <pc:docMk/>
            <pc:sldMk cId="3360523826" sldId="723"/>
            <ac:picMk id="4" creationId="{62DC6911-F746-CF6D-3FB1-3F714104FBBB}"/>
          </ac:picMkLst>
        </pc:picChg>
      </pc:sldChg>
      <pc:sldChg chg="modSp new mod">
        <pc:chgData name="Matthieu De Mari" userId="dfb708c9-d8dc-439f-9a3b-c772bf4a311c" providerId="ADAL" clId="{BB2724B5-25CB-48CB-80ED-AC0C7558B6CD}" dt="2023-04-08T12:12:30.157" v="1687" actId="20577"/>
        <pc:sldMkLst>
          <pc:docMk/>
          <pc:sldMk cId="630819480" sldId="724"/>
        </pc:sldMkLst>
        <pc:spChg chg="mod">
          <ac:chgData name="Matthieu De Mari" userId="dfb708c9-d8dc-439f-9a3b-c772bf4a311c" providerId="ADAL" clId="{BB2724B5-25CB-48CB-80ED-AC0C7558B6CD}" dt="2023-04-08T12:08:49.414" v="1355" actId="20577"/>
          <ac:spMkLst>
            <pc:docMk/>
            <pc:sldMk cId="630819480" sldId="724"/>
            <ac:spMk id="2" creationId="{B92DC6AA-6003-92C9-D6A7-FDE5AD7DEF4F}"/>
          </ac:spMkLst>
        </pc:spChg>
        <pc:spChg chg="mod">
          <ac:chgData name="Matthieu De Mari" userId="dfb708c9-d8dc-439f-9a3b-c772bf4a311c" providerId="ADAL" clId="{BB2724B5-25CB-48CB-80ED-AC0C7558B6CD}" dt="2023-04-08T12:12:30.157" v="1687" actId="20577"/>
          <ac:spMkLst>
            <pc:docMk/>
            <pc:sldMk cId="630819480" sldId="724"/>
            <ac:spMk id="3" creationId="{4276CAE7-B917-7B38-533B-E801722307F4}"/>
          </ac:spMkLst>
        </pc:spChg>
      </pc:sldChg>
      <pc:sldChg chg="addSp delSp modSp new mod chgLayout">
        <pc:chgData name="Matthieu De Mari" userId="dfb708c9-d8dc-439f-9a3b-c772bf4a311c" providerId="ADAL" clId="{BB2724B5-25CB-48CB-80ED-AC0C7558B6CD}" dt="2023-04-08T12:16:34.980" v="2227" actId="20577"/>
        <pc:sldMkLst>
          <pc:docMk/>
          <pc:sldMk cId="2597435637" sldId="725"/>
        </pc:sldMkLst>
        <pc:spChg chg="mod ord">
          <ac:chgData name="Matthieu De Mari" userId="dfb708c9-d8dc-439f-9a3b-c772bf4a311c" providerId="ADAL" clId="{BB2724B5-25CB-48CB-80ED-AC0C7558B6CD}" dt="2023-04-08T12:13:19.418" v="1719" actId="700"/>
          <ac:spMkLst>
            <pc:docMk/>
            <pc:sldMk cId="2597435637" sldId="725"/>
            <ac:spMk id="2" creationId="{B1A60A88-5173-1242-4140-FC3E7017323F}"/>
          </ac:spMkLst>
        </pc:spChg>
        <pc:spChg chg="del">
          <ac:chgData name="Matthieu De Mari" userId="dfb708c9-d8dc-439f-9a3b-c772bf4a311c" providerId="ADAL" clId="{BB2724B5-25CB-48CB-80ED-AC0C7558B6CD}" dt="2023-04-08T12:13:02.944" v="1718" actId="478"/>
          <ac:spMkLst>
            <pc:docMk/>
            <pc:sldMk cId="2597435637" sldId="725"/>
            <ac:spMk id="3" creationId="{FC228789-9F38-9E8D-40BF-03A8FEDB708D}"/>
          </ac:spMkLst>
        </pc:spChg>
        <pc:spChg chg="add mod ord">
          <ac:chgData name="Matthieu De Mari" userId="dfb708c9-d8dc-439f-9a3b-c772bf4a311c" providerId="ADAL" clId="{BB2724B5-25CB-48CB-80ED-AC0C7558B6CD}" dt="2023-04-08T12:16:34.980" v="2227" actId="20577"/>
          <ac:spMkLst>
            <pc:docMk/>
            <pc:sldMk cId="2597435637" sldId="725"/>
            <ac:spMk id="4" creationId="{D9E7860B-CB25-969C-27C8-4B0422EA8DEB}"/>
          </ac:spMkLst>
        </pc:spChg>
      </pc:sldChg>
      <pc:sldChg chg="addSp modSp add mod">
        <pc:chgData name="Matthieu De Mari" userId="dfb708c9-d8dc-439f-9a3b-c772bf4a311c" providerId="ADAL" clId="{BB2724B5-25CB-48CB-80ED-AC0C7558B6CD}" dt="2023-04-08T12:16:54.928" v="2237" actId="1076"/>
        <pc:sldMkLst>
          <pc:docMk/>
          <pc:sldMk cId="1400478764" sldId="726"/>
        </pc:sldMkLst>
        <pc:spChg chg="mod">
          <ac:chgData name="Matthieu De Mari" userId="dfb708c9-d8dc-439f-9a3b-c772bf4a311c" providerId="ADAL" clId="{BB2724B5-25CB-48CB-80ED-AC0C7558B6CD}" dt="2023-04-08T12:16:43.174" v="2230" actId="20577"/>
          <ac:spMkLst>
            <pc:docMk/>
            <pc:sldMk cId="1400478764" sldId="726"/>
            <ac:spMk id="4" creationId="{D9E7860B-CB25-969C-27C8-4B0422EA8DEB}"/>
          </ac:spMkLst>
        </pc:spChg>
        <pc:picChg chg="add mod">
          <ac:chgData name="Matthieu De Mari" userId="dfb708c9-d8dc-439f-9a3b-c772bf4a311c" providerId="ADAL" clId="{BB2724B5-25CB-48CB-80ED-AC0C7558B6CD}" dt="2023-04-08T12:16:54.928" v="2237" actId="1076"/>
          <ac:picMkLst>
            <pc:docMk/>
            <pc:sldMk cId="1400478764" sldId="726"/>
            <ac:picMk id="5" creationId="{49D90BA4-BD8F-00BE-98E5-CBCB15123674}"/>
          </ac:picMkLst>
        </pc:picChg>
      </pc:sldChg>
      <pc:sldChg chg="addSp delSp modSp add mod">
        <pc:chgData name="Matthieu De Mari" userId="dfb708c9-d8dc-439f-9a3b-c772bf4a311c" providerId="ADAL" clId="{BB2724B5-25CB-48CB-80ED-AC0C7558B6CD}" dt="2023-04-08T12:20:28.369" v="2451" actId="1582"/>
        <pc:sldMkLst>
          <pc:docMk/>
          <pc:sldMk cId="2375703616" sldId="727"/>
        </pc:sldMkLst>
        <pc:spChg chg="add mod">
          <ac:chgData name="Matthieu De Mari" userId="dfb708c9-d8dc-439f-9a3b-c772bf4a311c" providerId="ADAL" clId="{BB2724B5-25CB-48CB-80ED-AC0C7558B6CD}" dt="2023-04-08T12:20:08.282" v="2446" actId="20577"/>
          <ac:spMkLst>
            <pc:docMk/>
            <pc:sldMk cId="2375703616" sldId="727"/>
            <ac:spMk id="7" creationId="{6BF3A116-79A6-24C9-8DAF-5F46DF08AB3A}"/>
          </ac:spMkLst>
        </pc:spChg>
        <pc:picChg chg="del">
          <ac:chgData name="Matthieu De Mari" userId="dfb708c9-d8dc-439f-9a3b-c772bf4a311c" providerId="ADAL" clId="{BB2724B5-25CB-48CB-80ED-AC0C7558B6CD}" dt="2023-04-08T12:17:04.972" v="2239" actId="478"/>
          <ac:picMkLst>
            <pc:docMk/>
            <pc:sldMk cId="2375703616" sldId="727"/>
            <ac:picMk id="5" creationId="{49D90BA4-BD8F-00BE-98E5-CBCB15123674}"/>
          </ac:picMkLst>
        </pc:picChg>
        <pc:picChg chg="add mod">
          <ac:chgData name="Matthieu De Mari" userId="dfb708c9-d8dc-439f-9a3b-c772bf4a311c" providerId="ADAL" clId="{BB2724B5-25CB-48CB-80ED-AC0C7558B6CD}" dt="2023-04-08T12:17:12.084" v="2243" actId="1076"/>
          <ac:picMkLst>
            <pc:docMk/>
            <pc:sldMk cId="2375703616" sldId="727"/>
            <ac:picMk id="6" creationId="{3CECF7B7-BC55-AE60-08B1-AA624F422E5F}"/>
          </ac:picMkLst>
        </pc:picChg>
        <pc:cxnChg chg="add mod">
          <ac:chgData name="Matthieu De Mari" userId="dfb708c9-d8dc-439f-9a3b-c772bf4a311c" providerId="ADAL" clId="{BB2724B5-25CB-48CB-80ED-AC0C7558B6CD}" dt="2023-04-08T12:20:28.369" v="2451" actId="1582"/>
          <ac:cxnSpMkLst>
            <pc:docMk/>
            <pc:sldMk cId="2375703616" sldId="727"/>
            <ac:cxnSpMk id="9" creationId="{68E28109-B4B3-BAC9-6802-742D4E52CC21}"/>
          </ac:cxnSpMkLst>
        </pc:cxnChg>
      </pc:sldChg>
      <pc:sldChg chg="addSp delSp modSp add mod">
        <pc:chgData name="Matthieu De Mari" userId="dfb708c9-d8dc-439f-9a3b-c772bf4a311c" providerId="ADAL" clId="{BB2724B5-25CB-48CB-80ED-AC0C7558B6CD}" dt="2023-04-08T12:20:46.284" v="2455" actId="478"/>
        <pc:sldMkLst>
          <pc:docMk/>
          <pc:sldMk cId="2410329214" sldId="728"/>
        </pc:sldMkLst>
        <pc:spChg chg="add del mod">
          <ac:chgData name="Matthieu De Mari" userId="dfb708c9-d8dc-439f-9a3b-c772bf4a311c" providerId="ADAL" clId="{BB2724B5-25CB-48CB-80ED-AC0C7558B6CD}" dt="2023-04-08T12:20:44.799" v="2454" actId="478"/>
          <ac:spMkLst>
            <pc:docMk/>
            <pc:sldMk cId="2410329214" sldId="728"/>
            <ac:spMk id="7" creationId="{314E5CE2-9623-B087-DF50-EBB774109719}"/>
          </ac:spMkLst>
        </pc:spChg>
        <pc:picChg chg="add mod">
          <ac:chgData name="Matthieu De Mari" userId="dfb708c9-d8dc-439f-9a3b-c772bf4a311c" providerId="ADAL" clId="{BB2724B5-25CB-48CB-80ED-AC0C7558B6CD}" dt="2023-04-08T12:17:47.727" v="2247" actId="14100"/>
          <ac:picMkLst>
            <pc:docMk/>
            <pc:sldMk cId="2410329214" sldId="728"/>
            <ac:picMk id="5" creationId="{44BF6276-8DE4-8BEA-F9C6-5F33F7B173F8}"/>
          </ac:picMkLst>
        </pc:picChg>
        <pc:cxnChg chg="add del mod">
          <ac:chgData name="Matthieu De Mari" userId="dfb708c9-d8dc-439f-9a3b-c772bf4a311c" providerId="ADAL" clId="{BB2724B5-25CB-48CB-80ED-AC0C7558B6CD}" dt="2023-04-08T12:20:46.284" v="2455" actId="478"/>
          <ac:cxnSpMkLst>
            <pc:docMk/>
            <pc:sldMk cId="2410329214" sldId="728"/>
            <ac:cxnSpMk id="8" creationId="{A7C8B292-CBC5-D557-2A90-88787B3432A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78373-EB31-4867-8CF0-FA31364748A5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DF365-F842-4E76-AC24-5BC5382A0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1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AD2-5DFB-40B9-9046-538F457C2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9AB4D-C9BD-4804-BAD4-30ABC21BB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6BA0-299B-403D-BF6F-22CAD586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CE3F-0F08-4DF3-A557-685AC26F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7FD2-E7A4-40C9-9DA4-17033504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0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0483-1596-4673-8A29-254D3DC8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DE429-CA08-4265-9A4D-51FDC7FA5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84A7-7EB0-4711-BB58-4DD3DBAC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1F78-0B35-41BE-A0A9-4586BE47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E482-F592-48F9-83BC-62EB3DB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4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61B4E-3627-4AD6-AD20-F32FAFBD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8BF35-5935-4E82-A1F8-08337A4D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BD791-DE7C-49E1-A341-84D81473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9CCE-A99B-4CBA-91FF-4D46A3F5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CAD09-2925-4932-B93A-FF27DE64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9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B31A-FA50-4DA2-9315-474283DE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FCD2-8B77-4AF4-8080-624AD9E7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1587F-CECC-48E1-9033-F4999208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EDBB-8F3E-4349-BF02-8BA4BFA4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49832-CE42-4D03-89CE-BF86C228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4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41B7-69A0-4F98-A4F1-934086E8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F2BF-824A-433E-A1B8-AA04DCB3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03A02-257B-42F0-BF28-1777F5C4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A73EA-09DC-41D8-B62F-461F738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0A76A-6E9C-414F-B980-FF95D8BC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84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12A8-E7BA-4E8E-9357-A40BF42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368D-1AC8-401B-8D15-AB5F2DF52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54FE0-C058-43CC-8FAE-A8FF7FC43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EDAEE-3329-419E-908B-25F1A6C1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F37E1-EFD9-4926-903C-A8F3F36F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BFE49-D09A-40E3-8D45-D54CF140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8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6ACB-47EB-4233-8485-0DBCD479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1BCCC-D7D1-44A6-85A4-5F35671D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D018-9C08-4325-8DE0-27765125B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54B92-6EF5-4DC3-8819-3BB914D08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DEE04-4503-4C98-A54E-5B4414DE4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82F25-2B9E-401E-842E-29906523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4412F-03BB-4180-96FC-5FFE79C5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4B694-771E-4D77-A094-AE6844AC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6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B0B5-CEFD-42FE-80F6-946D1879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38384-0D5D-4181-9005-8843908C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3C4F2-521E-43BA-978F-A744CDEB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24618-CDB0-4673-AF57-77A81FE6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38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B6684-ECAC-47C6-9E72-EC9A0F42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37DBC-C277-472E-BF47-6769C2B2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9D80B-7718-49DE-9803-FDF6ECAD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E5B7-A7F2-453D-9210-C132F794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1A54-3B44-49FD-9DFE-5C031AC3B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EDAA9-F86E-42B0-BCB5-FFBD8F9BD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E5CCE-232A-418F-BF54-FECCCBE5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0C79A-014C-4B02-9279-7EE20A51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E7691-D5FC-4182-9AE9-20D2EFC7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01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5217-D17F-45E7-B7CA-F5D4DAF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94D55-9243-49C9-96F4-70D456901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76A3C-7074-4031-BCF5-275CD92ED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30CC7-09EA-4C92-80AE-F253D048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CD087-50BE-480B-BD3C-2CCB17C0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C921-787D-431A-BDD7-DA404775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84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B992C-5696-43C0-B140-56751731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58581-4C84-49FD-8B3C-95F4C8571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350B-1B49-41B8-8A7A-F1A1B98F8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F616-B21E-4EF6-A6A5-95E2FB3EB1A1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E49B-AA7F-417D-B067-42C40475C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2CFA-2157-4F98-8693-550F0B104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8A102A-AC61-38F1-AC51-F28E2C87876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860DE2-B3E6-2E49-2552-F9BECF930A6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16870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st.ai/posts/part2-2023.html" TargetMode="External"/><Relationship Id="rId2" Type="http://schemas.openxmlformats.org/officeDocument/2006/relationships/hyperlink" Target="https://cs236g.stanford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.nus.edu.sg/~reza/courses/cs6231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vidsilver.uk/teaching/" TargetMode="External"/><Relationship Id="rId2" Type="http://schemas.openxmlformats.org/officeDocument/2006/relationships/hyperlink" Target="https://deepmind.com/learning-resources/-introduction-reinforcement-learning-david-silv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.nus.edu.sg/~reza/courses/cs6231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.nus.edu.sg/~reza/courses/cs6231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image-processing?ranMID=40328&amp;ranEAID=*GqSdLGGurk&amp;ranSiteID=.GqSdLGGurk-GV4LxEnPMuMd1.8y4AurRA&amp;siteID=.GqSdLGGurk-GV4LxEnPMuMd1.8y4AurRA&amp;utm_content=10&amp;utm_medium=partners&amp;utm_source=linkshare&amp;utm_campaign=*GqSdLGGur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ox.ac.uk/teaching/courses/2020-2021/advml/" TargetMode="External"/><Relationship Id="rId2" Type="http://schemas.openxmlformats.org/officeDocument/2006/relationships/hyperlink" Target="https://medium.com/@ODSC/introduction-to-bayesian-deep-learning-f7568f524c9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.stanford.edu/courses/soe-ycs0002-game-theory" TargetMode="External"/><Relationship Id="rId2" Type="http://schemas.openxmlformats.org/officeDocument/2006/relationships/hyperlink" Target="https://oyc.yale.edu/economics/econ-159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nvidia.com/cuda-education-training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ennylane.ai/qml/whatisqml.html" TargetMode="External"/><Relationship Id="rId2" Type="http://schemas.openxmlformats.org/officeDocument/2006/relationships/hyperlink" Target="https://towardsdatascience.com/dont-ask-what-quantum-computing-can-do-for-machine-learning-cc44feeb51e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olving-differential-equations-with-neural-networks-afdcf7b8bcc4" TargetMode="External"/><Relationship Id="rId2" Type="http://schemas.openxmlformats.org/officeDocument/2006/relationships/hyperlink" Target="https://en.wikipedia.org/wiki/Partial_differential_equ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learning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osts/amanc_artificialintelligence-machinelearning-ai-activity-7052863983908753408-OPfM/" TargetMode="External"/><Relationship Id="rId2" Type="http://schemas.openxmlformats.org/officeDocument/2006/relationships/hyperlink" Target="https://www.linkedin.com/posts/endritrestelica_ai-artificialintelliegence-activity-7069768595978776576-Cvs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veloper-Y/cs-video-course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forbestechcouncil/2021/07/16/the-future-of-artificial-general-intelligence/?sh=c9223323ba99" TargetMode="External"/><Relationship Id="rId2" Type="http://schemas.openxmlformats.org/officeDocument/2006/relationships/hyperlink" Target="https://medium.com/swlh/artificial-intelligence-can-now-solve-a-mathematical-problem-that-can-make-researchers-life-easier-9602c869128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openai.com/blog/planning-for-agi-and-beyond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yoheinakajima?ref_src=twsrc%5Egoogle%7Ctwcamp%5Eserp%7Ctwgr%5Eauthor" TargetMode="External"/><Relationship Id="rId2" Type="http://schemas.openxmlformats.org/officeDocument/2006/relationships/hyperlink" Target="https://github.com/yoheinakajima/babyag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yoheinakajima?ref_src=twsrc%5Egoogle%7Ctwcamp%5Eserp%7Ctwgr%5Eauthor" TargetMode="External"/><Relationship Id="rId2" Type="http://schemas.openxmlformats.org/officeDocument/2006/relationships/hyperlink" Target="https://github.com/yoheinakajima/babyag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.uk/citations?user=DaFHynwAAAAJ&amp;hl=en" TargetMode="External"/><Relationship Id="rId2" Type="http://schemas.openxmlformats.org/officeDocument/2006/relationships/hyperlink" Target="https://scholar.google.com/citations?hl=en&amp;user=dYpPMQEAAAAJ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a/citations?user=m1qAiOUAAAAJ&amp;hl=en" TargetMode="External"/><Relationship Id="rId4" Type="http://schemas.openxmlformats.org/officeDocument/2006/relationships/hyperlink" Target="https://scholar.google.com/citations?user=yxUduqMAAAAJ&amp;hl=fr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hyperlink" Target="https://scholar.google.com/citations?user=Ol0vcWgAAAAJ&amp;hl=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VfYhf2wAAAAJ&amp;hl=en" TargetMode="External"/><Relationship Id="rId4" Type="http://schemas.openxmlformats.org/officeDocument/2006/relationships/hyperlink" Target="https://scholar.google.com/citations?user=2oy3OXYAAAAJ&amp;hl=e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hastie.su.domains/ElemStatLearn/download.html" TargetMode="External"/><Relationship Id="rId2" Type="http://schemas.openxmlformats.org/officeDocument/2006/relationships/hyperlink" Target="https://scholar.google.ca/citations?user=tQVe-fAAAAAJ&amp;hl=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vtegaJgAAAAJ&amp;hl=fr" TargetMode="External"/><Relationship Id="rId4" Type="http://schemas.openxmlformats.org/officeDocument/2006/relationships/hyperlink" Target="https://scholar.google.ca/citations?user=ZpG_cJwAAAAJ&amp;hl=en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user=l8WuQJgAAAAJ&amp;hl=fr" TargetMode="External"/><Relationship Id="rId2" Type="http://schemas.openxmlformats.org/officeDocument/2006/relationships/hyperlink" Target="https://scholar.google.com/citations?user=E-vg2zQAAAAJ&amp;hl=f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vtwH6GkAAAAJ&amp;hl=en" TargetMode="External"/><Relationship Id="rId4" Type="http://schemas.openxmlformats.org/officeDocument/2006/relationships/hyperlink" Target="https://scholar.google.com/citations?user=rDfyQnIAAAAJ&amp;hl=fr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user=oY9R5YQAAAAJ&amp;hl=fr" TargetMode="External"/><Relationship Id="rId2" Type="http://schemas.openxmlformats.org/officeDocument/2006/relationships/hyperlink" Target="https://scholar.google.com/citations?user=g-_ZXGsAAAAJ&amp;hl=f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5Iqe53IAAAAJ&amp;hl=en" TargetMode="External"/><Relationship Id="rId4" Type="http://schemas.openxmlformats.org/officeDocument/2006/relationships/hyperlink" Target="https://scholar.google.com/citations?user=7K34d7cAAAAJ&amp;hl=fr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user=ZWdEJ54AAAAJ&amp;hl=en" TargetMode="External"/><Relationship Id="rId2" Type="http://schemas.openxmlformats.org/officeDocument/2006/relationships/hyperlink" Target="https://scholar.google.com/citations?user=mG4imMEAAAAJ&amp;hl=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BDsAYUsAAAAJ&amp;hl=en" TargetMode="External"/><Relationship Id="rId4" Type="http://schemas.openxmlformats.org/officeDocument/2006/relationships/hyperlink" Target="https://dblp.org/pid/69/3008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nologyreview.com/newsletter-preferences/" TargetMode="External"/><Relationship Id="rId2" Type="http://schemas.openxmlformats.org/officeDocument/2006/relationships/hyperlink" Target="https://www.deeplearning.ai/the-batc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phasignal.ai/" TargetMode="External"/><Relationship Id="rId5" Type="http://schemas.openxmlformats.org/officeDocument/2006/relationships/hyperlink" Target="https://www.ruder.io/nlp-news/" TargetMode="External"/><Relationship Id="rId4" Type="http://schemas.openxmlformats.org/officeDocument/2006/relationships/hyperlink" Target="https://tldr.tech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lexpert.io/" TargetMode="External"/><Relationship Id="rId2" Type="http://schemas.openxmlformats.org/officeDocument/2006/relationships/hyperlink" Target="https://www.algoexpert.io/machine-learning/product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0xbnomial/status/1523256409529667584?t=YWXdKryCUrrJSCKWLiT4Tg&amp;s=03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get-started/pytorch-2.0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meta-learning-in-machine-learning/" TargetMode="External"/><Relationship Id="rId2" Type="http://schemas.openxmlformats.org/officeDocument/2006/relationships/hyperlink" Target="https://arxiv.org/abs/2212.13345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std.sutd.edu.sg/undergraduate/courses/50035-computer-vis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.nus.edu.sg/~reza/courses/cs6231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std.sutd.edu.sg/undergraduate/courses/50040-natural-language-processing" TargetMode="External"/><Relationship Id="rId2" Type="http://schemas.openxmlformats.org/officeDocument/2006/relationships/hyperlink" Target="https://www.comp.nus.edu.sg/~reza/courses/cs6231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ox.ac.uk/teaching/courses/2020-2021/advml/" TargetMode="External"/><Relationship Id="rId2" Type="http://schemas.openxmlformats.org/officeDocument/2006/relationships/hyperlink" Target="https://ocw.mit.edu/courses/mathematics/18-217-graph-theory-and-additive-combinatorics-fall-2019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.nus.edu.sg/~reza/courses/cs6231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~reza/courses/cs6231/" TargetMode="External"/><Relationship Id="rId2" Type="http://schemas.openxmlformats.org/officeDocument/2006/relationships/hyperlink" Target="https://machinelearningmastery.com/meta-learning-in-machine-learn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50.039 Theory and Practice of</a:t>
            </a:r>
            <a:br>
              <a:rPr lang="en-US" b="1" dirty="0"/>
            </a:br>
            <a:r>
              <a:rPr lang="en-US" b="1" dirty="0"/>
              <a:t>Deep Learning</a:t>
            </a:r>
            <a:br>
              <a:rPr lang="en-US"/>
            </a:br>
            <a:r>
              <a:rPr lang="en-US"/>
              <a:t>W13S1 </a:t>
            </a:r>
            <a:r>
              <a:rPr lang="en-US" dirty="0"/>
              <a:t>– End and Review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  <a:endParaRPr lang="en-GB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Generative Models (W10++)</a:t>
            </a:r>
          </a:p>
          <a:p>
            <a:r>
              <a:rPr lang="en-US" dirty="0"/>
              <a:t>Advanced GANs, operating on other types of data than just images (sound, text, etc.)</a:t>
            </a:r>
          </a:p>
          <a:p>
            <a:r>
              <a:rPr lang="en-US" dirty="0"/>
              <a:t>Very good online course here: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https://cs236g.stanford.edu/</a:t>
            </a:r>
            <a:endParaRPr lang="en-US" dirty="0"/>
          </a:p>
          <a:p>
            <a:r>
              <a:rPr lang="en-US" dirty="0"/>
              <a:t>Any good course about advanced diffusion models and advanced generative models (Dall-E and </a:t>
            </a:r>
            <a:r>
              <a:rPr lang="en-US" dirty="0" err="1"/>
              <a:t>MidJourney</a:t>
            </a:r>
            <a:r>
              <a:rPr lang="en-US" dirty="0"/>
              <a:t>) would also be worth considering.</a:t>
            </a:r>
          </a:p>
          <a:p>
            <a:pPr marL="0" indent="0">
              <a:buNone/>
            </a:pPr>
            <a:r>
              <a:rPr lang="en-SG" dirty="0">
                <a:hlinkClick r:id="rId3"/>
              </a:rPr>
              <a:t>https://www.fast.ai/posts/part2-2023.html</a:t>
            </a:r>
            <a:r>
              <a:rPr lang="en-GB" dirty="0"/>
              <a:t> </a:t>
            </a:r>
            <a:endParaRPr lang="en-US" dirty="0"/>
          </a:p>
          <a:p>
            <a:r>
              <a:rPr lang="en-US" dirty="0"/>
              <a:t>Might be covered in </a:t>
            </a:r>
            <a:r>
              <a:rPr lang="en-US" b="1" dirty="0"/>
              <a:t>Term 7 Computer Vision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9324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Reinforcement Learning (W11++)</a:t>
            </a:r>
          </a:p>
          <a:p>
            <a:pPr marL="0" indent="0">
              <a:buNone/>
            </a:pPr>
            <a:r>
              <a:rPr lang="en-US" dirty="0"/>
              <a:t>Barely scratched the surface about Reinforcement Learning.</a:t>
            </a:r>
          </a:p>
          <a:p>
            <a:r>
              <a:rPr lang="en-US" dirty="0"/>
              <a:t>Currently considering to create a Reinforcement Learning elective course at SUTD for Term 8. Any thoughts?</a:t>
            </a:r>
          </a:p>
          <a:p>
            <a:r>
              <a:rPr lang="en-US" dirty="0"/>
              <a:t>Otherwise, the reference course on RL is the one from David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Sliver</a:t>
            </a:r>
            <a:r>
              <a:rPr lang="en-US" dirty="0"/>
              <a:t> (the man behind AlphaGo!)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https://deepmind.com/learning-resources/-introduction-reinforcement-learning-david-silver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>
                <a:hlinkClick r:id="rId3"/>
              </a:rPr>
              <a:t>https://www.davidsilver.uk/teaching/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243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Interpretability (W12++)</a:t>
            </a:r>
          </a:p>
          <a:p>
            <a:r>
              <a:rPr lang="en-US" dirty="0"/>
              <a:t>Rather an ongoing field in research at the moment.</a:t>
            </a:r>
          </a:p>
          <a:p>
            <a:r>
              <a:rPr lang="en-US" dirty="0"/>
              <a:t>Not that many courses out there, but worth keeping an eye out…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707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More concepts, problems and architectures on Computer Vision</a:t>
            </a:r>
            <a:endParaRPr lang="en-GB" dirty="0"/>
          </a:p>
          <a:p>
            <a:r>
              <a:rPr lang="en-GB" dirty="0"/>
              <a:t>Also, always good to go for an image processing course to understand typical image transformation and problems out there.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https://www.coursera.org/learn/image-processing?ranMID=40328&amp;ranEAID=*GqSdLGGurk&amp;ranSiteID=.GqSdLGGurk-GV4LxEnPMuMd1.8y4AurRA&amp;siteID=.GqSdLGGurk-GV4LxEnPMuMd1.8y4AurRA&amp;utm_content=10&amp;utm_medium=partners&amp;utm_source=linkshare&amp;utm_campaign=*GqSdLGGurk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585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Bayesian and Statistical Learning (Variational </a:t>
            </a:r>
            <a:r>
              <a:rPr lang="en-GB" b="1" dirty="0" err="1"/>
              <a:t>AutoEncoders</a:t>
            </a:r>
            <a:r>
              <a:rPr lang="en-GB" b="1" dirty="0"/>
              <a:t> were 101, more on diffusion models).</a:t>
            </a:r>
          </a:p>
          <a:p>
            <a:r>
              <a:rPr lang="en-GB" dirty="0"/>
              <a:t>A good entry point for Bayesian Deep Learning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https://medium.com/@ODSC/introduction-to-bayesian-deep-learning-f7568f524c90</a:t>
            </a:r>
            <a:endParaRPr lang="en-GB" dirty="0"/>
          </a:p>
          <a:p>
            <a:r>
              <a:rPr lang="en-GB" dirty="0"/>
              <a:t>Lectures 10-End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https://www.cs.ox.ac.uk/teaching/courses/2020-2021/advml/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81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A bit of advanced optimization and game theory never hurts…</a:t>
            </a:r>
          </a:p>
          <a:p>
            <a:r>
              <a:rPr lang="en-GB" dirty="0"/>
              <a:t>Especially when trying to optimize two cooperating or competing neural networks! (GANs, actor-critic, etc.)</a:t>
            </a:r>
          </a:p>
          <a:p>
            <a:r>
              <a:rPr lang="en-GB" dirty="0"/>
              <a:t>Great courses here: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https://oyc.yale.edu/economics/econ-159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And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https://online.stanford.edu/courses/soe-ycs0002-game-theory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1633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CUDA masters are the king of the world these days…</a:t>
            </a:r>
            <a:endParaRPr lang="en-GB" dirty="0"/>
          </a:p>
          <a:p>
            <a:r>
              <a:rPr lang="en-GB" dirty="0" err="1"/>
              <a:t>BigTech</a:t>
            </a:r>
            <a:r>
              <a:rPr lang="en-GB" dirty="0"/>
              <a:t> companies are looking for experts that can help with machine learning and custom GPU implementations</a:t>
            </a:r>
          </a:p>
          <a:p>
            <a:r>
              <a:rPr lang="en-GB" dirty="0"/>
              <a:t>The most obvious way to learn is from Nvidia courses themselves, some give certifications, but it is an investment...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https://developer.nvidia.com/cuda-education-training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D0B528-15A1-24F2-2476-3A8D0123B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2" y="3677055"/>
            <a:ext cx="5714965" cy="2894769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06981AD3-0408-47CA-7462-ECF93911D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275" y="1450467"/>
            <a:ext cx="3988341" cy="224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25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Could computing is also very valuable…</a:t>
            </a:r>
          </a:p>
          <a:p>
            <a:r>
              <a:rPr lang="en-GB" dirty="0"/>
              <a:t>Similarly, a certification in AWS or Microsoft Azure of Google Cloud for cloud computing machine/deep learning is of high value these days!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1FB91D18-8AD7-C28C-DAB7-3CCFFB92C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729" y="1906966"/>
            <a:ext cx="5238513" cy="299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41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Quantum is the next best thing?</a:t>
            </a:r>
          </a:p>
          <a:p>
            <a:pPr marL="0" indent="0">
              <a:buNone/>
            </a:pPr>
            <a:r>
              <a:rPr lang="en-GB" dirty="0"/>
              <a:t>Quantum computers are expected to be the next big thing in Computer Science in general.</a:t>
            </a:r>
          </a:p>
          <a:p>
            <a:r>
              <a:rPr lang="en-GB" dirty="0"/>
              <a:t>This will also apply to AI/ML/DL…</a:t>
            </a:r>
          </a:p>
          <a:p>
            <a:r>
              <a:rPr lang="en-GB" dirty="0"/>
              <a:t>This means we will get to train larger networks, faster. (This is currently a limit for many applications these days).</a:t>
            </a:r>
          </a:p>
          <a:p>
            <a:r>
              <a:rPr lang="en-GB" dirty="0"/>
              <a:t>Picking up on quantum computing is never a bad idea (but careful, possibly the most difficult topic out there!)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https://towardsdatascience.com/dont-ask-what-quantum-computing-can-do-for-machine-learning-cc44feeb51e8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https://pennylane.ai/qml/whatisqml.html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673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So, I hear you’re into physics?</a:t>
            </a:r>
          </a:p>
          <a:p>
            <a:pPr marL="0" indent="0">
              <a:buNone/>
            </a:pPr>
            <a:r>
              <a:rPr lang="en-GB" b="1" dirty="0"/>
              <a:t>Physics-informed neural networks</a:t>
            </a:r>
            <a:r>
              <a:rPr lang="en-GB" dirty="0"/>
              <a:t> (</a:t>
            </a:r>
            <a:r>
              <a:rPr lang="en-GB" b="1" dirty="0"/>
              <a:t>PINNs</a:t>
            </a:r>
            <a:r>
              <a:rPr lang="en-GB" dirty="0"/>
              <a:t>) are a type of universal function approximators that can embed the knowledge of any physical laws that govern a given dataset in the learning process</a:t>
            </a:r>
          </a:p>
          <a:p>
            <a:pPr marL="0" indent="0">
              <a:buNone/>
            </a:pPr>
            <a:r>
              <a:rPr lang="en-GB" dirty="0"/>
              <a:t>Typically, they can be used to describe, otherwise hard-to-solve, </a:t>
            </a:r>
            <a:r>
              <a:rPr lang="en-GB" dirty="0">
                <a:hlinkClick r:id="rId2" tooltip="Partial differential equ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partial differential equations</a:t>
            </a:r>
            <a:r>
              <a:rPr lang="en-GB" dirty="0"/>
              <a:t> (PDEs).</a:t>
            </a:r>
          </a:p>
          <a:p>
            <a:pPr marL="0" indent="0">
              <a:buNone/>
            </a:pPr>
            <a:r>
              <a:rPr lang="en-GB" dirty="0"/>
              <a:t>Curious? </a:t>
            </a:r>
            <a:r>
              <a:rPr lang="en-GB"/>
              <a:t>A tutorial below.</a:t>
            </a:r>
            <a:endParaRPr lang="en-GB" dirty="0"/>
          </a:p>
          <a:p>
            <a:r>
              <a:rPr lang="en-GB" dirty="0">
                <a:hlinkClick r:id="rId3"/>
              </a:rPr>
              <a:t>https://towardsdatascience.com/solving-differential-equations-with-neural-networks-afdcf7b8bcc4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825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165A-14E7-468C-809D-442B5170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admin stuff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E9D1B-C544-4598-B895-1C8F723A0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Final exam</a:t>
            </a:r>
          </a:p>
          <a:p>
            <a:r>
              <a:rPr lang="en-US" dirty="0"/>
              <a:t>Content will be everything from W1 to W12 included.</a:t>
            </a:r>
          </a:p>
          <a:p>
            <a:r>
              <a:rPr lang="en-US" dirty="0"/>
              <a:t>Similar format as </a:t>
            </a:r>
            <a:r>
              <a:rPr lang="en-US" dirty="0" err="1"/>
              <a:t>MidTerm</a:t>
            </a:r>
            <a:r>
              <a:rPr lang="en-US" dirty="0"/>
              <a:t>.</a:t>
            </a:r>
          </a:p>
          <a:p>
            <a:r>
              <a:rPr lang="en-US" dirty="0"/>
              <a:t>Details for exam (location, assignments, etc.) to be sent via email.</a:t>
            </a:r>
          </a:p>
          <a:p>
            <a:pPr marL="0" indent="0">
              <a:buNone/>
            </a:pPr>
            <a:r>
              <a:rPr lang="en-US" b="1" dirty="0"/>
              <a:t>Regarding your project</a:t>
            </a:r>
          </a:p>
          <a:p>
            <a:r>
              <a:rPr lang="en-US" b="1" u="sng" dirty="0">
                <a:solidFill>
                  <a:srgbClr val="C00000"/>
                </a:solidFill>
              </a:rPr>
              <a:t>No extension will be given (have to give grades to OSA!)</a:t>
            </a:r>
          </a:p>
          <a:p>
            <a:r>
              <a:rPr lang="en-US" b="1" u="sng" dirty="0">
                <a:solidFill>
                  <a:srgbClr val="C00000"/>
                </a:solidFill>
              </a:rPr>
              <a:t>And want to be able to see your projects before presentations and discussions on W13.</a:t>
            </a:r>
          </a:p>
          <a:p>
            <a:r>
              <a:rPr lang="en-US" b="1" u="sng" dirty="0">
                <a:solidFill>
                  <a:srgbClr val="C00000"/>
                </a:solidFill>
              </a:rPr>
              <a:t>Check schedule for presentation timeslots.</a:t>
            </a:r>
          </a:p>
        </p:txBody>
      </p:sp>
    </p:spTree>
    <p:extLst>
      <p:ext uri="{BB962C8B-B14F-4D97-AF65-F5344CB8AC3E}">
        <p14:creationId xmlns:p14="http://schemas.microsoft.com/office/powerpoint/2010/main" val="33100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More stuff</a:t>
            </a:r>
          </a:p>
          <a:p>
            <a:r>
              <a:rPr lang="en-GB" dirty="0"/>
              <a:t>Advanced Probability and Statistics (a.k.a. Statistical Learning) is always a great plus…</a:t>
            </a:r>
            <a:br>
              <a:rPr lang="en-GB" dirty="0"/>
            </a:br>
            <a:r>
              <a:rPr lang="en-GB" dirty="0">
                <a:hlinkClick r:id="rId2"/>
              </a:rPr>
              <a:t>https://www.statlearning.com/</a:t>
            </a:r>
            <a:endParaRPr lang="en-GB" dirty="0"/>
          </a:p>
          <a:p>
            <a:r>
              <a:rPr lang="en-GB" dirty="0"/>
              <a:t>Neuroscience should probably be part of any serious AI curriculum…</a:t>
            </a:r>
            <a:br>
              <a:rPr lang="en-GB" dirty="0"/>
            </a:br>
            <a:r>
              <a:rPr lang="en-GB" dirty="0"/>
              <a:t>[</a:t>
            </a:r>
            <a:r>
              <a:rPr lang="en-GB" dirty="0" err="1"/>
              <a:t>NeuroAI</a:t>
            </a:r>
            <a:r>
              <a:rPr lang="en-GB" dirty="0"/>
              <a:t>] Barron et al., “</a:t>
            </a:r>
            <a:r>
              <a:rPr lang="en-US" dirty="0"/>
              <a:t>What insects can tell us about the origins of consciousness”, 2015.</a:t>
            </a:r>
            <a:br>
              <a:rPr lang="en-US" dirty="0"/>
            </a:br>
            <a:r>
              <a:rPr lang="en-US" dirty="0"/>
              <a:t>[</a:t>
            </a:r>
            <a:r>
              <a:rPr lang="en-GB" dirty="0"/>
              <a:t>Kurzweil</a:t>
            </a:r>
            <a:r>
              <a:rPr lang="en-US" dirty="0"/>
              <a:t>] </a:t>
            </a:r>
            <a:r>
              <a:rPr lang="en-GB" dirty="0"/>
              <a:t>R. Kurzweil, “How to Create a Mind: The Secret of Human Thought Revealed”, 2012.</a:t>
            </a:r>
            <a:br>
              <a:rPr lang="en-GB" dirty="0"/>
            </a:br>
            <a:r>
              <a:rPr lang="en-GB" dirty="0"/>
              <a:t>[Marcus] G. Marcus, “The Future of the Brain”, 2014.</a:t>
            </a:r>
          </a:p>
          <a:p>
            <a:pPr marL="0" indent="0">
              <a:buNone/>
            </a:pPr>
            <a:r>
              <a:rPr lang="en-GB" dirty="0"/>
              <a:t>Etc.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24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More stuff</a:t>
            </a:r>
          </a:p>
          <a:p>
            <a:pPr marL="0" indent="0">
              <a:buNone/>
            </a:pPr>
            <a:r>
              <a:rPr lang="en-GB" dirty="0"/>
              <a:t>Many more courses available for free/cheap out there…</a:t>
            </a:r>
          </a:p>
          <a:p>
            <a:r>
              <a:rPr lang="en-GB" dirty="0">
                <a:hlinkClick r:id="rId2"/>
              </a:rPr>
              <a:t>https://www.linkedin.com/posts/endritrestelica_ai-artificialintelliegence-activity-7069768595978776576-Cvsk/</a:t>
            </a:r>
            <a:r>
              <a:rPr lang="en-GB" dirty="0"/>
              <a:t> </a:t>
            </a:r>
          </a:p>
          <a:p>
            <a:r>
              <a:rPr lang="en-GB" dirty="0">
                <a:hlinkClick r:id="rId3"/>
              </a:rPr>
              <a:t>https://www.linkedin.com/posts/amanc_artificialintelligence-machinelearning-ai-activity-7052863983908753408-OPfM/</a:t>
            </a:r>
            <a:r>
              <a:rPr lang="en-GB" dirty="0"/>
              <a:t> </a:t>
            </a:r>
          </a:p>
          <a:p>
            <a:endParaRPr lang="en-GB" dirty="0">
              <a:hlinkClick r:id="rId4"/>
            </a:endParaRPr>
          </a:p>
          <a:p>
            <a:pPr marL="0" indent="0">
              <a:buNone/>
            </a:pPr>
            <a:r>
              <a:rPr lang="en-GB" dirty="0"/>
              <a:t>Possibly the best repo ever created on GitHub for CS stuff…</a:t>
            </a:r>
            <a:endParaRPr lang="en-GB" dirty="0">
              <a:hlinkClick r:id="rId4"/>
            </a:endParaRPr>
          </a:p>
          <a:p>
            <a:r>
              <a:rPr lang="en-GB" dirty="0">
                <a:hlinkClick r:id="rId4"/>
              </a:rPr>
              <a:t>https://github.com/Developer-Y/cs-video-courses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6545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More stuff</a:t>
            </a:r>
          </a:p>
          <a:p>
            <a:r>
              <a:rPr lang="en-GB" dirty="0"/>
              <a:t>Using DL to solve complex differential equations.</a:t>
            </a:r>
            <a:br>
              <a:rPr lang="en-GB" dirty="0"/>
            </a:br>
            <a:r>
              <a:rPr lang="en-GB" dirty="0">
                <a:hlinkClick r:id="rId2"/>
              </a:rPr>
              <a:t>https://medium.com/swlh/artificial-intelligence-can-now-solve-a-mathematical-problem-that-can-make-researchers-life-easier-9602c869128</a:t>
            </a:r>
            <a:endParaRPr lang="en-GB" dirty="0"/>
          </a:p>
          <a:p>
            <a:r>
              <a:rPr lang="en-GB" dirty="0"/>
              <a:t>General AI, i.e. designing an AI will full human cognitive capabilities (vision, hearing, speech, movement, etc.).</a:t>
            </a:r>
            <a:br>
              <a:rPr lang="en-GB" dirty="0"/>
            </a:br>
            <a:r>
              <a:rPr lang="en-GB" dirty="0">
                <a:hlinkClick r:id="rId3"/>
              </a:rPr>
              <a:t>https://www.forbes.com/sites/forbestechcouncil/2021/07/16/the-future-of-artificial-general-intelligence/?sh=c9223323ba99</a:t>
            </a:r>
            <a:endParaRPr lang="en-GB" dirty="0"/>
          </a:p>
          <a:p>
            <a:r>
              <a:rPr lang="en-GB" dirty="0"/>
              <a:t>Etc.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851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25B5-F049-3C40-3E21-40F3FED6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Debates about AGI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26F2F-4A02-8FC6-DBCF-1F6091323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AGI: </a:t>
            </a:r>
            <a:r>
              <a:rPr lang="en-GB" dirty="0"/>
              <a:t>Artificial General Intelligence, naming the idea of an AI that would match all the cognitive abilities of a human.</a:t>
            </a:r>
          </a:p>
          <a:p>
            <a:r>
              <a:rPr lang="en-GB" dirty="0"/>
              <a:t>At the moment, definitely a dream, but the ultimate goal.</a:t>
            </a:r>
          </a:p>
          <a:p>
            <a:r>
              <a:rPr lang="en-GB" dirty="0"/>
              <a:t>Very active discussion topic after </a:t>
            </a:r>
            <a:r>
              <a:rPr lang="en-GB" dirty="0" err="1"/>
              <a:t>ChatGPT</a:t>
            </a:r>
            <a:r>
              <a:rPr lang="en-GB" dirty="0"/>
              <a:t> has been released.</a:t>
            </a:r>
          </a:p>
          <a:p>
            <a:r>
              <a:rPr lang="en-GB" dirty="0"/>
              <a:t>ChatGPT is nowhere near AGI, but is it a big step in that direction?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591C76-9FB9-FB8F-6776-4BF050830E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I’m staying out of this debate! (Still watching it unfold though *popcorn*)</a:t>
            </a:r>
            <a:endParaRPr lang="en-SG" b="1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https://openai.com/blog/planning-for-agi-and-beyond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 descr="Cartoon of people talking to each other&#10;&#10;Description automatically generated">
            <a:extLst>
              <a:ext uri="{FF2B5EF4-FFF2-40B4-BE49-F238E27FC236}">
                <a16:creationId xmlns:a16="http://schemas.microsoft.com/office/drawing/2014/main" id="{7D3E12A6-DF4B-CFBF-B8A1-A50C45CE2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538" y="4235708"/>
            <a:ext cx="3876432" cy="262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12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25B5-F049-3C40-3E21-40F3FED6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good pointer: the </a:t>
            </a:r>
            <a:r>
              <a:rPr lang="en-GB" dirty="0" err="1"/>
              <a:t>babyAGI</a:t>
            </a:r>
            <a:r>
              <a:rPr lang="en-GB" dirty="0"/>
              <a:t> project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37917-4C2A-C135-E1A1-EEFADAC6BBE4}"/>
              </a:ext>
            </a:extLst>
          </p:cNvPr>
          <p:cNvSpPr txBox="1"/>
          <p:nvPr/>
        </p:nvSpPr>
        <p:spPr>
          <a:xfrm>
            <a:off x="6997123" y="6229689"/>
            <a:ext cx="4356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hlinkClick r:id="rId2"/>
              </a:rPr>
              <a:t>https://github.com/yoheinakajima/babyagi</a:t>
            </a:r>
            <a:r>
              <a:rPr lang="en-SG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074F4D-BDC4-C87D-52DF-C569CD4F081C}"/>
              </a:ext>
            </a:extLst>
          </p:cNvPr>
          <p:cNvSpPr txBox="1"/>
          <p:nvPr/>
        </p:nvSpPr>
        <p:spPr>
          <a:xfrm>
            <a:off x="6096000" y="55833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hlinkClick r:id="rId3"/>
              </a:rPr>
              <a:t>https://twitter.com/yoheinakajima?ref_src=twsrc%5Egoogle%7Ctwcamp%5Eserp%7Ctwgr%5Eauthor</a:t>
            </a:r>
            <a:r>
              <a:rPr lang="en-SG" dirty="0"/>
              <a:t> 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71BEB204-4D28-CC84-A371-14CCE06BB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161" y="1508278"/>
            <a:ext cx="9120672" cy="384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86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25B5-F049-3C40-3E21-40F3FED6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good pointer: the </a:t>
            </a:r>
            <a:r>
              <a:rPr lang="en-GB" dirty="0" err="1"/>
              <a:t>babyAGI</a:t>
            </a:r>
            <a:r>
              <a:rPr lang="en-GB" dirty="0"/>
              <a:t> project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37917-4C2A-C135-E1A1-EEFADAC6BBE4}"/>
              </a:ext>
            </a:extLst>
          </p:cNvPr>
          <p:cNvSpPr txBox="1"/>
          <p:nvPr/>
        </p:nvSpPr>
        <p:spPr>
          <a:xfrm>
            <a:off x="6997123" y="6229689"/>
            <a:ext cx="4356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hlinkClick r:id="rId2"/>
              </a:rPr>
              <a:t>https://github.com/yoheinakajima/babyagi</a:t>
            </a:r>
            <a:r>
              <a:rPr lang="en-SG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074F4D-BDC4-C87D-52DF-C569CD4F081C}"/>
              </a:ext>
            </a:extLst>
          </p:cNvPr>
          <p:cNvSpPr txBox="1"/>
          <p:nvPr/>
        </p:nvSpPr>
        <p:spPr>
          <a:xfrm>
            <a:off x="6096000" y="55833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hlinkClick r:id="rId3"/>
              </a:rPr>
              <a:t>https://twitter.com/yoheinakajima?ref_src=twsrc%5Egoogle%7Ctwcamp%5Eserp%7Ctwgr%5Eauthor</a:t>
            </a:r>
            <a:r>
              <a:rPr lang="en-SG" dirty="0"/>
              <a:t> 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71BEB204-4D28-CC84-A371-14CCE06BB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161" y="1508278"/>
            <a:ext cx="9120672" cy="3841443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2DC6911-F746-CF6D-3FB1-3F714104FBB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466529" y="365125"/>
            <a:ext cx="9246637" cy="618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23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6530E7-BA86-4418-BA4E-56652782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important message is…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F29E5-3002-43E1-A379-263BC6F2D5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learning should not stop after SUTD…</a:t>
            </a:r>
          </a:p>
          <a:p>
            <a:r>
              <a:rPr lang="en-US" dirty="0"/>
              <a:t>Keep learning to stay up to date, this is a very fast evolving field…</a:t>
            </a:r>
          </a:p>
          <a:p>
            <a:r>
              <a:rPr lang="en-US" dirty="0"/>
              <a:t>So, good luck on your continuing studies!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761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612F2C-CCBD-4D9C-8C97-D9FE2F82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importantly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E3B964-4CD4-43B6-A9FE-636D9290C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DL/AI is a very active and fast-paced field.</a:t>
            </a:r>
          </a:p>
          <a:p>
            <a:r>
              <a:rPr lang="en-US" dirty="0"/>
              <a:t>Keep your watchlist of papers and authors up to date.</a:t>
            </a:r>
          </a:p>
          <a:p>
            <a:r>
              <a:rPr lang="en-US" dirty="0"/>
              <a:t>I have mentioned researchers, which I believe are among the most notable influencers of the Deep Learning community.</a:t>
            </a:r>
          </a:p>
          <a:p>
            <a:r>
              <a:rPr lang="en-US" dirty="0"/>
              <a:t>Will be adding some more names on the next slides.</a:t>
            </a:r>
          </a:p>
          <a:p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68085A-1A68-E432-3EE4-1DEE1BAB6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6831" y="1825625"/>
            <a:ext cx="6285642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i="1" dirty="0"/>
              <a:t>“A good professor should have this constant concern: teaching his students how to continue without him.“</a:t>
            </a:r>
            <a:br>
              <a:rPr lang="en-US" sz="3000" i="1" dirty="0"/>
            </a:br>
            <a:r>
              <a:rPr lang="en-US" sz="3000" i="1" dirty="0"/>
              <a:t>– André Gide, Nobel Prize</a:t>
            </a:r>
            <a:br>
              <a:rPr lang="en-US" sz="3000" i="1" dirty="0"/>
            </a:br>
            <a:r>
              <a:rPr lang="en-US" sz="3000" i="1" dirty="0"/>
              <a:t>of Literature in 1947</a:t>
            </a:r>
          </a:p>
          <a:p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E3B238-DADD-2FDE-1B36-F1B78AC88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971" y="4307218"/>
            <a:ext cx="1882331" cy="200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98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GB" b="1" dirty="0" err="1"/>
              <a:t>Demis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Hassabis</a:t>
            </a:r>
            <a:r>
              <a:rPr lang="en-GB" dirty="0"/>
              <a:t>: Co-founder of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DeepMind</a:t>
            </a:r>
            <a:r>
              <a:rPr lang="en-GB" dirty="0"/>
              <a:t>,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AlphaGo</a:t>
            </a:r>
            <a:r>
              <a:rPr lang="en-GB" dirty="0"/>
              <a:t>. Several contributions in </a:t>
            </a:r>
            <a:r>
              <a:rPr lang="en-GB" b="1" dirty="0"/>
              <a:t>Reinforcement</a:t>
            </a:r>
            <a:r>
              <a:rPr lang="en-GB" dirty="0"/>
              <a:t> </a:t>
            </a:r>
            <a:r>
              <a:rPr lang="en-GB" b="1" dirty="0"/>
              <a:t>Learning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>
                <a:hlinkClick r:id="rId2"/>
              </a:rPr>
              <a:t>https://scholar.google.com/citations?hl=en&amp;user=dYpPMQEAAAAJ</a:t>
            </a:r>
            <a:endParaRPr lang="en-GB" dirty="0"/>
          </a:p>
          <a:p>
            <a:r>
              <a:rPr lang="en-GB" b="1" dirty="0"/>
              <a:t>Alex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Graves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University</a:t>
            </a:r>
            <a:r>
              <a:rPr lang="en-GB" dirty="0"/>
              <a:t> </a:t>
            </a:r>
            <a:r>
              <a:rPr lang="en-GB" b="1" dirty="0"/>
              <a:t>of</a:t>
            </a:r>
            <a:r>
              <a:rPr lang="en-GB" dirty="0"/>
              <a:t> </a:t>
            </a:r>
            <a:r>
              <a:rPr lang="en-GB" b="1" dirty="0"/>
              <a:t>Toronto</a:t>
            </a:r>
            <a:r>
              <a:rPr lang="en-GB" dirty="0"/>
              <a:t>. Several contributions in </a:t>
            </a:r>
            <a:r>
              <a:rPr lang="en-GB" b="1" dirty="0"/>
              <a:t>Reinforcement</a:t>
            </a:r>
            <a:r>
              <a:rPr lang="en-GB" dirty="0"/>
              <a:t> </a:t>
            </a:r>
            <a:r>
              <a:rPr lang="en-GB" b="1" dirty="0"/>
              <a:t>Learning</a:t>
            </a:r>
            <a:r>
              <a:rPr lang="en-GB" dirty="0"/>
              <a:t>. </a:t>
            </a:r>
            <a:r>
              <a:rPr lang="en-GB" dirty="0">
                <a:hlinkClick r:id="rId3"/>
              </a:rPr>
              <a:t>https://scholar.google.co.uk/citations?user=DaFHynwAAAAJ&amp;hl=en</a:t>
            </a:r>
            <a:endParaRPr lang="en-GB" dirty="0"/>
          </a:p>
          <a:p>
            <a:r>
              <a:rPr lang="en-GB" b="1" dirty="0"/>
              <a:t>Michael</a:t>
            </a:r>
            <a:r>
              <a:rPr lang="en-GB" dirty="0"/>
              <a:t> </a:t>
            </a:r>
            <a:r>
              <a:rPr lang="en-GB" b="1" dirty="0"/>
              <a:t>I.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Jordan</a:t>
            </a:r>
            <a:r>
              <a:rPr lang="en-GB" dirty="0"/>
              <a:t>: Professor at </a:t>
            </a:r>
            <a:r>
              <a:rPr lang="en-GB" b="1" dirty="0"/>
              <a:t>UC Berkeley</a:t>
            </a:r>
            <a:r>
              <a:rPr lang="en-GB" dirty="0"/>
              <a:t>, co-inventor of LDA.</a:t>
            </a:r>
            <a:br>
              <a:rPr lang="en-GB" dirty="0"/>
            </a:br>
            <a:r>
              <a:rPr lang="en-GB" dirty="0">
                <a:hlinkClick r:id="rId4"/>
              </a:rPr>
              <a:t>https://scholar.google.com/citations?user=yxUduqMAAAAJ&amp;hl=fr</a:t>
            </a:r>
            <a:endParaRPr lang="en-GB" dirty="0"/>
          </a:p>
          <a:p>
            <a:r>
              <a:rPr lang="en-GB" b="1" dirty="0"/>
              <a:t>Terrence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Sejnowski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UC</a:t>
            </a:r>
            <a:r>
              <a:rPr lang="en-GB" dirty="0"/>
              <a:t> </a:t>
            </a:r>
            <a:r>
              <a:rPr lang="en-GB" b="1" dirty="0"/>
              <a:t>San</a:t>
            </a:r>
            <a:r>
              <a:rPr lang="en-GB" dirty="0"/>
              <a:t> </a:t>
            </a:r>
            <a:r>
              <a:rPr lang="en-GB" b="1" dirty="0"/>
              <a:t>Diego</a:t>
            </a:r>
            <a:r>
              <a:rPr lang="en-GB" dirty="0"/>
              <a:t>,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Boltzmann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machines</a:t>
            </a:r>
            <a:r>
              <a:rPr lang="en-GB" dirty="0"/>
              <a:t>. </a:t>
            </a:r>
            <a:r>
              <a:rPr lang="en-US" dirty="0">
                <a:hlinkClick r:id="rId5"/>
              </a:rPr>
              <a:t>https://scholar.google.ca/citations?user=m1qAiOUAAAAJ&amp;hl=en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59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Peter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Norvig</a:t>
            </a:r>
            <a:r>
              <a:rPr lang="en-GB" dirty="0"/>
              <a:t>: </a:t>
            </a:r>
            <a:r>
              <a:rPr lang="en-GB" b="1" dirty="0"/>
              <a:t>Director</a:t>
            </a:r>
            <a:r>
              <a:rPr lang="en-GB" dirty="0"/>
              <a:t> </a:t>
            </a:r>
            <a:r>
              <a:rPr lang="en-GB" b="1" dirty="0"/>
              <a:t>of</a:t>
            </a:r>
            <a:r>
              <a:rPr lang="en-GB" dirty="0"/>
              <a:t> </a:t>
            </a:r>
            <a:r>
              <a:rPr lang="en-GB" b="1" dirty="0"/>
              <a:t>Research</a:t>
            </a:r>
            <a:r>
              <a:rPr lang="en-GB" dirty="0"/>
              <a:t> at </a:t>
            </a:r>
            <a:r>
              <a:rPr lang="en-GB" b="1" dirty="0"/>
              <a:t>Google</a:t>
            </a:r>
            <a:r>
              <a:rPr lang="en-GB" dirty="0"/>
              <a:t>, co-author of the other Bible of Deep Learning</a:t>
            </a:r>
            <a:br>
              <a:rPr lang="en-GB" dirty="0"/>
            </a:br>
            <a:r>
              <a:rPr lang="en-GB" dirty="0">
                <a:hlinkClick r:id="rId2"/>
              </a:rPr>
              <a:t>https://scholar.google.com/citations?user=Ol0vcWgAAAAJ&amp;hl=en</a:t>
            </a:r>
            <a:br>
              <a:rPr lang="en-GB" dirty="0"/>
            </a:br>
            <a:r>
              <a:rPr lang="en-GB" dirty="0">
                <a:hlinkClick r:id="rId3"/>
              </a:rPr>
              <a:t>http://aima.cs.berkeley.edu/</a:t>
            </a:r>
            <a:endParaRPr lang="en-GB" dirty="0"/>
          </a:p>
          <a:p>
            <a:r>
              <a:rPr lang="en-GB" b="1" dirty="0"/>
              <a:t>Stuart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Russell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UC</a:t>
            </a:r>
            <a:r>
              <a:rPr lang="en-GB" dirty="0"/>
              <a:t> </a:t>
            </a:r>
            <a:r>
              <a:rPr lang="en-GB" b="1" dirty="0"/>
              <a:t>Berkely</a:t>
            </a:r>
            <a:r>
              <a:rPr lang="en-GB" dirty="0"/>
              <a:t>, co-author of the other Bible of Deep Learning</a:t>
            </a:r>
            <a:br>
              <a:rPr lang="en-GB" dirty="0"/>
            </a:br>
            <a:r>
              <a:rPr lang="en-GB" dirty="0">
                <a:hlinkClick r:id="rId4"/>
              </a:rPr>
              <a:t>https://scholar.google.com/citations?user=2oy3OXYAAAAJ&amp;hl=en</a:t>
            </a:r>
            <a:endParaRPr lang="en-GB" dirty="0"/>
          </a:p>
          <a:p>
            <a:r>
              <a:rPr lang="en-GB" b="1" dirty="0"/>
              <a:t>Francois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Chollet</a:t>
            </a:r>
            <a:r>
              <a:rPr lang="en-GB" dirty="0"/>
              <a:t>: </a:t>
            </a:r>
            <a:r>
              <a:rPr lang="en-GB" b="1" dirty="0"/>
              <a:t>Researcher</a:t>
            </a:r>
            <a:r>
              <a:rPr lang="en-GB" dirty="0"/>
              <a:t> at </a:t>
            </a:r>
            <a:r>
              <a:rPr lang="en-GB" b="1" dirty="0"/>
              <a:t>Google</a:t>
            </a:r>
            <a:r>
              <a:rPr lang="en-GB" dirty="0"/>
              <a:t>. The man behind the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Keras</a:t>
            </a:r>
            <a:r>
              <a:rPr lang="en-GB" dirty="0"/>
              <a:t> framework and </a:t>
            </a:r>
            <a:r>
              <a:rPr lang="en-GB" b="1" dirty="0" err="1"/>
              <a:t>Xception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>
                <a:hlinkClick r:id="rId5"/>
              </a:rPr>
              <a:t>https://scholar.google.com/citations?user=VfYhf2wAAAAJ&amp;hl=en</a:t>
            </a:r>
            <a:endParaRPr lang="en-GB" dirty="0"/>
          </a:p>
          <a:p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95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8B8CAA-5AD8-464C-9734-31FEB520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this is the end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16989-D3BC-4141-BADA-64DE595DD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next?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598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Trevor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Hastie</a:t>
            </a:r>
            <a:r>
              <a:rPr lang="en-US" dirty="0"/>
              <a:t>: </a:t>
            </a:r>
            <a:r>
              <a:rPr lang="en-US" b="1" dirty="0"/>
              <a:t>Professor</a:t>
            </a:r>
            <a:r>
              <a:rPr lang="en-US" dirty="0"/>
              <a:t> at </a:t>
            </a:r>
            <a:r>
              <a:rPr lang="en-US" b="1" dirty="0"/>
              <a:t>Stanford</a:t>
            </a:r>
            <a:r>
              <a:rPr lang="en-US" dirty="0"/>
              <a:t>, co-</a:t>
            </a:r>
            <a:r>
              <a:rPr lang="en-US" dirty="0" err="1"/>
              <a:t>autor</a:t>
            </a:r>
            <a:r>
              <a:rPr lang="en-US" dirty="0"/>
              <a:t> of the Bible of Statistical Learning.</a:t>
            </a:r>
            <a:br>
              <a:rPr lang="en-US" dirty="0"/>
            </a:br>
            <a:r>
              <a:rPr lang="en-US" dirty="0">
                <a:hlinkClick r:id="rId2"/>
              </a:rPr>
              <a:t>https://scholar.google.ca/citations?user=tQVe-fAAAAAJ&amp;hl=en</a:t>
            </a:r>
            <a:br>
              <a:rPr lang="en-US" dirty="0"/>
            </a:br>
            <a:r>
              <a:rPr lang="en-US" dirty="0">
                <a:hlinkClick r:id="rId3"/>
              </a:rPr>
              <a:t>https://hastie.su.domains/ElemStatLearn/download.html</a:t>
            </a:r>
            <a:endParaRPr lang="en-US" dirty="0"/>
          </a:p>
          <a:p>
            <a:r>
              <a:rPr lang="en-GB" b="1" dirty="0"/>
              <a:t>Robert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Tibshirani</a:t>
            </a:r>
            <a:r>
              <a:rPr lang="en-US" dirty="0"/>
              <a:t>: </a:t>
            </a:r>
            <a:r>
              <a:rPr lang="en-US" b="1" dirty="0"/>
              <a:t>Professor</a:t>
            </a:r>
            <a:r>
              <a:rPr lang="en-US" dirty="0"/>
              <a:t> at </a:t>
            </a:r>
            <a:r>
              <a:rPr lang="en-US" b="1" dirty="0"/>
              <a:t>Stanford</a:t>
            </a:r>
            <a:r>
              <a:rPr lang="en-US" dirty="0"/>
              <a:t>, co-</a:t>
            </a:r>
            <a:r>
              <a:rPr lang="en-US" dirty="0" err="1"/>
              <a:t>autor</a:t>
            </a:r>
            <a:r>
              <a:rPr lang="en-US" dirty="0"/>
              <a:t> of the Bible of Statistical Learning. Inventor of the LASSO algorithm.</a:t>
            </a:r>
            <a:br>
              <a:rPr lang="en-US" dirty="0"/>
            </a:br>
            <a:r>
              <a:rPr lang="en-US" dirty="0">
                <a:hlinkClick r:id="rId4"/>
              </a:rPr>
              <a:t>https://scholar.google.ca/citations?user=ZpG_cJwAAAAJ&amp;hl=en</a:t>
            </a:r>
            <a:endParaRPr lang="en-US" dirty="0"/>
          </a:p>
          <a:p>
            <a:r>
              <a:rPr lang="en-GB" b="1" dirty="0"/>
              <a:t>Vladimir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Vapnik</a:t>
            </a:r>
            <a:r>
              <a:rPr lang="en-GB" b="1" dirty="0"/>
              <a:t>: Retired Professor</a:t>
            </a:r>
            <a:r>
              <a:rPr lang="en-GB" dirty="0"/>
              <a:t>, inventor of </a:t>
            </a:r>
            <a:r>
              <a:rPr lang="en-GB" b="1" dirty="0"/>
              <a:t>SVMs</a:t>
            </a:r>
            <a:r>
              <a:rPr lang="en-GB" dirty="0"/>
              <a:t> and many other concepts. Worked with </a:t>
            </a:r>
            <a:r>
              <a:rPr lang="en-GB" b="1" dirty="0"/>
              <a:t>Yann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LeCun</a:t>
            </a:r>
            <a:r>
              <a:rPr lang="en-GB" dirty="0"/>
              <a:t> at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Facebook</a:t>
            </a:r>
            <a:r>
              <a:rPr lang="en-GB" b="1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AI</a:t>
            </a:r>
            <a:r>
              <a:rPr lang="en-GB" dirty="0"/>
              <a:t>.</a:t>
            </a:r>
            <a:br>
              <a:rPr lang="en-GB" dirty="0"/>
            </a:br>
            <a:r>
              <a:rPr lang="en-US" dirty="0">
                <a:hlinkClick r:id="rId5"/>
              </a:rPr>
              <a:t>https://scholar.google.com/citations?user=vtegaJgAAAAJ&amp;hl=fr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179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Fred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Cummins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University</a:t>
            </a:r>
            <a:r>
              <a:rPr lang="en-GB" dirty="0"/>
              <a:t> </a:t>
            </a:r>
            <a:r>
              <a:rPr lang="en-GB" b="1" dirty="0"/>
              <a:t>College</a:t>
            </a:r>
            <a:r>
              <a:rPr lang="en-GB" dirty="0"/>
              <a:t> </a:t>
            </a:r>
            <a:r>
              <a:rPr lang="en-GB" b="1" dirty="0"/>
              <a:t>Dublin</a:t>
            </a:r>
            <a:r>
              <a:rPr lang="en-GB" dirty="0"/>
              <a:t>, contributions to </a:t>
            </a:r>
            <a:r>
              <a:rPr lang="en-GB" b="1" dirty="0"/>
              <a:t>LSTMs</a:t>
            </a:r>
            <a:r>
              <a:rPr lang="en-GB" dirty="0"/>
              <a:t> and </a:t>
            </a:r>
            <a:r>
              <a:rPr lang="en-GB" b="1" dirty="0"/>
              <a:t>NLP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>
                <a:hlinkClick r:id="rId2"/>
              </a:rPr>
              <a:t>https://scholar.google.com/citations?user=E-vg2zQAAAAJ&amp;hl=fr</a:t>
            </a:r>
            <a:endParaRPr lang="en-GB" b="1" dirty="0"/>
          </a:p>
          <a:p>
            <a:r>
              <a:rPr lang="en-GB" b="1" dirty="0"/>
              <a:t>Andrej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Karpathy</a:t>
            </a:r>
            <a:r>
              <a:rPr lang="en-GB" dirty="0"/>
              <a:t>: </a:t>
            </a:r>
            <a:r>
              <a:rPr lang="en-GB" b="1" dirty="0"/>
              <a:t>Former</a:t>
            </a:r>
            <a:r>
              <a:rPr lang="en-GB" dirty="0"/>
              <a:t> </a:t>
            </a:r>
            <a:r>
              <a:rPr lang="en-GB" b="1" dirty="0"/>
              <a:t>Director</a:t>
            </a:r>
            <a:r>
              <a:rPr lang="en-GB" dirty="0"/>
              <a:t> </a:t>
            </a:r>
            <a:r>
              <a:rPr lang="en-GB" b="1" dirty="0"/>
              <a:t>of</a:t>
            </a:r>
            <a:r>
              <a:rPr lang="en-GB" dirty="0"/>
              <a:t> </a:t>
            </a:r>
            <a:r>
              <a:rPr lang="en-GB" b="1" dirty="0"/>
              <a:t>AI</a:t>
            </a:r>
            <a:r>
              <a:rPr lang="en-GB" dirty="0"/>
              <a:t> at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Tesla</a:t>
            </a:r>
            <a:r>
              <a:rPr lang="en-GB" dirty="0"/>
              <a:t>. Many contributions to Computer Vision (</a:t>
            </a:r>
            <a:r>
              <a:rPr lang="en-GB" b="1" dirty="0" err="1"/>
              <a:t>Imagenet</a:t>
            </a:r>
            <a:r>
              <a:rPr lang="en-GB" dirty="0"/>
              <a:t>) and NLP (</a:t>
            </a:r>
            <a:r>
              <a:rPr lang="en-GB" b="1" dirty="0"/>
              <a:t>RNNs</a:t>
            </a:r>
            <a:r>
              <a:rPr lang="en-GB" dirty="0"/>
              <a:t>).</a:t>
            </a:r>
            <a:br>
              <a:rPr lang="en-GB" dirty="0"/>
            </a:br>
            <a:r>
              <a:rPr lang="en-GB" dirty="0"/>
              <a:t>(Probably better to follow him than Elon Musk.)</a:t>
            </a:r>
            <a:br>
              <a:rPr lang="en-GB" dirty="0"/>
            </a:br>
            <a:r>
              <a:rPr lang="en-GB" dirty="0">
                <a:hlinkClick r:id="rId3"/>
              </a:rPr>
              <a:t>https://scholar.google.com/citations?user=l8WuQJgAAAAJ&amp;hl=fr</a:t>
            </a:r>
            <a:endParaRPr lang="en-GB" dirty="0"/>
          </a:p>
          <a:p>
            <a:r>
              <a:rPr lang="en-GB" b="1" dirty="0"/>
              <a:t>Li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Fei-Fei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Stanford</a:t>
            </a:r>
            <a:r>
              <a:rPr lang="en-GB" dirty="0"/>
              <a:t>. Many contributions to Computer Vision (</a:t>
            </a:r>
            <a:r>
              <a:rPr lang="en-GB" b="1" dirty="0" err="1"/>
              <a:t>Imagenet</a:t>
            </a:r>
            <a:r>
              <a:rPr lang="en-GB" dirty="0"/>
              <a:t>).</a:t>
            </a:r>
            <a:br>
              <a:rPr lang="en-GB" dirty="0"/>
            </a:br>
            <a:r>
              <a:rPr lang="en-GB" dirty="0">
                <a:hlinkClick r:id="rId4"/>
              </a:rPr>
              <a:t>https://scholar.google.com/citations?user=rDfyQnIAAAAJ&amp;hl=fr</a:t>
            </a:r>
            <a:endParaRPr lang="en-GB" dirty="0"/>
          </a:p>
          <a:p>
            <a:r>
              <a:rPr lang="en-GB" b="1" dirty="0"/>
              <a:t>Pieter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Abbeel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UC</a:t>
            </a:r>
            <a:r>
              <a:rPr lang="en-GB" dirty="0"/>
              <a:t> </a:t>
            </a:r>
            <a:r>
              <a:rPr lang="en-GB" b="1" dirty="0"/>
              <a:t>Berkeley</a:t>
            </a:r>
            <a:r>
              <a:rPr lang="en-GB" dirty="0"/>
              <a:t>, and a leading researcher in reinforcement learning and robotics.</a:t>
            </a:r>
            <a:br>
              <a:rPr lang="en-GB" dirty="0"/>
            </a:br>
            <a:r>
              <a:rPr lang="en-GB" dirty="0">
                <a:hlinkClick r:id="rId5"/>
              </a:rPr>
              <a:t>https://scholar.google.com/citations?user=vtwH6GkAAAAJ&amp;hl=en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4188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b="1" dirty="0"/>
              <a:t>Anil</a:t>
            </a:r>
            <a:r>
              <a:rPr lang="en-GB" dirty="0"/>
              <a:t> </a:t>
            </a:r>
            <a:r>
              <a:rPr lang="en-GB" b="1" dirty="0"/>
              <a:t>K.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Jain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Michigan</a:t>
            </a:r>
            <a:r>
              <a:rPr lang="en-GB" dirty="0"/>
              <a:t> </a:t>
            </a:r>
            <a:r>
              <a:rPr lang="en-GB" b="1" dirty="0"/>
              <a:t>State</a:t>
            </a:r>
            <a:r>
              <a:rPr lang="en-GB" dirty="0"/>
              <a:t> </a:t>
            </a:r>
            <a:r>
              <a:rPr lang="en-GB" b="1" dirty="0"/>
              <a:t>University</a:t>
            </a:r>
            <a:r>
              <a:rPr lang="en-GB" dirty="0"/>
              <a:t>. Many contributions to Computer Vision and Statistical Learning.</a:t>
            </a:r>
            <a:br>
              <a:rPr lang="en-GB" dirty="0"/>
            </a:br>
            <a:r>
              <a:rPr lang="en-GB" dirty="0">
                <a:hlinkClick r:id="rId2"/>
              </a:rPr>
              <a:t>https://scholar.google.com/citations?user=g-_ZXGsAAAAJ&amp;hl=fr</a:t>
            </a:r>
            <a:endParaRPr lang="en-GB" dirty="0"/>
          </a:p>
          <a:p>
            <a:r>
              <a:rPr lang="en-GB" b="1" dirty="0"/>
              <a:t>Jitendra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Malik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UC</a:t>
            </a:r>
            <a:r>
              <a:rPr lang="en-GB" dirty="0"/>
              <a:t> </a:t>
            </a:r>
            <a:r>
              <a:rPr lang="en-GB" b="1" dirty="0"/>
              <a:t>Berkeley</a:t>
            </a:r>
            <a:r>
              <a:rPr lang="en-GB" dirty="0"/>
              <a:t>. Many contributions to Computer Vision and Statistical Learning. </a:t>
            </a:r>
            <a:r>
              <a:rPr lang="en-GB" dirty="0">
                <a:hlinkClick r:id="rId3"/>
              </a:rPr>
              <a:t>https://scholar.google.com/citations?user=oY9R5YQAAAAJ&amp;hl=fr</a:t>
            </a:r>
            <a:endParaRPr lang="en-GB" dirty="0"/>
          </a:p>
          <a:p>
            <a:r>
              <a:rPr lang="en-GB" b="1" dirty="0"/>
              <a:t>Sebastian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Thrun</a:t>
            </a:r>
            <a:r>
              <a:rPr lang="en-GB" dirty="0"/>
              <a:t>: </a:t>
            </a:r>
            <a:r>
              <a:rPr lang="en-GB" b="1" dirty="0"/>
              <a:t>Stanford</a:t>
            </a:r>
            <a:r>
              <a:rPr lang="en-GB" dirty="0"/>
              <a:t>, cool stuff on </a:t>
            </a:r>
            <a:r>
              <a:rPr lang="en-GB" b="1" dirty="0"/>
              <a:t>robotics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>
                <a:hlinkClick r:id="rId4"/>
              </a:rPr>
              <a:t>https://scholar.google.com/citations?user=7K34d7cAAAAJ&amp;hl=fr</a:t>
            </a:r>
            <a:endParaRPr lang="en-GB" dirty="0"/>
          </a:p>
          <a:p>
            <a:r>
              <a:rPr lang="en-US" b="1" dirty="0"/>
              <a:t>Daphne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Koller</a:t>
            </a:r>
            <a:r>
              <a:rPr lang="en-US" dirty="0"/>
              <a:t>: </a:t>
            </a:r>
            <a:r>
              <a:rPr lang="en-US" b="1" dirty="0"/>
              <a:t>CEO</a:t>
            </a:r>
            <a:r>
              <a:rPr lang="en-US" dirty="0"/>
              <a:t> at </a:t>
            </a:r>
            <a:r>
              <a:rPr lang="en-US" b="1" dirty="0" err="1"/>
              <a:t>InSitro</a:t>
            </a:r>
            <a:r>
              <a:rPr lang="en-US" dirty="0"/>
              <a:t>, some cool </a:t>
            </a:r>
            <a:r>
              <a:rPr lang="en-US" b="1" dirty="0"/>
              <a:t>courses on Coursera</a:t>
            </a:r>
            <a:r>
              <a:rPr lang="en-US" dirty="0"/>
              <a:t>, she might be the co-founder of Coursera (?).</a:t>
            </a:r>
            <a:br>
              <a:rPr lang="en-US" dirty="0"/>
            </a:br>
            <a:r>
              <a:rPr lang="en-US" dirty="0">
                <a:hlinkClick r:id="rId5"/>
              </a:rPr>
              <a:t>https://scholar.google.com/citations?user=5Iqe53IAAAAJ&amp;hl=en</a:t>
            </a:r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875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US" b="1" dirty="0"/>
              <a:t>Andrew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Ng</a:t>
            </a:r>
            <a:r>
              <a:rPr lang="en-US" dirty="0"/>
              <a:t>: </a:t>
            </a:r>
            <a:r>
              <a:rPr lang="en-US" b="1" dirty="0"/>
              <a:t>Professor</a:t>
            </a:r>
            <a:r>
              <a:rPr lang="en-US" dirty="0"/>
              <a:t> at </a:t>
            </a:r>
            <a:r>
              <a:rPr lang="en-US" b="1" dirty="0"/>
              <a:t>Stanford</a:t>
            </a:r>
            <a:r>
              <a:rPr lang="en-US" dirty="0"/>
              <a:t>, co-creator of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Coursera</a:t>
            </a:r>
            <a:r>
              <a:rPr lang="en-US" dirty="0"/>
              <a:t>. Has one of the best online courses on Deep Learning.</a:t>
            </a:r>
            <a:br>
              <a:rPr lang="en-US" dirty="0"/>
            </a:br>
            <a:r>
              <a:rPr lang="en-US" dirty="0">
                <a:hlinkClick r:id="rId2"/>
              </a:rPr>
              <a:t>https://scholar.google.com/citations?user=mG4imMEAAAAJ&amp;hl=en</a:t>
            </a:r>
            <a:endParaRPr lang="en-US" dirty="0"/>
          </a:p>
          <a:p>
            <a:r>
              <a:rPr lang="en-US" b="1" dirty="0"/>
              <a:t>Jeremy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Howard</a:t>
            </a:r>
            <a:r>
              <a:rPr lang="en-US" dirty="0"/>
              <a:t>: </a:t>
            </a:r>
            <a:r>
              <a:rPr lang="en-US" b="1" dirty="0"/>
              <a:t>Research</a:t>
            </a:r>
            <a:r>
              <a:rPr lang="en-US" dirty="0"/>
              <a:t> </a:t>
            </a:r>
            <a:r>
              <a:rPr lang="en-US" b="1" dirty="0"/>
              <a:t>Scientist</a:t>
            </a:r>
            <a:r>
              <a:rPr lang="en-US" dirty="0"/>
              <a:t> at </a:t>
            </a:r>
            <a:r>
              <a:rPr lang="en-US" b="1" dirty="0"/>
              <a:t>University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b="1" dirty="0"/>
              <a:t>San</a:t>
            </a:r>
            <a:r>
              <a:rPr lang="en-US" dirty="0"/>
              <a:t> </a:t>
            </a:r>
            <a:r>
              <a:rPr lang="en-US" b="1" dirty="0"/>
              <a:t>Francisco</a:t>
            </a:r>
            <a:r>
              <a:rPr lang="en-US" dirty="0"/>
              <a:t>, a good scout for notable research papers on Twitter and </a:t>
            </a:r>
            <a:r>
              <a:rPr lang="en-US" b="1" dirty="0"/>
              <a:t>TED</a:t>
            </a:r>
            <a:r>
              <a:rPr lang="en-US" dirty="0"/>
              <a:t> </a:t>
            </a:r>
            <a:r>
              <a:rPr lang="en-US" b="1" dirty="0"/>
              <a:t>talks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>
                <a:hlinkClick r:id="rId3"/>
              </a:rPr>
              <a:t>https://scholar.google.com/citations?user=ZWdEJ54AAAAJ&amp;hl=en</a:t>
            </a:r>
            <a:endParaRPr lang="en-US" dirty="0"/>
          </a:p>
          <a:p>
            <a:r>
              <a:rPr lang="en-GB" b="1" dirty="0" err="1"/>
              <a:t>Yaser</a:t>
            </a:r>
            <a:r>
              <a:rPr lang="en-GB" b="1" dirty="0"/>
              <a:t> S.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Abu-Mostafa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 err="1"/>
              <a:t>CalTech</a:t>
            </a:r>
            <a:r>
              <a:rPr lang="en-GB" dirty="0"/>
              <a:t>, one of the best professors for Deep Learning out there.</a:t>
            </a:r>
            <a:br>
              <a:rPr lang="en-GB" b="1" dirty="0"/>
            </a:br>
            <a:r>
              <a:rPr lang="en-US" dirty="0">
                <a:hlinkClick r:id="rId4"/>
              </a:rPr>
              <a:t>https://dblp.org/pid/69/3008.html</a:t>
            </a:r>
            <a:endParaRPr lang="en-US" dirty="0"/>
          </a:p>
          <a:p>
            <a:r>
              <a:rPr lang="en-GB" b="1" dirty="0"/>
              <a:t>Rachel L.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Thomas</a:t>
            </a:r>
            <a:r>
              <a:rPr lang="en-GB" dirty="0"/>
              <a:t>: </a:t>
            </a:r>
            <a:r>
              <a:rPr lang="en-GB" b="1" dirty="0"/>
              <a:t>University</a:t>
            </a:r>
            <a:r>
              <a:rPr lang="en-GB" dirty="0"/>
              <a:t> of </a:t>
            </a:r>
            <a:r>
              <a:rPr lang="en-GB" b="1" dirty="0"/>
              <a:t>San</a:t>
            </a:r>
            <a:r>
              <a:rPr lang="en-GB" dirty="0"/>
              <a:t> </a:t>
            </a:r>
            <a:r>
              <a:rPr lang="en-GB" b="1" dirty="0"/>
              <a:t>Francisco</a:t>
            </a:r>
            <a:r>
              <a:rPr lang="en-GB" dirty="0"/>
              <a:t>,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FastAI</a:t>
            </a:r>
            <a:r>
              <a:rPr lang="en-GB" dirty="0"/>
              <a:t>, some great TED conferences on AI and Deep Learning. </a:t>
            </a:r>
            <a:r>
              <a:rPr lang="en-US" dirty="0">
                <a:hlinkClick r:id="rId5"/>
              </a:rPr>
              <a:t>https://scholar.google.com/citations?user=BDsAYUsAAAAJ&amp;hl=en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7239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C6AA-6003-92C9-D6A7-FDE5AD7D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Also worth subscribing to a few free newsletters about AI/DL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6CAE7-B917-7B38-533B-E80172230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The Batch newsletter by DeepLearning.ai (</a:t>
            </a:r>
            <a:r>
              <a:rPr lang="en-GB" dirty="0">
                <a:hlinkClick r:id="rId2"/>
              </a:rPr>
              <a:t>https://www.deeplearning.ai/the-batch/</a:t>
            </a:r>
            <a:r>
              <a:rPr lang="en-GB" dirty="0"/>
              <a:t>)</a:t>
            </a:r>
          </a:p>
          <a:p>
            <a:r>
              <a:rPr lang="en-GB" dirty="0"/>
              <a:t>The Algorithm by MIT Tech Review (</a:t>
            </a:r>
            <a:r>
              <a:rPr lang="en-GB" dirty="0">
                <a:hlinkClick r:id="rId3"/>
              </a:rPr>
              <a:t>https://www.technologyreview.com/newsletter-preferences/</a:t>
            </a:r>
            <a:r>
              <a:rPr lang="en-GB" dirty="0"/>
              <a:t>)</a:t>
            </a:r>
          </a:p>
          <a:p>
            <a:r>
              <a:rPr lang="en-GB" dirty="0"/>
              <a:t>The TLDR; newsletter (</a:t>
            </a:r>
            <a:r>
              <a:rPr lang="en-GB" dirty="0">
                <a:hlinkClick r:id="rId4"/>
              </a:rPr>
              <a:t>https://tldr.tech/</a:t>
            </a:r>
            <a:r>
              <a:rPr lang="en-GB" dirty="0"/>
              <a:t>)</a:t>
            </a:r>
          </a:p>
          <a:p>
            <a:r>
              <a:rPr lang="en-GB" dirty="0"/>
              <a:t>The NLP Newsletter (</a:t>
            </a:r>
            <a:r>
              <a:rPr lang="en-GB" dirty="0">
                <a:hlinkClick r:id="rId5"/>
              </a:rPr>
              <a:t>https://www.ruder.io/nlp-news/</a:t>
            </a:r>
            <a:r>
              <a:rPr lang="en-GB" dirty="0"/>
              <a:t>)</a:t>
            </a:r>
          </a:p>
          <a:p>
            <a:r>
              <a:rPr lang="en-GB" dirty="0"/>
              <a:t>The </a:t>
            </a:r>
            <a:r>
              <a:rPr lang="en-GB" dirty="0" err="1"/>
              <a:t>AlphaSignal</a:t>
            </a:r>
            <a:r>
              <a:rPr lang="en-GB" dirty="0"/>
              <a:t> newsletter (</a:t>
            </a:r>
            <a:r>
              <a:rPr lang="en-GB" dirty="0">
                <a:hlinkClick r:id="rId6"/>
              </a:rPr>
              <a:t>https://alphasignal.ai/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Some Medium subscription never hurts (sometimes nice, easy and accessible discussions about AI).</a:t>
            </a:r>
          </a:p>
          <a:p>
            <a:pPr marL="0" indent="0">
              <a:buNone/>
            </a:pPr>
            <a:r>
              <a:rPr lang="en-GB" dirty="0"/>
              <a:t>But most seriously though, go for Twitter and follow people.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0819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76B1-DBFC-41ED-61D8-A32E47CB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Cracking the Deep Learning 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94496-CCBC-467D-504B-C943DBDCB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Most </a:t>
            </a:r>
            <a:r>
              <a:rPr lang="en-GB" dirty="0" err="1"/>
              <a:t>BigTech</a:t>
            </a:r>
            <a:r>
              <a:rPr lang="en-GB" dirty="0"/>
              <a:t> companies out there will test you on your CS/DL skills upon applying to positions/jobs in their companies.</a:t>
            </a:r>
          </a:p>
          <a:p>
            <a:r>
              <a:rPr lang="en-GB" dirty="0"/>
              <a:t>Train!</a:t>
            </a:r>
          </a:p>
          <a:p>
            <a:r>
              <a:rPr lang="en-GB" dirty="0"/>
              <a:t>Many flashcards with typical AI/ML/DL questions and tasks given in technical interviews at </a:t>
            </a:r>
            <a:r>
              <a:rPr lang="en-GB" dirty="0" err="1"/>
              <a:t>BigTech</a:t>
            </a:r>
            <a:r>
              <a:rPr lang="en-GB" dirty="0"/>
              <a:t> companies.</a:t>
            </a:r>
          </a:p>
          <a:p>
            <a:r>
              <a:rPr lang="en-GB" dirty="0">
                <a:hlinkClick r:id="rId2"/>
              </a:rPr>
              <a:t>https://www.algoexpert.io/machine-learning/product</a:t>
            </a:r>
            <a:endParaRPr lang="en-GB" dirty="0"/>
          </a:p>
          <a:p>
            <a:r>
              <a:rPr lang="en-GB" dirty="0">
                <a:hlinkClick r:id="rId3"/>
              </a:rPr>
              <a:t>https://www.mlexpert.io/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851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76B1-DBFC-41ED-61D8-A32E47CB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Cracking the Deep Learning 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94496-CCBC-467D-504B-C943DBDCB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More importantly, polish your GitHub with some nice ML/AI/DL projects that you can show and discuss in interviews!</a:t>
            </a:r>
          </a:p>
          <a:p>
            <a:r>
              <a:rPr lang="en-GB" dirty="0"/>
              <a:t>Document your codes and notebooks over the summer break!</a:t>
            </a:r>
          </a:p>
          <a:p>
            <a:r>
              <a:rPr lang="en-GB" dirty="0"/>
              <a:t>Many problems out there, easily investigated.</a:t>
            </a:r>
          </a:p>
          <a:p>
            <a:r>
              <a:rPr lang="en-GB" dirty="0">
                <a:hlinkClick r:id="rId2"/>
              </a:rPr>
              <a:t>https://twitter.com/0xbnomial/status/1523256409529667584?t=YWXdKryCUrrJSCKWLiT4Tg&amp;s=03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/>
              <a:t>Other </a:t>
            </a:r>
            <a:r>
              <a:rPr lang="en-GB" dirty="0"/>
              <a:t>p</a:t>
            </a:r>
            <a:r>
              <a:rPr lang="en-GB"/>
              <a:t>ossible </a:t>
            </a:r>
            <a:r>
              <a:rPr lang="en-GB" dirty="0"/>
              <a:t>idea: Find one problem for each concept we discussed each week this term and make a repo/project about it!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132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0A88-5173-1242-4140-FC3E7017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word on </a:t>
            </a:r>
            <a:r>
              <a:rPr lang="en-GB" dirty="0" err="1"/>
              <a:t>PyTorch</a:t>
            </a:r>
            <a:r>
              <a:rPr lang="en-GB" dirty="0"/>
              <a:t> 2.0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7860B-CB25-969C-27C8-4B0422EA8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SG" b="1" dirty="0" err="1"/>
              <a:t>PyTorch</a:t>
            </a:r>
            <a:r>
              <a:rPr lang="en-SG" b="1" dirty="0"/>
              <a:t> 2.0, released on 23 March 2023.</a:t>
            </a:r>
          </a:p>
          <a:p>
            <a:r>
              <a:rPr lang="en-SG" dirty="0"/>
              <a:t>If you go for it, make sure to correctly set your CUDA (will most likely not be the same version of CUDA if you were using 1.13 before!)</a:t>
            </a:r>
          </a:p>
          <a:p>
            <a:r>
              <a:rPr lang="en-SG" dirty="0">
                <a:hlinkClick r:id="rId2"/>
              </a:rPr>
              <a:t>https://pytorch.org/get-started/pytorch-2.0/</a:t>
            </a:r>
            <a:endParaRPr lang="en-SG" dirty="0"/>
          </a:p>
          <a:p>
            <a:endParaRPr lang="en-SG" dirty="0"/>
          </a:p>
          <a:p>
            <a:pPr marL="0" indent="0">
              <a:buNone/>
            </a:pPr>
            <a:r>
              <a:rPr lang="en-SG" dirty="0"/>
              <a:t>New and remarkable features:</a:t>
            </a:r>
          </a:p>
          <a:p>
            <a:r>
              <a:rPr lang="en-SG" dirty="0"/>
              <a:t>Fully backward compatible (all previous codes should still work).</a:t>
            </a:r>
          </a:p>
          <a:p>
            <a:r>
              <a:rPr lang="en-SG" dirty="0"/>
              <a:t>More advanced compile function (three modes) to transform model written in Python into something very fast to execute.</a:t>
            </a:r>
          </a:p>
          <a:p>
            <a:r>
              <a:rPr lang="en-SG" dirty="0"/>
              <a:t>(More primitive functions and user experience tools.)</a:t>
            </a:r>
          </a:p>
        </p:txBody>
      </p:sp>
    </p:spTree>
    <p:extLst>
      <p:ext uri="{BB962C8B-B14F-4D97-AF65-F5344CB8AC3E}">
        <p14:creationId xmlns:p14="http://schemas.microsoft.com/office/powerpoint/2010/main" val="2597435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0A88-5173-1242-4140-FC3E7017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word on </a:t>
            </a:r>
            <a:r>
              <a:rPr lang="en-GB" dirty="0" err="1"/>
              <a:t>PyTorch</a:t>
            </a:r>
            <a:r>
              <a:rPr lang="en-GB" dirty="0"/>
              <a:t> 2.0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7860B-CB25-969C-27C8-4B0422EA8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More advanced </a:t>
            </a:r>
            <a:r>
              <a:rPr lang="en-SG" i="1" dirty="0"/>
              <a:t>compile() </a:t>
            </a:r>
            <a:r>
              <a:rPr lang="en-SG" dirty="0"/>
              <a:t>function (three modes) to transform model written in Python into something very fast to execute.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49D90BA4-BD8F-00BE-98E5-CBCB15123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29" y="3245779"/>
            <a:ext cx="9248341" cy="290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78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0A88-5173-1242-4140-FC3E7017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word on </a:t>
            </a:r>
            <a:r>
              <a:rPr lang="en-GB" dirty="0" err="1"/>
              <a:t>PyTorch</a:t>
            </a:r>
            <a:r>
              <a:rPr lang="en-GB" dirty="0"/>
              <a:t> 2.0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7860B-CB25-969C-27C8-4B0422EA8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More advanced </a:t>
            </a:r>
            <a:r>
              <a:rPr lang="en-SG" i="1" dirty="0"/>
              <a:t>compile() </a:t>
            </a:r>
            <a:r>
              <a:rPr lang="en-SG" dirty="0"/>
              <a:t>function (three modes) to transform model written in Python into something very fast to execute.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ECF7B7-BC55-AE60-08B1-AA624F422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907" y="2977611"/>
            <a:ext cx="8370186" cy="3515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F3A116-79A6-24C9-8DAF-5F46DF08AB3A}"/>
              </a:ext>
            </a:extLst>
          </p:cNvPr>
          <p:cNvSpPr txBox="1"/>
          <p:nvPr/>
        </p:nvSpPr>
        <p:spPr>
          <a:xfrm>
            <a:off x="7791938" y="4921111"/>
            <a:ext cx="3915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what I have tested: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Little improvements on small sized Linear and Conv models.</a:t>
            </a:r>
            <a:br>
              <a:rPr lang="en-GB" dirty="0"/>
            </a:br>
            <a:r>
              <a:rPr lang="en-GB" dirty="0"/>
              <a:t>(Typically the ones in Notebooks)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1.5x-2x faster to train on large-scale transformer architectures?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E28109-B4B3-BAC9-6802-742D4E52CC2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955323" y="5798274"/>
            <a:ext cx="183661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70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Improving training procedures (W2++)</a:t>
            </a:r>
          </a:p>
          <a:p>
            <a:pPr marL="0" indent="0">
              <a:buNone/>
            </a:pPr>
            <a:r>
              <a:rPr lang="en-GB" dirty="0"/>
              <a:t>At the moment, mostly using gradient descent algorithms to train our models…</a:t>
            </a:r>
          </a:p>
          <a:p>
            <a:pPr marL="0" indent="0">
              <a:buNone/>
            </a:pPr>
            <a:r>
              <a:rPr lang="en-GB" dirty="0"/>
              <a:t>Many different directions have been considered, for instance:</a:t>
            </a:r>
          </a:p>
          <a:p>
            <a:r>
              <a:rPr lang="en-GB" dirty="0"/>
              <a:t>Using Forward-Forward (2022 proposal from Hinton, to replace our conventional backprop?): </a:t>
            </a:r>
            <a:r>
              <a:rPr lang="en-GB" dirty="0">
                <a:hlinkClick r:id="rId2"/>
              </a:rPr>
              <a:t>https://arxiv.org/abs/2212.13345</a:t>
            </a:r>
            <a:r>
              <a:rPr lang="en-GB" dirty="0"/>
              <a:t> </a:t>
            </a:r>
          </a:p>
          <a:p>
            <a:r>
              <a:rPr lang="en-GB" dirty="0"/>
              <a:t>Training AIs to train other AIs?: “learning to learn” or “meta-learning”</a:t>
            </a:r>
            <a:br>
              <a:rPr lang="en-GB" dirty="0"/>
            </a:br>
            <a:r>
              <a:rPr lang="en-GB" dirty="0"/>
              <a:t>Curious?: </a:t>
            </a:r>
            <a:r>
              <a:rPr lang="en-GB" dirty="0">
                <a:hlinkClick r:id="rId3"/>
              </a:rPr>
              <a:t>https://machinelearningmastery.com/meta-learning-in-machine-learning/</a:t>
            </a:r>
            <a:r>
              <a:rPr lang="en-GB" dirty="0"/>
              <a:t> 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1819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0A88-5173-1242-4140-FC3E7017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word on </a:t>
            </a:r>
            <a:r>
              <a:rPr lang="en-GB" dirty="0" err="1"/>
              <a:t>PyTorch</a:t>
            </a:r>
            <a:r>
              <a:rPr lang="en-GB" dirty="0"/>
              <a:t> 2.0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7860B-CB25-969C-27C8-4B0422EA8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More advanced </a:t>
            </a:r>
            <a:r>
              <a:rPr lang="en-SG" i="1" dirty="0"/>
              <a:t>compile() </a:t>
            </a:r>
            <a:r>
              <a:rPr lang="en-SG" dirty="0"/>
              <a:t>function (three modes) to transform model written in Python into something very fast to execute.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ECF7B7-BC55-AE60-08B1-AA624F422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907" y="2977611"/>
            <a:ext cx="8370186" cy="3515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BF6276-8DE4-8BEA-F9C6-5F33F7B17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700" y="2842674"/>
            <a:ext cx="9774496" cy="3761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4E5CE2-9623-B087-DF50-EBB774109719}"/>
              </a:ext>
            </a:extLst>
          </p:cNvPr>
          <p:cNvSpPr txBox="1"/>
          <p:nvPr/>
        </p:nvSpPr>
        <p:spPr>
          <a:xfrm>
            <a:off x="8459992" y="2858254"/>
            <a:ext cx="33918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From what I have tested: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Little improvements on small sized Linear and Conv models.</a:t>
            </a:r>
            <a:br>
              <a:rPr lang="en-GB" sz="2400" dirty="0"/>
            </a:br>
            <a:r>
              <a:rPr lang="en-GB" sz="2400" dirty="0"/>
              <a:t>(Typically the ones in Notebooks)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1.5x-2x faster to train on large-scale transformer architectures?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41032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Advanced Computer Vision (W4++ and W10++)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Consider enrolling for the Computer Vision Term 7 course for more advanced concepts on CV, such as:</a:t>
            </a:r>
          </a:p>
          <a:p>
            <a:r>
              <a:rPr lang="en-GB" dirty="0"/>
              <a:t>More advanced loss functions like triplet loss, </a:t>
            </a:r>
          </a:p>
          <a:p>
            <a:r>
              <a:rPr lang="en-GB" dirty="0"/>
              <a:t>Advanced architectures like Siamese networks,</a:t>
            </a:r>
          </a:p>
          <a:p>
            <a:r>
              <a:rPr lang="en-GB" dirty="0"/>
              <a:t>Video data models, </a:t>
            </a:r>
          </a:p>
          <a:p>
            <a:r>
              <a:rPr lang="en-GB" dirty="0"/>
              <a:t>Etc.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https://istd.sutd.edu.sg/undergraduate/courses/50035-computer-vision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380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Advanced attacks and Defense mechanisms (W5++)</a:t>
            </a:r>
          </a:p>
          <a:p>
            <a:pPr marL="0" indent="0">
              <a:buNone/>
            </a:pPr>
            <a:r>
              <a:rPr lang="en-US" dirty="0"/>
              <a:t>Many more mechanisms when it comes to attacking and defending a Neural Network, e.g. new types of attacks, such as:</a:t>
            </a:r>
          </a:p>
          <a:p>
            <a:r>
              <a:rPr lang="en-US" dirty="0"/>
              <a:t>Poisoning attacks (attempt to poison the dataset so the NN cannot re-train properly, especially if online learning is used),</a:t>
            </a:r>
          </a:p>
          <a:p>
            <a:r>
              <a:rPr lang="en-US" dirty="0"/>
              <a:t>Weights changes (attempt to change a small subset of the weights of the NN to prevent it from working in certain ways),</a:t>
            </a:r>
          </a:p>
          <a:p>
            <a:r>
              <a:rPr lang="en-US" dirty="0"/>
              <a:t>Etc.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https://www.comp.nus.edu.sg/~reza/courses/cs6231/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51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Advanced word embedding and NLP problems (W6++ and W8++)</a:t>
            </a:r>
          </a:p>
          <a:p>
            <a:pPr marL="0" indent="0">
              <a:buNone/>
            </a:pPr>
            <a:r>
              <a:rPr lang="en-US" dirty="0"/>
              <a:t>Many more mechanisms when it comes to embedding and language related problems.</a:t>
            </a:r>
          </a:p>
          <a:p>
            <a:r>
              <a:rPr lang="en-US" dirty="0"/>
              <a:t>E.g. more advanced embeddings</a:t>
            </a:r>
          </a:p>
          <a:p>
            <a:r>
              <a:rPr lang="en-US" dirty="0"/>
              <a:t>Typical tasks in NLP (chatbots, context propagation, sentiment analysis, translation, etc.)</a:t>
            </a:r>
          </a:p>
          <a:p>
            <a:r>
              <a:rPr lang="en-US" dirty="0"/>
              <a:t>Go for the Term 7 NLP course!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https://istd.sutd.edu.sg/undergraduate/courses/50040-natural-language-processing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072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Graph Neural Networks (W9++)</a:t>
            </a:r>
          </a:p>
          <a:p>
            <a:pPr marL="0" indent="0">
              <a:buNone/>
            </a:pPr>
            <a:r>
              <a:rPr lang="en-US" dirty="0"/>
              <a:t>We barely scratched the surface of Graph Theory. If you need to study a new math theory, let it be graph theory!</a:t>
            </a:r>
          </a:p>
          <a:p>
            <a:r>
              <a:rPr lang="en-US" dirty="0"/>
              <a:t>Good graph theory course here: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https://ocw.mit.edu/courses/mathematics/18-217-graph-theory-and-additive-combinatorics-fall-2019/</a:t>
            </a:r>
            <a:endParaRPr lang="en-US" dirty="0"/>
          </a:p>
          <a:p>
            <a:r>
              <a:rPr lang="en-US" dirty="0"/>
              <a:t>More advanced problems and concepts on Graph Neural Networks in lectures 1-9 of course here: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https://www.cs.ox.ac.uk/teaching/courses/2020-2021/advml/</a:t>
            </a:r>
            <a:endParaRPr lang="en-US" dirty="0"/>
          </a:p>
          <a:p>
            <a:endParaRPr lang="en-US" b="1" dirty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495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Graph Neural Networks (W9++)</a:t>
            </a:r>
          </a:p>
          <a:p>
            <a:pPr marL="0" indent="0">
              <a:buNone/>
            </a:pPr>
            <a:r>
              <a:rPr lang="en-US" dirty="0"/>
              <a:t>Also, keep in mind that Neural Networks are graphs…</a:t>
            </a:r>
          </a:p>
          <a:p>
            <a:r>
              <a:rPr lang="en-US" dirty="0"/>
              <a:t>So technically, we could build a Neural Network, which receives another Neural Network as its input…!</a:t>
            </a:r>
          </a:p>
          <a:p>
            <a:r>
              <a:rPr lang="en-US" dirty="0"/>
              <a:t>What could be the uses for such a technique?</a:t>
            </a:r>
          </a:p>
          <a:p>
            <a:r>
              <a:rPr lang="en-US" dirty="0"/>
              <a:t>Meta-learning? (i.e. training an AI to train another AI?!)</a:t>
            </a:r>
            <a:br>
              <a:rPr lang="en-US" dirty="0"/>
            </a:br>
            <a:r>
              <a:rPr lang="en-US" dirty="0">
                <a:hlinkClick r:id="rId2"/>
              </a:rPr>
              <a:t>https://machinelearningmastery.com/meta-learning-in-machine-learning/</a:t>
            </a:r>
            <a:endParaRPr lang="en-US" dirty="0"/>
          </a:p>
          <a:p>
            <a:endParaRPr lang="en-US" dirty="0"/>
          </a:p>
          <a:p>
            <a:endParaRPr lang="en-US" b="1" dirty="0"/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19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5787</TotalTime>
  <Words>3279</Words>
  <Application>Microsoft Office PowerPoint</Application>
  <PresentationFormat>Widescreen</PresentationFormat>
  <Paragraphs>257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50.039 Theory and Practice of Deep Learning W13S1 – End and Review</vt:lpstr>
      <vt:lpstr>Some admin stuff</vt:lpstr>
      <vt:lpstr>So this is the end</vt:lpstr>
      <vt:lpstr>Develop a deeper understanding of…</vt:lpstr>
      <vt:lpstr>On top of everything we have seen…</vt:lpstr>
      <vt:lpstr>Develop a deeper understanding of…</vt:lpstr>
      <vt:lpstr>Develop a deeper understanding of…</vt:lpstr>
      <vt:lpstr>Develop a deeper understanding of…</vt:lpstr>
      <vt:lpstr>Develop a deeper understanding of…</vt:lpstr>
      <vt:lpstr>Develop a deeper understanding of…</vt:lpstr>
      <vt:lpstr>Develop a deeper understanding of…</vt:lpstr>
      <vt:lpstr>Develop a deeper understanding of…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Debates about AGI</vt:lpstr>
      <vt:lpstr>A good pointer: the babyAGI project</vt:lpstr>
      <vt:lpstr>A good pointer: the babyAGI project</vt:lpstr>
      <vt:lpstr>The important message is…</vt:lpstr>
      <vt:lpstr>More importantly</vt:lpstr>
      <vt:lpstr>Add these researchers, companies and research groupes to your watchlist</vt:lpstr>
      <vt:lpstr>Add these researchers, companies and research groupes to your watchlist</vt:lpstr>
      <vt:lpstr>Add these researchers, companies and research groupes to your watchlist</vt:lpstr>
      <vt:lpstr>Add these researchers, companies and research groupes to your watchlist</vt:lpstr>
      <vt:lpstr>Add these researchers, companies and research groupes to your watchlist</vt:lpstr>
      <vt:lpstr>Add these researchers, companies and research groupes to your watchlist</vt:lpstr>
      <vt:lpstr>Also worth subscribing to a few free newsletters about AI/DL</vt:lpstr>
      <vt:lpstr>Cracking the Deep Learning interview</vt:lpstr>
      <vt:lpstr>Cracking the Deep Learning interview</vt:lpstr>
      <vt:lpstr>A quick word on PyTorch 2.0</vt:lpstr>
      <vt:lpstr>A quick word on PyTorch 2.0</vt:lpstr>
      <vt:lpstr>A quick word on PyTorch 2.0</vt:lpstr>
      <vt:lpstr>A quick word on PyTorch 2.0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50.039 Theory and Practice of Deep Learning W8 S1-2-3</dc:title>
  <dc:creator>Matthieu DE MARI</dc:creator>
  <cp:lastModifiedBy>Matthieu DE MARI</cp:lastModifiedBy>
  <cp:revision>284</cp:revision>
  <dcterms:created xsi:type="dcterms:W3CDTF">2021-03-10T09:35:15Z</dcterms:created>
  <dcterms:modified xsi:type="dcterms:W3CDTF">2023-09-27T06:42:27Z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2022-11-14T07:08:44Z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20a27bbf-2662-46f8-8396-19534e2c8fa3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