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377" r:id="rId2"/>
    <p:sldId id="760" r:id="rId3"/>
    <p:sldId id="608" r:id="rId4"/>
    <p:sldId id="757" r:id="rId5"/>
    <p:sldId id="758" r:id="rId6"/>
    <p:sldId id="759" r:id="rId7"/>
    <p:sldId id="257" r:id="rId8"/>
    <p:sldId id="405" r:id="rId9"/>
    <p:sldId id="378" r:id="rId10"/>
    <p:sldId id="406" r:id="rId11"/>
    <p:sldId id="379" r:id="rId12"/>
    <p:sldId id="407" r:id="rId13"/>
    <p:sldId id="408" r:id="rId14"/>
    <p:sldId id="409" r:id="rId15"/>
    <p:sldId id="410" r:id="rId16"/>
    <p:sldId id="411" r:id="rId17"/>
    <p:sldId id="413" r:id="rId18"/>
    <p:sldId id="412" r:id="rId19"/>
    <p:sldId id="414" r:id="rId20"/>
    <p:sldId id="415" r:id="rId21"/>
    <p:sldId id="416" r:id="rId22"/>
    <p:sldId id="417" r:id="rId23"/>
    <p:sldId id="380" r:id="rId24"/>
    <p:sldId id="418" r:id="rId25"/>
    <p:sldId id="419" r:id="rId26"/>
    <p:sldId id="420" r:id="rId27"/>
    <p:sldId id="381" r:id="rId28"/>
    <p:sldId id="421" r:id="rId29"/>
    <p:sldId id="422" r:id="rId30"/>
    <p:sldId id="382" r:id="rId31"/>
    <p:sldId id="423" r:id="rId32"/>
    <p:sldId id="425" r:id="rId33"/>
    <p:sldId id="424" r:id="rId34"/>
    <p:sldId id="426" r:id="rId35"/>
    <p:sldId id="404" r:id="rId36"/>
    <p:sldId id="646" r:id="rId37"/>
    <p:sldId id="383" r:id="rId38"/>
    <p:sldId id="647" r:id="rId39"/>
    <p:sldId id="648" r:id="rId40"/>
    <p:sldId id="649" r:id="rId41"/>
    <p:sldId id="384" r:id="rId42"/>
    <p:sldId id="385" r:id="rId43"/>
    <p:sldId id="650" r:id="rId44"/>
    <p:sldId id="651" r:id="rId45"/>
    <p:sldId id="386" r:id="rId46"/>
    <p:sldId id="652" r:id="rId47"/>
    <p:sldId id="387" r:id="rId48"/>
    <p:sldId id="388" r:id="rId49"/>
    <p:sldId id="389" r:id="rId50"/>
    <p:sldId id="390" r:id="rId51"/>
    <p:sldId id="391" r:id="rId52"/>
    <p:sldId id="392" r:id="rId53"/>
    <p:sldId id="393" r:id="rId54"/>
    <p:sldId id="394" r:id="rId55"/>
    <p:sldId id="395" r:id="rId56"/>
    <p:sldId id="396" r:id="rId57"/>
    <p:sldId id="397" r:id="rId58"/>
    <p:sldId id="398" r:id="rId59"/>
    <p:sldId id="399" r:id="rId60"/>
    <p:sldId id="400" r:id="rId61"/>
    <p:sldId id="401" r:id="rId62"/>
    <p:sldId id="402" r:id="rId63"/>
    <p:sldId id="403" r:id="rId64"/>
    <p:sldId id="346" r:id="rId65"/>
    <p:sldId id="267" r:id="rId66"/>
    <p:sldId id="266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D6D3CB8D-C5FE-4F85-97E1-008DE64A5D47}">
          <p14:sldIdLst>
            <p14:sldId id="377"/>
          </p14:sldIdLst>
        </p14:section>
        <p14:section name="0. Introduction" id="{2FD0FF71-F5FC-4EB7-B2CB-B31E4CBECD79}">
          <p14:sldIdLst>
            <p14:sldId id="760"/>
          </p14:sldIdLst>
        </p14:section>
        <p14:section name="0. Hyperparameter searching" id="{9DF854B9-B1FF-4998-A2D8-9E9AEA42D2D4}">
          <p14:sldIdLst>
            <p14:sldId id="608"/>
            <p14:sldId id="757"/>
            <p14:sldId id="758"/>
            <p14:sldId id="759"/>
            <p14:sldId id="257"/>
          </p14:sldIdLst>
        </p14:section>
        <p14:section name="I.1. The PyTorch framework and its benefits" id="{3DB4E890-7E90-4FB2-B232-A4CA3E58405F}">
          <p14:sldIdLst>
            <p14:sldId id="405"/>
            <p14:sldId id="378"/>
            <p14:sldId id="406"/>
          </p14:sldIdLst>
        </p14:section>
        <p14:section name="I.2. The PyTorch Tensor object" id="{1768638D-70DA-424F-8896-144E38C20B7E}">
          <p14:sldIdLst>
            <p14:sldId id="379"/>
            <p14:sldId id="407"/>
            <p14:sldId id="408"/>
            <p14:sldId id="409"/>
            <p14:sldId id="410"/>
            <p14:sldId id="411"/>
            <p14:sldId id="413"/>
            <p14:sldId id="412"/>
          </p14:sldIdLst>
        </p14:section>
        <p14:section name="I.3. Basic operations on Tensors" id="{D24780B9-223D-471E-BEA1-2E21C247BAE1}">
          <p14:sldIdLst>
            <p14:sldId id="414"/>
            <p14:sldId id="415"/>
            <p14:sldId id="416"/>
            <p14:sldId id="417"/>
            <p14:sldId id="380"/>
            <p14:sldId id="418"/>
            <p14:sldId id="419"/>
            <p14:sldId id="420"/>
          </p14:sldIdLst>
        </p14:section>
        <p14:section name="I.4. A quick note on broadcasting" id="{3C6B118A-E43B-4020-95D5-D22B27E8CE6F}">
          <p14:sldIdLst>
            <p14:sldId id="381"/>
            <p14:sldId id="421"/>
            <p14:sldId id="422"/>
          </p14:sldIdLst>
        </p14:section>
        <p14:section name="I.5. Tensor locations" id="{771AE218-AC06-4FBC-B137-8E732849AA6C}">
          <p14:sldIdLst>
            <p14:sldId id="382"/>
            <p14:sldId id="423"/>
            <p14:sldId id="425"/>
            <p14:sldId id="424"/>
            <p14:sldId id="426"/>
          </p14:sldIdLst>
        </p14:section>
        <p14:section name="I.6. A bit of practice" id="{7E6DFD35-08C1-4CD1-A069-3CEB97555F1B}">
          <p14:sldIdLst>
            <p14:sldId id="404"/>
          </p14:sldIdLst>
        </p14:section>
        <p14:section name="II.1. Converting our model into PyTorch" id="{A7F7FB4A-93A3-4669-8DFC-6DF59244797C}">
          <p14:sldIdLst>
            <p14:sldId id="646"/>
            <p14:sldId id="383"/>
            <p14:sldId id="647"/>
            <p14:sldId id="648"/>
            <p14:sldId id="649"/>
          </p14:sldIdLst>
        </p14:section>
        <p14:section name="II.2. Writing a forward method" id="{EE78A32E-26E9-4654-8BBF-1E279E6C714E}">
          <p14:sldIdLst>
            <p14:sldId id="384"/>
          </p14:sldIdLst>
        </p14:section>
        <p14:section name="II.3. Implementing a loss and accuracy" id="{D114062D-C6B3-459C-BCC8-5DE3703BF52F}">
          <p14:sldIdLst>
            <p14:sldId id="385"/>
            <p14:sldId id="650"/>
            <p14:sldId id="651"/>
          </p14:sldIdLst>
        </p14:section>
        <p14:section name="II.4. Computation times: GPU vs. CPU" id="{66311FC7-18C1-4097-8DBA-A5161CD65364}">
          <p14:sldIdLst>
            <p14:sldId id="386"/>
            <p14:sldId id="652"/>
          </p14:sldIdLst>
        </p14:section>
        <p14:section name="III.1. Autograd the beast" id="{19687F76-71BB-45E7-B8C7-38B1A65DDA6A}">
          <p14:sldIdLst>
            <p14:sldId id="387"/>
          </p14:sldIdLst>
        </p14:section>
        <p14:section name="III.2. Implementing a simple gradient descent" id="{76A3535D-AB29-4E9E-8C0A-231B2FE96A38}">
          <p14:sldIdLst>
            <p14:sldId id="388"/>
          </p14:sldIdLst>
        </p14:section>
        <p14:section name="III.3. Backpropagation and no_grad()" id="{CB5D7E1A-1513-4D06-AD0A-63CEC9F8E7C4}">
          <p14:sldIdLst>
            <p14:sldId id="389"/>
          </p14:sldIdLst>
        </p14:section>
        <p14:section name="IV.1. Losses and Metrics in PyTorch" id="{E2BC7EF5-C7D5-492D-A438-4E9ED9694EF7}">
          <p14:sldIdLst>
            <p14:sldId id="390"/>
          </p14:sldIdLst>
        </p14:section>
        <p14:section name="IV.2. Advanced Optimizers in PyTorch" id="{6BC0117F-1D0C-409A-833E-C7EE3E9502E3}">
          <p14:sldIdLst>
            <p14:sldId id="391"/>
          </p14:sldIdLst>
        </p14:section>
        <p14:section name="IV.3. Revising our Backprop and Train" id="{8B7915C0-3DB5-44B3-8880-9D9BEF380E16}">
          <p14:sldIdLst>
            <p14:sldId id="392"/>
          </p14:sldIdLst>
        </p14:section>
        <p14:section name="V.1. Dataloaders for mini-batches" id="{4E3A828C-E499-48C2-BA63-F36EF42F7E48}">
          <p14:sldIdLst>
            <p14:sldId id="393"/>
          </p14:sldIdLst>
        </p14:section>
        <p14:section name="V.2. Initializers" id="{074E8EDD-F3DA-4195-AAA1-EBB4E429D0DE}">
          <p14:sldIdLst>
            <p14:sldId id="394"/>
          </p14:sldIdLst>
        </p14:section>
        <p14:section name="V.3. Regularization" id="{FC804AC1-DACD-4AFE-AF3D-8D0DC3116991}">
          <p14:sldIdLst>
            <p14:sldId id="395"/>
          </p14:sldIdLst>
        </p14:section>
        <p14:section name="VI.1. Loading Datasets from PyTorch" id="{029F27C1-5003-42D3-8F05-DA9DEB96D345}">
          <p14:sldIdLst>
            <p14:sldId id="396"/>
          </p14:sldIdLst>
        </p14:section>
        <p14:section name="VI.2. Writing a custom Dataset object" id="{10E169D6-B6C7-473D-9387-FE616ABEAF92}">
          <p14:sldIdLst>
            <p14:sldId id="397"/>
          </p14:sldIdLst>
        </p14:section>
        <p14:section name="VI.3. Writing a Custom Dataloader object" id="{A40E12A9-5236-4289-82D5-A3E0185A78F2}">
          <p14:sldIdLst>
            <p14:sldId id="398"/>
          </p14:sldIdLst>
        </p14:section>
        <p14:section name="VII.1. Demo - A multi-classification task" id="{8C55ED7A-A682-4B9E-8418-647BCC6E8F0F}">
          <p14:sldIdLst>
            <p14:sldId id="399"/>
          </p14:sldIdLst>
        </p14:section>
        <p14:section name="VII.2. Demo - Implementing the forward method" id="{5AC1EE76-9E14-486C-96FA-03FA5B870426}">
          <p14:sldIdLst>
            <p14:sldId id="400"/>
          </p14:sldIdLst>
        </p14:section>
        <p14:section name="VII.3. Demo - Writing custom Layers and Blocks" id="{F7361A3F-5077-458D-B652-9816D9CE48F5}">
          <p14:sldIdLst>
            <p14:sldId id="401"/>
          </p14:sldIdLst>
        </p14:section>
        <p14:section name="VII.4. Demo - Cross Entropy function extension" id="{D15E91CF-E527-45F6-9837-5D5BFB3B5CF7}">
          <p14:sldIdLst>
            <p14:sldId id="402"/>
          </p14:sldIdLst>
        </p14:section>
        <p14:section name="VII.5. Demo - Training a Deep Neural Network" id="{477257E7-571E-4412-9E06-E0B848366484}">
          <p14:sldIdLst>
            <p14:sldId id="403"/>
          </p14:sldIdLst>
        </p14:section>
        <p14:section name="Conclusion" id="{09807B6E-2B76-45C8-B103-96D5021B68A6}">
          <p14:sldIdLst>
            <p14:sldId id="346"/>
          </p14:sldIdLst>
        </p14:section>
        <p14:section name="References and watchlist" id="{217B8593-1CA5-408D-B198-A5E6ACAB5948}">
          <p14:sldIdLst>
            <p14:sldId id="267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FDBEB2-E663-41FC-8A3C-AC79657DF6AB}" v="27" dt="2023-02-03T07:27:21.1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292" autoAdjust="0"/>
  </p:normalViewPr>
  <p:slideViewPr>
    <p:cSldViewPr snapToGrid="0">
      <p:cViewPr varScale="1">
        <p:scale>
          <a:sx n="122" d="100"/>
          <a:sy n="122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eu De Mari" userId="dfb708c9-d8dc-439f-9a3b-c772bf4a311c" providerId="ADAL" clId="{D2FDBEB2-E663-41FC-8A3C-AC79657DF6AB}"/>
    <pc:docChg chg="undo custSel addSld delSld modSld sldOrd addSection modSection">
      <pc:chgData name="Matthieu De Mari" userId="dfb708c9-d8dc-439f-9a3b-c772bf4a311c" providerId="ADAL" clId="{D2FDBEB2-E663-41FC-8A3C-AC79657DF6AB}" dt="2023-02-03T07:27:29.638" v="3780" actId="680"/>
      <pc:docMkLst>
        <pc:docMk/>
      </pc:docMkLst>
      <pc:sldChg chg="modSp mod">
        <pc:chgData name="Matthieu De Mari" userId="dfb708c9-d8dc-439f-9a3b-c772bf4a311c" providerId="ADAL" clId="{D2FDBEB2-E663-41FC-8A3C-AC79657DF6AB}" dt="2023-01-31T09:38:27.909" v="1" actId="20577"/>
        <pc:sldMkLst>
          <pc:docMk/>
          <pc:sldMk cId="3442501962" sldId="257"/>
        </pc:sldMkLst>
        <pc:spChg chg="mod">
          <ac:chgData name="Matthieu De Mari" userId="dfb708c9-d8dc-439f-9a3b-c772bf4a311c" providerId="ADAL" clId="{D2FDBEB2-E663-41FC-8A3C-AC79657DF6AB}" dt="2023-01-31T09:38:27.909" v="1" actId="20577"/>
          <ac:spMkLst>
            <pc:docMk/>
            <pc:sldMk cId="3442501962" sldId="257"/>
            <ac:spMk id="2" creationId="{49D40417-A4D3-4CE8-96E7-708E2439AE7B}"/>
          </ac:spMkLst>
        </pc:spChg>
      </pc:sldChg>
      <pc:sldChg chg="modSp mod">
        <pc:chgData name="Matthieu De Mari" userId="dfb708c9-d8dc-439f-9a3b-c772bf4a311c" providerId="ADAL" clId="{D2FDBEB2-E663-41FC-8A3C-AC79657DF6AB}" dt="2023-01-31T09:38:33.645" v="7" actId="20577"/>
        <pc:sldMkLst>
          <pc:docMk/>
          <pc:sldMk cId="1036081419" sldId="346"/>
        </pc:sldMkLst>
        <pc:spChg chg="mod">
          <ac:chgData name="Matthieu De Mari" userId="dfb708c9-d8dc-439f-9a3b-c772bf4a311c" providerId="ADAL" clId="{D2FDBEB2-E663-41FC-8A3C-AC79657DF6AB}" dt="2023-01-31T09:38:33.645" v="7" actId="20577"/>
          <ac:spMkLst>
            <pc:docMk/>
            <pc:sldMk cId="1036081419" sldId="346"/>
            <ac:spMk id="2" creationId="{11A08BA8-9DEC-4471-8590-434E8D8BB4A0}"/>
          </ac:spMkLst>
        </pc:spChg>
      </pc:sldChg>
      <pc:sldChg chg="modSp mod">
        <pc:chgData name="Matthieu De Mari" userId="dfb708c9-d8dc-439f-9a3b-c772bf4a311c" providerId="ADAL" clId="{D2FDBEB2-E663-41FC-8A3C-AC79657DF6AB}" dt="2023-01-31T09:39:03.009" v="70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D2FDBEB2-E663-41FC-8A3C-AC79657DF6AB}" dt="2023-01-31T09:39:03.009" v="70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addSp delSp modSp new mod modClrScheme chgLayout">
        <pc:chgData name="Matthieu De Mari" userId="dfb708c9-d8dc-439f-9a3b-c772bf4a311c" providerId="ADAL" clId="{D2FDBEB2-E663-41FC-8A3C-AC79657DF6AB}" dt="2023-02-03T06:08:42.324" v="707" actId="20577"/>
        <pc:sldMkLst>
          <pc:docMk/>
          <pc:sldMk cId="380766058" sldId="378"/>
        </pc:sldMkLst>
        <pc:spChg chg="del mod ord">
          <ac:chgData name="Matthieu De Mari" userId="dfb708c9-d8dc-439f-9a3b-c772bf4a311c" providerId="ADAL" clId="{D2FDBEB2-E663-41FC-8A3C-AC79657DF6AB}" dt="2023-02-03T06:04:00.097" v="327" actId="700"/>
          <ac:spMkLst>
            <pc:docMk/>
            <pc:sldMk cId="380766058" sldId="378"/>
            <ac:spMk id="2" creationId="{994AE3DB-EF76-E311-EBF2-7EA1ECA377EA}"/>
          </ac:spMkLst>
        </pc:spChg>
        <pc:spChg chg="mod ord">
          <ac:chgData name="Matthieu De Mari" userId="dfb708c9-d8dc-439f-9a3b-c772bf4a311c" providerId="ADAL" clId="{D2FDBEB2-E663-41FC-8A3C-AC79657DF6AB}" dt="2023-02-03T06:08:30.465" v="663" actId="20577"/>
          <ac:spMkLst>
            <pc:docMk/>
            <pc:sldMk cId="380766058" sldId="378"/>
            <ac:spMk id="3" creationId="{65399E50-9E84-8D67-B55F-073C06C3D10E}"/>
          </ac:spMkLst>
        </pc:spChg>
        <pc:spChg chg="add mod ord">
          <ac:chgData name="Matthieu De Mari" userId="dfb708c9-d8dc-439f-9a3b-c772bf4a311c" providerId="ADAL" clId="{D2FDBEB2-E663-41FC-8A3C-AC79657DF6AB}" dt="2023-02-03T06:08:42.324" v="707" actId="20577"/>
          <ac:spMkLst>
            <pc:docMk/>
            <pc:sldMk cId="380766058" sldId="378"/>
            <ac:spMk id="4" creationId="{0DC6A3F0-334F-9B7D-CECA-321756F77DD7}"/>
          </ac:spMkLst>
        </pc:spChg>
        <pc:spChg chg="add mod ord">
          <ac:chgData name="Matthieu De Mari" userId="dfb708c9-d8dc-439f-9a3b-c772bf4a311c" providerId="ADAL" clId="{D2FDBEB2-E663-41FC-8A3C-AC79657DF6AB}" dt="2023-02-03T06:07:40.631" v="545" actId="27636"/>
          <ac:spMkLst>
            <pc:docMk/>
            <pc:sldMk cId="380766058" sldId="378"/>
            <ac:spMk id="5" creationId="{E85979EA-F014-A9DE-13D1-EA9A2099FCA3}"/>
          </ac:spMkLst>
        </pc:spChg>
      </pc:sldChg>
      <pc:sldChg chg="addSp delSp modSp new mod modClrScheme chgLayout">
        <pc:chgData name="Matthieu De Mari" userId="dfb708c9-d8dc-439f-9a3b-c772bf4a311c" providerId="ADAL" clId="{D2FDBEB2-E663-41FC-8A3C-AC79657DF6AB}" dt="2023-02-03T06:12:18.186" v="801" actId="1076"/>
        <pc:sldMkLst>
          <pc:docMk/>
          <pc:sldMk cId="1970187575" sldId="379"/>
        </pc:sldMkLst>
        <pc:spChg chg="del mod ord">
          <ac:chgData name="Matthieu De Mari" userId="dfb708c9-d8dc-439f-9a3b-c772bf4a311c" providerId="ADAL" clId="{D2FDBEB2-E663-41FC-8A3C-AC79657DF6AB}" dt="2023-02-03T06:09:52.530" v="721" actId="700"/>
          <ac:spMkLst>
            <pc:docMk/>
            <pc:sldMk cId="1970187575" sldId="379"/>
            <ac:spMk id="2" creationId="{8E8C2158-1B5F-49B1-EFBA-C654B2C7E327}"/>
          </ac:spMkLst>
        </pc:spChg>
        <pc:spChg chg="del mod ord">
          <ac:chgData name="Matthieu De Mari" userId="dfb708c9-d8dc-439f-9a3b-c772bf4a311c" providerId="ADAL" clId="{D2FDBEB2-E663-41FC-8A3C-AC79657DF6AB}" dt="2023-02-03T06:09:52.530" v="721" actId="700"/>
          <ac:spMkLst>
            <pc:docMk/>
            <pc:sldMk cId="1970187575" sldId="379"/>
            <ac:spMk id="3" creationId="{350410A3-AA46-4D57-BBE4-7C2245269B80}"/>
          </ac:spMkLst>
        </pc:spChg>
        <pc:spChg chg="add mod ord">
          <ac:chgData name="Matthieu De Mari" userId="dfb708c9-d8dc-439f-9a3b-c772bf4a311c" providerId="ADAL" clId="{D2FDBEB2-E663-41FC-8A3C-AC79657DF6AB}" dt="2023-02-03T06:09:56.595" v="738" actId="20577"/>
          <ac:spMkLst>
            <pc:docMk/>
            <pc:sldMk cId="1970187575" sldId="379"/>
            <ac:spMk id="4" creationId="{35AF26F8-A3EF-1DA4-0F08-821904720C49}"/>
          </ac:spMkLst>
        </pc:spChg>
        <pc:spChg chg="add mod ord">
          <ac:chgData name="Matthieu De Mari" userId="dfb708c9-d8dc-439f-9a3b-c772bf4a311c" providerId="ADAL" clId="{D2FDBEB2-E663-41FC-8A3C-AC79657DF6AB}" dt="2023-02-03T06:11:03.285" v="798" actId="20577"/>
          <ac:spMkLst>
            <pc:docMk/>
            <pc:sldMk cId="1970187575" sldId="379"/>
            <ac:spMk id="5" creationId="{DF664FFA-9452-2803-1619-F2562904679D}"/>
          </ac:spMkLst>
        </pc:spChg>
        <pc:spChg chg="add del mod ord">
          <ac:chgData name="Matthieu De Mari" userId="dfb708c9-d8dc-439f-9a3b-c772bf4a311c" providerId="ADAL" clId="{D2FDBEB2-E663-41FC-8A3C-AC79657DF6AB}" dt="2023-02-03T06:11:06.947" v="799" actId="478"/>
          <ac:spMkLst>
            <pc:docMk/>
            <pc:sldMk cId="1970187575" sldId="379"/>
            <ac:spMk id="6" creationId="{54FAFB93-0158-7B14-C177-779BCF8BEC15}"/>
          </ac:spMkLst>
        </pc:spChg>
        <pc:picChg chg="add mod">
          <ac:chgData name="Matthieu De Mari" userId="dfb708c9-d8dc-439f-9a3b-c772bf4a311c" providerId="ADAL" clId="{D2FDBEB2-E663-41FC-8A3C-AC79657DF6AB}" dt="2023-02-03T06:12:18.186" v="801" actId="1076"/>
          <ac:picMkLst>
            <pc:docMk/>
            <pc:sldMk cId="1970187575" sldId="379"/>
            <ac:picMk id="8" creationId="{38396DA0-ACDE-2CF1-5318-A812A302B91F}"/>
          </ac:picMkLst>
        </pc:picChg>
      </pc:sldChg>
      <pc:sldChg chg="addSp delSp modSp new mod modClrScheme chgLayout">
        <pc:chgData name="Matthieu De Mari" userId="dfb708c9-d8dc-439f-9a3b-c772bf4a311c" providerId="ADAL" clId="{D2FDBEB2-E663-41FC-8A3C-AC79657DF6AB}" dt="2023-02-03T06:39:40.751" v="2139" actId="207"/>
        <pc:sldMkLst>
          <pc:docMk/>
          <pc:sldMk cId="2100436947" sldId="380"/>
        </pc:sldMkLst>
        <pc:spChg chg="mod ord">
          <ac:chgData name="Matthieu De Mari" userId="dfb708c9-d8dc-439f-9a3b-c772bf4a311c" providerId="ADAL" clId="{D2FDBEB2-E663-41FC-8A3C-AC79657DF6AB}" dt="2023-02-03T06:36:43.027" v="1970" actId="700"/>
          <ac:spMkLst>
            <pc:docMk/>
            <pc:sldMk cId="2100436947" sldId="380"/>
            <ac:spMk id="2" creationId="{77126354-C35C-9E58-34D0-5861FBC9E6D5}"/>
          </ac:spMkLst>
        </pc:spChg>
        <pc:spChg chg="del mod ord">
          <ac:chgData name="Matthieu De Mari" userId="dfb708c9-d8dc-439f-9a3b-c772bf4a311c" providerId="ADAL" clId="{D2FDBEB2-E663-41FC-8A3C-AC79657DF6AB}" dt="2023-02-03T06:36:43.027" v="1970" actId="700"/>
          <ac:spMkLst>
            <pc:docMk/>
            <pc:sldMk cId="2100436947" sldId="380"/>
            <ac:spMk id="3" creationId="{AE633EF7-FE8D-5712-4111-81D6DAA3DCD5}"/>
          </ac:spMkLst>
        </pc:spChg>
        <pc:spChg chg="add mod ord">
          <ac:chgData name="Matthieu De Mari" userId="dfb708c9-d8dc-439f-9a3b-c772bf4a311c" providerId="ADAL" clId="{D2FDBEB2-E663-41FC-8A3C-AC79657DF6AB}" dt="2023-02-03T06:39:40.751" v="2139" actId="207"/>
          <ac:spMkLst>
            <pc:docMk/>
            <pc:sldMk cId="2100436947" sldId="380"/>
            <ac:spMk id="4" creationId="{11F8287B-68F9-6307-9899-F1C2672A4FC6}"/>
          </ac:spMkLst>
        </pc:spChg>
        <pc:spChg chg="add del mod ord">
          <ac:chgData name="Matthieu De Mari" userId="dfb708c9-d8dc-439f-9a3b-c772bf4a311c" providerId="ADAL" clId="{D2FDBEB2-E663-41FC-8A3C-AC79657DF6AB}" dt="2023-02-03T06:37:09.502" v="1971" actId="478"/>
          <ac:spMkLst>
            <pc:docMk/>
            <pc:sldMk cId="2100436947" sldId="380"/>
            <ac:spMk id="5" creationId="{446D88DD-65EC-951A-F5A9-40ABB1237F28}"/>
          </ac:spMkLst>
        </pc:spChg>
        <pc:picChg chg="add del mod">
          <ac:chgData name="Matthieu De Mari" userId="dfb708c9-d8dc-439f-9a3b-c772bf4a311c" providerId="ADAL" clId="{D2FDBEB2-E663-41FC-8A3C-AC79657DF6AB}" dt="2023-02-03T06:38:23.552" v="2051" actId="478"/>
          <ac:picMkLst>
            <pc:docMk/>
            <pc:sldMk cId="2100436947" sldId="380"/>
            <ac:picMk id="7" creationId="{93AE3261-9FCE-E201-2461-9CBC53BDD1C6}"/>
          </ac:picMkLst>
        </pc:picChg>
        <pc:picChg chg="add mod modCrop">
          <ac:chgData name="Matthieu De Mari" userId="dfb708c9-d8dc-439f-9a3b-c772bf4a311c" providerId="ADAL" clId="{D2FDBEB2-E663-41FC-8A3C-AC79657DF6AB}" dt="2023-02-03T06:38:45.501" v="2060" actId="1076"/>
          <ac:picMkLst>
            <pc:docMk/>
            <pc:sldMk cId="2100436947" sldId="380"/>
            <ac:picMk id="9" creationId="{56F683A9-058D-AF33-0AA8-27120C94D3E3}"/>
          </ac:picMkLst>
        </pc:picChg>
        <pc:picChg chg="add mod">
          <ac:chgData name="Matthieu De Mari" userId="dfb708c9-d8dc-439f-9a3b-c772bf4a311c" providerId="ADAL" clId="{D2FDBEB2-E663-41FC-8A3C-AC79657DF6AB}" dt="2023-02-03T06:38:40.424" v="2056" actId="1076"/>
          <ac:picMkLst>
            <pc:docMk/>
            <pc:sldMk cId="2100436947" sldId="380"/>
            <ac:picMk id="11" creationId="{546EFE0C-C1D6-FB5D-CFDC-E9D49F2BEFDE}"/>
          </ac:picMkLst>
        </pc:picChg>
      </pc:sldChg>
      <pc:sldChg chg="addSp modSp new mod modClrScheme chgLayout">
        <pc:chgData name="Matthieu De Mari" userId="dfb708c9-d8dc-439f-9a3b-c772bf4a311c" providerId="ADAL" clId="{D2FDBEB2-E663-41FC-8A3C-AC79657DF6AB}" dt="2023-02-03T06:43:16.501" v="2260" actId="20577"/>
        <pc:sldMkLst>
          <pc:docMk/>
          <pc:sldMk cId="3251402422" sldId="381"/>
        </pc:sldMkLst>
        <pc:spChg chg="mod ord">
          <ac:chgData name="Matthieu De Mari" userId="dfb708c9-d8dc-439f-9a3b-c772bf4a311c" providerId="ADAL" clId="{D2FDBEB2-E663-41FC-8A3C-AC79657DF6AB}" dt="2023-02-03T06:42:51.710" v="2241" actId="700"/>
          <ac:spMkLst>
            <pc:docMk/>
            <pc:sldMk cId="3251402422" sldId="381"/>
            <ac:spMk id="2" creationId="{D5C2C212-E261-A521-5A07-4F79BEE7D615}"/>
          </ac:spMkLst>
        </pc:spChg>
        <pc:spChg chg="mod ord">
          <ac:chgData name="Matthieu De Mari" userId="dfb708c9-d8dc-439f-9a3b-c772bf4a311c" providerId="ADAL" clId="{D2FDBEB2-E663-41FC-8A3C-AC79657DF6AB}" dt="2023-02-03T06:43:16.501" v="2260" actId="20577"/>
          <ac:spMkLst>
            <pc:docMk/>
            <pc:sldMk cId="3251402422" sldId="381"/>
            <ac:spMk id="3" creationId="{EB875A09-F649-0453-782D-77AD08503234}"/>
          </ac:spMkLst>
        </pc:spChg>
        <pc:spChg chg="add mod ord">
          <ac:chgData name="Matthieu De Mari" userId="dfb708c9-d8dc-439f-9a3b-c772bf4a311c" providerId="ADAL" clId="{D2FDBEB2-E663-41FC-8A3C-AC79657DF6AB}" dt="2023-02-03T06:43:05.116" v="2258" actId="20577"/>
          <ac:spMkLst>
            <pc:docMk/>
            <pc:sldMk cId="3251402422" sldId="381"/>
            <ac:spMk id="4" creationId="{953DB814-D545-5828-A2A0-FEEF73BDC2D8}"/>
          </ac:spMkLst>
        </pc:spChg>
      </pc:sldChg>
      <pc:sldChg chg="addSp delSp modSp new mod modClrScheme chgLayout">
        <pc:chgData name="Matthieu De Mari" userId="dfb708c9-d8dc-439f-9a3b-c772bf4a311c" providerId="ADAL" clId="{D2FDBEB2-E663-41FC-8A3C-AC79657DF6AB}" dt="2023-02-03T06:48:14.770" v="2345" actId="14100"/>
        <pc:sldMkLst>
          <pc:docMk/>
          <pc:sldMk cId="1017635827" sldId="382"/>
        </pc:sldMkLst>
        <pc:spChg chg="mod ord">
          <ac:chgData name="Matthieu De Mari" userId="dfb708c9-d8dc-439f-9a3b-c772bf4a311c" providerId="ADAL" clId="{D2FDBEB2-E663-41FC-8A3C-AC79657DF6AB}" dt="2023-02-03T06:45:47.810" v="2310" actId="700"/>
          <ac:spMkLst>
            <pc:docMk/>
            <pc:sldMk cId="1017635827" sldId="382"/>
            <ac:spMk id="2" creationId="{C3F2713C-FE07-816E-6FFD-E2674D11721D}"/>
          </ac:spMkLst>
        </pc:spChg>
        <pc:spChg chg="mod ord">
          <ac:chgData name="Matthieu De Mari" userId="dfb708c9-d8dc-439f-9a3b-c772bf4a311c" providerId="ADAL" clId="{D2FDBEB2-E663-41FC-8A3C-AC79657DF6AB}" dt="2023-02-03T06:47:20.609" v="2338"/>
          <ac:spMkLst>
            <pc:docMk/>
            <pc:sldMk cId="1017635827" sldId="382"/>
            <ac:spMk id="3" creationId="{FA1F1CE6-06FF-6DD6-265C-39A26CC7DB57}"/>
          </ac:spMkLst>
        </pc:spChg>
        <pc:spChg chg="add del mod ord">
          <ac:chgData name="Matthieu De Mari" userId="dfb708c9-d8dc-439f-9a3b-c772bf4a311c" providerId="ADAL" clId="{D2FDBEB2-E663-41FC-8A3C-AC79657DF6AB}" dt="2023-02-03T06:45:33.252" v="2308" actId="478"/>
          <ac:spMkLst>
            <pc:docMk/>
            <pc:sldMk cId="1017635827" sldId="382"/>
            <ac:spMk id="4" creationId="{5843D25B-9D04-4D41-556D-2F94CE141136}"/>
          </ac:spMkLst>
        </pc:spChg>
        <pc:spChg chg="add del mod ord">
          <ac:chgData name="Matthieu De Mari" userId="dfb708c9-d8dc-439f-9a3b-c772bf4a311c" providerId="ADAL" clId="{D2FDBEB2-E663-41FC-8A3C-AC79657DF6AB}" dt="2023-02-03T06:47:23.986" v="2339" actId="478"/>
          <ac:spMkLst>
            <pc:docMk/>
            <pc:sldMk cId="1017635827" sldId="382"/>
            <ac:spMk id="5" creationId="{9CC08854-D3E9-2AA4-3B21-DA2728469A18}"/>
          </ac:spMkLst>
        </pc:spChg>
        <pc:picChg chg="add mod">
          <ac:chgData name="Matthieu De Mari" userId="dfb708c9-d8dc-439f-9a3b-c772bf4a311c" providerId="ADAL" clId="{D2FDBEB2-E663-41FC-8A3C-AC79657DF6AB}" dt="2023-02-03T06:48:14.770" v="2345" actId="14100"/>
          <ac:picMkLst>
            <pc:docMk/>
            <pc:sldMk cId="1017635827" sldId="382"/>
            <ac:picMk id="7" creationId="{6AF5739C-A62C-69DB-A2FB-542D29AC8C09}"/>
          </ac:picMkLst>
        </pc:picChg>
      </pc:sldChg>
      <pc:sldChg chg="modSp new mod">
        <pc:chgData name="Matthieu De Mari" userId="dfb708c9-d8dc-439f-9a3b-c772bf4a311c" providerId="ADAL" clId="{D2FDBEB2-E663-41FC-8A3C-AC79657DF6AB}" dt="2023-02-03T07:03:32.616" v="2650" actId="20577"/>
        <pc:sldMkLst>
          <pc:docMk/>
          <pc:sldMk cId="1921397945" sldId="383"/>
        </pc:sldMkLst>
        <pc:spChg chg="mod">
          <ac:chgData name="Matthieu De Mari" userId="dfb708c9-d8dc-439f-9a3b-c772bf4a311c" providerId="ADAL" clId="{D2FDBEB2-E663-41FC-8A3C-AC79657DF6AB}" dt="2023-02-03T07:03:08.764" v="2609" actId="20577"/>
          <ac:spMkLst>
            <pc:docMk/>
            <pc:sldMk cId="1921397945" sldId="383"/>
            <ac:spMk id="2" creationId="{FBC36228-8F7A-1389-12CE-514215337F1A}"/>
          </ac:spMkLst>
        </pc:spChg>
        <pc:spChg chg="mod">
          <ac:chgData name="Matthieu De Mari" userId="dfb708c9-d8dc-439f-9a3b-c772bf4a311c" providerId="ADAL" clId="{D2FDBEB2-E663-41FC-8A3C-AC79657DF6AB}" dt="2023-02-03T07:03:32.616" v="2650" actId="20577"/>
          <ac:spMkLst>
            <pc:docMk/>
            <pc:sldMk cId="1921397945" sldId="383"/>
            <ac:spMk id="3" creationId="{4E3EB5A2-1EBE-6555-85E5-4CA6DEF3845D}"/>
          </ac:spMkLst>
        </pc:spChg>
      </pc:sldChg>
      <pc:sldChg chg="addSp delSp modSp new mod modClrScheme chgLayout">
        <pc:chgData name="Matthieu De Mari" userId="dfb708c9-d8dc-439f-9a3b-c772bf4a311c" providerId="ADAL" clId="{D2FDBEB2-E663-41FC-8A3C-AC79657DF6AB}" dt="2023-02-03T07:14:26.983" v="3289" actId="1076"/>
        <pc:sldMkLst>
          <pc:docMk/>
          <pc:sldMk cId="1420298135" sldId="384"/>
        </pc:sldMkLst>
        <pc:spChg chg="del mod ord">
          <ac:chgData name="Matthieu De Mari" userId="dfb708c9-d8dc-439f-9a3b-c772bf4a311c" providerId="ADAL" clId="{D2FDBEB2-E663-41FC-8A3C-AC79657DF6AB}" dt="2023-02-03T07:12:40.970" v="3218" actId="700"/>
          <ac:spMkLst>
            <pc:docMk/>
            <pc:sldMk cId="1420298135" sldId="384"/>
            <ac:spMk id="2" creationId="{857AA423-E77E-C7F5-72AD-FB7701923EB9}"/>
          </ac:spMkLst>
        </pc:spChg>
        <pc:spChg chg="del mod ord">
          <ac:chgData name="Matthieu De Mari" userId="dfb708c9-d8dc-439f-9a3b-c772bf4a311c" providerId="ADAL" clId="{D2FDBEB2-E663-41FC-8A3C-AC79657DF6AB}" dt="2023-02-03T07:12:40.970" v="3218" actId="700"/>
          <ac:spMkLst>
            <pc:docMk/>
            <pc:sldMk cId="1420298135" sldId="384"/>
            <ac:spMk id="3" creationId="{E9F46571-05A8-834D-E8F0-712DFB2A1C4F}"/>
          </ac:spMkLst>
        </pc:spChg>
        <pc:spChg chg="add mod ord">
          <ac:chgData name="Matthieu De Mari" userId="dfb708c9-d8dc-439f-9a3b-c772bf4a311c" providerId="ADAL" clId="{D2FDBEB2-E663-41FC-8A3C-AC79657DF6AB}" dt="2023-02-03T07:13:50.287" v="3286" actId="700"/>
          <ac:spMkLst>
            <pc:docMk/>
            <pc:sldMk cId="1420298135" sldId="384"/>
            <ac:spMk id="4" creationId="{42595458-81E2-940F-A3E9-22F09182BCC3}"/>
          </ac:spMkLst>
        </pc:spChg>
        <pc:spChg chg="add mod ord">
          <ac:chgData name="Matthieu De Mari" userId="dfb708c9-d8dc-439f-9a3b-c772bf4a311c" providerId="ADAL" clId="{D2FDBEB2-E663-41FC-8A3C-AC79657DF6AB}" dt="2023-02-03T07:13:50.287" v="3286" actId="700"/>
          <ac:spMkLst>
            <pc:docMk/>
            <pc:sldMk cId="1420298135" sldId="384"/>
            <ac:spMk id="5" creationId="{CBDF5152-8165-F342-BDF9-7CF1D911D8E8}"/>
          </ac:spMkLst>
        </pc:spChg>
        <pc:spChg chg="add del mod ord">
          <ac:chgData name="Matthieu De Mari" userId="dfb708c9-d8dc-439f-9a3b-c772bf4a311c" providerId="ADAL" clId="{D2FDBEB2-E663-41FC-8A3C-AC79657DF6AB}" dt="2023-02-03T07:12:55.925" v="3280" actId="478"/>
          <ac:spMkLst>
            <pc:docMk/>
            <pc:sldMk cId="1420298135" sldId="384"/>
            <ac:spMk id="6" creationId="{48565126-CF1C-6D7E-4E25-0531902FF4E8}"/>
          </ac:spMkLst>
        </pc:spChg>
        <pc:picChg chg="add mod">
          <ac:chgData name="Matthieu De Mari" userId="dfb708c9-d8dc-439f-9a3b-c772bf4a311c" providerId="ADAL" clId="{D2FDBEB2-E663-41FC-8A3C-AC79657DF6AB}" dt="2023-02-03T07:14:26.983" v="3289" actId="1076"/>
          <ac:picMkLst>
            <pc:docMk/>
            <pc:sldMk cId="1420298135" sldId="384"/>
            <ac:picMk id="8" creationId="{0A7C372F-E912-DE4A-4DF1-EE8281CE0024}"/>
          </ac:picMkLst>
        </pc:picChg>
      </pc:sldChg>
      <pc:sldChg chg="addSp modSp new mod">
        <pc:chgData name="Matthieu De Mari" userId="dfb708c9-d8dc-439f-9a3b-c772bf4a311c" providerId="ADAL" clId="{D2FDBEB2-E663-41FC-8A3C-AC79657DF6AB}" dt="2023-02-03T07:18:39.637" v="3571" actId="20577"/>
        <pc:sldMkLst>
          <pc:docMk/>
          <pc:sldMk cId="2560511070" sldId="385"/>
        </pc:sldMkLst>
        <pc:spChg chg="mod">
          <ac:chgData name="Matthieu De Mari" userId="dfb708c9-d8dc-439f-9a3b-c772bf4a311c" providerId="ADAL" clId="{D2FDBEB2-E663-41FC-8A3C-AC79657DF6AB}" dt="2023-02-03T07:15:26.249" v="3350" actId="20577"/>
          <ac:spMkLst>
            <pc:docMk/>
            <pc:sldMk cId="2560511070" sldId="385"/>
            <ac:spMk id="2" creationId="{D7697535-1088-B797-5883-502EDFA1C675}"/>
          </ac:spMkLst>
        </pc:spChg>
        <pc:spChg chg="mod">
          <ac:chgData name="Matthieu De Mari" userId="dfb708c9-d8dc-439f-9a3b-c772bf4a311c" providerId="ADAL" clId="{D2FDBEB2-E663-41FC-8A3C-AC79657DF6AB}" dt="2023-02-03T07:18:39.637" v="3571" actId="20577"/>
          <ac:spMkLst>
            <pc:docMk/>
            <pc:sldMk cId="2560511070" sldId="385"/>
            <ac:spMk id="3" creationId="{BA745D00-1AA4-E710-F652-A7E165C17CC6}"/>
          </ac:spMkLst>
        </pc:spChg>
        <pc:picChg chg="add mod">
          <ac:chgData name="Matthieu De Mari" userId="dfb708c9-d8dc-439f-9a3b-c772bf4a311c" providerId="ADAL" clId="{D2FDBEB2-E663-41FC-8A3C-AC79657DF6AB}" dt="2023-02-03T07:17:11.091" v="3566" actId="14100"/>
          <ac:picMkLst>
            <pc:docMk/>
            <pc:sldMk cId="2560511070" sldId="385"/>
            <ac:picMk id="5" creationId="{D46F7538-0929-9C7F-4437-2EFA2BF34CB6}"/>
          </ac:picMkLst>
        </pc:picChg>
      </pc:sldChg>
      <pc:sldChg chg="addSp delSp modSp new mod modClrScheme chgLayout">
        <pc:chgData name="Matthieu De Mari" userId="dfb708c9-d8dc-439f-9a3b-c772bf4a311c" providerId="ADAL" clId="{D2FDBEB2-E663-41FC-8A3C-AC79657DF6AB}" dt="2023-02-03T07:24:21.886" v="3777" actId="20577"/>
        <pc:sldMkLst>
          <pc:docMk/>
          <pc:sldMk cId="1116470923" sldId="386"/>
        </pc:sldMkLst>
        <pc:spChg chg="mod ord">
          <ac:chgData name="Matthieu De Mari" userId="dfb708c9-d8dc-439f-9a3b-c772bf4a311c" providerId="ADAL" clId="{D2FDBEB2-E663-41FC-8A3C-AC79657DF6AB}" dt="2023-02-03T07:22:34.358" v="3703" actId="700"/>
          <ac:spMkLst>
            <pc:docMk/>
            <pc:sldMk cId="1116470923" sldId="386"/>
            <ac:spMk id="2" creationId="{FBBD2A6B-552C-9A92-9B5D-5DB897023119}"/>
          </ac:spMkLst>
        </pc:spChg>
        <pc:spChg chg="mod ord">
          <ac:chgData name="Matthieu De Mari" userId="dfb708c9-d8dc-439f-9a3b-c772bf4a311c" providerId="ADAL" clId="{D2FDBEB2-E663-41FC-8A3C-AC79657DF6AB}" dt="2023-02-03T07:24:21.886" v="3777" actId="20577"/>
          <ac:spMkLst>
            <pc:docMk/>
            <pc:sldMk cId="1116470923" sldId="386"/>
            <ac:spMk id="3" creationId="{44608F03-1D5E-5E62-5A70-1B8EB17DF397}"/>
          </ac:spMkLst>
        </pc:spChg>
        <pc:spChg chg="add del mod ord">
          <ac:chgData name="Matthieu De Mari" userId="dfb708c9-d8dc-439f-9a3b-c772bf4a311c" providerId="ADAL" clId="{D2FDBEB2-E663-41FC-8A3C-AC79657DF6AB}" dt="2023-02-03T07:21:20.198" v="3685" actId="478"/>
          <ac:spMkLst>
            <pc:docMk/>
            <pc:sldMk cId="1116470923" sldId="386"/>
            <ac:spMk id="4" creationId="{34F51327-852F-2DAF-82BD-5E83C4E5CD85}"/>
          </ac:spMkLst>
        </pc:spChg>
        <pc:picChg chg="add del mod">
          <ac:chgData name="Matthieu De Mari" userId="dfb708c9-d8dc-439f-9a3b-c772bf4a311c" providerId="ADAL" clId="{D2FDBEB2-E663-41FC-8A3C-AC79657DF6AB}" dt="2023-02-03T07:22:36.067" v="3704" actId="478"/>
          <ac:picMkLst>
            <pc:docMk/>
            <pc:sldMk cId="1116470923" sldId="386"/>
            <ac:picMk id="6" creationId="{E646E1A0-EF8B-8076-F40B-06546F4B9B9C}"/>
          </ac:picMkLst>
        </pc:picChg>
        <pc:picChg chg="add mod">
          <ac:chgData name="Matthieu De Mari" userId="dfb708c9-d8dc-439f-9a3b-c772bf4a311c" providerId="ADAL" clId="{D2FDBEB2-E663-41FC-8A3C-AC79657DF6AB}" dt="2023-02-03T07:23:54.664" v="3719" actId="14100"/>
          <ac:picMkLst>
            <pc:docMk/>
            <pc:sldMk cId="1116470923" sldId="386"/>
            <ac:picMk id="7" creationId="{ECC234CE-D676-ECD3-D2E7-52357BDE961D}"/>
          </ac:picMkLst>
        </pc:picChg>
      </pc:sldChg>
      <pc:sldChg chg="new">
        <pc:chgData name="Matthieu De Mari" userId="dfb708c9-d8dc-439f-9a3b-c772bf4a311c" providerId="ADAL" clId="{D2FDBEB2-E663-41FC-8A3C-AC79657DF6AB}" dt="2023-02-03T02:54:29.781" v="146" actId="680"/>
        <pc:sldMkLst>
          <pc:docMk/>
          <pc:sldMk cId="2474697269" sldId="387"/>
        </pc:sldMkLst>
      </pc:sldChg>
      <pc:sldChg chg="new">
        <pc:chgData name="Matthieu De Mari" userId="dfb708c9-d8dc-439f-9a3b-c772bf4a311c" providerId="ADAL" clId="{D2FDBEB2-E663-41FC-8A3C-AC79657DF6AB}" dt="2023-02-03T02:55:13.393" v="151" actId="680"/>
        <pc:sldMkLst>
          <pc:docMk/>
          <pc:sldMk cId="4198773114" sldId="388"/>
        </pc:sldMkLst>
      </pc:sldChg>
      <pc:sldChg chg="new">
        <pc:chgData name="Matthieu De Mari" userId="dfb708c9-d8dc-439f-9a3b-c772bf4a311c" providerId="ADAL" clId="{D2FDBEB2-E663-41FC-8A3C-AC79657DF6AB}" dt="2023-02-03T02:55:46.912" v="154" actId="680"/>
        <pc:sldMkLst>
          <pc:docMk/>
          <pc:sldMk cId="481628505" sldId="389"/>
        </pc:sldMkLst>
      </pc:sldChg>
      <pc:sldChg chg="new">
        <pc:chgData name="Matthieu De Mari" userId="dfb708c9-d8dc-439f-9a3b-c772bf4a311c" providerId="ADAL" clId="{D2FDBEB2-E663-41FC-8A3C-AC79657DF6AB}" dt="2023-02-03T02:56:14.767" v="157" actId="680"/>
        <pc:sldMkLst>
          <pc:docMk/>
          <pc:sldMk cId="2128707751" sldId="390"/>
        </pc:sldMkLst>
      </pc:sldChg>
      <pc:sldChg chg="new">
        <pc:chgData name="Matthieu De Mari" userId="dfb708c9-d8dc-439f-9a3b-c772bf4a311c" providerId="ADAL" clId="{D2FDBEB2-E663-41FC-8A3C-AC79657DF6AB}" dt="2023-02-03T02:56:29.261" v="160" actId="680"/>
        <pc:sldMkLst>
          <pc:docMk/>
          <pc:sldMk cId="1283478655" sldId="391"/>
        </pc:sldMkLst>
      </pc:sldChg>
      <pc:sldChg chg="new">
        <pc:chgData name="Matthieu De Mari" userId="dfb708c9-d8dc-439f-9a3b-c772bf4a311c" providerId="ADAL" clId="{D2FDBEB2-E663-41FC-8A3C-AC79657DF6AB}" dt="2023-02-03T02:56:49.133" v="163" actId="680"/>
        <pc:sldMkLst>
          <pc:docMk/>
          <pc:sldMk cId="1341638402" sldId="392"/>
        </pc:sldMkLst>
      </pc:sldChg>
      <pc:sldChg chg="new">
        <pc:chgData name="Matthieu De Mari" userId="dfb708c9-d8dc-439f-9a3b-c772bf4a311c" providerId="ADAL" clId="{D2FDBEB2-E663-41FC-8A3C-AC79657DF6AB}" dt="2023-02-03T02:57:16.857" v="166" actId="680"/>
        <pc:sldMkLst>
          <pc:docMk/>
          <pc:sldMk cId="949620911" sldId="393"/>
        </pc:sldMkLst>
      </pc:sldChg>
      <pc:sldChg chg="new">
        <pc:chgData name="Matthieu De Mari" userId="dfb708c9-d8dc-439f-9a3b-c772bf4a311c" providerId="ADAL" clId="{D2FDBEB2-E663-41FC-8A3C-AC79657DF6AB}" dt="2023-02-03T02:57:26.264" v="169" actId="680"/>
        <pc:sldMkLst>
          <pc:docMk/>
          <pc:sldMk cId="164097668" sldId="394"/>
        </pc:sldMkLst>
      </pc:sldChg>
      <pc:sldChg chg="new">
        <pc:chgData name="Matthieu De Mari" userId="dfb708c9-d8dc-439f-9a3b-c772bf4a311c" providerId="ADAL" clId="{D2FDBEB2-E663-41FC-8A3C-AC79657DF6AB}" dt="2023-02-03T02:57:39.760" v="172" actId="680"/>
        <pc:sldMkLst>
          <pc:docMk/>
          <pc:sldMk cId="3048177291" sldId="395"/>
        </pc:sldMkLst>
      </pc:sldChg>
      <pc:sldChg chg="new">
        <pc:chgData name="Matthieu De Mari" userId="dfb708c9-d8dc-439f-9a3b-c772bf4a311c" providerId="ADAL" clId="{D2FDBEB2-E663-41FC-8A3C-AC79657DF6AB}" dt="2023-02-03T02:58:04.050" v="175" actId="680"/>
        <pc:sldMkLst>
          <pc:docMk/>
          <pc:sldMk cId="1458730680" sldId="396"/>
        </pc:sldMkLst>
      </pc:sldChg>
      <pc:sldChg chg="new">
        <pc:chgData name="Matthieu De Mari" userId="dfb708c9-d8dc-439f-9a3b-c772bf4a311c" providerId="ADAL" clId="{D2FDBEB2-E663-41FC-8A3C-AC79657DF6AB}" dt="2023-02-03T02:58:18.676" v="178" actId="680"/>
        <pc:sldMkLst>
          <pc:docMk/>
          <pc:sldMk cId="1451434589" sldId="397"/>
        </pc:sldMkLst>
      </pc:sldChg>
      <pc:sldChg chg="new">
        <pc:chgData name="Matthieu De Mari" userId="dfb708c9-d8dc-439f-9a3b-c772bf4a311c" providerId="ADAL" clId="{D2FDBEB2-E663-41FC-8A3C-AC79657DF6AB}" dt="2023-02-03T02:58:36.414" v="181" actId="680"/>
        <pc:sldMkLst>
          <pc:docMk/>
          <pc:sldMk cId="2867637474" sldId="398"/>
        </pc:sldMkLst>
      </pc:sldChg>
      <pc:sldChg chg="modSp new mod">
        <pc:chgData name="Matthieu De Mari" userId="dfb708c9-d8dc-439f-9a3b-c772bf4a311c" providerId="ADAL" clId="{D2FDBEB2-E663-41FC-8A3C-AC79657DF6AB}" dt="2023-02-03T02:59:22.033" v="235" actId="20577"/>
        <pc:sldMkLst>
          <pc:docMk/>
          <pc:sldMk cId="122423608" sldId="399"/>
        </pc:sldMkLst>
        <pc:spChg chg="mod">
          <ac:chgData name="Matthieu De Mari" userId="dfb708c9-d8dc-439f-9a3b-c772bf4a311c" providerId="ADAL" clId="{D2FDBEB2-E663-41FC-8A3C-AC79657DF6AB}" dt="2023-02-03T02:59:22.033" v="235" actId="20577"/>
          <ac:spMkLst>
            <pc:docMk/>
            <pc:sldMk cId="122423608" sldId="399"/>
            <ac:spMk id="2" creationId="{A8C99902-2A36-9C91-5F2C-9819DE23FB0C}"/>
          </ac:spMkLst>
        </pc:spChg>
      </pc:sldChg>
      <pc:sldChg chg="new">
        <pc:chgData name="Matthieu De Mari" userId="dfb708c9-d8dc-439f-9a3b-c772bf4a311c" providerId="ADAL" clId="{D2FDBEB2-E663-41FC-8A3C-AC79657DF6AB}" dt="2023-02-03T02:59:37.988" v="238" actId="680"/>
        <pc:sldMkLst>
          <pc:docMk/>
          <pc:sldMk cId="2642959288" sldId="400"/>
        </pc:sldMkLst>
      </pc:sldChg>
      <pc:sldChg chg="new">
        <pc:chgData name="Matthieu De Mari" userId="dfb708c9-d8dc-439f-9a3b-c772bf4a311c" providerId="ADAL" clId="{D2FDBEB2-E663-41FC-8A3C-AC79657DF6AB}" dt="2023-02-03T03:00:18.961" v="243" actId="680"/>
        <pc:sldMkLst>
          <pc:docMk/>
          <pc:sldMk cId="4039171501" sldId="401"/>
        </pc:sldMkLst>
      </pc:sldChg>
      <pc:sldChg chg="new">
        <pc:chgData name="Matthieu De Mari" userId="dfb708c9-d8dc-439f-9a3b-c772bf4a311c" providerId="ADAL" clId="{D2FDBEB2-E663-41FC-8A3C-AC79657DF6AB}" dt="2023-02-03T03:00:44.919" v="246" actId="680"/>
        <pc:sldMkLst>
          <pc:docMk/>
          <pc:sldMk cId="3163596145" sldId="402"/>
        </pc:sldMkLst>
      </pc:sldChg>
      <pc:sldChg chg="new">
        <pc:chgData name="Matthieu De Mari" userId="dfb708c9-d8dc-439f-9a3b-c772bf4a311c" providerId="ADAL" clId="{D2FDBEB2-E663-41FC-8A3C-AC79657DF6AB}" dt="2023-02-03T03:01:15.486" v="251" actId="680"/>
        <pc:sldMkLst>
          <pc:docMk/>
          <pc:sldMk cId="101927766" sldId="403"/>
        </pc:sldMkLst>
      </pc:sldChg>
      <pc:sldChg chg="modSp new mod">
        <pc:chgData name="Matthieu De Mari" userId="dfb708c9-d8dc-439f-9a3b-c772bf4a311c" providerId="ADAL" clId="{D2FDBEB2-E663-41FC-8A3C-AC79657DF6AB}" dt="2023-02-03T06:54:09.367" v="2541" actId="20577"/>
        <pc:sldMkLst>
          <pc:docMk/>
          <pc:sldMk cId="3140288791" sldId="404"/>
        </pc:sldMkLst>
        <pc:spChg chg="mod">
          <ac:chgData name="Matthieu De Mari" userId="dfb708c9-d8dc-439f-9a3b-c772bf4a311c" providerId="ADAL" clId="{D2FDBEB2-E663-41FC-8A3C-AC79657DF6AB}" dt="2023-02-03T06:54:09.367" v="2541" actId="20577"/>
          <ac:spMkLst>
            <pc:docMk/>
            <pc:sldMk cId="3140288791" sldId="404"/>
            <ac:spMk id="2" creationId="{581B7E6E-252F-1AB6-6445-27D0020E0280}"/>
          </ac:spMkLst>
        </pc:spChg>
        <pc:spChg chg="mod">
          <ac:chgData name="Matthieu De Mari" userId="dfb708c9-d8dc-439f-9a3b-c772bf4a311c" providerId="ADAL" clId="{D2FDBEB2-E663-41FC-8A3C-AC79657DF6AB}" dt="2023-02-03T06:53:43.723" v="2499" actId="20577"/>
          <ac:spMkLst>
            <pc:docMk/>
            <pc:sldMk cId="3140288791" sldId="404"/>
            <ac:spMk id="3" creationId="{088657BF-BB53-D488-1F2B-77F25EDE3A56}"/>
          </ac:spMkLst>
        </pc:spChg>
      </pc:sldChg>
      <pc:sldChg chg="add">
        <pc:chgData name="Matthieu De Mari" userId="dfb708c9-d8dc-439f-9a3b-c772bf4a311c" providerId="ADAL" clId="{D2FDBEB2-E663-41FC-8A3C-AC79657DF6AB}" dt="2023-02-03T06:03:02.893" v="259"/>
        <pc:sldMkLst>
          <pc:docMk/>
          <pc:sldMk cId="3843402283" sldId="405"/>
        </pc:sldMkLst>
      </pc:sldChg>
      <pc:sldChg chg="addSp delSp modSp add mod ord modClrScheme chgLayout">
        <pc:chgData name="Matthieu De Mari" userId="dfb708c9-d8dc-439f-9a3b-c772bf4a311c" providerId="ADAL" clId="{D2FDBEB2-E663-41FC-8A3C-AC79657DF6AB}" dt="2023-02-03T06:09:42.334" v="720" actId="1076"/>
        <pc:sldMkLst>
          <pc:docMk/>
          <pc:sldMk cId="3358927626" sldId="406"/>
        </pc:sldMkLst>
        <pc:spChg chg="mod ord">
          <ac:chgData name="Matthieu De Mari" userId="dfb708c9-d8dc-439f-9a3b-c772bf4a311c" providerId="ADAL" clId="{D2FDBEB2-E663-41FC-8A3C-AC79657DF6AB}" dt="2023-02-03T06:09:12.869" v="710" actId="700"/>
          <ac:spMkLst>
            <pc:docMk/>
            <pc:sldMk cId="3358927626" sldId="406"/>
            <ac:spMk id="2" creationId="{28C8E2B8-16B2-DFEB-21E8-D5EA9B09A62A}"/>
          </ac:spMkLst>
        </pc:spChg>
        <pc:spChg chg="mod ord">
          <ac:chgData name="Matthieu De Mari" userId="dfb708c9-d8dc-439f-9a3b-c772bf4a311c" providerId="ADAL" clId="{D2FDBEB2-E663-41FC-8A3C-AC79657DF6AB}" dt="2023-02-03T06:09:18.627" v="715"/>
          <ac:spMkLst>
            <pc:docMk/>
            <pc:sldMk cId="3358927626" sldId="406"/>
            <ac:spMk id="3" creationId="{40B01D2C-4BE4-C6CD-31D7-3F2E182779DF}"/>
          </ac:spMkLst>
        </pc:spChg>
        <pc:spChg chg="del mod ord">
          <ac:chgData name="Matthieu De Mari" userId="dfb708c9-d8dc-439f-9a3b-c772bf4a311c" providerId="ADAL" clId="{D2FDBEB2-E663-41FC-8A3C-AC79657DF6AB}" dt="2023-02-03T06:09:15.196" v="711" actId="478"/>
          <ac:spMkLst>
            <pc:docMk/>
            <pc:sldMk cId="3358927626" sldId="406"/>
            <ac:spMk id="4" creationId="{D0D29EA2-9996-8782-66AE-561B2D472B85}"/>
          </ac:spMkLst>
        </pc:spChg>
        <pc:picChg chg="del">
          <ac:chgData name="Matthieu De Mari" userId="dfb708c9-d8dc-439f-9a3b-c772bf4a311c" providerId="ADAL" clId="{D2FDBEB2-E663-41FC-8A3C-AC79657DF6AB}" dt="2023-02-03T06:09:17.129" v="714" actId="478"/>
          <ac:picMkLst>
            <pc:docMk/>
            <pc:sldMk cId="3358927626" sldId="406"/>
            <ac:picMk id="6" creationId="{174A9CDE-B0B1-2295-86F9-490D9AEF3493}"/>
          </ac:picMkLst>
        </pc:picChg>
        <pc:picChg chg="add mod">
          <ac:chgData name="Matthieu De Mari" userId="dfb708c9-d8dc-439f-9a3b-c772bf4a311c" providerId="ADAL" clId="{D2FDBEB2-E663-41FC-8A3C-AC79657DF6AB}" dt="2023-02-03T06:09:42.334" v="720" actId="1076"/>
          <ac:picMkLst>
            <pc:docMk/>
            <pc:sldMk cId="3358927626" sldId="406"/>
            <ac:picMk id="7" creationId="{442DA575-615D-9EA0-0B63-D1F67373C130}"/>
          </ac:picMkLst>
        </pc:picChg>
        <pc:picChg chg="del">
          <ac:chgData name="Matthieu De Mari" userId="dfb708c9-d8dc-439f-9a3b-c772bf4a311c" providerId="ADAL" clId="{D2FDBEB2-E663-41FC-8A3C-AC79657DF6AB}" dt="2023-02-03T06:09:16.476" v="713" actId="478"/>
          <ac:picMkLst>
            <pc:docMk/>
            <pc:sldMk cId="3358927626" sldId="406"/>
            <ac:picMk id="8" creationId="{8642BB61-5547-E779-25BC-07029F6867D4}"/>
          </ac:picMkLst>
        </pc:picChg>
        <pc:picChg chg="del">
          <ac:chgData name="Matthieu De Mari" userId="dfb708c9-d8dc-439f-9a3b-c772bf4a311c" providerId="ADAL" clId="{D2FDBEB2-E663-41FC-8A3C-AC79657DF6AB}" dt="2023-02-03T06:09:16.210" v="712" actId="478"/>
          <ac:picMkLst>
            <pc:docMk/>
            <pc:sldMk cId="3358927626" sldId="406"/>
            <ac:picMk id="10" creationId="{AAA21B2A-5B1A-3237-C1A9-541D91EEB57A}"/>
          </ac:picMkLst>
        </pc:picChg>
      </pc:sldChg>
      <pc:sldChg chg="addSp delSp modSp new mod">
        <pc:chgData name="Matthieu De Mari" userId="dfb708c9-d8dc-439f-9a3b-c772bf4a311c" providerId="ADAL" clId="{D2FDBEB2-E663-41FC-8A3C-AC79657DF6AB}" dt="2023-02-03T06:15:37.685" v="1099" actId="12"/>
        <pc:sldMkLst>
          <pc:docMk/>
          <pc:sldMk cId="1925028509" sldId="407"/>
        </pc:sldMkLst>
        <pc:spChg chg="mod">
          <ac:chgData name="Matthieu De Mari" userId="dfb708c9-d8dc-439f-9a3b-c772bf4a311c" providerId="ADAL" clId="{D2FDBEB2-E663-41FC-8A3C-AC79657DF6AB}" dt="2023-02-03T06:12:32.138" v="819" actId="20577"/>
          <ac:spMkLst>
            <pc:docMk/>
            <pc:sldMk cId="1925028509" sldId="407"/>
            <ac:spMk id="2" creationId="{445434E9-6928-73A0-43A5-8E0EEE693F2D}"/>
          </ac:spMkLst>
        </pc:spChg>
        <pc:spChg chg="mod">
          <ac:chgData name="Matthieu De Mari" userId="dfb708c9-d8dc-439f-9a3b-c772bf4a311c" providerId="ADAL" clId="{D2FDBEB2-E663-41FC-8A3C-AC79657DF6AB}" dt="2023-02-03T06:15:37.685" v="1099" actId="12"/>
          <ac:spMkLst>
            <pc:docMk/>
            <pc:sldMk cId="1925028509" sldId="407"/>
            <ac:spMk id="3" creationId="{8A7D9A86-7C7C-734B-80A4-FB642FF10042}"/>
          </ac:spMkLst>
        </pc:spChg>
        <pc:spChg chg="del">
          <ac:chgData name="Matthieu De Mari" userId="dfb708c9-d8dc-439f-9a3b-c772bf4a311c" providerId="ADAL" clId="{D2FDBEB2-E663-41FC-8A3C-AC79657DF6AB}" dt="2023-02-03T06:12:53.688" v="851" actId="478"/>
          <ac:spMkLst>
            <pc:docMk/>
            <pc:sldMk cId="1925028509" sldId="407"/>
            <ac:spMk id="4" creationId="{41CB767C-6FF7-8F08-6225-F27E17B15552}"/>
          </ac:spMkLst>
        </pc:spChg>
        <pc:picChg chg="add mod">
          <ac:chgData name="Matthieu De Mari" userId="dfb708c9-d8dc-439f-9a3b-c772bf4a311c" providerId="ADAL" clId="{D2FDBEB2-E663-41FC-8A3C-AC79657DF6AB}" dt="2023-02-03T06:13:51.073" v="887" actId="1076"/>
          <ac:picMkLst>
            <pc:docMk/>
            <pc:sldMk cId="1925028509" sldId="407"/>
            <ac:picMk id="6" creationId="{70EEA628-810A-AF2E-00EE-DF691CE1657B}"/>
          </ac:picMkLst>
        </pc:picChg>
        <pc:picChg chg="add mod">
          <ac:chgData name="Matthieu De Mari" userId="dfb708c9-d8dc-439f-9a3b-c772bf4a311c" providerId="ADAL" clId="{D2FDBEB2-E663-41FC-8A3C-AC79657DF6AB}" dt="2023-02-03T06:14:22.735" v="957" actId="1076"/>
          <ac:picMkLst>
            <pc:docMk/>
            <pc:sldMk cId="1925028509" sldId="407"/>
            <ac:picMk id="8" creationId="{C543654B-55A4-7D2C-64C1-EA7202FE615D}"/>
          </ac:picMkLst>
        </pc:picChg>
        <pc:picChg chg="add mod">
          <ac:chgData name="Matthieu De Mari" userId="dfb708c9-d8dc-439f-9a3b-c772bf4a311c" providerId="ADAL" clId="{D2FDBEB2-E663-41FC-8A3C-AC79657DF6AB}" dt="2023-02-03T06:14:41.466" v="991" actId="1076"/>
          <ac:picMkLst>
            <pc:docMk/>
            <pc:sldMk cId="1925028509" sldId="407"/>
            <ac:picMk id="10" creationId="{6D8B9614-48EF-8437-0E5E-9FEF509AB4A6}"/>
          </ac:picMkLst>
        </pc:picChg>
      </pc:sldChg>
      <pc:sldChg chg="addSp delSp modSp new mod">
        <pc:chgData name="Matthieu De Mari" userId="dfb708c9-d8dc-439f-9a3b-c772bf4a311c" providerId="ADAL" clId="{D2FDBEB2-E663-41FC-8A3C-AC79657DF6AB}" dt="2023-02-03T06:27:00.107" v="1534" actId="20577"/>
        <pc:sldMkLst>
          <pc:docMk/>
          <pc:sldMk cId="3458396453" sldId="408"/>
        </pc:sldMkLst>
        <pc:spChg chg="mod">
          <ac:chgData name="Matthieu De Mari" userId="dfb708c9-d8dc-439f-9a3b-c772bf4a311c" providerId="ADAL" clId="{D2FDBEB2-E663-41FC-8A3C-AC79657DF6AB}" dt="2023-02-03T06:16:07.244" v="1137" actId="20577"/>
          <ac:spMkLst>
            <pc:docMk/>
            <pc:sldMk cId="3458396453" sldId="408"/>
            <ac:spMk id="2" creationId="{1038DBA5-CB9C-9AAA-DA24-A5BB82454158}"/>
          </ac:spMkLst>
        </pc:spChg>
        <pc:spChg chg="mod">
          <ac:chgData name="Matthieu De Mari" userId="dfb708c9-d8dc-439f-9a3b-c772bf4a311c" providerId="ADAL" clId="{D2FDBEB2-E663-41FC-8A3C-AC79657DF6AB}" dt="2023-02-03T06:19:37.550" v="1395" actId="20577"/>
          <ac:spMkLst>
            <pc:docMk/>
            <pc:sldMk cId="3458396453" sldId="408"/>
            <ac:spMk id="3" creationId="{A2C1AD02-2B23-3037-9908-FF09B3499297}"/>
          </ac:spMkLst>
        </pc:spChg>
        <pc:spChg chg="mod">
          <ac:chgData name="Matthieu De Mari" userId="dfb708c9-d8dc-439f-9a3b-c772bf4a311c" providerId="ADAL" clId="{D2FDBEB2-E663-41FC-8A3C-AC79657DF6AB}" dt="2023-02-03T06:27:00.107" v="1534" actId="20577"/>
          <ac:spMkLst>
            <pc:docMk/>
            <pc:sldMk cId="3458396453" sldId="408"/>
            <ac:spMk id="4" creationId="{6F2769B1-E04C-7731-027E-A37C8AAEBCC0}"/>
          </ac:spMkLst>
        </pc:spChg>
        <pc:picChg chg="add del mod">
          <ac:chgData name="Matthieu De Mari" userId="dfb708c9-d8dc-439f-9a3b-c772bf4a311c" providerId="ADAL" clId="{D2FDBEB2-E663-41FC-8A3C-AC79657DF6AB}" dt="2023-02-03T06:19:43.688" v="1397" actId="478"/>
          <ac:picMkLst>
            <pc:docMk/>
            <pc:sldMk cId="3458396453" sldId="408"/>
            <ac:picMk id="6" creationId="{8D74613D-DF48-BF6C-AB43-CCE9EB512E84}"/>
          </ac:picMkLst>
        </pc:picChg>
        <pc:picChg chg="add mod">
          <ac:chgData name="Matthieu De Mari" userId="dfb708c9-d8dc-439f-9a3b-c772bf4a311c" providerId="ADAL" clId="{D2FDBEB2-E663-41FC-8A3C-AC79657DF6AB}" dt="2023-02-03T06:26:53.312" v="1522" actId="1076"/>
          <ac:picMkLst>
            <pc:docMk/>
            <pc:sldMk cId="3458396453" sldId="408"/>
            <ac:picMk id="8" creationId="{F0E0B423-3A8C-32D4-141D-C55B53A72E1E}"/>
          </ac:picMkLst>
        </pc:picChg>
      </pc:sldChg>
      <pc:sldChg chg="modSp add mod">
        <pc:chgData name="Matthieu De Mari" userId="dfb708c9-d8dc-439f-9a3b-c772bf4a311c" providerId="ADAL" clId="{D2FDBEB2-E663-41FC-8A3C-AC79657DF6AB}" dt="2023-02-03T06:27:25.758" v="1541" actId="20577"/>
        <pc:sldMkLst>
          <pc:docMk/>
          <pc:sldMk cId="1339110510" sldId="409"/>
        </pc:sldMkLst>
        <pc:spChg chg="mod">
          <ac:chgData name="Matthieu De Mari" userId="dfb708c9-d8dc-439f-9a3b-c772bf4a311c" providerId="ADAL" clId="{D2FDBEB2-E663-41FC-8A3C-AC79657DF6AB}" dt="2023-02-03T06:27:25.758" v="1541" actId="20577"/>
          <ac:spMkLst>
            <pc:docMk/>
            <pc:sldMk cId="1339110510" sldId="409"/>
            <ac:spMk id="4" creationId="{6F2769B1-E04C-7731-027E-A37C8AAEBCC0}"/>
          </ac:spMkLst>
        </pc:spChg>
      </pc:sldChg>
      <pc:sldChg chg="addSp delSp modSp add mod chgLayout">
        <pc:chgData name="Matthieu De Mari" userId="dfb708c9-d8dc-439f-9a3b-c772bf4a311c" providerId="ADAL" clId="{D2FDBEB2-E663-41FC-8A3C-AC79657DF6AB}" dt="2023-02-03T06:29:45.592" v="1649" actId="1076"/>
        <pc:sldMkLst>
          <pc:docMk/>
          <pc:sldMk cId="1178350440" sldId="410"/>
        </pc:sldMkLst>
        <pc:spChg chg="mod ord">
          <ac:chgData name="Matthieu De Mari" userId="dfb708c9-d8dc-439f-9a3b-c772bf4a311c" providerId="ADAL" clId="{D2FDBEB2-E663-41FC-8A3C-AC79657DF6AB}" dt="2023-02-03T06:29:22.216" v="1638" actId="700"/>
          <ac:spMkLst>
            <pc:docMk/>
            <pc:sldMk cId="1178350440" sldId="410"/>
            <ac:spMk id="2" creationId="{1038DBA5-CB9C-9AAA-DA24-A5BB82454158}"/>
          </ac:spMkLst>
        </pc:spChg>
        <pc:spChg chg="mod ord">
          <ac:chgData name="Matthieu De Mari" userId="dfb708c9-d8dc-439f-9a3b-c772bf4a311c" providerId="ADAL" clId="{D2FDBEB2-E663-41FC-8A3C-AC79657DF6AB}" dt="2023-02-03T06:29:25.246" v="1643" actId="27636"/>
          <ac:spMkLst>
            <pc:docMk/>
            <pc:sldMk cId="1178350440" sldId="410"/>
            <ac:spMk id="3" creationId="{A2C1AD02-2B23-3037-9908-FF09B3499297}"/>
          </ac:spMkLst>
        </pc:spChg>
        <pc:spChg chg="del mod">
          <ac:chgData name="Matthieu De Mari" userId="dfb708c9-d8dc-439f-9a3b-c772bf4a311c" providerId="ADAL" clId="{D2FDBEB2-E663-41FC-8A3C-AC79657DF6AB}" dt="2023-02-03T06:29:11.798" v="1633" actId="478"/>
          <ac:spMkLst>
            <pc:docMk/>
            <pc:sldMk cId="1178350440" sldId="410"/>
            <ac:spMk id="4" creationId="{6F2769B1-E04C-7731-027E-A37C8AAEBCC0}"/>
          </ac:spMkLst>
        </pc:spChg>
        <pc:spChg chg="add del mod">
          <ac:chgData name="Matthieu De Mari" userId="dfb708c9-d8dc-439f-9a3b-c772bf4a311c" providerId="ADAL" clId="{D2FDBEB2-E663-41FC-8A3C-AC79657DF6AB}" dt="2023-02-03T06:29:14.905" v="1635" actId="478"/>
          <ac:spMkLst>
            <pc:docMk/>
            <pc:sldMk cId="1178350440" sldId="410"/>
            <ac:spMk id="7" creationId="{53F5514B-170E-F61A-E21B-B5208500309F}"/>
          </ac:spMkLst>
        </pc:spChg>
        <pc:spChg chg="add mod ord">
          <ac:chgData name="Matthieu De Mari" userId="dfb708c9-d8dc-439f-9a3b-c772bf4a311c" providerId="ADAL" clId="{D2FDBEB2-E663-41FC-8A3C-AC79657DF6AB}" dt="2023-02-03T06:29:28.688" v="1645" actId="14100"/>
          <ac:spMkLst>
            <pc:docMk/>
            <pc:sldMk cId="1178350440" sldId="410"/>
            <ac:spMk id="8" creationId="{E77BD23E-F56C-1A2A-8041-A46EFC48D255}"/>
          </ac:spMkLst>
        </pc:spChg>
        <pc:picChg chg="del">
          <ac:chgData name="Matthieu De Mari" userId="dfb708c9-d8dc-439f-9a3b-c772bf4a311c" providerId="ADAL" clId="{D2FDBEB2-E663-41FC-8A3C-AC79657DF6AB}" dt="2023-02-03T06:29:13.689" v="1634" actId="478"/>
          <ac:picMkLst>
            <pc:docMk/>
            <pc:sldMk cId="1178350440" sldId="410"/>
            <ac:picMk id="6" creationId="{8D74613D-DF48-BF6C-AB43-CCE9EB512E84}"/>
          </ac:picMkLst>
        </pc:picChg>
        <pc:picChg chg="add mod">
          <ac:chgData name="Matthieu De Mari" userId="dfb708c9-d8dc-439f-9a3b-c772bf4a311c" providerId="ADAL" clId="{D2FDBEB2-E663-41FC-8A3C-AC79657DF6AB}" dt="2023-02-03T06:29:45.592" v="1649" actId="1076"/>
          <ac:picMkLst>
            <pc:docMk/>
            <pc:sldMk cId="1178350440" sldId="410"/>
            <ac:picMk id="10" creationId="{C608F0D5-1AC9-5C59-E1F6-A4F9915E4462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6:30:43.564" v="1656" actId="1076"/>
        <pc:sldMkLst>
          <pc:docMk/>
          <pc:sldMk cId="2149409242" sldId="411"/>
        </pc:sldMkLst>
        <pc:picChg chg="add mod">
          <ac:chgData name="Matthieu De Mari" userId="dfb708c9-d8dc-439f-9a3b-c772bf4a311c" providerId="ADAL" clId="{D2FDBEB2-E663-41FC-8A3C-AC79657DF6AB}" dt="2023-02-03T06:30:43.564" v="1656" actId="1076"/>
          <ac:picMkLst>
            <pc:docMk/>
            <pc:sldMk cId="2149409242" sldId="411"/>
            <ac:picMk id="5" creationId="{C7C2A4C7-E8B8-6EB6-8E8D-628C46CE1128}"/>
          </ac:picMkLst>
        </pc:picChg>
        <pc:picChg chg="del">
          <ac:chgData name="Matthieu De Mari" userId="dfb708c9-d8dc-439f-9a3b-c772bf4a311c" providerId="ADAL" clId="{D2FDBEB2-E663-41FC-8A3C-AC79657DF6AB}" dt="2023-02-03T06:30:36.125" v="1651" actId="478"/>
          <ac:picMkLst>
            <pc:docMk/>
            <pc:sldMk cId="2149409242" sldId="411"/>
            <ac:picMk id="10" creationId="{C608F0D5-1AC9-5C59-E1F6-A4F9915E4462}"/>
          </ac:picMkLst>
        </pc:picChg>
      </pc:sldChg>
      <pc:sldChg chg="addSp delSp modSp new mod modClrScheme chgLayout">
        <pc:chgData name="Matthieu De Mari" userId="dfb708c9-d8dc-439f-9a3b-c772bf4a311c" providerId="ADAL" clId="{D2FDBEB2-E663-41FC-8A3C-AC79657DF6AB}" dt="2023-02-03T06:32:52.063" v="1839" actId="1076"/>
        <pc:sldMkLst>
          <pc:docMk/>
          <pc:sldMk cId="1857929555" sldId="412"/>
        </pc:sldMkLst>
        <pc:spChg chg="mod ord">
          <ac:chgData name="Matthieu De Mari" userId="dfb708c9-d8dc-439f-9a3b-c772bf4a311c" providerId="ADAL" clId="{D2FDBEB2-E663-41FC-8A3C-AC79657DF6AB}" dt="2023-02-03T06:31:09.278" v="1694" actId="700"/>
          <ac:spMkLst>
            <pc:docMk/>
            <pc:sldMk cId="1857929555" sldId="412"/>
            <ac:spMk id="2" creationId="{99E8E432-407E-8907-4328-C2E9EDFC3166}"/>
          </ac:spMkLst>
        </pc:spChg>
        <pc:spChg chg="del mod ord">
          <ac:chgData name="Matthieu De Mari" userId="dfb708c9-d8dc-439f-9a3b-c772bf4a311c" providerId="ADAL" clId="{D2FDBEB2-E663-41FC-8A3C-AC79657DF6AB}" dt="2023-02-03T06:31:09.278" v="1694" actId="700"/>
          <ac:spMkLst>
            <pc:docMk/>
            <pc:sldMk cId="1857929555" sldId="412"/>
            <ac:spMk id="3" creationId="{DCE93DEF-D823-A16A-13C0-DA7DA936A773}"/>
          </ac:spMkLst>
        </pc:spChg>
        <pc:spChg chg="del">
          <ac:chgData name="Matthieu De Mari" userId="dfb708c9-d8dc-439f-9a3b-c772bf4a311c" providerId="ADAL" clId="{D2FDBEB2-E663-41FC-8A3C-AC79657DF6AB}" dt="2023-02-03T06:31:09.278" v="1694" actId="700"/>
          <ac:spMkLst>
            <pc:docMk/>
            <pc:sldMk cId="1857929555" sldId="412"/>
            <ac:spMk id="4" creationId="{A8F2F000-8414-6A36-4A69-6166C0867D69}"/>
          </ac:spMkLst>
        </pc:spChg>
        <pc:spChg chg="add mod ord">
          <ac:chgData name="Matthieu De Mari" userId="dfb708c9-d8dc-439f-9a3b-c772bf4a311c" providerId="ADAL" clId="{D2FDBEB2-E663-41FC-8A3C-AC79657DF6AB}" dt="2023-02-03T06:32:09.913" v="1830" actId="113"/>
          <ac:spMkLst>
            <pc:docMk/>
            <pc:sldMk cId="1857929555" sldId="412"/>
            <ac:spMk id="5" creationId="{4BC25369-B12F-4AC1-0A2A-B7362924B819}"/>
          </ac:spMkLst>
        </pc:spChg>
        <pc:picChg chg="add del mod">
          <ac:chgData name="Matthieu De Mari" userId="dfb708c9-d8dc-439f-9a3b-c772bf4a311c" providerId="ADAL" clId="{D2FDBEB2-E663-41FC-8A3C-AC79657DF6AB}" dt="2023-02-03T06:32:50.322" v="1838" actId="478"/>
          <ac:picMkLst>
            <pc:docMk/>
            <pc:sldMk cId="1857929555" sldId="412"/>
            <ac:picMk id="7" creationId="{8A2A851B-519D-6246-1325-49AE148D423B}"/>
          </ac:picMkLst>
        </pc:picChg>
        <pc:picChg chg="add mod modCrop">
          <ac:chgData name="Matthieu De Mari" userId="dfb708c9-d8dc-439f-9a3b-c772bf4a311c" providerId="ADAL" clId="{D2FDBEB2-E663-41FC-8A3C-AC79657DF6AB}" dt="2023-02-03T06:32:52.063" v="1839" actId="1076"/>
          <ac:picMkLst>
            <pc:docMk/>
            <pc:sldMk cId="1857929555" sldId="412"/>
            <ac:picMk id="9" creationId="{80A4B957-7E20-0025-8F44-1A1D4A3195B1}"/>
          </ac:picMkLst>
        </pc:picChg>
      </pc:sldChg>
      <pc:sldChg chg="delSp modSp add mod">
        <pc:chgData name="Matthieu De Mari" userId="dfb708c9-d8dc-439f-9a3b-c772bf4a311c" providerId="ADAL" clId="{D2FDBEB2-E663-41FC-8A3C-AC79657DF6AB}" dt="2023-02-03T06:32:48.411" v="1837" actId="1076"/>
        <pc:sldMkLst>
          <pc:docMk/>
          <pc:sldMk cId="3179138343" sldId="413"/>
        </pc:sldMkLst>
        <pc:spChg chg="mod">
          <ac:chgData name="Matthieu De Mari" userId="dfb708c9-d8dc-439f-9a3b-c772bf4a311c" providerId="ADAL" clId="{D2FDBEB2-E663-41FC-8A3C-AC79657DF6AB}" dt="2023-02-03T06:32:40.694" v="1835" actId="20577"/>
          <ac:spMkLst>
            <pc:docMk/>
            <pc:sldMk cId="3179138343" sldId="413"/>
            <ac:spMk id="5" creationId="{4BC25369-B12F-4AC1-0A2A-B7362924B819}"/>
          </ac:spMkLst>
        </pc:spChg>
        <pc:picChg chg="mod">
          <ac:chgData name="Matthieu De Mari" userId="dfb708c9-d8dc-439f-9a3b-c772bf4a311c" providerId="ADAL" clId="{D2FDBEB2-E663-41FC-8A3C-AC79657DF6AB}" dt="2023-02-03T06:32:48.411" v="1837" actId="1076"/>
          <ac:picMkLst>
            <pc:docMk/>
            <pc:sldMk cId="3179138343" sldId="413"/>
            <ac:picMk id="7" creationId="{8A2A851B-519D-6246-1325-49AE148D423B}"/>
          </ac:picMkLst>
        </pc:picChg>
        <pc:picChg chg="del">
          <ac:chgData name="Matthieu De Mari" userId="dfb708c9-d8dc-439f-9a3b-c772bf4a311c" providerId="ADAL" clId="{D2FDBEB2-E663-41FC-8A3C-AC79657DF6AB}" dt="2023-02-03T06:32:41.388" v="1836" actId="478"/>
          <ac:picMkLst>
            <pc:docMk/>
            <pc:sldMk cId="3179138343" sldId="413"/>
            <ac:picMk id="9" creationId="{80A4B957-7E20-0025-8F44-1A1D4A3195B1}"/>
          </ac:picMkLst>
        </pc:picChg>
      </pc:sldChg>
      <pc:sldChg chg="addSp delSp modSp new mod ord modClrScheme chgLayout">
        <pc:chgData name="Matthieu De Mari" userId="dfb708c9-d8dc-439f-9a3b-c772bf4a311c" providerId="ADAL" clId="{D2FDBEB2-E663-41FC-8A3C-AC79657DF6AB}" dt="2023-02-03T06:35:33.161" v="1926" actId="207"/>
        <pc:sldMkLst>
          <pc:docMk/>
          <pc:sldMk cId="1324969895" sldId="414"/>
        </pc:sldMkLst>
        <pc:spChg chg="del mod ord">
          <ac:chgData name="Matthieu De Mari" userId="dfb708c9-d8dc-439f-9a3b-c772bf4a311c" providerId="ADAL" clId="{D2FDBEB2-E663-41FC-8A3C-AC79657DF6AB}" dt="2023-02-03T06:33:11.620" v="1841" actId="700"/>
          <ac:spMkLst>
            <pc:docMk/>
            <pc:sldMk cId="1324969895" sldId="414"/>
            <ac:spMk id="2" creationId="{C9AED7BB-3BC0-54A9-0717-DE80AF55F38C}"/>
          </ac:spMkLst>
        </pc:spChg>
        <pc:spChg chg="del mod ord">
          <ac:chgData name="Matthieu De Mari" userId="dfb708c9-d8dc-439f-9a3b-c772bf4a311c" providerId="ADAL" clId="{D2FDBEB2-E663-41FC-8A3C-AC79657DF6AB}" dt="2023-02-03T06:33:11.620" v="1841" actId="700"/>
          <ac:spMkLst>
            <pc:docMk/>
            <pc:sldMk cId="1324969895" sldId="414"/>
            <ac:spMk id="3" creationId="{ECB73B5E-BC47-D9FF-87B7-F7CC37D611BF}"/>
          </ac:spMkLst>
        </pc:spChg>
        <pc:spChg chg="add mod ord">
          <ac:chgData name="Matthieu De Mari" userId="dfb708c9-d8dc-439f-9a3b-c772bf4a311c" providerId="ADAL" clId="{D2FDBEB2-E663-41FC-8A3C-AC79657DF6AB}" dt="2023-02-03T06:35:10.497" v="1910" actId="20577"/>
          <ac:spMkLst>
            <pc:docMk/>
            <pc:sldMk cId="1324969895" sldId="414"/>
            <ac:spMk id="4" creationId="{705EEE8A-9864-C894-ADC1-D56F795F9E62}"/>
          </ac:spMkLst>
        </pc:spChg>
        <pc:spChg chg="add mod ord">
          <ac:chgData name="Matthieu De Mari" userId="dfb708c9-d8dc-439f-9a3b-c772bf4a311c" providerId="ADAL" clId="{D2FDBEB2-E663-41FC-8A3C-AC79657DF6AB}" dt="2023-02-03T06:35:33.161" v="1926" actId="207"/>
          <ac:spMkLst>
            <pc:docMk/>
            <pc:sldMk cId="1324969895" sldId="414"/>
            <ac:spMk id="5" creationId="{60D93335-8A92-D60B-8902-7A5CD0AD4E90}"/>
          </ac:spMkLst>
        </pc:spChg>
        <pc:spChg chg="add del mod ord">
          <ac:chgData name="Matthieu De Mari" userId="dfb708c9-d8dc-439f-9a3b-c772bf4a311c" providerId="ADAL" clId="{D2FDBEB2-E663-41FC-8A3C-AC79657DF6AB}" dt="2023-02-03T06:33:32.715" v="1843" actId="478"/>
          <ac:spMkLst>
            <pc:docMk/>
            <pc:sldMk cId="1324969895" sldId="414"/>
            <ac:spMk id="6" creationId="{A74000C4-8422-A27D-8C3D-416CF00DB4AB}"/>
          </ac:spMkLst>
        </pc:spChg>
        <pc:picChg chg="add mod">
          <ac:chgData name="Matthieu De Mari" userId="dfb708c9-d8dc-439f-9a3b-c772bf4a311c" providerId="ADAL" clId="{D2FDBEB2-E663-41FC-8A3C-AC79657DF6AB}" dt="2023-02-03T06:33:46.761" v="1882" actId="1076"/>
          <ac:picMkLst>
            <pc:docMk/>
            <pc:sldMk cId="1324969895" sldId="414"/>
            <ac:picMk id="8" creationId="{E8F9878A-DE25-3093-AE99-5BACE4EEE502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6:35:36.345" v="1927" actId="207"/>
        <pc:sldMkLst>
          <pc:docMk/>
          <pc:sldMk cId="481166971" sldId="415"/>
        </pc:sldMkLst>
        <pc:spChg chg="mod">
          <ac:chgData name="Matthieu De Mari" userId="dfb708c9-d8dc-439f-9a3b-c772bf4a311c" providerId="ADAL" clId="{D2FDBEB2-E663-41FC-8A3C-AC79657DF6AB}" dt="2023-02-03T06:35:12.478" v="1912" actId="20577"/>
          <ac:spMkLst>
            <pc:docMk/>
            <pc:sldMk cId="481166971" sldId="415"/>
            <ac:spMk id="4" creationId="{705EEE8A-9864-C894-ADC1-D56F795F9E62}"/>
          </ac:spMkLst>
        </pc:spChg>
        <pc:spChg chg="mod">
          <ac:chgData name="Matthieu De Mari" userId="dfb708c9-d8dc-439f-9a3b-c772bf4a311c" providerId="ADAL" clId="{D2FDBEB2-E663-41FC-8A3C-AC79657DF6AB}" dt="2023-02-03T06:35:36.345" v="1927" actId="207"/>
          <ac:spMkLst>
            <pc:docMk/>
            <pc:sldMk cId="481166971" sldId="415"/>
            <ac:spMk id="5" creationId="{60D93335-8A92-D60B-8902-7A5CD0AD4E90}"/>
          </ac:spMkLst>
        </pc:spChg>
        <pc:picChg chg="add mod">
          <ac:chgData name="Matthieu De Mari" userId="dfb708c9-d8dc-439f-9a3b-c772bf4a311c" providerId="ADAL" clId="{D2FDBEB2-E663-41FC-8A3C-AC79657DF6AB}" dt="2023-02-03T06:35:22.311" v="1919" actId="1076"/>
          <ac:picMkLst>
            <pc:docMk/>
            <pc:sldMk cId="481166971" sldId="415"/>
            <ac:picMk id="3" creationId="{E82D5729-698A-A7DC-C629-2FC57EFE14AD}"/>
          </ac:picMkLst>
        </pc:picChg>
        <pc:picChg chg="del">
          <ac:chgData name="Matthieu De Mari" userId="dfb708c9-d8dc-439f-9a3b-c772bf4a311c" providerId="ADAL" clId="{D2FDBEB2-E663-41FC-8A3C-AC79657DF6AB}" dt="2023-02-03T06:35:18.287" v="1917" actId="478"/>
          <ac:picMkLst>
            <pc:docMk/>
            <pc:sldMk cId="481166971" sldId="415"/>
            <ac:picMk id="8" creationId="{E8F9878A-DE25-3093-AE99-5BACE4EEE502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6:35:57.022" v="1933" actId="14100"/>
        <pc:sldMkLst>
          <pc:docMk/>
          <pc:sldMk cId="4050702309" sldId="416"/>
        </pc:sldMkLst>
        <pc:spChg chg="mod">
          <ac:chgData name="Matthieu De Mari" userId="dfb708c9-d8dc-439f-9a3b-c772bf4a311c" providerId="ADAL" clId="{D2FDBEB2-E663-41FC-8A3C-AC79657DF6AB}" dt="2023-02-03T06:35:14.457" v="1914" actId="20577"/>
          <ac:spMkLst>
            <pc:docMk/>
            <pc:sldMk cId="4050702309" sldId="416"/>
            <ac:spMk id="4" creationId="{705EEE8A-9864-C894-ADC1-D56F795F9E62}"/>
          </ac:spMkLst>
        </pc:spChg>
        <pc:spChg chg="mod">
          <ac:chgData name="Matthieu De Mari" userId="dfb708c9-d8dc-439f-9a3b-c772bf4a311c" providerId="ADAL" clId="{D2FDBEB2-E663-41FC-8A3C-AC79657DF6AB}" dt="2023-02-03T06:35:39.886" v="1928" actId="207"/>
          <ac:spMkLst>
            <pc:docMk/>
            <pc:sldMk cId="4050702309" sldId="416"/>
            <ac:spMk id="5" creationId="{60D93335-8A92-D60B-8902-7A5CD0AD4E90}"/>
          </ac:spMkLst>
        </pc:spChg>
        <pc:picChg chg="add mod">
          <ac:chgData name="Matthieu De Mari" userId="dfb708c9-d8dc-439f-9a3b-c772bf4a311c" providerId="ADAL" clId="{D2FDBEB2-E663-41FC-8A3C-AC79657DF6AB}" dt="2023-02-03T06:35:57.022" v="1933" actId="14100"/>
          <ac:picMkLst>
            <pc:docMk/>
            <pc:sldMk cId="4050702309" sldId="416"/>
            <ac:picMk id="3" creationId="{08F2A61E-8AF7-2870-14E3-5A5BC11E7310}"/>
          </ac:picMkLst>
        </pc:picChg>
        <pc:picChg chg="del">
          <ac:chgData name="Matthieu De Mari" userId="dfb708c9-d8dc-439f-9a3b-c772bf4a311c" providerId="ADAL" clId="{D2FDBEB2-E663-41FC-8A3C-AC79657DF6AB}" dt="2023-02-03T06:35:41.294" v="1929" actId="478"/>
          <ac:picMkLst>
            <pc:docMk/>
            <pc:sldMk cId="4050702309" sldId="416"/>
            <ac:picMk id="8" creationId="{E8F9878A-DE25-3093-AE99-5BACE4EEE502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6:36:16.380" v="1937" actId="1076"/>
        <pc:sldMkLst>
          <pc:docMk/>
          <pc:sldMk cId="4249457938" sldId="417"/>
        </pc:sldMkLst>
        <pc:spChg chg="mod">
          <ac:chgData name="Matthieu De Mari" userId="dfb708c9-d8dc-439f-9a3b-c772bf4a311c" providerId="ADAL" clId="{D2FDBEB2-E663-41FC-8A3C-AC79657DF6AB}" dt="2023-02-03T06:35:16.348" v="1916" actId="20577"/>
          <ac:spMkLst>
            <pc:docMk/>
            <pc:sldMk cId="4249457938" sldId="417"/>
            <ac:spMk id="4" creationId="{705EEE8A-9864-C894-ADC1-D56F795F9E62}"/>
          </ac:spMkLst>
        </pc:spChg>
        <pc:picChg chg="add mod">
          <ac:chgData name="Matthieu De Mari" userId="dfb708c9-d8dc-439f-9a3b-c772bf4a311c" providerId="ADAL" clId="{D2FDBEB2-E663-41FC-8A3C-AC79657DF6AB}" dt="2023-02-03T06:36:16.380" v="1937" actId="1076"/>
          <ac:picMkLst>
            <pc:docMk/>
            <pc:sldMk cId="4249457938" sldId="417"/>
            <ac:picMk id="3" creationId="{C64189C2-2B91-CB7B-E738-0ED6B5D213A3}"/>
          </ac:picMkLst>
        </pc:picChg>
        <pc:picChg chg="del">
          <ac:chgData name="Matthieu De Mari" userId="dfb708c9-d8dc-439f-9a3b-c772bf4a311c" providerId="ADAL" clId="{D2FDBEB2-E663-41FC-8A3C-AC79657DF6AB}" dt="2023-02-03T06:35:42.200" v="1930" actId="478"/>
          <ac:picMkLst>
            <pc:docMk/>
            <pc:sldMk cId="4249457938" sldId="417"/>
            <ac:picMk id="8" creationId="{E8F9878A-DE25-3093-AE99-5BACE4EEE502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6:40:11.228" v="2148" actId="1076"/>
        <pc:sldMkLst>
          <pc:docMk/>
          <pc:sldMk cId="3310153579" sldId="418"/>
        </pc:sldMkLst>
        <pc:spChg chg="mod">
          <ac:chgData name="Matthieu De Mari" userId="dfb708c9-d8dc-439f-9a3b-c772bf4a311c" providerId="ADAL" clId="{D2FDBEB2-E663-41FC-8A3C-AC79657DF6AB}" dt="2023-02-03T06:39:44.479" v="2140" actId="207"/>
          <ac:spMkLst>
            <pc:docMk/>
            <pc:sldMk cId="3310153579" sldId="418"/>
            <ac:spMk id="4" creationId="{11F8287B-68F9-6307-9899-F1C2672A4FC6}"/>
          </ac:spMkLst>
        </pc:spChg>
        <pc:picChg chg="add mod">
          <ac:chgData name="Matthieu De Mari" userId="dfb708c9-d8dc-439f-9a3b-c772bf4a311c" providerId="ADAL" clId="{D2FDBEB2-E663-41FC-8A3C-AC79657DF6AB}" dt="2023-02-03T06:40:11.228" v="2148" actId="1076"/>
          <ac:picMkLst>
            <pc:docMk/>
            <pc:sldMk cId="3310153579" sldId="418"/>
            <ac:picMk id="5" creationId="{A99F3982-AD07-F3C7-01A6-EB93F8940636}"/>
          </ac:picMkLst>
        </pc:picChg>
        <pc:picChg chg="del">
          <ac:chgData name="Matthieu De Mari" userId="dfb708c9-d8dc-439f-9a3b-c772bf4a311c" providerId="ADAL" clId="{D2FDBEB2-E663-41FC-8A3C-AC79657DF6AB}" dt="2023-02-03T06:39:53.768" v="2144" actId="478"/>
          <ac:picMkLst>
            <pc:docMk/>
            <pc:sldMk cId="3310153579" sldId="418"/>
            <ac:picMk id="9" creationId="{56F683A9-058D-AF33-0AA8-27120C94D3E3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6:40:35.066" v="2150" actId="1076"/>
        <pc:sldMkLst>
          <pc:docMk/>
          <pc:sldMk cId="1163891923" sldId="419"/>
        </pc:sldMkLst>
        <pc:spChg chg="mod">
          <ac:chgData name="Matthieu De Mari" userId="dfb708c9-d8dc-439f-9a3b-c772bf4a311c" providerId="ADAL" clId="{D2FDBEB2-E663-41FC-8A3C-AC79657DF6AB}" dt="2023-02-03T06:39:47.649" v="2141" actId="207"/>
          <ac:spMkLst>
            <pc:docMk/>
            <pc:sldMk cId="1163891923" sldId="419"/>
            <ac:spMk id="4" creationId="{11F8287B-68F9-6307-9899-F1C2672A4FC6}"/>
          </ac:spMkLst>
        </pc:spChg>
        <pc:picChg chg="add mod">
          <ac:chgData name="Matthieu De Mari" userId="dfb708c9-d8dc-439f-9a3b-c772bf4a311c" providerId="ADAL" clId="{D2FDBEB2-E663-41FC-8A3C-AC79657DF6AB}" dt="2023-02-03T06:40:35.066" v="2150" actId="1076"/>
          <ac:picMkLst>
            <pc:docMk/>
            <pc:sldMk cId="1163891923" sldId="419"/>
            <ac:picMk id="5" creationId="{82DC9D72-D860-714E-4315-84A729841977}"/>
          </ac:picMkLst>
        </pc:picChg>
        <pc:picChg chg="del">
          <ac:chgData name="Matthieu De Mari" userId="dfb708c9-d8dc-439f-9a3b-c772bf4a311c" providerId="ADAL" clId="{D2FDBEB2-E663-41FC-8A3C-AC79657DF6AB}" dt="2023-02-03T06:39:51.254" v="2143" actId="478"/>
          <ac:picMkLst>
            <pc:docMk/>
            <pc:sldMk cId="1163891923" sldId="419"/>
            <ac:picMk id="9" creationId="{56F683A9-058D-AF33-0AA8-27120C94D3E3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6:42:16.251" v="2202" actId="1037"/>
        <pc:sldMkLst>
          <pc:docMk/>
          <pc:sldMk cId="1773283043" sldId="420"/>
        </pc:sldMkLst>
        <pc:picChg chg="add mod">
          <ac:chgData name="Matthieu De Mari" userId="dfb708c9-d8dc-439f-9a3b-c772bf4a311c" providerId="ADAL" clId="{D2FDBEB2-E663-41FC-8A3C-AC79657DF6AB}" dt="2023-02-03T06:42:16.251" v="2202" actId="1037"/>
          <ac:picMkLst>
            <pc:docMk/>
            <pc:sldMk cId="1773283043" sldId="420"/>
            <ac:picMk id="5" creationId="{BF3A71BB-E43D-61AE-122C-4A8C0D315FD0}"/>
          </ac:picMkLst>
        </pc:picChg>
        <pc:picChg chg="add mod">
          <ac:chgData name="Matthieu De Mari" userId="dfb708c9-d8dc-439f-9a3b-c772bf4a311c" providerId="ADAL" clId="{D2FDBEB2-E663-41FC-8A3C-AC79657DF6AB}" dt="2023-02-03T06:42:12.825" v="2188" actId="1038"/>
          <ac:picMkLst>
            <pc:docMk/>
            <pc:sldMk cId="1773283043" sldId="420"/>
            <ac:picMk id="7" creationId="{5F383FA4-4E5E-B38F-E7AB-7A2F11CE2D51}"/>
          </ac:picMkLst>
        </pc:picChg>
        <pc:picChg chg="del">
          <ac:chgData name="Matthieu De Mari" userId="dfb708c9-d8dc-439f-9a3b-c772bf4a311c" providerId="ADAL" clId="{D2FDBEB2-E663-41FC-8A3C-AC79657DF6AB}" dt="2023-02-03T06:39:50.236" v="2142" actId="478"/>
          <ac:picMkLst>
            <pc:docMk/>
            <pc:sldMk cId="1773283043" sldId="420"/>
            <ac:picMk id="9" creationId="{56F683A9-058D-AF33-0AA8-27120C94D3E3}"/>
          </ac:picMkLst>
        </pc:picChg>
        <pc:picChg chg="mod">
          <ac:chgData name="Matthieu De Mari" userId="dfb708c9-d8dc-439f-9a3b-c772bf4a311c" providerId="ADAL" clId="{D2FDBEB2-E663-41FC-8A3C-AC79657DF6AB}" dt="2023-02-03T06:41:45.173" v="2157" actId="1076"/>
          <ac:picMkLst>
            <pc:docMk/>
            <pc:sldMk cId="1773283043" sldId="420"/>
            <ac:picMk id="11" creationId="{546EFE0C-C1D6-FB5D-CFDC-E9D49F2BEFDE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6:44:22.777" v="2273" actId="1076"/>
        <pc:sldMkLst>
          <pc:docMk/>
          <pc:sldMk cId="346749718" sldId="421"/>
        </pc:sldMkLst>
        <pc:spChg chg="del">
          <ac:chgData name="Matthieu De Mari" userId="dfb708c9-d8dc-439f-9a3b-c772bf4a311c" providerId="ADAL" clId="{D2FDBEB2-E663-41FC-8A3C-AC79657DF6AB}" dt="2023-02-03T06:43:51.987" v="2262" actId="478"/>
          <ac:spMkLst>
            <pc:docMk/>
            <pc:sldMk cId="346749718" sldId="421"/>
            <ac:spMk id="3" creationId="{EB875A09-F649-0453-782D-77AD08503234}"/>
          </ac:spMkLst>
        </pc:spChg>
        <pc:spChg chg="del">
          <ac:chgData name="Matthieu De Mari" userId="dfb708c9-d8dc-439f-9a3b-c772bf4a311c" providerId="ADAL" clId="{D2FDBEB2-E663-41FC-8A3C-AC79657DF6AB}" dt="2023-02-03T06:43:53.560" v="2264" actId="478"/>
          <ac:spMkLst>
            <pc:docMk/>
            <pc:sldMk cId="346749718" sldId="421"/>
            <ac:spMk id="4" creationId="{953DB814-D545-5828-A2A0-FEEF73BDC2D8}"/>
          </ac:spMkLst>
        </pc:spChg>
        <pc:spChg chg="add del mod">
          <ac:chgData name="Matthieu De Mari" userId="dfb708c9-d8dc-439f-9a3b-c772bf4a311c" providerId="ADAL" clId="{D2FDBEB2-E663-41FC-8A3C-AC79657DF6AB}" dt="2023-02-03T06:43:52.681" v="2263" actId="478"/>
          <ac:spMkLst>
            <pc:docMk/>
            <pc:sldMk cId="346749718" sldId="421"/>
            <ac:spMk id="6" creationId="{A36F33AF-80AD-8574-F6A2-C210FA7D75E7}"/>
          </ac:spMkLst>
        </pc:spChg>
        <pc:spChg chg="add del mod">
          <ac:chgData name="Matthieu De Mari" userId="dfb708c9-d8dc-439f-9a3b-c772bf4a311c" providerId="ADAL" clId="{D2FDBEB2-E663-41FC-8A3C-AC79657DF6AB}" dt="2023-02-03T06:43:55.651" v="2265" actId="478"/>
          <ac:spMkLst>
            <pc:docMk/>
            <pc:sldMk cId="346749718" sldId="421"/>
            <ac:spMk id="8" creationId="{F338E3D4-9F00-A3E7-BFEB-F88E4B017685}"/>
          </ac:spMkLst>
        </pc:spChg>
        <pc:picChg chg="add mod">
          <ac:chgData name="Matthieu De Mari" userId="dfb708c9-d8dc-439f-9a3b-c772bf4a311c" providerId="ADAL" clId="{D2FDBEB2-E663-41FC-8A3C-AC79657DF6AB}" dt="2023-02-03T06:44:22.777" v="2273" actId="1076"/>
          <ac:picMkLst>
            <pc:docMk/>
            <pc:sldMk cId="346749718" sldId="421"/>
            <ac:picMk id="10" creationId="{B0491ECF-EDBF-3CF4-5952-E94FBAFD0638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6:44:28.223" v="2274" actId="1076"/>
        <pc:sldMkLst>
          <pc:docMk/>
          <pc:sldMk cId="2747530419" sldId="422"/>
        </pc:sldMkLst>
        <pc:picChg chg="add mod">
          <ac:chgData name="Matthieu De Mari" userId="dfb708c9-d8dc-439f-9a3b-c772bf4a311c" providerId="ADAL" clId="{D2FDBEB2-E663-41FC-8A3C-AC79657DF6AB}" dt="2023-02-03T06:44:28.223" v="2274" actId="1076"/>
          <ac:picMkLst>
            <pc:docMk/>
            <pc:sldMk cId="2747530419" sldId="422"/>
            <ac:picMk id="4" creationId="{FB2C1911-B846-8662-232B-3361BF75D4FD}"/>
          </ac:picMkLst>
        </pc:picChg>
        <pc:picChg chg="del">
          <ac:chgData name="Matthieu De Mari" userId="dfb708c9-d8dc-439f-9a3b-c772bf4a311c" providerId="ADAL" clId="{D2FDBEB2-E663-41FC-8A3C-AC79657DF6AB}" dt="2023-02-03T06:44:02.238" v="2269" actId="478"/>
          <ac:picMkLst>
            <pc:docMk/>
            <pc:sldMk cId="2747530419" sldId="422"/>
            <ac:picMk id="10" creationId="{B0491ECF-EDBF-3CF4-5952-E94FBAFD0638}"/>
          </ac:picMkLst>
        </pc:picChg>
      </pc:sldChg>
      <pc:sldChg chg="addSp delSp modSp add mod chgLayout">
        <pc:chgData name="Matthieu De Mari" userId="dfb708c9-d8dc-439f-9a3b-c772bf4a311c" providerId="ADAL" clId="{D2FDBEB2-E663-41FC-8A3C-AC79657DF6AB}" dt="2023-02-03T06:50:11.938" v="2380" actId="14100"/>
        <pc:sldMkLst>
          <pc:docMk/>
          <pc:sldMk cId="4145254973" sldId="423"/>
        </pc:sldMkLst>
        <pc:spChg chg="mod ord">
          <ac:chgData name="Matthieu De Mari" userId="dfb708c9-d8dc-439f-9a3b-c772bf4a311c" providerId="ADAL" clId="{D2FDBEB2-E663-41FC-8A3C-AC79657DF6AB}" dt="2023-02-03T06:48:35.742" v="2348" actId="700"/>
          <ac:spMkLst>
            <pc:docMk/>
            <pc:sldMk cId="4145254973" sldId="423"/>
            <ac:spMk id="2" creationId="{C3F2713C-FE07-816E-6FFD-E2674D11721D}"/>
          </ac:spMkLst>
        </pc:spChg>
        <pc:spChg chg="mod ord">
          <ac:chgData name="Matthieu De Mari" userId="dfb708c9-d8dc-439f-9a3b-c772bf4a311c" providerId="ADAL" clId="{D2FDBEB2-E663-41FC-8A3C-AC79657DF6AB}" dt="2023-02-03T06:49:45.611" v="2372"/>
          <ac:spMkLst>
            <pc:docMk/>
            <pc:sldMk cId="4145254973" sldId="423"/>
            <ac:spMk id="3" creationId="{FA1F1CE6-06FF-6DD6-265C-39A26CC7DB57}"/>
          </ac:spMkLst>
        </pc:spChg>
        <pc:spChg chg="add del mod ord">
          <ac:chgData name="Matthieu De Mari" userId="dfb708c9-d8dc-439f-9a3b-c772bf4a311c" providerId="ADAL" clId="{D2FDBEB2-E663-41FC-8A3C-AC79657DF6AB}" dt="2023-02-03T06:48:56.074" v="2360" actId="478"/>
          <ac:spMkLst>
            <pc:docMk/>
            <pc:sldMk cId="4145254973" sldId="423"/>
            <ac:spMk id="4" creationId="{E64791F5-A404-78DF-C026-D4C294EB6D13}"/>
          </ac:spMkLst>
        </pc:spChg>
        <pc:picChg chg="add mod">
          <ac:chgData name="Matthieu De Mari" userId="dfb708c9-d8dc-439f-9a3b-c772bf4a311c" providerId="ADAL" clId="{D2FDBEB2-E663-41FC-8A3C-AC79657DF6AB}" dt="2023-02-03T06:50:11.938" v="2380" actId="14100"/>
          <ac:picMkLst>
            <pc:docMk/>
            <pc:sldMk cId="4145254973" sldId="423"/>
            <ac:picMk id="5" creationId="{F6D4CA45-334A-7101-22BC-2B329A4C4387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6:51:22.484" v="2410" actId="20577"/>
        <pc:sldMkLst>
          <pc:docMk/>
          <pc:sldMk cId="1513778887" sldId="424"/>
        </pc:sldMkLst>
        <pc:spChg chg="mod">
          <ac:chgData name="Matthieu De Mari" userId="dfb708c9-d8dc-439f-9a3b-c772bf4a311c" providerId="ADAL" clId="{D2FDBEB2-E663-41FC-8A3C-AC79657DF6AB}" dt="2023-02-03T06:49:40.222" v="2371"/>
          <ac:spMkLst>
            <pc:docMk/>
            <pc:sldMk cId="1513778887" sldId="424"/>
            <ac:spMk id="3" creationId="{FA1F1CE6-06FF-6DD6-265C-39A26CC7DB57}"/>
          </ac:spMkLst>
        </pc:spChg>
        <pc:spChg chg="mod">
          <ac:chgData name="Matthieu De Mari" userId="dfb708c9-d8dc-439f-9a3b-c772bf4a311c" providerId="ADAL" clId="{D2FDBEB2-E663-41FC-8A3C-AC79657DF6AB}" dt="2023-02-03T06:51:22.484" v="2410" actId="20577"/>
          <ac:spMkLst>
            <pc:docMk/>
            <pc:sldMk cId="1513778887" sldId="424"/>
            <ac:spMk id="4" creationId="{E64791F5-A404-78DF-C026-D4C294EB6D13}"/>
          </ac:spMkLst>
        </pc:spChg>
        <pc:picChg chg="add del mod modCrop">
          <ac:chgData name="Matthieu De Mari" userId="dfb708c9-d8dc-439f-9a3b-c772bf4a311c" providerId="ADAL" clId="{D2FDBEB2-E663-41FC-8A3C-AC79657DF6AB}" dt="2023-02-03T06:50:38.792" v="2386" actId="478"/>
          <ac:picMkLst>
            <pc:docMk/>
            <pc:sldMk cId="1513778887" sldId="424"/>
            <ac:picMk id="6" creationId="{DA719D5C-F926-019C-A83E-0C4DFF147004}"/>
          </ac:picMkLst>
        </pc:picChg>
        <pc:picChg chg="add mod">
          <ac:chgData name="Matthieu De Mari" userId="dfb708c9-d8dc-439f-9a3b-c772bf4a311c" providerId="ADAL" clId="{D2FDBEB2-E663-41FC-8A3C-AC79657DF6AB}" dt="2023-02-03T06:50:58.458" v="2395" actId="1076"/>
          <ac:picMkLst>
            <pc:docMk/>
            <pc:sldMk cId="1513778887" sldId="424"/>
            <ac:picMk id="8" creationId="{65211D6B-6ABB-A3D9-3EA0-559457E53E30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6:50:07.197" v="2378" actId="1076"/>
        <pc:sldMkLst>
          <pc:docMk/>
          <pc:sldMk cId="548772636" sldId="425"/>
        </pc:sldMkLst>
        <pc:spChg chg="mod">
          <ac:chgData name="Matthieu De Mari" userId="dfb708c9-d8dc-439f-9a3b-c772bf4a311c" providerId="ADAL" clId="{D2FDBEB2-E663-41FC-8A3C-AC79657DF6AB}" dt="2023-02-03T06:49:31.713" v="2370" actId="20577"/>
          <ac:spMkLst>
            <pc:docMk/>
            <pc:sldMk cId="548772636" sldId="425"/>
            <ac:spMk id="3" creationId="{FA1F1CE6-06FF-6DD6-265C-39A26CC7DB57}"/>
          </ac:spMkLst>
        </pc:spChg>
        <pc:spChg chg="del">
          <ac:chgData name="Matthieu De Mari" userId="dfb708c9-d8dc-439f-9a3b-c772bf4a311c" providerId="ADAL" clId="{D2FDBEB2-E663-41FC-8A3C-AC79657DF6AB}" dt="2023-02-03T06:48:58.254" v="2361" actId="478"/>
          <ac:spMkLst>
            <pc:docMk/>
            <pc:sldMk cId="548772636" sldId="425"/>
            <ac:spMk id="4" creationId="{E64791F5-A404-78DF-C026-D4C294EB6D13}"/>
          </ac:spMkLst>
        </pc:spChg>
        <pc:spChg chg="add del mod">
          <ac:chgData name="Matthieu De Mari" userId="dfb708c9-d8dc-439f-9a3b-c772bf4a311c" providerId="ADAL" clId="{D2FDBEB2-E663-41FC-8A3C-AC79657DF6AB}" dt="2023-02-03T06:48:58.819" v="2362" actId="478"/>
          <ac:spMkLst>
            <pc:docMk/>
            <pc:sldMk cId="548772636" sldId="425"/>
            <ac:spMk id="6" creationId="{EB4BC416-2C35-FF0F-141A-D7D9C0B83BFB}"/>
          </ac:spMkLst>
        </pc:spChg>
        <pc:picChg chg="add del mod">
          <ac:chgData name="Matthieu De Mari" userId="dfb708c9-d8dc-439f-9a3b-c772bf4a311c" providerId="ADAL" clId="{D2FDBEB2-E663-41FC-8A3C-AC79657DF6AB}" dt="2023-02-03T06:49:50.252" v="2373" actId="21"/>
          <ac:picMkLst>
            <pc:docMk/>
            <pc:sldMk cId="548772636" sldId="425"/>
            <ac:picMk id="8" creationId="{2CD2AF1E-1512-7239-B2FC-D80FFD4B4C8D}"/>
          </ac:picMkLst>
        </pc:picChg>
        <pc:picChg chg="add mod">
          <ac:chgData name="Matthieu De Mari" userId="dfb708c9-d8dc-439f-9a3b-c772bf4a311c" providerId="ADAL" clId="{D2FDBEB2-E663-41FC-8A3C-AC79657DF6AB}" dt="2023-02-03T06:50:07.197" v="2378" actId="1076"/>
          <ac:picMkLst>
            <pc:docMk/>
            <pc:sldMk cId="548772636" sldId="425"/>
            <ac:picMk id="10" creationId="{FB8FD1AB-C7BC-2282-E03B-0783B8994BE6}"/>
          </ac:picMkLst>
        </pc:picChg>
      </pc:sldChg>
      <pc:sldChg chg="addSp delSp modSp add mod modClrScheme chgLayout">
        <pc:chgData name="Matthieu De Mari" userId="dfb708c9-d8dc-439f-9a3b-c772bf4a311c" providerId="ADAL" clId="{D2FDBEB2-E663-41FC-8A3C-AC79657DF6AB}" dt="2023-02-03T06:52:56.286" v="2468" actId="20577"/>
        <pc:sldMkLst>
          <pc:docMk/>
          <pc:sldMk cId="995336806" sldId="426"/>
        </pc:sldMkLst>
        <pc:spChg chg="mod ord">
          <ac:chgData name="Matthieu De Mari" userId="dfb708c9-d8dc-439f-9a3b-c772bf4a311c" providerId="ADAL" clId="{D2FDBEB2-E663-41FC-8A3C-AC79657DF6AB}" dt="2023-02-03T06:52:34.480" v="2436" actId="700"/>
          <ac:spMkLst>
            <pc:docMk/>
            <pc:sldMk cId="995336806" sldId="426"/>
            <ac:spMk id="2" creationId="{C3F2713C-FE07-816E-6FFD-E2674D11721D}"/>
          </ac:spMkLst>
        </pc:spChg>
        <pc:spChg chg="mod ord">
          <ac:chgData name="Matthieu De Mari" userId="dfb708c9-d8dc-439f-9a3b-c772bf4a311c" providerId="ADAL" clId="{D2FDBEB2-E663-41FC-8A3C-AC79657DF6AB}" dt="2023-02-03T06:52:56.286" v="2468" actId="20577"/>
          <ac:spMkLst>
            <pc:docMk/>
            <pc:sldMk cId="995336806" sldId="426"/>
            <ac:spMk id="3" creationId="{FA1F1CE6-06FF-6DD6-265C-39A26CC7DB57}"/>
          </ac:spMkLst>
        </pc:spChg>
        <pc:spChg chg="del mod ord">
          <ac:chgData name="Matthieu De Mari" userId="dfb708c9-d8dc-439f-9a3b-c772bf4a311c" providerId="ADAL" clId="{D2FDBEB2-E663-41FC-8A3C-AC79657DF6AB}" dt="2023-02-03T06:52:41.189" v="2441" actId="478"/>
          <ac:spMkLst>
            <pc:docMk/>
            <pc:sldMk cId="995336806" sldId="426"/>
            <ac:spMk id="4" creationId="{E64791F5-A404-78DF-C026-D4C294EB6D13}"/>
          </ac:spMkLst>
        </pc:spChg>
        <pc:picChg chg="add mod">
          <ac:chgData name="Matthieu De Mari" userId="dfb708c9-d8dc-439f-9a3b-c772bf4a311c" providerId="ADAL" clId="{D2FDBEB2-E663-41FC-8A3C-AC79657DF6AB}" dt="2023-02-03T06:52:49.074" v="2444" actId="1076"/>
          <ac:picMkLst>
            <pc:docMk/>
            <pc:sldMk cId="995336806" sldId="426"/>
            <ac:picMk id="6" creationId="{7E2FF5A8-41F2-D417-514A-60422BEB1F37}"/>
          </ac:picMkLst>
        </pc:picChg>
        <pc:picChg chg="del">
          <ac:chgData name="Matthieu De Mari" userId="dfb708c9-d8dc-439f-9a3b-c772bf4a311c" providerId="ADAL" clId="{D2FDBEB2-E663-41FC-8A3C-AC79657DF6AB}" dt="2023-02-03T06:51:24.512" v="2411" actId="478"/>
          <ac:picMkLst>
            <pc:docMk/>
            <pc:sldMk cId="995336806" sldId="426"/>
            <ac:picMk id="8" creationId="{65211D6B-6ABB-A3D9-3EA0-559457E53E30}"/>
          </ac:picMkLst>
        </pc:picChg>
      </pc:sldChg>
      <pc:sldChg chg="add">
        <pc:chgData name="Matthieu De Mari" userId="dfb708c9-d8dc-439f-9a3b-c772bf4a311c" providerId="ADAL" clId="{D2FDBEB2-E663-41FC-8A3C-AC79657DF6AB}" dt="2023-02-03T07:27:21.109" v="3778"/>
        <pc:sldMkLst>
          <pc:docMk/>
          <pc:sldMk cId="1567954153" sldId="608"/>
        </pc:sldMkLst>
      </pc:sldChg>
      <pc:sldChg chg="modSp add mod">
        <pc:chgData name="Matthieu De Mari" userId="dfb708c9-d8dc-439f-9a3b-c772bf4a311c" providerId="ADAL" clId="{D2FDBEB2-E663-41FC-8A3C-AC79657DF6AB}" dt="2023-02-03T07:04:16.986" v="2681" actId="20577"/>
        <pc:sldMkLst>
          <pc:docMk/>
          <pc:sldMk cId="1098360026" sldId="646"/>
        </pc:sldMkLst>
        <pc:spChg chg="mod">
          <ac:chgData name="Matthieu De Mari" userId="dfb708c9-d8dc-439f-9a3b-c772bf4a311c" providerId="ADAL" clId="{D2FDBEB2-E663-41FC-8A3C-AC79657DF6AB}" dt="2023-02-03T07:04:16.986" v="2681" actId="20577"/>
          <ac:spMkLst>
            <pc:docMk/>
            <pc:sldMk cId="1098360026" sldId="646"/>
            <ac:spMk id="2" creationId="{C6EDB95A-6F54-1C8E-C7BF-34F5ECB6A00A}"/>
          </ac:spMkLst>
        </pc:spChg>
      </pc:sldChg>
      <pc:sldChg chg="modSp new mod">
        <pc:chgData name="Matthieu De Mari" userId="dfb708c9-d8dc-439f-9a3b-c772bf4a311c" providerId="ADAL" clId="{D2FDBEB2-E663-41FC-8A3C-AC79657DF6AB}" dt="2023-02-03T07:07:22.338" v="2871" actId="207"/>
        <pc:sldMkLst>
          <pc:docMk/>
          <pc:sldMk cId="3471904534" sldId="647"/>
        </pc:sldMkLst>
        <pc:spChg chg="mod">
          <ac:chgData name="Matthieu De Mari" userId="dfb708c9-d8dc-439f-9a3b-c772bf4a311c" providerId="ADAL" clId="{D2FDBEB2-E663-41FC-8A3C-AC79657DF6AB}" dt="2023-02-03T07:05:05.247" v="2719" actId="20577"/>
          <ac:spMkLst>
            <pc:docMk/>
            <pc:sldMk cId="3471904534" sldId="647"/>
            <ac:spMk id="2" creationId="{E4F27A2B-D462-CFC8-D30B-A409AFF0AF82}"/>
          </ac:spMkLst>
        </pc:spChg>
        <pc:spChg chg="mod">
          <ac:chgData name="Matthieu De Mari" userId="dfb708c9-d8dc-439f-9a3b-c772bf4a311c" providerId="ADAL" clId="{D2FDBEB2-E663-41FC-8A3C-AC79657DF6AB}" dt="2023-02-03T07:07:22.338" v="2871" actId="207"/>
          <ac:spMkLst>
            <pc:docMk/>
            <pc:sldMk cId="3471904534" sldId="647"/>
            <ac:spMk id="3" creationId="{DC9D8363-826B-D189-78FB-CCD945BC5477}"/>
          </ac:spMkLst>
        </pc:spChg>
      </pc:sldChg>
      <pc:sldChg chg="addSp delSp modSp add mod">
        <pc:chgData name="Matthieu De Mari" userId="dfb708c9-d8dc-439f-9a3b-c772bf4a311c" providerId="ADAL" clId="{D2FDBEB2-E663-41FC-8A3C-AC79657DF6AB}" dt="2023-02-03T07:07:52.669" v="2878" actId="478"/>
        <pc:sldMkLst>
          <pc:docMk/>
          <pc:sldMk cId="1172112343" sldId="648"/>
        </pc:sldMkLst>
        <pc:spChg chg="del">
          <ac:chgData name="Matthieu De Mari" userId="dfb708c9-d8dc-439f-9a3b-c772bf4a311c" providerId="ADAL" clId="{D2FDBEB2-E663-41FC-8A3C-AC79657DF6AB}" dt="2023-02-03T07:07:52.109" v="2877" actId="478"/>
          <ac:spMkLst>
            <pc:docMk/>
            <pc:sldMk cId="1172112343" sldId="648"/>
            <ac:spMk id="2" creationId="{E4F27A2B-D462-CFC8-D30B-A409AFF0AF82}"/>
          </ac:spMkLst>
        </pc:spChg>
        <pc:spChg chg="del mod">
          <ac:chgData name="Matthieu De Mari" userId="dfb708c9-d8dc-439f-9a3b-c772bf4a311c" providerId="ADAL" clId="{D2FDBEB2-E663-41FC-8A3C-AC79657DF6AB}" dt="2023-02-03T07:07:47.610" v="2874" actId="478"/>
          <ac:spMkLst>
            <pc:docMk/>
            <pc:sldMk cId="1172112343" sldId="648"/>
            <ac:spMk id="3" creationId="{DC9D8363-826B-D189-78FB-CCD945BC5477}"/>
          </ac:spMkLst>
        </pc:spChg>
        <pc:spChg chg="add del mod">
          <ac:chgData name="Matthieu De Mari" userId="dfb708c9-d8dc-439f-9a3b-c772bf4a311c" providerId="ADAL" clId="{D2FDBEB2-E663-41FC-8A3C-AC79657DF6AB}" dt="2023-02-03T07:07:50.464" v="2876" actId="478"/>
          <ac:spMkLst>
            <pc:docMk/>
            <pc:sldMk cId="1172112343" sldId="648"/>
            <ac:spMk id="5" creationId="{6E22BBAE-117E-B1DB-83D6-43BBFFC88B23}"/>
          </ac:spMkLst>
        </pc:spChg>
        <pc:spChg chg="add del mod">
          <ac:chgData name="Matthieu De Mari" userId="dfb708c9-d8dc-439f-9a3b-c772bf4a311c" providerId="ADAL" clId="{D2FDBEB2-E663-41FC-8A3C-AC79657DF6AB}" dt="2023-02-03T07:07:52.669" v="2878" actId="478"/>
          <ac:spMkLst>
            <pc:docMk/>
            <pc:sldMk cId="1172112343" sldId="648"/>
            <ac:spMk id="9" creationId="{F1630916-9516-9897-1A89-5A574CEDA84C}"/>
          </ac:spMkLst>
        </pc:spChg>
        <pc:picChg chg="add">
          <ac:chgData name="Matthieu De Mari" userId="dfb708c9-d8dc-439f-9a3b-c772bf4a311c" providerId="ADAL" clId="{D2FDBEB2-E663-41FC-8A3C-AC79657DF6AB}" dt="2023-02-03T07:07:48.080" v="2875" actId="22"/>
          <ac:picMkLst>
            <pc:docMk/>
            <pc:sldMk cId="1172112343" sldId="648"/>
            <ac:picMk id="7" creationId="{24CC0564-4705-2D37-8595-2DA1E59BE29D}"/>
          </ac:picMkLst>
        </pc:picChg>
      </pc:sldChg>
      <pc:sldChg chg="addSp delSp modSp add mod ord">
        <pc:chgData name="Matthieu De Mari" userId="dfb708c9-d8dc-439f-9a3b-c772bf4a311c" providerId="ADAL" clId="{D2FDBEB2-E663-41FC-8A3C-AC79657DF6AB}" dt="2023-02-03T07:12:02.061" v="3217" actId="20577"/>
        <pc:sldMkLst>
          <pc:docMk/>
          <pc:sldMk cId="1146881653" sldId="649"/>
        </pc:sldMkLst>
        <pc:spChg chg="mod">
          <ac:chgData name="Matthieu De Mari" userId="dfb708c9-d8dc-439f-9a3b-c772bf4a311c" providerId="ADAL" clId="{D2FDBEB2-E663-41FC-8A3C-AC79657DF6AB}" dt="2023-02-03T07:12:02.061" v="3217" actId="20577"/>
          <ac:spMkLst>
            <pc:docMk/>
            <pc:sldMk cId="1146881653" sldId="649"/>
            <ac:spMk id="3" creationId="{DC9D8363-826B-D189-78FB-CCD945BC5477}"/>
          </ac:spMkLst>
        </pc:spChg>
        <pc:spChg chg="add del">
          <ac:chgData name="Matthieu De Mari" userId="dfb708c9-d8dc-439f-9a3b-c772bf4a311c" providerId="ADAL" clId="{D2FDBEB2-E663-41FC-8A3C-AC79657DF6AB}" dt="2023-02-03T07:08:57.536" v="2883"/>
          <ac:spMkLst>
            <pc:docMk/>
            <pc:sldMk cId="1146881653" sldId="649"/>
            <ac:spMk id="4" creationId="{4B52DA4E-3999-A2A5-0FDA-84C5092CB280}"/>
          </ac:spMkLst>
        </pc:spChg>
      </pc:sldChg>
      <pc:sldChg chg="addSp delSp modSp add mod">
        <pc:chgData name="Matthieu De Mari" userId="dfb708c9-d8dc-439f-9a3b-c772bf4a311c" providerId="ADAL" clId="{D2FDBEB2-E663-41FC-8A3C-AC79657DF6AB}" dt="2023-02-03T07:18:45.380" v="3575" actId="22"/>
        <pc:sldMkLst>
          <pc:docMk/>
          <pc:sldMk cId="2437975891" sldId="650"/>
        </pc:sldMkLst>
        <pc:spChg chg="del">
          <ac:chgData name="Matthieu De Mari" userId="dfb708c9-d8dc-439f-9a3b-c772bf4a311c" providerId="ADAL" clId="{D2FDBEB2-E663-41FC-8A3C-AC79657DF6AB}" dt="2023-02-03T07:18:43.959" v="3573" actId="478"/>
          <ac:spMkLst>
            <pc:docMk/>
            <pc:sldMk cId="2437975891" sldId="650"/>
            <ac:spMk id="2" creationId="{D7697535-1088-B797-5883-502EDFA1C675}"/>
          </ac:spMkLst>
        </pc:spChg>
        <pc:spChg chg="del">
          <ac:chgData name="Matthieu De Mari" userId="dfb708c9-d8dc-439f-9a3b-c772bf4a311c" providerId="ADAL" clId="{D2FDBEB2-E663-41FC-8A3C-AC79657DF6AB}" dt="2023-02-03T07:18:37.052" v="3569" actId="478"/>
          <ac:spMkLst>
            <pc:docMk/>
            <pc:sldMk cId="2437975891" sldId="650"/>
            <ac:spMk id="3" creationId="{BA745D00-1AA4-E710-F652-A7E165C17CC6}"/>
          </ac:spMkLst>
        </pc:spChg>
        <pc:spChg chg="add del mod">
          <ac:chgData name="Matthieu De Mari" userId="dfb708c9-d8dc-439f-9a3b-c772bf4a311c" providerId="ADAL" clId="{D2FDBEB2-E663-41FC-8A3C-AC79657DF6AB}" dt="2023-02-03T07:18:42.629" v="3572" actId="478"/>
          <ac:spMkLst>
            <pc:docMk/>
            <pc:sldMk cId="2437975891" sldId="650"/>
            <ac:spMk id="6" creationId="{C5D8EDF9-06C9-23BC-E6AF-D13AB3915235}"/>
          </ac:spMkLst>
        </pc:spChg>
        <pc:spChg chg="add del mod">
          <ac:chgData name="Matthieu De Mari" userId="dfb708c9-d8dc-439f-9a3b-c772bf4a311c" providerId="ADAL" clId="{D2FDBEB2-E663-41FC-8A3C-AC79657DF6AB}" dt="2023-02-03T07:18:44.496" v="3574" actId="478"/>
          <ac:spMkLst>
            <pc:docMk/>
            <pc:sldMk cId="2437975891" sldId="650"/>
            <ac:spMk id="8" creationId="{D6FA1ED2-8FA4-E868-B7B6-AEE1104B8103}"/>
          </ac:spMkLst>
        </pc:spChg>
        <pc:picChg chg="del">
          <ac:chgData name="Matthieu De Mari" userId="dfb708c9-d8dc-439f-9a3b-c772bf4a311c" providerId="ADAL" clId="{D2FDBEB2-E663-41FC-8A3C-AC79657DF6AB}" dt="2023-02-03T07:18:35.932" v="3568" actId="478"/>
          <ac:picMkLst>
            <pc:docMk/>
            <pc:sldMk cId="2437975891" sldId="650"/>
            <ac:picMk id="5" creationId="{D46F7538-0929-9C7F-4437-2EFA2BF34CB6}"/>
          </ac:picMkLst>
        </pc:picChg>
        <pc:picChg chg="add">
          <ac:chgData name="Matthieu De Mari" userId="dfb708c9-d8dc-439f-9a3b-c772bf4a311c" providerId="ADAL" clId="{D2FDBEB2-E663-41FC-8A3C-AC79657DF6AB}" dt="2023-02-03T07:18:45.380" v="3575" actId="22"/>
          <ac:picMkLst>
            <pc:docMk/>
            <pc:sldMk cId="2437975891" sldId="650"/>
            <ac:picMk id="10" creationId="{F60D675C-F808-15BD-95C2-87052D57C061}"/>
          </ac:picMkLst>
        </pc:picChg>
      </pc:sldChg>
      <pc:sldChg chg="addSp delSp modSp add mod chgLayout">
        <pc:chgData name="Matthieu De Mari" userId="dfb708c9-d8dc-439f-9a3b-c772bf4a311c" providerId="ADAL" clId="{D2FDBEB2-E663-41FC-8A3C-AC79657DF6AB}" dt="2023-02-03T07:20:08.405" v="3630" actId="1076"/>
        <pc:sldMkLst>
          <pc:docMk/>
          <pc:sldMk cId="2710721176" sldId="651"/>
        </pc:sldMkLst>
        <pc:spChg chg="add mod">
          <ac:chgData name="Matthieu De Mari" userId="dfb708c9-d8dc-439f-9a3b-c772bf4a311c" providerId="ADAL" clId="{D2FDBEB2-E663-41FC-8A3C-AC79657DF6AB}" dt="2023-02-03T07:19:27.361" v="3617" actId="20577"/>
          <ac:spMkLst>
            <pc:docMk/>
            <pc:sldMk cId="2710721176" sldId="651"/>
            <ac:spMk id="2" creationId="{12EF2AAA-4A37-008C-E7D6-37C0D48B6120}"/>
          </ac:spMkLst>
        </pc:spChg>
        <pc:spChg chg="add mod">
          <ac:chgData name="Matthieu De Mari" userId="dfb708c9-d8dc-439f-9a3b-c772bf4a311c" providerId="ADAL" clId="{D2FDBEB2-E663-41FC-8A3C-AC79657DF6AB}" dt="2023-02-03T07:20:04.938" v="3629" actId="122"/>
          <ac:spMkLst>
            <pc:docMk/>
            <pc:sldMk cId="2710721176" sldId="651"/>
            <ac:spMk id="3" creationId="{B616E96C-A3A7-C270-6E1D-F90C9FE6BDDB}"/>
          </ac:spMkLst>
        </pc:spChg>
        <pc:picChg chg="add mod">
          <ac:chgData name="Matthieu De Mari" userId="dfb708c9-d8dc-439f-9a3b-c772bf4a311c" providerId="ADAL" clId="{D2FDBEB2-E663-41FC-8A3C-AC79657DF6AB}" dt="2023-02-03T07:20:08.405" v="3630" actId="1076"/>
          <ac:picMkLst>
            <pc:docMk/>
            <pc:sldMk cId="2710721176" sldId="651"/>
            <ac:picMk id="5" creationId="{35FDCF4F-119C-C0DE-4989-887667465AF0}"/>
          </ac:picMkLst>
        </pc:picChg>
        <pc:picChg chg="del">
          <ac:chgData name="Matthieu De Mari" userId="dfb708c9-d8dc-439f-9a3b-c772bf4a311c" providerId="ADAL" clId="{D2FDBEB2-E663-41FC-8A3C-AC79657DF6AB}" dt="2023-02-03T07:19:13.997" v="3577" actId="478"/>
          <ac:picMkLst>
            <pc:docMk/>
            <pc:sldMk cId="2710721176" sldId="651"/>
            <ac:picMk id="10" creationId="{F60D675C-F808-15BD-95C2-87052D57C061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7:22:56.178" v="3713" actId="1076"/>
        <pc:sldMkLst>
          <pc:docMk/>
          <pc:sldMk cId="2596538432" sldId="652"/>
        </pc:sldMkLst>
        <pc:spChg chg="del">
          <ac:chgData name="Matthieu De Mari" userId="dfb708c9-d8dc-439f-9a3b-c772bf4a311c" providerId="ADAL" clId="{D2FDBEB2-E663-41FC-8A3C-AC79657DF6AB}" dt="2023-02-03T07:22:39.562" v="3705" actId="478"/>
          <ac:spMkLst>
            <pc:docMk/>
            <pc:sldMk cId="2596538432" sldId="652"/>
            <ac:spMk id="3" creationId="{44608F03-1D5E-5E62-5A70-1B8EB17DF397}"/>
          </ac:spMkLst>
        </pc:spChg>
        <pc:spChg chg="add del mod">
          <ac:chgData name="Matthieu De Mari" userId="dfb708c9-d8dc-439f-9a3b-c772bf4a311c" providerId="ADAL" clId="{D2FDBEB2-E663-41FC-8A3C-AC79657DF6AB}" dt="2023-02-03T07:22:40.164" v="3706" actId="478"/>
          <ac:spMkLst>
            <pc:docMk/>
            <pc:sldMk cId="2596538432" sldId="652"/>
            <ac:spMk id="5" creationId="{527BDAC6-57FC-4E9E-4B91-81CC3EC6DF0C}"/>
          </ac:spMkLst>
        </pc:spChg>
        <pc:picChg chg="mod modCrop">
          <ac:chgData name="Matthieu De Mari" userId="dfb708c9-d8dc-439f-9a3b-c772bf4a311c" providerId="ADAL" clId="{D2FDBEB2-E663-41FC-8A3C-AC79657DF6AB}" dt="2023-02-03T07:22:56.178" v="3713" actId="1076"/>
          <ac:picMkLst>
            <pc:docMk/>
            <pc:sldMk cId="2596538432" sldId="652"/>
            <ac:picMk id="6" creationId="{E646E1A0-EF8B-8076-F40B-06546F4B9B9C}"/>
          </ac:picMkLst>
        </pc:picChg>
      </pc:sldChg>
      <pc:sldChg chg="add del">
        <pc:chgData name="Matthieu De Mari" userId="dfb708c9-d8dc-439f-9a3b-c772bf4a311c" providerId="ADAL" clId="{D2FDBEB2-E663-41FC-8A3C-AC79657DF6AB}" dt="2023-02-03T07:20:41.487" v="3632" actId="47"/>
        <pc:sldMkLst>
          <pc:docMk/>
          <pc:sldMk cId="4100639751" sldId="652"/>
        </pc:sldMkLst>
      </pc:sldChg>
      <pc:sldChg chg="add">
        <pc:chgData name="Matthieu De Mari" userId="dfb708c9-d8dc-439f-9a3b-c772bf4a311c" providerId="ADAL" clId="{D2FDBEB2-E663-41FC-8A3C-AC79657DF6AB}" dt="2023-02-03T07:27:21.109" v="3778"/>
        <pc:sldMkLst>
          <pc:docMk/>
          <pc:sldMk cId="2525469962" sldId="757"/>
        </pc:sldMkLst>
      </pc:sldChg>
      <pc:sldChg chg="add">
        <pc:chgData name="Matthieu De Mari" userId="dfb708c9-d8dc-439f-9a3b-c772bf4a311c" providerId="ADAL" clId="{D2FDBEB2-E663-41FC-8A3C-AC79657DF6AB}" dt="2023-02-03T07:27:21.109" v="3778"/>
        <pc:sldMkLst>
          <pc:docMk/>
          <pc:sldMk cId="571242276" sldId="758"/>
        </pc:sldMkLst>
      </pc:sldChg>
      <pc:sldChg chg="add">
        <pc:chgData name="Matthieu De Mari" userId="dfb708c9-d8dc-439f-9a3b-c772bf4a311c" providerId="ADAL" clId="{D2FDBEB2-E663-41FC-8A3C-AC79657DF6AB}" dt="2023-02-03T07:27:21.109" v="3778"/>
        <pc:sldMkLst>
          <pc:docMk/>
          <pc:sldMk cId="1598131875" sldId="759"/>
        </pc:sldMkLst>
      </pc:sldChg>
      <pc:sldChg chg="new">
        <pc:chgData name="Matthieu De Mari" userId="dfb708c9-d8dc-439f-9a3b-c772bf4a311c" providerId="ADAL" clId="{D2FDBEB2-E663-41FC-8A3C-AC79657DF6AB}" dt="2023-02-03T07:27:29.638" v="3780" actId="680"/>
        <pc:sldMkLst>
          <pc:docMk/>
          <pc:sldMk cId="2917324732" sldId="760"/>
        </pc:sldMkLst>
      </pc:sldChg>
    </pc:docChg>
  </pc:docChgLst>
  <pc:docChgLst>
    <pc:chgData name="Matthieu De Mari" userId="dfb708c9-d8dc-439f-9a3b-c772bf4a311c" providerId="ADAL" clId="{8EE40018-26BD-4A7B-8D17-70AC8417C2D0}"/>
    <pc:docChg chg="undo custSel addSld delSld modSld addSection delSection modSection">
      <pc:chgData name="Matthieu De Mari" userId="dfb708c9-d8dc-439f-9a3b-c772bf4a311c" providerId="ADAL" clId="{8EE40018-26BD-4A7B-8D17-70AC8417C2D0}" dt="2022-11-16T06:55:05.435" v="67" actId="47"/>
      <pc:docMkLst>
        <pc:docMk/>
      </pc:docMkLst>
      <pc:sldChg chg="modSp mod">
        <pc:chgData name="Matthieu De Mari" userId="dfb708c9-d8dc-439f-9a3b-c772bf4a311c" providerId="ADAL" clId="{8EE40018-26BD-4A7B-8D17-70AC8417C2D0}" dt="2022-11-16T06:55:04.205" v="66" actId="20577"/>
        <pc:sldMkLst>
          <pc:docMk/>
          <pc:sldMk cId="3442501962" sldId="257"/>
        </pc:sldMkLst>
        <pc:spChg chg="mod">
          <ac:chgData name="Matthieu De Mari" userId="dfb708c9-d8dc-439f-9a3b-c772bf4a311c" providerId="ADAL" clId="{8EE40018-26BD-4A7B-8D17-70AC8417C2D0}" dt="2022-11-16T06:53:53.988" v="14" actId="20577"/>
          <ac:spMkLst>
            <pc:docMk/>
            <pc:sldMk cId="3442501962" sldId="257"/>
            <ac:spMk id="2" creationId="{49D40417-A4D3-4CE8-96E7-708E2439AE7B}"/>
          </ac:spMkLst>
        </pc:spChg>
        <pc:spChg chg="mod">
          <ac:chgData name="Matthieu De Mari" userId="dfb708c9-d8dc-439f-9a3b-c772bf4a311c" providerId="ADAL" clId="{8EE40018-26BD-4A7B-8D17-70AC8417C2D0}" dt="2022-11-16T06:55:04.205" v="66" actId="20577"/>
          <ac:spMkLst>
            <pc:docMk/>
            <pc:sldMk cId="3442501962" sldId="257"/>
            <ac:spMk id="3" creationId="{35995840-A9D9-479A-A34F-EA7DC229D38E}"/>
          </ac:spMkLst>
        </pc:spChg>
      </pc:sldChg>
      <pc:sldChg chg="del">
        <pc:chgData name="Matthieu De Mari" userId="dfb708c9-d8dc-439f-9a3b-c772bf4a311c" providerId="ADAL" clId="{8EE40018-26BD-4A7B-8D17-70AC8417C2D0}" dt="2022-11-16T06:54:01.441" v="17" actId="47"/>
        <pc:sldMkLst>
          <pc:docMk/>
          <pc:sldMk cId="3556835968" sldId="261"/>
        </pc:sldMkLst>
      </pc:sldChg>
      <pc:sldChg chg="modSp mod">
        <pc:chgData name="Matthieu De Mari" userId="dfb708c9-d8dc-439f-9a3b-c772bf4a311c" providerId="ADAL" clId="{8EE40018-26BD-4A7B-8D17-70AC8417C2D0}" dt="2022-11-16T06:54:47.612" v="47" actId="20577"/>
        <pc:sldMkLst>
          <pc:docMk/>
          <pc:sldMk cId="1893873068" sldId="266"/>
        </pc:sldMkLst>
        <pc:spChg chg="mod">
          <ac:chgData name="Matthieu De Mari" userId="dfb708c9-d8dc-439f-9a3b-c772bf4a311c" providerId="ADAL" clId="{8EE40018-26BD-4A7B-8D17-70AC8417C2D0}" dt="2022-11-16T06:54:47.612" v="47" actId="20577"/>
          <ac:spMkLst>
            <pc:docMk/>
            <pc:sldMk cId="1893873068" sldId="266"/>
            <ac:spMk id="5" creationId="{7D0CB248-82F3-414A-84E4-14EF63C7FB27}"/>
          </ac:spMkLst>
        </pc:spChg>
      </pc:sldChg>
      <pc:sldChg chg="modSp mod">
        <pc:chgData name="Matthieu De Mari" userId="dfb708c9-d8dc-439f-9a3b-c772bf4a311c" providerId="ADAL" clId="{8EE40018-26BD-4A7B-8D17-70AC8417C2D0}" dt="2022-11-16T06:54:56.797" v="60" actId="20577"/>
        <pc:sldMkLst>
          <pc:docMk/>
          <pc:sldMk cId="3880949074" sldId="267"/>
        </pc:sldMkLst>
        <pc:spChg chg="mod">
          <ac:chgData name="Matthieu De Mari" userId="dfb708c9-d8dc-439f-9a3b-c772bf4a311c" providerId="ADAL" clId="{8EE40018-26BD-4A7B-8D17-70AC8417C2D0}" dt="2022-11-16T06:54:56.797" v="60" actId="20577"/>
          <ac:spMkLst>
            <pc:docMk/>
            <pc:sldMk cId="3880949074" sldId="267"/>
            <ac:spMk id="3" creationId="{C71C8DD6-14D1-44DF-9843-EFEDF44E39A2}"/>
          </ac:spMkLst>
        </pc:spChg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969289828" sldId="271"/>
        </pc:sldMkLst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543657650" sldId="273"/>
        </pc:sldMkLst>
      </pc:sldChg>
      <pc:sldChg chg="del">
        <pc:chgData name="Matthieu De Mari" userId="dfb708c9-d8dc-439f-9a3b-c772bf4a311c" providerId="ADAL" clId="{8EE40018-26BD-4A7B-8D17-70AC8417C2D0}" dt="2022-11-16T06:54:01.441" v="17" actId="47"/>
        <pc:sldMkLst>
          <pc:docMk/>
          <pc:sldMk cId="3687792543" sldId="275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1852878019" sldId="276"/>
        </pc:sldMkLst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355509003" sldId="278"/>
        </pc:sldMkLst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3873470932" sldId="280"/>
        </pc:sldMkLst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3477464442" sldId="281"/>
        </pc:sldMkLst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4219540979" sldId="282"/>
        </pc:sldMkLst>
      </pc:sldChg>
      <pc:sldChg chg="modSp del mod">
        <pc:chgData name="Matthieu De Mari" userId="dfb708c9-d8dc-439f-9a3b-c772bf4a311c" providerId="ADAL" clId="{8EE40018-26BD-4A7B-8D17-70AC8417C2D0}" dt="2022-11-16T06:55:05.435" v="67" actId="47"/>
        <pc:sldMkLst>
          <pc:docMk/>
          <pc:sldMk cId="2071167148" sldId="284"/>
        </pc:sldMkLst>
        <pc:spChg chg="mod">
          <ac:chgData name="Matthieu De Mari" userId="dfb708c9-d8dc-439f-9a3b-c772bf4a311c" providerId="ADAL" clId="{8EE40018-26BD-4A7B-8D17-70AC8417C2D0}" dt="2022-11-16T06:53:55.915" v="16" actId="20577"/>
          <ac:spMkLst>
            <pc:docMk/>
            <pc:sldMk cId="2071167148" sldId="284"/>
            <ac:spMk id="2" creationId="{49D40417-A4D3-4CE8-96E7-708E2439AE7B}"/>
          </ac:spMkLst>
        </pc:spChg>
        <pc:spChg chg="mod">
          <ac:chgData name="Matthieu De Mari" userId="dfb708c9-d8dc-439f-9a3b-c772bf4a311c" providerId="ADAL" clId="{8EE40018-26BD-4A7B-8D17-70AC8417C2D0}" dt="2022-11-16T06:55:01.339" v="63" actId="20577"/>
          <ac:spMkLst>
            <pc:docMk/>
            <pc:sldMk cId="2071167148" sldId="284"/>
            <ac:spMk id="3" creationId="{35995840-A9D9-479A-A34F-EA7DC229D38E}"/>
          </ac:spMkLst>
        </pc:spChg>
      </pc:sldChg>
      <pc:sldChg chg="del">
        <pc:chgData name="Matthieu De Mari" userId="dfb708c9-d8dc-439f-9a3b-c772bf4a311c" providerId="ADAL" clId="{8EE40018-26BD-4A7B-8D17-70AC8417C2D0}" dt="2022-11-16T06:54:14.637" v="28" actId="47"/>
        <pc:sldMkLst>
          <pc:docMk/>
          <pc:sldMk cId="3743280645" sldId="285"/>
        </pc:sldMkLst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2640130553" sldId="286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3356285317" sldId="289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473860244" sldId="290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290213158" sldId="291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3717810270" sldId="292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2783948156" sldId="293"/>
        </pc:sldMkLst>
      </pc:sldChg>
      <pc:sldChg chg="del">
        <pc:chgData name="Matthieu De Mari" userId="dfb708c9-d8dc-439f-9a3b-c772bf4a311c" providerId="ADAL" clId="{8EE40018-26BD-4A7B-8D17-70AC8417C2D0}" dt="2022-11-16T06:54:04.458" v="20" actId="47"/>
        <pc:sldMkLst>
          <pc:docMk/>
          <pc:sldMk cId="4179829315" sldId="294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709624762" sldId="295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2576857052" sldId="297"/>
        </pc:sldMkLst>
      </pc:sldChg>
      <pc:sldChg chg="del">
        <pc:chgData name="Matthieu De Mari" userId="dfb708c9-d8dc-439f-9a3b-c772bf4a311c" providerId="ADAL" clId="{8EE40018-26BD-4A7B-8D17-70AC8417C2D0}" dt="2022-11-16T06:54:04.458" v="20" actId="47"/>
        <pc:sldMkLst>
          <pc:docMk/>
          <pc:sldMk cId="1885656403" sldId="298"/>
        </pc:sldMkLst>
      </pc:sldChg>
      <pc:sldChg chg="del">
        <pc:chgData name="Matthieu De Mari" userId="dfb708c9-d8dc-439f-9a3b-c772bf4a311c" providerId="ADAL" clId="{8EE40018-26BD-4A7B-8D17-70AC8417C2D0}" dt="2022-11-16T06:54:04.458" v="20" actId="47"/>
        <pc:sldMkLst>
          <pc:docMk/>
          <pc:sldMk cId="3768793426" sldId="299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902380433" sldId="300"/>
        </pc:sldMkLst>
      </pc:sldChg>
      <pc:sldChg chg="del">
        <pc:chgData name="Matthieu De Mari" userId="dfb708c9-d8dc-439f-9a3b-c772bf4a311c" providerId="ADAL" clId="{8EE40018-26BD-4A7B-8D17-70AC8417C2D0}" dt="2022-11-16T06:54:08.404" v="23" actId="47"/>
        <pc:sldMkLst>
          <pc:docMk/>
          <pc:sldMk cId="2202284175" sldId="301"/>
        </pc:sldMkLst>
      </pc:sldChg>
      <pc:sldChg chg="del">
        <pc:chgData name="Matthieu De Mari" userId="dfb708c9-d8dc-439f-9a3b-c772bf4a311c" providerId="ADAL" clId="{8EE40018-26BD-4A7B-8D17-70AC8417C2D0}" dt="2022-11-16T06:54:09.190" v="24" actId="47"/>
        <pc:sldMkLst>
          <pc:docMk/>
          <pc:sldMk cId="1547433389" sldId="302"/>
        </pc:sldMkLst>
      </pc:sldChg>
      <pc:sldChg chg="del">
        <pc:chgData name="Matthieu De Mari" userId="dfb708c9-d8dc-439f-9a3b-c772bf4a311c" providerId="ADAL" clId="{8EE40018-26BD-4A7B-8D17-70AC8417C2D0}" dt="2022-11-16T06:54:04.458" v="20" actId="47"/>
        <pc:sldMkLst>
          <pc:docMk/>
          <pc:sldMk cId="3335250243" sldId="303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349456406" sldId="305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1917974936" sldId="307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2278752964" sldId="309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3317882412" sldId="310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3051144984" sldId="311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666448182" sldId="313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1701431758" sldId="314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1813469429" sldId="315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3619476332" sldId="316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3133188960" sldId="317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913491245" sldId="318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369927457" sldId="319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868347224" sldId="320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2901421326" sldId="321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386318379" sldId="322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535785749" sldId="323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573807039" sldId="324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3026304390" sldId="325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4144845603" sldId="326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2128704617" sldId="328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1228181526" sldId="329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1086607777" sldId="331"/>
        </pc:sldMkLst>
      </pc:sldChg>
      <pc:sldChg chg="del">
        <pc:chgData name="Matthieu De Mari" userId="dfb708c9-d8dc-439f-9a3b-c772bf4a311c" providerId="ADAL" clId="{8EE40018-26BD-4A7B-8D17-70AC8417C2D0}" dt="2022-11-16T06:54:08.404" v="23" actId="47"/>
        <pc:sldMkLst>
          <pc:docMk/>
          <pc:sldMk cId="3744088925" sldId="332"/>
        </pc:sldMkLst>
      </pc:sldChg>
      <pc:sldChg chg="del">
        <pc:chgData name="Matthieu De Mari" userId="dfb708c9-d8dc-439f-9a3b-c772bf4a311c" providerId="ADAL" clId="{8EE40018-26BD-4A7B-8D17-70AC8417C2D0}" dt="2022-11-16T06:54:08.404" v="23" actId="47"/>
        <pc:sldMkLst>
          <pc:docMk/>
          <pc:sldMk cId="1824898086" sldId="334"/>
        </pc:sldMkLst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3704706604" sldId="335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503014896" sldId="336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1757180629" sldId="338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3251712844" sldId="339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3000047863" sldId="341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3607475250" sldId="342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2202386436" sldId="343"/>
        </pc:sldMkLst>
      </pc:sldChg>
      <pc:sldChg chg="del">
        <pc:chgData name="Matthieu De Mari" userId="dfb708c9-d8dc-439f-9a3b-c772bf4a311c" providerId="ADAL" clId="{8EE40018-26BD-4A7B-8D17-70AC8417C2D0}" dt="2022-11-16T06:54:14.637" v="28" actId="47"/>
        <pc:sldMkLst>
          <pc:docMk/>
          <pc:sldMk cId="4222503966" sldId="345"/>
        </pc:sldMkLst>
      </pc:sldChg>
      <pc:sldChg chg="modSp add del mod">
        <pc:chgData name="Matthieu De Mari" userId="dfb708c9-d8dc-439f-9a3b-c772bf4a311c" providerId="ADAL" clId="{8EE40018-26BD-4A7B-8D17-70AC8417C2D0}" dt="2022-11-16T06:54:26.067" v="39" actId="20577"/>
        <pc:sldMkLst>
          <pc:docMk/>
          <pc:sldMk cId="1036081419" sldId="346"/>
        </pc:sldMkLst>
        <pc:spChg chg="mod">
          <ac:chgData name="Matthieu De Mari" userId="dfb708c9-d8dc-439f-9a3b-c772bf4a311c" providerId="ADAL" clId="{8EE40018-26BD-4A7B-8D17-70AC8417C2D0}" dt="2022-11-16T06:54:19.175" v="32" actId="20577"/>
          <ac:spMkLst>
            <pc:docMk/>
            <pc:sldMk cId="1036081419" sldId="346"/>
            <ac:spMk id="2" creationId="{11A08BA8-9DEC-4471-8590-434E8D8BB4A0}"/>
          </ac:spMkLst>
        </pc:spChg>
        <pc:spChg chg="mod">
          <ac:chgData name="Matthieu De Mari" userId="dfb708c9-d8dc-439f-9a3b-c772bf4a311c" providerId="ADAL" clId="{8EE40018-26BD-4A7B-8D17-70AC8417C2D0}" dt="2022-11-16T06:54:21.725" v="35" actId="20577"/>
          <ac:spMkLst>
            <pc:docMk/>
            <pc:sldMk cId="1036081419" sldId="346"/>
            <ac:spMk id="3" creationId="{47E3549C-D723-41E6-8478-270ACE043694}"/>
          </ac:spMkLst>
        </pc:spChg>
        <pc:spChg chg="mod">
          <ac:chgData name="Matthieu De Mari" userId="dfb708c9-d8dc-439f-9a3b-c772bf4a311c" providerId="ADAL" clId="{8EE40018-26BD-4A7B-8D17-70AC8417C2D0}" dt="2022-11-16T06:54:26.067" v="39" actId="20577"/>
          <ac:spMkLst>
            <pc:docMk/>
            <pc:sldMk cId="1036081419" sldId="346"/>
            <ac:spMk id="4" creationId="{7E420A50-DCDA-4FEF-986F-775F53063E3A}"/>
          </ac:spMkLst>
        </pc:spChg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2902606749" sldId="350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1008855396" sldId="352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1005123530" sldId="353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304430080" sldId="354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2530765258" sldId="355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2900566505" sldId="356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151041797" sldId="357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2341017383" sldId="358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843036564" sldId="360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1543635220" sldId="363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467323081" sldId="364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2557491043" sldId="365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30137941" sldId="366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2759705435" sldId="367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3578341878" sldId="368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2979488587" sldId="369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954723006" sldId="371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1007393074" sldId="372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4039951211" sldId="373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3074715825" sldId="374"/>
        </pc:sldMkLst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1113800729" sldId="376"/>
        </pc:sldMkLst>
      </pc:sldChg>
      <pc:sldChg chg="modSp mod">
        <pc:chgData name="Matthieu De Mari" userId="dfb708c9-d8dc-439f-9a3b-c772bf4a311c" providerId="ADAL" clId="{8EE40018-26BD-4A7B-8D17-70AC8417C2D0}" dt="2022-11-16T06:53:49.572" v="12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8EE40018-26BD-4A7B-8D17-70AC8417C2D0}" dt="2022-11-16T06:53:49.572" v="12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8EE40018-26BD-4A7B-8D17-70AC8417C2D0}" dt="2022-11-16T06:54:08.404" v="23" actId="47"/>
        <pc:sldMkLst>
          <pc:docMk/>
          <pc:sldMk cId="2236780210" sldId="378"/>
        </pc:sldMkLst>
      </pc:sldChg>
      <pc:sldChg chg="del">
        <pc:chgData name="Matthieu De Mari" userId="dfb708c9-d8dc-439f-9a3b-c772bf4a311c" providerId="ADAL" clId="{8EE40018-26BD-4A7B-8D17-70AC8417C2D0}" dt="2022-11-16T06:54:09.190" v="24" actId="47"/>
        <pc:sldMkLst>
          <pc:docMk/>
          <pc:sldMk cId="3686470996" sldId="379"/>
        </pc:sldMkLst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2665897880" sldId="380"/>
        </pc:sldMkLst>
      </pc:sldChg>
      <pc:sldChg chg="del">
        <pc:chgData name="Matthieu De Mari" userId="dfb708c9-d8dc-439f-9a3b-c772bf4a311c" providerId="ADAL" clId="{8EE40018-26BD-4A7B-8D17-70AC8417C2D0}" dt="2022-11-16T06:54:42.327" v="41" actId="47"/>
        <pc:sldMkLst>
          <pc:docMk/>
          <pc:sldMk cId="1174542860" sldId="381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370210852" sldId="382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3654187078" sldId="383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1145882535" sldId="384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2609241577" sldId="385"/>
        </pc:sldMkLst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2448415676" sldId="387"/>
        </pc:sldMkLst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993695443" sldId="388"/>
        </pc:sldMkLst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3051477034" sldId="389"/>
        </pc:sldMkLst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2663658166" sldId="390"/>
        </pc:sldMkLst>
      </pc:sldChg>
      <pc:sldChg chg="del">
        <pc:chgData name="Matthieu De Mari" userId="dfb708c9-d8dc-439f-9a3b-c772bf4a311c" providerId="ADAL" clId="{8EE40018-26BD-4A7B-8D17-70AC8417C2D0}" dt="2022-11-16T06:54:39.791" v="40" actId="47"/>
        <pc:sldMkLst>
          <pc:docMk/>
          <pc:sldMk cId="1682911312" sldId="391"/>
        </pc:sldMkLst>
      </pc:sldChg>
    </pc:docChg>
  </pc:docChgLst>
  <pc:docChgLst>
    <pc:chgData name="Matthieu De Mari" userId="dfb708c9-d8dc-439f-9a3b-c772bf4a311c" providerId="ADAL" clId="{1002CE28-12E1-453F-8E06-90F32FAF9697}"/>
    <pc:docChg chg="mod delSld modSld sldOrd modMainMaster delSection modSection">
      <pc:chgData name="Matthieu De Mari" userId="dfb708c9-d8dc-439f-9a3b-c772bf4a311c" providerId="ADAL" clId="{1002CE28-12E1-453F-8E06-90F32FAF9697}" dt="2022-10-19T06:32:13.307" v="17" actId="20577"/>
      <pc:docMkLst>
        <pc:docMk/>
      </pc:docMkLst>
      <pc:sldChg chg="modSp del mod">
        <pc:chgData name="Matthieu De Mari" userId="dfb708c9-d8dc-439f-9a3b-c772bf4a311c" providerId="ADAL" clId="{1002CE28-12E1-453F-8E06-90F32FAF9697}" dt="2022-10-19T06:32:10.067" v="8" actId="47"/>
        <pc:sldMkLst>
          <pc:docMk/>
          <pc:sldMk cId="4221035150" sldId="256"/>
        </pc:sldMkLst>
        <pc:spChg chg="mod">
          <ac:chgData name="Matthieu De Mari" userId="dfb708c9-d8dc-439f-9a3b-c772bf4a311c" providerId="ADAL" clId="{1002CE28-12E1-453F-8E06-90F32FAF9697}" dt="2022-10-19T06:31:01.123" v="4" actId="20577"/>
          <ac:spMkLst>
            <pc:docMk/>
            <pc:sldMk cId="4221035150" sldId="256"/>
            <ac:spMk id="3" creationId="{816ABDE1-A047-4B53-92F2-67282914DD77}"/>
          </ac:spMkLst>
        </pc:spChg>
      </pc:sldChg>
      <pc:sldChg chg="del">
        <pc:chgData name="Matthieu De Mari" userId="dfb708c9-d8dc-439f-9a3b-c772bf4a311c" providerId="ADAL" clId="{1002CE28-12E1-453F-8E06-90F32FAF9697}" dt="2022-10-19T06:32:06.571" v="5" actId="47"/>
        <pc:sldMkLst>
          <pc:docMk/>
          <pc:sldMk cId="2169851104" sldId="258"/>
        </pc:sldMkLst>
      </pc:sldChg>
      <pc:sldChg chg="del">
        <pc:chgData name="Matthieu De Mari" userId="dfb708c9-d8dc-439f-9a3b-c772bf4a311c" providerId="ADAL" clId="{1002CE28-12E1-453F-8E06-90F32FAF9697}" dt="2022-10-19T06:32:06.571" v="5" actId="47"/>
        <pc:sldMkLst>
          <pc:docMk/>
          <pc:sldMk cId="1814682152" sldId="259"/>
        </pc:sldMkLst>
      </pc:sldChg>
      <pc:sldChg chg="del">
        <pc:chgData name="Matthieu De Mari" userId="dfb708c9-d8dc-439f-9a3b-c772bf4a311c" providerId="ADAL" clId="{1002CE28-12E1-453F-8E06-90F32FAF9697}" dt="2022-10-19T06:32:06.571" v="5" actId="47"/>
        <pc:sldMkLst>
          <pc:docMk/>
          <pc:sldMk cId="753975277" sldId="260"/>
        </pc:sldMkLst>
      </pc:sldChg>
      <pc:sldChg chg="del">
        <pc:chgData name="Matthieu De Mari" userId="dfb708c9-d8dc-439f-9a3b-c772bf4a311c" providerId="ADAL" clId="{1002CE28-12E1-453F-8E06-90F32FAF9697}" dt="2022-10-19T06:32:06.571" v="5" actId="47"/>
        <pc:sldMkLst>
          <pc:docMk/>
          <pc:sldMk cId="968033501" sldId="268"/>
        </pc:sldMkLst>
      </pc:sldChg>
      <pc:sldChg chg="modSp mod ord">
        <pc:chgData name="Matthieu De Mari" userId="dfb708c9-d8dc-439f-9a3b-c772bf4a311c" providerId="ADAL" clId="{1002CE28-12E1-453F-8E06-90F32FAF9697}" dt="2022-10-19T06:32:13.307" v="17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1002CE28-12E1-453F-8E06-90F32FAF9697}" dt="2022-10-19T06:32:13.307" v="17" actId="20577"/>
          <ac:spMkLst>
            <pc:docMk/>
            <pc:sldMk cId="1040156172" sldId="377"/>
            <ac:spMk id="3" creationId="{816ABDE1-A047-4B53-92F2-67282914DD77}"/>
          </ac:spMkLst>
        </pc:spChg>
      </pc:sldChg>
      <pc:sldMasterChg chg="addSp mod">
        <pc:chgData name="Matthieu De Mari" userId="dfb708c9-d8dc-439f-9a3b-c772bf4a311c" providerId="ADAL" clId="{1002CE28-12E1-453F-8E06-90F32FAF9697}" dt="2022-10-19T06:30:58.618" v="0" actId="33475"/>
        <pc:sldMasterMkLst>
          <pc:docMk/>
          <pc:sldMasterMk cId="2168708284" sldId="2147483648"/>
        </pc:sldMasterMkLst>
        <pc:spChg chg="add">
          <ac:chgData name="Matthieu De Mari" userId="dfb708c9-d8dc-439f-9a3b-c772bf4a311c" providerId="ADAL" clId="{1002CE28-12E1-453F-8E06-90F32FAF9697}" dt="2022-10-19T06:30:58.618" v="0" actId="33475"/>
          <ac:spMkLst>
            <pc:docMk/>
            <pc:sldMasterMk cId="2168708284" sldId="2147483648"/>
            <ac:spMk id="9" creationId="{27504F79-603A-6F7A-93E7-C9CABA0FF303}"/>
          </ac:spMkLst>
        </pc:spChg>
        <pc:spChg chg="add">
          <ac:chgData name="Matthieu De Mari" userId="dfb708c9-d8dc-439f-9a3b-c772bf4a311c" providerId="ADAL" clId="{1002CE28-12E1-453F-8E06-90F32FAF9697}" dt="2022-10-19T06:30:58.618" v="0" actId="33475"/>
          <ac:spMkLst>
            <pc:docMk/>
            <pc:sldMasterMk cId="2168708284" sldId="2147483648"/>
            <ac:spMk id="10" creationId="{99872183-7F29-FB0F-D3D7-53204406A33F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78373-EB31-4867-8CF0-FA31364748A5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DF365-F842-4E76-AC24-5BC5382A08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812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4AD2-5DFB-40B9-9046-538F457C2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89AB4D-C9BD-4804-BAD4-30ABC21BB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16BA0-299B-403D-BF6F-22CAD5861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2CE3F-0F08-4DF3-A557-685AC26F7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B7FD2-E7A4-40C9-9DA4-170335047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607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B0483-1596-4673-8A29-254D3DC88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DE429-CA08-4265-9A4D-51FDC7FA5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484A7-7EB0-4711-BB58-4DD3DBAC7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41F78-0B35-41BE-A0A9-4586BE477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6E482-F592-48F9-83BC-62EB3DB57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946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361B4E-3627-4AD6-AD20-F32FAFBDA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48BF35-5935-4E82-A1F8-08337A4DA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BD791-DE7C-49E1-A341-84D81473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D9CCE-A99B-4CBA-91FF-4D46A3F5C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CAD09-2925-4932-B93A-FF27DE64C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597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9B31A-FA50-4DA2-9315-474283DEB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3FCD2-8B77-4AF4-8080-624AD9E7F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1587F-CECC-48E1-9033-F49992081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BEDBB-8F3E-4349-BF02-8BA4BFA4A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49832-CE42-4D03-89CE-BF86C2288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041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741B7-69A0-4F98-A4F1-934086E8E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4F2BF-824A-433E-A1B8-AA04DCB3E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03A02-257B-42F0-BF28-1777F5C48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A73EA-09DC-41D8-B62F-461F73837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0A76A-6E9C-414F-B980-FF95D8BC4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840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D12A8-E7BA-4E8E-9357-A40BF427B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B368D-1AC8-401B-8D15-AB5F2DF52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54FE0-C058-43CC-8FAE-A8FF7FC43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6EDAEE-3329-419E-908B-25F1A6C11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F37E1-EFD9-4926-903C-A8F3F36F6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BFE49-D09A-40E3-8D45-D54CF1403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781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06ACB-47EB-4233-8485-0DBCD4792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1BCCC-D7D1-44A6-85A4-5F35671D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4D018-9C08-4325-8DE0-27765125B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054B92-6EF5-4DC3-8819-3BB914D08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9DEE04-4503-4C98-A54E-5B4414DE44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682F25-2B9E-401E-842E-299065232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C4412F-03BB-4180-96FC-5FFE79C5F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D4B694-771E-4D77-A094-AE6844AC4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76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4B0B5-CEFD-42FE-80F6-946D18792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338384-0D5D-4181-9005-8843908CF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F3C4F2-521E-43BA-978F-A744CDEB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E24618-CDB0-4673-AF57-77A81FE6F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38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9B6684-ECAC-47C6-9E72-EC9A0F420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837DBC-C277-472E-BF47-6769C2B20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9D80B-7718-49DE-9803-FDF6ECAD1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18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DE5B7-A7F2-453D-9210-C132F794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81A54-3B44-49FD-9DFE-5C031AC3B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CEDAA9-F86E-42B0-BCB5-FFBD8F9BD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E5CCE-232A-418F-BF54-FECCCBE5B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10C79A-014C-4B02-9279-7EE20A512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E7691-D5FC-4182-9AE9-20D2EFC76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019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35217-D17F-45E7-B7CA-F5D4DAFB3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B94D55-9243-49C9-96F4-70D4569015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76A3C-7074-4031-BCF5-275CD92ED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30CC7-09EA-4C92-80AE-F253D048A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CD087-50BE-480B-BD3C-2CCB17C0E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6C921-787D-431A-BDD7-DA404775A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6846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DB992C-5696-43C0-B140-56751731D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58581-4C84-49FD-8B3C-95F4C8571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8350B-1B49-41B8-8A7A-F1A1B98F8C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DF616-B21E-4EF6-A6A5-95E2FB3EB1A1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BE49B-AA7F-417D-B067-42C40475CC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72CFA-2157-4F98-8693-550F0B104B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504F79-603A-6F7A-93E7-C9CABA0FF30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781675" y="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872183-7F29-FB0F-D3D7-53204406A33F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781675" y="667512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216870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tensorflow.org/api_docs/python/tf/dtypes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tensorflow.org/api_docs/python/tf/dtypes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assemblyai.com/blog/pytorch-vs-tensorflow-in-2022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EB46-CC16-4D19-8C2C-AEE9471D8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139" y="942610"/>
            <a:ext cx="11441722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50.039 Theory and Practice of</a:t>
            </a:r>
            <a:br>
              <a:rPr lang="en-US" b="1" dirty="0"/>
            </a:br>
            <a:r>
              <a:rPr lang="en-US" b="1" dirty="0"/>
              <a:t>Deep Learning</a:t>
            </a:r>
            <a:br>
              <a:rPr lang="en-US" dirty="0"/>
            </a:br>
            <a:r>
              <a:rPr lang="en-US" dirty="0"/>
              <a:t>W3-S1 Introduction to Deep Learning using the </a:t>
            </a:r>
            <a:r>
              <a:rPr lang="en-US" dirty="0" err="1"/>
              <a:t>PyTorch</a:t>
            </a:r>
            <a:r>
              <a:rPr lang="en-US"/>
              <a:t> framework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ABDE1-A047-4B53-92F2-67282914DD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Matthieu </a:t>
            </a:r>
            <a:r>
              <a:rPr lang="en-US"/>
              <a:t>De Mari</a:t>
            </a:r>
            <a:endParaRPr lang="en-US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FD138E-FF3C-4975-898F-313719523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008" y="4484243"/>
            <a:ext cx="4443984" cy="173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5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8E2B8-16B2-DFEB-21E8-D5EA9B09A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 this point, you should have installed </a:t>
            </a:r>
            <a:r>
              <a:rPr lang="en-GB" dirty="0" err="1"/>
              <a:t>PyTorch</a:t>
            </a:r>
            <a:r>
              <a:rPr lang="en-GB" dirty="0"/>
              <a:t>, and if possible, CUDA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01D2C-4BE4-C6CD-31D7-3F2E18277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check for CUDA/GPU capabilities, using the line below. If the CUDA has not been properly installed or the GPU is not compatible, you will be using a CPU instead.</a:t>
            </a:r>
          </a:p>
          <a:p>
            <a:r>
              <a:rPr lang="en-GB" dirty="0"/>
              <a:t>We strongly advise to take a moment to make sure your machine is CUDA enabled, assuming your GPU is compatible. When CUDA is properly installed on a compatible GPU, the line below should display </a:t>
            </a:r>
            <a:r>
              <a:rPr lang="en-GB" i="1" dirty="0" err="1"/>
              <a:t>cuda</a:t>
            </a:r>
            <a:r>
              <a:rPr lang="en-GB" dirty="0"/>
              <a:t>, otherwise it will print </a:t>
            </a:r>
            <a:r>
              <a:rPr lang="en-GB" i="1" dirty="0" err="1"/>
              <a:t>cpu</a:t>
            </a:r>
            <a:r>
              <a:rPr lang="en-GB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2DA575-615D-9EA0-0B63-D1F67373C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342" y="4925814"/>
            <a:ext cx="9567315" cy="156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927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AF26F8-A3EF-1DA4-0F08-821904720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Tensor object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664FFA-9452-2803-1619-F256290467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Tensor</a:t>
            </a:r>
            <a:r>
              <a:rPr lang="en-GB" b="1" dirty="0"/>
              <a:t>): </a:t>
            </a:r>
          </a:p>
          <a:p>
            <a:pPr marL="0" indent="0">
              <a:buNone/>
            </a:pPr>
            <a:r>
              <a:rPr lang="en-GB" dirty="0"/>
              <a:t>The tensor is </a:t>
            </a:r>
            <a:r>
              <a:rPr lang="en-GB" dirty="0" err="1"/>
              <a:t>PyTorch's</a:t>
            </a:r>
            <a:r>
              <a:rPr lang="en-GB" dirty="0"/>
              <a:t> basic building block and is similar to NumPy arrays.</a:t>
            </a:r>
          </a:p>
          <a:p>
            <a:pPr marL="0" indent="0">
              <a:buNone/>
            </a:pPr>
            <a:r>
              <a:rPr lang="en-GB" dirty="0"/>
              <a:t>This is why most of the concepts and methods will look similar</a:t>
            </a:r>
          </a:p>
          <a:p>
            <a:pPr marL="0" indent="0">
              <a:buNone/>
            </a:pPr>
            <a:r>
              <a:rPr lang="en-GB" dirty="0"/>
              <a:t> However, these come with additional features, which will be useful later on when building Neural Networks with these tensors.</a:t>
            </a: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396DA0-ACDE-2CF1-5318-A812A302B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2019" y="2674898"/>
            <a:ext cx="4620270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187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34E9-6928-73A0-43A5-8E0EEE693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 Tensor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D9A86-7C7C-734B-80A4-FB642FF100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/>
          <a:lstStyle/>
          <a:p>
            <a:r>
              <a:rPr lang="en-GB" dirty="0"/>
              <a:t>Tensors can be simply created as in NumPy, by using </a:t>
            </a:r>
            <a:r>
              <a:rPr lang="en-GB" b="1" dirty="0"/>
              <a:t>zeros()</a:t>
            </a:r>
            <a:r>
              <a:rPr lang="en-GB" dirty="0"/>
              <a:t> or </a:t>
            </a:r>
            <a:r>
              <a:rPr lang="en-GB" b="1" dirty="0"/>
              <a:t>ones()</a:t>
            </a:r>
            <a:r>
              <a:rPr lang="en-GB" dirty="0"/>
              <a:t> functions, specifying dimensions of the expected Tensor, with tuples.</a:t>
            </a:r>
          </a:p>
          <a:p>
            <a:r>
              <a:rPr lang="en-GB" dirty="0"/>
              <a:t>They can also be created from a </a:t>
            </a:r>
            <a:r>
              <a:rPr lang="en-GB" b="1" dirty="0"/>
              <a:t>list</a:t>
            </a:r>
            <a:r>
              <a:rPr lang="en-GB" dirty="0"/>
              <a:t> (</a:t>
            </a:r>
            <a:r>
              <a:rPr lang="en-GB" b="1" dirty="0"/>
              <a:t>of</a:t>
            </a:r>
            <a:r>
              <a:rPr lang="en-GB" dirty="0"/>
              <a:t> </a:t>
            </a:r>
            <a:r>
              <a:rPr lang="en-GB" b="1" dirty="0"/>
              <a:t>lists</a:t>
            </a:r>
            <a:r>
              <a:rPr lang="en-GB" dirty="0"/>
              <a:t>) of values, by passing it to the </a:t>
            </a:r>
            <a:r>
              <a:rPr lang="en-GB" b="1" dirty="0"/>
              <a:t>tensor() </a:t>
            </a:r>
            <a:r>
              <a:rPr lang="en-GB" dirty="0"/>
              <a:t>function.</a:t>
            </a:r>
          </a:p>
          <a:p>
            <a:r>
              <a:rPr lang="en-GB" dirty="0"/>
              <a:t>Or from a </a:t>
            </a:r>
            <a:r>
              <a:rPr lang="en-GB" b="1" dirty="0" err="1"/>
              <a:t>Numpy</a:t>
            </a:r>
            <a:r>
              <a:rPr lang="en-GB" dirty="0"/>
              <a:t> </a:t>
            </a:r>
            <a:r>
              <a:rPr lang="en-GB" b="1" dirty="0"/>
              <a:t>array</a:t>
            </a:r>
            <a:r>
              <a:rPr lang="en-GB" dirty="0"/>
              <a:t>, using the </a:t>
            </a:r>
            <a:r>
              <a:rPr lang="en-GB" b="1" dirty="0" err="1"/>
              <a:t>from_numpy</a:t>
            </a:r>
            <a:r>
              <a:rPr lang="en-GB" b="1" dirty="0"/>
              <a:t>()</a:t>
            </a:r>
            <a:r>
              <a:rPr lang="en-GB" dirty="0"/>
              <a:t> method. </a:t>
            </a: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EEA628-810A-AF2E-00EE-DF691CE16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326" y="90610"/>
            <a:ext cx="5029902" cy="37247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43654B-55A4-7D2C-64C1-EA7202FE6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326" y="3829082"/>
            <a:ext cx="4048690" cy="13527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8B9614-48EF-8437-0E5E-9FEF509AB4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1326" y="5370748"/>
            <a:ext cx="4906060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028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8DBA5-CB9C-9AAA-DA24-A5BB82454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Tensor datatypes (</a:t>
            </a:r>
            <a:r>
              <a:rPr lang="en-GB" dirty="0" err="1"/>
              <a:t>dtypes</a:t>
            </a:r>
            <a:r>
              <a:rPr lang="en-GB" dirty="0"/>
              <a:t>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1AD02-2B23-3037-9908-FF09B34992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 err="1">
                <a:solidFill>
                  <a:srgbClr val="00B050"/>
                </a:solidFill>
              </a:rPr>
              <a:t>dtypes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dirty="0" err="1"/>
              <a:t>PyTorch</a:t>
            </a:r>
            <a:r>
              <a:rPr lang="en-GB" dirty="0"/>
              <a:t> tensors have an attribute called </a:t>
            </a:r>
            <a:r>
              <a:rPr lang="en-GB" b="1" dirty="0" err="1">
                <a:solidFill>
                  <a:srgbClr val="00B050"/>
                </a:solidFill>
              </a:rPr>
              <a:t>dtype</a:t>
            </a:r>
            <a:r>
              <a:rPr lang="en-GB" dirty="0"/>
              <a:t>, which tracks the </a:t>
            </a:r>
            <a:r>
              <a:rPr lang="en-GB" b="1" dirty="0"/>
              <a:t>datatype of values stored in the tensor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See link below for more details on the possible </a:t>
            </a:r>
            <a:r>
              <a:rPr lang="en-GB" dirty="0" err="1"/>
              <a:t>dtypes</a:t>
            </a:r>
            <a:r>
              <a:rPr lang="en-GB" dirty="0"/>
              <a:t>. </a:t>
            </a:r>
            <a:r>
              <a:rPr lang="en-GB" dirty="0">
                <a:hlinkClick r:id="rId2"/>
              </a:rPr>
              <a:t>https://www.tensorflow.org/api_docs/python/tf/dtypes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In general, </a:t>
            </a:r>
            <a:r>
              <a:rPr lang="en-GB" b="1" dirty="0"/>
              <a:t>operations between tensors require compatible, and sometimes identical </a:t>
            </a:r>
            <a:r>
              <a:rPr lang="en-GB" b="1" dirty="0" err="1"/>
              <a:t>dtypes</a:t>
            </a:r>
            <a:r>
              <a:rPr lang="en-GB" dirty="0"/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2769B1-E04C-7731-027E-A37C8AAEB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80097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Here, the dot product failed because one tensor was int, and the other was float/double.</a:t>
            </a: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E0B423-3A8C-32D4-141D-C55B53A72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277" y="3070000"/>
            <a:ext cx="5720305" cy="364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396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8DBA5-CB9C-9AAA-DA24-A5BB82454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Tensor datatypes (</a:t>
            </a:r>
            <a:r>
              <a:rPr lang="en-GB" dirty="0" err="1"/>
              <a:t>dtypes</a:t>
            </a:r>
            <a:r>
              <a:rPr lang="en-GB" dirty="0"/>
              <a:t>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1AD02-2B23-3037-9908-FF09B34992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 err="1">
                <a:solidFill>
                  <a:srgbClr val="00B050"/>
                </a:solidFill>
              </a:rPr>
              <a:t>dtypes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dirty="0" err="1"/>
              <a:t>PyTorch</a:t>
            </a:r>
            <a:r>
              <a:rPr lang="en-GB" dirty="0"/>
              <a:t> tensors have an attribute called </a:t>
            </a:r>
            <a:r>
              <a:rPr lang="en-GB" b="1" dirty="0" err="1">
                <a:solidFill>
                  <a:srgbClr val="00B050"/>
                </a:solidFill>
              </a:rPr>
              <a:t>dtype</a:t>
            </a:r>
            <a:r>
              <a:rPr lang="en-GB" dirty="0"/>
              <a:t>, which tracks the </a:t>
            </a:r>
            <a:r>
              <a:rPr lang="en-GB" b="1" dirty="0"/>
              <a:t>datatype of values stored in the tensor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See link below for more details on the possible </a:t>
            </a:r>
            <a:r>
              <a:rPr lang="en-GB" dirty="0" err="1"/>
              <a:t>dtypes</a:t>
            </a:r>
            <a:r>
              <a:rPr lang="en-GB" dirty="0"/>
              <a:t>. </a:t>
            </a:r>
            <a:r>
              <a:rPr lang="en-GB" dirty="0">
                <a:hlinkClick r:id="rId2"/>
              </a:rPr>
              <a:t>https://www.tensorflow.org/api_docs/python/tf/dtypes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In general, </a:t>
            </a:r>
            <a:r>
              <a:rPr lang="en-GB" b="1" dirty="0"/>
              <a:t>operations between tensors require compatible, and sometimes identical </a:t>
            </a:r>
            <a:r>
              <a:rPr lang="en-GB" b="1" dirty="0" err="1"/>
              <a:t>dtypes</a:t>
            </a:r>
            <a:r>
              <a:rPr lang="en-GB" dirty="0"/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2769B1-E04C-7731-027E-A37C8AAEB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80097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You can change the </a:t>
            </a:r>
            <a:r>
              <a:rPr lang="en-GB" dirty="0" err="1"/>
              <a:t>dtype</a:t>
            </a:r>
            <a:r>
              <a:rPr lang="en-GB" dirty="0"/>
              <a:t> of a tensor</a:t>
            </a:r>
          </a:p>
          <a:p>
            <a:pPr marL="0" indent="0">
              <a:buNone/>
            </a:pPr>
            <a:r>
              <a:rPr lang="en-GB" dirty="0"/>
              <a:t>- by either </a:t>
            </a:r>
            <a:r>
              <a:rPr lang="en-GB" b="1" dirty="0"/>
              <a:t>specifying</a:t>
            </a:r>
            <a:r>
              <a:rPr lang="en-GB" dirty="0"/>
              <a:t> </a:t>
            </a:r>
            <a:r>
              <a:rPr lang="en-GB" b="1" dirty="0"/>
              <a:t>it</a:t>
            </a:r>
            <a:r>
              <a:rPr lang="en-GB" dirty="0"/>
              <a:t> </a:t>
            </a:r>
            <a:r>
              <a:rPr lang="en-GB" b="1" dirty="0"/>
              <a:t>explicitly</a:t>
            </a:r>
            <a:r>
              <a:rPr lang="en-GB" dirty="0"/>
              <a:t> </a:t>
            </a:r>
            <a:r>
              <a:rPr lang="en-GB" b="1" dirty="0"/>
              <a:t>during</a:t>
            </a:r>
            <a:r>
              <a:rPr lang="en-GB" dirty="0"/>
              <a:t> </a:t>
            </a:r>
            <a:r>
              <a:rPr lang="en-GB" b="1" dirty="0"/>
              <a:t>its</a:t>
            </a:r>
            <a:r>
              <a:rPr lang="en-GB" dirty="0"/>
              <a:t> </a:t>
            </a:r>
            <a:r>
              <a:rPr lang="en-GB" b="1" dirty="0"/>
              <a:t>creation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- or by using the </a:t>
            </a:r>
            <a:r>
              <a:rPr lang="en-GB" b="1" dirty="0"/>
              <a:t>type()</a:t>
            </a:r>
            <a:r>
              <a:rPr lang="en-GB" dirty="0"/>
              <a:t> method on the tensor, casting a new </a:t>
            </a:r>
            <a:r>
              <a:rPr lang="en-GB" dirty="0" err="1"/>
              <a:t>dtype</a:t>
            </a:r>
            <a:r>
              <a:rPr lang="en-GB" dirty="0"/>
              <a:t>.</a:t>
            </a: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74613D-DF48-BF6C-AB43-CCE9EB512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153" y="4225609"/>
            <a:ext cx="5001323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110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8DBA5-CB9C-9AAA-DA24-A5BB82454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Tensor random initializers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C1AD02-2B23-3037-9908-FF09B349929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GB" dirty="0"/>
                  <a:t>Tensors can also be </a:t>
                </a:r>
                <a:r>
                  <a:rPr lang="en-GB" b="1" dirty="0"/>
                  <a:t>initialized</a:t>
                </a:r>
                <a:r>
                  <a:rPr lang="en-GB" dirty="0"/>
                  <a:t> </a:t>
                </a:r>
                <a:r>
                  <a:rPr lang="en-GB" b="1" dirty="0"/>
                  <a:t>using</a:t>
                </a:r>
                <a:r>
                  <a:rPr lang="en-GB" dirty="0"/>
                  <a:t> </a:t>
                </a:r>
                <a:r>
                  <a:rPr lang="en-GB" b="1" dirty="0"/>
                  <a:t>random</a:t>
                </a:r>
                <a:r>
                  <a:rPr lang="en-GB" dirty="0"/>
                  <a:t> </a:t>
                </a:r>
                <a:r>
                  <a:rPr lang="en-GB" b="1" dirty="0"/>
                  <a:t>generators</a:t>
                </a:r>
                <a:r>
                  <a:rPr lang="en-GB" dirty="0"/>
                  <a:t>, as in NumPy.</a:t>
                </a:r>
              </a:p>
              <a:p>
                <a:pPr marL="0" indent="0">
                  <a:buNone/>
                </a:pPr>
                <a:r>
                  <a:rPr lang="en-GB" dirty="0"/>
                  <a:t>For instance we can:</a:t>
                </a:r>
              </a:p>
              <a:p>
                <a:r>
                  <a:rPr lang="en-GB" dirty="0"/>
                  <a:t>use </a:t>
                </a:r>
                <a:r>
                  <a:rPr lang="en-GB" b="1" dirty="0"/>
                  <a:t>rand()</a:t>
                </a:r>
                <a:r>
                  <a:rPr lang="en-GB" dirty="0"/>
                  <a:t> for drawing random values in a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GB" b="1" dirty="0"/>
                  <a:t>uniform</a:t>
                </a:r>
                <a:r>
                  <a:rPr lang="en-GB" dirty="0"/>
                  <a:t> </a:t>
                </a:r>
                <a:r>
                  <a:rPr lang="en-GB" b="1" dirty="0"/>
                  <a:t>distribution</a:t>
                </a:r>
                <a:r>
                  <a:rPr lang="en-GB" dirty="0"/>
                  <a:t>,</a:t>
                </a:r>
              </a:p>
              <a:p>
                <a:r>
                  <a:rPr lang="en-GB" dirty="0"/>
                  <a:t>or use </a:t>
                </a:r>
                <a:r>
                  <a:rPr lang="en-GB" b="1" dirty="0" err="1"/>
                  <a:t>randn</a:t>
                </a:r>
                <a:r>
                  <a:rPr lang="en-GB" b="1" dirty="0"/>
                  <a:t>()</a:t>
                </a:r>
                <a:r>
                  <a:rPr lang="en-GB" dirty="0"/>
                  <a:t> to draw values from a </a:t>
                </a:r>
                <a:r>
                  <a:rPr lang="en-GB" b="1" dirty="0"/>
                  <a:t>normal</a:t>
                </a:r>
                <a:r>
                  <a:rPr lang="en-GB" dirty="0"/>
                  <a:t> </a:t>
                </a:r>
                <a:r>
                  <a:rPr lang="en-GB" b="1" dirty="0"/>
                  <a:t>distribution</a:t>
                </a:r>
                <a:r>
                  <a:rPr lang="en-GB" dirty="0"/>
                  <a:t> </a:t>
                </a:r>
                <a:r>
                  <a:rPr lang="en-GB" b="1" dirty="0"/>
                  <a:t>with</a:t>
                </a:r>
                <a:r>
                  <a:rPr lang="en-GB" dirty="0"/>
                  <a:t> </a:t>
                </a:r>
                <a:r>
                  <a:rPr lang="en-GB" b="1" dirty="0"/>
                  <a:t>zero</a:t>
                </a:r>
                <a:r>
                  <a:rPr lang="en-GB" dirty="0"/>
                  <a:t> </a:t>
                </a:r>
                <a:r>
                  <a:rPr lang="en-GB" b="1" dirty="0"/>
                  <a:t>mean</a:t>
                </a:r>
                <a:r>
                  <a:rPr lang="en-GB" dirty="0"/>
                  <a:t> </a:t>
                </a:r>
                <a:r>
                  <a:rPr lang="en-GB" b="1" dirty="0"/>
                  <a:t>and</a:t>
                </a:r>
                <a:r>
                  <a:rPr lang="en-GB" dirty="0"/>
                  <a:t> </a:t>
                </a:r>
                <a:r>
                  <a:rPr lang="en-GB" b="1" dirty="0"/>
                  <a:t>variance</a:t>
                </a:r>
                <a:r>
                  <a:rPr lang="en-GB" dirty="0"/>
                  <a:t> </a:t>
                </a:r>
                <a:r>
                  <a:rPr lang="en-GB" b="1" dirty="0"/>
                  <a:t>one</a:t>
                </a:r>
                <a:r>
                  <a:rPr lang="en-GB" dirty="0"/>
                  <a:t>.</a:t>
                </a:r>
              </a:p>
              <a:p>
                <a:pPr marL="0" indent="0">
                  <a:buNone/>
                </a:pPr>
                <a:r>
                  <a:rPr lang="en-GB" dirty="0"/>
                  <a:t>Seeding is done with </a:t>
                </a:r>
                <a:r>
                  <a:rPr lang="en-GB" b="1" dirty="0" err="1"/>
                  <a:t>torch.manual_seed</a:t>
                </a:r>
                <a:r>
                  <a:rPr lang="en-GB" b="1" dirty="0"/>
                  <a:t>().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C1AD02-2B23-3037-9908-FF09B34992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 t="-266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77BD23E-F56C-1A2A-8041-A46EFC48D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863492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Functions and methods exist for calculating mean values of a tensor, its standard deviation/variance, etc.</a:t>
            </a:r>
          </a:p>
          <a:p>
            <a:endParaRPr lang="en-S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08F0D5-1AC9-5C59-E1F6-A4F9915E4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202" y="3328450"/>
            <a:ext cx="5613487" cy="298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350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8DBA5-CB9C-9AAA-DA24-A5BB82454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Tensor random initializers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C1AD02-2B23-3037-9908-FF09B349929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GB" dirty="0"/>
                  <a:t>Tensors can also be </a:t>
                </a:r>
                <a:r>
                  <a:rPr lang="en-GB" b="1" dirty="0"/>
                  <a:t>initialized</a:t>
                </a:r>
                <a:r>
                  <a:rPr lang="en-GB" dirty="0"/>
                  <a:t> </a:t>
                </a:r>
                <a:r>
                  <a:rPr lang="en-GB" b="1" dirty="0"/>
                  <a:t>using</a:t>
                </a:r>
                <a:r>
                  <a:rPr lang="en-GB" dirty="0"/>
                  <a:t> </a:t>
                </a:r>
                <a:r>
                  <a:rPr lang="en-GB" b="1" dirty="0"/>
                  <a:t>random</a:t>
                </a:r>
                <a:r>
                  <a:rPr lang="en-GB" dirty="0"/>
                  <a:t> </a:t>
                </a:r>
                <a:r>
                  <a:rPr lang="en-GB" b="1" dirty="0"/>
                  <a:t>generators</a:t>
                </a:r>
                <a:r>
                  <a:rPr lang="en-GB" dirty="0"/>
                  <a:t>, as in NumPy.</a:t>
                </a:r>
              </a:p>
              <a:p>
                <a:pPr marL="0" indent="0">
                  <a:buNone/>
                </a:pPr>
                <a:r>
                  <a:rPr lang="en-GB" dirty="0"/>
                  <a:t>For instance we can:</a:t>
                </a:r>
              </a:p>
              <a:p>
                <a:r>
                  <a:rPr lang="en-GB" dirty="0"/>
                  <a:t>use </a:t>
                </a:r>
                <a:r>
                  <a:rPr lang="en-GB" b="1" dirty="0"/>
                  <a:t>rand()</a:t>
                </a:r>
                <a:r>
                  <a:rPr lang="en-GB" dirty="0"/>
                  <a:t> for drawing random values in a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GB" b="1" dirty="0"/>
                  <a:t>uniform</a:t>
                </a:r>
                <a:r>
                  <a:rPr lang="en-GB" dirty="0"/>
                  <a:t> </a:t>
                </a:r>
                <a:r>
                  <a:rPr lang="en-GB" b="1" dirty="0"/>
                  <a:t>distribution</a:t>
                </a:r>
                <a:r>
                  <a:rPr lang="en-GB" dirty="0"/>
                  <a:t>,</a:t>
                </a:r>
              </a:p>
              <a:p>
                <a:r>
                  <a:rPr lang="en-GB" dirty="0"/>
                  <a:t>or use </a:t>
                </a:r>
                <a:r>
                  <a:rPr lang="en-GB" b="1" dirty="0" err="1"/>
                  <a:t>randn</a:t>
                </a:r>
                <a:r>
                  <a:rPr lang="en-GB" b="1" dirty="0"/>
                  <a:t>()</a:t>
                </a:r>
                <a:r>
                  <a:rPr lang="en-GB" dirty="0"/>
                  <a:t> to draw values from a </a:t>
                </a:r>
                <a:r>
                  <a:rPr lang="en-GB" b="1" dirty="0"/>
                  <a:t>normal</a:t>
                </a:r>
                <a:r>
                  <a:rPr lang="en-GB" dirty="0"/>
                  <a:t> </a:t>
                </a:r>
                <a:r>
                  <a:rPr lang="en-GB" b="1" dirty="0"/>
                  <a:t>distribution</a:t>
                </a:r>
                <a:r>
                  <a:rPr lang="en-GB" dirty="0"/>
                  <a:t> </a:t>
                </a:r>
                <a:r>
                  <a:rPr lang="en-GB" b="1" dirty="0"/>
                  <a:t>with</a:t>
                </a:r>
                <a:r>
                  <a:rPr lang="en-GB" dirty="0"/>
                  <a:t> </a:t>
                </a:r>
                <a:r>
                  <a:rPr lang="en-GB" b="1" dirty="0"/>
                  <a:t>zero</a:t>
                </a:r>
                <a:r>
                  <a:rPr lang="en-GB" dirty="0"/>
                  <a:t> </a:t>
                </a:r>
                <a:r>
                  <a:rPr lang="en-GB" b="1" dirty="0"/>
                  <a:t>mean</a:t>
                </a:r>
                <a:r>
                  <a:rPr lang="en-GB" dirty="0"/>
                  <a:t> </a:t>
                </a:r>
                <a:r>
                  <a:rPr lang="en-GB" b="1" dirty="0"/>
                  <a:t>and</a:t>
                </a:r>
                <a:r>
                  <a:rPr lang="en-GB" dirty="0"/>
                  <a:t> </a:t>
                </a:r>
                <a:r>
                  <a:rPr lang="en-GB" b="1" dirty="0"/>
                  <a:t>variance</a:t>
                </a:r>
                <a:r>
                  <a:rPr lang="en-GB" dirty="0"/>
                  <a:t> </a:t>
                </a:r>
                <a:r>
                  <a:rPr lang="en-GB" b="1" dirty="0"/>
                  <a:t>one</a:t>
                </a:r>
                <a:r>
                  <a:rPr lang="en-GB" dirty="0"/>
                  <a:t>.</a:t>
                </a:r>
              </a:p>
              <a:p>
                <a:pPr marL="0" indent="0">
                  <a:buNone/>
                </a:pPr>
                <a:r>
                  <a:rPr lang="en-GB" dirty="0"/>
                  <a:t>Seeding is done with </a:t>
                </a:r>
                <a:r>
                  <a:rPr lang="en-GB" b="1" dirty="0" err="1"/>
                  <a:t>torch.manual_seed</a:t>
                </a:r>
                <a:r>
                  <a:rPr lang="en-GB" b="1" dirty="0"/>
                  <a:t>().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C1AD02-2B23-3037-9908-FF09B34992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 t="-266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77BD23E-F56C-1A2A-8041-A46EFC48D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863492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Functions and methods exist for calculating mean values of a tensor, its standard deviation/variance, etc.</a:t>
            </a:r>
          </a:p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C2A4C7-E8B8-6EB6-8E8D-628C46CE1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83881"/>
            <a:ext cx="5887083" cy="262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409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8E432-407E-8907-4328-C2E9EDFC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attributes of Tensors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C25369-B12F-4AC1-0A2A-B7362924B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Tensors come with many attributes and methods, e.g. asking the shape of a tensor, like in NumPy, is done using the </a:t>
            </a:r>
            <a:r>
              <a:rPr lang="en-GB" b="1" dirty="0"/>
              <a:t>shape</a:t>
            </a:r>
            <a:r>
              <a:rPr lang="en-GB" dirty="0"/>
              <a:t> attribute.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2A851B-519D-6246-1325-49AE148D4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15" y="2883455"/>
            <a:ext cx="3296110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138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8E432-407E-8907-4328-C2E9EDFC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attributes of Tensors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C25369-B12F-4AC1-0A2A-B7362924B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Tensors come with many attributes and methods, e.g. asking the shape of a tensor, like in NumPy, is done using the </a:t>
            </a:r>
            <a:r>
              <a:rPr lang="en-GB" b="1" dirty="0"/>
              <a:t>shape</a:t>
            </a:r>
            <a:r>
              <a:rPr lang="en-GB" dirty="0"/>
              <a:t> attribute.</a:t>
            </a:r>
          </a:p>
          <a:p>
            <a:r>
              <a:rPr lang="en-GB" dirty="0"/>
              <a:t>Too many of them for me to cover, so </a:t>
            </a:r>
            <a:r>
              <a:rPr lang="en-GB" b="1" dirty="0"/>
              <a:t>RTFM</a:t>
            </a:r>
            <a:r>
              <a:rPr lang="en-GB" dirty="0"/>
              <a:t>!</a:t>
            </a:r>
            <a:endParaRPr lang="en-S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A4B957-7E20-0025-8F44-1A1D4A3195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768"/>
          <a:stretch/>
        </p:blipFill>
        <p:spPr>
          <a:xfrm>
            <a:off x="337334" y="3429000"/>
            <a:ext cx="11517332" cy="333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929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5EEE8A-9864-C894-ADC1-D56F795F9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operations</a:t>
            </a:r>
            <a:br>
              <a:rPr lang="en-GB" dirty="0"/>
            </a:br>
            <a:r>
              <a:rPr lang="en-GB" dirty="0"/>
              <a:t>on Tensors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D93335-8A92-D60B-8902-7A5CD0AD4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All the typical element-wise operations work on tensors. For instance, we can:</a:t>
            </a:r>
          </a:p>
          <a:p>
            <a:r>
              <a:rPr lang="en-GB" b="1" dirty="0"/>
              <a:t>access elements using the square bracket notation</a:t>
            </a:r>
            <a:r>
              <a:rPr lang="en-GB" dirty="0"/>
              <a:t>, multiple square bracket notations and multiple indexes in a single square bracket;</a:t>
            </a:r>
          </a:p>
          <a:p>
            <a:r>
              <a:rPr lang="en-GB" b="1" dirty="0">
                <a:solidFill>
                  <a:schemeClr val="bg1"/>
                </a:solidFill>
              </a:rPr>
              <a:t>slice a tensor</a:t>
            </a:r>
            <a:r>
              <a:rPr lang="en-GB" dirty="0">
                <a:solidFill>
                  <a:schemeClr val="bg1"/>
                </a:solidFill>
              </a:rPr>
              <a:t> using the square bracket notation and colon symbol;</a:t>
            </a:r>
          </a:p>
          <a:p>
            <a:r>
              <a:rPr lang="en-GB" b="1" dirty="0">
                <a:solidFill>
                  <a:schemeClr val="bg1"/>
                </a:solidFill>
              </a:rPr>
              <a:t>update elements </a:t>
            </a:r>
            <a:r>
              <a:rPr lang="en-GB" dirty="0">
                <a:solidFill>
                  <a:schemeClr val="bg1"/>
                </a:solidFill>
              </a:rPr>
              <a:t>of a tensor using the square bracket notation;</a:t>
            </a:r>
          </a:p>
          <a:p>
            <a:r>
              <a:rPr lang="en-GB" b="1" dirty="0">
                <a:solidFill>
                  <a:schemeClr val="bg1"/>
                </a:solidFill>
              </a:rPr>
              <a:t>browse through elements of a tensor </a:t>
            </a:r>
            <a:r>
              <a:rPr lang="en-GB" dirty="0">
                <a:solidFill>
                  <a:schemeClr val="bg1"/>
                </a:solidFill>
              </a:rPr>
              <a:t>using a </a:t>
            </a:r>
            <a:r>
              <a:rPr lang="en-GB" b="1" dirty="0">
                <a:solidFill>
                  <a:schemeClr val="bg1"/>
                </a:solidFill>
              </a:rPr>
              <a:t>for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loop</a:t>
            </a:r>
            <a:r>
              <a:rPr lang="en-GB" dirty="0">
                <a:solidFill>
                  <a:schemeClr val="bg1"/>
                </a:solidFill>
              </a:rPr>
              <a:t>.</a:t>
            </a:r>
            <a:endParaRPr lang="en-SG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F9878A-DE25-3093-AE99-5BACE4EEE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870" y="1509713"/>
            <a:ext cx="5810598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969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8AB3E-DF60-4411-7415-7A870833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58308-C101-BC04-E972-00C74DE50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7324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5EEE8A-9864-C894-ADC1-D56F795F9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operations</a:t>
            </a:r>
            <a:br>
              <a:rPr lang="en-GB" dirty="0"/>
            </a:br>
            <a:r>
              <a:rPr lang="en-GB" dirty="0"/>
              <a:t>on Tensors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D93335-8A92-D60B-8902-7A5CD0AD4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All the typical element-wise operations work on tensors. For instance, we can:</a:t>
            </a:r>
          </a:p>
          <a:p>
            <a:r>
              <a:rPr lang="en-GB" b="1" dirty="0"/>
              <a:t>access elements using the square bracket notation</a:t>
            </a:r>
            <a:r>
              <a:rPr lang="en-GB" dirty="0"/>
              <a:t>, multiple square bracket notations and multiple indexes in a single square bracket;</a:t>
            </a:r>
          </a:p>
          <a:p>
            <a:r>
              <a:rPr lang="en-GB" b="1" dirty="0"/>
              <a:t>slice a tensor</a:t>
            </a:r>
            <a:r>
              <a:rPr lang="en-GB" dirty="0"/>
              <a:t> using the square bracket notation and colon symbol;</a:t>
            </a:r>
          </a:p>
          <a:p>
            <a:r>
              <a:rPr lang="en-GB" b="1" dirty="0">
                <a:solidFill>
                  <a:schemeClr val="bg1"/>
                </a:solidFill>
              </a:rPr>
              <a:t>update elements </a:t>
            </a:r>
            <a:r>
              <a:rPr lang="en-GB" dirty="0">
                <a:solidFill>
                  <a:schemeClr val="bg1"/>
                </a:solidFill>
              </a:rPr>
              <a:t>of a tensor using the square bracket notation;</a:t>
            </a:r>
          </a:p>
          <a:p>
            <a:r>
              <a:rPr lang="en-GB" b="1" dirty="0">
                <a:solidFill>
                  <a:schemeClr val="bg1"/>
                </a:solidFill>
              </a:rPr>
              <a:t>browse through elements of a tensor </a:t>
            </a:r>
            <a:r>
              <a:rPr lang="en-GB" dirty="0">
                <a:solidFill>
                  <a:schemeClr val="bg1"/>
                </a:solidFill>
              </a:rPr>
              <a:t>using a </a:t>
            </a:r>
            <a:r>
              <a:rPr lang="en-GB" b="1" dirty="0">
                <a:solidFill>
                  <a:schemeClr val="bg1"/>
                </a:solidFill>
              </a:rPr>
              <a:t>for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loop</a:t>
            </a:r>
            <a:r>
              <a:rPr lang="en-GB" dirty="0">
                <a:solidFill>
                  <a:schemeClr val="bg1"/>
                </a:solidFill>
              </a:rPr>
              <a:t>.</a:t>
            </a:r>
            <a:endParaRPr lang="en-SG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2D5729-698A-A7DC-C629-2FC57EFE1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1375" y="-1"/>
            <a:ext cx="55153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166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5EEE8A-9864-C894-ADC1-D56F795F9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operations</a:t>
            </a:r>
            <a:br>
              <a:rPr lang="en-GB" dirty="0"/>
            </a:br>
            <a:r>
              <a:rPr lang="en-GB" dirty="0"/>
              <a:t>on Tensors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D93335-8A92-D60B-8902-7A5CD0AD4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All the typical element-wise operations work on tensors. For instance, we can:</a:t>
            </a:r>
          </a:p>
          <a:p>
            <a:r>
              <a:rPr lang="en-GB" b="1" dirty="0"/>
              <a:t>access elements using the square bracket notation</a:t>
            </a:r>
            <a:r>
              <a:rPr lang="en-GB" dirty="0"/>
              <a:t>, multiple square bracket notations and multiple indexes in a single square bracket;</a:t>
            </a:r>
          </a:p>
          <a:p>
            <a:r>
              <a:rPr lang="en-GB" b="1" dirty="0"/>
              <a:t>slice a tensor</a:t>
            </a:r>
            <a:r>
              <a:rPr lang="en-GB" dirty="0"/>
              <a:t> using the square bracket notation and colon symbol;</a:t>
            </a:r>
          </a:p>
          <a:p>
            <a:r>
              <a:rPr lang="en-GB" b="1" dirty="0"/>
              <a:t>update elements </a:t>
            </a:r>
            <a:r>
              <a:rPr lang="en-GB" dirty="0"/>
              <a:t>of a tensor using the square bracket notation;</a:t>
            </a:r>
          </a:p>
          <a:p>
            <a:r>
              <a:rPr lang="en-GB" b="1" dirty="0">
                <a:solidFill>
                  <a:schemeClr val="bg1"/>
                </a:solidFill>
              </a:rPr>
              <a:t>browse through elements of a tensor </a:t>
            </a:r>
            <a:r>
              <a:rPr lang="en-GB" dirty="0">
                <a:solidFill>
                  <a:schemeClr val="bg1"/>
                </a:solidFill>
              </a:rPr>
              <a:t>using a </a:t>
            </a:r>
            <a:r>
              <a:rPr lang="en-GB" b="1" dirty="0">
                <a:solidFill>
                  <a:schemeClr val="bg1"/>
                </a:solidFill>
              </a:rPr>
              <a:t>for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loop</a:t>
            </a:r>
            <a:r>
              <a:rPr lang="en-GB" dirty="0">
                <a:solidFill>
                  <a:schemeClr val="bg1"/>
                </a:solidFill>
              </a:rPr>
              <a:t>.</a:t>
            </a:r>
            <a:endParaRPr lang="en-SG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F2A61E-8AF7-2870-14E3-5A5BC11E7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1058" y="1258276"/>
            <a:ext cx="6110942" cy="468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7023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5EEE8A-9864-C894-ADC1-D56F795F9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operations</a:t>
            </a:r>
            <a:br>
              <a:rPr lang="en-GB" dirty="0"/>
            </a:br>
            <a:r>
              <a:rPr lang="en-GB" dirty="0"/>
              <a:t>on Tensors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D93335-8A92-D60B-8902-7A5CD0AD4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All the typical element-wise operations work on tensors. For instance, we can:</a:t>
            </a:r>
          </a:p>
          <a:p>
            <a:r>
              <a:rPr lang="en-GB" b="1" dirty="0"/>
              <a:t>access elements using the square bracket notation</a:t>
            </a:r>
            <a:r>
              <a:rPr lang="en-GB" dirty="0"/>
              <a:t>, multiple square bracket notations and multiple indexes in a single square bracket;</a:t>
            </a:r>
          </a:p>
          <a:p>
            <a:r>
              <a:rPr lang="en-GB" b="1" dirty="0"/>
              <a:t>slice a tensor</a:t>
            </a:r>
            <a:r>
              <a:rPr lang="en-GB" dirty="0"/>
              <a:t> using the square bracket notation and colon symbol;</a:t>
            </a:r>
          </a:p>
          <a:p>
            <a:r>
              <a:rPr lang="en-GB" b="1" dirty="0"/>
              <a:t>update elements </a:t>
            </a:r>
            <a:r>
              <a:rPr lang="en-GB" dirty="0"/>
              <a:t>of a tensor using the square bracket notation;</a:t>
            </a:r>
          </a:p>
          <a:p>
            <a:r>
              <a:rPr lang="en-GB" b="1" dirty="0"/>
              <a:t>browse through elements of a tensor </a:t>
            </a:r>
            <a:r>
              <a:rPr lang="en-GB" dirty="0"/>
              <a:t>using a </a:t>
            </a:r>
            <a:r>
              <a:rPr lang="en-GB" b="1" dirty="0"/>
              <a:t>for</a:t>
            </a:r>
            <a:r>
              <a:rPr lang="en-GB" dirty="0"/>
              <a:t> </a:t>
            </a:r>
            <a:r>
              <a:rPr lang="en-GB" b="1" dirty="0"/>
              <a:t>loop</a:t>
            </a:r>
            <a:r>
              <a:rPr lang="en-GB" dirty="0"/>
              <a:t>.</a:t>
            </a:r>
            <a:endParaRPr lang="en-S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4189C2-2B91-CB7B-E738-0ED6B5D21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27906"/>
            <a:ext cx="6038053" cy="517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4579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26354-C35C-9E58-34D0-5861FBC9E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operations</a:t>
            </a:r>
            <a:br>
              <a:rPr lang="en-GB" dirty="0"/>
            </a:br>
            <a:r>
              <a:rPr lang="en-GB" dirty="0"/>
              <a:t>on Tensors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8287B-68F9-6307-9899-F1C2672A4F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All NumPy array operations work on Tensors and equivalent methods have been written in torch as well.</a:t>
            </a:r>
          </a:p>
          <a:p>
            <a:r>
              <a:rPr lang="en-GB" dirty="0"/>
              <a:t>Element-wise Addition/Subtraction,</a:t>
            </a:r>
          </a:p>
          <a:p>
            <a:r>
              <a:rPr lang="en-GB" dirty="0">
                <a:solidFill>
                  <a:schemeClr val="bg1"/>
                </a:solidFill>
              </a:rPr>
              <a:t>Element-wise Multiplication/Division,</a:t>
            </a:r>
          </a:p>
          <a:p>
            <a:r>
              <a:rPr lang="en-GB" dirty="0">
                <a:solidFill>
                  <a:schemeClr val="bg1"/>
                </a:solidFill>
              </a:rPr>
              <a:t>Transposition,</a:t>
            </a:r>
          </a:p>
          <a:p>
            <a:r>
              <a:rPr lang="en-GB" dirty="0">
                <a:solidFill>
                  <a:schemeClr val="bg1"/>
                </a:solidFill>
              </a:rPr>
              <a:t>Matrix multiplication and dot product,</a:t>
            </a:r>
          </a:p>
          <a:p>
            <a:r>
              <a:rPr lang="en-GB" dirty="0">
                <a:solidFill>
                  <a:schemeClr val="bg1"/>
                </a:solidFill>
              </a:rPr>
              <a:t>Etc.</a:t>
            </a:r>
          </a:p>
          <a:p>
            <a:endParaRPr lang="en-S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F683A9-058D-AF33-0AA8-27120C94D3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827"/>
          <a:stretch/>
        </p:blipFill>
        <p:spPr>
          <a:xfrm>
            <a:off x="6886501" y="1381268"/>
            <a:ext cx="4805314" cy="51116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6EFE0C-C1D6-FB5D-CFDC-E9D49F2BE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809" y="230189"/>
            <a:ext cx="5163271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4369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26354-C35C-9E58-34D0-5861FBC9E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operations</a:t>
            </a:r>
            <a:br>
              <a:rPr lang="en-GB" dirty="0"/>
            </a:br>
            <a:r>
              <a:rPr lang="en-GB" dirty="0"/>
              <a:t>on Tensors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8287B-68F9-6307-9899-F1C2672A4F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All NumPy array operations work on Tensors and equivalent methods have been written in torch as well.</a:t>
            </a:r>
          </a:p>
          <a:p>
            <a:r>
              <a:rPr lang="en-GB" dirty="0"/>
              <a:t>Element-wise Addition/Subtraction,</a:t>
            </a:r>
          </a:p>
          <a:p>
            <a:r>
              <a:rPr lang="en-GB" dirty="0"/>
              <a:t>Element-wise Multiplication/Division,</a:t>
            </a:r>
          </a:p>
          <a:p>
            <a:r>
              <a:rPr lang="en-GB" dirty="0">
                <a:solidFill>
                  <a:schemeClr val="bg1"/>
                </a:solidFill>
              </a:rPr>
              <a:t>Transposition,</a:t>
            </a:r>
          </a:p>
          <a:p>
            <a:r>
              <a:rPr lang="en-GB" dirty="0">
                <a:solidFill>
                  <a:schemeClr val="bg1"/>
                </a:solidFill>
              </a:rPr>
              <a:t>Matrix multiplication and dot product,</a:t>
            </a:r>
          </a:p>
          <a:p>
            <a:r>
              <a:rPr lang="en-GB" dirty="0">
                <a:solidFill>
                  <a:schemeClr val="bg1"/>
                </a:solidFill>
              </a:rPr>
              <a:t>Etc.</a:t>
            </a:r>
          </a:p>
          <a:p>
            <a:endParaRPr lang="en-S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6EFE0C-C1D6-FB5D-CFDC-E9D49F2B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5809" y="230189"/>
            <a:ext cx="5163271" cy="9335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9F3982-AD07-F3C7-01A6-EB93F8940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9758" y="1298705"/>
            <a:ext cx="4057165" cy="538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1535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26354-C35C-9E58-34D0-5861FBC9E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operations</a:t>
            </a:r>
            <a:br>
              <a:rPr lang="en-GB" dirty="0"/>
            </a:br>
            <a:r>
              <a:rPr lang="en-GB" dirty="0"/>
              <a:t>on Tensors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8287B-68F9-6307-9899-F1C2672A4F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All NumPy array operations work on Tensors and equivalent methods have been written in torch as well.</a:t>
            </a:r>
          </a:p>
          <a:p>
            <a:r>
              <a:rPr lang="en-GB" dirty="0"/>
              <a:t>Element-wise Addition/Subtraction,</a:t>
            </a:r>
          </a:p>
          <a:p>
            <a:r>
              <a:rPr lang="en-GB" dirty="0"/>
              <a:t>Element-wise Multiplication/Division,</a:t>
            </a:r>
          </a:p>
          <a:p>
            <a:r>
              <a:rPr lang="en-GB" dirty="0"/>
              <a:t>Transposition,</a:t>
            </a:r>
          </a:p>
          <a:p>
            <a:r>
              <a:rPr lang="en-GB" dirty="0">
                <a:solidFill>
                  <a:schemeClr val="bg1"/>
                </a:solidFill>
              </a:rPr>
              <a:t>Matrix multiplication and dot product,</a:t>
            </a:r>
          </a:p>
          <a:p>
            <a:r>
              <a:rPr lang="en-GB" dirty="0">
                <a:solidFill>
                  <a:schemeClr val="bg1"/>
                </a:solidFill>
              </a:rPr>
              <a:t>Etc.</a:t>
            </a:r>
          </a:p>
          <a:p>
            <a:endParaRPr lang="en-S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6EFE0C-C1D6-FB5D-CFDC-E9D49F2B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5809" y="230189"/>
            <a:ext cx="5163271" cy="9335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DC9D72-D860-714E-4315-84A729841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204" y="1761807"/>
            <a:ext cx="4696480" cy="45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8919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26354-C35C-9E58-34D0-5861FBC9E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operations</a:t>
            </a:r>
            <a:br>
              <a:rPr lang="en-GB" dirty="0"/>
            </a:br>
            <a:r>
              <a:rPr lang="en-GB" dirty="0"/>
              <a:t>on Tensors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8287B-68F9-6307-9899-F1C2672A4F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All NumPy array operations work on Tensors and equivalent methods have been written in torch as well.</a:t>
            </a:r>
          </a:p>
          <a:p>
            <a:r>
              <a:rPr lang="en-GB" dirty="0"/>
              <a:t>Element-wise Addition/Subtraction,</a:t>
            </a:r>
          </a:p>
          <a:p>
            <a:r>
              <a:rPr lang="en-GB" dirty="0"/>
              <a:t>Element-wise Multiplication/Division,</a:t>
            </a:r>
          </a:p>
          <a:p>
            <a:r>
              <a:rPr lang="en-GB" dirty="0"/>
              <a:t>Transposition,</a:t>
            </a:r>
          </a:p>
          <a:p>
            <a:r>
              <a:rPr lang="en-GB" dirty="0"/>
              <a:t>Matrix multiplication and dot product,</a:t>
            </a:r>
          </a:p>
          <a:p>
            <a:r>
              <a:rPr lang="en-GB" dirty="0"/>
              <a:t>Etc.</a:t>
            </a:r>
          </a:p>
          <a:p>
            <a:endParaRPr lang="en-S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6EFE0C-C1D6-FB5D-CFDC-E9D49F2B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5809" y="230189"/>
            <a:ext cx="5163271" cy="9335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3A71BB-E43D-61AE-122C-4A8C0D315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0160" y="2394079"/>
            <a:ext cx="4146269" cy="44692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383FA4-4E5E-B38F-E7AB-7A2F11CE2D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2699" y="1161971"/>
            <a:ext cx="5181600" cy="132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2830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2C212-E261-A521-5A07-4F79BEE7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quick note on broadcasting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75A09-F649-0453-782D-77AD085032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Tensors, just like NumPy arrays, support broadcasting.</a:t>
            </a:r>
          </a:p>
          <a:p>
            <a:pPr marL="0" indent="0">
              <a:buNone/>
            </a:pPr>
            <a:r>
              <a:rPr lang="en-GB" dirty="0"/>
              <a:t>Two tensors are “</a:t>
            </a:r>
            <a:r>
              <a:rPr lang="en-GB" dirty="0" err="1"/>
              <a:t>broadcastable</a:t>
            </a:r>
            <a:r>
              <a:rPr lang="en-GB" dirty="0"/>
              <a:t>” if the following rules hold:</a:t>
            </a:r>
          </a:p>
          <a:p>
            <a:r>
              <a:rPr lang="en-GB" dirty="0"/>
              <a:t>Each tensor has at least one dimension.</a:t>
            </a:r>
          </a:p>
          <a:p>
            <a:r>
              <a:rPr lang="en-GB" dirty="0"/>
              <a:t>When iterating over the dimension sizes, starting at the trailing dimension, the dimension sizes must either be equal, one of them is 1, or one of them does not exist.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3DB814-D545-5828-A2A0-FEEF73BDC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If two tensors x, y are “</a:t>
            </a:r>
            <a:r>
              <a:rPr lang="en-GB" dirty="0" err="1"/>
              <a:t>broadcastable</a:t>
            </a:r>
            <a:r>
              <a:rPr lang="en-GB" dirty="0"/>
              <a:t>”, the resulting tensor size is calculated as follows:</a:t>
            </a:r>
          </a:p>
          <a:p>
            <a:r>
              <a:rPr lang="en-GB" dirty="0"/>
              <a:t>If the number of dimensions of x and y are not equal, prepend 1 to the dimensions of the tensor with fewer dimensions to make them equal length.</a:t>
            </a:r>
          </a:p>
          <a:p>
            <a:r>
              <a:rPr lang="en-GB" dirty="0"/>
              <a:t>Then, for each dimension size, the resulting dimension size is the max of the sizes of x and y along that dimension.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514024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2C212-E261-A521-5A07-4F79BEE7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quick note on broadcasting</a:t>
            </a:r>
            <a:endParaRPr lang="en-S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491ECF-EDBF-3CF4-5952-E94FBAFD0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019" y="1526701"/>
            <a:ext cx="9211961" cy="503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497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2C212-E261-A521-5A07-4F79BEE7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quick note on broadcasting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2C1911-B846-8662-232B-3361BF75D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508" y="1433579"/>
            <a:ext cx="8632984" cy="542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530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F0E842-4644-CF1E-50C0-F47AEFAA9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Hyperparameters tuning and searching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E9C94-E2A2-3EF4-0E00-C6BD6C7A59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hyperparameters tuning and searching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dirty="0"/>
              <a:t>Earlier, we have identified that several parameters in our neural networks had to be manually decided by the user and called those </a:t>
            </a:r>
            <a:r>
              <a:rPr lang="en-GB" b="1" dirty="0">
                <a:solidFill>
                  <a:srgbClr val="00B050"/>
                </a:solidFill>
              </a:rPr>
              <a:t>hyperparameters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Unfortunately, the </a:t>
            </a:r>
            <a:r>
              <a:rPr lang="en-GB" b="1" dirty="0"/>
              <a:t>NFL theorem </a:t>
            </a:r>
            <a:r>
              <a:rPr lang="en-GB" dirty="0"/>
              <a:t>tells us there is often </a:t>
            </a:r>
            <a:r>
              <a:rPr lang="en-GB" b="1" dirty="0"/>
              <a:t>no closed-form formula</a:t>
            </a:r>
            <a:r>
              <a:rPr lang="en-GB" dirty="0"/>
              <a:t> to tell you what is the </a:t>
            </a:r>
            <a:r>
              <a:rPr lang="en-GB" b="1" dirty="0"/>
              <a:t>best value to use for those </a:t>
            </a:r>
            <a:r>
              <a:rPr lang="en-GB" b="1" dirty="0">
                <a:solidFill>
                  <a:srgbClr val="00B050"/>
                </a:solidFill>
              </a:rPr>
              <a:t>hyperparameters</a:t>
            </a:r>
            <a:r>
              <a:rPr lang="en-GB" dirty="0"/>
              <a:t>.</a:t>
            </a:r>
            <a:endParaRPr lang="en-SG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9136D8F-B9EF-6EE4-1C7D-9B7FF44C52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4"/>
            <a:ext cx="5879123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Typical </a:t>
            </a:r>
            <a:r>
              <a:rPr lang="en-GB" b="1" dirty="0">
                <a:solidFill>
                  <a:srgbClr val="00B050"/>
                </a:solidFill>
              </a:rPr>
              <a:t>hyperparameters</a:t>
            </a:r>
            <a:r>
              <a:rPr lang="en-GB" dirty="0"/>
              <a:t> include:</a:t>
            </a:r>
          </a:p>
          <a:p>
            <a:r>
              <a:rPr lang="en-GB" dirty="0"/>
              <a:t>Number of layers and their sizes,</a:t>
            </a:r>
          </a:p>
          <a:p>
            <a:r>
              <a:rPr lang="en-GB" dirty="0"/>
              <a:t>Initializers to use for parameters,</a:t>
            </a:r>
          </a:p>
          <a:p>
            <a:r>
              <a:rPr lang="en-GB" dirty="0"/>
              <a:t>Activation functions to use,</a:t>
            </a:r>
          </a:p>
          <a:p>
            <a:r>
              <a:rPr lang="en-GB" dirty="0"/>
              <a:t>Learning rate, momentum and other parameters related to optimizers,</a:t>
            </a:r>
          </a:p>
          <a:p>
            <a:r>
              <a:rPr lang="en-GB" dirty="0"/>
              <a:t>Etc.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No choice: </a:t>
            </a:r>
            <a:r>
              <a:rPr lang="en-GB" dirty="0"/>
              <a:t>try different values and possibilities.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679541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2713C-FE07-816E-6FFD-E2674D117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Tensor locations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F1CE6-06FF-6DD6-265C-39A26CC7DB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u="sng" dirty="0"/>
              <a:t>Recall:</a:t>
            </a:r>
            <a:r>
              <a:rPr lang="en-GB" b="1" dirty="0"/>
              <a:t> </a:t>
            </a:r>
            <a:r>
              <a:rPr lang="en-GB" dirty="0" err="1"/>
              <a:t>PyTorch</a:t>
            </a:r>
            <a:r>
              <a:rPr lang="en-GB" dirty="0"/>
              <a:t> has </a:t>
            </a:r>
            <a:r>
              <a:rPr lang="en-GB" b="1" dirty="0"/>
              <a:t>better</a:t>
            </a:r>
            <a:r>
              <a:rPr lang="en-GB" dirty="0"/>
              <a:t> </a:t>
            </a:r>
            <a:r>
              <a:rPr lang="en-GB" b="1" dirty="0"/>
              <a:t>support</a:t>
            </a:r>
            <a:r>
              <a:rPr lang="en-GB" dirty="0"/>
              <a:t> </a:t>
            </a:r>
            <a:r>
              <a:rPr lang="en-GB" b="1" dirty="0"/>
              <a:t>for</a:t>
            </a:r>
            <a:r>
              <a:rPr lang="en-GB" dirty="0"/>
              <a:t> </a:t>
            </a:r>
            <a:r>
              <a:rPr lang="en-GB" b="1" dirty="0"/>
              <a:t>GPU</a:t>
            </a:r>
            <a:r>
              <a:rPr lang="en-GB" dirty="0"/>
              <a:t> </a:t>
            </a:r>
            <a:r>
              <a:rPr lang="en-GB" b="1" dirty="0"/>
              <a:t>acceleration</a:t>
            </a:r>
            <a:r>
              <a:rPr lang="en-GB" dirty="0"/>
              <a:t> than NumPy.</a:t>
            </a:r>
          </a:p>
          <a:p>
            <a:r>
              <a:rPr lang="en-GB" dirty="0"/>
              <a:t>If a GPU is available, significantly </a:t>
            </a:r>
            <a:r>
              <a:rPr lang="en-GB" b="1" dirty="0"/>
              <a:t>speed</a:t>
            </a:r>
            <a:r>
              <a:rPr lang="en-GB" dirty="0"/>
              <a:t> </a:t>
            </a:r>
            <a:r>
              <a:rPr lang="en-GB" b="1" dirty="0"/>
              <a:t>up</a:t>
            </a:r>
            <a:r>
              <a:rPr lang="en-GB" dirty="0"/>
              <a:t> </a:t>
            </a:r>
            <a:r>
              <a:rPr lang="en-GB" b="1" dirty="0"/>
              <a:t>the</a:t>
            </a:r>
            <a:r>
              <a:rPr lang="en-GB" dirty="0"/>
              <a:t> </a:t>
            </a:r>
            <a:r>
              <a:rPr lang="en-GB" b="1" dirty="0"/>
              <a:t>training</a:t>
            </a:r>
            <a:r>
              <a:rPr lang="en-GB" dirty="0"/>
              <a:t> of our neural network by performing the computations on the GPU using </a:t>
            </a:r>
            <a:r>
              <a:rPr lang="en-GB" dirty="0" err="1"/>
              <a:t>PyTorch</a:t>
            </a:r>
            <a:r>
              <a:rPr lang="en-GB" dirty="0"/>
              <a:t>.</a:t>
            </a:r>
          </a:p>
          <a:p>
            <a:r>
              <a:rPr lang="en-GB" dirty="0"/>
              <a:t>Especially useful for </a:t>
            </a:r>
            <a:r>
              <a:rPr lang="en-GB" b="1" dirty="0"/>
              <a:t>training</a:t>
            </a:r>
            <a:r>
              <a:rPr lang="en-GB" dirty="0"/>
              <a:t> </a:t>
            </a:r>
            <a:r>
              <a:rPr lang="en-GB" b="1" dirty="0"/>
              <a:t>large</a:t>
            </a:r>
            <a:r>
              <a:rPr lang="en-GB" dirty="0"/>
              <a:t> </a:t>
            </a:r>
            <a:r>
              <a:rPr lang="en-GB" b="1" dirty="0"/>
              <a:t>and</a:t>
            </a:r>
            <a:r>
              <a:rPr lang="en-GB" dirty="0"/>
              <a:t> </a:t>
            </a:r>
            <a:r>
              <a:rPr lang="en-GB" b="1" dirty="0"/>
              <a:t>complex</a:t>
            </a:r>
            <a:r>
              <a:rPr lang="en-GB" dirty="0"/>
              <a:t> </a:t>
            </a:r>
            <a:r>
              <a:rPr lang="en-GB" b="1" dirty="0"/>
              <a:t>models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SG" dirty="0"/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6AF5739C-A62C-69DB-A2FB-542D29AC8C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523" y="2571984"/>
            <a:ext cx="5293115" cy="228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6358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2713C-FE07-816E-6FFD-E2674D117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Tensor locations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F1CE6-06FF-6DD6-265C-39A26CC7D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By default, all tensors are used by the CPU. If device enabled for GPU/CUDA computation, transfer the tensor to the GPU for faster computation.</a:t>
            </a:r>
          </a:p>
          <a:p>
            <a:pPr marL="0" indent="0">
              <a:buNone/>
            </a:pPr>
            <a:r>
              <a:rPr lang="en-GB" dirty="0"/>
              <a:t>This is done in three ways: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Using </a:t>
            </a:r>
            <a:r>
              <a:rPr lang="en-GB" b="1" dirty="0"/>
              <a:t>.to(device)</a:t>
            </a:r>
            <a:r>
              <a:rPr lang="en-GB" dirty="0"/>
              <a:t> method will transfer to the best device available for computation (device variable defined earlier, when we checked for </a:t>
            </a:r>
            <a:r>
              <a:rPr lang="en-GB" dirty="0" err="1"/>
              <a:t>cuda</a:t>
            </a:r>
            <a:r>
              <a:rPr lang="en-GB" dirty="0"/>
              <a:t>/</a:t>
            </a:r>
            <a:r>
              <a:rPr lang="en-GB" dirty="0" err="1"/>
              <a:t>cpu</a:t>
            </a:r>
            <a:r>
              <a:rPr lang="en-GB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Using </a:t>
            </a:r>
            <a:r>
              <a:rPr lang="en-GB" b="1" dirty="0">
                <a:solidFill>
                  <a:schemeClr val="bg1"/>
                </a:solidFill>
              </a:rPr>
              <a:t>.</a:t>
            </a:r>
            <a:r>
              <a:rPr lang="en-GB" b="1" dirty="0" err="1">
                <a:solidFill>
                  <a:schemeClr val="bg1"/>
                </a:solidFill>
              </a:rPr>
              <a:t>cpu</a:t>
            </a:r>
            <a:r>
              <a:rPr lang="en-GB" b="1" dirty="0">
                <a:solidFill>
                  <a:schemeClr val="bg1"/>
                </a:solidFill>
              </a:rPr>
              <a:t>()</a:t>
            </a:r>
            <a:r>
              <a:rPr lang="en-GB" dirty="0">
                <a:solidFill>
                  <a:schemeClr val="bg1"/>
                </a:solidFill>
              </a:rPr>
              <a:t> or </a:t>
            </a:r>
            <a:r>
              <a:rPr lang="en-GB" b="1" dirty="0">
                <a:solidFill>
                  <a:schemeClr val="bg1"/>
                </a:solidFill>
              </a:rPr>
              <a:t>.</a:t>
            </a:r>
            <a:r>
              <a:rPr lang="en-GB" b="1" dirty="0" err="1">
                <a:solidFill>
                  <a:schemeClr val="bg1"/>
                </a:solidFill>
              </a:rPr>
              <a:t>cuda</a:t>
            </a:r>
            <a:r>
              <a:rPr lang="en-GB" b="1" dirty="0">
                <a:solidFill>
                  <a:schemeClr val="bg1"/>
                </a:solidFill>
              </a:rPr>
              <a:t>()</a:t>
            </a:r>
            <a:r>
              <a:rPr lang="en-GB" dirty="0">
                <a:solidFill>
                  <a:schemeClr val="bg1"/>
                </a:solidFill>
              </a:rPr>
              <a:t> will force transfer to the </a:t>
            </a:r>
            <a:r>
              <a:rPr lang="en-GB" dirty="0" err="1">
                <a:solidFill>
                  <a:schemeClr val="bg1"/>
                </a:solidFill>
              </a:rPr>
              <a:t>cpu</a:t>
            </a:r>
            <a:r>
              <a:rPr lang="en-GB" dirty="0">
                <a:solidFill>
                  <a:schemeClr val="bg1"/>
                </a:solidFill>
              </a:rPr>
              <a:t> or </a:t>
            </a:r>
            <a:r>
              <a:rPr lang="en-GB" dirty="0" err="1">
                <a:solidFill>
                  <a:schemeClr val="bg1"/>
                </a:solidFill>
              </a:rPr>
              <a:t>cuda</a:t>
            </a:r>
            <a:r>
              <a:rPr lang="en-GB" dirty="0">
                <a:solidFill>
                  <a:schemeClr val="bg1"/>
                </a:solidFill>
              </a:rPr>
              <a:t> respectively. Note that it might fail if you machine is not CUDA compatible.</a:t>
            </a:r>
          </a:p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D4CA45-334A-7101-22BC-2B329A4C4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799" y="1626580"/>
            <a:ext cx="6148339" cy="389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549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2713C-FE07-816E-6FFD-E2674D117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Tensor locations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F1CE6-06FF-6DD6-265C-39A26CC7D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By default, all tensors are used by the CPU. If device enabled for GPU/CUDA computation, transfer the tensor to the GPU for faster computation.</a:t>
            </a:r>
          </a:p>
          <a:p>
            <a:pPr marL="0" indent="0">
              <a:buNone/>
            </a:pPr>
            <a:r>
              <a:rPr lang="en-GB" dirty="0"/>
              <a:t>This is done in three ways: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Using </a:t>
            </a:r>
            <a:r>
              <a:rPr lang="en-GB" b="1" dirty="0"/>
              <a:t>.to(device)</a:t>
            </a:r>
            <a:r>
              <a:rPr lang="en-GB" dirty="0"/>
              <a:t> method will transfer to the best device available for computation (device variable defined earlier, when we checked for </a:t>
            </a:r>
            <a:r>
              <a:rPr lang="en-GB" dirty="0" err="1"/>
              <a:t>cuda</a:t>
            </a:r>
            <a:r>
              <a:rPr lang="en-GB" dirty="0"/>
              <a:t>/</a:t>
            </a:r>
            <a:r>
              <a:rPr lang="en-GB" dirty="0" err="1"/>
              <a:t>cpu</a:t>
            </a:r>
            <a:r>
              <a:rPr lang="en-GB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Using </a:t>
            </a:r>
            <a:r>
              <a:rPr lang="en-GB" b="1" dirty="0"/>
              <a:t>.</a:t>
            </a:r>
            <a:r>
              <a:rPr lang="en-GB" b="1" dirty="0" err="1"/>
              <a:t>cpu</a:t>
            </a:r>
            <a:r>
              <a:rPr lang="en-GB" b="1" dirty="0"/>
              <a:t>()</a:t>
            </a:r>
            <a:r>
              <a:rPr lang="en-GB" dirty="0"/>
              <a:t> or </a:t>
            </a:r>
            <a:r>
              <a:rPr lang="en-GB" b="1" dirty="0"/>
              <a:t>.</a:t>
            </a:r>
            <a:r>
              <a:rPr lang="en-GB" b="1" dirty="0" err="1"/>
              <a:t>cuda</a:t>
            </a:r>
            <a:r>
              <a:rPr lang="en-GB" b="1" dirty="0"/>
              <a:t>()</a:t>
            </a:r>
            <a:r>
              <a:rPr lang="en-GB" dirty="0"/>
              <a:t> will force transfer to the </a:t>
            </a:r>
            <a:r>
              <a:rPr lang="en-GB" dirty="0" err="1"/>
              <a:t>cpu</a:t>
            </a:r>
            <a:r>
              <a:rPr lang="en-GB" dirty="0"/>
              <a:t> or </a:t>
            </a:r>
            <a:r>
              <a:rPr lang="en-GB" dirty="0" err="1"/>
              <a:t>cuda</a:t>
            </a:r>
            <a:r>
              <a:rPr lang="en-GB" dirty="0"/>
              <a:t> respectively. Note that it might fail if you machine is not CUDA compatible.</a:t>
            </a:r>
          </a:p>
          <a:p>
            <a:endParaRPr lang="en-S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8FD1AB-C7BC-2282-E03B-0783B8994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352" y="1690688"/>
            <a:ext cx="4855817" cy="469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7726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2713C-FE07-816E-6FFD-E2674D117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Tensor locations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F1CE6-06FF-6DD6-265C-39A26CC7D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By default, all tensors are used by the CPU. If device enabled for GPU/CUDA computation, transfer the tensor to the GPU for faster computation.</a:t>
            </a:r>
          </a:p>
          <a:p>
            <a:pPr marL="0" indent="0">
              <a:buNone/>
            </a:pPr>
            <a:r>
              <a:rPr lang="en-GB" dirty="0"/>
              <a:t>This is done in three ways: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Using </a:t>
            </a:r>
            <a:r>
              <a:rPr lang="en-GB" b="1" dirty="0"/>
              <a:t>.to(device)</a:t>
            </a:r>
            <a:r>
              <a:rPr lang="en-GB" dirty="0"/>
              <a:t> method will transfer to the best device available for computation (device variable defined earlier, when we checked for </a:t>
            </a:r>
            <a:r>
              <a:rPr lang="en-GB" dirty="0" err="1"/>
              <a:t>cuda</a:t>
            </a:r>
            <a:r>
              <a:rPr lang="en-GB" dirty="0"/>
              <a:t>/</a:t>
            </a:r>
            <a:r>
              <a:rPr lang="en-GB" dirty="0" err="1"/>
              <a:t>cpu</a:t>
            </a:r>
            <a:r>
              <a:rPr lang="en-GB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Using </a:t>
            </a:r>
            <a:r>
              <a:rPr lang="en-GB" b="1" dirty="0"/>
              <a:t>.</a:t>
            </a:r>
            <a:r>
              <a:rPr lang="en-GB" b="1" dirty="0" err="1"/>
              <a:t>cpu</a:t>
            </a:r>
            <a:r>
              <a:rPr lang="en-GB" b="1" dirty="0"/>
              <a:t>()</a:t>
            </a:r>
            <a:r>
              <a:rPr lang="en-GB" dirty="0"/>
              <a:t> or </a:t>
            </a:r>
            <a:r>
              <a:rPr lang="en-GB" b="1" dirty="0"/>
              <a:t>.</a:t>
            </a:r>
            <a:r>
              <a:rPr lang="en-GB" b="1" dirty="0" err="1"/>
              <a:t>cuda</a:t>
            </a:r>
            <a:r>
              <a:rPr lang="en-GB" b="1" dirty="0"/>
              <a:t>()</a:t>
            </a:r>
            <a:r>
              <a:rPr lang="en-GB" dirty="0"/>
              <a:t> will force transfer to the </a:t>
            </a:r>
            <a:r>
              <a:rPr lang="en-GB" dirty="0" err="1"/>
              <a:t>cpu</a:t>
            </a:r>
            <a:r>
              <a:rPr lang="en-GB" dirty="0"/>
              <a:t> or </a:t>
            </a:r>
            <a:r>
              <a:rPr lang="en-GB" dirty="0" err="1"/>
              <a:t>cuda</a:t>
            </a:r>
            <a:r>
              <a:rPr lang="en-GB" dirty="0"/>
              <a:t> respectively. Note that it might fail if you machine is not CUDA compatible.</a:t>
            </a:r>
          </a:p>
          <a:p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791F5-A404-78DF-C026-D4C294EB6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In doubt, you can check the </a:t>
            </a:r>
            <a:r>
              <a:rPr lang="en-GB" b="1" dirty="0"/>
              <a:t>device</a:t>
            </a:r>
            <a:r>
              <a:rPr lang="en-GB" dirty="0"/>
              <a:t> attribute of your tensors to find where their computations will occur.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211D6B-6ABB-A3D9-3EA0-559457E53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769" y="4770077"/>
            <a:ext cx="5497546" cy="172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7788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2713C-FE07-816E-6FFD-E2674D117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Tensor locations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F1CE6-06FF-6DD6-265C-39A26CC7D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Keep in mind: two tensors with different devices cannot be used in the same operation! (same logic as </a:t>
            </a:r>
            <a:r>
              <a:rPr lang="en-GB" b="1" dirty="0" err="1"/>
              <a:t>dtypes</a:t>
            </a:r>
            <a:r>
              <a:rPr lang="en-GB" b="1"/>
              <a:t>).</a:t>
            </a:r>
            <a:endParaRPr lang="en-GB" b="1" dirty="0"/>
          </a:p>
          <a:p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2FF5A8-41F2-D417-514A-60422BEB1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728" y="2732741"/>
            <a:ext cx="7652544" cy="412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3368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B7E6E-252F-1AB6-6445-27D0020E0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bit of practice for you to try </a:t>
            </a:r>
            <a:r>
              <a:rPr lang="en-GB"/>
              <a:t>at home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657BF-BB53-D488-1F2B-77F25EDE3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dirty="0"/>
              <a:t>In order to practice your </a:t>
            </a:r>
            <a:r>
              <a:rPr lang="en-GB" dirty="0" err="1"/>
              <a:t>PyTorch</a:t>
            </a:r>
            <a:r>
              <a:rPr lang="en-GB" dirty="0"/>
              <a:t> Tensor skills, you may try to manually implement your own version of typical algorithms we ran on lists/</a:t>
            </a:r>
            <a:r>
              <a:rPr lang="en-GB" dirty="0" err="1"/>
              <a:t>Numpy</a:t>
            </a:r>
            <a:r>
              <a:rPr lang="en-GB" dirty="0"/>
              <a:t> arrays in previous classes, using the basic operations on </a:t>
            </a:r>
            <a:r>
              <a:rPr lang="en-GB" dirty="0" err="1"/>
              <a:t>PyTorch</a:t>
            </a:r>
            <a:r>
              <a:rPr lang="en-GB" dirty="0"/>
              <a:t> tensors.</a:t>
            </a:r>
          </a:p>
          <a:p>
            <a:pPr marL="0" indent="0">
              <a:buNone/>
            </a:pPr>
            <a:r>
              <a:rPr lang="en-GB" dirty="0"/>
              <a:t>For instance, try writing algorithms:</a:t>
            </a:r>
          </a:p>
          <a:p>
            <a:r>
              <a:rPr lang="en-GB" dirty="0"/>
              <a:t>Finding the maximum, minimum, average, median values of a given 1D tensor,</a:t>
            </a:r>
          </a:p>
          <a:p>
            <a:r>
              <a:rPr lang="en-GB" dirty="0"/>
              <a:t>Transposing a given 2D tensor,</a:t>
            </a:r>
          </a:p>
          <a:p>
            <a:r>
              <a:rPr lang="en-GB" dirty="0"/>
              <a:t>Sorting a given 1D tensor (bubble sort, insertion sort, selection sort, quick sort, merge sort),</a:t>
            </a:r>
          </a:p>
          <a:p>
            <a:r>
              <a:rPr lang="en-GB" dirty="0"/>
              <a:t>Generating a 1D array containing the first K Fibonacci numbers with K given,</a:t>
            </a:r>
          </a:p>
          <a:p>
            <a:r>
              <a:rPr lang="en-GB" dirty="0"/>
              <a:t>Etc.</a:t>
            </a:r>
          </a:p>
          <a:p>
            <a:pPr marL="0" indent="0">
              <a:buNone/>
            </a:pPr>
            <a:r>
              <a:rPr lang="en-GB" dirty="0"/>
              <a:t>Later, you can check their performance times compared to their </a:t>
            </a:r>
            <a:r>
              <a:rPr lang="en-GB" dirty="0" err="1"/>
              <a:t>numpy</a:t>
            </a:r>
            <a:r>
              <a:rPr lang="en-GB" dirty="0"/>
              <a:t>/</a:t>
            </a:r>
            <a:r>
              <a:rPr lang="en-GB" dirty="0" err="1"/>
              <a:t>pytorch</a:t>
            </a:r>
            <a:r>
              <a:rPr lang="en-GB" dirty="0"/>
              <a:t> implementations when running them on both CPU and CUDA (if available).</a:t>
            </a:r>
          </a:p>
          <a:p>
            <a:pPr marL="0" indent="0">
              <a:buNone/>
            </a:pPr>
            <a:r>
              <a:rPr lang="en-GB" dirty="0"/>
              <a:t>In which scenarios is it slower to implement said functions and run them on GPU?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402887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DB95A-6F54-1C8E-C7BF-34F5ECB6A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Same dataset as before</a:t>
            </a: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D00DD9-21D0-0350-AF57-AAB151299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398" y="1548881"/>
            <a:ext cx="7200177" cy="486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3600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36228-8F7A-1389-12CE-514215337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shallow neural network class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EB5A2-1EBE-6555-85E5-4CA6DEF38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We will reuse our previous </a:t>
            </a:r>
            <a:r>
              <a:rPr lang="en-GB" dirty="0" err="1"/>
              <a:t>ShallowNeuralNet</a:t>
            </a:r>
            <a:r>
              <a:rPr lang="en-GB" dirty="0"/>
              <a:t> class from Week2 Notebook 7, which:</a:t>
            </a:r>
          </a:p>
          <a:p>
            <a:r>
              <a:rPr lang="en-GB" dirty="0"/>
              <a:t>implements a Shallow neural network using two fully connected layers and sigmoid activation functions,</a:t>
            </a:r>
          </a:p>
          <a:p>
            <a:r>
              <a:rPr lang="en-GB" dirty="0"/>
              <a:t>uses a Stochastic Mini-Batch gradient descent, with Adam as its optimizer,</a:t>
            </a:r>
          </a:p>
          <a:p>
            <a:r>
              <a:rPr lang="en-GB" dirty="0"/>
              <a:t>uses a random normal initialization,</a:t>
            </a:r>
          </a:p>
          <a:p>
            <a:r>
              <a:rPr lang="en-GB" dirty="0"/>
              <a:t>comes with a forward() method for predictions,</a:t>
            </a:r>
          </a:p>
          <a:p>
            <a:r>
              <a:rPr lang="en-GB" dirty="0"/>
              <a:t>comes with a backward() and train() method for backpropagation training,</a:t>
            </a:r>
          </a:p>
          <a:p>
            <a:r>
              <a:rPr lang="en-GB" dirty="0"/>
              <a:t>comes with a cross-entropy loss function and an accuracy calculating loss function,</a:t>
            </a:r>
          </a:p>
          <a:p>
            <a:r>
              <a:rPr lang="en-GB" dirty="0"/>
              <a:t>comes with a display function, to show training curves on both the loss and the accuracy,</a:t>
            </a:r>
          </a:p>
          <a:p>
            <a:r>
              <a:rPr lang="en-GB" dirty="0"/>
              <a:t>comes with save and load functions.</a:t>
            </a:r>
          </a:p>
          <a:p>
            <a:pPr marL="0" indent="0">
              <a:buNone/>
            </a:pPr>
            <a:r>
              <a:rPr lang="en-GB" dirty="0"/>
              <a:t>Let us start by replicating the </a:t>
            </a:r>
            <a:r>
              <a:rPr lang="en-GB" dirty="0" err="1"/>
              <a:t>init</a:t>
            </a:r>
            <a:r>
              <a:rPr lang="en-GB" dirty="0"/>
              <a:t>, forward, loss and accuracy methods in </a:t>
            </a:r>
            <a:r>
              <a:rPr lang="en-GB" dirty="0" err="1"/>
              <a:t>PyTorch</a:t>
            </a:r>
            <a:r>
              <a:rPr lang="en-GB" dirty="0"/>
              <a:t>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213979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27A2B-D462-CFC8-D30B-A409AFF0A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a </a:t>
            </a:r>
            <a:r>
              <a:rPr lang="en-GB" dirty="0" err="1"/>
              <a:t>PyTorch</a:t>
            </a:r>
            <a:r>
              <a:rPr lang="en-GB" dirty="0"/>
              <a:t> neural network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D8363-826B-D189-78FB-CCD945BC5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 main differences between the original class and the </a:t>
            </a:r>
            <a:r>
              <a:rPr lang="en-GB" dirty="0" err="1"/>
              <a:t>PyTorch</a:t>
            </a:r>
            <a:r>
              <a:rPr lang="en-GB" dirty="0"/>
              <a:t> version are:</a:t>
            </a:r>
          </a:p>
          <a:p>
            <a:r>
              <a:rPr lang="en-GB" dirty="0"/>
              <a:t>The </a:t>
            </a:r>
            <a:r>
              <a:rPr lang="en-GB" dirty="0" err="1"/>
              <a:t>PyTorch</a:t>
            </a:r>
            <a:r>
              <a:rPr lang="en-GB" dirty="0"/>
              <a:t> version of the class </a:t>
            </a:r>
            <a:r>
              <a:rPr lang="en-GB" b="1" dirty="0"/>
              <a:t>should</a:t>
            </a:r>
            <a:r>
              <a:rPr lang="en-GB" dirty="0"/>
              <a:t> </a:t>
            </a:r>
            <a:r>
              <a:rPr lang="en-GB" b="1" dirty="0"/>
              <a:t>inherit</a:t>
            </a:r>
            <a:r>
              <a:rPr lang="en-GB" dirty="0"/>
              <a:t> </a:t>
            </a:r>
            <a:r>
              <a:rPr lang="en-GB" b="1" dirty="0"/>
              <a:t>from</a:t>
            </a:r>
            <a:r>
              <a:rPr lang="en-GB" dirty="0"/>
              <a:t> </a:t>
            </a:r>
            <a:r>
              <a:rPr lang="en-GB" b="1" dirty="0" err="1"/>
              <a:t>torch.nn.Module</a:t>
            </a:r>
            <a:r>
              <a:rPr lang="en-GB" b="1" dirty="0"/>
              <a:t> </a:t>
            </a:r>
            <a:r>
              <a:rPr lang="en-GB" dirty="0"/>
              <a:t>and call its parent's </a:t>
            </a:r>
            <a:r>
              <a:rPr lang="en-GB" dirty="0" err="1"/>
              <a:t>init</a:t>
            </a:r>
            <a:r>
              <a:rPr lang="en-GB" dirty="0"/>
              <a:t> method using super().</a:t>
            </a:r>
          </a:p>
          <a:p>
            <a:r>
              <a:rPr lang="en-GB" dirty="0"/>
              <a:t>This is necessary because </a:t>
            </a:r>
            <a:r>
              <a:rPr lang="en-GB" dirty="0" err="1"/>
              <a:t>PyTorch</a:t>
            </a:r>
            <a:r>
              <a:rPr lang="en-GB" dirty="0"/>
              <a:t> uses classes inherited from </a:t>
            </a:r>
            <a:r>
              <a:rPr lang="en-GB" dirty="0" err="1"/>
              <a:t>torch.nn.Module</a:t>
            </a:r>
            <a:r>
              <a:rPr lang="en-GB" dirty="0"/>
              <a:t> to keep track of the layers and their </a:t>
            </a:r>
            <a:r>
              <a:rPr lang="en-GB" b="1" dirty="0"/>
              <a:t>parameters</a:t>
            </a:r>
            <a:r>
              <a:rPr lang="en-GB" dirty="0"/>
              <a:t> in a neural network.</a:t>
            </a:r>
          </a:p>
          <a:p>
            <a:r>
              <a:rPr lang="en-GB" dirty="0"/>
              <a:t>Instead of using NumPy arrays for the weights and biases, the </a:t>
            </a:r>
            <a:r>
              <a:rPr lang="en-GB" dirty="0" err="1"/>
              <a:t>PyTorch</a:t>
            </a:r>
            <a:r>
              <a:rPr lang="en-GB" dirty="0"/>
              <a:t> version uses </a:t>
            </a:r>
            <a:r>
              <a:rPr lang="en-GB" b="1" dirty="0" err="1">
                <a:solidFill>
                  <a:srgbClr val="00B050"/>
                </a:solidFill>
              </a:rPr>
              <a:t>torch.nn.Parameter</a:t>
            </a:r>
            <a:r>
              <a:rPr lang="en-GB" b="1" dirty="0">
                <a:solidFill>
                  <a:srgbClr val="00B050"/>
                </a:solidFill>
              </a:rPr>
              <a:t> </a:t>
            </a:r>
            <a:r>
              <a:rPr lang="en-GB" dirty="0"/>
              <a:t>objects, which is a </a:t>
            </a:r>
            <a:r>
              <a:rPr lang="en-GB" b="1" dirty="0"/>
              <a:t>subclass of tensors, whose values can be trained and modified later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19045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4CC0564-4705-2D37-8595-2DA1E59BE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335" y="170995"/>
            <a:ext cx="9345329" cy="651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112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F0E842-4644-CF1E-50C0-F47AEFAA9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Hyperparameters tuning and searching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E9C94-E2A2-3EF4-0E00-C6BD6C7A59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hyperparameter grid searching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SG" b="1" dirty="0">
                <a:solidFill>
                  <a:srgbClr val="00B050"/>
                </a:solidFill>
              </a:rPr>
              <a:t>Grid</a:t>
            </a:r>
            <a:r>
              <a:rPr lang="en-SG" dirty="0"/>
              <a:t> </a:t>
            </a:r>
            <a:r>
              <a:rPr lang="en-SG" b="1" dirty="0">
                <a:solidFill>
                  <a:srgbClr val="00B050"/>
                </a:solidFill>
              </a:rPr>
              <a:t>search</a:t>
            </a:r>
            <a:r>
              <a:rPr lang="en-SG" dirty="0"/>
              <a:t> is </a:t>
            </a:r>
            <a:r>
              <a:rPr lang="en-SG" b="1" dirty="0"/>
              <a:t>the simplest algorithm for hyperparameter tuning</a:t>
            </a:r>
            <a:r>
              <a:rPr lang="en-SG" dirty="0"/>
              <a:t>.</a:t>
            </a:r>
          </a:p>
          <a:p>
            <a:pPr marL="0" indent="0">
              <a:buNone/>
            </a:pPr>
            <a:r>
              <a:rPr lang="en-SG" dirty="0"/>
              <a:t>Basically, we divide the domain of possible values for each of the hyperparameters into a discrete grid. Then, we will try every combination of values of this grid, calculating some performance metrics.</a:t>
            </a:r>
          </a:p>
        </p:txBody>
      </p:sp>
      <p:pic>
        <p:nvPicPr>
          <p:cNvPr id="5" name="Picture 4" descr="Chart, diagram&#10;&#10;Description automatically generated">
            <a:extLst>
              <a:ext uri="{FF2B5EF4-FFF2-40B4-BE49-F238E27FC236}">
                <a16:creationId xmlns:a16="http://schemas.microsoft.com/office/drawing/2014/main" id="{45E73179-634A-C030-DA64-295791FD5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561" y="2704123"/>
            <a:ext cx="5888715" cy="336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4699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27A2B-D462-CFC8-D30B-A409AFF0A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a </a:t>
            </a:r>
            <a:r>
              <a:rPr lang="en-GB" dirty="0" err="1"/>
              <a:t>PyTorch</a:t>
            </a:r>
            <a:r>
              <a:rPr lang="en-GB" dirty="0"/>
              <a:t> neural network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D8363-826B-D189-78FB-CCD945BC5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In </a:t>
            </a:r>
            <a:r>
              <a:rPr lang="en-GB" dirty="0" err="1"/>
              <a:t>PyTorch</a:t>
            </a:r>
            <a:r>
              <a:rPr lang="en-GB" dirty="0"/>
              <a:t>, </a:t>
            </a:r>
            <a:r>
              <a:rPr lang="en-GB" b="1" dirty="0" err="1"/>
              <a:t>retain_grad</a:t>
            </a:r>
            <a:r>
              <a:rPr lang="en-GB" b="1" dirty="0"/>
              <a:t> </a:t>
            </a:r>
            <a:r>
              <a:rPr lang="en-GB" dirty="0"/>
              <a:t>is an attribute of tensors that </a:t>
            </a:r>
            <a:r>
              <a:rPr lang="en-GB" b="1" dirty="0"/>
              <a:t>allows the gradients to be accumulated for a particular tensor</a:t>
            </a:r>
            <a:r>
              <a:rPr lang="en-GB" dirty="0"/>
              <a:t>, </a:t>
            </a:r>
            <a:r>
              <a:rPr lang="en-GB" b="1" dirty="0"/>
              <a:t>during</a:t>
            </a:r>
            <a:r>
              <a:rPr lang="en-GB" dirty="0"/>
              <a:t> </a:t>
            </a:r>
            <a:r>
              <a:rPr lang="en-GB" b="1" dirty="0"/>
              <a:t>backpropagation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Setting </a:t>
            </a:r>
            <a:r>
              <a:rPr lang="en-GB" b="1" dirty="0" err="1"/>
              <a:t>retain_grad</a:t>
            </a:r>
            <a:r>
              <a:rPr lang="en-GB" dirty="0"/>
              <a:t> to </a:t>
            </a:r>
            <a:r>
              <a:rPr lang="en-GB" b="1" dirty="0"/>
              <a:t>True</a:t>
            </a:r>
            <a:r>
              <a:rPr lang="en-GB" dirty="0"/>
              <a:t> for a tensor will tell </a:t>
            </a:r>
            <a:r>
              <a:rPr lang="en-GB" dirty="0" err="1"/>
              <a:t>PyTorch</a:t>
            </a:r>
            <a:r>
              <a:rPr lang="en-GB" dirty="0"/>
              <a:t> to keep track of operations happening during the forward pass, later allowing to compute the gradients of intermediate tensors.</a:t>
            </a:r>
          </a:p>
          <a:p>
            <a:pPr marL="0" indent="0">
              <a:buNone/>
            </a:pPr>
            <a:r>
              <a:rPr lang="en-GB" dirty="0"/>
              <a:t>This will eventually serve to perform parameters updates via backpropagation.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To keep it simple: Trainable parameters</a:t>
            </a:r>
            <a:r>
              <a:rPr lang="en-GB" dirty="0"/>
              <a:t> </a:t>
            </a:r>
            <a:r>
              <a:rPr lang="en-GB" b="1" dirty="0"/>
              <a:t>should</a:t>
            </a:r>
            <a:r>
              <a:rPr lang="en-GB" dirty="0"/>
              <a:t> </a:t>
            </a:r>
            <a:r>
              <a:rPr lang="en-GB" b="1" dirty="0"/>
              <a:t>allow for gradients to be retained for backpropagation.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68816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595458-81E2-940F-A3E9-22F09182B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Rewriting the forward pass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DF5152-8165-F342-BDF9-7CF1D911D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forward pass can be rewritten. You can replace the </a:t>
            </a:r>
            <a:r>
              <a:rPr lang="en-GB" dirty="0" err="1"/>
              <a:t>numpy</a:t>
            </a:r>
            <a:r>
              <a:rPr lang="en-GB" dirty="0"/>
              <a:t> operations with their </a:t>
            </a:r>
            <a:r>
              <a:rPr lang="en-GB" dirty="0" err="1"/>
              <a:t>PyTorch</a:t>
            </a:r>
            <a:r>
              <a:rPr lang="en-GB" dirty="0"/>
              <a:t> equivalents. Similarly, the activation function sigmoid is replaced with </a:t>
            </a:r>
            <a:r>
              <a:rPr lang="en-GB" dirty="0" err="1"/>
              <a:t>PyTorch's</a:t>
            </a:r>
            <a:r>
              <a:rPr lang="en-GB" dirty="0"/>
              <a:t> </a:t>
            </a:r>
            <a:r>
              <a:rPr lang="en-GB" dirty="0" err="1"/>
              <a:t>torch.sigmoid</a:t>
            </a:r>
            <a:r>
              <a:rPr lang="en-GB" dirty="0"/>
              <a:t> function. </a:t>
            </a: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7C372F-E912-DE4A-4DF1-EE8281CE0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966" y="3349186"/>
            <a:ext cx="8134068" cy="350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2981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97535-1088-B797-5883-502EDFA1C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Rewriting the loss and accuracy functions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45D00-1AA4-E710-F652-A7E165C17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Similarly, we can rewrite the loss and accuracy functions using torch functions in place of the </a:t>
            </a:r>
            <a:r>
              <a:rPr lang="en-GB" dirty="0" err="1"/>
              <a:t>Numpy</a:t>
            </a:r>
            <a:r>
              <a:rPr lang="en-GB" dirty="0"/>
              <a:t> ones, vectorizing operations as much as possible.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6F7538-0929-9C7F-4437-2EFA2BF34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92" y="3542153"/>
            <a:ext cx="11695651" cy="306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5110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60D675C-F808-15BD-95C2-87052D57C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651" y="304364"/>
            <a:ext cx="8754697" cy="624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9758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F2AAA-4A37-008C-E7D6-37C0D48B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Trying out our new neural network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6E96C-A3A7-C270-6E1D-F90C9FE6B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717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/>
              <a:t>Before using this Neural Network on our dataset, we need to convert them to </a:t>
            </a:r>
            <a:r>
              <a:rPr lang="en-GB" dirty="0" err="1"/>
              <a:t>PyTorch</a:t>
            </a:r>
            <a:r>
              <a:rPr lang="en-GB" dirty="0"/>
              <a:t> Tensor objects and send them to GPU (if available).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FDCF4F-119C-C0DE-4989-887667465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66" y="2561625"/>
            <a:ext cx="9793067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7211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D2A6B-552C-9A92-9B5D-5DB897023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Computation times comparison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08F03-1D5E-5E62-5A70-1B8EB17DF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Let us run both models (the NumPy one and the </a:t>
            </a:r>
            <a:r>
              <a:rPr lang="en-GB" dirty="0" err="1"/>
              <a:t>PyTorch</a:t>
            </a:r>
            <a:r>
              <a:rPr lang="en-GB" dirty="0"/>
              <a:t> one) and ask them to perform 1000 times the accuracy computation.</a:t>
            </a:r>
          </a:p>
          <a:p>
            <a:r>
              <a:rPr lang="en-GB" dirty="0"/>
              <a:t>On my machine (CUDA, Nvidia GTX 1060), the </a:t>
            </a:r>
            <a:r>
              <a:rPr lang="en-GB" dirty="0" err="1"/>
              <a:t>PyTorch</a:t>
            </a:r>
            <a:r>
              <a:rPr lang="en-GB" dirty="0"/>
              <a:t> model is </a:t>
            </a:r>
            <a:r>
              <a:rPr lang="en-GB" b="1" dirty="0"/>
              <a:t>roughly 30 times faster</a:t>
            </a:r>
            <a:r>
              <a:rPr lang="en-GB" dirty="0"/>
              <a:t>!</a:t>
            </a:r>
          </a:p>
          <a:p>
            <a:r>
              <a:rPr lang="en-GB" dirty="0"/>
              <a:t>Obviously depends on your machine (could achieve even more).</a:t>
            </a:r>
            <a:endParaRPr lang="en-SG" dirty="0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ECC234CE-D676-ECD3-D2E7-52357BDE9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083" y="4413750"/>
            <a:ext cx="7976573" cy="244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4709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D2A6B-552C-9A92-9B5D-5DB897023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Computation times comparison</a:t>
            </a: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46E1A0-EF8B-8076-F40B-06546F4B9B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72"/>
          <a:stretch/>
        </p:blipFill>
        <p:spPr>
          <a:xfrm>
            <a:off x="1277516" y="1374925"/>
            <a:ext cx="9636967" cy="548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5384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AFA90-DB7E-A390-9716-D81708D85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32CA9-163D-B4B0-71B2-AEA1EC81E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46972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CA521-96F3-C600-A042-370E3F36C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88AA4-084D-50F6-7F5E-69051FD9A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87731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F8571-F31A-11B4-26C7-2C202A57B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142A3-3578-C842-742A-3495AD72B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1628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F0E842-4644-CF1E-50C0-F47AEFAA9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Hyperparameters tuning and searching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E9C94-E2A2-3EF4-0E00-C6BD6C7A59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hyperparameter random searching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SG" b="1" dirty="0">
                <a:solidFill>
                  <a:srgbClr val="00B050"/>
                </a:solidFill>
              </a:rPr>
              <a:t>Random</a:t>
            </a:r>
            <a:r>
              <a:rPr lang="en-SG" dirty="0"/>
              <a:t> </a:t>
            </a:r>
            <a:r>
              <a:rPr lang="en-SG" b="1" dirty="0">
                <a:solidFill>
                  <a:srgbClr val="00B050"/>
                </a:solidFill>
              </a:rPr>
              <a:t>search</a:t>
            </a:r>
            <a:r>
              <a:rPr lang="en-SG" dirty="0"/>
              <a:t> is </a:t>
            </a:r>
            <a:r>
              <a:rPr lang="en-SG" b="1" dirty="0"/>
              <a:t>the another algorithm for hyperparameter tuning</a:t>
            </a:r>
            <a:r>
              <a:rPr lang="en-SG" dirty="0"/>
              <a:t>.</a:t>
            </a:r>
          </a:p>
          <a:p>
            <a:pPr marL="0" indent="0">
              <a:buNone/>
            </a:pPr>
            <a:r>
              <a:rPr lang="en-SG" b="1" dirty="0">
                <a:solidFill>
                  <a:srgbClr val="00B050"/>
                </a:solidFill>
              </a:rPr>
              <a:t>Random</a:t>
            </a:r>
            <a:r>
              <a:rPr lang="en-SG" dirty="0"/>
              <a:t> </a:t>
            </a:r>
            <a:r>
              <a:rPr lang="en-SG" b="1" dirty="0">
                <a:solidFill>
                  <a:srgbClr val="00B050"/>
                </a:solidFill>
              </a:rPr>
              <a:t>search</a:t>
            </a:r>
            <a:r>
              <a:rPr lang="en-SG" dirty="0"/>
              <a:t> defines a search space as a bounded domain of hyperparameter values and randomly sample points in that domain. After trying enough values, keep the best hyperparameters configuration.</a:t>
            </a:r>
          </a:p>
        </p:txBody>
      </p:sp>
      <p:pic>
        <p:nvPicPr>
          <p:cNvPr id="5" name="Picture 4" descr="Chart, diagram&#10;&#10;Description automatically generated">
            <a:extLst>
              <a:ext uri="{FF2B5EF4-FFF2-40B4-BE49-F238E27FC236}">
                <a16:creationId xmlns:a16="http://schemas.microsoft.com/office/drawing/2014/main" id="{45E73179-634A-C030-DA64-295791FD5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561" y="2704123"/>
            <a:ext cx="5888715" cy="336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2422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2DDAE-7B18-E047-726C-A4619D106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77AC5-542C-30AE-22EA-34F02B102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87077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2E9E4-1AEF-6408-1465-D1DC917DE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87932-752D-FABC-76EF-38023409D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34786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D3FB9-E5B8-3718-1677-AF583B628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8FC24-2AC7-CCB3-CB3F-C8FDA0223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16384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CAAF3-190A-9E92-5AC6-9C5B1FE21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12B6F-30FC-B3C8-3D09-B7E43EC21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96209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3B6C1-D583-A692-9831-4EBA5FFC0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9050B-66A5-FB92-C341-496FFC678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40976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EB798-137F-1C5F-D3F8-E30049627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09501-56C2-23F3-214C-C91AB5067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817729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F840A-9158-1C9B-1451-026D2AA9F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2D511-85EE-1F9B-89D9-7815B51B2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87306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D0FA9-852F-88EB-13B7-0F25F1E9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A0416-0B18-CDD3-9A37-B441AE8FA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143458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2A57-EC1A-2D3E-0000-4B064C5BA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96A95-7961-91A1-EB76-E57510055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763747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99902-2A36-9C91-5F2C-9819DE23F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Dataset, </a:t>
            </a:r>
            <a:r>
              <a:rPr lang="en-GB" dirty="0" err="1"/>
              <a:t>softmax</a:t>
            </a:r>
            <a:r>
              <a:rPr lang="en-GB" dirty="0"/>
              <a:t> on predictions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14AA9-339A-72D8-E8A9-C066A3ED5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423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F0E842-4644-CF1E-50C0-F47AEFAA9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Hyperparameters tuning and searching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E9C94-E2A2-3EF4-0E00-C6BD6C7A59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In general ([</a:t>
            </a:r>
            <a:r>
              <a:rPr lang="en-GB" dirty="0" err="1"/>
              <a:t>HypSearch</a:t>
            </a:r>
            <a:r>
              <a:rPr lang="en-GB" dirty="0"/>
              <a:t>]),</a:t>
            </a:r>
          </a:p>
          <a:p>
            <a:r>
              <a:rPr lang="en-GB" dirty="0"/>
              <a:t>grid search is often better on small spaces,</a:t>
            </a:r>
          </a:p>
          <a:p>
            <a:r>
              <a:rPr lang="en-GB" dirty="0"/>
              <a:t>whereas random search is better on large domains, but has no guarantee of returning a good configuration.</a:t>
            </a:r>
          </a:p>
          <a:p>
            <a:pPr marL="0" indent="0">
              <a:buNone/>
            </a:pPr>
            <a:r>
              <a:rPr lang="en-GB" dirty="0"/>
              <a:t>More advanced techniques than these two exist, such as Bayesian Optimization and Evolutionary Optimization.</a:t>
            </a:r>
            <a:endParaRPr lang="en-SG" dirty="0"/>
          </a:p>
        </p:txBody>
      </p:sp>
      <p:pic>
        <p:nvPicPr>
          <p:cNvPr id="8" name="Picture 7" descr="Chart, diagram&#10;&#10;Description automatically generated">
            <a:extLst>
              <a:ext uri="{FF2B5EF4-FFF2-40B4-BE49-F238E27FC236}">
                <a16:creationId xmlns:a16="http://schemas.microsoft.com/office/drawing/2014/main" id="{B7A8B60F-E868-C711-153B-E2B86AEA1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561" y="2704123"/>
            <a:ext cx="5888715" cy="336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13187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82658-0B0F-0C48-8E3F-952658D2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48F5A-731F-19B8-49B8-314E96AF5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295928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82E3-0CF1-4CB6-B079-94D3470FB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638E1-0E19-7F02-7FE0-49EBCE47E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17150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99F1-D18C-ED8D-1EF1-E2042C474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D478A-0975-EE46-490C-B98DC55AC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359614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79AFD-C750-A12B-B155-F8426594D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B6C32-2754-00A2-7A8E-EF46AD4E3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92776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08BA8-9DEC-4471-8590-434E8D8BB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(Week 3)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3549C-D723-41E6-8478-270ACE0436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257800" cy="5032375"/>
          </a:xfrm>
        </p:spPr>
        <p:txBody>
          <a:bodyPr>
            <a:normAutofit/>
          </a:bodyPr>
          <a:lstStyle/>
          <a:p>
            <a:r>
              <a:rPr lang="en-US" dirty="0"/>
              <a:t>XXX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420A50-DCDA-4FEF-986F-775F53063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/>
          </a:bodyPr>
          <a:lstStyle/>
          <a:p>
            <a:r>
              <a:rPr lang="en-US" dirty="0"/>
              <a:t>XXX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608141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33F64-ACBF-414C-8E71-06E4F9517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more about these topics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C8DD6-14D1-44DF-9843-EFEDF44E3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Out of class, supporting papers, for those of you who are curious.</a:t>
            </a:r>
          </a:p>
          <a:p>
            <a:endParaRPr lang="en-US" dirty="0"/>
          </a:p>
          <a:p>
            <a:r>
              <a:rPr lang="en-US" dirty="0"/>
              <a:t>[XXX] XXX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094907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B9715-ECD1-470D-B523-53C9DD5C7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more about these topics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0CB248-82F3-414A-84E4-14EF63C7F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Some extra (easy) reading and videos for those of you who are curious.</a:t>
            </a:r>
          </a:p>
          <a:p>
            <a:r>
              <a:rPr lang="en-GB" dirty="0"/>
              <a:t>[XXX] XXX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3873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40417-A4D3-4CE8-96E7-708E2439A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week (Week 3)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95840-A9D9-479A-A34F-EA7DC229D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XXX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2501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64693-5090-BB52-ECF3-0666AAD25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pre-requisites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86CDA-C22E-B272-5CB5-BE1E309AAA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r>
              <a:rPr lang="en-GB" dirty="0"/>
              <a:t>Framework of choice will be </a:t>
            </a:r>
            <a:r>
              <a:rPr lang="en-GB" b="1" dirty="0" err="1"/>
              <a:t>PyTorch</a:t>
            </a:r>
            <a:r>
              <a:rPr lang="en-GB" b="1" dirty="0"/>
              <a:t>! </a:t>
            </a:r>
            <a:r>
              <a:rPr lang="en-GB" dirty="0"/>
              <a:t>(not </a:t>
            </a:r>
            <a:r>
              <a:rPr lang="en-GB" dirty="0" err="1"/>
              <a:t>Tensorflow</a:t>
            </a:r>
            <a:r>
              <a:rPr lang="en-GB" dirty="0"/>
              <a:t>, not </a:t>
            </a:r>
            <a:r>
              <a:rPr lang="en-GB" dirty="0" err="1"/>
              <a:t>Keras</a:t>
            </a:r>
            <a:r>
              <a:rPr lang="en-GB" dirty="0"/>
              <a:t>, not </a:t>
            </a:r>
            <a:r>
              <a:rPr lang="en-GB" dirty="0" err="1"/>
              <a:t>MXNet</a:t>
            </a:r>
            <a:r>
              <a:rPr lang="en-GB" dirty="0"/>
              <a:t>, etc.)</a:t>
            </a:r>
          </a:p>
          <a:p>
            <a:r>
              <a:rPr lang="en-GB" dirty="0"/>
              <a:t>Increasing popularity and preferred to Google’s </a:t>
            </a:r>
            <a:r>
              <a:rPr lang="en-GB" dirty="0" err="1"/>
              <a:t>Tensorflow</a:t>
            </a:r>
            <a:r>
              <a:rPr lang="en-GB" dirty="0"/>
              <a:t> these days for many reasons.</a:t>
            </a:r>
          </a:p>
          <a:p>
            <a:r>
              <a:rPr lang="en-GB" dirty="0"/>
              <a:t>Learn more, if curious: </a:t>
            </a:r>
            <a:r>
              <a:rPr lang="en-GB" dirty="0">
                <a:hlinkClick r:id="rId2"/>
              </a:rPr>
              <a:t>https://www.assemblyai.com/blog/pytorch-vs-tensorflow-in-2022/</a:t>
            </a:r>
            <a:endParaRPr lang="en-GB" dirty="0"/>
          </a:p>
          <a:p>
            <a:endParaRPr lang="en-GB" dirty="0"/>
          </a:p>
          <a:p>
            <a:endParaRPr lang="en-SG" dirty="0"/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A5EAB954-957E-D4B7-7CEA-B5B5FA43AA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581" y="3328011"/>
            <a:ext cx="5719960" cy="3529989"/>
          </a:xfrm>
          <a:prstGeom prst="rect">
            <a:avLst/>
          </a:prstGeom>
        </p:spPr>
      </p:pic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00EC893D-A9C0-E3AD-91DA-F3EAD655B0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157" y="1219994"/>
            <a:ext cx="4216034" cy="210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402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C6A3F0-334F-9B7D-CECA-321756F77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 the benefits of using </a:t>
            </a:r>
            <a:r>
              <a:rPr lang="en-GB" dirty="0" err="1"/>
              <a:t>PyTorch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99E50-9E84-8D67-B55F-073C06C3D1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There are several benefits to using </a:t>
            </a:r>
            <a:r>
              <a:rPr lang="en-GB" dirty="0" err="1"/>
              <a:t>PyTorch</a:t>
            </a:r>
            <a:r>
              <a:rPr lang="en-GB" dirty="0"/>
              <a:t> over NumPy for implementing neural networks: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More</a:t>
            </a:r>
            <a:r>
              <a:rPr lang="en-GB" dirty="0"/>
              <a:t> </a:t>
            </a:r>
            <a:r>
              <a:rPr lang="en-GB" b="1" dirty="0"/>
              <a:t>intuitive</a:t>
            </a:r>
            <a:r>
              <a:rPr lang="en-GB" dirty="0"/>
              <a:t> </a:t>
            </a:r>
            <a:r>
              <a:rPr lang="en-GB" b="1" dirty="0"/>
              <a:t>interface</a:t>
            </a:r>
            <a:r>
              <a:rPr lang="en-GB" dirty="0"/>
              <a:t> for working with tensors and neural networks.</a:t>
            </a:r>
          </a:p>
          <a:p>
            <a:pPr lvl="1"/>
            <a:r>
              <a:rPr lang="en-GB" dirty="0"/>
              <a:t>NumPy is primarily a numerical computing library.</a:t>
            </a:r>
          </a:p>
          <a:p>
            <a:pPr lvl="1"/>
            <a:r>
              <a:rPr lang="en-GB" dirty="0" err="1"/>
              <a:t>PyTorch</a:t>
            </a:r>
            <a:r>
              <a:rPr lang="en-GB" dirty="0"/>
              <a:t> is specifically designed with deep learning, and provides a more natural and convenient interface.</a:t>
            </a:r>
          </a:p>
          <a:p>
            <a:r>
              <a:rPr lang="en-GB" b="1" dirty="0"/>
              <a:t>Large</a:t>
            </a:r>
            <a:r>
              <a:rPr lang="en-GB" dirty="0"/>
              <a:t> </a:t>
            </a:r>
            <a:r>
              <a:rPr lang="en-GB" b="1" dirty="0"/>
              <a:t>active</a:t>
            </a:r>
            <a:r>
              <a:rPr lang="en-GB" dirty="0"/>
              <a:t> </a:t>
            </a:r>
            <a:r>
              <a:rPr lang="en-GB" b="1" dirty="0"/>
              <a:t>community</a:t>
            </a:r>
            <a:r>
              <a:rPr lang="en-GB" dirty="0"/>
              <a:t> of users.</a:t>
            </a:r>
          </a:p>
          <a:p>
            <a:pPr lvl="1"/>
            <a:r>
              <a:rPr lang="en-GB" dirty="0"/>
              <a:t>Many tutorials, detailed documentations and implementations on </a:t>
            </a:r>
            <a:r>
              <a:rPr lang="en-GB" dirty="0" err="1"/>
              <a:t>Github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Stack overflow equivalent.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5979EA-F014-A9DE-13D1-EA9A2099F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PyTorch</a:t>
            </a:r>
            <a:r>
              <a:rPr lang="en-GB" dirty="0"/>
              <a:t> has </a:t>
            </a:r>
            <a:r>
              <a:rPr lang="en-GB" b="1" dirty="0"/>
              <a:t>better</a:t>
            </a:r>
            <a:r>
              <a:rPr lang="en-GB" dirty="0"/>
              <a:t> </a:t>
            </a:r>
            <a:r>
              <a:rPr lang="en-GB" b="1" dirty="0"/>
              <a:t>support</a:t>
            </a:r>
            <a:r>
              <a:rPr lang="en-GB" dirty="0"/>
              <a:t> </a:t>
            </a:r>
            <a:r>
              <a:rPr lang="en-GB" b="1" dirty="0"/>
              <a:t>for</a:t>
            </a:r>
            <a:r>
              <a:rPr lang="en-GB" dirty="0"/>
              <a:t> </a:t>
            </a:r>
            <a:r>
              <a:rPr lang="en-GB" b="1" dirty="0"/>
              <a:t>GPU</a:t>
            </a:r>
            <a:r>
              <a:rPr lang="en-GB" dirty="0"/>
              <a:t> </a:t>
            </a:r>
            <a:r>
              <a:rPr lang="en-GB" b="1" dirty="0"/>
              <a:t>acceleration</a:t>
            </a:r>
            <a:r>
              <a:rPr lang="en-GB" dirty="0"/>
              <a:t> than NumPy.</a:t>
            </a:r>
          </a:p>
          <a:p>
            <a:pPr lvl="1"/>
            <a:r>
              <a:rPr lang="en-GB" dirty="0"/>
              <a:t>If a GPU is available, significantly </a:t>
            </a:r>
            <a:r>
              <a:rPr lang="en-GB" b="1" dirty="0"/>
              <a:t>speed</a:t>
            </a:r>
            <a:r>
              <a:rPr lang="en-GB" dirty="0"/>
              <a:t> </a:t>
            </a:r>
            <a:r>
              <a:rPr lang="en-GB" b="1" dirty="0"/>
              <a:t>up</a:t>
            </a:r>
            <a:r>
              <a:rPr lang="en-GB" dirty="0"/>
              <a:t> </a:t>
            </a:r>
            <a:r>
              <a:rPr lang="en-GB" b="1" dirty="0"/>
              <a:t>the</a:t>
            </a:r>
            <a:r>
              <a:rPr lang="en-GB" dirty="0"/>
              <a:t> </a:t>
            </a:r>
            <a:r>
              <a:rPr lang="en-GB" b="1" dirty="0"/>
              <a:t>training</a:t>
            </a:r>
            <a:r>
              <a:rPr lang="en-GB" dirty="0"/>
              <a:t> of our neural network by performing the computations on the GPU using </a:t>
            </a:r>
            <a:r>
              <a:rPr lang="en-GB" dirty="0" err="1"/>
              <a:t>PyTorch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Especially useful for </a:t>
            </a:r>
            <a:r>
              <a:rPr lang="en-GB" b="1" dirty="0"/>
              <a:t>training</a:t>
            </a:r>
            <a:r>
              <a:rPr lang="en-GB" dirty="0"/>
              <a:t> </a:t>
            </a:r>
            <a:r>
              <a:rPr lang="en-GB" b="1" dirty="0"/>
              <a:t>large</a:t>
            </a:r>
            <a:r>
              <a:rPr lang="en-GB" dirty="0"/>
              <a:t> </a:t>
            </a:r>
            <a:r>
              <a:rPr lang="en-GB" b="1" dirty="0"/>
              <a:t>and</a:t>
            </a:r>
            <a:r>
              <a:rPr lang="en-GB" dirty="0"/>
              <a:t> </a:t>
            </a:r>
            <a:r>
              <a:rPr lang="en-GB" b="1" dirty="0"/>
              <a:t>complex</a:t>
            </a:r>
            <a:r>
              <a:rPr lang="en-GB" dirty="0"/>
              <a:t> </a:t>
            </a:r>
            <a:r>
              <a:rPr lang="en-GB" b="1" dirty="0"/>
              <a:t>models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High-level</a:t>
            </a:r>
            <a:r>
              <a:rPr lang="en-GB" dirty="0"/>
              <a:t> </a:t>
            </a:r>
            <a:r>
              <a:rPr lang="en-GB" b="1" dirty="0"/>
              <a:t>abstractions</a:t>
            </a:r>
            <a:r>
              <a:rPr lang="en-GB" dirty="0"/>
              <a:t> for building and training neural networks.</a:t>
            </a:r>
          </a:p>
          <a:p>
            <a:pPr lvl="1"/>
            <a:r>
              <a:rPr lang="en-GB" dirty="0"/>
              <a:t>Easier to write and debug code, </a:t>
            </a:r>
          </a:p>
          <a:p>
            <a:pPr lvl="1"/>
            <a:r>
              <a:rPr lang="en-GB" dirty="0"/>
              <a:t>Improve the performance of our model by allowing </a:t>
            </a:r>
            <a:r>
              <a:rPr lang="en-GB" dirty="0" err="1"/>
              <a:t>PyTorch</a:t>
            </a:r>
            <a:r>
              <a:rPr lang="en-GB" dirty="0"/>
              <a:t> to apply optimization techniques</a:t>
            </a:r>
          </a:p>
          <a:p>
            <a:pPr lvl="1"/>
            <a:r>
              <a:rPr lang="en-GB" dirty="0"/>
              <a:t>More specifically, </a:t>
            </a:r>
            <a:r>
              <a:rPr lang="en-GB" b="1" dirty="0">
                <a:solidFill>
                  <a:srgbClr val="FF0000"/>
                </a:solidFill>
              </a:rPr>
              <a:t>automatic</a:t>
            </a:r>
            <a:r>
              <a:rPr lang="en-GB" dirty="0"/>
              <a:t> </a:t>
            </a:r>
            <a:r>
              <a:rPr lang="en-GB" b="1" dirty="0">
                <a:solidFill>
                  <a:srgbClr val="FF0000"/>
                </a:solidFill>
              </a:rPr>
              <a:t>differentiation</a:t>
            </a:r>
            <a:r>
              <a:rPr lang="en-GB" dirty="0"/>
              <a:t>!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0766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1817</TotalTime>
  <Words>2910</Words>
  <Application>Microsoft Office PowerPoint</Application>
  <PresentationFormat>Widescreen</PresentationFormat>
  <Paragraphs>232</Paragraphs>
  <Slides>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1" baseType="lpstr">
      <vt:lpstr>Arial</vt:lpstr>
      <vt:lpstr>Calibri</vt:lpstr>
      <vt:lpstr>Calibri Light</vt:lpstr>
      <vt:lpstr>Cambria Math</vt:lpstr>
      <vt:lpstr>Office Theme</vt:lpstr>
      <vt:lpstr>50.039 Theory and Practice of Deep Learning W3-S1 Introduction to Deep Learning using the PyTorch framework</vt:lpstr>
      <vt:lpstr>PowerPoint Presentation</vt:lpstr>
      <vt:lpstr>Hyperparameters tuning and searching</vt:lpstr>
      <vt:lpstr>Hyperparameters tuning and searching</vt:lpstr>
      <vt:lpstr>Hyperparameters tuning and searching</vt:lpstr>
      <vt:lpstr>Hyperparameters tuning and searching</vt:lpstr>
      <vt:lpstr>About this week (Week 3)</vt:lpstr>
      <vt:lpstr>Technical pre-requisites</vt:lpstr>
      <vt:lpstr>On the benefits of using PyTorch</vt:lpstr>
      <vt:lpstr>At this point, you should have installed PyTorch, and if possible, CUDA</vt:lpstr>
      <vt:lpstr>The Tensor object</vt:lpstr>
      <vt:lpstr>Creating a Tensor</vt:lpstr>
      <vt:lpstr>Tensor datatypes (dtypes)</vt:lpstr>
      <vt:lpstr>Tensor datatypes (dtypes)</vt:lpstr>
      <vt:lpstr>Tensor random initializers</vt:lpstr>
      <vt:lpstr>Tensor random initializers</vt:lpstr>
      <vt:lpstr>Additional attributes of Tensors</vt:lpstr>
      <vt:lpstr>Additional attributes of Tensors</vt:lpstr>
      <vt:lpstr>Basic operations on Tensors</vt:lpstr>
      <vt:lpstr>Basic operations on Tensors</vt:lpstr>
      <vt:lpstr>Basic operations on Tensors</vt:lpstr>
      <vt:lpstr>Basic operations on Tensors</vt:lpstr>
      <vt:lpstr>Arithmetic operations on Tensors</vt:lpstr>
      <vt:lpstr>Arithmetic operations on Tensors</vt:lpstr>
      <vt:lpstr>Arithmetic operations on Tensors</vt:lpstr>
      <vt:lpstr>Arithmetic operations on Tensors</vt:lpstr>
      <vt:lpstr>A quick note on broadcasting</vt:lpstr>
      <vt:lpstr>A quick note on broadcasting</vt:lpstr>
      <vt:lpstr>A quick note on broadcasting</vt:lpstr>
      <vt:lpstr>Tensor locations</vt:lpstr>
      <vt:lpstr>Tensor locations</vt:lpstr>
      <vt:lpstr>Tensor locations</vt:lpstr>
      <vt:lpstr>Tensor locations</vt:lpstr>
      <vt:lpstr>Tensor locations</vt:lpstr>
      <vt:lpstr>A bit of practice for you to try at home</vt:lpstr>
      <vt:lpstr>Same dataset as before</vt:lpstr>
      <vt:lpstr>Our shallow neural network class</vt:lpstr>
      <vt:lpstr>Writing a PyTorch neural network</vt:lpstr>
      <vt:lpstr>PowerPoint Presentation</vt:lpstr>
      <vt:lpstr>Writing a PyTorch neural network</vt:lpstr>
      <vt:lpstr>Rewriting the forward pass</vt:lpstr>
      <vt:lpstr>Rewriting the loss and accuracy functions</vt:lpstr>
      <vt:lpstr>PowerPoint Presentation</vt:lpstr>
      <vt:lpstr>Trying out our new neural network</vt:lpstr>
      <vt:lpstr>Computation times comparison</vt:lpstr>
      <vt:lpstr>Computation times comparison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Dataset, softmax on predictions</vt:lpstr>
      <vt:lpstr>PowerPoint Presentation</vt:lpstr>
      <vt:lpstr>PowerPoint Presentation</vt:lpstr>
      <vt:lpstr>PowerPoint Presentation</vt:lpstr>
      <vt:lpstr>PowerPoint Presentation</vt:lpstr>
      <vt:lpstr>Conclusion (Week 3)</vt:lpstr>
      <vt:lpstr>Learn more about these topics</vt:lpstr>
      <vt:lpstr>Learn more about these topics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50.039 Theory and Practice of Deep Learning W8 S1-2-3</dc:title>
  <dc:creator>Matthieu DE MARI</dc:creator>
  <cp:lastModifiedBy>Matthieu DE MARI</cp:lastModifiedBy>
  <cp:revision>108</cp:revision>
  <dcterms:created xsi:type="dcterms:W3CDTF">2021-03-10T09:35:15Z</dcterms:created>
  <dcterms:modified xsi:type="dcterms:W3CDTF">2023-02-03T07:27:30Z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de23a9-9a05-4714-826f-57380a17bd9d_Enabled">
    <vt:lpwstr>true</vt:lpwstr>
  </property>
  <property fmtid="{D5CDD505-2E9C-101B-9397-08002B2CF9AE}" pid="3" name="MSIP_Label_7fde23a9-9a05-4714-826f-57380a17bd9d_SetDate">
    <vt:lpwstr>2022-10-19T06:30:58Z</vt:lpwstr>
  </property>
  <property fmtid="{D5CDD505-2E9C-101B-9397-08002B2CF9AE}" pid="4" name="MSIP_Label_7fde23a9-9a05-4714-826f-57380a17bd9d_Method">
    <vt:lpwstr>Privileged</vt:lpwstr>
  </property>
  <property fmtid="{D5CDD505-2E9C-101B-9397-08002B2CF9AE}" pid="5" name="MSIP_Label_7fde23a9-9a05-4714-826f-57380a17bd9d_Name">
    <vt:lpwstr>Restricted</vt:lpwstr>
  </property>
  <property fmtid="{D5CDD505-2E9C-101B-9397-08002B2CF9AE}" pid="6" name="MSIP_Label_7fde23a9-9a05-4714-826f-57380a17bd9d_SiteId">
    <vt:lpwstr>3476b776-e990-4f72-b950-62489831623d</vt:lpwstr>
  </property>
  <property fmtid="{D5CDD505-2E9C-101B-9397-08002B2CF9AE}" pid="7" name="MSIP_Label_7fde23a9-9a05-4714-826f-57380a17bd9d_ActionId">
    <vt:lpwstr>0e56de01-4734-4bb5-8abe-0837a2dfdfb0</vt:lpwstr>
  </property>
  <property fmtid="{D5CDD505-2E9C-101B-9397-08002B2CF9AE}" pid="8" name="MSIP_Label_7fde23a9-9a05-4714-826f-57380a17bd9d_ContentBits">
    <vt:lpwstr>3</vt:lpwstr>
  </property>
  <property fmtid="{D5CDD505-2E9C-101B-9397-08002B2CF9AE}" pid="9" name="ClassificationContentMarkingFooterLocations">
    <vt:lpwstr>Office Theme:10</vt:lpwstr>
  </property>
  <property fmtid="{D5CDD505-2E9C-101B-9397-08002B2CF9AE}" pid="10" name="ClassificationContentMarkingFooterText">
    <vt:lpwstr>Restricted</vt:lpwstr>
  </property>
  <property fmtid="{D5CDD505-2E9C-101B-9397-08002B2CF9AE}" pid="11" name="ClassificationContentMarkingHeaderLocations">
    <vt:lpwstr>Office Theme:9</vt:lpwstr>
  </property>
  <property fmtid="{D5CDD505-2E9C-101B-9397-08002B2CF9AE}" pid="12" name="ClassificationContentMarkingHeaderText">
    <vt:lpwstr>Restricted</vt:lpwstr>
  </property>
</Properties>
</file>