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418" r:id="rId3"/>
    <p:sldId id="419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417" r:id="rId18"/>
    <p:sldId id="420" r:id="rId19"/>
    <p:sldId id="384" r:id="rId20"/>
    <p:sldId id="38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C75047-2E93-4DB6-82AD-0C8B986CA1FF}">
          <p14:sldIdLst>
            <p14:sldId id="418"/>
            <p14:sldId id="419"/>
          </p14:sldIdLst>
        </p14:section>
        <p14:section name="Opening text files" id="{E51D1798-CA58-4F9D-9737-755BCDB84F41}">
          <p14:sldIdLst>
            <p14:sldId id="368"/>
            <p14:sldId id="369"/>
            <p14:sldId id="370"/>
            <p14:sldId id="371"/>
            <p14:sldId id="372"/>
          </p14:sldIdLst>
        </p14:section>
        <p14:section name="Operation on files" id="{92424A2E-C7B8-4025-B7CD-764835752856}">
          <p14:sldIdLst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417"/>
          </p14:sldIdLst>
        </p14:section>
        <p14:section name="Quiz" id="{9CD1E84C-BEE3-4257-8F1D-C19B20277771}">
          <p14:sldIdLst>
            <p14:sldId id="420"/>
            <p14:sldId id="384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C0E8C-EF1A-447F-8781-A84BE832AD69}" v="291" dt="2024-11-26T09:09:0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3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387C0E8C-EF1A-447F-8781-A84BE832AD69}"/>
    <pc:docChg chg="undo redo custSel addSld delSld modSld sldOrd addSection delSection modSection">
      <pc:chgData name="Matthieu De Mari" userId="dfb708c9-d8dc-439f-9a3b-c772bf4a311c" providerId="ADAL" clId="{387C0E8C-EF1A-447F-8781-A84BE832AD69}" dt="2024-11-27T01:48:23.646" v="4654" actId="20577"/>
      <pc:docMkLst>
        <pc:docMk/>
      </pc:docMkLst>
      <pc:sldChg chg="new del">
        <pc:chgData name="Matthieu De Mari" userId="dfb708c9-d8dc-439f-9a3b-c772bf4a311c" providerId="ADAL" clId="{387C0E8C-EF1A-447F-8781-A84BE832AD69}" dt="2024-11-26T09:06:00.910" v="4125" actId="47"/>
        <pc:sldMkLst>
          <pc:docMk/>
          <pc:sldMk cId="3915155020" sldId="256"/>
        </pc:sldMkLst>
      </pc:sldChg>
      <pc:sldChg chg="add del ord">
        <pc:chgData name="Matthieu De Mari" userId="dfb708c9-d8dc-439f-9a3b-c772bf4a311c" providerId="ADAL" clId="{387C0E8C-EF1A-447F-8781-A84BE832AD69}" dt="2024-11-26T04:09:57.459" v="532" actId="47"/>
        <pc:sldMkLst>
          <pc:docMk/>
          <pc:sldMk cId="2604173101" sldId="274"/>
        </pc:sldMkLst>
      </pc:sldChg>
      <pc:sldChg chg="add del ord">
        <pc:chgData name="Matthieu De Mari" userId="dfb708c9-d8dc-439f-9a3b-c772bf4a311c" providerId="ADAL" clId="{387C0E8C-EF1A-447F-8781-A84BE832AD69}" dt="2024-11-26T04:09:30.004" v="528"/>
        <pc:sldMkLst>
          <pc:docMk/>
          <pc:sldMk cId="4070470876" sldId="282"/>
        </pc:sldMkLst>
      </pc:sldChg>
      <pc:sldChg chg="add del ord">
        <pc:chgData name="Matthieu De Mari" userId="dfb708c9-d8dc-439f-9a3b-c772bf4a311c" providerId="ADAL" clId="{387C0E8C-EF1A-447F-8781-A84BE832AD69}" dt="2024-11-26T04:09:44.263" v="530" actId="47"/>
        <pc:sldMkLst>
          <pc:docMk/>
          <pc:sldMk cId="1211221118" sldId="283"/>
        </pc:sldMkLst>
      </pc:sldChg>
      <pc:sldChg chg="modSp add del mod ord">
        <pc:chgData name="Matthieu De Mari" userId="dfb708c9-d8dc-439f-9a3b-c772bf4a311c" providerId="ADAL" clId="{387C0E8C-EF1A-447F-8781-A84BE832AD69}" dt="2024-11-26T04:09:48.464" v="531" actId="47"/>
        <pc:sldMkLst>
          <pc:docMk/>
          <pc:sldMk cId="2996180563" sldId="284"/>
        </pc:sldMkLst>
        <pc:spChg chg="mod">
          <ac:chgData name="Matthieu De Mari" userId="dfb708c9-d8dc-439f-9a3b-c772bf4a311c" providerId="ADAL" clId="{387C0E8C-EF1A-447F-8781-A84BE832AD69}" dt="2024-11-26T04:09:30.004" v="528"/>
          <ac:spMkLst>
            <pc:docMk/>
            <pc:sldMk cId="2996180563" sldId="284"/>
            <ac:spMk id="4" creationId="{E64FC465-1E17-4249-B562-1064AA68F8B0}"/>
          </ac:spMkLst>
        </pc:spChg>
      </pc:sldChg>
      <pc:sldChg chg="modSp add del mod ord">
        <pc:chgData name="Matthieu De Mari" userId="dfb708c9-d8dc-439f-9a3b-c772bf4a311c" providerId="ADAL" clId="{387C0E8C-EF1A-447F-8781-A84BE832AD69}" dt="2024-11-26T04:09:30.004" v="528"/>
        <pc:sldMkLst>
          <pc:docMk/>
          <pc:sldMk cId="933188565" sldId="285"/>
        </pc:sldMkLst>
        <pc:spChg chg="mod">
          <ac:chgData name="Matthieu De Mari" userId="dfb708c9-d8dc-439f-9a3b-c772bf4a311c" providerId="ADAL" clId="{387C0E8C-EF1A-447F-8781-A84BE832AD69}" dt="2024-11-26T04:09:30.004" v="528"/>
          <ac:spMkLst>
            <pc:docMk/>
            <pc:sldMk cId="933188565" sldId="285"/>
            <ac:spMk id="4" creationId="{E64FC465-1E17-4249-B562-1064AA68F8B0}"/>
          </ac:spMkLst>
        </pc:spChg>
      </pc:sldChg>
      <pc:sldChg chg="add del ord">
        <pc:chgData name="Matthieu De Mari" userId="dfb708c9-d8dc-439f-9a3b-c772bf4a311c" providerId="ADAL" clId="{387C0E8C-EF1A-447F-8781-A84BE832AD69}" dt="2024-11-26T04:09:30.004" v="528"/>
        <pc:sldMkLst>
          <pc:docMk/>
          <pc:sldMk cId="2044586360" sldId="286"/>
        </pc:sldMkLst>
      </pc:sldChg>
      <pc:sldChg chg="add del ord">
        <pc:chgData name="Matthieu De Mari" userId="dfb708c9-d8dc-439f-9a3b-c772bf4a311c" providerId="ADAL" clId="{387C0E8C-EF1A-447F-8781-A84BE832AD69}" dt="2024-11-26T04:09:30.004" v="528"/>
        <pc:sldMkLst>
          <pc:docMk/>
          <pc:sldMk cId="998671415" sldId="288"/>
        </pc:sldMkLst>
      </pc:sldChg>
      <pc:sldChg chg="modSp add mod">
        <pc:chgData name="Matthieu De Mari" userId="dfb708c9-d8dc-439f-9a3b-c772bf4a311c" providerId="ADAL" clId="{387C0E8C-EF1A-447F-8781-A84BE832AD69}" dt="2024-11-26T04:00:56.722" v="144" actId="20577"/>
        <pc:sldMkLst>
          <pc:docMk/>
          <pc:sldMk cId="2463631046" sldId="289"/>
        </pc:sldMkLst>
        <pc:spChg chg="mod">
          <ac:chgData name="Matthieu De Mari" userId="dfb708c9-d8dc-439f-9a3b-c772bf4a311c" providerId="ADAL" clId="{387C0E8C-EF1A-447F-8781-A84BE832AD69}" dt="2024-11-26T04:00:56.722" v="144" actId="20577"/>
          <ac:spMkLst>
            <pc:docMk/>
            <pc:sldMk cId="2463631046" sldId="289"/>
            <ac:spMk id="3" creationId="{FA2BCAF6-6419-494A-AC91-29BF58C7623D}"/>
          </ac:spMkLst>
        </pc:spChg>
      </pc:sldChg>
      <pc:sldChg chg="modSp mod">
        <pc:chgData name="Matthieu De Mari" userId="dfb708c9-d8dc-439f-9a3b-c772bf4a311c" providerId="ADAL" clId="{387C0E8C-EF1A-447F-8781-A84BE832AD69}" dt="2024-11-26T04:11:31.722" v="553" actId="20577"/>
        <pc:sldMkLst>
          <pc:docMk/>
          <pc:sldMk cId="2778201042" sldId="295"/>
        </pc:sldMkLst>
        <pc:spChg chg="mod">
          <ac:chgData name="Matthieu De Mari" userId="dfb708c9-d8dc-439f-9a3b-c772bf4a311c" providerId="ADAL" clId="{387C0E8C-EF1A-447F-8781-A84BE832AD69}" dt="2024-11-26T04:11:31.722" v="553" actId="20577"/>
          <ac:spMkLst>
            <pc:docMk/>
            <pc:sldMk cId="2778201042" sldId="295"/>
            <ac:spMk id="3" creationId="{9B318A41-58DD-4BF3-9447-0978969B98F7}"/>
          </ac:spMkLst>
        </pc:spChg>
      </pc:sldChg>
      <pc:sldChg chg="modSp mod">
        <pc:chgData name="Matthieu De Mari" userId="dfb708c9-d8dc-439f-9a3b-c772bf4a311c" providerId="ADAL" clId="{387C0E8C-EF1A-447F-8781-A84BE832AD69}" dt="2024-11-26T04:11:42.304" v="556" actId="20577"/>
        <pc:sldMkLst>
          <pc:docMk/>
          <pc:sldMk cId="492423640" sldId="297"/>
        </pc:sldMkLst>
        <pc:spChg chg="mod">
          <ac:chgData name="Matthieu De Mari" userId="dfb708c9-d8dc-439f-9a3b-c772bf4a311c" providerId="ADAL" clId="{387C0E8C-EF1A-447F-8781-A84BE832AD69}" dt="2024-11-26T04:11:42.304" v="556" actId="20577"/>
          <ac:spMkLst>
            <pc:docMk/>
            <pc:sldMk cId="492423640" sldId="297"/>
            <ac:spMk id="3" creationId="{0CBBF883-CB4E-4F07-A48F-EC9739EF31BB}"/>
          </ac:spMkLst>
        </pc:spChg>
      </pc:sldChg>
      <pc:sldChg chg="modSp add mod">
        <pc:chgData name="Matthieu De Mari" userId="dfb708c9-d8dc-439f-9a3b-c772bf4a311c" providerId="ADAL" clId="{387C0E8C-EF1A-447F-8781-A84BE832AD69}" dt="2024-11-26T04:02:40.292" v="398" actId="5793"/>
        <pc:sldMkLst>
          <pc:docMk/>
          <pc:sldMk cId="2818159175" sldId="316"/>
        </pc:sldMkLst>
        <pc:spChg chg="mod">
          <ac:chgData name="Matthieu De Mari" userId="dfb708c9-d8dc-439f-9a3b-c772bf4a311c" providerId="ADAL" clId="{387C0E8C-EF1A-447F-8781-A84BE832AD69}" dt="2024-11-26T04:02:40.292" v="398" actId="5793"/>
          <ac:spMkLst>
            <pc:docMk/>
            <pc:sldMk cId="2818159175" sldId="316"/>
            <ac:spMk id="3" creationId="{FA2BCAF6-6419-494A-AC91-29BF58C7623D}"/>
          </ac:spMkLst>
        </pc:spChg>
      </pc:sldChg>
      <pc:sldChg chg="add del ord">
        <pc:chgData name="Matthieu De Mari" userId="dfb708c9-d8dc-439f-9a3b-c772bf4a311c" providerId="ADAL" clId="{387C0E8C-EF1A-447F-8781-A84BE832AD69}" dt="2024-11-26T04:07:56.079" v="513" actId="47"/>
        <pc:sldMkLst>
          <pc:docMk/>
          <pc:sldMk cId="4224332332" sldId="318"/>
        </pc:sldMkLst>
      </pc:sldChg>
      <pc:sldChg chg="addSp modSp add ord">
        <pc:chgData name="Matthieu De Mari" userId="dfb708c9-d8dc-439f-9a3b-c772bf4a311c" providerId="ADAL" clId="{387C0E8C-EF1A-447F-8781-A84BE832AD69}" dt="2024-11-26T04:08:03.125" v="517"/>
        <pc:sldMkLst>
          <pc:docMk/>
          <pc:sldMk cId="2981365537" sldId="319"/>
        </pc:sldMkLst>
        <pc:spChg chg="add mod">
          <ac:chgData name="Matthieu De Mari" userId="dfb708c9-d8dc-439f-9a3b-c772bf4a311c" providerId="ADAL" clId="{387C0E8C-EF1A-447F-8781-A84BE832AD69}" dt="2024-11-26T04:07:54.872" v="512"/>
          <ac:spMkLst>
            <pc:docMk/>
            <pc:sldMk cId="2981365537" sldId="319"/>
            <ac:spMk id="3" creationId="{ADC68A2E-8519-5799-23A7-604AA084D45F}"/>
          </ac:spMkLst>
        </pc:spChg>
      </pc:sldChg>
      <pc:sldChg chg="add ord">
        <pc:chgData name="Matthieu De Mari" userId="dfb708c9-d8dc-439f-9a3b-c772bf4a311c" providerId="ADAL" clId="{387C0E8C-EF1A-447F-8781-A84BE832AD69}" dt="2024-11-26T04:08:02.086" v="515"/>
        <pc:sldMkLst>
          <pc:docMk/>
          <pc:sldMk cId="1117675551" sldId="320"/>
        </pc:sldMkLst>
      </pc:sldChg>
      <pc:sldChg chg="modSp add mod">
        <pc:chgData name="Matthieu De Mari" userId="dfb708c9-d8dc-439f-9a3b-c772bf4a311c" providerId="ADAL" clId="{387C0E8C-EF1A-447F-8781-A84BE832AD69}" dt="2024-11-26T04:03:08.592" v="444" actId="20577"/>
        <pc:sldMkLst>
          <pc:docMk/>
          <pc:sldMk cId="3214453362" sldId="321"/>
        </pc:sldMkLst>
        <pc:spChg chg="mod">
          <ac:chgData name="Matthieu De Mari" userId="dfb708c9-d8dc-439f-9a3b-c772bf4a311c" providerId="ADAL" clId="{387C0E8C-EF1A-447F-8781-A84BE832AD69}" dt="2024-11-26T04:03:08.592" v="444" actId="20577"/>
          <ac:spMkLst>
            <pc:docMk/>
            <pc:sldMk cId="3214453362" sldId="321"/>
            <ac:spMk id="3" creationId="{FA2BCAF6-6419-494A-AC91-29BF58C7623D}"/>
          </ac:spMkLst>
        </pc:spChg>
      </pc:sldChg>
      <pc:sldChg chg="modSp add mod">
        <pc:chgData name="Matthieu De Mari" userId="dfb708c9-d8dc-439f-9a3b-c772bf4a311c" providerId="ADAL" clId="{387C0E8C-EF1A-447F-8781-A84BE832AD69}" dt="2024-11-26T04:03:17.931" v="446" actId="20577"/>
        <pc:sldMkLst>
          <pc:docMk/>
          <pc:sldMk cId="512493369" sldId="322"/>
        </pc:sldMkLst>
        <pc:spChg chg="mod">
          <ac:chgData name="Matthieu De Mari" userId="dfb708c9-d8dc-439f-9a3b-c772bf4a311c" providerId="ADAL" clId="{387C0E8C-EF1A-447F-8781-A84BE832AD69}" dt="2024-11-26T04:03:17.931" v="446" actId="20577"/>
          <ac:spMkLst>
            <pc:docMk/>
            <pc:sldMk cId="512493369" sldId="322"/>
            <ac:spMk id="3" creationId="{FA2BCAF6-6419-494A-AC91-29BF58C7623D}"/>
          </ac:spMkLst>
        </pc:spChg>
      </pc:sldChg>
      <pc:sldChg chg="addSp modSp add mod">
        <pc:chgData name="Matthieu De Mari" userId="dfb708c9-d8dc-439f-9a3b-c772bf4a311c" providerId="ADAL" clId="{387C0E8C-EF1A-447F-8781-A84BE832AD69}" dt="2024-11-26T04:06:08.287" v="511" actId="1037"/>
        <pc:sldMkLst>
          <pc:docMk/>
          <pc:sldMk cId="223592350" sldId="323"/>
        </pc:sldMkLst>
        <pc:spChg chg="mod">
          <ac:chgData name="Matthieu De Mari" userId="dfb708c9-d8dc-439f-9a3b-c772bf4a311c" providerId="ADAL" clId="{387C0E8C-EF1A-447F-8781-A84BE832AD69}" dt="2024-11-26T04:05:04.093" v="481" actId="207"/>
          <ac:spMkLst>
            <pc:docMk/>
            <pc:sldMk cId="223592350" sldId="323"/>
            <ac:spMk id="3" creationId="{FA2BCAF6-6419-494A-AC91-29BF58C7623D}"/>
          </ac:spMkLst>
        </pc:spChg>
        <pc:spChg chg="add mod">
          <ac:chgData name="Matthieu De Mari" userId="dfb708c9-d8dc-439f-9a3b-c772bf4a311c" providerId="ADAL" clId="{387C0E8C-EF1A-447F-8781-A84BE832AD69}" dt="2024-11-26T04:04:53.472" v="479" actId="207"/>
          <ac:spMkLst>
            <pc:docMk/>
            <pc:sldMk cId="223592350" sldId="323"/>
            <ac:spMk id="4" creationId="{45A6AB3C-56FB-CD52-7157-CB10051ED36B}"/>
          </ac:spMkLst>
        </pc:spChg>
        <pc:spChg chg="add mod">
          <ac:chgData name="Matthieu De Mari" userId="dfb708c9-d8dc-439f-9a3b-c772bf4a311c" providerId="ADAL" clId="{387C0E8C-EF1A-447F-8781-A84BE832AD69}" dt="2024-11-26T04:06:08.287" v="511" actId="1037"/>
          <ac:spMkLst>
            <pc:docMk/>
            <pc:sldMk cId="223592350" sldId="323"/>
            <ac:spMk id="6" creationId="{AE81E180-F1B3-A150-F368-96897E34E3C9}"/>
          </ac:spMkLst>
        </pc:spChg>
        <pc:spChg chg="add mod">
          <ac:chgData name="Matthieu De Mari" userId="dfb708c9-d8dc-439f-9a3b-c772bf4a311c" providerId="ADAL" clId="{387C0E8C-EF1A-447F-8781-A84BE832AD69}" dt="2024-11-26T04:06:08.287" v="511" actId="1037"/>
          <ac:spMkLst>
            <pc:docMk/>
            <pc:sldMk cId="223592350" sldId="323"/>
            <ac:spMk id="8" creationId="{ACF98633-8707-EAE3-477A-FF4FEF7F6A10}"/>
          </ac:spMkLst>
        </pc:spChg>
        <pc:spChg chg="add mod">
          <ac:chgData name="Matthieu De Mari" userId="dfb708c9-d8dc-439f-9a3b-c772bf4a311c" providerId="ADAL" clId="{387C0E8C-EF1A-447F-8781-A84BE832AD69}" dt="2024-11-26T04:06:08.287" v="511" actId="1037"/>
          <ac:spMkLst>
            <pc:docMk/>
            <pc:sldMk cId="223592350" sldId="323"/>
            <ac:spMk id="9" creationId="{3C7B5604-5517-BC1C-46EC-199C61CD651F}"/>
          </ac:spMkLst>
        </pc:spChg>
        <pc:spChg chg="add mod">
          <ac:chgData name="Matthieu De Mari" userId="dfb708c9-d8dc-439f-9a3b-c772bf4a311c" providerId="ADAL" clId="{387C0E8C-EF1A-447F-8781-A84BE832AD69}" dt="2024-11-26T04:05:44.521" v="494" actId="1076"/>
          <ac:spMkLst>
            <pc:docMk/>
            <pc:sldMk cId="223592350" sldId="323"/>
            <ac:spMk id="10" creationId="{CA38E9F6-B604-E948-DFFF-9BE4E1DCA4B8}"/>
          </ac:spMkLst>
        </pc:spChg>
        <pc:spChg chg="add mod">
          <ac:chgData name="Matthieu De Mari" userId="dfb708c9-d8dc-439f-9a3b-c772bf4a311c" providerId="ADAL" clId="{387C0E8C-EF1A-447F-8781-A84BE832AD69}" dt="2024-11-26T04:05:49.738" v="496" actId="1076"/>
          <ac:spMkLst>
            <pc:docMk/>
            <pc:sldMk cId="223592350" sldId="323"/>
            <ac:spMk id="11" creationId="{F8613A86-A592-2514-9E4D-625959DF8A28}"/>
          </ac:spMkLst>
        </pc:spChg>
        <pc:spChg chg="add mod">
          <ac:chgData name="Matthieu De Mari" userId="dfb708c9-d8dc-439f-9a3b-c772bf4a311c" providerId="ADAL" clId="{387C0E8C-EF1A-447F-8781-A84BE832AD69}" dt="2024-11-26T04:05:55.715" v="498" actId="1076"/>
          <ac:spMkLst>
            <pc:docMk/>
            <pc:sldMk cId="223592350" sldId="323"/>
            <ac:spMk id="12" creationId="{C09E3B8D-7B24-1DBB-BD5F-8BA87C6E5138}"/>
          </ac:spMkLst>
        </pc:spChg>
        <pc:spChg chg="add mod">
          <ac:chgData name="Matthieu De Mari" userId="dfb708c9-d8dc-439f-9a3b-c772bf4a311c" providerId="ADAL" clId="{387C0E8C-EF1A-447F-8781-A84BE832AD69}" dt="2024-11-26T04:06:03.600" v="500" actId="1076"/>
          <ac:spMkLst>
            <pc:docMk/>
            <pc:sldMk cId="223592350" sldId="323"/>
            <ac:spMk id="13" creationId="{1F9ABFAF-9A84-63D5-F45B-92AE408F5D1F}"/>
          </ac:spMkLst>
        </pc:spChg>
        <pc:spChg chg="add mod">
          <ac:chgData name="Matthieu De Mari" userId="dfb708c9-d8dc-439f-9a3b-c772bf4a311c" providerId="ADAL" clId="{387C0E8C-EF1A-447F-8781-A84BE832AD69}" dt="2024-11-26T04:06:03.600" v="500" actId="1076"/>
          <ac:spMkLst>
            <pc:docMk/>
            <pc:sldMk cId="223592350" sldId="323"/>
            <ac:spMk id="14" creationId="{67E54AB2-A592-9454-96CE-D02B2BE722A0}"/>
          </ac:spMkLst>
        </pc:spChg>
        <pc:spChg chg="add mod">
          <ac:chgData name="Matthieu De Mari" userId="dfb708c9-d8dc-439f-9a3b-c772bf4a311c" providerId="ADAL" clId="{387C0E8C-EF1A-447F-8781-A84BE832AD69}" dt="2024-11-26T04:06:03.600" v="500" actId="1076"/>
          <ac:spMkLst>
            <pc:docMk/>
            <pc:sldMk cId="223592350" sldId="323"/>
            <ac:spMk id="15" creationId="{5B41FD4B-E6C2-C483-BBAF-5340274D8C5D}"/>
          </ac:spMkLst>
        </pc:spChg>
      </pc:sldChg>
      <pc:sldChg chg="add del">
        <pc:chgData name="Matthieu De Mari" userId="dfb708c9-d8dc-439f-9a3b-c772bf4a311c" providerId="ADAL" clId="{387C0E8C-EF1A-447F-8781-A84BE832AD69}" dt="2024-11-26T04:04:41.622" v="476" actId="47"/>
        <pc:sldMkLst>
          <pc:docMk/>
          <pc:sldMk cId="599813352" sldId="324"/>
        </pc:sldMkLst>
      </pc:sldChg>
      <pc:sldChg chg="modSp mod ord">
        <pc:chgData name="Matthieu De Mari" userId="dfb708c9-d8dc-439f-9a3b-c772bf4a311c" providerId="ADAL" clId="{387C0E8C-EF1A-447F-8781-A84BE832AD69}" dt="2024-11-26T04:10:32.274" v="536"/>
        <pc:sldMkLst>
          <pc:docMk/>
          <pc:sldMk cId="1314008406" sldId="324"/>
        </pc:sldMkLst>
        <pc:spChg chg="mod">
          <ac:chgData name="Matthieu De Mari" userId="dfb708c9-d8dc-439f-9a3b-c772bf4a311c" providerId="ADAL" clId="{387C0E8C-EF1A-447F-8781-A84BE832AD69}" dt="2024-11-26T04:10:32.274" v="536"/>
          <ac:spMkLst>
            <pc:docMk/>
            <pc:sldMk cId="1314008406" sldId="324"/>
            <ac:spMk id="3" creationId="{F236CD47-CE1B-4C1A-A84A-DD18E567AB7D}"/>
          </ac:spMkLst>
        </pc:spChg>
      </pc:sldChg>
      <pc:sldChg chg="addSp delSp modSp new mod">
        <pc:chgData name="Matthieu De Mari" userId="dfb708c9-d8dc-439f-9a3b-c772bf4a311c" providerId="ADAL" clId="{387C0E8C-EF1A-447F-8781-A84BE832AD69}" dt="2024-11-26T04:24:50.099" v="988" actId="14100"/>
        <pc:sldMkLst>
          <pc:docMk/>
          <pc:sldMk cId="2026378505" sldId="368"/>
        </pc:sldMkLst>
        <pc:spChg chg="mod">
          <ac:chgData name="Matthieu De Mari" userId="dfb708c9-d8dc-439f-9a3b-c772bf4a311c" providerId="ADAL" clId="{387C0E8C-EF1A-447F-8781-A84BE832AD69}" dt="2024-11-26T04:20:52.358" v="570" actId="20577"/>
          <ac:spMkLst>
            <pc:docMk/>
            <pc:sldMk cId="2026378505" sldId="368"/>
            <ac:spMk id="2" creationId="{51C380A1-F86E-3C0A-2DEF-0F299572C760}"/>
          </ac:spMkLst>
        </pc:spChg>
        <pc:spChg chg="mod">
          <ac:chgData name="Matthieu De Mari" userId="dfb708c9-d8dc-439f-9a3b-c772bf4a311c" providerId="ADAL" clId="{387C0E8C-EF1A-447F-8781-A84BE832AD69}" dt="2024-11-26T04:23:02.004" v="980" actId="27636"/>
          <ac:spMkLst>
            <pc:docMk/>
            <pc:sldMk cId="2026378505" sldId="368"/>
            <ac:spMk id="3" creationId="{853EE2B5-5EFC-9D52-7F56-81C83301E280}"/>
          </ac:spMkLst>
        </pc:spChg>
        <pc:spChg chg="del">
          <ac:chgData name="Matthieu De Mari" userId="dfb708c9-d8dc-439f-9a3b-c772bf4a311c" providerId="ADAL" clId="{387C0E8C-EF1A-447F-8781-A84BE832AD69}" dt="2024-11-26T04:22:14.364" v="855" actId="478"/>
          <ac:spMkLst>
            <pc:docMk/>
            <pc:sldMk cId="2026378505" sldId="368"/>
            <ac:spMk id="4" creationId="{9EB8492F-F81B-7276-0773-20D328E2D9A1}"/>
          </ac:spMkLst>
        </pc:spChg>
        <pc:picChg chg="add mod">
          <ac:chgData name="Matthieu De Mari" userId="dfb708c9-d8dc-439f-9a3b-c772bf4a311c" providerId="ADAL" clId="{387C0E8C-EF1A-447F-8781-A84BE832AD69}" dt="2024-11-26T04:24:50.099" v="988" actId="14100"/>
          <ac:picMkLst>
            <pc:docMk/>
            <pc:sldMk cId="2026378505" sldId="368"/>
            <ac:picMk id="6" creationId="{5191CBB8-ECF1-D8BD-DB9F-0BB74096E59F}"/>
          </ac:picMkLst>
        </pc:picChg>
      </pc:sldChg>
      <pc:sldChg chg="addSp delSp modSp new mod">
        <pc:chgData name="Matthieu De Mari" userId="dfb708c9-d8dc-439f-9a3b-c772bf4a311c" providerId="ADAL" clId="{387C0E8C-EF1A-447F-8781-A84BE832AD69}" dt="2024-11-27T01:48:23.646" v="4654" actId="20577"/>
        <pc:sldMkLst>
          <pc:docMk/>
          <pc:sldMk cId="3053125722" sldId="369"/>
        </pc:sldMkLst>
        <pc:spChg chg="mod">
          <ac:chgData name="Matthieu De Mari" userId="dfb708c9-d8dc-439f-9a3b-c772bf4a311c" providerId="ADAL" clId="{387C0E8C-EF1A-447F-8781-A84BE832AD69}" dt="2024-11-26T04:25:01.230" v="1017" actId="20577"/>
          <ac:spMkLst>
            <pc:docMk/>
            <pc:sldMk cId="3053125722" sldId="369"/>
            <ac:spMk id="2" creationId="{8AC77891-3757-1845-FDAA-98454EC4C268}"/>
          </ac:spMkLst>
        </pc:spChg>
        <pc:spChg chg="mod">
          <ac:chgData name="Matthieu De Mari" userId="dfb708c9-d8dc-439f-9a3b-c772bf4a311c" providerId="ADAL" clId="{387C0E8C-EF1A-447F-8781-A84BE832AD69}" dt="2024-11-27T01:48:23.646" v="4654" actId="20577"/>
          <ac:spMkLst>
            <pc:docMk/>
            <pc:sldMk cId="3053125722" sldId="369"/>
            <ac:spMk id="3" creationId="{8EE5DA69-3D41-48AE-93BB-F3FB3374D6E5}"/>
          </ac:spMkLst>
        </pc:spChg>
        <pc:spChg chg="del">
          <ac:chgData name="Matthieu De Mari" userId="dfb708c9-d8dc-439f-9a3b-c772bf4a311c" providerId="ADAL" clId="{387C0E8C-EF1A-447F-8781-A84BE832AD69}" dt="2024-11-26T04:23:07.467" v="982" actId="478"/>
          <ac:spMkLst>
            <pc:docMk/>
            <pc:sldMk cId="3053125722" sldId="369"/>
            <ac:spMk id="4" creationId="{09D8B905-3F46-1BFD-AD50-1D83A33C19A2}"/>
          </ac:spMkLst>
        </pc:spChg>
        <pc:picChg chg="add mod">
          <ac:chgData name="Matthieu De Mari" userId="dfb708c9-d8dc-439f-9a3b-c772bf4a311c" providerId="ADAL" clId="{387C0E8C-EF1A-447F-8781-A84BE832AD69}" dt="2024-11-26T04:25:06.456" v="1020" actId="1076"/>
          <ac:picMkLst>
            <pc:docMk/>
            <pc:sldMk cId="3053125722" sldId="369"/>
            <ac:picMk id="6" creationId="{306E2E9E-5B29-EF57-A134-6223396D3566}"/>
          </ac:picMkLst>
        </pc:picChg>
      </pc:sldChg>
      <pc:sldChg chg="modSp add mod">
        <pc:chgData name="Matthieu De Mari" userId="dfb708c9-d8dc-439f-9a3b-c772bf4a311c" providerId="ADAL" clId="{387C0E8C-EF1A-447F-8781-A84BE832AD69}" dt="2024-11-26T04:29:40.182" v="1556" actId="20577"/>
        <pc:sldMkLst>
          <pc:docMk/>
          <pc:sldMk cId="2030769969" sldId="370"/>
        </pc:sldMkLst>
        <pc:spChg chg="mod">
          <ac:chgData name="Matthieu De Mari" userId="dfb708c9-d8dc-439f-9a3b-c772bf4a311c" providerId="ADAL" clId="{387C0E8C-EF1A-447F-8781-A84BE832AD69}" dt="2024-11-26T04:29:40.182" v="1556" actId="20577"/>
          <ac:spMkLst>
            <pc:docMk/>
            <pc:sldMk cId="2030769969" sldId="370"/>
            <ac:spMk id="3" creationId="{C286EBAF-067A-510B-DDA9-3FE22A598305}"/>
          </ac:spMkLst>
        </pc:spChg>
      </pc:sldChg>
      <pc:sldChg chg="modSp add mod">
        <pc:chgData name="Matthieu De Mari" userId="dfb708c9-d8dc-439f-9a3b-c772bf4a311c" providerId="ADAL" clId="{387C0E8C-EF1A-447F-8781-A84BE832AD69}" dt="2024-11-26T04:30:21.660" v="1700" actId="5793"/>
        <pc:sldMkLst>
          <pc:docMk/>
          <pc:sldMk cId="1585595049" sldId="371"/>
        </pc:sldMkLst>
        <pc:spChg chg="mod">
          <ac:chgData name="Matthieu De Mari" userId="dfb708c9-d8dc-439f-9a3b-c772bf4a311c" providerId="ADAL" clId="{387C0E8C-EF1A-447F-8781-A84BE832AD69}" dt="2024-11-26T04:30:21.660" v="1700" actId="5793"/>
          <ac:spMkLst>
            <pc:docMk/>
            <pc:sldMk cId="1585595049" sldId="371"/>
            <ac:spMk id="3" creationId="{B9CF061D-5276-B6A1-BAF0-7BFB8B0B0784}"/>
          </ac:spMkLst>
        </pc:spChg>
      </pc:sldChg>
      <pc:sldChg chg="addSp delSp modSp new mod modClrScheme chgLayout">
        <pc:chgData name="Matthieu De Mari" userId="dfb708c9-d8dc-439f-9a3b-c772bf4a311c" providerId="ADAL" clId="{387C0E8C-EF1A-447F-8781-A84BE832AD69}" dt="2024-11-26T04:34:49.862" v="1828" actId="20577"/>
        <pc:sldMkLst>
          <pc:docMk/>
          <pc:sldMk cId="70318656" sldId="372"/>
        </pc:sldMkLst>
        <pc:spChg chg="mod ord">
          <ac:chgData name="Matthieu De Mari" userId="dfb708c9-d8dc-439f-9a3b-c772bf4a311c" providerId="ADAL" clId="{387C0E8C-EF1A-447F-8781-A84BE832AD69}" dt="2024-11-26T04:34:09.307" v="1778" actId="700"/>
          <ac:spMkLst>
            <pc:docMk/>
            <pc:sldMk cId="70318656" sldId="372"/>
            <ac:spMk id="2" creationId="{92732DF0-C0BF-445E-01EC-7A6CE6E4F64A}"/>
          </ac:spMkLst>
        </pc:spChg>
        <pc:spChg chg="mod ord">
          <ac:chgData name="Matthieu De Mari" userId="dfb708c9-d8dc-439f-9a3b-c772bf4a311c" providerId="ADAL" clId="{387C0E8C-EF1A-447F-8781-A84BE832AD69}" dt="2024-11-26T04:34:49.862" v="1828" actId="20577"/>
          <ac:spMkLst>
            <pc:docMk/>
            <pc:sldMk cId="70318656" sldId="372"/>
            <ac:spMk id="3" creationId="{E0503929-A50E-B9AA-08D8-A2FC8293858D}"/>
          </ac:spMkLst>
        </pc:spChg>
        <pc:spChg chg="del">
          <ac:chgData name="Matthieu De Mari" userId="dfb708c9-d8dc-439f-9a3b-c772bf4a311c" providerId="ADAL" clId="{387C0E8C-EF1A-447F-8781-A84BE832AD69}" dt="2024-11-26T04:33:55.746" v="1777" actId="478"/>
          <ac:spMkLst>
            <pc:docMk/>
            <pc:sldMk cId="70318656" sldId="372"/>
            <ac:spMk id="4" creationId="{712B8288-406E-7E83-32D3-BCC2C4750E12}"/>
          </ac:spMkLst>
        </pc:spChg>
        <pc:picChg chg="add mod">
          <ac:chgData name="Matthieu De Mari" userId="dfb708c9-d8dc-439f-9a3b-c772bf4a311c" providerId="ADAL" clId="{387C0E8C-EF1A-447F-8781-A84BE832AD69}" dt="2024-11-26T04:34:16.546" v="1782" actId="1076"/>
          <ac:picMkLst>
            <pc:docMk/>
            <pc:sldMk cId="70318656" sldId="372"/>
            <ac:picMk id="6" creationId="{2EA8CC62-7A6B-BCB2-A0F9-EDE52616F2BA}"/>
          </ac:picMkLst>
        </pc:picChg>
      </pc:sldChg>
      <pc:sldChg chg="addSp delSp modSp new mod modClrScheme chgLayout">
        <pc:chgData name="Matthieu De Mari" userId="dfb708c9-d8dc-439f-9a3b-c772bf4a311c" providerId="ADAL" clId="{387C0E8C-EF1A-447F-8781-A84BE832AD69}" dt="2024-11-26T08:17:13.878" v="2066" actId="14100"/>
        <pc:sldMkLst>
          <pc:docMk/>
          <pc:sldMk cId="1489136305" sldId="373"/>
        </pc:sldMkLst>
        <pc:spChg chg="del mod ord">
          <ac:chgData name="Matthieu De Mari" userId="dfb708c9-d8dc-439f-9a3b-c772bf4a311c" providerId="ADAL" clId="{387C0E8C-EF1A-447F-8781-A84BE832AD69}" dt="2024-11-26T08:11:12.971" v="1833" actId="700"/>
          <ac:spMkLst>
            <pc:docMk/>
            <pc:sldMk cId="1489136305" sldId="373"/>
            <ac:spMk id="2" creationId="{FFCE2BF5-E4E5-20AD-D50D-2411CC5BC37A}"/>
          </ac:spMkLst>
        </pc:spChg>
        <pc:spChg chg="del mod ord">
          <ac:chgData name="Matthieu De Mari" userId="dfb708c9-d8dc-439f-9a3b-c772bf4a311c" providerId="ADAL" clId="{387C0E8C-EF1A-447F-8781-A84BE832AD69}" dt="2024-11-26T08:11:12.971" v="1833" actId="700"/>
          <ac:spMkLst>
            <pc:docMk/>
            <pc:sldMk cId="1489136305" sldId="373"/>
            <ac:spMk id="3" creationId="{092A99C7-88A6-CF39-50F8-167F871A3ED9}"/>
          </ac:spMkLst>
        </pc:spChg>
        <pc:spChg chg="add del mod ord">
          <ac:chgData name="Matthieu De Mari" userId="dfb708c9-d8dc-439f-9a3b-c772bf4a311c" providerId="ADAL" clId="{387C0E8C-EF1A-447F-8781-A84BE832AD69}" dt="2024-11-26T08:11:19.373" v="1834" actId="700"/>
          <ac:spMkLst>
            <pc:docMk/>
            <pc:sldMk cId="1489136305" sldId="373"/>
            <ac:spMk id="4" creationId="{230DC303-23A5-3409-5AD4-B86AFF14B00F}"/>
          </ac:spMkLst>
        </pc:spChg>
        <pc:spChg chg="add del mod ord">
          <ac:chgData name="Matthieu De Mari" userId="dfb708c9-d8dc-439f-9a3b-c772bf4a311c" providerId="ADAL" clId="{387C0E8C-EF1A-447F-8781-A84BE832AD69}" dt="2024-11-26T08:11:19.373" v="1834" actId="700"/>
          <ac:spMkLst>
            <pc:docMk/>
            <pc:sldMk cId="1489136305" sldId="373"/>
            <ac:spMk id="5" creationId="{A4ACBA3F-B9CC-5E46-DA6B-116FA339E0CF}"/>
          </ac:spMkLst>
        </pc:spChg>
        <pc:spChg chg="add del mod ord">
          <ac:chgData name="Matthieu De Mari" userId="dfb708c9-d8dc-439f-9a3b-c772bf4a311c" providerId="ADAL" clId="{387C0E8C-EF1A-447F-8781-A84BE832AD69}" dt="2024-11-26T08:11:19.373" v="1834" actId="700"/>
          <ac:spMkLst>
            <pc:docMk/>
            <pc:sldMk cId="1489136305" sldId="373"/>
            <ac:spMk id="6" creationId="{F73DA885-A153-7EC7-E554-8F1FD18BB74A}"/>
          </ac:spMkLst>
        </pc:spChg>
        <pc:spChg chg="add del mod ord">
          <ac:chgData name="Matthieu De Mari" userId="dfb708c9-d8dc-439f-9a3b-c772bf4a311c" providerId="ADAL" clId="{387C0E8C-EF1A-447F-8781-A84BE832AD69}" dt="2024-11-26T08:11:19.373" v="1834" actId="700"/>
          <ac:spMkLst>
            <pc:docMk/>
            <pc:sldMk cId="1489136305" sldId="373"/>
            <ac:spMk id="7" creationId="{BCC49C32-15EE-F456-DAC6-B865ACA9EF69}"/>
          </ac:spMkLst>
        </pc:spChg>
        <pc:spChg chg="add del mod ord">
          <ac:chgData name="Matthieu De Mari" userId="dfb708c9-d8dc-439f-9a3b-c772bf4a311c" providerId="ADAL" clId="{387C0E8C-EF1A-447F-8781-A84BE832AD69}" dt="2024-11-26T08:11:19.373" v="1834" actId="700"/>
          <ac:spMkLst>
            <pc:docMk/>
            <pc:sldMk cId="1489136305" sldId="373"/>
            <ac:spMk id="8" creationId="{D85217C5-570E-2EA5-1EF1-4D44941DE3D2}"/>
          </ac:spMkLst>
        </pc:spChg>
        <pc:spChg chg="add mod ord">
          <ac:chgData name="Matthieu De Mari" userId="dfb708c9-d8dc-439f-9a3b-c772bf4a311c" providerId="ADAL" clId="{387C0E8C-EF1A-447F-8781-A84BE832AD69}" dt="2024-11-26T08:15:46.752" v="1862" actId="207"/>
          <ac:spMkLst>
            <pc:docMk/>
            <pc:sldMk cId="1489136305" sldId="373"/>
            <ac:spMk id="9" creationId="{0BB19FBC-039D-692C-5865-746C851F01B4}"/>
          </ac:spMkLst>
        </pc:spChg>
        <pc:spChg chg="add mod ord">
          <ac:chgData name="Matthieu De Mari" userId="dfb708c9-d8dc-439f-9a3b-c772bf4a311c" providerId="ADAL" clId="{387C0E8C-EF1A-447F-8781-A84BE832AD69}" dt="2024-11-26T08:16:54.526" v="2061" actId="14100"/>
          <ac:spMkLst>
            <pc:docMk/>
            <pc:sldMk cId="1489136305" sldId="373"/>
            <ac:spMk id="10" creationId="{AA7D7EFB-7A7B-3AB6-9FF7-A11B798FDB54}"/>
          </ac:spMkLst>
        </pc:spChg>
        <pc:spChg chg="add del mod ord">
          <ac:chgData name="Matthieu De Mari" userId="dfb708c9-d8dc-439f-9a3b-c772bf4a311c" providerId="ADAL" clId="{387C0E8C-EF1A-447F-8781-A84BE832AD69}" dt="2024-11-26T08:16:41.637" v="2057" actId="478"/>
          <ac:spMkLst>
            <pc:docMk/>
            <pc:sldMk cId="1489136305" sldId="373"/>
            <ac:spMk id="11" creationId="{721555A8-F791-AE3D-E535-8EC5E9F8857C}"/>
          </ac:spMkLst>
        </pc:spChg>
        <pc:picChg chg="add mod">
          <ac:chgData name="Matthieu De Mari" userId="dfb708c9-d8dc-439f-9a3b-c772bf4a311c" providerId="ADAL" clId="{387C0E8C-EF1A-447F-8781-A84BE832AD69}" dt="2024-11-26T08:17:13.878" v="2066" actId="14100"/>
          <ac:picMkLst>
            <pc:docMk/>
            <pc:sldMk cId="1489136305" sldId="373"/>
            <ac:picMk id="13" creationId="{1F863A9D-483D-AD28-D5AE-E739E1CCE3BC}"/>
          </ac:picMkLst>
        </pc:picChg>
      </pc:sldChg>
      <pc:sldChg chg="addSp delSp modSp add mod">
        <pc:chgData name="Matthieu De Mari" userId="dfb708c9-d8dc-439f-9a3b-c772bf4a311c" providerId="ADAL" clId="{387C0E8C-EF1A-447F-8781-A84BE832AD69}" dt="2024-11-26T08:19:24.490" v="2250" actId="14100"/>
        <pc:sldMkLst>
          <pc:docMk/>
          <pc:sldMk cId="212002069" sldId="374"/>
        </pc:sldMkLst>
        <pc:spChg chg="mod">
          <ac:chgData name="Matthieu De Mari" userId="dfb708c9-d8dc-439f-9a3b-c772bf4a311c" providerId="ADAL" clId="{387C0E8C-EF1A-447F-8781-A84BE832AD69}" dt="2024-11-26T08:19:18.532" v="2247" actId="20577"/>
          <ac:spMkLst>
            <pc:docMk/>
            <pc:sldMk cId="212002069" sldId="374"/>
            <ac:spMk id="9" creationId="{08747BF3-61FC-DCFF-E24C-B6FF3393011E}"/>
          </ac:spMkLst>
        </pc:spChg>
        <pc:spChg chg="mod">
          <ac:chgData name="Matthieu De Mari" userId="dfb708c9-d8dc-439f-9a3b-c772bf4a311c" providerId="ADAL" clId="{387C0E8C-EF1A-447F-8781-A84BE832AD69}" dt="2024-11-26T08:18:45.794" v="2242" actId="20577"/>
          <ac:spMkLst>
            <pc:docMk/>
            <pc:sldMk cId="212002069" sldId="374"/>
            <ac:spMk id="10" creationId="{C274D2FB-3EAB-BE6D-A396-BDAED7BB589F}"/>
          </ac:spMkLst>
        </pc:spChg>
        <pc:picChg chg="add mod">
          <ac:chgData name="Matthieu De Mari" userId="dfb708c9-d8dc-439f-9a3b-c772bf4a311c" providerId="ADAL" clId="{387C0E8C-EF1A-447F-8781-A84BE832AD69}" dt="2024-11-26T08:19:24.490" v="2250" actId="14100"/>
          <ac:picMkLst>
            <pc:docMk/>
            <pc:sldMk cId="212002069" sldId="374"/>
            <ac:picMk id="3" creationId="{50E9C9DA-CEAC-6E5C-4379-D52C5B83C446}"/>
          </ac:picMkLst>
        </pc:picChg>
        <pc:picChg chg="del">
          <ac:chgData name="Matthieu De Mari" userId="dfb708c9-d8dc-439f-9a3b-c772bf4a311c" providerId="ADAL" clId="{387C0E8C-EF1A-447F-8781-A84BE832AD69}" dt="2024-11-26T08:18:48.624" v="2243" actId="478"/>
          <ac:picMkLst>
            <pc:docMk/>
            <pc:sldMk cId="212002069" sldId="374"/>
            <ac:picMk id="13" creationId="{DE5F177A-BE95-0D04-A7C9-127691E0E415}"/>
          </ac:picMkLst>
        </pc:picChg>
      </pc:sldChg>
      <pc:sldChg chg="addSp delSp modSp add mod modClrScheme chgLayout">
        <pc:chgData name="Matthieu De Mari" userId="dfb708c9-d8dc-439f-9a3b-c772bf4a311c" providerId="ADAL" clId="{387C0E8C-EF1A-447F-8781-A84BE832AD69}" dt="2024-11-26T08:23:45.833" v="2596" actId="1076"/>
        <pc:sldMkLst>
          <pc:docMk/>
          <pc:sldMk cId="2963649837" sldId="375"/>
        </pc:sldMkLst>
        <pc:spChg chg="mod ord">
          <ac:chgData name="Matthieu De Mari" userId="dfb708c9-d8dc-439f-9a3b-c772bf4a311c" providerId="ADAL" clId="{387C0E8C-EF1A-447F-8781-A84BE832AD69}" dt="2024-11-26T08:22:07.380" v="2263" actId="700"/>
          <ac:spMkLst>
            <pc:docMk/>
            <pc:sldMk cId="2963649837" sldId="375"/>
            <ac:spMk id="9" creationId="{AE0C5B10-95E8-4E8A-F992-F64DA9D659E9}"/>
          </ac:spMkLst>
        </pc:spChg>
        <pc:spChg chg="mod ord">
          <ac:chgData name="Matthieu De Mari" userId="dfb708c9-d8dc-439f-9a3b-c772bf4a311c" providerId="ADAL" clId="{387C0E8C-EF1A-447F-8781-A84BE832AD69}" dt="2024-11-26T08:23:35.897" v="2593" actId="20577"/>
          <ac:spMkLst>
            <pc:docMk/>
            <pc:sldMk cId="2963649837" sldId="375"/>
            <ac:spMk id="10" creationId="{262C0AAF-90DA-EE53-C01D-D070DD3C33DF}"/>
          </ac:spMkLst>
        </pc:spChg>
        <pc:picChg chg="del">
          <ac:chgData name="Matthieu De Mari" userId="dfb708c9-d8dc-439f-9a3b-c772bf4a311c" providerId="ADAL" clId="{387C0E8C-EF1A-447F-8781-A84BE832AD69}" dt="2024-11-26T08:21:53.243" v="2252" actId="478"/>
          <ac:picMkLst>
            <pc:docMk/>
            <pc:sldMk cId="2963649837" sldId="375"/>
            <ac:picMk id="3" creationId="{37FC4FC1-D906-4601-4432-BE277368D233}"/>
          </ac:picMkLst>
        </pc:picChg>
        <pc:picChg chg="add mod">
          <ac:chgData name="Matthieu De Mari" userId="dfb708c9-d8dc-439f-9a3b-c772bf4a311c" providerId="ADAL" clId="{387C0E8C-EF1A-447F-8781-A84BE832AD69}" dt="2024-11-26T08:23:45.833" v="2596" actId="1076"/>
          <ac:picMkLst>
            <pc:docMk/>
            <pc:sldMk cId="2963649837" sldId="375"/>
            <ac:picMk id="4" creationId="{24943A22-4784-5625-F549-E979CEBE985C}"/>
          </ac:picMkLst>
        </pc:picChg>
      </pc:sldChg>
      <pc:sldChg chg="addSp delSp modSp new mod modClrScheme chgLayout">
        <pc:chgData name="Matthieu De Mari" userId="dfb708c9-d8dc-439f-9a3b-c772bf4a311c" providerId="ADAL" clId="{387C0E8C-EF1A-447F-8781-A84BE832AD69}" dt="2024-11-26T08:27:53.642" v="3022" actId="20577"/>
        <pc:sldMkLst>
          <pc:docMk/>
          <pc:sldMk cId="1417135322" sldId="376"/>
        </pc:sldMkLst>
        <pc:spChg chg="del mod ord">
          <ac:chgData name="Matthieu De Mari" userId="dfb708c9-d8dc-439f-9a3b-c772bf4a311c" providerId="ADAL" clId="{387C0E8C-EF1A-447F-8781-A84BE832AD69}" dt="2024-11-26T08:25:30.795" v="2598" actId="700"/>
          <ac:spMkLst>
            <pc:docMk/>
            <pc:sldMk cId="1417135322" sldId="376"/>
            <ac:spMk id="2" creationId="{62B14F38-3B6F-2E78-1293-295BD8617426}"/>
          </ac:spMkLst>
        </pc:spChg>
        <pc:spChg chg="del mod ord">
          <ac:chgData name="Matthieu De Mari" userId="dfb708c9-d8dc-439f-9a3b-c772bf4a311c" providerId="ADAL" clId="{387C0E8C-EF1A-447F-8781-A84BE832AD69}" dt="2024-11-26T08:25:30.795" v="2598" actId="700"/>
          <ac:spMkLst>
            <pc:docMk/>
            <pc:sldMk cId="1417135322" sldId="376"/>
            <ac:spMk id="3" creationId="{50623851-08C8-5408-92EC-008856303A4D}"/>
          </ac:spMkLst>
        </pc:spChg>
        <pc:spChg chg="add mod ord">
          <ac:chgData name="Matthieu De Mari" userId="dfb708c9-d8dc-439f-9a3b-c772bf4a311c" providerId="ADAL" clId="{387C0E8C-EF1A-447F-8781-A84BE832AD69}" dt="2024-11-26T08:25:50.707" v="2648" actId="20577"/>
          <ac:spMkLst>
            <pc:docMk/>
            <pc:sldMk cId="1417135322" sldId="376"/>
            <ac:spMk id="4" creationId="{7A054A7B-F0D5-24B1-9F36-2A6B41E7DC58}"/>
          </ac:spMkLst>
        </pc:spChg>
        <pc:spChg chg="add mod ord">
          <ac:chgData name="Matthieu De Mari" userId="dfb708c9-d8dc-439f-9a3b-c772bf4a311c" providerId="ADAL" clId="{387C0E8C-EF1A-447F-8781-A84BE832AD69}" dt="2024-11-26T08:27:53.642" v="3022" actId="20577"/>
          <ac:spMkLst>
            <pc:docMk/>
            <pc:sldMk cId="1417135322" sldId="376"/>
            <ac:spMk id="5" creationId="{165ACBD1-1D6C-737C-00EB-97886E60E43F}"/>
          </ac:spMkLst>
        </pc:spChg>
        <pc:spChg chg="add del mod ord">
          <ac:chgData name="Matthieu De Mari" userId="dfb708c9-d8dc-439f-9a3b-c772bf4a311c" providerId="ADAL" clId="{387C0E8C-EF1A-447F-8781-A84BE832AD69}" dt="2024-11-26T08:25:38.506" v="2632" actId="478"/>
          <ac:spMkLst>
            <pc:docMk/>
            <pc:sldMk cId="1417135322" sldId="376"/>
            <ac:spMk id="6" creationId="{01694C04-9255-33AA-85EB-4F836095A675}"/>
          </ac:spMkLst>
        </pc:spChg>
        <pc:picChg chg="add mod">
          <ac:chgData name="Matthieu De Mari" userId="dfb708c9-d8dc-439f-9a3b-c772bf4a311c" providerId="ADAL" clId="{387C0E8C-EF1A-447F-8781-A84BE832AD69}" dt="2024-11-26T08:25:57.376" v="2651" actId="1076"/>
          <ac:picMkLst>
            <pc:docMk/>
            <pc:sldMk cId="1417135322" sldId="376"/>
            <ac:picMk id="8" creationId="{AB796DA2-4CEE-12A5-BFB6-B97B61113923}"/>
          </ac:picMkLst>
        </pc:picChg>
      </pc:sldChg>
      <pc:sldChg chg="addSp delSp modSp new mod modClrScheme chgLayout">
        <pc:chgData name="Matthieu De Mari" userId="dfb708c9-d8dc-439f-9a3b-c772bf4a311c" providerId="ADAL" clId="{387C0E8C-EF1A-447F-8781-A84BE832AD69}" dt="2024-11-26T08:30:35.562" v="3256" actId="2711"/>
        <pc:sldMkLst>
          <pc:docMk/>
          <pc:sldMk cId="2597165127" sldId="377"/>
        </pc:sldMkLst>
        <pc:spChg chg="mod ord">
          <ac:chgData name="Matthieu De Mari" userId="dfb708c9-d8dc-439f-9a3b-c772bf4a311c" providerId="ADAL" clId="{387C0E8C-EF1A-447F-8781-A84BE832AD69}" dt="2024-11-26T08:30:35.562" v="3256" actId="2711"/>
          <ac:spMkLst>
            <pc:docMk/>
            <pc:sldMk cId="2597165127" sldId="377"/>
            <ac:spMk id="2" creationId="{19501CC7-004E-15BD-F34B-E184585B728E}"/>
          </ac:spMkLst>
        </pc:spChg>
        <pc:spChg chg="mod ord">
          <ac:chgData name="Matthieu De Mari" userId="dfb708c9-d8dc-439f-9a3b-c772bf4a311c" providerId="ADAL" clId="{387C0E8C-EF1A-447F-8781-A84BE832AD69}" dt="2024-11-26T08:30:16.888" v="3255" actId="20577"/>
          <ac:spMkLst>
            <pc:docMk/>
            <pc:sldMk cId="2597165127" sldId="377"/>
            <ac:spMk id="3" creationId="{9FF7E0D9-FA29-69BD-944B-8EBCA9EC858E}"/>
          </ac:spMkLst>
        </pc:spChg>
        <pc:spChg chg="del">
          <ac:chgData name="Matthieu De Mari" userId="dfb708c9-d8dc-439f-9a3b-c772bf4a311c" providerId="ADAL" clId="{387C0E8C-EF1A-447F-8781-A84BE832AD69}" dt="2024-11-26T08:28:44.800" v="3090" actId="700"/>
          <ac:spMkLst>
            <pc:docMk/>
            <pc:sldMk cId="2597165127" sldId="377"/>
            <ac:spMk id="4" creationId="{481162D3-A963-A6CC-C91C-A6F64C171342}"/>
          </ac:spMkLst>
        </pc:spChg>
        <pc:spChg chg="add del mod ord">
          <ac:chgData name="Matthieu De Mari" userId="dfb708c9-d8dc-439f-9a3b-c772bf4a311c" providerId="ADAL" clId="{387C0E8C-EF1A-447F-8781-A84BE832AD69}" dt="2024-11-26T08:29:42.234" v="3182" actId="700"/>
          <ac:spMkLst>
            <pc:docMk/>
            <pc:sldMk cId="2597165127" sldId="377"/>
            <ac:spMk id="5" creationId="{781463C4-62ED-E764-4206-BA1DA879BB22}"/>
          </ac:spMkLst>
        </pc:spChg>
      </pc:sldChg>
      <pc:sldChg chg="addSp delSp modSp new mod modClrScheme chgLayout">
        <pc:chgData name="Matthieu De Mari" userId="dfb708c9-d8dc-439f-9a3b-c772bf4a311c" providerId="ADAL" clId="{387C0E8C-EF1A-447F-8781-A84BE832AD69}" dt="2024-11-26T08:37:30.807" v="3388" actId="1076"/>
        <pc:sldMkLst>
          <pc:docMk/>
          <pc:sldMk cId="1184598003" sldId="378"/>
        </pc:sldMkLst>
        <pc:spChg chg="del mod ord">
          <ac:chgData name="Matthieu De Mari" userId="dfb708c9-d8dc-439f-9a3b-c772bf4a311c" providerId="ADAL" clId="{387C0E8C-EF1A-447F-8781-A84BE832AD69}" dt="2024-11-26T08:31:20.123" v="3258" actId="700"/>
          <ac:spMkLst>
            <pc:docMk/>
            <pc:sldMk cId="1184598003" sldId="378"/>
            <ac:spMk id="2" creationId="{94D1E0EE-079B-9C26-0476-7D5FCB6BD0D3}"/>
          </ac:spMkLst>
        </pc:spChg>
        <pc:spChg chg="del mod ord">
          <ac:chgData name="Matthieu De Mari" userId="dfb708c9-d8dc-439f-9a3b-c772bf4a311c" providerId="ADAL" clId="{387C0E8C-EF1A-447F-8781-A84BE832AD69}" dt="2024-11-26T08:31:20.123" v="3258" actId="700"/>
          <ac:spMkLst>
            <pc:docMk/>
            <pc:sldMk cId="1184598003" sldId="378"/>
            <ac:spMk id="3" creationId="{CC672204-0920-AFD4-5B66-4F9BCBDC7AB1}"/>
          </ac:spMkLst>
        </pc:spChg>
        <pc:spChg chg="add del mod ord">
          <ac:chgData name="Matthieu De Mari" userId="dfb708c9-d8dc-439f-9a3b-c772bf4a311c" providerId="ADAL" clId="{387C0E8C-EF1A-447F-8781-A84BE832AD69}" dt="2024-11-26T08:31:25.073" v="3259" actId="700"/>
          <ac:spMkLst>
            <pc:docMk/>
            <pc:sldMk cId="1184598003" sldId="378"/>
            <ac:spMk id="4" creationId="{ADA4389A-90A9-A667-EB28-F52F9DAEECD1}"/>
          </ac:spMkLst>
        </pc:spChg>
        <pc:spChg chg="add del mod ord">
          <ac:chgData name="Matthieu De Mari" userId="dfb708c9-d8dc-439f-9a3b-c772bf4a311c" providerId="ADAL" clId="{387C0E8C-EF1A-447F-8781-A84BE832AD69}" dt="2024-11-26T08:31:25.073" v="3259" actId="700"/>
          <ac:spMkLst>
            <pc:docMk/>
            <pc:sldMk cId="1184598003" sldId="378"/>
            <ac:spMk id="5" creationId="{E30695B6-1566-1625-FF6D-667B921BF8B9}"/>
          </ac:spMkLst>
        </pc:spChg>
        <pc:spChg chg="add mod ord">
          <ac:chgData name="Matthieu De Mari" userId="dfb708c9-d8dc-439f-9a3b-c772bf4a311c" providerId="ADAL" clId="{387C0E8C-EF1A-447F-8781-A84BE832AD69}" dt="2024-11-26T08:36:43.105" v="3383" actId="20577"/>
          <ac:spMkLst>
            <pc:docMk/>
            <pc:sldMk cId="1184598003" sldId="378"/>
            <ac:spMk id="6" creationId="{15FC3460-7BD3-9BBA-4D56-E054931B94DF}"/>
          </ac:spMkLst>
        </pc:spChg>
        <pc:spChg chg="add mod ord">
          <ac:chgData name="Matthieu De Mari" userId="dfb708c9-d8dc-439f-9a3b-c772bf4a311c" providerId="ADAL" clId="{387C0E8C-EF1A-447F-8781-A84BE832AD69}" dt="2024-11-26T08:32:11.072" v="3332" actId="20577"/>
          <ac:spMkLst>
            <pc:docMk/>
            <pc:sldMk cId="1184598003" sldId="378"/>
            <ac:spMk id="7" creationId="{B3D5B6BD-36F8-8704-BC32-37E4AE3BC87C}"/>
          </ac:spMkLst>
        </pc:spChg>
        <pc:spChg chg="add del mod ord">
          <ac:chgData name="Matthieu De Mari" userId="dfb708c9-d8dc-439f-9a3b-c772bf4a311c" providerId="ADAL" clId="{387C0E8C-EF1A-447F-8781-A84BE832AD69}" dt="2024-11-26T08:32:13.681" v="3333" actId="478"/>
          <ac:spMkLst>
            <pc:docMk/>
            <pc:sldMk cId="1184598003" sldId="378"/>
            <ac:spMk id="8" creationId="{03AAF024-AA9C-7FFE-BCEA-8903CDB2EF41}"/>
          </ac:spMkLst>
        </pc:spChg>
        <pc:picChg chg="add del mod">
          <ac:chgData name="Matthieu De Mari" userId="dfb708c9-d8dc-439f-9a3b-c772bf4a311c" providerId="ADAL" clId="{387C0E8C-EF1A-447F-8781-A84BE832AD69}" dt="2024-11-26T08:37:24.561" v="3384" actId="478"/>
          <ac:picMkLst>
            <pc:docMk/>
            <pc:sldMk cId="1184598003" sldId="378"/>
            <ac:picMk id="10" creationId="{EA83435A-06EB-81BA-17B7-0351ED833A1A}"/>
          </ac:picMkLst>
        </pc:picChg>
        <pc:picChg chg="add mod">
          <ac:chgData name="Matthieu De Mari" userId="dfb708c9-d8dc-439f-9a3b-c772bf4a311c" providerId="ADAL" clId="{387C0E8C-EF1A-447F-8781-A84BE832AD69}" dt="2024-11-26T08:37:30.807" v="3388" actId="1076"/>
          <ac:picMkLst>
            <pc:docMk/>
            <pc:sldMk cId="1184598003" sldId="378"/>
            <ac:picMk id="12" creationId="{D63501BC-2558-825E-7690-CD7BE1443807}"/>
          </ac:picMkLst>
        </pc:picChg>
      </pc:sldChg>
      <pc:sldChg chg="addSp delSp modSp add mod">
        <pc:chgData name="Matthieu De Mari" userId="dfb708c9-d8dc-439f-9a3b-c772bf4a311c" providerId="ADAL" clId="{387C0E8C-EF1A-447F-8781-A84BE832AD69}" dt="2024-11-26T08:40:21.509" v="3526" actId="6549"/>
        <pc:sldMkLst>
          <pc:docMk/>
          <pc:sldMk cId="923049835" sldId="379"/>
        </pc:sldMkLst>
        <pc:spChg chg="mod">
          <ac:chgData name="Matthieu De Mari" userId="dfb708c9-d8dc-439f-9a3b-c772bf4a311c" providerId="ADAL" clId="{387C0E8C-EF1A-447F-8781-A84BE832AD69}" dt="2024-11-26T08:38:46.504" v="3394" actId="20577"/>
          <ac:spMkLst>
            <pc:docMk/>
            <pc:sldMk cId="923049835" sldId="379"/>
            <ac:spMk id="6" creationId="{4FA77965-3391-6387-4290-4A7ADB5206F2}"/>
          </ac:spMkLst>
        </pc:spChg>
        <pc:spChg chg="mod">
          <ac:chgData name="Matthieu De Mari" userId="dfb708c9-d8dc-439f-9a3b-c772bf4a311c" providerId="ADAL" clId="{387C0E8C-EF1A-447F-8781-A84BE832AD69}" dt="2024-11-26T08:40:21.509" v="3526" actId="6549"/>
          <ac:spMkLst>
            <pc:docMk/>
            <pc:sldMk cId="923049835" sldId="379"/>
            <ac:spMk id="7" creationId="{36AD5E6B-7C4C-873A-7E41-34F0F1DC1710}"/>
          </ac:spMkLst>
        </pc:spChg>
        <pc:picChg chg="add mod">
          <ac:chgData name="Matthieu De Mari" userId="dfb708c9-d8dc-439f-9a3b-c772bf4a311c" providerId="ADAL" clId="{387C0E8C-EF1A-447F-8781-A84BE832AD69}" dt="2024-11-26T08:39:13.164" v="3477" actId="14100"/>
          <ac:picMkLst>
            <pc:docMk/>
            <pc:sldMk cId="923049835" sldId="379"/>
            <ac:picMk id="3" creationId="{DFBD1C15-1026-25B2-FF5D-2A0E30811718}"/>
          </ac:picMkLst>
        </pc:picChg>
        <pc:picChg chg="del">
          <ac:chgData name="Matthieu De Mari" userId="dfb708c9-d8dc-439f-9a3b-c772bf4a311c" providerId="ADAL" clId="{387C0E8C-EF1A-447F-8781-A84BE832AD69}" dt="2024-11-26T08:39:05.990" v="3472" actId="478"/>
          <ac:picMkLst>
            <pc:docMk/>
            <pc:sldMk cId="923049835" sldId="379"/>
            <ac:picMk id="12" creationId="{0D40CC78-CBF4-1724-7A2A-F0B51C70AA65}"/>
          </ac:picMkLst>
        </pc:picChg>
      </pc:sldChg>
      <pc:sldChg chg="addSp delSp modSp add mod modClrScheme chgLayout">
        <pc:chgData name="Matthieu De Mari" userId="dfb708c9-d8dc-439f-9a3b-c772bf4a311c" providerId="ADAL" clId="{387C0E8C-EF1A-447F-8781-A84BE832AD69}" dt="2024-11-26T08:41:47.101" v="3846" actId="20577"/>
        <pc:sldMkLst>
          <pc:docMk/>
          <pc:sldMk cId="3930099768" sldId="380"/>
        </pc:sldMkLst>
        <pc:spChg chg="add mod ord">
          <ac:chgData name="Matthieu De Mari" userId="dfb708c9-d8dc-439f-9a3b-c772bf4a311c" providerId="ADAL" clId="{387C0E8C-EF1A-447F-8781-A84BE832AD69}" dt="2024-11-26T08:41:47.101" v="3846" actId="20577"/>
          <ac:spMkLst>
            <pc:docMk/>
            <pc:sldMk cId="3930099768" sldId="380"/>
            <ac:spMk id="2" creationId="{76E5728A-B333-6198-C96F-E7F5CD7BE445}"/>
          </ac:spMkLst>
        </pc:spChg>
        <pc:spChg chg="mod ord">
          <ac:chgData name="Matthieu De Mari" userId="dfb708c9-d8dc-439f-9a3b-c772bf4a311c" providerId="ADAL" clId="{387C0E8C-EF1A-447F-8781-A84BE832AD69}" dt="2024-11-26T08:40:12.412" v="3518" actId="700"/>
          <ac:spMkLst>
            <pc:docMk/>
            <pc:sldMk cId="3930099768" sldId="380"/>
            <ac:spMk id="6" creationId="{A220AED6-2A92-3EA2-D201-67283A37ABD9}"/>
          </ac:spMkLst>
        </pc:spChg>
        <pc:spChg chg="mod ord">
          <ac:chgData name="Matthieu De Mari" userId="dfb708c9-d8dc-439f-9a3b-c772bf4a311c" providerId="ADAL" clId="{387C0E8C-EF1A-447F-8781-A84BE832AD69}" dt="2024-11-26T08:41:45.978" v="3844" actId="27636"/>
          <ac:spMkLst>
            <pc:docMk/>
            <pc:sldMk cId="3930099768" sldId="380"/>
            <ac:spMk id="7" creationId="{A6008ABF-51A4-1A09-B392-56F86C7E6449}"/>
          </ac:spMkLst>
        </pc:spChg>
        <pc:picChg chg="del">
          <ac:chgData name="Matthieu De Mari" userId="dfb708c9-d8dc-439f-9a3b-c772bf4a311c" providerId="ADAL" clId="{387C0E8C-EF1A-447F-8781-A84BE832AD69}" dt="2024-11-26T08:40:08.558" v="3517" actId="478"/>
          <ac:picMkLst>
            <pc:docMk/>
            <pc:sldMk cId="3930099768" sldId="380"/>
            <ac:picMk id="3" creationId="{4D9C5468-2964-1C57-EF9A-C4A6A0C822E9}"/>
          </ac:picMkLst>
        </pc:picChg>
      </pc:sldChg>
      <pc:sldChg chg="addSp modSp add mod ord setBg modAnim">
        <pc:chgData name="Matthieu De Mari" userId="dfb708c9-d8dc-439f-9a3b-c772bf4a311c" providerId="ADAL" clId="{387C0E8C-EF1A-447F-8781-A84BE832AD69}" dt="2024-11-26T09:03:13.663" v="3952"/>
        <pc:sldMkLst>
          <pc:docMk/>
          <pc:sldMk cId="2129565512" sldId="381"/>
        </pc:sldMkLst>
        <pc:spChg chg="add mod">
          <ac:chgData name="Matthieu De Mari" userId="dfb708c9-d8dc-439f-9a3b-c772bf4a311c" providerId="ADAL" clId="{387C0E8C-EF1A-447F-8781-A84BE832AD69}" dt="2024-11-26T09:02:11.206" v="3865"/>
          <ac:spMkLst>
            <pc:docMk/>
            <pc:sldMk cId="2129565512" sldId="381"/>
            <ac:spMk id="2" creationId="{6A4E4FC9-8CD5-77C0-F43E-AFF485C480AA}"/>
          </ac:spMkLst>
        </pc:spChg>
        <pc:spChg chg="add mod">
          <ac:chgData name="Matthieu De Mari" userId="dfb708c9-d8dc-439f-9a3b-c772bf4a311c" providerId="ADAL" clId="{387C0E8C-EF1A-447F-8781-A84BE832AD69}" dt="2024-11-26T09:02:11.405" v="3879"/>
          <ac:spMkLst>
            <pc:docMk/>
            <pc:sldMk cId="2129565512" sldId="381"/>
            <ac:spMk id="9" creationId="{1D70F604-89B2-05FF-80F5-6CCE33848893}"/>
          </ac:spMkLst>
        </pc:spChg>
        <pc:spChg chg="add mod">
          <ac:chgData name="Matthieu De Mari" userId="dfb708c9-d8dc-439f-9a3b-c772bf4a311c" providerId="ADAL" clId="{387C0E8C-EF1A-447F-8781-A84BE832AD69}" dt="2024-11-26T09:02:11.412" v="3889"/>
          <ac:spMkLst>
            <pc:docMk/>
            <pc:sldMk cId="2129565512" sldId="381"/>
            <ac:spMk id="10" creationId="{BF072C10-F79A-110F-EF1C-7ED9C0A91C90}"/>
          </ac:spMkLst>
        </pc:spChg>
        <pc:picChg chg="add mod">
          <ac:chgData name="Matthieu De Mari" userId="dfb708c9-d8dc-439f-9a3b-c772bf4a311c" providerId="ADAL" clId="{387C0E8C-EF1A-447F-8781-A84BE832AD69}" dt="2024-11-26T09:02:11.330" v="3867"/>
          <ac:picMkLst>
            <pc:docMk/>
            <pc:sldMk cId="2129565512" sldId="381"/>
            <ac:picMk id="4" creationId="{96FBB3F3-6792-F2BD-19FD-0A97F20F8168}"/>
          </ac:picMkLst>
        </pc:picChg>
        <pc:picChg chg="add mod">
          <ac:chgData name="Matthieu De Mari" userId="dfb708c9-d8dc-439f-9a3b-c772bf4a311c" providerId="ADAL" clId="{387C0E8C-EF1A-447F-8781-A84BE832AD69}" dt="2024-11-26T09:02:11.356" v="3869"/>
          <ac:picMkLst>
            <pc:docMk/>
            <pc:sldMk cId="2129565512" sldId="381"/>
            <ac:picMk id="6" creationId="{CCE73B21-B1EC-E06B-7F94-96CA3DC90219}"/>
          </ac:picMkLst>
        </pc:picChg>
        <pc:picChg chg="add mod">
          <ac:chgData name="Matthieu De Mari" userId="dfb708c9-d8dc-439f-9a3b-c772bf4a311c" providerId="ADAL" clId="{387C0E8C-EF1A-447F-8781-A84BE832AD69}" dt="2024-11-26T09:02:11.399" v="3871"/>
          <ac:picMkLst>
            <pc:docMk/>
            <pc:sldMk cId="2129565512" sldId="381"/>
            <ac:picMk id="8" creationId="{234CFC49-8D88-9D5C-B4FC-2109377FCFCA}"/>
          </ac:picMkLst>
        </pc:picChg>
      </pc:sldChg>
      <pc:sldChg chg="addSp modSp add mod setBg modAnim">
        <pc:chgData name="Matthieu De Mari" userId="dfb708c9-d8dc-439f-9a3b-c772bf4a311c" providerId="ADAL" clId="{387C0E8C-EF1A-447F-8781-A84BE832AD69}" dt="2024-11-26T09:03:52.994" v="4003"/>
        <pc:sldMkLst>
          <pc:docMk/>
          <pc:sldMk cId="330376883" sldId="382"/>
        </pc:sldMkLst>
        <pc:spChg chg="add mod">
          <ac:chgData name="Matthieu De Mari" userId="dfb708c9-d8dc-439f-9a3b-c772bf4a311c" providerId="ADAL" clId="{387C0E8C-EF1A-447F-8781-A84BE832AD69}" dt="2024-11-26T09:03:13.493" v="3912"/>
          <ac:spMkLst>
            <pc:docMk/>
            <pc:sldMk cId="330376883" sldId="382"/>
            <ac:spMk id="2" creationId="{3DF2B81C-B2CE-4AE7-2AF1-7C4256AF6286}"/>
          </ac:spMkLst>
        </pc:spChg>
        <pc:spChg chg="add mod">
          <ac:chgData name="Matthieu De Mari" userId="dfb708c9-d8dc-439f-9a3b-c772bf4a311c" providerId="ADAL" clId="{387C0E8C-EF1A-447F-8781-A84BE832AD69}" dt="2024-11-26T09:03:13.605" v="3926"/>
          <ac:spMkLst>
            <pc:docMk/>
            <pc:sldMk cId="330376883" sldId="382"/>
            <ac:spMk id="9" creationId="{DCC0F379-3F68-B5F0-213D-3C22568D21B5}"/>
          </ac:spMkLst>
        </pc:spChg>
        <pc:spChg chg="add mod">
          <ac:chgData name="Matthieu De Mari" userId="dfb708c9-d8dc-439f-9a3b-c772bf4a311c" providerId="ADAL" clId="{387C0E8C-EF1A-447F-8781-A84BE832AD69}" dt="2024-11-26T09:03:13.608" v="3936"/>
          <ac:spMkLst>
            <pc:docMk/>
            <pc:sldMk cId="330376883" sldId="382"/>
            <ac:spMk id="10" creationId="{2C0D5BDC-933E-D3E0-3729-CAE493EABF6C}"/>
          </ac:spMkLst>
        </pc:spChg>
        <pc:picChg chg="add mod">
          <ac:chgData name="Matthieu De Mari" userId="dfb708c9-d8dc-439f-9a3b-c772bf4a311c" providerId="ADAL" clId="{387C0E8C-EF1A-447F-8781-A84BE832AD69}" dt="2024-11-26T09:03:13.546" v="3914"/>
          <ac:picMkLst>
            <pc:docMk/>
            <pc:sldMk cId="330376883" sldId="382"/>
            <ac:picMk id="4" creationId="{F9457C11-08E8-19E2-3675-BBC45AE37085}"/>
          </ac:picMkLst>
        </pc:picChg>
        <pc:picChg chg="add mod">
          <ac:chgData name="Matthieu De Mari" userId="dfb708c9-d8dc-439f-9a3b-c772bf4a311c" providerId="ADAL" clId="{387C0E8C-EF1A-447F-8781-A84BE832AD69}" dt="2024-11-26T09:03:13.566" v="3916"/>
          <ac:picMkLst>
            <pc:docMk/>
            <pc:sldMk cId="330376883" sldId="382"/>
            <ac:picMk id="6" creationId="{D5357F51-8085-0980-18C4-CAFB17D5DE86}"/>
          </ac:picMkLst>
        </pc:picChg>
        <pc:picChg chg="add mod">
          <ac:chgData name="Matthieu De Mari" userId="dfb708c9-d8dc-439f-9a3b-c772bf4a311c" providerId="ADAL" clId="{387C0E8C-EF1A-447F-8781-A84BE832AD69}" dt="2024-11-26T09:03:13.600" v="3918"/>
          <ac:picMkLst>
            <pc:docMk/>
            <pc:sldMk cId="330376883" sldId="382"/>
            <ac:picMk id="8" creationId="{F1594C4D-BBAC-5454-F3CE-239D70DC84B4}"/>
          </ac:picMkLst>
        </pc:picChg>
      </pc:sldChg>
      <pc:sldChg chg="addSp modSp add mod setBg modAnim">
        <pc:chgData name="Matthieu De Mari" userId="dfb708c9-d8dc-439f-9a3b-c772bf4a311c" providerId="ADAL" clId="{387C0E8C-EF1A-447F-8781-A84BE832AD69}" dt="2024-11-26T09:04:42.491" v="4063"/>
        <pc:sldMkLst>
          <pc:docMk/>
          <pc:sldMk cId="218801437" sldId="383"/>
        </pc:sldMkLst>
        <pc:spChg chg="add mod">
          <ac:chgData name="Matthieu De Mari" userId="dfb708c9-d8dc-439f-9a3b-c772bf4a311c" providerId="ADAL" clId="{387C0E8C-EF1A-447F-8781-A84BE832AD69}" dt="2024-11-26T09:03:52.848" v="3966"/>
          <ac:spMkLst>
            <pc:docMk/>
            <pc:sldMk cId="218801437" sldId="383"/>
            <ac:spMk id="2" creationId="{6AA89364-D07E-7862-AEB6-8C033F13E3F1}"/>
          </ac:spMkLst>
        </pc:spChg>
        <pc:spChg chg="add mod">
          <ac:chgData name="Matthieu De Mari" userId="dfb708c9-d8dc-439f-9a3b-c772bf4a311c" providerId="ADAL" clId="{387C0E8C-EF1A-447F-8781-A84BE832AD69}" dt="2024-11-26T09:03:52.948" v="3980"/>
          <ac:spMkLst>
            <pc:docMk/>
            <pc:sldMk cId="218801437" sldId="383"/>
            <ac:spMk id="9" creationId="{4B9C6BD7-AF4E-B08B-D831-15CCD54AE1B7}"/>
          </ac:spMkLst>
        </pc:spChg>
        <pc:spChg chg="add mod">
          <ac:chgData name="Matthieu De Mari" userId="dfb708c9-d8dc-439f-9a3b-c772bf4a311c" providerId="ADAL" clId="{387C0E8C-EF1A-447F-8781-A84BE832AD69}" dt="2024-11-26T09:03:52.953" v="3990"/>
          <ac:spMkLst>
            <pc:docMk/>
            <pc:sldMk cId="218801437" sldId="383"/>
            <ac:spMk id="10" creationId="{77BCD842-CFC9-C90D-53A2-DE95A6B288FC}"/>
          </ac:spMkLst>
        </pc:spChg>
        <pc:picChg chg="add mod">
          <ac:chgData name="Matthieu De Mari" userId="dfb708c9-d8dc-439f-9a3b-c772bf4a311c" providerId="ADAL" clId="{387C0E8C-EF1A-447F-8781-A84BE832AD69}" dt="2024-11-26T09:03:52.878" v="3968"/>
          <ac:picMkLst>
            <pc:docMk/>
            <pc:sldMk cId="218801437" sldId="383"/>
            <ac:picMk id="4" creationId="{F9DCC16D-055B-A7D1-E365-FB2648F7176F}"/>
          </ac:picMkLst>
        </pc:picChg>
        <pc:picChg chg="add mod">
          <ac:chgData name="Matthieu De Mari" userId="dfb708c9-d8dc-439f-9a3b-c772bf4a311c" providerId="ADAL" clId="{387C0E8C-EF1A-447F-8781-A84BE832AD69}" dt="2024-11-26T09:03:52.898" v="3970"/>
          <ac:picMkLst>
            <pc:docMk/>
            <pc:sldMk cId="218801437" sldId="383"/>
            <ac:picMk id="6" creationId="{1F8A9EC2-4DAF-677B-F691-45CAEEAB1791}"/>
          </ac:picMkLst>
        </pc:picChg>
        <pc:picChg chg="add mod">
          <ac:chgData name="Matthieu De Mari" userId="dfb708c9-d8dc-439f-9a3b-c772bf4a311c" providerId="ADAL" clId="{387C0E8C-EF1A-447F-8781-A84BE832AD69}" dt="2024-11-26T09:03:52.933" v="3972"/>
          <ac:picMkLst>
            <pc:docMk/>
            <pc:sldMk cId="218801437" sldId="383"/>
            <ac:picMk id="8" creationId="{22DE33B4-AED9-E797-C4DB-217AC00D2A68}"/>
          </ac:picMkLst>
        </pc:picChg>
      </pc:sldChg>
      <pc:sldChg chg="addSp modSp add mod setBg modAnim">
        <pc:chgData name="Matthieu De Mari" userId="dfb708c9-d8dc-439f-9a3b-c772bf4a311c" providerId="ADAL" clId="{387C0E8C-EF1A-447F-8781-A84BE832AD69}" dt="2024-11-26T09:05:34.090" v="4114"/>
        <pc:sldMkLst>
          <pc:docMk/>
          <pc:sldMk cId="2852495851" sldId="384"/>
        </pc:sldMkLst>
        <pc:spChg chg="add mod">
          <ac:chgData name="Matthieu De Mari" userId="dfb708c9-d8dc-439f-9a3b-c772bf4a311c" providerId="ADAL" clId="{387C0E8C-EF1A-447F-8781-A84BE832AD69}" dt="2024-11-26T09:04:42.353" v="4026"/>
          <ac:spMkLst>
            <pc:docMk/>
            <pc:sldMk cId="2852495851" sldId="384"/>
            <ac:spMk id="2" creationId="{455E9426-8815-5501-356E-2B1647191030}"/>
          </ac:spMkLst>
        </pc:spChg>
        <pc:spChg chg="add mod">
          <ac:chgData name="Matthieu De Mari" userId="dfb708c9-d8dc-439f-9a3b-c772bf4a311c" providerId="ADAL" clId="{387C0E8C-EF1A-447F-8781-A84BE832AD69}" dt="2024-11-26T09:04:42.439" v="4040"/>
          <ac:spMkLst>
            <pc:docMk/>
            <pc:sldMk cId="2852495851" sldId="384"/>
            <ac:spMk id="9" creationId="{64AC32F5-8F70-D2B7-FA09-7C714B2893E7}"/>
          </ac:spMkLst>
        </pc:spChg>
        <pc:spChg chg="add mod">
          <ac:chgData name="Matthieu De Mari" userId="dfb708c9-d8dc-439f-9a3b-c772bf4a311c" providerId="ADAL" clId="{387C0E8C-EF1A-447F-8781-A84BE832AD69}" dt="2024-11-26T09:04:42.443" v="4050"/>
          <ac:spMkLst>
            <pc:docMk/>
            <pc:sldMk cId="2852495851" sldId="384"/>
            <ac:spMk id="10" creationId="{70292B4C-9AD4-0304-8385-ACE77673354E}"/>
          </ac:spMkLst>
        </pc:spChg>
        <pc:picChg chg="add mod">
          <ac:chgData name="Matthieu De Mari" userId="dfb708c9-d8dc-439f-9a3b-c772bf4a311c" providerId="ADAL" clId="{387C0E8C-EF1A-447F-8781-A84BE832AD69}" dt="2024-11-26T09:04:42.384" v="4028"/>
          <ac:picMkLst>
            <pc:docMk/>
            <pc:sldMk cId="2852495851" sldId="384"/>
            <ac:picMk id="4" creationId="{F2EF53BC-54FF-76AE-AF51-451DA242F2C4}"/>
          </ac:picMkLst>
        </pc:picChg>
        <pc:picChg chg="add mod">
          <ac:chgData name="Matthieu De Mari" userId="dfb708c9-d8dc-439f-9a3b-c772bf4a311c" providerId="ADAL" clId="{387C0E8C-EF1A-447F-8781-A84BE832AD69}" dt="2024-11-26T09:04:42.403" v="4030"/>
          <ac:picMkLst>
            <pc:docMk/>
            <pc:sldMk cId="2852495851" sldId="384"/>
            <ac:picMk id="6" creationId="{6056035A-AC75-D6FE-439D-D7A8B1B361D5}"/>
          </ac:picMkLst>
        </pc:picChg>
        <pc:picChg chg="add mod">
          <ac:chgData name="Matthieu De Mari" userId="dfb708c9-d8dc-439f-9a3b-c772bf4a311c" providerId="ADAL" clId="{387C0E8C-EF1A-447F-8781-A84BE832AD69}" dt="2024-11-26T09:04:42.436" v="4032"/>
          <ac:picMkLst>
            <pc:docMk/>
            <pc:sldMk cId="2852495851" sldId="384"/>
            <ac:picMk id="8" creationId="{F62BD741-713A-C92D-4244-14C895853FAF}"/>
          </ac:picMkLst>
        </pc:picChg>
      </pc:sldChg>
      <pc:sldChg chg="addSp modSp add mod setBg modAnim">
        <pc:chgData name="Matthieu De Mari" userId="dfb708c9-d8dc-439f-9a3b-c772bf4a311c" providerId="ADAL" clId="{387C0E8C-EF1A-447F-8781-A84BE832AD69}" dt="2024-11-26T09:05:35.360" v="4123"/>
        <pc:sldMkLst>
          <pc:docMk/>
          <pc:sldMk cId="4046490006" sldId="385"/>
        </pc:sldMkLst>
        <pc:spChg chg="add mod">
          <ac:chgData name="Matthieu De Mari" userId="dfb708c9-d8dc-439f-9a3b-c772bf4a311c" providerId="ADAL" clId="{387C0E8C-EF1A-447F-8781-A84BE832AD69}" dt="2024-11-26T09:05:33.959" v="4077"/>
          <ac:spMkLst>
            <pc:docMk/>
            <pc:sldMk cId="4046490006" sldId="385"/>
            <ac:spMk id="2" creationId="{8EC14B0D-FFEB-B638-3FD4-10607D73F740}"/>
          </ac:spMkLst>
        </pc:spChg>
        <pc:spChg chg="add mod">
          <ac:chgData name="Matthieu De Mari" userId="dfb708c9-d8dc-439f-9a3b-c772bf4a311c" providerId="ADAL" clId="{387C0E8C-EF1A-447F-8781-A84BE832AD69}" dt="2024-11-26T09:05:34.037" v="4091"/>
          <ac:spMkLst>
            <pc:docMk/>
            <pc:sldMk cId="4046490006" sldId="385"/>
            <ac:spMk id="9" creationId="{C781ED06-309B-DEEF-D508-72242E42A731}"/>
          </ac:spMkLst>
        </pc:spChg>
        <pc:spChg chg="add mod">
          <ac:chgData name="Matthieu De Mari" userId="dfb708c9-d8dc-439f-9a3b-c772bf4a311c" providerId="ADAL" clId="{387C0E8C-EF1A-447F-8781-A84BE832AD69}" dt="2024-11-26T09:05:34.042" v="4101"/>
          <ac:spMkLst>
            <pc:docMk/>
            <pc:sldMk cId="4046490006" sldId="385"/>
            <ac:spMk id="10" creationId="{7A6B691F-ADCC-D88C-1E63-EDB09114C166}"/>
          </ac:spMkLst>
        </pc:spChg>
        <pc:picChg chg="add mod">
          <ac:chgData name="Matthieu De Mari" userId="dfb708c9-d8dc-439f-9a3b-c772bf4a311c" providerId="ADAL" clId="{387C0E8C-EF1A-447F-8781-A84BE832AD69}" dt="2024-11-26T09:05:33.989" v="4079"/>
          <ac:picMkLst>
            <pc:docMk/>
            <pc:sldMk cId="4046490006" sldId="385"/>
            <ac:picMk id="4" creationId="{1321B1A5-282A-B0A5-B96D-18FD47A0C91B}"/>
          </ac:picMkLst>
        </pc:picChg>
        <pc:picChg chg="add mod">
          <ac:chgData name="Matthieu De Mari" userId="dfb708c9-d8dc-439f-9a3b-c772bf4a311c" providerId="ADAL" clId="{387C0E8C-EF1A-447F-8781-A84BE832AD69}" dt="2024-11-26T09:05:34.006" v="4081"/>
          <ac:picMkLst>
            <pc:docMk/>
            <pc:sldMk cId="4046490006" sldId="385"/>
            <ac:picMk id="6" creationId="{8E0E3347-C62B-EEE7-870D-4747A8027B12}"/>
          </ac:picMkLst>
        </pc:picChg>
        <pc:picChg chg="add mod">
          <ac:chgData name="Matthieu De Mari" userId="dfb708c9-d8dc-439f-9a3b-c772bf4a311c" providerId="ADAL" clId="{387C0E8C-EF1A-447F-8781-A84BE832AD69}" dt="2024-11-26T09:05:34.033" v="4083"/>
          <ac:picMkLst>
            <pc:docMk/>
            <pc:sldMk cId="4046490006" sldId="385"/>
            <ac:picMk id="8" creationId="{389635FA-C685-0C20-7A0F-25F5733ED578}"/>
          </ac:picMkLst>
        </pc:picChg>
      </pc:sldChg>
      <pc:sldChg chg="modSp add mod modClrScheme chgLayout">
        <pc:chgData name="Matthieu De Mari" userId="dfb708c9-d8dc-439f-9a3b-c772bf4a311c" providerId="ADAL" clId="{387C0E8C-EF1A-447F-8781-A84BE832AD69}" dt="2024-11-26T09:08:24.843" v="4523" actId="1076"/>
        <pc:sldMkLst>
          <pc:docMk/>
          <pc:sldMk cId="2033612700" sldId="415"/>
        </pc:sldMkLst>
        <pc:spChg chg="mod ord">
          <ac:chgData name="Matthieu De Mari" userId="dfb708c9-d8dc-439f-9a3b-c772bf4a311c" providerId="ADAL" clId="{387C0E8C-EF1A-447F-8781-A84BE832AD69}" dt="2024-11-26T09:08:24.843" v="4523" actId="1076"/>
          <ac:spMkLst>
            <pc:docMk/>
            <pc:sldMk cId="2033612700" sldId="415"/>
            <ac:spMk id="2" creationId="{D1A4800C-4604-46C3-8534-E496416410D8}"/>
          </ac:spMkLst>
        </pc:spChg>
        <pc:spChg chg="mod ord">
          <ac:chgData name="Matthieu De Mari" userId="dfb708c9-d8dc-439f-9a3b-c772bf4a311c" providerId="ADAL" clId="{387C0E8C-EF1A-447F-8781-A84BE832AD69}" dt="2024-11-26T09:08:10.293" v="4518" actId="700"/>
          <ac:spMkLst>
            <pc:docMk/>
            <pc:sldMk cId="2033612700" sldId="415"/>
            <ac:spMk id="3" creationId="{758C5E95-F1FD-4A67-A3DE-8055EE3B66CC}"/>
          </ac:spMkLst>
        </pc:spChg>
      </pc:sldChg>
      <pc:sldChg chg="modSp add mod">
        <pc:chgData name="Matthieu De Mari" userId="dfb708c9-d8dc-439f-9a3b-c772bf4a311c" providerId="ADAL" clId="{387C0E8C-EF1A-447F-8781-A84BE832AD69}" dt="2024-11-26T09:07:58.601" v="4517" actId="20577"/>
        <pc:sldMkLst>
          <pc:docMk/>
          <pc:sldMk cId="109241041" sldId="416"/>
        </pc:sldMkLst>
        <pc:spChg chg="mod">
          <ac:chgData name="Matthieu De Mari" userId="dfb708c9-d8dc-439f-9a3b-c772bf4a311c" providerId="ADAL" clId="{387C0E8C-EF1A-447F-8781-A84BE832AD69}" dt="2024-11-26T09:06:22.500" v="4210" actId="20577"/>
          <ac:spMkLst>
            <pc:docMk/>
            <pc:sldMk cId="109241041" sldId="416"/>
            <ac:spMk id="2" creationId="{F15BC776-F489-4F89-B9D1-64DFC920472A}"/>
          </ac:spMkLst>
        </pc:spChg>
        <pc:spChg chg="mod">
          <ac:chgData name="Matthieu De Mari" userId="dfb708c9-d8dc-439f-9a3b-c772bf4a311c" providerId="ADAL" clId="{387C0E8C-EF1A-447F-8781-A84BE832AD69}" dt="2024-11-26T09:07:58.601" v="4517" actId="20577"/>
          <ac:spMkLst>
            <pc:docMk/>
            <pc:sldMk cId="109241041" sldId="416"/>
            <ac:spMk id="3" creationId="{74F85463-414E-4F5F-96DD-C1BA37CF0205}"/>
          </ac:spMkLst>
        </pc:spChg>
      </pc:sldChg>
      <pc:sldChg chg="addSp delSp modSp new mod modClrScheme chgLayout">
        <pc:chgData name="Matthieu De Mari" userId="dfb708c9-d8dc-439f-9a3b-c772bf4a311c" providerId="ADAL" clId="{387C0E8C-EF1A-447F-8781-A84BE832AD69}" dt="2024-11-26T09:13:22.700" v="4644" actId="14100"/>
        <pc:sldMkLst>
          <pc:docMk/>
          <pc:sldMk cId="1518147013" sldId="417"/>
        </pc:sldMkLst>
        <pc:spChg chg="del mod ord">
          <ac:chgData name="Matthieu De Mari" userId="dfb708c9-d8dc-439f-9a3b-c772bf4a311c" providerId="ADAL" clId="{387C0E8C-EF1A-447F-8781-A84BE832AD69}" dt="2024-11-26T09:08:56.183" v="4525" actId="700"/>
          <ac:spMkLst>
            <pc:docMk/>
            <pc:sldMk cId="1518147013" sldId="417"/>
            <ac:spMk id="2" creationId="{689858CC-1FBC-54E3-DBC2-AF0839F37766}"/>
          </ac:spMkLst>
        </pc:spChg>
        <pc:spChg chg="del mod ord">
          <ac:chgData name="Matthieu De Mari" userId="dfb708c9-d8dc-439f-9a3b-c772bf4a311c" providerId="ADAL" clId="{387C0E8C-EF1A-447F-8781-A84BE832AD69}" dt="2024-11-26T09:08:56.183" v="4525" actId="700"/>
          <ac:spMkLst>
            <pc:docMk/>
            <pc:sldMk cId="1518147013" sldId="417"/>
            <ac:spMk id="3" creationId="{DE342349-FC4C-8E89-0AD3-04C97D77CAC8}"/>
          </ac:spMkLst>
        </pc:spChg>
        <pc:spChg chg="del">
          <ac:chgData name="Matthieu De Mari" userId="dfb708c9-d8dc-439f-9a3b-c772bf4a311c" providerId="ADAL" clId="{387C0E8C-EF1A-447F-8781-A84BE832AD69}" dt="2024-11-26T09:08:56.183" v="4525" actId="700"/>
          <ac:spMkLst>
            <pc:docMk/>
            <pc:sldMk cId="1518147013" sldId="417"/>
            <ac:spMk id="4" creationId="{49D9C116-38C4-4A26-9CAF-E12268DB92E4}"/>
          </ac:spMkLst>
        </pc:spChg>
        <pc:spChg chg="add mod ord">
          <ac:chgData name="Matthieu De Mari" userId="dfb708c9-d8dc-439f-9a3b-c772bf4a311c" providerId="ADAL" clId="{387C0E8C-EF1A-447F-8781-A84BE832AD69}" dt="2024-11-26T09:13:18.659" v="4642" actId="20577"/>
          <ac:spMkLst>
            <pc:docMk/>
            <pc:sldMk cId="1518147013" sldId="417"/>
            <ac:spMk id="5" creationId="{E39B4416-DD17-9FFA-F32A-96052CFE8A54}"/>
          </ac:spMkLst>
        </pc:spChg>
        <pc:spChg chg="add mod ord">
          <ac:chgData name="Matthieu De Mari" userId="dfb708c9-d8dc-439f-9a3b-c772bf4a311c" providerId="ADAL" clId="{387C0E8C-EF1A-447F-8781-A84BE832AD69}" dt="2024-11-26T09:13:14.708" v="4640" actId="20577"/>
          <ac:spMkLst>
            <pc:docMk/>
            <pc:sldMk cId="1518147013" sldId="417"/>
            <ac:spMk id="6" creationId="{A2E4EA33-F971-F4C3-10B9-FD4CAD477018}"/>
          </ac:spMkLst>
        </pc:spChg>
        <pc:spChg chg="add del mod ord">
          <ac:chgData name="Matthieu De Mari" userId="dfb708c9-d8dc-439f-9a3b-c772bf4a311c" providerId="ADAL" clId="{387C0E8C-EF1A-447F-8781-A84BE832AD69}" dt="2024-11-26T09:12:57.105" v="4634" actId="700"/>
          <ac:spMkLst>
            <pc:docMk/>
            <pc:sldMk cId="1518147013" sldId="417"/>
            <ac:spMk id="9" creationId="{700758CB-0CF8-0D15-C0DB-E53B63DA362B}"/>
          </ac:spMkLst>
        </pc:spChg>
        <pc:spChg chg="add del mod ord">
          <ac:chgData name="Matthieu De Mari" userId="dfb708c9-d8dc-439f-9a3b-c772bf4a311c" providerId="ADAL" clId="{387C0E8C-EF1A-447F-8781-A84BE832AD69}" dt="2024-11-26T09:13:01.126" v="4635" actId="700"/>
          <ac:spMkLst>
            <pc:docMk/>
            <pc:sldMk cId="1518147013" sldId="417"/>
            <ac:spMk id="10" creationId="{7D7E8954-0F43-1FFA-D7F2-67B848728804}"/>
          </ac:spMkLst>
        </pc:spChg>
        <pc:spChg chg="add del mod ord">
          <ac:chgData name="Matthieu De Mari" userId="dfb708c9-d8dc-439f-9a3b-c772bf4a311c" providerId="ADAL" clId="{387C0E8C-EF1A-447F-8781-A84BE832AD69}" dt="2024-11-26T09:13:05.685" v="4636" actId="478"/>
          <ac:spMkLst>
            <pc:docMk/>
            <pc:sldMk cId="1518147013" sldId="417"/>
            <ac:spMk id="11" creationId="{CCC0CD86-C788-5E21-149F-119219807F61}"/>
          </ac:spMkLst>
        </pc:spChg>
        <pc:picChg chg="add mod">
          <ac:chgData name="Matthieu De Mari" userId="dfb708c9-d8dc-439f-9a3b-c772bf4a311c" providerId="ADAL" clId="{387C0E8C-EF1A-447F-8781-A84BE832AD69}" dt="2024-11-26T09:13:22.700" v="4644" actId="14100"/>
          <ac:picMkLst>
            <pc:docMk/>
            <pc:sldMk cId="1518147013" sldId="417"/>
            <ac:picMk id="8" creationId="{BFBB4FF2-BCB2-1083-9354-196754E40D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7B3DD-6082-4738-96C2-BB2A413A555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035C4-AB07-4F24-98EB-C2394E048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A60C-EE25-A8CF-6F59-829B49581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E2FD-52F6-0875-40A8-EB61AD2AC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3C8B-38AB-D6EA-FB69-D4728C0B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5DD1-133B-B582-2901-C4AB5E3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A68D5-2975-E882-0271-09C1C6A7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8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C3AD-8FD8-1034-7D9E-6E35268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39FBB-BC60-DD23-43CC-D381C10B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3892-16E0-0E4F-BA34-E92BC0A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8FED-514E-613C-E65E-5FBFAF51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BF265-5309-5818-6CA8-B629904A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91B9C-68E1-1D3B-DE98-BF6A8F2D4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8A943-28F4-A0A7-59C6-7BA6BAD6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AE39-6EE1-5368-FEE4-E2F21F9D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4A50A-EF33-A9D3-FFB6-2D734035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C3042-EBA9-7756-BC92-EB5BFA85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20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C17A-674A-4C3F-BC30-BFBA08ABE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5FC8E-927A-465A-BBB8-B7B92B3C9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B0EA-53CB-4CDA-B75C-3E2C0A58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CCC-6D71-4A4E-AEEE-0B2218F2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B211-9797-446B-9E37-7716E2D7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D279-2F57-4FAF-AB35-92712863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AB7B-BDD2-44C6-A0D1-49B27527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F15B-13DA-414B-AA9E-312EFCEC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0AAF-93D5-4761-BABD-CA5844B6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5DF0-2325-4507-A975-10BD0ADE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6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304-AE73-4302-87CC-24B0F632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6D78E-EC4B-4813-8A1F-F2E52F34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A979-9BB4-4289-9DB5-99722695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1C4A-4B37-4BBF-8D8D-70C15BEC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8B3E8-97FD-4D5A-9E7F-094803E1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9A6-32DF-4326-9558-98EBAD6F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E257-587A-4977-8F41-AC11FABE0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C17D-7B18-4463-8AD1-02096A762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CB84B-1E02-4B58-B40A-9406EB7A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8E644-3B10-48AC-B26F-53BB6C5E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4137B-E451-4550-AC5E-FDD5EF4A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4C46-E763-4454-A55C-4D073D79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18599-2549-42D4-AE6A-3AE6303DD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F7BEA-1052-47EE-8737-373B5B8A0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484B2-0AA6-4BCD-A9C2-F9C52D16B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28E02-2399-4E06-958B-7F589C232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2E8A1-B60E-4D34-8808-9610FA62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BA7C6-C3AF-4002-9A64-8ECB2CF9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D379B-4439-4262-993D-E8601E57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A69B-B8CF-4606-A5D7-3544652F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60713-AF76-4836-9359-28352216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76BFC-C6C6-4391-96C0-036E3423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3CDA8-423E-4EBF-B090-31D689A9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F8BF8-883B-45CC-977C-3F5DE7B2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6F30B-59C0-47FD-961E-56540650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4EFC5-04B3-470E-A42E-0A939BE5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C26F-BC54-47EA-8422-7DDFC0F1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CE83-1B05-4B29-8D3C-E6D85F87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8935-BCA0-4009-B1D3-1BA39A4F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C54D-351E-4CB1-A9A9-1F8DA530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79FC4-2B2A-4D94-8376-6C57104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30FF-9589-4440-AE48-2C69F5A4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17E6-278C-6C41-8A93-1AC2318C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F125-AD0E-D12B-EFBB-D02EC726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97A6-DE7A-A68C-4589-8F00EA19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6AC9-9752-6A60-10B9-73FE864C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603D-4D99-DFA7-E191-EA6A1BAF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97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373B-C9EC-4F6B-A67F-B51B012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D4C5-42CF-4F3B-BB31-69B2FEE04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E619-7DBC-4F48-8E20-C4870284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4D82F-3C69-4C72-AC90-41D10B95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9B8B-B801-4287-A83C-8B7FBF03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A3F8-BBC8-4F62-A0AD-2511EE0A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8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1A0-F864-4A74-B2F3-7FBE7720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48ACD-F019-4406-9C30-2C5A77016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A5E0-D375-4F3F-9AD5-1441B599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C4CD-9620-4676-9662-44883209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3F1F2-AFC7-4EBE-B003-21CEE11A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1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82569-1D65-4E5C-BD57-29B9DC19C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F27E-5FB9-4CAB-8A03-0B351C448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FC07-50E2-48CF-8AA1-5F948412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5BAE-CED5-43DE-82FA-5CA17A0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CF8A-5E6C-4D03-9E8B-B531C59F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0E4A-DCB0-C744-8000-D7691C54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4BA3-DDB3-5C56-589C-9916E272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7796-3B5C-DB56-3BB0-4A6351A5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B1682-0B22-19DE-FD71-127836AA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AF93-8984-ECCC-FD5A-BAC1E420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6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C4F1-9987-9DE8-7A7A-A9CC34BE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9BD8-E3FD-C944-30BE-C7D4312FA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8E99F-2A66-95EA-F321-647071DC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B1016-9823-80C1-1E67-FD551DDA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C7A91-B647-4409-4EA8-66482831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B1BBC-179B-B9DC-3020-BF2CCB21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66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EA9-CB90-F7F4-AC0E-B399EE82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C9BC-D2E9-E5A5-2A9E-2F4BEED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CEDE-03F0-8372-8D91-746863BB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531F5-D099-E7A2-F2A9-12BF29E5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1A540-0D22-B418-7736-F25FB006C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8F33A-5366-1013-12CF-312E836C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D2E5-7076-1F7A-0C76-3C97C624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80217-01C9-E4D0-82D2-20C6A038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6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7A09-AAA9-399B-C34C-0F970CFE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2B6C2-6CAD-4AEB-24FF-104E0641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E902F-A4CF-1DFE-51FA-725C4B13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85D1-51EF-C0B3-4E29-27E5A07C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5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60635-0404-4290-AFCC-9AE3CD7A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1184F-31A4-B651-EB88-1F766674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BA591-2773-394F-38E2-FC01148E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1321-CA27-EC89-8072-82008726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B041-C41E-468C-2AA4-738A2D13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88780-9DE3-23DF-F822-EA46220F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7873C-017A-D225-7C56-2397A2B9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E728-27B3-F36B-F357-C3152C10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FAB5-2D71-4F4D-7A9A-882A143C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C34E-3433-24CE-B592-724F0E90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BCB6A-0A84-78EA-77D5-A25D16DD6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EF98-9D99-ABCF-F317-374F5813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57BC5-65D8-5FD4-69A5-800A2172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5415-83C8-F2EB-F5AC-3ED1DF80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B2912-A193-26F3-269E-6480DFE2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1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13B2-58A5-A7A5-89EE-F915A440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6FCB2-3B88-147E-1B3E-F9FCE858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1C3C-2F53-2C05-9A47-690B3D0B6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59EA2-DD98-4B02-907E-187124927BD5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5BB-ABB2-7B2C-001C-3C03CE324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9A06-D38D-072C-DD4D-72E02851C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E93C8-9933-40AF-B6D2-D31FDECBBF4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351B83-E5FE-0AEE-81E5-0984C3CB78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6350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B4765-66E1-FF9F-71F1-650BD8F3C55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116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8283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1D2B0-631C-48D1-9B72-3E71AD36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816A-C1DA-4952-B535-751DF2311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AE84-914B-4B93-B507-4EDA527FA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5705-BBCA-4556-ACDF-9B1720022F6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2ED-88E0-4D42-8630-3B50EDC3B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3A48-E58F-431C-822F-923321606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68E6-E8D9-4E5C-8D88-3A8E4B062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3/library/pathlib.html#reading-and-writing-files" TargetMode="Externa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7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6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5.png"/><Relationship Id="rId5" Type="http://schemas.openxmlformats.org/officeDocument/2006/relationships/tags" Target="../tags/tag6.xml"/><Relationship Id="rId10" Type="http://schemas.openxmlformats.org/officeDocument/2006/relationships/image" Target="../media/image14.svg"/><Relationship Id="rId4" Type="http://schemas.openxmlformats.org/officeDocument/2006/relationships/tags" Target="../tags/tag5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6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5.png"/><Relationship Id="rId5" Type="http://schemas.openxmlformats.org/officeDocument/2006/relationships/tags" Target="../tags/tag13.xml"/><Relationship Id="rId10" Type="http://schemas.openxmlformats.org/officeDocument/2006/relationships/image" Target="../media/image14.svg"/><Relationship Id="rId4" Type="http://schemas.openxmlformats.org/officeDocument/2006/relationships/tags" Target="../tags/tag12.xm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00C-4604-46C3-8534-E49641641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310"/>
            <a:ext cx="12192000" cy="3897006"/>
          </a:xfrm>
        </p:spPr>
        <p:txBody>
          <a:bodyPr>
            <a:normAutofit fontScale="90000"/>
          </a:bodyPr>
          <a:lstStyle/>
          <a:p>
            <a:r>
              <a:rPr lang="en-US" dirty="0"/>
              <a:t>A gamified introduction to</a:t>
            </a:r>
            <a:br>
              <a:rPr lang="en-US" dirty="0"/>
            </a:br>
            <a:r>
              <a:rPr lang="en-US" dirty="0"/>
              <a:t>Python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Text files handling and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5E95-F1FD-4A67-A3DE-8055EE3B6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3316"/>
            <a:ext cx="9144000" cy="1655762"/>
          </a:xfrm>
        </p:spPr>
        <p:txBody>
          <a:bodyPr/>
          <a:lstStyle/>
          <a:p>
            <a:r>
              <a:rPr lang="en-US" dirty="0"/>
              <a:t>Matthieu DE MARI – Singapore University of Technology and Design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55DB92-2D71-489C-96BD-2993BB4C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995521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C914-079D-4D28-3CB2-C9AE9B5B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0C5B10-95E8-4E8A-F992-F64DA9D6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file with </a:t>
            </a:r>
            <a:r>
              <a:rPr lang="en-GB" b="1" dirty="0" err="1">
                <a:solidFill>
                  <a:srgbClr val="00B050"/>
                </a:solidFill>
              </a:rPr>
              <a:t>readlines</a:t>
            </a:r>
            <a:r>
              <a:rPr lang="en-GB" b="1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62C0AAF-90DA-EE53-C01D-D070DD3C3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also possible to read all lines at once with </a:t>
            </a:r>
            <a:r>
              <a:rPr lang="en-GB" b="1" dirty="0" err="1">
                <a:solidFill>
                  <a:srgbClr val="00B050"/>
                </a:solidFill>
              </a:rPr>
              <a:t>readlines</a:t>
            </a:r>
            <a:r>
              <a:rPr lang="en-GB" b="1" dirty="0">
                <a:solidFill>
                  <a:srgbClr val="00B050"/>
                </a:solidFill>
              </a:rPr>
              <a:t>()</a:t>
            </a:r>
            <a:r>
              <a:rPr lang="en-GB" dirty="0"/>
              <a:t>.</a:t>
            </a:r>
          </a:p>
          <a:p>
            <a:r>
              <a:rPr lang="en-GB" dirty="0"/>
              <a:t>It simply produces a list of strings, containing each line in the file.</a:t>
            </a:r>
          </a:p>
          <a:p>
            <a:r>
              <a:rPr lang="en-GB" dirty="0"/>
              <a:t>Note that each line ends with the end-of-line character \n, except for the last line. If needed, slicing or strip() string method to remove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43A22-4784-5625-F549-E979CEBE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0" y="3741354"/>
            <a:ext cx="8510400" cy="311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4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54A7B-F0D5-24B1-9F36-2A6B41E7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with a file handle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5ACBD1-1D6C-737C-00EB-97886E60E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possible to use a file handle as a generator in a for loop.</a:t>
            </a:r>
          </a:p>
          <a:p>
            <a:r>
              <a:rPr lang="en-GB" b="1" dirty="0"/>
              <a:t>The iteration variable will read each line, one at a time.</a:t>
            </a:r>
          </a:p>
          <a:p>
            <a:r>
              <a:rPr lang="en-GB" dirty="0"/>
              <a:t>This would be equivalent to replacing </a:t>
            </a:r>
            <a:r>
              <a:rPr lang="en-GB" b="1" dirty="0"/>
              <a:t>f</a:t>
            </a:r>
            <a:r>
              <a:rPr lang="en-GB" dirty="0"/>
              <a:t> with </a:t>
            </a:r>
            <a:r>
              <a:rPr lang="en-GB" b="1" dirty="0" err="1"/>
              <a:t>f.readlines</a:t>
            </a:r>
            <a:r>
              <a:rPr lang="en-GB" b="1" dirty="0"/>
              <a:t>() </a:t>
            </a:r>
            <a:r>
              <a:rPr lang="en-GB" dirty="0"/>
              <a:t>in the for loop definition.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96DA2-4CEE-12A5-BFB6-B97B6111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54" y="73744"/>
            <a:ext cx="4850532" cy="67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1CC7-004E-15BD-F34B-E184585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Reminder on 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split() 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strip()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E0D9-FA29-69BD-944B-8EBCA9EC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string method offered two methods that can help: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</a:rPr>
              <a:t>strip()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method removes characters at the beginning and the end of a string. When no argument is passed, it removes extra spaces and end-of-line markers </a:t>
            </a:r>
            <a:r>
              <a:rPr lang="en-GB" b="1" i="0" u="none" strike="noStrike" baseline="0" dirty="0">
                <a:solidFill>
                  <a:srgbClr val="00B050"/>
                </a:solidFill>
                <a:latin typeface="Calibri" panose="020F0502020204030204" pitchFamily="34" charset="0"/>
              </a:rPr>
              <a:t>\n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GB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</a:rPr>
              <a:t>split() 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method separates a string into a list of strings using a specified separator. When no argument is passed, it uses spaces as separators.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Refer to Lesson 4 materials if you need more details!</a:t>
            </a:r>
            <a:endParaRPr lang="en-GB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FC3460-7BD3-9BBA-4D56-E054931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to a file with 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D5B6BD-36F8-8704-BC32-37E4AE3BC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endParaRPr lang="en-GB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assuming we have opened a file in valid write mode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strings to text files using the </a:t>
            </a:r>
            <a:r>
              <a:rPr lang="en-GB" sz="2800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write()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method.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Successive write will start writing where the previous write stopped. Same idea as in read().</a:t>
            </a: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3501BC-2558-825E-7690-CD7BE144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34482"/>
            <a:ext cx="6129124" cy="41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9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6ED6A-DC88-601A-DDFD-F41022567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A77965-3391-6387-4290-4A7ADB52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to a file with </a:t>
            </a:r>
            <a:r>
              <a:rPr lang="en-GB" b="1" dirty="0" err="1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writelines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AD5E6B-7C4C-873A-7E41-34F0F1DC1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assuming we have opened a file in valid write mode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strings to text files using the </a:t>
            </a:r>
            <a:r>
              <a:rPr lang="en-GB" sz="2800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write()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method.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Successive write will start writing where the previous write stopped. Same idea as in read().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write multiple lines stored in a list, at once, with the </a:t>
            </a:r>
            <a:r>
              <a:rPr lang="en-GB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writelines</a:t>
            </a:r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function.</a:t>
            </a:r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D1C15-1026-25B2-FF5D-2A0E3081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186448"/>
            <a:ext cx="6172200" cy="33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02FF1-6218-79B7-FA49-CFB5803D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20AED6-2A92-3EA2-D201-67283A37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to a file with </a:t>
            </a:r>
            <a:r>
              <a:rPr lang="en-GB" b="1" dirty="0" err="1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writelines</a:t>
            </a:r>
            <a:r>
              <a:rPr lang="en-GB" b="1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008ABF-51A4-1A09-B392-56F86C7E6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Similarly, assuming we have opened a file in valid write mode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strings to text files using the </a:t>
            </a:r>
            <a:r>
              <a:rPr lang="en-GB" sz="2800" b="1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write() 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method.</a:t>
            </a:r>
          </a:p>
          <a:p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Successive write will start writing where the previous write stopped. Same idea as in read().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write multiple lines stored in a list, at once, with the </a:t>
            </a:r>
            <a:r>
              <a:rPr lang="en-GB" b="1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writelines</a:t>
            </a:r>
            <a:r>
              <a:rPr lang="en-GB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function.</a:t>
            </a:r>
            <a:endParaRPr lang="en-GB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E5728A-B333-6198-C96F-E7F5CD7B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39931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Reading and writing in files can be useful for your projects if:</a:t>
            </a:r>
          </a:p>
          <a:p>
            <a:r>
              <a:rPr lang="en-GB" dirty="0"/>
              <a:t>You need a save file system (saving the progress of your user/player)</a:t>
            </a:r>
          </a:p>
          <a:p>
            <a:r>
              <a:rPr lang="en-GB" dirty="0"/>
              <a:t>You need to keep track of a leaderboard with best scores</a:t>
            </a:r>
          </a:p>
          <a:p>
            <a:r>
              <a:rPr lang="en-GB" dirty="0"/>
              <a:t>You need to centralize data somewhere and save it for future use (poor man’s database).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3009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9B4416-DD17-9FFA-F32A-96052CFE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friendly reminder</a:t>
            </a:r>
            <a:br>
              <a:rPr lang="en-GB" dirty="0"/>
            </a:br>
            <a:r>
              <a:rPr lang="en-GB" dirty="0"/>
              <a:t>to RTFM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4EA33-F971-F4C3-10B9-FD4CAD477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33257" cy="4351338"/>
          </a:xfrm>
        </p:spPr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As usual, many more operations on text files, so RTFM!: </a:t>
            </a:r>
            <a:r>
              <a:rPr lang="en-GB" dirty="0">
                <a:hlinkClick r:id="rId2"/>
              </a:rPr>
              <a:t>https://docs.python.org/3/library/pathlib.html#reading-and-writing-files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B4FF2-BCB2-1083-9354-196754E40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1" y="365125"/>
            <a:ext cx="5844289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4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65AA3-A867-ABD3-BD42-2F58EA335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5CD4-C125-BF3E-C5A1-966F66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406968"/>
            <a:ext cx="6798541" cy="83788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 (Chapter 13)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AC81A580-648C-D533-54CA-C33F5B2FC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4" r="40215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1B98-7F73-FF30-BD54-B420752C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651819"/>
            <a:ext cx="7362963" cy="5004619"/>
          </a:xfrm>
        </p:spPr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b="1" dirty="0"/>
              <a:t>file handle</a:t>
            </a:r>
            <a:r>
              <a:rPr lang="en-US" dirty="0"/>
              <a:t>? </a:t>
            </a:r>
            <a:endParaRPr lang="en-US" b="1" dirty="0"/>
          </a:p>
          <a:p>
            <a:r>
              <a:rPr lang="en-US" dirty="0"/>
              <a:t>What are </a:t>
            </a:r>
            <a:r>
              <a:rPr lang="en-US" b="1" dirty="0"/>
              <a:t>opening modes </a:t>
            </a:r>
            <a:r>
              <a:rPr lang="en-US" dirty="0"/>
              <a:t>for files?</a:t>
            </a:r>
          </a:p>
          <a:p>
            <a:r>
              <a:rPr lang="en-US" dirty="0"/>
              <a:t>How to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b="1" dirty="0"/>
              <a:t>strings</a:t>
            </a:r>
            <a:r>
              <a:rPr lang="en-US" dirty="0"/>
              <a:t> </a:t>
            </a:r>
            <a:r>
              <a:rPr lang="en-US" b="1" dirty="0"/>
              <a:t>to a text file</a:t>
            </a:r>
            <a:r>
              <a:rPr lang="en-US" dirty="0"/>
              <a:t>?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65528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5E9426-8815-5501-356E-2B16471910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GB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2EF53BC-54FF-76AE-AF51-451DA242F2C4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056035A-AC75-D6FE-439D-D7A8B1B361D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62BD741-713A-C92D-4244-14C895853FA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AC32F5-8F70-D2B7-FA09-7C714B2893E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b="1">
                <a:solidFill>
                  <a:srgbClr val="5B5B5B"/>
                </a:solidFill>
              </a:rPr>
              <a:t>What will be printed?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292B4C-9AD4-0304-8385-ACE7767335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2200" b="1">
                <a:solidFill>
                  <a:srgbClr val="5B5B5B"/>
                </a:solidFill>
              </a:rPr>
              <a:t>ⓘ</a:t>
            </a:r>
            <a:r>
              <a:rPr lang="en-GB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4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C14B0D-FFEB-B638-3FD4-10607D73F74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GB" sz="2000">
                <a:solidFill>
                  <a:srgbClr val="5B5B5B"/>
                </a:solidFill>
              </a:rPr>
              <a:t>Please download and install the Slido app on all computers you use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21B1A5-282A-B0A5-B96D-18FD47A0C91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0E3347-C62B-EEE7-870D-4747A8027B1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9635FA-C685-0C20-7A0F-25F5733ED578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81ED06-309B-DEEF-D508-72242E42A73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4000" b="1">
                <a:solidFill>
                  <a:srgbClr val="5B5B5B"/>
                </a:solidFill>
              </a:rPr>
              <a:t>What will appear in the output.txt file?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B691F-ADCC-D88C-1E63-EDB09114C16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2200" b="1">
                <a:solidFill>
                  <a:srgbClr val="5B5B5B"/>
                </a:solidFill>
              </a:rPr>
              <a:t>ⓘ</a:t>
            </a:r>
            <a:r>
              <a:rPr lang="en-GB" sz="20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4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C776-F489-4F89-B9D1-64DFC92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406968"/>
            <a:ext cx="6798541" cy="837884"/>
          </a:xfrm>
        </p:spPr>
        <p:txBody>
          <a:bodyPr anchor="b">
            <a:normAutofit/>
          </a:bodyPr>
          <a:lstStyle/>
          <a:p>
            <a:r>
              <a:rPr lang="en-US" sz="4000" dirty="0"/>
              <a:t>Outline (Chapter 13)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943E5914-5549-6D68-0D39-CD2945350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4" r="40215" b="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5463-414E-4F5F-96DD-C1BA37CF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651819"/>
            <a:ext cx="7362963" cy="5004619"/>
          </a:xfrm>
        </p:spPr>
        <p:txBody>
          <a:bodyPr>
            <a:normAutofit/>
          </a:bodyPr>
          <a:lstStyle/>
          <a:p>
            <a:r>
              <a:rPr lang="en-US" dirty="0"/>
              <a:t>What is a </a:t>
            </a:r>
            <a:r>
              <a:rPr lang="en-US" b="1" dirty="0"/>
              <a:t>file handle</a:t>
            </a:r>
            <a:r>
              <a:rPr lang="en-US" dirty="0"/>
              <a:t>? </a:t>
            </a:r>
            <a:endParaRPr lang="en-US" b="1" dirty="0"/>
          </a:p>
          <a:p>
            <a:r>
              <a:rPr lang="en-US" dirty="0"/>
              <a:t>What are </a:t>
            </a:r>
            <a:r>
              <a:rPr lang="en-US" b="1" dirty="0"/>
              <a:t>opening modes </a:t>
            </a:r>
            <a:r>
              <a:rPr lang="en-US" dirty="0"/>
              <a:t>for files?</a:t>
            </a:r>
          </a:p>
          <a:p>
            <a:r>
              <a:rPr lang="en-US" dirty="0"/>
              <a:t>How to </a:t>
            </a:r>
            <a:r>
              <a:rPr lang="en-US" b="1" dirty="0"/>
              <a:t>read</a:t>
            </a:r>
            <a:r>
              <a:rPr lang="en-US" dirty="0"/>
              <a:t> and </a:t>
            </a:r>
            <a:r>
              <a:rPr lang="en-US" b="1" dirty="0"/>
              <a:t>write</a:t>
            </a:r>
            <a:r>
              <a:rPr lang="en-US" dirty="0"/>
              <a:t> </a:t>
            </a:r>
            <a:r>
              <a:rPr lang="en-US" b="1" dirty="0"/>
              <a:t>strings</a:t>
            </a:r>
            <a:r>
              <a:rPr lang="en-US" dirty="0"/>
              <a:t> </a:t>
            </a:r>
            <a:r>
              <a:rPr lang="en-US" b="1" dirty="0"/>
              <a:t>to a text file</a:t>
            </a:r>
            <a:r>
              <a:rPr lang="en-US" dirty="0"/>
              <a:t>?</a:t>
            </a:r>
          </a:p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79252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80A1-F86E-3C0A-2DEF-0F29957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E2B5-5EFC-9D52-7F56-81C8330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5444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text files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text file </a:t>
            </a:r>
            <a:r>
              <a:rPr lang="en-GB" dirty="0"/>
              <a:t>is a file that contains </a:t>
            </a:r>
            <a:r>
              <a:rPr lang="en-GB" b="1" dirty="0"/>
              <a:t>text in plain string format</a:t>
            </a:r>
            <a:r>
              <a:rPr lang="en-GB" dirty="0"/>
              <a:t>. It is often saved using the</a:t>
            </a:r>
            <a:r>
              <a:rPr lang="en-GB" b="1" dirty="0"/>
              <a:t> .txt </a:t>
            </a:r>
            <a:r>
              <a:rPr lang="en-GB" dirty="0"/>
              <a:t>file  format extension.</a:t>
            </a:r>
          </a:p>
          <a:p>
            <a:pPr marL="0" indent="0">
              <a:buNone/>
            </a:pPr>
            <a:r>
              <a:rPr lang="en-GB" dirty="0"/>
              <a:t>It is possible to open and read the content of a text file using a simple notepad/text editor.</a:t>
            </a:r>
          </a:p>
          <a:p>
            <a:pPr marL="0" indent="0">
              <a:buNone/>
            </a:pPr>
            <a:r>
              <a:rPr lang="en-GB" dirty="0"/>
              <a:t>Files that cannot be read with a simple text editor, require advanced operations (e.g. docx, pdf, etc.)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1CBB8-ECF1-D8BD-DB9F-0BB74096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43" y="845343"/>
            <a:ext cx="5433268" cy="57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7891-3757-1845-FDAA-98454EC4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5DA69-3D41-48AE-93BB-F3FB3374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You can open a text file in Python, using the </a:t>
            </a:r>
            <a:r>
              <a:rPr lang="en-GB" b="1" dirty="0"/>
              <a:t>open</a:t>
            </a:r>
            <a:r>
              <a:rPr lang="en-GB" b="1"/>
              <a:t>() function</a:t>
            </a:r>
            <a:r>
              <a:rPr lang="en-GB"/>
              <a:t>.</a:t>
            </a:r>
            <a:endParaRPr lang="en-GB" dirty="0"/>
          </a:p>
          <a:p>
            <a:r>
              <a:rPr lang="en-GB" dirty="0"/>
              <a:t>It creates a </a:t>
            </a:r>
            <a:r>
              <a:rPr lang="en-GB" b="1" dirty="0"/>
              <a:t>file handler f</a:t>
            </a:r>
            <a:r>
              <a:rPr lang="en-GB" dirty="0"/>
              <a:t>,</a:t>
            </a:r>
          </a:p>
          <a:p>
            <a:r>
              <a:rPr lang="en-GB" dirty="0"/>
              <a:t>Using the file name specified</a:t>
            </a:r>
            <a:br>
              <a:rPr lang="en-GB" dirty="0"/>
            </a:br>
            <a:r>
              <a:rPr lang="en-GB" i="1" dirty="0"/>
              <a:t>(Here “./matrix.txt” means there should be a text file with name matrix.txt in the same location of the Python notebook/file.)</a:t>
            </a:r>
          </a:p>
          <a:p>
            <a:r>
              <a:rPr lang="en-GB" dirty="0"/>
              <a:t>Once done manipulating the file, remember to close it using the </a:t>
            </a:r>
            <a:r>
              <a:rPr lang="en-GB" b="1" dirty="0" err="1"/>
              <a:t>f.close</a:t>
            </a:r>
            <a:r>
              <a:rPr lang="en-GB" b="1" dirty="0"/>
              <a:t>() </a:t>
            </a:r>
            <a:r>
              <a:rPr lang="en-GB" dirty="0"/>
              <a:t>operation.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E2E9E-5B29-EF57-A134-6223396D3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82082"/>
            <a:ext cx="5848995" cy="41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2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7B18-1117-F757-2AC4-5A5FFA1D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3E2C-E923-F6B4-1321-6F2BE69A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EBAF-067A-510B-DDA9-3FE22A59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f.open</a:t>
            </a:r>
            <a:r>
              <a:rPr lang="en-GB" dirty="0"/>
              <a:t>() method also expects a </a:t>
            </a:r>
            <a:r>
              <a:rPr lang="en-GB" b="1" dirty="0"/>
              <a:t>file reading/writing mode</a:t>
            </a:r>
            <a:r>
              <a:rPr lang="en-GB" dirty="0"/>
              <a:t>:</a:t>
            </a:r>
          </a:p>
          <a:p>
            <a:r>
              <a:rPr lang="en-GB" b="1" dirty="0"/>
              <a:t>Read (‘r’): </a:t>
            </a:r>
            <a:r>
              <a:rPr lang="en-GB" dirty="0"/>
              <a:t>Opens the file but only allows Python to read content.</a:t>
            </a:r>
          </a:p>
          <a:p>
            <a:r>
              <a:rPr lang="en-GB" b="1" dirty="0"/>
              <a:t>Write (‘w’): </a:t>
            </a:r>
            <a:r>
              <a:rPr lang="en-GB" dirty="0"/>
              <a:t>Opens the file but only allows Python to write content. </a:t>
            </a:r>
            <a:r>
              <a:rPr lang="en-GB" b="1" dirty="0"/>
              <a:t>Also erases the content of the file!</a:t>
            </a:r>
            <a:endParaRPr lang="en-GB" dirty="0"/>
          </a:p>
          <a:p>
            <a:r>
              <a:rPr lang="en-GB" b="1" dirty="0"/>
              <a:t>Append (‘a’): </a:t>
            </a:r>
            <a:r>
              <a:rPr lang="en-GB" dirty="0"/>
              <a:t>Opens the file but only allows Python to write content. </a:t>
            </a:r>
            <a:r>
              <a:rPr lang="en-GB" b="1" dirty="0"/>
              <a:t>Does not erase.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FFF45-F8FC-C747-8094-15BC9DC1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82082"/>
            <a:ext cx="5848995" cy="41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AA78-6055-F2AB-1786-DC8B943AD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449E-96B7-1C15-FA6A-420985BF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a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061D-5276-B6A1-BAF0-7BFB8B0B0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More advanced modes exist:</a:t>
            </a:r>
          </a:p>
          <a:p>
            <a:r>
              <a:rPr lang="en-GB" b="1" dirty="0"/>
              <a:t>Read and write (‘r+’): </a:t>
            </a:r>
            <a:r>
              <a:rPr lang="en-GB" dirty="0"/>
              <a:t>Opens the file and allows all operations.</a:t>
            </a:r>
          </a:p>
          <a:p>
            <a:r>
              <a:rPr lang="en-GB" b="1" dirty="0"/>
              <a:t>Read and write (‘w+’): </a:t>
            </a:r>
            <a:r>
              <a:rPr lang="en-GB" dirty="0"/>
              <a:t>Opens the file and allows all operations. </a:t>
            </a:r>
            <a:r>
              <a:rPr lang="en-GB" b="1" dirty="0"/>
              <a:t>Erases the content of the file!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There are also additional modes for, say, binary files, but these are simply out-of-scope for CTD.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9BDB1-EA83-9EF3-B740-17FD1955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82082"/>
            <a:ext cx="5848995" cy="41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DF0-C0BF-445E-01EC-7A6CE6E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a text file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3929-A50E-B9AA-08D8-A2FC8293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Another formatting for opening a text file suggests to use the </a:t>
            </a:r>
            <a:r>
              <a:rPr lang="en-GB" b="1" dirty="0">
                <a:solidFill>
                  <a:srgbClr val="00B050"/>
                </a:solidFill>
              </a:rPr>
              <a:t>with</a:t>
            </a:r>
            <a:r>
              <a:rPr lang="en-GB" dirty="0"/>
              <a:t> statement upon opening the file.</a:t>
            </a:r>
          </a:p>
          <a:p>
            <a:r>
              <a:rPr lang="en-GB" dirty="0"/>
              <a:t>It is used to indent the file input/outputs commands.</a:t>
            </a:r>
          </a:p>
          <a:p>
            <a:r>
              <a:rPr lang="en-GB" dirty="0"/>
              <a:t>Improves the readability of your code (Preferred).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8CC62-7A6B-BCB2-A0F9-EDE52616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49" y="4127305"/>
            <a:ext cx="7640902" cy="21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BB19FBC-039D-692C-5865-746C851F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file with </a:t>
            </a:r>
            <a:r>
              <a:rPr lang="en-GB" b="1" dirty="0">
                <a:solidFill>
                  <a:srgbClr val="00B050"/>
                </a:solidFill>
              </a:rPr>
              <a:t>read()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7D7EFB-7A7B-3AB6-9FF7-A11B798FD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828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Assuming the file has been opened with a valid reading mode, you can read its content with the </a:t>
            </a:r>
            <a:r>
              <a:rPr lang="en-GB" b="1" dirty="0">
                <a:solidFill>
                  <a:srgbClr val="00B050"/>
                </a:solidFill>
              </a:rPr>
              <a:t>read() </a:t>
            </a:r>
            <a:r>
              <a:rPr lang="en-GB" dirty="0"/>
              <a:t>function.</a:t>
            </a:r>
          </a:p>
          <a:p>
            <a:r>
              <a:rPr lang="en-GB" dirty="0"/>
              <a:t>It is applied to the string handle f.</a:t>
            </a:r>
          </a:p>
          <a:p>
            <a:r>
              <a:rPr lang="en-GB" dirty="0"/>
              <a:t>If no argument given, read everything in the file and store it in a string.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863A9D-483D-AD28-D5AE-E739E1CC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638" y="1984601"/>
            <a:ext cx="6546072" cy="34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3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10A0-5A6B-F334-41E4-E8E9FB15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8747BF3-61FC-DCFF-E24C-B6FF3393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 file</a:t>
            </a:r>
            <a:br>
              <a:rPr lang="en-GB" dirty="0"/>
            </a:br>
            <a:r>
              <a:rPr lang="en-GB" dirty="0"/>
              <a:t>with </a:t>
            </a:r>
            <a:r>
              <a:rPr lang="en-GB" b="1" dirty="0">
                <a:solidFill>
                  <a:srgbClr val="00B050"/>
                </a:solidFill>
              </a:rPr>
              <a:t>read()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74D2FB-3EAB-BE6D-A396-BDAED7BB5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582886" cy="489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Character-wise and multiple readings with </a:t>
            </a:r>
            <a:r>
              <a:rPr lang="en-GB" b="1" dirty="0">
                <a:solidFill>
                  <a:srgbClr val="00B050"/>
                </a:solidFill>
              </a:rPr>
              <a:t>read()</a:t>
            </a:r>
            <a:r>
              <a:rPr lang="en-GB" dirty="0"/>
              <a:t>.</a:t>
            </a:r>
          </a:p>
          <a:p>
            <a:r>
              <a:rPr lang="en-GB" dirty="0"/>
              <a:t>If an argument </a:t>
            </a:r>
            <a:r>
              <a:rPr lang="en-GB" b="1" dirty="0"/>
              <a:t>n</a:t>
            </a:r>
            <a:r>
              <a:rPr lang="en-GB" dirty="0"/>
              <a:t> is given to the read() function, read </a:t>
            </a:r>
            <a:r>
              <a:rPr lang="en-GB" b="1" dirty="0"/>
              <a:t>n</a:t>
            </a:r>
            <a:r>
              <a:rPr lang="en-GB" dirty="0"/>
              <a:t> characters from the file.</a:t>
            </a:r>
          </a:p>
          <a:p>
            <a:r>
              <a:rPr lang="en-GB" dirty="0"/>
              <a:t>If successive reads, keep on reading the file, going from the position where the previous read ended.</a:t>
            </a:r>
          </a:p>
          <a:p>
            <a:r>
              <a:rPr lang="en-GB" dirty="0"/>
              <a:t>First read, begins at the first character in the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9C9DA-CEAC-6E5C-4379-D52C5B83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37822"/>
            <a:ext cx="6332949" cy="635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20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4.0.5919"/>
  <p:tag name="SLIDO_PRESENTATION_ID" val="5646b7ca-8533-4d87-b1dc-bc9bafda3e35"/>
  <p:tag name="SLIDO_EVENT_UUID" val="0683b537-3be6-47c4-aee9-80fd02823e8a"/>
  <p:tag name="SLIDO_EVENT_SECTION_UUID" val="77c2e05a-d849-483d-ae04-18c479577ac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I2MTE4ODJ9"/>
  <p:tag name="SLIDO_TYPE" val="SlidoPoll"/>
  <p:tag name="SLIDO_POLL_UUID" val="48e3b3c2-65f9-474a-bec7-5a61a7e12d8e"/>
  <p:tag name="SLIDO_POLL_QUESTION_UUID" val="60d7c1fb-c799-4573-a00f-f91f277eb6b4"/>
  <p:tag name="SLIDO_TIMELINE" val="W3sic2NyZWVuIjoiUXVpekpvaW5pbmciLCJzaG93UmVzdWx0cyI6ZmFsc2UsInNob3dDb3JyZWN0QW5zd2VycyI6ZmFsc2UsInZvdGluZ0xvY2tlZCI6ZmFsc2V9LHsicG9sbFF1ZXN0aW9uVXVpZCI6IjYwZDdjMWZiLWM3OTktNDU3My1hMDBmLWY5MWYyNzdlYjZiNCIsInNob3dSZXN1bHRzIjpmYWxzZSwic2hvd0NvcnJlY3RBbnN3ZXJzIjpmYWxzZSwidm90aW5nTG9ja2VkIjpmYWxzZX0seyJwb2xsUXVlc3Rpb25VdWlkIjoiNjBkN2MxZmItYzc5OS00NTczLWEwMGYtZjkxZjI3N2ViNmI0Iiwic2hvd1Jlc3VsdHMiOnRydWUsInNob3dDb3JyZWN0QW5zd2VycyI6ZmFsc2UsInZvdGluZ0xvY2tlZCI6dHJ1ZX0seyJwb2xsUXVlc3Rpb25VdWlkIjoiNjBkN2MxZmItYzc5OS00NTczLWEwMGYtZjkxZjI3N2ViNmI0Iiwic2hvd1Jlc3VsdHMiOnRydWUsInNob3dDb3JyZWN0QW5zd2VycyI6dHJ1ZSwidm90aW5nTG9ja2VkIjp0cnV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zI2MTE5MzN9"/>
  <p:tag name="SLIDO_TYPE" val="SlidoPoll"/>
  <p:tag name="SLIDO_POLL_UUID" val="48e3b3c2-65f9-474a-bec7-5a61a7e12d8e"/>
  <p:tag name="SLIDO_POLL_QUESTION_UUID" val="74944151-30f5-4254-bfc5-3854bf3c7cc0"/>
  <p:tag name="SLIDO_TIMELINE" val="W3sicG9sbFF1ZXN0aW9uVXVpZCI6Ijc0OTQ0MTUxLTMwZjUtNDI1NC1iZmM1LTM4NTRiZjNjN2NjMCIsInNob3dSZXN1bHRzIjpmYWxzZSwic2hvd0NvcnJlY3RBbnN3ZXJzIjpmYWxzZSwidm90aW5nTG9ja2VkIjpmYWxzZX0seyJwb2xsUXVlc3Rpb25VdWlkIjoiNzQ5NDQxNTEtMzBmNS00MjU0LWJmYzUtMzg1NGJmM2M3Y2MwIiwic2hvd1Jlc3VsdHMiOnRydWUsInNob3dDb3JyZWN0QW5zd2VycyI6ZmFsc2UsInZvdGluZ0xvY2tlZCI6dHJ1ZX0seyJwb2xsUXVlc3Rpb25VdWlkIjoiNzQ5NDQxNTEtMzBmNS00MjU0LWJmYzUtMzg1NGJmM2M3Y2MwIiwic2hvd1Jlc3VsdHMiOnRydWUsInNob3dDb3JyZWN0QW5zd2VycyI6dHJ1ZSwidm90aW5nTG9ja2VkIjp0cnVlfSx7InNjcmVlbiI6IlF1aXpMZWFkZXJib2FyZCIsInBvbGxRdWVzdGlvblV1aWQiOiIyNGFiN2JmZi1mYWY0LTRiZTEtYjJkZS1iYTRkMTFiYTExMTUiLCJzaG93UmVzdWx0cyI6dHJ1ZSwic2hvd0NvcnJlY3RBbnN3ZXJzIjp0cnVlLCJ2b3RpbmdMb2NrZWQiOnRydWV9X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1109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A gamified introduction to Python Programming  Lecture 13 Text files handling and processing</vt:lpstr>
      <vt:lpstr>Outline (Chapter 13)</vt:lpstr>
      <vt:lpstr>Text files</vt:lpstr>
      <vt:lpstr>Opening a text file in Python</vt:lpstr>
      <vt:lpstr>Opening a text file in Python</vt:lpstr>
      <vt:lpstr>Opening a text file in Python</vt:lpstr>
      <vt:lpstr>Open a text file in Python</vt:lpstr>
      <vt:lpstr>Reading a file with read()</vt:lpstr>
      <vt:lpstr>Reading a file with read()</vt:lpstr>
      <vt:lpstr>Reading a file with readlines()</vt:lpstr>
      <vt:lpstr>For loop with a file handle</vt:lpstr>
      <vt:lpstr>Reminder on split() and strip()</vt:lpstr>
      <vt:lpstr>Writing to a file with write()</vt:lpstr>
      <vt:lpstr>Writing to a file with writelines()</vt:lpstr>
      <vt:lpstr>Writing to a file with writelines()</vt:lpstr>
      <vt:lpstr>A friendly reminder to RTFM</vt:lpstr>
      <vt:lpstr>Conclusion (Chapter 13)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DE MARI</dc:creator>
  <cp:lastModifiedBy>Matthieu DE MARI</cp:lastModifiedBy>
  <cp:revision>6</cp:revision>
  <dcterms:created xsi:type="dcterms:W3CDTF">2024-11-26T03:57:50Z</dcterms:created>
  <dcterms:modified xsi:type="dcterms:W3CDTF">2025-01-07T15:56:06Z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2024-11-26T03:57:57Z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16c0f958-6738-4b8c-a814-1d5633b997a2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