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BF0B2F-DB36-44CE-8114-D60DFF170E92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2C633-D211-40C3-887C-3CBAB26604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2E642-F25B-493E-A2A1-636081A8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C17A-674A-4C3F-BC30-BFBA08AB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5FC8E-927A-465A-BBB8-B7B92B3C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B0EA-53CB-4CDA-B75C-3E2C0A5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CCC-6D71-4A4E-AEEE-0B2218F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B211-9797-446B-9E37-7716E2D7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1A0-F864-4A74-B2F3-7FBE7720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48ACD-F019-4406-9C30-2C5A7701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A5E0-D375-4F3F-9AD5-1441B599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4CD-9620-4676-9662-44883209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F1F2-AFC7-4EBE-B003-21CEE11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82569-1D65-4E5C-BD57-29B9DC19C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F27E-5FB9-4CAB-8A03-0B351C448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FC07-50E2-48CF-8AA1-5F948412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5BAE-CED5-43DE-82FA-5CA17A0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CF8A-5E6C-4D03-9E8B-B531C59F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D279-2F57-4FAF-AB35-92712863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AB7B-BDD2-44C6-A0D1-49B2752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F15B-13DA-414B-AA9E-312EFCEC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0AAF-93D5-4761-BABD-CA5844B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5DF0-2325-4507-A975-10BD0AD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304-AE73-4302-87CC-24B0F632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D78E-EC4B-4813-8A1F-F2E52F34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A979-9BB4-4289-9DB5-99722695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1C4A-4B37-4BBF-8D8D-70C15BEC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B3E8-97FD-4D5A-9E7F-094803E1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9A6-32DF-4326-9558-98EBAD6F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E257-587A-4977-8F41-AC11FABE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C17D-7B18-4463-8AD1-02096A762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B84B-1E02-4B58-B40A-9406EB7A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8E644-3B10-48AC-B26F-53BB6C5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137B-E451-4550-AC5E-FDD5EF4A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4C46-E763-4454-A55C-4D073D79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8599-2549-42D4-AE6A-3AE6303D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F7BEA-1052-47EE-8737-373B5B8A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484B2-0AA6-4BCD-A9C2-F9C52D16B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28E02-2399-4E06-958B-7F589C23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2E8A1-B60E-4D34-8808-9610FA6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A7C6-C3AF-4002-9A64-8ECB2CF9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D379B-4439-4262-993D-E8601E57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A69B-B8CF-4606-A5D7-3544652F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60713-AF76-4836-9359-2835221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6BFC-C6C6-4391-96C0-036E3423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CDA8-423E-4EBF-B090-31D689A9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F8BF8-883B-45CC-977C-3F5DE7B2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F30B-59C0-47FD-961E-56540650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EFC5-04B3-470E-A42E-0A939BE5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C26F-BC54-47EA-8422-7DDFC0F1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CE83-1B05-4B29-8D3C-E6D85F87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8935-BCA0-4009-B1D3-1BA39A4F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C54D-351E-4CB1-A9A9-1F8DA530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79FC4-2B2A-4D94-8376-6C57104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30FF-9589-4440-AE48-2C69F5A4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373B-C9EC-4F6B-A67F-B51B012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D4C5-42CF-4F3B-BB31-69B2FEE04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E619-7DBC-4F48-8E20-C4870284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D82F-3C69-4C72-AC90-41D10B95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9B8B-B801-4287-A83C-8B7FBF03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A3F8-BBC8-4F62-A0AD-2511EE0A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1D2B0-631C-48D1-9B72-3E71AD36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816A-C1DA-4952-B535-751DF2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AE84-914B-4B93-B507-4EDA527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5705-BBCA-4556-ACDF-9B1720022F6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92ED-88E0-4D42-8630-3B50EDC3B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3A48-E58F-431C-822F-92332160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00C-4604-46C3-8534-E49641641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ILP 2020 – W3S3</a:t>
            </a:r>
            <a:br>
              <a:rPr lang="en-US" dirty="0"/>
            </a:br>
            <a:r>
              <a:rPr lang="en-US" dirty="0"/>
              <a:t>Practice on for loops and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5E95-F1FD-4A67-A3DE-8055EE3B6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 – Singapore University of Technology and Design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5973D0-3AE7-4399-A2D4-CFC8BABE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0826-CAF8-4A81-A1CB-E549C9F4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5D3E-AB6C-4064-BCAC-9BD4C73E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/>
          <a:lstStyle/>
          <a:p>
            <a:r>
              <a:rPr lang="en-US" dirty="0"/>
              <a:t>Midterm exam will be held on </a:t>
            </a:r>
            <a:r>
              <a:rPr lang="en-US" b="1" dirty="0"/>
              <a:t>Wednesday’s sessions </a:t>
            </a:r>
            <a:r>
              <a:rPr lang="en-US" dirty="0"/>
              <a:t>(W4S2) for both groups.</a:t>
            </a:r>
          </a:p>
          <a:p>
            <a:r>
              <a:rPr lang="en-US" dirty="0"/>
              <a:t>Each group will get a different version of the exam.</a:t>
            </a:r>
          </a:p>
          <a:p>
            <a:r>
              <a:rPr lang="en-US" dirty="0"/>
              <a:t>Students should join the exam of their assigned group.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Let me know via email in case of conflict with other classes so we can organize.</a:t>
            </a:r>
          </a:p>
          <a:p>
            <a:endParaRPr lang="en-US" dirty="0"/>
          </a:p>
          <a:p>
            <a:r>
              <a:rPr lang="en-US" dirty="0"/>
              <a:t>Exam will consist of an MCQ part (theoretical questions about programming concepts).</a:t>
            </a:r>
          </a:p>
          <a:p>
            <a:r>
              <a:rPr lang="en-US" dirty="0"/>
              <a:t>And some coding activities.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72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0826-CAF8-4A81-A1CB-E549C9F4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5D3E-AB6C-4064-BCAC-9BD4C73E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Content will be all three weeks (from beginning until lists).</a:t>
            </a:r>
          </a:p>
          <a:p>
            <a:endParaRPr lang="en-US" dirty="0"/>
          </a:p>
          <a:p>
            <a:r>
              <a:rPr lang="en-US" dirty="0"/>
              <a:t>More details on the exam (format, duration, submission procedure, etc.) will be presented on W4S1.</a:t>
            </a:r>
          </a:p>
          <a:p>
            <a:r>
              <a:rPr lang="en-US" dirty="0"/>
              <a:t>Also emails, </a:t>
            </a:r>
            <a:r>
              <a:rPr lang="en-US" dirty="0" err="1"/>
              <a:t>edimension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W4S1 will not introduce any new concepts</a:t>
            </a:r>
            <a:r>
              <a:rPr lang="en-GB" dirty="0"/>
              <a:t>. Instead,</a:t>
            </a:r>
          </a:p>
          <a:p>
            <a:pPr lvl="1"/>
            <a:r>
              <a:rPr lang="en-GB" sz="2800" dirty="0"/>
              <a:t>Discuss the midterm details and mock test.</a:t>
            </a:r>
          </a:p>
          <a:p>
            <a:pPr lvl="1"/>
            <a:r>
              <a:rPr lang="en-GB" sz="2800" dirty="0"/>
              <a:t>Practice concepts such as testing, error management and debugging.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15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121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ILP 2020 – W3S3 Practice on for loops and lists</vt:lpstr>
      <vt:lpstr>Midterm</vt:lpstr>
      <vt:lpstr>Midterm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ILP 2020 – W1S1 Syllabus, eDimension, and key concepts of programming</dc:title>
  <dc:creator>Matthieu De Mari</dc:creator>
  <cp:lastModifiedBy>Matthieu DE MARI</cp:lastModifiedBy>
  <cp:revision>626</cp:revision>
  <dcterms:created xsi:type="dcterms:W3CDTF">2020-05-19T08:08:47Z</dcterms:created>
  <dcterms:modified xsi:type="dcterms:W3CDTF">2020-07-24T08:13:23Z</dcterms:modified>
</cp:coreProperties>
</file>