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6B26-EF9E-4F4B-AD29-24EF52396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208DA-BE57-464E-8D35-09DF70A9A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7B34-52DD-4C35-BFB2-6ACDE9D6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A519-3083-4D51-BB05-92F3694D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E2A5-F167-42AF-8968-944A2685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0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F14D-7F90-484F-8D6F-5E251A1B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16C7A-F469-4AE4-A4BB-6DD67930F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4240-F27E-442C-A504-C24C2D7C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9AEE-1057-48F1-A8A7-4D74E73D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C023-BCCF-43B2-9D3A-7FFD439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9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353D2-C96C-4907-8638-CAC765EDC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8B5F3-54E7-4AA8-9D2E-D36655DB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3775-9A9A-4670-B7CD-BE1FA975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2475-26E1-42CE-93D7-F653D4C6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843E-EBC9-492F-B3E8-D79FC31F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9906-E404-473E-9944-17E5A63C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DAB1-FF88-436C-BEEA-700019029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3D51-5AD6-42D3-AA90-090D5FE7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B684-8274-484A-B922-406240CA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1ADD-D59C-4872-B018-5CD66FC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9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F41B-AAF2-4B04-A35C-F4768A43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C010-2C44-46DD-9349-C3B5572D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AF18-311D-4888-B841-C65D43BE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119F-2C02-4BB2-BABE-2D3D6E1F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8D21-7DA6-437B-8CC1-E75E4252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4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9488-89D3-43CD-911C-6B9D89D9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C1F4-8643-406F-8DFC-53D57F4E3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101B1-521C-45D9-AD69-D945BF65C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1CD1-AB60-44F6-A81E-1FB9156D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3EBE9-BB75-4F82-B0EA-D8B289B9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302D7-F59E-4485-BCA6-D8A1BB44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0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D16-72D1-496F-8722-F685CADC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3ACE-F402-4DCE-9B8D-DD49C937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7573-F63F-458F-B41B-334C85E9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EA5BC-E190-4D8C-9673-B7BCF8F9D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F4B2C-BACF-4BD3-9565-C197E87AB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4FB7C-80D4-43FB-A0F4-D7D5BA59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14A2C-3DF2-4B2A-B766-8508273F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87978-43E0-4949-88AD-2C943D99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1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749C-15FF-48EC-B3E9-CBDB7DEA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FB1-C283-4B2A-BD3C-A6E8A994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8F142-A690-4F9C-BE47-A9EDFC3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85D70-431B-4656-82C6-ED0BA909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4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F7D0E-A8BD-4485-96D0-B5F2C3C4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F1B2D-77DD-4098-93E1-E5A26EA6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FB2E-8ABB-427A-AC98-984729BF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9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62EF-27BC-4F7F-9F21-5BE14150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85B0-7DA9-4EE5-B379-44A14AAE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7B48E-FBB9-4791-BDE1-7C85A6E6E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F79B-C02D-410A-9E78-0ABD988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E11B-15A8-423D-BB37-D7EBF68A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472DC-CC6B-40DA-B79D-9F496649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D903-E563-4CF5-B1E4-14C75BE7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65D7C-2292-405B-978C-B0FC5A8B2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15F42-6E71-4EA5-AB96-2B45328AD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6204-A5FA-47E0-BDB2-64A5C736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D4EAA-9C83-4A22-B411-6D3D9FCA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3E87-7D05-49FF-B3B9-7D1798F8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3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33072-4CFA-4820-9444-A8E04068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EF5D-921E-49AD-9CA9-563BEFCB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06839-EF0B-4778-A979-0D7CBA68F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78CD-2679-4014-A30F-99F82BD69BD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D98F-C9A5-408D-A2B5-CBFAFE746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1E41-82D4-4335-90ED-696E439B5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3E95-CD91-4CA9-B94F-9C417430F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49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OURmncPyJOU2yLA4ThncCv2-pJIhU4XD5F7_KA2WA7B68Rg/viewform?usp=sf_link" TargetMode="External"/><Relationship Id="rId2" Type="http://schemas.openxmlformats.org/officeDocument/2006/relationships/hyperlink" Target="https://docs.google.com/forms/d/e/1FAIpQLScq2MBgWDDqApsWhLeSwFoz7uZdxaT_5Cqaffs01CG5bYw6CA/viewform?usp=sf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5259-FB1D-46FD-93F2-659AC3CF9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SSP ILP 2020 Computing</a:t>
            </a:r>
            <a:br>
              <a:rPr lang="en-US" dirty="0"/>
            </a:br>
            <a:r>
              <a:rPr lang="en-US" dirty="0"/>
              <a:t>Midterm – Group 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46C0C-7D5E-4A57-B1E6-CFD215761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29</a:t>
            </a:r>
            <a:r>
              <a:rPr lang="en-US" baseline="30000" dirty="0"/>
              <a:t>th</a:t>
            </a:r>
            <a:r>
              <a:rPr lang="en-US" dirty="0"/>
              <a:t>, 4pm-6pm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B586-26DE-4731-8026-7CC5DE16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6A80-8273-4AC6-846C-43AF23B0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/>
          <a:lstStyle/>
          <a:p>
            <a:r>
              <a:rPr lang="en-US" b="1" dirty="0"/>
              <a:t>Start time: 4:05pm</a:t>
            </a:r>
          </a:p>
          <a:p>
            <a:r>
              <a:rPr lang="en-US" b="1" dirty="0"/>
              <a:t>End time: 6:15pm</a:t>
            </a:r>
          </a:p>
          <a:p>
            <a:r>
              <a:rPr lang="en-US" b="1" dirty="0"/>
              <a:t>Part 1: Theory MCQ</a:t>
            </a:r>
            <a:br>
              <a:rPr lang="en-US" dirty="0"/>
            </a:br>
            <a:r>
              <a:rPr lang="en-US" dirty="0"/>
              <a:t>To be submitted before </a:t>
            </a:r>
            <a:r>
              <a:rPr lang="en-US" b="1" dirty="0"/>
              <a:t>5:15pm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https://docs.google.com/forms/d/e/1FAIpQLScq2MBgWDDqApsWhLeSwFoz7uZdxaT_5Cqaffs01CG5bYw6CA/viewform?usp=sf_link</a:t>
            </a:r>
            <a:endParaRPr lang="en-US" dirty="0"/>
          </a:p>
          <a:p>
            <a:r>
              <a:rPr lang="en-US" b="1" dirty="0"/>
              <a:t>Part 2: Activities</a:t>
            </a:r>
            <a:br>
              <a:rPr lang="en-GB" dirty="0"/>
            </a:br>
            <a:r>
              <a:rPr lang="en-GB" dirty="0"/>
              <a:t>To be submitted before </a:t>
            </a:r>
            <a:r>
              <a:rPr lang="en-GB" b="1" dirty="0"/>
              <a:t>6:15pm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https://docs.google.com/forms/d/e/1FAIpQLSdOURmncPyJOU2yLA4ThncCv2-pJIhU4XD5F7_KA2WA7B68Rg/viewform?usp=sf_link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C9A2F-6E19-4FE9-A2D5-C25FA287B17C}"/>
              </a:ext>
            </a:extLst>
          </p:cNvPr>
          <p:cNvSpPr txBox="1"/>
          <p:nvPr/>
        </p:nvSpPr>
        <p:spPr>
          <a:xfrm>
            <a:off x="5978769" y="197971"/>
            <a:ext cx="6041292" cy="17543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Typos:</a:t>
            </a:r>
          </a:p>
          <a:p>
            <a:pPr marL="457200" indent="-457200">
              <a:buFontTx/>
              <a:buChar char="-"/>
            </a:pPr>
            <a:r>
              <a:rPr lang="en-GB" sz="2000" b="1" dirty="0">
                <a:solidFill>
                  <a:srgbClr val="FF0000"/>
                </a:solidFill>
              </a:rPr>
              <a:t>Test cases in Activity 4 use the </a:t>
            </a:r>
            <a:r>
              <a:rPr lang="en-GB" sz="2000" b="1" dirty="0" err="1">
                <a:solidFill>
                  <a:srgbClr val="FF0000"/>
                </a:solidFill>
              </a:rPr>
              <a:t>find_if_triple</a:t>
            </a:r>
            <a:r>
              <a:rPr lang="en-GB" sz="2000" b="1" dirty="0">
                <a:solidFill>
                  <a:srgbClr val="FF0000"/>
                </a:solidFill>
              </a:rPr>
              <a:t> function name instead of </a:t>
            </a:r>
            <a:r>
              <a:rPr lang="en-GB" sz="2000" b="1" dirty="0" err="1">
                <a:solidFill>
                  <a:srgbClr val="FF0000"/>
                </a:solidFill>
              </a:rPr>
              <a:t>find_if_triplet</a:t>
            </a:r>
            <a:r>
              <a:rPr lang="en-GB" sz="2000" b="1" dirty="0">
                <a:solidFill>
                  <a:srgbClr val="FF0000"/>
                </a:solidFill>
              </a:rPr>
              <a:t>. Change the function names inside the test cases to </a:t>
            </a:r>
            <a:r>
              <a:rPr lang="en-GB" sz="2000" b="1" dirty="0" err="1">
                <a:solidFill>
                  <a:srgbClr val="FF0000"/>
                </a:solidFill>
              </a:rPr>
              <a:t>find_if_triplet</a:t>
            </a:r>
            <a:r>
              <a:rPr lang="en-GB" sz="2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53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SSP ILP 2020 Computing Midterm – Group A</vt:lpstr>
      <vt:lpstr>Midterm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– Group A</dc:title>
  <dc:creator>Matthieu DE MARI</dc:creator>
  <cp:lastModifiedBy>Matthieu DE MARI</cp:lastModifiedBy>
  <cp:revision>12</cp:revision>
  <dcterms:created xsi:type="dcterms:W3CDTF">2020-07-28T02:58:22Z</dcterms:created>
  <dcterms:modified xsi:type="dcterms:W3CDTF">2020-07-29T10:35:23Z</dcterms:modified>
</cp:coreProperties>
</file>