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377" r:id="rId2"/>
    <p:sldId id="273" r:id="rId3"/>
    <p:sldId id="272" r:id="rId4"/>
    <p:sldId id="274" r:id="rId5"/>
    <p:sldId id="380" r:id="rId6"/>
    <p:sldId id="378" r:id="rId7"/>
    <p:sldId id="385" r:id="rId8"/>
    <p:sldId id="382" r:id="rId9"/>
    <p:sldId id="391" r:id="rId10"/>
    <p:sldId id="399" r:id="rId11"/>
    <p:sldId id="398" r:id="rId12"/>
    <p:sldId id="400" r:id="rId13"/>
    <p:sldId id="386" r:id="rId14"/>
    <p:sldId id="389" r:id="rId15"/>
    <p:sldId id="387" r:id="rId16"/>
    <p:sldId id="390" r:id="rId17"/>
    <p:sldId id="392" r:id="rId18"/>
    <p:sldId id="427" r:id="rId19"/>
    <p:sldId id="409" r:id="rId20"/>
    <p:sldId id="384" r:id="rId21"/>
    <p:sldId id="393" r:id="rId22"/>
    <p:sldId id="394" r:id="rId23"/>
    <p:sldId id="395" r:id="rId24"/>
    <p:sldId id="397" r:id="rId25"/>
    <p:sldId id="401" r:id="rId26"/>
    <p:sldId id="403" r:id="rId27"/>
    <p:sldId id="402" r:id="rId28"/>
    <p:sldId id="404" r:id="rId29"/>
    <p:sldId id="383" r:id="rId30"/>
    <p:sldId id="405" r:id="rId31"/>
    <p:sldId id="406" r:id="rId32"/>
    <p:sldId id="407" r:id="rId33"/>
    <p:sldId id="408" r:id="rId34"/>
    <p:sldId id="381" r:id="rId35"/>
    <p:sldId id="412" r:id="rId36"/>
    <p:sldId id="418" r:id="rId37"/>
    <p:sldId id="419" r:id="rId38"/>
    <p:sldId id="417" r:id="rId39"/>
    <p:sldId id="411" r:id="rId40"/>
    <p:sldId id="410" r:id="rId41"/>
    <p:sldId id="379" r:id="rId42"/>
    <p:sldId id="414" r:id="rId43"/>
    <p:sldId id="416" r:id="rId44"/>
    <p:sldId id="413" r:id="rId45"/>
    <p:sldId id="415" r:id="rId46"/>
    <p:sldId id="420" r:id="rId47"/>
    <p:sldId id="303" r:id="rId48"/>
    <p:sldId id="421" r:id="rId49"/>
    <p:sldId id="425" r:id="rId50"/>
    <p:sldId id="426" r:id="rId51"/>
    <p:sldId id="423" r:id="rId52"/>
    <p:sldId id="424" r:id="rId53"/>
    <p:sldId id="428" r:id="rId54"/>
    <p:sldId id="429" r:id="rId55"/>
    <p:sldId id="430" r:id="rId56"/>
    <p:sldId id="432" r:id="rId57"/>
    <p:sldId id="431" r:id="rId58"/>
    <p:sldId id="433" r:id="rId59"/>
    <p:sldId id="434" r:id="rId60"/>
    <p:sldId id="435" r:id="rId61"/>
    <p:sldId id="436" r:id="rId62"/>
    <p:sldId id="437" r:id="rId63"/>
    <p:sldId id="314"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B78B9027-D5BB-40A0-9AF0-3B950F71C46E}">
          <p14:sldIdLst>
            <p14:sldId id="377"/>
          </p14:sldIdLst>
        </p14:section>
        <p14:section name="Architecture of a Compiler" id="{F5F49C30-7F10-48A5-BC31-410E9AB375B4}">
          <p14:sldIdLst>
            <p14:sldId id="273"/>
            <p14:sldId id="272"/>
            <p14:sldId id="274"/>
          </p14:sldIdLst>
        </p14:section>
        <p14:section name="Middle-end Tasks" id="{B1FEAD9D-6D0F-4C6B-AFA8-C066C3E04156}">
          <p14:sldIdLst>
            <p14:sldId id="380"/>
          </p14:sldIdLst>
        </p14:section>
        <p14:section name="About intermediate code generation" id="{B21EC9C9-5C52-4760-AEDE-B9AF041B0CDE}">
          <p14:sldIdLst>
            <p14:sldId id="378"/>
            <p14:sldId id="385"/>
          </p14:sldIdLst>
        </p14:section>
        <p14:section name="About code optimization" id="{CA9DB981-5C3D-4870-82E4-A79699868246}">
          <p14:sldIdLst>
            <p14:sldId id="382"/>
            <p14:sldId id="391"/>
            <p14:sldId id="399"/>
            <p14:sldId id="398"/>
            <p14:sldId id="400"/>
            <p14:sldId id="386"/>
            <p14:sldId id="389"/>
            <p14:sldId id="387"/>
            <p14:sldId id="390"/>
            <p14:sldId id="392"/>
            <p14:sldId id="427"/>
            <p14:sldId id="409"/>
          </p14:sldIdLst>
        </p14:section>
        <p14:section name="Intermediate code representations" id="{79E8CF5B-480F-4948-B4F5-B8588F63D1A6}">
          <p14:sldIdLst>
            <p14:sldId id="384"/>
            <p14:sldId id="393"/>
            <p14:sldId id="394"/>
            <p14:sldId id="395"/>
            <p14:sldId id="397"/>
            <p14:sldId id="401"/>
            <p14:sldId id="403"/>
            <p14:sldId id="402"/>
            <p14:sldId id="404"/>
          </p14:sldIdLst>
        </p14:section>
        <p14:section name="About data-flow analysis" id="{2C9D37A0-8FF1-4861-B583-1A9B30D8DAF1}">
          <p14:sldIdLst>
            <p14:sldId id="383"/>
            <p14:sldId id="405"/>
            <p14:sldId id="406"/>
            <p14:sldId id="407"/>
            <p14:sldId id="408"/>
          </p14:sldIdLst>
        </p14:section>
        <p14:section name="Back-end Tasks" id="{C025194C-131B-40E5-A95F-2CB34B447951}">
          <p14:sldIdLst>
            <p14:sldId id="381"/>
          </p14:sldIdLst>
        </p14:section>
        <p14:section name="Instruction Selection and Ordering" id="{E90FA569-8CDD-43E7-B43D-CFB077C9112E}">
          <p14:sldIdLst>
            <p14:sldId id="412"/>
            <p14:sldId id="418"/>
            <p14:sldId id="419"/>
            <p14:sldId id="417"/>
            <p14:sldId id="411"/>
          </p14:sldIdLst>
        </p14:section>
        <p14:section name="Register allocation" id="{84053823-8ED6-46A1-B874-C3F468A04F87}">
          <p14:sldIdLst>
            <p14:sldId id="410"/>
          </p14:sldIdLst>
        </p14:section>
        <p14:section name="About code generation" id="{55A575FA-9AEE-4BC8-992C-EDCE4F460B50}">
          <p14:sldIdLst>
            <p14:sldId id="379"/>
            <p14:sldId id="414"/>
            <p14:sldId id="416"/>
            <p14:sldId id="413"/>
            <p14:sldId id="415"/>
          </p14:sldIdLst>
        </p14:section>
        <p14:section name="Conclusion for Today" id="{441B1739-15E6-48AB-85CE-198E61C4CCF5}">
          <p14:sldIdLst>
            <p14:sldId id="420"/>
            <p14:sldId id="303"/>
            <p14:sldId id="421"/>
            <p14:sldId id="425"/>
            <p14:sldId id="426"/>
            <p14:sldId id="423"/>
            <p14:sldId id="424"/>
            <p14:sldId id="428"/>
            <p14:sldId id="429"/>
            <p14:sldId id="430"/>
            <p14:sldId id="432"/>
            <p14:sldId id="431"/>
            <p14:sldId id="433"/>
            <p14:sldId id="434"/>
            <p14:sldId id="435"/>
            <p14:sldId id="436"/>
            <p14:sldId id="437"/>
          </p14:sldIdLst>
        </p14:section>
        <p14:section name="References and Extras" id="{DF6FDAA2-A1CF-4849-8DEF-FCDB0F65EC71}">
          <p14:sldIdLst>
            <p14:sldId id="314"/>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BB37E7B-2C63-881E-D1CD-0B80C5165243}" name="Matthieu DE MARI" initials="MDM" userId="15f9bd7465eafad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25C175-47A3-4BC7-8EFD-372D97A42A64}" v="423" dt="2023-03-14T09:15:39.3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71"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8/10/relationships/authors" Targe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2E25C175-47A3-4BC7-8EFD-372D97A42A64}"/>
    <pc:docChg chg="undo custSel addSld delSld modSld sldOrd addSection delSection modSection">
      <pc:chgData name="Matthieu De Mari" userId="dfb708c9-d8dc-439f-9a3b-c772bf4a311c" providerId="ADAL" clId="{2E25C175-47A3-4BC7-8EFD-372D97A42A64}" dt="2023-03-14T09:19:07.470" v="7594" actId="20577"/>
      <pc:docMkLst>
        <pc:docMk/>
      </pc:docMkLst>
      <pc:sldChg chg="del">
        <pc:chgData name="Matthieu De Mari" userId="dfb708c9-d8dc-439f-9a3b-c772bf4a311c" providerId="ADAL" clId="{2E25C175-47A3-4BC7-8EFD-372D97A42A64}" dt="2023-03-07T06:12:37.449" v="3" actId="47"/>
        <pc:sldMkLst>
          <pc:docMk/>
          <pc:sldMk cId="3239548726" sldId="257"/>
        </pc:sldMkLst>
      </pc:sldChg>
      <pc:sldChg chg="del">
        <pc:chgData name="Matthieu De Mari" userId="dfb708c9-d8dc-439f-9a3b-c772bf4a311c" providerId="ADAL" clId="{2E25C175-47A3-4BC7-8EFD-372D97A42A64}" dt="2023-03-07T06:13:07.499" v="6" actId="47"/>
        <pc:sldMkLst>
          <pc:docMk/>
          <pc:sldMk cId="1495819743" sldId="258"/>
        </pc:sldMkLst>
      </pc:sldChg>
      <pc:sldChg chg="del">
        <pc:chgData name="Matthieu De Mari" userId="dfb708c9-d8dc-439f-9a3b-c772bf4a311c" providerId="ADAL" clId="{2E25C175-47A3-4BC7-8EFD-372D97A42A64}" dt="2023-03-07T06:12:37.449" v="3" actId="47"/>
        <pc:sldMkLst>
          <pc:docMk/>
          <pc:sldMk cId="609186567" sldId="259"/>
        </pc:sldMkLst>
      </pc:sldChg>
      <pc:sldChg chg="del">
        <pc:chgData name="Matthieu De Mari" userId="dfb708c9-d8dc-439f-9a3b-c772bf4a311c" providerId="ADAL" clId="{2E25C175-47A3-4BC7-8EFD-372D97A42A64}" dt="2023-03-07T06:12:37.449" v="3" actId="47"/>
        <pc:sldMkLst>
          <pc:docMk/>
          <pc:sldMk cId="1812694891" sldId="260"/>
        </pc:sldMkLst>
      </pc:sldChg>
      <pc:sldChg chg="del">
        <pc:chgData name="Matthieu De Mari" userId="dfb708c9-d8dc-439f-9a3b-c772bf4a311c" providerId="ADAL" clId="{2E25C175-47A3-4BC7-8EFD-372D97A42A64}" dt="2023-03-07T06:12:37.449" v="3" actId="47"/>
        <pc:sldMkLst>
          <pc:docMk/>
          <pc:sldMk cId="2172647381" sldId="261"/>
        </pc:sldMkLst>
      </pc:sldChg>
      <pc:sldChg chg="del">
        <pc:chgData name="Matthieu De Mari" userId="dfb708c9-d8dc-439f-9a3b-c772bf4a311c" providerId="ADAL" clId="{2E25C175-47A3-4BC7-8EFD-372D97A42A64}" dt="2023-03-07T06:12:37.449" v="3" actId="47"/>
        <pc:sldMkLst>
          <pc:docMk/>
          <pc:sldMk cId="3166947328" sldId="262"/>
        </pc:sldMkLst>
      </pc:sldChg>
      <pc:sldChg chg="del">
        <pc:chgData name="Matthieu De Mari" userId="dfb708c9-d8dc-439f-9a3b-c772bf4a311c" providerId="ADAL" clId="{2E25C175-47A3-4BC7-8EFD-372D97A42A64}" dt="2023-03-07T06:12:41.881" v="4" actId="47"/>
        <pc:sldMkLst>
          <pc:docMk/>
          <pc:sldMk cId="2723458640" sldId="263"/>
        </pc:sldMkLst>
      </pc:sldChg>
      <pc:sldChg chg="del">
        <pc:chgData name="Matthieu De Mari" userId="dfb708c9-d8dc-439f-9a3b-c772bf4a311c" providerId="ADAL" clId="{2E25C175-47A3-4BC7-8EFD-372D97A42A64}" dt="2023-03-07T06:12:37.449" v="3" actId="47"/>
        <pc:sldMkLst>
          <pc:docMk/>
          <pc:sldMk cId="649892368" sldId="264"/>
        </pc:sldMkLst>
      </pc:sldChg>
      <pc:sldChg chg="del">
        <pc:chgData name="Matthieu De Mari" userId="dfb708c9-d8dc-439f-9a3b-c772bf4a311c" providerId="ADAL" clId="{2E25C175-47A3-4BC7-8EFD-372D97A42A64}" dt="2023-03-07T06:12:41.881" v="4" actId="47"/>
        <pc:sldMkLst>
          <pc:docMk/>
          <pc:sldMk cId="4127898596" sldId="265"/>
        </pc:sldMkLst>
      </pc:sldChg>
      <pc:sldChg chg="del">
        <pc:chgData name="Matthieu De Mari" userId="dfb708c9-d8dc-439f-9a3b-c772bf4a311c" providerId="ADAL" clId="{2E25C175-47A3-4BC7-8EFD-372D97A42A64}" dt="2023-03-07T06:12:41.881" v="4" actId="47"/>
        <pc:sldMkLst>
          <pc:docMk/>
          <pc:sldMk cId="256269341" sldId="266"/>
        </pc:sldMkLst>
      </pc:sldChg>
      <pc:sldChg chg="del">
        <pc:chgData name="Matthieu De Mari" userId="dfb708c9-d8dc-439f-9a3b-c772bf4a311c" providerId="ADAL" clId="{2E25C175-47A3-4BC7-8EFD-372D97A42A64}" dt="2023-03-07T06:12:44.957" v="5" actId="47"/>
        <pc:sldMkLst>
          <pc:docMk/>
          <pc:sldMk cId="2566504203" sldId="267"/>
        </pc:sldMkLst>
      </pc:sldChg>
      <pc:sldChg chg="del">
        <pc:chgData name="Matthieu De Mari" userId="dfb708c9-d8dc-439f-9a3b-c772bf4a311c" providerId="ADAL" clId="{2E25C175-47A3-4BC7-8EFD-372D97A42A64}" dt="2023-03-07T06:12:37.449" v="3" actId="47"/>
        <pc:sldMkLst>
          <pc:docMk/>
          <pc:sldMk cId="1205920737" sldId="268"/>
        </pc:sldMkLst>
      </pc:sldChg>
      <pc:sldChg chg="del">
        <pc:chgData name="Matthieu De Mari" userId="dfb708c9-d8dc-439f-9a3b-c772bf4a311c" providerId="ADAL" clId="{2E25C175-47A3-4BC7-8EFD-372D97A42A64}" dt="2023-03-07T06:12:44.957" v="5" actId="47"/>
        <pc:sldMkLst>
          <pc:docMk/>
          <pc:sldMk cId="4188287311" sldId="269"/>
        </pc:sldMkLst>
      </pc:sldChg>
      <pc:sldChg chg="del">
        <pc:chgData name="Matthieu De Mari" userId="dfb708c9-d8dc-439f-9a3b-c772bf4a311c" providerId="ADAL" clId="{2E25C175-47A3-4BC7-8EFD-372D97A42A64}" dt="2023-03-07T06:12:41.881" v="4" actId="47"/>
        <pc:sldMkLst>
          <pc:docMk/>
          <pc:sldMk cId="997896339" sldId="270"/>
        </pc:sldMkLst>
      </pc:sldChg>
      <pc:sldChg chg="del">
        <pc:chgData name="Matthieu De Mari" userId="dfb708c9-d8dc-439f-9a3b-c772bf4a311c" providerId="ADAL" clId="{2E25C175-47A3-4BC7-8EFD-372D97A42A64}" dt="2023-03-07T06:12:41.881" v="4" actId="47"/>
        <pc:sldMkLst>
          <pc:docMk/>
          <pc:sldMk cId="961845771" sldId="271"/>
        </pc:sldMkLst>
      </pc:sldChg>
      <pc:sldChg chg="modSp add del mod ord">
        <pc:chgData name="Matthieu De Mari" userId="dfb708c9-d8dc-439f-9a3b-c772bf4a311c" providerId="ADAL" clId="{2E25C175-47A3-4BC7-8EFD-372D97A42A64}" dt="2023-03-07T06:35:53.661" v="220"/>
        <pc:sldMkLst>
          <pc:docMk/>
          <pc:sldMk cId="1813455260" sldId="274"/>
        </pc:sldMkLst>
        <pc:spChg chg="mod">
          <ac:chgData name="Matthieu De Mari" userId="dfb708c9-d8dc-439f-9a3b-c772bf4a311c" providerId="ADAL" clId="{2E25C175-47A3-4BC7-8EFD-372D97A42A64}" dt="2023-03-07T06:35:53.661" v="220"/>
          <ac:spMkLst>
            <pc:docMk/>
            <pc:sldMk cId="1813455260" sldId="274"/>
            <ac:spMk id="5" creationId="{2B13EA12-F42E-A14F-570D-C7B3FB0BA678}"/>
          </ac:spMkLst>
        </pc:spChg>
      </pc:sldChg>
      <pc:sldChg chg="del">
        <pc:chgData name="Matthieu De Mari" userId="dfb708c9-d8dc-439f-9a3b-c772bf4a311c" providerId="ADAL" clId="{2E25C175-47A3-4BC7-8EFD-372D97A42A64}" dt="2023-03-07T06:13:16.183" v="8" actId="47"/>
        <pc:sldMkLst>
          <pc:docMk/>
          <pc:sldMk cId="144954399" sldId="275"/>
        </pc:sldMkLst>
      </pc:sldChg>
      <pc:sldChg chg="del">
        <pc:chgData name="Matthieu De Mari" userId="dfb708c9-d8dc-439f-9a3b-c772bf4a311c" providerId="ADAL" clId="{2E25C175-47A3-4BC7-8EFD-372D97A42A64}" dt="2023-03-07T06:13:17.350" v="9" actId="47"/>
        <pc:sldMkLst>
          <pc:docMk/>
          <pc:sldMk cId="4217769597" sldId="276"/>
        </pc:sldMkLst>
      </pc:sldChg>
      <pc:sldChg chg="del">
        <pc:chgData name="Matthieu De Mari" userId="dfb708c9-d8dc-439f-9a3b-c772bf4a311c" providerId="ADAL" clId="{2E25C175-47A3-4BC7-8EFD-372D97A42A64}" dt="2023-03-07T06:13:18.262" v="10" actId="47"/>
        <pc:sldMkLst>
          <pc:docMk/>
          <pc:sldMk cId="1233188664" sldId="277"/>
        </pc:sldMkLst>
      </pc:sldChg>
      <pc:sldChg chg="del">
        <pc:chgData name="Matthieu De Mari" userId="dfb708c9-d8dc-439f-9a3b-c772bf4a311c" providerId="ADAL" clId="{2E25C175-47A3-4BC7-8EFD-372D97A42A64}" dt="2023-03-07T06:13:16.183" v="8" actId="47"/>
        <pc:sldMkLst>
          <pc:docMk/>
          <pc:sldMk cId="885607022" sldId="278"/>
        </pc:sldMkLst>
      </pc:sldChg>
      <pc:sldChg chg="del">
        <pc:chgData name="Matthieu De Mari" userId="dfb708c9-d8dc-439f-9a3b-c772bf4a311c" providerId="ADAL" clId="{2E25C175-47A3-4BC7-8EFD-372D97A42A64}" dt="2023-03-07T06:13:16.183" v="8" actId="47"/>
        <pc:sldMkLst>
          <pc:docMk/>
          <pc:sldMk cId="3941141626" sldId="279"/>
        </pc:sldMkLst>
      </pc:sldChg>
      <pc:sldChg chg="del">
        <pc:chgData name="Matthieu De Mari" userId="dfb708c9-d8dc-439f-9a3b-c772bf4a311c" providerId="ADAL" clId="{2E25C175-47A3-4BC7-8EFD-372D97A42A64}" dt="2023-03-07T06:13:16.183" v="8" actId="47"/>
        <pc:sldMkLst>
          <pc:docMk/>
          <pc:sldMk cId="2409304258" sldId="280"/>
        </pc:sldMkLst>
      </pc:sldChg>
      <pc:sldChg chg="del">
        <pc:chgData name="Matthieu De Mari" userId="dfb708c9-d8dc-439f-9a3b-c772bf4a311c" providerId="ADAL" clId="{2E25C175-47A3-4BC7-8EFD-372D97A42A64}" dt="2023-03-07T06:13:16.183" v="8" actId="47"/>
        <pc:sldMkLst>
          <pc:docMk/>
          <pc:sldMk cId="2949375831" sldId="281"/>
        </pc:sldMkLst>
      </pc:sldChg>
      <pc:sldChg chg="del">
        <pc:chgData name="Matthieu De Mari" userId="dfb708c9-d8dc-439f-9a3b-c772bf4a311c" providerId="ADAL" clId="{2E25C175-47A3-4BC7-8EFD-372D97A42A64}" dt="2023-03-07T06:13:16.183" v="8" actId="47"/>
        <pc:sldMkLst>
          <pc:docMk/>
          <pc:sldMk cId="2432782764" sldId="282"/>
        </pc:sldMkLst>
      </pc:sldChg>
      <pc:sldChg chg="del">
        <pc:chgData name="Matthieu De Mari" userId="dfb708c9-d8dc-439f-9a3b-c772bf4a311c" providerId="ADAL" clId="{2E25C175-47A3-4BC7-8EFD-372D97A42A64}" dt="2023-03-07T06:13:16.183" v="8" actId="47"/>
        <pc:sldMkLst>
          <pc:docMk/>
          <pc:sldMk cId="3869391851" sldId="284"/>
        </pc:sldMkLst>
      </pc:sldChg>
      <pc:sldChg chg="del">
        <pc:chgData name="Matthieu De Mari" userId="dfb708c9-d8dc-439f-9a3b-c772bf4a311c" providerId="ADAL" clId="{2E25C175-47A3-4BC7-8EFD-372D97A42A64}" dt="2023-03-07T06:13:16.183" v="8" actId="47"/>
        <pc:sldMkLst>
          <pc:docMk/>
          <pc:sldMk cId="1567445271" sldId="285"/>
        </pc:sldMkLst>
      </pc:sldChg>
      <pc:sldChg chg="del">
        <pc:chgData name="Matthieu De Mari" userId="dfb708c9-d8dc-439f-9a3b-c772bf4a311c" providerId="ADAL" clId="{2E25C175-47A3-4BC7-8EFD-372D97A42A64}" dt="2023-03-07T06:13:17.350" v="9" actId="47"/>
        <pc:sldMkLst>
          <pc:docMk/>
          <pc:sldMk cId="2870852187" sldId="287"/>
        </pc:sldMkLst>
      </pc:sldChg>
      <pc:sldChg chg="del">
        <pc:chgData name="Matthieu De Mari" userId="dfb708c9-d8dc-439f-9a3b-c772bf4a311c" providerId="ADAL" clId="{2E25C175-47A3-4BC7-8EFD-372D97A42A64}" dt="2023-03-07T06:13:17.350" v="9" actId="47"/>
        <pc:sldMkLst>
          <pc:docMk/>
          <pc:sldMk cId="3486387661" sldId="288"/>
        </pc:sldMkLst>
      </pc:sldChg>
      <pc:sldChg chg="del">
        <pc:chgData name="Matthieu De Mari" userId="dfb708c9-d8dc-439f-9a3b-c772bf4a311c" providerId="ADAL" clId="{2E25C175-47A3-4BC7-8EFD-372D97A42A64}" dt="2023-03-07T06:13:17.350" v="9" actId="47"/>
        <pc:sldMkLst>
          <pc:docMk/>
          <pc:sldMk cId="2118681498" sldId="289"/>
        </pc:sldMkLst>
      </pc:sldChg>
      <pc:sldChg chg="del">
        <pc:chgData name="Matthieu De Mari" userId="dfb708c9-d8dc-439f-9a3b-c772bf4a311c" providerId="ADAL" clId="{2E25C175-47A3-4BC7-8EFD-372D97A42A64}" dt="2023-03-07T06:13:17.350" v="9" actId="47"/>
        <pc:sldMkLst>
          <pc:docMk/>
          <pc:sldMk cId="2562857934" sldId="290"/>
        </pc:sldMkLst>
      </pc:sldChg>
      <pc:sldChg chg="del">
        <pc:chgData name="Matthieu De Mari" userId="dfb708c9-d8dc-439f-9a3b-c772bf4a311c" providerId="ADAL" clId="{2E25C175-47A3-4BC7-8EFD-372D97A42A64}" dt="2023-03-07T06:13:17.350" v="9" actId="47"/>
        <pc:sldMkLst>
          <pc:docMk/>
          <pc:sldMk cId="3292482358" sldId="291"/>
        </pc:sldMkLst>
      </pc:sldChg>
      <pc:sldChg chg="del">
        <pc:chgData name="Matthieu De Mari" userId="dfb708c9-d8dc-439f-9a3b-c772bf4a311c" providerId="ADAL" clId="{2E25C175-47A3-4BC7-8EFD-372D97A42A64}" dt="2023-03-07T06:13:17.350" v="9" actId="47"/>
        <pc:sldMkLst>
          <pc:docMk/>
          <pc:sldMk cId="3520355124" sldId="292"/>
        </pc:sldMkLst>
      </pc:sldChg>
      <pc:sldChg chg="del">
        <pc:chgData name="Matthieu De Mari" userId="dfb708c9-d8dc-439f-9a3b-c772bf4a311c" providerId="ADAL" clId="{2E25C175-47A3-4BC7-8EFD-372D97A42A64}" dt="2023-03-07T06:13:17.350" v="9" actId="47"/>
        <pc:sldMkLst>
          <pc:docMk/>
          <pc:sldMk cId="3046349634" sldId="293"/>
        </pc:sldMkLst>
      </pc:sldChg>
      <pc:sldChg chg="del">
        <pc:chgData name="Matthieu De Mari" userId="dfb708c9-d8dc-439f-9a3b-c772bf4a311c" providerId="ADAL" clId="{2E25C175-47A3-4BC7-8EFD-372D97A42A64}" dt="2023-03-07T06:13:17.350" v="9" actId="47"/>
        <pc:sldMkLst>
          <pc:docMk/>
          <pc:sldMk cId="427136966" sldId="294"/>
        </pc:sldMkLst>
      </pc:sldChg>
      <pc:sldChg chg="del">
        <pc:chgData name="Matthieu De Mari" userId="dfb708c9-d8dc-439f-9a3b-c772bf4a311c" providerId="ADAL" clId="{2E25C175-47A3-4BC7-8EFD-372D97A42A64}" dt="2023-03-07T06:13:18.262" v="10" actId="47"/>
        <pc:sldMkLst>
          <pc:docMk/>
          <pc:sldMk cId="323951598" sldId="295"/>
        </pc:sldMkLst>
      </pc:sldChg>
      <pc:sldChg chg="del">
        <pc:chgData name="Matthieu De Mari" userId="dfb708c9-d8dc-439f-9a3b-c772bf4a311c" providerId="ADAL" clId="{2E25C175-47A3-4BC7-8EFD-372D97A42A64}" dt="2023-03-07T06:13:18.262" v="10" actId="47"/>
        <pc:sldMkLst>
          <pc:docMk/>
          <pc:sldMk cId="1855779909" sldId="296"/>
        </pc:sldMkLst>
      </pc:sldChg>
      <pc:sldChg chg="del">
        <pc:chgData name="Matthieu De Mari" userId="dfb708c9-d8dc-439f-9a3b-c772bf4a311c" providerId="ADAL" clId="{2E25C175-47A3-4BC7-8EFD-372D97A42A64}" dt="2023-03-07T06:13:18.262" v="10" actId="47"/>
        <pc:sldMkLst>
          <pc:docMk/>
          <pc:sldMk cId="1514077654" sldId="297"/>
        </pc:sldMkLst>
      </pc:sldChg>
      <pc:sldChg chg="del">
        <pc:chgData name="Matthieu De Mari" userId="dfb708c9-d8dc-439f-9a3b-c772bf4a311c" providerId="ADAL" clId="{2E25C175-47A3-4BC7-8EFD-372D97A42A64}" dt="2023-03-07T06:13:18.262" v="10" actId="47"/>
        <pc:sldMkLst>
          <pc:docMk/>
          <pc:sldMk cId="2514894683" sldId="298"/>
        </pc:sldMkLst>
      </pc:sldChg>
      <pc:sldChg chg="del">
        <pc:chgData name="Matthieu De Mari" userId="dfb708c9-d8dc-439f-9a3b-c772bf4a311c" providerId="ADAL" clId="{2E25C175-47A3-4BC7-8EFD-372D97A42A64}" dt="2023-03-07T06:13:18.262" v="10" actId="47"/>
        <pc:sldMkLst>
          <pc:docMk/>
          <pc:sldMk cId="1452574487" sldId="299"/>
        </pc:sldMkLst>
      </pc:sldChg>
      <pc:sldChg chg="del">
        <pc:chgData name="Matthieu De Mari" userId="dfb708c9-d8dc-439f-9a3b-c772bf4a311c" providerId="ADAL" clId="{2E25C175-47A3-4BC7-8EFD-372D97A42A64}" dt="2023-03-07T06:13:18.262" v="10" actId="47"/>
        <pc:sldMkLst>
          <pc:docMk/>
          <pc:sldMk cId="1699114457" sldId="300"/>
        </pc:sldMkLst>
      </pc:sldChg>
      <pc:sldChg chg="del">
        <pc:chgData name="Matthieu De Mari" userId="dfb708c9-d8dc-439f-9a3b-c772bf4a311c" providerId="ADAL" clId="{2E25C175-47A3-4BC7-8EFD-372D97A42A64}" dt="2023-03-07T06:13:18.262" v="10" actId="47"/>
        <pc:sldMkLst>
          <pc:docMk/>
          <pc:sldMk cId="1276239023" sldId="301"/>
        </pc:sldMkLst>
      </pc:sldChg>
      <pc:sldChg chg="del">
        <pc:chgData name="Matthieu De Mari" userId="dfb708c9-d8dc-439f-9a3b-c772bf4a311c" providerId="ADAL" clId="{2E25C175-47A3-4BC7-8EFD-372D97A42A64}" dt="2023-03-07T06:13:18.262" v="10" actId="47"/>
        <pc:sldMkLst>
          <pc:docMk/>
          <pc:sldMk cId="3968924669" sldId="302"/>
        </pc:sldMkLst>
      </pc:sldChg>
      <pc:sldChg chg="modSp add del mod">
        <pc:chgData name="Matthieu De Mari" userId="dfb708c9-d8dc-439f-9a3b-c772bf4a311c" providerId="ADAL" clId="{2E25C175-47A3-4BC7-8EFD-372D97A42A64}" dt="2023-03-14T09:16:18.336" v="7517" actId="20577"/>
        <pc:sldMkLst>
          <pc:docMk/>
          <pc:sldMk cId="4232115997" sldId="303"/>
        </pc:sldMkLst>
        <pc:spChg chg="mod">
          <ac:chgData name="Matthieu De Mari" userId="dfb708c9-d8dc-439f-9a3b-c772bf4a311c" providerId="ADAL" clId="{2E25C175-47A3-4BC7-8EFD-372D97A42A64}" dt="2023-03-14T09:16:18.336" v="7517" actId="20577"/>
          <ac:spMkLst>
            <pc:docMk/>
            <pc:sldMk cId="4232115997" sldId="303"/>
            <ac:spMk id="3" creationId="{60ECB68E-5BF7-D3CC-11B5-DA1468BBE623}"/>
          </ac:spMkLst>
        </pc:spChg>
      </pc:sldChg>
      <pc:sldChg chg="del">
        <pc:chgData name="Matthieu De Mari" userId="dfb708c9-d8dc-439f-9a3b-c772bf4a311c" providerId="ADAL" clId="{2E25C175-47A3-4BC7-8EFD-372D97A42A64}" dt="2023-03-07T06:13:22.745" v="11" actId="47"/>
        <pc:sldMkLst>
          <pc:docMk/>
          <pc:sldMk cId="354883896" sldId="304"/>
        </pc:sldMkLst>
      </pc:sldChg>
      <pc:sldChg chg="del">
        <pc:chgData name="Matthieu De Mari" userId="dfb708c9-d8dc-439f-9a3b-c772bf4a311c" providerId="ADAL" clId="{2E25C175-47A3-4BC7-8EFD-372D97A42A64}" dt="2023-03-07T06:13:22.745" v="11" actId="47"/>
        <pc:sldMkLst>
          <pc:docMk/>
          <pc:sldMk cId="4099824996" sldId="305"/>
        </pc:sldMkLst>
      </pc:sldChg>
      <pc:sldChg chg="del">
        <pc:chgData name="Matthieu De Mari" userId="dfb708c9-d8dc-439f-9a3b-c772bf4a311c" providerId="ADAL" clId="{2E25C175-47A3-4BC7-8EFD-372D97A42A64}" dt="2023-03-07T06:13:22.745" v="11" actId="47"/>
        <pc:sldMkLst>
          <pc:docMk/>
          <pc:sldMk cId="4051912021" sldId="306"/>
        </pc:sldMkLst>
      </pc:sldChg>
      <pc:sldChg chg="del">
        <pc:chgData name="Matthieu De Mari" userId="dfb708c9-d8dc-439f-9a3b-c772bf4a311c" providerId="ADAL" clId="{2E25C175-47A3-4BC7-8EFD-372D97A42A64}" dt="2023-03-07T06:13:22.745" v="11" actId="47"/>
        <pc:sldMkLst>
          <pc:docMk/>
          <pc:sldMk cId="2900176786" sldId="307"/>
        </pc:sldMkLst>
      </pc:sldChg>
      <pc:sldChg chg="del">
        <pc:chgData name="Matthieu De Mari" userId="dfb708c9-d8dc-439f-9a3b-c772bf4a311c" providerId="ADAL" clId="{2E25C175-47A3-4BC7-8EFD-372D97A42A64}" dt="2023-03-07T06:13:22.745" v="11" actId="47"/>
        <pc:sldMkLst>
          <pc:docMk/>
          <pc:sldMk cId="1601297533" sldId="308"/>
        </pc:sldMkLst>
      </pc:sldChg>
      <pc:sldChg chg="del">
        <pc:chgData name="Matthieu De Mari" userId="dfb708c9-d8dc-439f-9a3b-c772bf4a311c" providerId="ADAL" clId="{2E25C175-47A3-4BC7-8EFD-372D97A42A64}" dt="2023-03-07T06:13:22.745" v="11" actId="47"/>
        <pc:sldMkLst>
          <pc:docMk/>
          <pc:sldMk cId="3331075550" sldId="309"/>
        </pc:sldMkLst>
      </pc:sldChg>
      <pc:sldChg chg="del">
        <pc:chgData name="Matthieu De Mari" userId="dfb708c9-d8dc-439f-9a3b-c772bf4a311c" providerId="ADAL" clId="{2E25C175-47A3-4BC7-8EFD-372D97A42A64}" dt="2023-03-07T06:13:22.745" v="11" actId="47"/>
        <pc:sldMkLst>
          <pc:docMk/>
          <pc:sldMk cId="4251184714" sldId="310"/>
        </pc:sldMkLst>
      </pc:sldChg>
      <pc:sldChg chg="del">
        <pc:chgData name="Matthieu De Mari" userId="dfb708c9-d8dc-439f-9a3b-c772bf4a311c" providerId="ADAL" clId="{2E25C175-47A3-4BC7-8EFD-372D97A42A64}" dt="2023-03-07T06:13:22.745" v="11" actId="47"/>
        <pc:sldMkLst>
          <pc:docMk/>
          <pc:sldMk cId="3629183510" sldId="311"/>
        </pc:sldMkLst>
      </pc:sldChg>
      <pc:sldChg chg="del">
        <pc:chgData name="Matthieu De Mari" userId="dfb708c9-d8dc-439f-9a3b-c772bf4a311c" providerId="ADAL" clId="{2E25C175-47A3-4BC7-8EFD-372D97A42A64}" dt="2023-03-07T06:13:22.745" v="11" actId="47"/>
        <pc:sldMkLst>
          <pc:docMk/>
          <pc:sldMk cId="7996884" sldId="312"/>
        </pc:sldMkLst>
      </pc:sldChg>
      <pc:sldChg chg="del">
        <pc:chgData name="Matthieu De Mari" userId="dfb708c9-d8dc-439f-9a3b-c772bf4a311c" providerId="ADAL" clId="{2E25C175-47A3-4BC7-8EFD-372D97A42A64}" dt="2023-03-07T06:13:22.745" v="11" actId="47"/>
        <pc:sldMkLst>
          <pc:docMk/>
          <pc:sldMk cId="1140638742" sldId="313"/>
        </pc:sldMkLst>
      </pc:sldChg>
      <pc:sldChg chg="modSp mod">
        <pc:chgData name="Matthieu De Mari" userId="dfb708c9-d8dc-439f-9a3b-c772bf4a311c" providerId="ADAL" clId="{2E25C175-47A3-4BC7-8EFD-372D97A42A64}" dt="2023-03-07T10:46:51.155" v="7359" actId="20577"/>
        <pc:sldMkLst>
          <pc:docMk/>
          <pc:sldMk cId="2858358615" sldId="314"/>
        </pc:sldMkLst>
        <pc:spChg chg="mod">
          <ac:chgData name="Matthieu De Mari" userId="dfb708c9-d8dc-439f-9a3b-c772bf4a311c" providerId="ADAL" clId="{2E25C175-47A3-4BC7-8EFD-372D97A42A64}" dt="2023-03-07T10:46:51.155" v="7359" actId="20577"/>
          <ac:spMkLst>
            <pc:docMk/>
            <pc:sldMk cId="2858358615" sldId="314"/>
            <ac:spMk id="3" creationId="{FC4A93C0-0CAD-4BA5-9658-F523BC4C732F}"/>
          </ac:spMkLst>
        </pc:spChg>
      </pc:sldChg>
      <pc:sldChg chg="modSp mod">
        <pc:chgData name="Matthieu De Mari" userId="dfb708c9-d8dc-439f-9a3b-c772bf4a311c" providerId="ADAL" clId="{2E25C175-47A3-4BC7-8EFD-372D97A42A64}" dt="2023-03-09T08:30:48.575" v="7361" actId="20577"/>
        <pc:sldMkLst>
          <pc:docMk/>
          <pc:sldMk cId="1040156172" sldId="377"/>
        </pc:sldMkLst>
        <pc:spChg chg="mod">
          <ac:chgData name="Matthieu De Mari" userId="dfb708c9-d8dc-439f-9a3b-c772bf4a311c" providerId="ADAL" clId="{2E25C175-47A3-4BC7-8EFD-372D97A42A64}" dt="2023-03-09T08:30:48.575" v="7361" actId="20577"/>
          <ac:spMkLst>
            <pc:docMk/>
            <pc:sldMk cId="1040156172" sldId="377"/>
            <ac:spMk id="2" creationId="{080CEB46-CC16-4D19-8C2C-AEE9471D8168}"/>
          </ac:spMkLst>
        </pc:spChg>
      </pc:sldChg>
      <pc:sldChg chg="addSp delSp modSp new mod modClrScheme chgLayout">
        <pc:chgData name="Matthieu De Mari" userId="dfb708c9-d8dc-439f-9a3b-c772bf4a311c" providerId="ADAL" clId="{2E25C175-47A3-4BC7-8EFD-372D97A42A64}" dt="2023-03-07T06:51:43.777" v="743" actId="693"/>
        <pc:sldMkLst>
          <pc:docMk/>
          <pc:sldMk cId="820057187" sldId="378"/>
        </pc:sldMkLst>
        <pc:spChg chg="del mod ord">
          <ac:chgData name="Matthieu De Mari" userId="dfb708c9-d8dc-439f-9a3b-c772bf4a311c" providerId="ADAL" clId="{2E25C175-47A3-4BC7-8EFD-372D97A42A64}" dt="2023-03-07T06:38:19.931" v="221" actId="700"/>
          <ac:spMkLst>
            <pc:docMk/>
            <pc:sldMk cId="820057187" sldId="378"/>
            <ac:spMk id="2" creationId="{4D0FA77C-B83E-F835-4488-F78CDB3CEA15}"/>
          </ac:spMkLst>
        </pc:spChg>
        <pc:spChg chg="del mod ord">
          <ac:chgData name="Matthieu De Mari" userId="dfb708c9-d8dc-439f-9a3b-c772bf4a311c" providerId="ADAL" clId="{2E25C175-47A3-4BC7-8EFD-372D97A42A64}" dt="2023-03-07T06:38:19.931" v="221" actId="700"/>
          <ac:spMkLst>
            <pc:docMk/>
            <pc:sldMk cId="820057187" sldId="378"/>
            <ac:spMk id="3" creationId="{D6C3134B-CECD-FF38-9D85-24BA0925EF11}"/>
          </ac:spMkLst>
        </pc:spChg>
        <pc:spChg chg="del">
          <ac:chgData name="Matthieu De Mari" userId="dfb708c9-d8dc-439f-9a3b-c772bf4a311c" providerId="ADAL" clId="{2E25C175-47A3-4BC7-8EFD-372D97A42A64}" dt="2023-03-07T06:38:19.931" v="221" actId="700"/>
          <ac:spMkLst>
            <pc:docMk/>
            <pc:sldMk cId="820057187" sldId="378"/>
            <ac:spMk id="4" creationId="{4F531849-674D-E834-DC23-DB5ADCF7A1CC}"/>
          </ac:spMkLst>
        </pc:spChg>
        <pc:spChg chg="add mod ord">
          <ac:chgData name="Matthieu De Mari" userId="dfb708c9-d8dc-439f-9a3b-c772bf4a311c" providerId="ADAL" clId="{2E25C175-47A3-4BC7-8EFD-372D97A42A64}" dt="2023-03-07T06:39:50.490" v="259" actId="20577"/>
          <ac:spMkLst>
            <pc:docMk/>
            <pc:sldMk cId="820057187" sldId="378"/>
            <ac:spMk id="5" creationId="{7C18D872-7EAD-92D5-BFAD-15DDF554F37D}"/>
          </ac:spMkLst>
        </pc:spChg>
        <pc:spChg chg="add mod ord">
          <ac:chgData name="Matthieu De Mari" userId="dfb708c9-d8dc-439f-9a3b-c772bf4a311c" providerId="ADAL" clId="{2E25C175-47A3-4BC7-8EFD-372D97A42A64}" dt="2023-03-07T06:45:54.029" v="643" actId="20577"/>
          <ac:spMkLst>
            <pc:docMk/>
            <pc:sldMk cId="820057187" sldId="378"/>
            <ac:spMk id="6" creationId="{73AE6CBB-40B9-5E99-2250-21041EBB5EC8}"/>
          </ac:spMkLst>
        </pc:spChg>
        <pc:spChg chg="add mod">
          <ac:chgData name="Matthieu De Mari" userId="dfb708c9-d8dc-439f-9a3b-c772bf4a311c" providerId="ADAL" clId="{2E25C175-47A3-4BC7-8EFD-372D97A42A64}" dt="2023-03-07T06:48:01.545" v="680" actId="1076"/>
          <ac:spMkLst>
            <pc:docMk/>
            <pc:sldMk cId="820057187" sldId="378"/>
            <ac:spMk id="7" creationId="{D4D5F4D7-398B-ACD9-E7C7-C4E1B498201A}"/>
          </ac:spMkLst>
        </pc:spChg>
        <pc:spChg chg="add mod">
          <ac:chgData name="Matthieu De Mari" userId="dfb708c9-d8dc-439f-9a3b-c772bf4a311c" providerId="ADAL" clId="{2E25C175-47A3-4BC7-8EFD-372D97A42A64}" dt="2023-03-07T06:48:05.848" v="681" actId="1076"/>
          <ac:spMkLst>
            <pc:docMk/>
            <pc:sldMk cId="820057187" sldId="378"/>
            <ac:spMk id="8" creationId="{D576238F-C2D4-C7A4-F8DA-C5A96E50E27E}"/>
          </ac:spMkLst>
        </pc:spChg>
        <pc:spChg chg="add mod">
          <ac:chgData name="Matthieu De Mari" userId="dfb708c9-d8dc-439f-9a3b-c772bf4a311c" providerId="ADAL" clId="{2E25C175-47A3-4BC7-8EFD-372D97A42A64}" dt="2023-03-07T06:48:17.305" v="706" actId="20577"/>
          <ac:spMkLst>
            <pc:docMk/>
            <pc:sldMk cId="820057187" sldId="378"/>
            <ac:spMk id="9" creationId="{C7FBA987-C549-8E00-0F07-6541ABAD191C}"/>
          </ac:spMkLst>
        </pc:spChg>
        <pc:spChg chg="add del">
          <ac:chgData name="Matthieu De Mari" userId="dfb708c9-d8dc-439f-9a3b-c772bf4a311c" providerId="ADAL" clId="{2E25C175-47A3-4BC7-8EFD-372D97A42A64}" dt="2023-03-07T06:48:32.337" v="708" actId="478"/>
          <ac:spMkLst>
            <pc:docMk/>
            <pc:sldMk cId="820057187" sldId="378"/>
            <ac:spMk id="10" creationId="{856C897A-7A0B-E64A-29D8-6B9FD3E9AB11}"/>
          </ac:spMkLst>
        </pc:spChg>
        <pc:spChg chg="add mod">
          <ac:chgData name="Matthieu De Mari" userId="dfb708c9-d8dc-439f-9a3b-c772bf4a311c" providerId="ADAL" clId="{2E25C175-47A3-4BC7-8EFD-372D97A42A64}" dt="2023-03-07T06:50:30.916" v="728" actId="14100"/>
          <ac:spMkLst>
            <pc:docMk/>
            <pc:sldMk cId="820057187" sldId="378"/>
            <ac:spMk id="11" creationId="{39E7D4BA-48DE-3049-144F-854ACF1FFE48}"/>
          </ac:spMkLst>
        </pc:spChg>
        <pc:spChg chg="add del mod">
          <ac:chgData name="Matthieu De Mari" userId="dfb708c9-d8dc-439f-9a3b-c772bf4a311c" providerId="ADAL" clId="{2E25C175-47A3-4BC7-8EFD-372D97A42A64}" dt="2023-03-07T06:49:25.216" v="716" actId="478"/>
          <ac:spMkLst>
            <pc:docMk/>
            <pc:sldMk cId="820057187" sldId="378"/>
            <ac:spMk id="12" creationId="{51277A8C-0CDC-FA11-7403-37F91B58F303}"/>
          </ac:spMkLst>
        </pc:spChg>
        <pc:spChg chg="add del">
          <ac:chgData name="Matthieu De Mari" userId="dfb708c9-d8dc-439f-9a3b-c772bf4a311c" providerId="ADAL" clId="{2E25C175-47A3-4BC7-8EFD-372D97A42A64}" dt="2023-03-07T06:49:35.988" v="718" actId="478"/>
          <ac:spMkLst>
            <pc:docMk/>
            <pc:sldMk cId="820057187" sldId="378"/>
            <ac:spMk id="13" creationId="{58577F20-3DE2-E787-C2FD-EAB8709AD9DD}"/>
          </ac:spMkLst>
        </pc:spChg>
        <pc:spChg chg="add del">
          <ac:chgData name="Matthieu De Mari" userId="dfb708c9-d8dc-439f-9a3b-c772bf4a311c" providerId="ADAL" clId="{2E25C175-47A3-4BC7-8EFD-372D97A42A64}" dt="2023-03-07T06:49:45.979" v="720" actId="478"/>
          <ac:spMkLst>
            <pc:docMk/>
            <pc:sldMk cId="820057187" sldId="378"/>
            <ac:spMk id="14" creationId="{C3B16EF8-2681-C20E-593B-8ED528EBED82}"/>
          </ac:spMkLst>
        </pc:spChg>
        <pc:spChg chg="add del">
          <ac:chgData name="Matthieu De Mari" userId="dfb708c9-d8dc-439f-9a3b-c772bf4a311c" providerId="ADAL" clId="{2E25C175-47A3-4BC7-8EFD-372D97A42A64}" dt="2023-03-07T06:50:08.906" v="722" actId="478"/>
          <ac:spMkLst>
            <pc:docMk/>
            <pc:sldMk cId="820057187" sldId="378"/>
            <ac:spMk id="15" creationId="{E1B66644-F56B-3AFD-10AB-B0FF6C68C487}"/>
          </ac:spMkLst>
        </pc:spChg>
        <pc:spChg chg="add mod">
          <ac:chgData name="Matthieu De Mari" userId="dfb708c9-d8dc-439f-9a3b-c772bf4a311c" providerId="ADAL" clId="{2E25C175-47A3-4BC7-8EFD-372D97A42A64}" dt="2023-03-07T06:50:43.848" v="734" actId="1076"/>
          <ac:spMkLst>
            <pc:docMk/>
            <pc:sldMk cId="820057187" sldId="378"/>
            <ac:spMk id="16" creationId="{A8BAD85A-B884-B031-4B8E-F6602A7E6FBD}"/>
          </ac:spMkLst>
        </pc:spChg>
        <pc:cxnChg chg="add mod">
          <ac:chgData name="Matthieu De Mari" userId="dfb708c9-d8dc-439f-9a3b-c772bf4a311c" providerId="ADAL" clId="{2E25C175-47A3-4BC7-8EFD-372D97A42A64}" dt="2023-03-07T06:51:43.777" v="743" actId="693"/>
          <ac:cxnSpMkLst>
            <pc:docMk/>
            <pc:sldMk cId="820057187" sldId="378"/>
            <ac:cxnSpMk id="18" creationId="{CAE3696F-84E4-8BDA-A284-36E5CD78A768}"/>
          </ac:cxnSpMkLst>
        </pc:cxnChg>
      </pc:sldChg>
      <pc:sldChg chg="del">
        <pc:chgData name="Matthieu De Mari" userId="dfb708c9-d8dc-439f-9a3b-c772bf4a311c" providerId="ADAL" clId="{2E25C175-47A3-4BC7-8EFD-372D97A42A64}" dt="2023-03-07T06:12:31.958" v="2" actId="47"/>
        <pc:sldMkLst>
          <pc:docMk/>
          <pc:sldMk cId="3338565690" sldId="378"/>
        </pc:sldMkLst>
      </pc:sldChg>
      <pc:sldChg chg="addSp delSp modSp new mod modClrScheme chgLayout">
        <pc:chgData name="Matthieu De Mari" userId="dfb708c9-d8dc-439f-9a3b-c772bf4a311c" providerId="ADAL" clId="{2E25C175-47A3-4BC7-8EFD-372D97A42A64}" dt="2023-03-07T09:36:26.056" v="3847" actId="27636"/>
        <pc:sldMkLst>
          <pc:docMk/>
          <pc:sldMk cId="691565538" sldId="379"/>
        </pc:sldMkLst>
        <pc:spChg chg="del mod ord">
          <ac:chgData name="Matthieu De Mari" userId="dfb708c9-d8dc-439f-9a3b-c772bf4a311c" providerId="ADAL" clId="{2E25C175-47A3-4BC7-8EFD-372D97A42A64}" dt="2023-03-07T09:31:06.224" v="3484" actId="700"/>
          <ac:spMkLst>
            <pc:docMk/>
            <pc:sldMk cId="691565538" sldId="379"/>
            <ac:spMk id="2" creationId="{86BAB031-26CC-EF50-4283-750F306C69A4}"/>
          </ac:spMkLst>
        </pc:spChg>
        <pc:spChg chg="mod ord">
          <ac:chgData name="Matthieu De Mari" userId="dfb708c9-d8dc-439f-9a3b-c772bf4a311c" providerId="ADAL" clId="{2E25C175-47A3-4BC7-8EFD-372D97A42A64}" dt="2023-03-07T09:36:26.055" v="3846" actId="27636"/>
          <ac:spMkLst>
            <pc:docMk/>
            <pc:sldMk cId="691565538" sldId="379"/>
            <ac:spMk id="3" creationId="{1BDC01C5-0A1A-FB04-35BF-21B168BEAFFE}"/>
          </ac:spMkLst>
        </pc:spChg>
        <pc:spChg chg="del mod">
          <ac:chgData name="Matthieu De Mari" userId="dfb708c9-d8dc-439f-9a3b-c772bf4a311c" providerId="ADAL" clId="{2E25C175-47A3-4BC7-8EFD-372D97A42A64}" dt="2023-03-07T09:31:06.224" v="3484" actId="700"/>
          <ac:spMkLst>
            <pc:docMk/>
            <pc:sldMk cId="691565538" sldId="379"/>
            <ac:spMk id="4" creationId="{8EAF389F-065E-3227-6F71-84AC864A4C41}"/>
          </ac:spMkLst>
        </pc:spChg>
        <pc:spChg chg="add mod ord">
          <ac:chgData name="Matthieu De Mari" userId="dfb708c9-d8dc-439f-9a3b-c772bf4a311c" providerId="ADAL" clId="{2E25C175-47A3-4BC7-8EFD-372D97A42A64}" dt="2023-03-07T09:36:19.988" v="3836" actId="700"/>
          <ac:spMkLst>
            <pc:docMk/>
            <pc:sldMk cId="691565538" sldId="379"/>
            <ac:spMk id="5" creationId="{CE5E2438-6ABA-A76B-3FDB-64FD8BC2D5C3}"/>
          </ac:spMkLst>
        </pc:spChg>
        <pc:spChg chg="add del mod ord">
          <ac:chgData name="Matthieu De Mari" userId="dfb708c9-d8dc-439f-9a3b-c772bf4a311c" providerId="ADAL" clId="{2E25C175-47A3-4BC7-8EFD-372D97A42A64}" dt="2023-03-07T09:34:44.596" v="3835" actId="478"/>
          <ac:spMkLst>
            <pc:docMk/>
            <pc:sldMk cId="691565538" sldId="379"/>
            <ac:spMk id="6" creationId="{4CB0124E-C178-6CE4-7014-3E683D3142AD}"/>
          </ac:spMkLst>
        </pc:spChg>
        <pc:spChg chg="add mod ord">
          <ac:chgData name="Matthieu De Mari" userId="dfb708c9-d8dc-439f-9a3b-c772bf4a311c" providerId="ADAL" clId="{2E25C175-47A3-4BC7-8EFD-372D97A42A64}" dt="2023-03-07T09:36:26.056" v="3847" actId="27636"/>
          <ac:spMkLst>
            <pc:docMk/>
            <pc:sldMk cId="691565538" sldId="379"/>
            <ac:spMk id="7" creationId="{7B61F6C1-BB06-5959-DD57-25DF602A3BBA}"/>
          </ac:spMkLst>
        </pc:spChg>
      </pc:sldChg>
      <pc:sldChg chg="addSp delSp modSp add mod">
        <pc:chgData name="Matthieu De Mari" userId="dfb708c9-d8dc-439f-9a3b-c772bf4a311c" providerId="ADAL" clId="{2E25C175-47A3-4BC7-8EFD-372D97A42A64}" dt="2023-03-07T09:52:47.258" v="4759" actId="20577"/>
        <pc:sldMkLst>
          <pc:docMk/>
          <pc:sldMk cId="4217274173" sldId="380"/>
        </pc:sldMkLst>
        <pc:spChg chg="mod">
          <ac:chgData name="Matthieu De Mari" userId="dfb708c9-d8dc-439f-9a3b-c772bf4a311c" providerId="ADAL" clId="{2E25C175-47A3-4BC7-8EFD-372D97A42A64}" dt="2023-03-07T09:52:47.258" v="4759" actId="20577"/>
          <ac:spMkLst>
            <pc:docMk/>
            <pc:sldMk cId="4217274173" sldId="380"/>
            <ac:spMk id="2" creationId="{87657C29-1A3B-9090-2528-30E69AB94051}"/>
          </ac:spMkLst>
        </pc:spChg>
        <pc:spChg chg="add del">
          <ac:chgData name="Matthieu De Mari" userId="dfb708c9-d8dc-439f-9a3b-c772bf4a311c" providerId="ADAL" clId="{2E25C175-47A3-4BC7-8EFD-372D97A42A64}" dt="2023-03-07T06:38:23.390" v="223" actId="22"/>
          <ac:spMkLst>
            <pc:docMk/>
            <pc:sldMk cId="4217274173" sldId="380"/>
            <ac:spMk id="4" creationId="{99A8CAFD-56F8-6B08-C76C-6F2237E3EF4A}"/>
          </ac:spMkLst>
        </pc:spChg>
        <pc:spChg chg="mod">
          <ac:chgData name="Matthieu De Mari" userId="dfb708c9-d8dc-439f-9a3b-c772bf4a311c" providerId="ADAL" clId="{2E25C175-47A3-4BC7-8EFD-372D97A42A64}" dt="2023-03-07T06:35:49.319" v="219"/>
          <ac:spMkLst>
            <pc:docMk/>
            <pc:sldMk cId="4217274173" sldId="380"/>
            <ac:spMk id="5" creationId="{2B13EA12-F42E-A14F-570D-C7B3FB0BA678}"/>
          </ac:spMkLst>
        </pc:spChg>
      </pc:sldChg>
      <pc:sldChg chg="modSp add mod ord">
        <pc:chgData name="Matthieu De Mari" userId="dfb708c9-d8dc-439f-9a3b-c772bf4a311c" providerId="ADAL" clId="{2E25C175-47A3-4BC7-8EFD-372D97A42A64}" dt="2023-03-07T09:52:40.373" v="4748" actId="20577"/>
        <pc:sldMkLst>
          <pc:docMk/>
          <pc:sldMk cId="1253114987" sldId="381"/>
        </pc:sldMkLst>
        <pc:spChg chg="mod">
          <ac:chgData name="Matthieu De Mari" userId="dfb708c9-d8dc-439f-9a3b-c772bf4a311c" providerId="ADAL" clId="{2E25C175-47A3-4BC7-8EFD-372D97A42A64}" dt="2023-03-07T09:52:40.373" v="4748" actId="20577"/>
          <ac:spMkLst>
            <pc:docMk/>
            <pc:sldMk cId="1253114987" sldId="381"/>
            <ac:spMk id="2" creationId="{87657C29-1A3B-9090-2528-30E69AB94051}"/>
          </ac:spMkLst>
        </pc:spChg>
        <pc:spChg chg="mod">
          <ac:chgData name="Matthieu De Mari" userId="dfb708c9-d8dc-439f-9a3b-c772bf4a311c" providerId="ADAL" clId="{2E25C175-47A3-4BC7-8EFD-372D97A42A64}" dt="2023-03-07T09:30:55.185" v="3480" actId="20577"/>
          <ac:spMkLst>
            <pc:docMk/>
            <pc:sldMk cId="1253114987" sldId="381"/>
            <ac:spMk id="5" creationId="{2B13EA12-F42E-A14F-570D-C7B3FB0BA678}"/>
          </ac:spMkLst>
        </pc:spChg>
      </pc:sldChg>
      <pc:sldChg chg="add del">
        <pc:chgData name="Matthieu De Mari" userId="dfb708c9-d8dc-439f-9a3b-c772bf4a311c" providerId="ADAL" clId="{2E25C175-47A3-4BC7-8EFD-372D97A42A64}" dt="2023-03-07T06:33:39.066" v="156"/>
        <pc:sldMkLst>
          <pc:docMk/>
          <pc:sldMk cId="3859619901" sldId="381"/>
        </pc:sldMkLst>
      </pc:sldChg>
      <pc:sldChg chg="modSp add mod">
        <pc:chgData name="Matthieu De Mari" userId="dfb708c9-d8dc-439f-9a3b-c772bf4a311c" providerId="ADAL" clId="{2E25C175-47A3-4BC7-8EFD-372D97A42A64}" dt="2023-03-07T10:20:58.594" v="5878" actId="20577"/>
        <pc:sldMkLst>
          <pc:docMk/>
          <pc:sldMk cId="336152115" sldId="382"/>
        </pc:sldMkLst>
        <pc:spChg chg="mod">
          <ac:chgData name="Matthieu De Mari" userId="dfb708c9-d8dc-439f-9a3b-c772bf4a311c" providerId="ADAL" clId="{2E25C175-47A3-4BC7-8EFD-372D97A42A64}" dt="2023-03-07T06:41:00.015" v="313" actId="20577"/>
          <ac:spMkLst>
            <pc:docMk/>
            <pc:sldMk cId="336152115" sldId="382"/>
            <ac:spMk id="5" creationId="{7C18D872-7EAD-92D5-BFAD-15DDF554F37D}"/>
          </ac:spMkLst>
        </pc:spChg>
        <pc:spChg chg="mod">
          <ac:chgData name="Matthieu De Mari" userId="dfb708c9-d8dc-439f-9a3b-c772bf4a311c" providerId="ADAL" clId="{2E25C175-47A3-4BC7-8EFD-372D97A42A64}" dt="2023-03-07T10:20:58.594" v="5878" actId="20577"/>
          <ac:spMkLst>
            <pc:docMk/>
            <pc:sldMk cId="336152115" sldId="382"/>
            <ac:spMk id="6" creationId="{73AE6CBB-40B9-5E99-2250-21041EBB5EC8}"/>
          </ac:spMkLst>
        </pc:spChg>
      </pc:sldChg>
      <pc:sldChg chg="modSp add mod">
        <pc:chgData name="Matthieu De Mari" userId="dfb708c9-d8dc-439f-9a3b-c772bf4a311c" providerId="ADAL" clId="{2E25C175-47A3-4BC7-8EFD-372D97A42A64}" dt="2023-03-07T09:19:27.741" v="2933"/>
        <pc:sldMkLst>
          <pc:docMk/>
          <pc:sldMk cId="1681210728" sldId="383"/>
        </pc:sldMkLst>
        <pc:spChg chg="mod">
          <ac:chgData name="Matthieu De Mari" userId="dfb708c9-d8dc-439f-9a3b-c772bf4a311c" providerId="ADAL" clId="{2E25C175-47A3-4BC7-8EFD-372D97A42A64}" dt="2023-03-07T06:40:48.046" v="293" actId="20577"/>
          <ac:spMkLst>
            <pc:docMk/>
            <pc:sldMk cId="1681210728" sldId="383"/>
            <ac:spMk id="5" creationId="{7C18D872-7EAD-92D5-BFAD-15DDF554F37D}"/>
          </ac:spMkLst>
        </pc:spChg>
        <pc:spChg chg="mod">
          <ac:chgData name="Matthieu De Mari" userId="dfb708c9-d8dc-439f-9a3b-c772bf4a311c" providerId="ADAL" clId="{2E25C175-47A3-4BC7-8EFD-372D97A42A64}" dt="2023-03-07T09:19:27.741" v="2933"/>
          <ac:spMkLst>
            <pc:docMk/>
            <pc:sldMk cId="1681210728" sldId="383"/>
            <ac:spMk id="6" creationId="{73AE6CBB-40B9-5E99-2250-21041EBB5EC8}"/>
          </ac:spMkLst>
        </pc:spChg>
      </pc:sldChg>
      <pc:sldChg chg="modSp new mod ord">
        <pc:chgData name="Matthieu De Mari" userId="dfb708c9-d8dc-439f-9a3b-c772bf4a311c" providerId="ADAL" clId="{2E25C175-47A3-4BC7-8EFD-372D97A42A64}" dt="2023-03-07T07:15:22.193" v="1643" actId="207"/>
        <pc:sldMkLst>
          <pc:docMk/>
          <pc:sldMk cId="1342602480" sldId="384"/>
        </pc:sldMkLst>
        <pc:spChg chg="mod">
          <ac:chgData name="Matthieu De Mari" userId="dfb708c9-d8dc-439f-9a3b-c772bf4a311c" providerId="ADAL" clId="{2E25C175-47A3-4BC7-8EFD-372D97A42A64}" dt="2023-03-07T07:15:16.462" v="1641" actId="20577"/>
          <ac:spMkLst>
            <pc:docMk/>
            <pc:sldMk cId="1342602480" sldId="384"/>
            <ac:spMk id="2" creationId="{4F958263-76FD-09AD-787F-66B813B151DA}"/>
          </ac:spMkLst>
        </pc:spChg>
        <pc:spChg chg="mod">
          <ac:chgData name="Matthieu De Mari" userId="dfb708c9-d8dc-439f-9a3b-c772bf4a311c" providerId="ADAL" clId="{2E25C175-47A3-4BC7-8EFD-372D97A42A64}" dt="2023-03-07T07:15:22.193" v="1643" actId="207"/>
          <ac:spMkLst>
            <pc:docMk/>
            <pc:sldMk cId="1342602480" sldId="384"/>
            <ac:spMk id="3" creationId="{81F056F9-505F-A234-C068-2D577DD6D4E5}"/>
          </ac:spMkLst>
        </pc:spChg>
      </pc:sldChg>
      <pc:sldChg chg="modSp add mod">
        <pc:chgData name="Matthieu De Mari" userId="dfb708c9-d8dc-439f-9a3b-c772bf4a311c" providerId="ADAL" clId="{2E25C175-47A3-4BC7-8EFD-372D97A42A64}" dt="2023-03-14T09:10:18.314" v="7407" actId="113"/>
        <pc:sldMkLst>
          <pc:docMk/>
          <pc:sldMk cId="3061177336" sldId="385"/>
        </pc:sldMkLst>
        <pc:spChg chg="mod">
          <ac:chgData name="Matthieu De Mari" userId="dfb708c9-d8dc-439f-9a3b-c772bf4a311c" providerId="ADAL" clId="{2E25C175-47A3-4BC7-8EFD-372D97A42A64}" dt="2023-03-14T09:10:18.314" v="7407" actId="113"/>
          <ac:spMkLst>
            <pc:docMk/>
            <pc:sldMk cId="3061177336" sldId="385"/>
            <ac:spMk id="6" creationId="{73AE6CBB-40B9-5E99-2250-21041EBB5EC8}"/>
          </ac:spMkLst>
        </pc:spChg>
      </pc:sldChg>
      <pc:sldChg chg="modSp add mod">
        <pc:chgData name="Matthieu De Mari" userId="dfb708c9-d8dc-439f-9a3b-c772bf4a311c" providerId="ADAL" clId="{2E25C175-47A3-4BC7-8EFD-372D97A42A64}" dt="2023-03-07T10:21:04.127" v="5879"/>
        <pc:sldMkLst>
          <pc:docMk/>
          <pc:sldMk cId="1114751945" sldId="386"/>
        </pc:sldMkLst>
        <pc:spChg chg="mod">
          <ac:chgData name="Matthieu De Mari" userId="dfb708c9-d8dc-439f-9a3b-c772bf4a311c" providerId="ADAL" clId="{2E25C175-47A3-4BC7-8EFD-372D97A42A64}" dt="2023-03-07T10:21:04.127" v="5879"/>
          <ac:spMkLst>
            <pc:docMk/>
            <pc:sldMk cId="1114751945" sldId="386"/>
            <ac:spMk id="6" creationId="{73AE6CBB-40B9-5E99-2250-21041EBB5EC8}"/>
          </ac:spMkLst>
        </pc:spChg>
      </pc:sldChg>
      <pc:sldChg chg="modSp add mod">
        <pc:chgData name="Matthieu De Mari" userId="dfb708c9-d8dc-439f-9a3b-c772bf4a311c" providerId="ADAL" clId="{2E25C175-47A3-4BC7-8EFD-372D97A42A64}" dt="2023-03-07T10:21:07.278" v="5880"/>
        <pc:sldMkLst>
          <pc:docMk/>
          <pc:sldMk cId="881014307" sldId="387"/>
        </pc:sldMkLst>
        <pc:spChg chg="mod">
          <ac:chgData name="Matthieu De Mari" userId="dfb708c9-d8dc-439f-9a3b-c772bf4a311c" providerId="ADAL" clId="{2E25C175-47A3-4BC7-8EFD-372D97A42A64}" dt="2023-03-07T10:21:07.278" v="5880"/>
          <ac:spMkLst>
            <pc:docMk/>
            <pc:sldMk cId="881014307" sldId="387"/>
            <ac:spMk id="6" creationId="{73AE6CBB-40B9-5E99-2250-21041EBB5EC8}"/>
          </ac:spMkLst>
        </pc:spChg>
      </pc:sldChg>
      <pc:sldChg chg="addSp delSp modSp new del mod modClrScheme chgLayout">
        <pc:chgData name="Matthieu De Mari" userId="dfb708c9-d8dc-439f-9a3b-c772bf4a311c" providerId="ADAL" clId="{2E25C175-47A3-4BC7-8EFD-372D97A42A64}" dt="2023-03-07T07:39:02.444" v="2518" actId="47"/>
        <pc:sldMkLst>
          <pc:docMk/>
          <pc:sldMk cId="2957584795" sldId="388"/>
        </pc:sldMkLst>
        <pc:spChg chg="mod ord">
          <ac:chgData name="Matthieu De Mari" userId="dfb708c9-d8dc-439f-9a3b-c772bf4a311c" providerId="ADAL" clId="{2E25C175-47A3-4BC7-8EFD-372D97A42A64}" dt="2023-03-07T06:59:32.921" v="967" actId="700"/>
          <ac:spMkLst>
            <pc:docMk/>
            <pc:sldMk cId="2957584795" sldId="388"/>
            <ac:spMk id="2" creationId="{A7F53274-C595-59A6-867F-D9E039814E5B}"/>
          </ac:spMkLst>
        </pc:spChg>
        <pc:spChg chg="mod ord">
          <ac:chgData name="Matthieu De Mari" userId="dfb708c9-d8dc-439f-9a3b-c772bf4a311c" providerId="ADAL" clId="{2E25C175-47A3-4BC7-8EFD-372D97A42A64}" dt="2023-03-07T07:02:26.463" v="1094" actId="113"/>
          <ac:spMkLst>
            <pc:docMk/>
            <pc:sldMk cId="2957584795" sldId="388"/>
            <ac:spMk id="3" creationId="{FBDE9A7F-DDBD-F13F-EF7D-109C4AD3AE06}"/>
          </ac:spMkLst>
        </pc:spChg>
        <pc:spChg chg="add del mod ord">
          <ac:chgData name="Matthieu De Mari" userId="dfb708c9-d8dc-439f-9a3b-c772bf4a311c" providerId="ADAL" clId="{2E25C175-47A3-4BC7-8EFD-372D97A42A64}" dt="2023-03-07T06:59:55.192" v="980" actId="478"/>
          <ac:spMkLst>
            <pc:docMk/>
            <pc:sldMk cId="2957584795" sldId="388"/>
            <ac:spMk id="4" creationId="{16F3444C-FD10-3BA0-F674-2DAAF317B722}"/>
          </ac:spMkLst>
        </pc:spChg>
        <pc:spChg chg="add del">
          <ac:chgData name="Matthieu De Mari" userId="dfb708c9-d8dc-439f-9a3b-c772bf4a311c" providerId="ADAL" clId="{2E25C175-47A3-4BC7-8EFD-372D97A42A64}" dt="2023-03-07T06:59:38.721" v="971"/>
          <ac:spMkLst>
            <pc:docMk/>
            <pc:sldMk cId="2957584795" sldId="388"/>
            <ac:spMk id="5" creationId="{E67165E0-F42D-01F9-F1D0-573A136C427B}"/>
          </ac:spMkLst>
        </pc:spChg>
        <pc:picChg chg="add del mod">
          <ac:chgData name="Matthieu De Mari" userId="dfb708c9-d8dc-439f-9a3b-c772bf4a311c" providerId="ADAL" clId="{2E25C175-47A3-4BC7-8EFD-372D97A42A64}" dt="2023-03-07T07:36:43.097" v="2383" actId="478"/>
          <ac:picMkLst>
            <pc:docMk/>
            <pc:sldMk cId="2957584795" sldId="388"/>
            <ac:picMk id="6" creationId="{79C9FCC9-7AFB-B178-A84F-B5CB2B7FFF71}"/>
          </ac:picMkLst>
        </pc:picChg>
      </pc:sldChg>
      <pc:sldChg chg="addSp delSp modSp new mod">
        <pc:chgData name="Matthieu De Mari" userId="dfb708c9-d8dc-439f-9a3b-c772bf4a311c" providerId="ADAL" clId="{2E25C175-47A3-4BC7-8EFD-372D97A42A64}" dt="2023-03-07T07:36:38.453" v="2381" actId="1076"/>
        <pc:sldMkLst>
          <pc:docMk/>
          <pc:sldMk cId="1359818059" sldId="389"/>
        </pc:sldMkLst>
        <pc:spChg chg="mod">
          <ac:chgData name="Matthieu De Mari" userId="dfb708c9-d8dc-439f-9a3b-c772bf4a311c" providerId="ADAL" clId="{2E25C175-47A3-4BC7-8EFD-372D97A42A64}" dt="2023-03-07T07:04:36.669" v="1113" actId="20577"/>
          <ac:spMkLst>
            <pc:docMk/>
            <pc:sldMk cId="1359818059" sldId="389"/>
            <ac:spMk id="2" creationId="{25CB36B9-A196-040B-7261-711A75E994C4}"/>
          </ac:spMkLst>
        </pc:spChg>
        <pc:spChg chg="add del mod">
          <ac:chgData name="Matthieu De Mari" userId="dfb708c9-d8dc-439f-9a3b-c772bf4a311c" providerId="ADAL" clId="{2E25C175-47A3-4BC7-8EFD-372D97A42A64}" dt="2023-03-07T07:05:56.703" v="1233" actId="5793"/>
          <ac:spMkLst>
            <pc:docMk/>
            <pc:sldMk cId="1359818059" sldId="389"/>
            <ac:spMk id="3" creationId="{AECA0B19-420E-967D-8F91-B81321032811}"/>
          </ac:spMkLst>
        </pc:spChg>
        <pc:spChg chg="add del mod">
          <ac:chgData name="Matthieu De Mari" userId="dfb708c9-d8dc-439f-9a3b-c772bf4a311c" providerId="ADAL" clId="{2E25C175-47A3-4BC7-8EFD-372D97A42A64}" dt="2023-03-07T06:57:17.739" v="862"/>
          <ac:spMkLst>
            <pc:docMk/>
            <pc:sldMk cId="1359818059" sldId="389"/>
            <ac:spMk id="4" creationId="{412DDF38-8EAF-81D5-3B8F-3B3EC056F986}"/>
          </ac:spMkLst>
        </pc:spChg>
        <pc:picChg chg="add del mod">
          <ac:chgData name="Matthieu De Mari" userId="dfb708c9-d8dc-439f-9a3b-c772bf4a311c" providerId="ADAL" clId="{2E25C175-47A3-4BC7-8EFD-372D97A42A64}" dt="2023-03-07T07:36:11.275" v="2377" actId="478"/>
          <ac:picMkLst>
            <pc:docMk/>
            <pc:sldMk cId="1359818059" sldId="389"/>
            <ac:picMk id="6" creationId="{EDBC0D4F-5642-1CBB-4D6F-C3A72811F328}"/>
          </ac:picMkLst>
        </pc:picChg>
        <pc:picChg chg="add mod">
          <ac:chgData name="Matthieu De Mari" userId="dfb708c9-d8dc-439f-9a3b-c772bf4a311c" providerId="ADAL" clId="{2E25C175-47A3-4BC7-8EFD-372D97A42A64}" dt="2023-03-07T07:36:38.453" v="2381" actId="1076"/>
          <ac:picMkLst>
            <pc:docMk/>
            <pc:sldMk cId="1359818059" sldId="389"/>
            <ac:picMk id="8" creationId="{C2DE3CE5-6A05-C043-F1AE-2D0CF60EA72D}"/>
          </ac:picMkLst>
        </pc:picChg>
      </pc:sldChg>
      <pc:sldChg chg="addSp delSp modSp new mod">
        <pc:chgData name="Matthieu De Mari" userId="dfb708c9-d8dc-439f-9a3b-c772bf4a311c" providerId="ADAL" clId="{2E25C175-47A3-4BC7-8EFD-372D97A42A64}" dt="2023-03-07T07:35:30.101" v="2369" actId="1076"/>
        <pc:sldMkLst>
          <pc:docMk/>
          <pc:sldMk cId="1233822438" sldId="390"/>
        </pc:sldMkLst>
        <pc:spChg chg="mod">
          <ac:chgData name="Matthieu De Mari" userId="dfb708c9-d8dc-439f-9a3b-c772bf4a311c" providerId="ADAL" clId="{2E25C175-47A3-4BC7-8EFD-372D97A42A64}" dt="2023-03-07T07:07:20.897" v="1258" actId="20577"/>
          <ac:spMkLst>
            <pc:docMk/>
            <pc:sldMk cId="1233822438" sldId="390"/>
            <ac:spMk id="2" creationId="{B71A42D4-FC60-2CB3-BAEA-75A3589A7A9B}"/>
          </ac:spMkLst>
        </pc:spChg>
        <pc:spChg chg="add del mod">
          <ac:chgData name="Matthieu De Mari" userId="dfb708c9-d8dc-439f-9a3b-c772bf4a311c" providerId="ADAL" clId="{2E25C175-47A3-4BC7-8EFD-372D97A42A64}" dt="2023-03-07T07:08:35.553" v="1328" actId="20577"/>
          <ac:spMkLst>
            <pc:docMk/>
            <pc:sldMk cId="1233822438" sldId="390"/>
            <ac:spMk id="3" creationId="{1C1427F3-0407-37B1-B92A-79735FA65219}"/>
          </ac:spMkLst>
        </pc:spChg>
        <pc:spChg chg="add del mod">
          <ac:chgData name="Matthieu De Mari" userId="dfb708c9-d8dc-439f-9a3b-c772bf4a311c" providerId="ADAL" clId="{2E25C175-47A3-4BC7-8EFD-372D97A42A64}" dt="2023-03-07T06:57:14.049" v="860"/>
          <ac:spMkLst>
            <pc:docMk/>
            <pc:sldMk cId="1233822438" sldId="390"/>
            <ac:spMk id="4" creationId="{817728FD-330D-0492-C82D-E20A5668DAFA}"/>
          </ac:spMkLst>
        </pc:spChg>
        <pc:spChg chg="add del">
          <ac:chgData name="Matthieu De Mari" userId="dfb708c9-d8dc-439f-9a3b-c772bf4a311c" providerId="ADAL" clId="{2E25C175-47A3-4BC7-8EFD-372D97A42A64}" dt="2023-03-07T07:07:57.207" v="1312"/>
          <ac:spMkLst>
            <pc:docMk/>
            <pc:sldMk cId="1233822438" sldId="390"/>
            <ac:spMk id="7" creationId="{4B6B36B5-B6F4-1BB9-E3EF-09E0D5F60CFD}"/>
          </ac:spMkLst>
        </pc:spChg>
        <pc:spChg chg="add del mod">
          <ac:chgData name="Matthieu De Mari" userId="dfb708c9-d8dc-439f-9a3b-c772bf4a311c" providerId="ADAL" clId="{2E25C175-47A3-4BC7-8EFD-372D97A42A64}" dt="2023-03-07T07:10:47.429" v="1371" actId="767"/>
          <ac:spMkLst>
            <pc:docMk/>
            <pc:sldMk cId="1233822438" sldId="390"/>
            <ac:spMk id="10" creationId="{4E9BF0E9-DEDE-6EB5-B057-0446D4D4D209}"/>
          </ac:spMkLst>
        </pc:spChg>
        <pc:spChg chg="add del">
          <ac:chgData name="Matthieu De Mari" userId="dfb708c9-d8dc-439f-9a3b-c772bf4a311c" providerId="ADAL" clId="{2E25C175-47A3-4BC7-8EFD-372D97A42A64}" dt="2023-03-07T07:09:16.709" v="1336"/>
          <ac:spMkLst>
            <pc:docMk/>
            <pc:sldMk cId="1233822438" sldId="390"/>
            <ac:spMk id="11" creationId="{30D46DB4-EE2E-1814-068C-123BDDC2C3D0}"/>
          </ac:spMkLst>
        </pc:spChg>
        <pc:picChg chg="add del mod">
          <ac:chgData name="Matthieu De Mari" userId="dfb708c9-d8dc-439f-9a3b-c772bf4a311c" providerId="ADAL" clId="{2E25C175-47A3-4BC7-8EFD-372D97A42A64}" dt="2023-03-07T07:35:26.449" v="2367" actId="478"/>
          <ac:picMkLst>
            <pc:docMk/>
            <pc:sldMk cId="1233822438" sldId="390"/>
            <ac:picMk id="6" creationId="{8F87169B-EC07-EA03-0D39-78DB9815DFD7}"/>
          </ac:picMkLst>
        </pc:picChg>
        <pc:picChg chg="add del mod">
          <ac:chgData name="Matthieu De Mari" userId="dfb708c9-d8dc-439f-9a3b-c772bf4a311c" providerId="ADAL" clId="{2E25C175-47A3-4BC7-8EFD-372D97A42A64}" dt="2023-03-07T07:10:48.800" v="1375" actId="22"/>
          <ac:picMkLst>
            <pc:docMk/>
            <pc:sldMk cId="1233822438" sldId="390"/>
            <ac:picMk id="9" creationId="{275F8807-8FC1-7254-1B3D-2B2E5F13CF8E}"/>
          </ac:picMkLst>
        </pc:picChg>
        <pc:picChg chg="add mod">
          <ac:chgData name="Matthieu De Mari" userId="dfb708c9-d8dc-439f-9a3b-c772bf4a311c" providerId="ADAL" clId="{2E25C175-47A3-4BC7-8EFD-372D97A42A64}" dt="2023-03-07T07:35:30.101" v="2369" actId="1076"/>
          <ac:picMkLst>
            <pc:docMk/>
            <pc:sldMk cId="1233822438" sldId="390"/>
            <ac:picMk id="13" creationId="{BD0862EF-548D-C585-18E2-8A381E68D1AE}"/>
          </ac:picMkLst>
        </pc:picChg>
      </pc:sldChg>
      <pc:sldChg chg="addSp delSp modSp add mod ord modClrScheme chgLayout">
        <pc:chgData name="Matthieu De Mari" userId="dfb708c9-d8dc-439f-9a3b-c772bf4a311c" providerId="ADAL" clId="{2E25C175-47A3-4BC7-8EFD-372D97A42A64}" dt="2023-03-07T07:38:39.051" v="2509" actId="1036"/>
        <pc:sldMkLst>
          <pc:docMk/>
          <pc:sldMk cId="2406012581" sldId="391"/>
        </pc:sldMkLst>
        <pc:spChg chg="mod ord">
          <ac:chgData name="Matthieu De Mari" userId="dfb708c9-d8dc-439f-9a3b-c772bf4a311c" providerId="ADAL" clId="{2E25C175-47A3-4BC7-8EFD-372D97A42A64}" dt="2023-03-07T07:38:29.627" v="2497" actId="700"/>
          <ac:spMkLst>
            <pc:docMk/>
            <pc:sldMk cId="2406012581" sldId="391"/>
            <ac:spMk id="2" creationId="{A7F53274-C595-59A6-867F-D9E039814E5B}"/>
          </ac:spMkLst>
        </pc:spChg>
        <pc:spChg chg="mod ord">
          <ac:chgData name="Matthieu De Mari" userId="dfb708c9-d8dc-439f-9a3b-c772bf4a311c" providerId="ADAL" clId="{2E25C175-47A3-4BC7-8EFD-372D97A42A64}" dt="2023-03-07T07:38:29.627" v="2497" actId="700"/>
          <ac:spMkLst>
            <pc:docMk/>
            <pc:sldMk cId="2406012581" sldId="391"/>
            <ac:spMk id="3" creationId="{FBDE9A7F-DDBD-F13F-EF7D-109C4AD3AE06}"/>
          </ac:spMkLst>
        </pc:spChg>
        <pc:spChg chg="del">
          <ac:chgData name="Matthieu De Mari" userId="dfb708c9-d8dc-439f-9a3b-c772bf4a311c" providerId="ADAL" clId="{2E25C175-47A3-4BC7-8EFD-372D97A42A64}" dt="2023-03-07T06:59:56.993" v="981" actId="478"/>
          <ac:spMkLst>
            <pc:docMk/>
            <pc:sldMk cId="2406012581" sldId="391"/>
            <ac:spMk id="4" creationId="{16F3444C-FD10-3BA0-F674-2DAAF317B722}"/>
          </ac:spMkLst>
        </pc:spChg>
        <pc:picChg chg="add del mod">
          <ac:chgData name="Matthieu De Mari" userId="dfb708c9-d8dc-439f-9a3b-c772bf4a311c" providerId="ADAL" clId="{2E25C175-47A3-4BC7-8EFD-372D97A42A64}" dt="2023-03-07T07:36:41.851" v="2382" actId="478"/>
          <ac:picMkLst>
            <pc:docMk/>
            <pc:sldMk cId="2406012581" sldId="391"/>
            <ac:picMk id="6" creationId="{D34656A6-7043-E9E0-58D6-7D2E5F5A28D8}"/>
          </ac:picMkLst>
        </pc:picChg>
        <pc:picChg chg="add del mod">
          <ac:chgData name="Matthieu De Mari" userId="dfb708c9-d8dc-439f-9a3b-c772bf4a311c" providerId="ADAL" clId="{2E25C175-47A3-4BC7-8EFD-372D97A42A64}" dt="2023-03-07T07:38:14.031" v="2493" actId="478"/>
          <ac:picMkLst>
            <pc:docMk/>
            <pc:sldMk cId="2406012581" sldId="391"/>
            <ac:picMk id="8" creationId="{086CCB59-2ECB-C31E-2C88-D1FEF0C2A14D}"/>
          </ac:picMkLst>
        </pc:picChg>
        <pc:picChg chg="add mod">
          <ac:chgData name="Matthieu De Mari" userId="dfb708c9-d8dc-439f-9a3b-c772bf4a311c" providerId="ADAL" clId="{2E25C175-47A3-4BC7-8EFD-372D97A42A64}" dt="2023-03-07T07:38:39.051" v="2509" actId="1036"/>
          <ac:picMkLst>
            <pc:docMk/>
            <pc:sldMk cId="2406012581" sldId="391"/>
            <ac:picMk id="9" creationId="{B4E956A0-3DEA-52F4-84C4-4EAC6658DDF1}"/>
          </ac:picMkLst>
        </pc:picChg>
      </pc:sldChg>
      <pc:sldChg chg="addSp delSp modSp add mod">
        <pc:chgData name="Matthieu De Mari" userId="dfb708c9-d8dc-439f-9a3b-c772bf4a311c" providerId="ADAL" clId="{2E25C175-47A3-4BC7-8EFD-372D97A42A64}" dt="2023-03-07T07:35:59.217" v="2376" actId="14100"/>
        <pc:sldMkLst>
          <pc:docMk/>
          <pc:sldMk cId="1269624659" sldId="392"/>
        </pc:sldMkLst>
        <pc:spChg chg="mod">
          <ac:chgData name="Matthieu De Mari" userId="dfb708c9-d8dc-439f-9a3b-c772bf4a311c" providerId="ADAL" clId="{2E25C175-47A3-4BC7-8EFD-372D97A42A64}" dt="2023-03-07T07:35:59.217" v="2376" actId="14100"/>
          <ac:spMkLst>
            <pc:docMk/>
            <pc:sldMk cId="1269624659" sldId="392"/>
            <ac:spMk id="10" creationId="{4E9BF0E9-DEDE-6EB5-B057-0446D4D4D209}"/>
          </ac:spMkLst>
        </pc:spChg>
        <pc:picChg chg="add mod">
          <ac:chgData name="Matthieu De Mari" userId="dfb708c9-d8dc-439f-9a3b-c772bf4a311c" providerId="ADAL" clId="{2E25C175-47A3-4BC7-8EFD-372D97A42A64}" dt="2023-03-07T07:35:53.024" v="2373" actId="1076"/>
          <ac:picMkLst>
            <pc:docMk/>
            <pc:sldMk cId="1269624659" sldId="392"/>
            <ac:picMk id="5" creationId="{9172BB7E-F9EA-B054-232A-2914E1B2EBF0}"/>
          </ac:picMkLst>
        </pc:picChg>
        <pc:picChg chg="del">
          <ac:chgData name="Matthieu De Mari" userId="dfb708c9-d8dc-439f-9a3b-c772bf4a311c" providerId="ADAL" clId="{2E25C175-47A3-4BC7-8EFD-372D97A42A64}" dt="2023-03-07T07:35:47.243" v="2370" actId="478"/>
          <ac:picMkLst>
            <pc:docMk/>
            <pc:sldMk cId="1269624659" sldId="392"/>
            <ac:picMk id="9" creationId="{275F8807-8FC1-7254-1B3D-2B2E5F13CF8E}"/>
          </ac:picMkLst>
        </pc:picChg>
      </pc:sldChg>
      <pc:sldChg chg="modSp new mod">
        <pc:chgData name="Matthieu De Mari" userId="dfb708c9-d8dc-439f-9a3b-c772bf4a311c" providerId="ADAL" clId="{2E25C175-47A3-4BC7-8EFD-372D97A42A64}" dt="2023-03-07T07:45:56.776" v="2772" actId="20577"/>
        <pc:sldMkLst>
          <pc:docMk/>
          <pc:sldMk cId="1060213588" sldId="393"/>
        </pc:sldMkLst>
        <pc:spChg chg="mod">
          <ac:chgData name="Matthieu De Mari" userId="dfb708c9-d8dc-439f-9a3b-c772bf4a311c" providerId="ADAL" clId="{2E25C175-47A3-4BC7-8EFD-372D97A42A64}" dt="2023-03-07T07:20:35.084" v="1956" actId="20577"/>
          <ac:spMkLst>
            <pc:docMk/>
            <pc:sldMk cId="1060213588" sldId="393"/>
            <ac:spMk id="2" creationId="{5CCB16A8-77FB-83A2-DD3F-F56410FBE591}"/>
          </ac:spMkLst>
        </pc:spChg>
        <pc:spChg chg="mod">
          <ac:chgData name="Matthieu De Mari" userId="dfb708c9-d8dc-439f-9a3b-c772bf4a311c" providerId="ADAL" clId="{2E25C175-47A3-4BC7-8EFD-372D97A42A64}" dt="2023-03-07T07:45:56.776" v="2772" actId="20577"/>
          <ac:spMkLst>
            <pc:docMk/>
            <pc:sldMk cId="1060213588" sldId="393"/>
            <ac:spMk id="3" creationId="{900B7324-B540-3767-63C5-15C5025183F5}"/>
          </ac:spMkLst>
        </pc:spChg>
      </pc:sldChg>
      <pc:sldChg chg="addSp delSp modSp add mod modClrScheme chgLayout">
        <pc:chgData name="Matthieu De Mari" userId="dfb708c9-d8dc-439f-9a3b-c772bf4a311c" providerId="ADAL" clId="{2E25C175-47A3-4BC7-8EFD-372D97A42A64}" dt="2023-03-07T07:34:46.250" v="2362" actId="1076"/>
        <pc:sldMkLst>
          <pc:docMk/>
          <pc:sldMk cId="1215328976" sldId="394"/>
        </pc:sldMkLst>
        <pc:spChg chg="mod ord">
          <ac:chgData name="Matthieu De Mari" userId="dfb708c9-d8dc-439f-9a3b-c772bf4a311c" providerId="ADAL" clId="{2E25C175-47A3-4BC7-8EFD-372D97A42A64}" dt="2023-03-07T07:24:43.736" v="2207" actId="700"/>
          <ac:spMkLst>
            <pc:docMk/>
            <pc:sldMk cId="1215328976" sldId="394"/>
            <ac:spMk id="2" creationId="{5CCB16A8-77FB-83A2-DD3F-F56410FBE591}"/>
          </ac:spMkLst>
        </pc:spChg>
        <pc:spChg chg="mod ord">
          <ac:chgData name="Matthieu De Mari" userId="dfb708c9-d8dc-439f-9a3b-c772bf4a311c" providerId="ADAL" clId="{2E25C175-47A3-4BC7-8EFD-372D97A42A64}" dt="2023-03-07T07:25:06.025" v="2220" actId="14100"/>
          <ac:spMkLst>
            <pc:docMk/>
            <pc:sldMk cId="1215328976" sldId="394"/>
            <ac:spMk id="3" creationId="{900B7324-B540-3767-63C5-15C5025183F5}"/>
          </ac:spMkLst>
        </pc:spChg>
        <pc:spChg chg="add mod ord">
          <ac:chgData name="Matthieu De Mari" userId="dfb708c9-d8dc-439f-9a3b-c772bf4a311c" providerId="ADAL" clId="{2E25C175-47A3-4BC7-8EFD-372D97A42A64}" dt="2023-03-07T07:25:09.073" v="2221" actId="14100"/>
          <ac:spMkLst>
            <pc:docMk/>
            <pc:sldMk cId="1215328976" sldId="394"/>
            <ac:spMk id="8" creationId="{C7437BBC-8797-B9CD-ECD3-F2F387370756}"/>
          </ac:spMkLst>
        </pc:spChg>
        <pc:picChg chg="add del mod">
          <ac:chgData name="Matthieu De Mari" userId="dfb708c9-d8dc-439f-9a3b-c772bf4a311c" providerId="ADAL" clId="{2E25C175-47A3-4BC7-8EFD-372D97A42A64}" dt="2023-03-07T07:34:07.330" v="2354" actId="478"/>
          <ac:picMkLst>
            <pc:docMk/>
            <pc:sldMk cId="1215328976" sldId="394"/>
            <ac:picMk id="5" creationId="{2C1DD82D-FE6D-2A03-50C6-B3650434DEEA}"/>
          </ac:picMkLst>
        </pc:picChg>
        <pc:picChg chg="add del mod">
          <ac:chgData name="Matthieu De Mari" userId="dfb708c9-d8dc-439f-9a3b-c772bf4a311c" providerId="ADAL" clId="{2E25C175-47A3-4BC7-8EFD-372D97A42A64}" dt="2023-03-07T07:34:07.586" v="2355" actId="478"/>
          <ac:picMkLst>
            <pc:docMk/>
            <pc:sldMk cId="1215328976" sldId="394"/>
            <ac:picMk id="7" creationId="{0E557E02-D579-9E97-7320-E7E98F8FAEB7}"/>
          </ac:picMkLst>
        </pc:picChg>
        <pc:picChg chg="add mod">
          <ac:chgData name="Matthieu De Mari" userId="dfb708c9-d8dc-439f-9a3b-c772bf4a311c" providerId="ADAL" clId="{2E25C175-47A3-4BC7-8EFD-372D97A42A64}" dt="2023-03-07T07:34:44.636" v="2361" actId="1076"/>
          <ac:picMkLst>
            <pc:docMk/>
            <pc:sldMk cId="1215328976" sldId="394"/>
            <ac:picMk id="10" creationId="{07C6C646-DC67-4AB1-AFDA-B4DBE2C02DCE}"/>
          </ac:picMkLst>
        </pc:picChg>
        <pc:picChg chg="add mod">
          <ac:chgData name="Matthieu De Mari" userId="dfb708c9-d8dc-439f-9a3b-c772bf4a311c" providerId="ADAL" clId="{2E25C175-47A3-4BC7-8EFD-372D97A42A64}" dt="2023-03-07T07:34:46.250" v="2362" actId="1076"/>
          <ac:picMkLst>
            <pc:docMk/>
            <pc:sldMk cId="1215328976" sldId="394"/>
            <ac:picMk id="12" creationId="{AC403C7A-6971-2BDB-E0BB-7A61A07B0FD6}"/>
          </ac:picMkLst>
        </pc:picChg>
      </pc:sldChg>
      <pc:sldChg chg="addSp delSp modSp new mod modClrScheme chgLayout">
        <pc:chgData name="Matthieu De Mari" userId="dfb708c9-d8dc-439f-9a3b-c772bf4a311c" providerId="ADAL" clId="{2E25C175-47A3-4BC7-8EFD-372D97A42A64}" dt="2023-03-07T07:28:47.793" v="2301" actId="20577"/>
        <pc:sldMkLst>
          <pc:docMk/>
          <pc:sldMk cId="3544056403" sldId="395"/>
        </pc:sldMkLst>
        <pc:spChg chg="del mod ord">
          <ac:chgData name="Matthieu De Mari" userId="dfb708c9-d8dc-439f-9a3b-c772bf4a311c" providerId="ADAL" clId="{2E25C175-47A3-4BC7-8EFD-372D97A42A64}" dt="2023-03-07T07:27:01.675" v="2223" actId="700"/>
          <ac:spMkLst>
            <pc:docMk/>
            <pc:sldMk cId="3544056403" sldId="395"/>
            <ac:spMk id="2" creationId="{B0FB1BFA-DCB3-1354-9517-81102628B7DB}"/>
          </ac:spMkLst>
        </pc:spChg>
        <pc:spChg chg="del mod ord">
          <ac:chgData name="Matthieu De Mari" userId="dfb708c9-d8dc-439f-9a3b-c772bf4a311c" providerId="ADAL" clId="{2E25C175-47A3-4BC7-8EFD-372D97A42A64}" dt="2023-03-07T07:27:01.675" v="2223" actId="700"/>
          <ac:spMkLst>
            <pc:docMk/>
            <pc:sldMk cId="3544056403" sldId="395"/>
            <ac:spMk id="3" creationId="{7DDB8C30-FBA5-48F4-ABE4-10721D974517}"/>
          </ac:spMkLst>
        </pc:spChg>
        <pc:spChg chg="del">
          <ac:chgData name="Matthieu De Mari" userId="dfb708c9-d8dc-439f-9a3b-c772bf4a311c" providerId="ADAL" clId="{2E25C175-47A3-4BC7-8EFD-372D97A42A64}" dt="2023-03-07T07:27:01.675" v="2223" actId="700"/>
          <ac:spMkLst>
            <pc:docMk/>
            <pc:sldMk cId="3544056403" sldId="395"/>
            <ac:spMk id="4" creationId="{9C0050DA-EDEE-2782-ADF2-715703133AAF}"/>
          </ac:spMkLst>
        </pc:spChg>
        <pc:spChg chg="add mod ord">
          <ac:chgData name="Matthieu De Mari" userId="dfb708c9-d8dc-439f-9a3b-c772bf4a311c" providerId="ADAL" clId="{2E25C175-47A3-4BC7-8EFD-372D97A42A64}" dt="2023-03-07T07:28:41.223" v="2297" actId="20577"/>
          <ac:spMkLst>
            <pc:docMk/>
            <pc:sldMk cId="3544056403" sldId="395"/>
            <ac:spMk id="5" creationId="{CDCC8ACE-D08A-BD83-4761-0125398F5528}"/>
          </ac:spMkLst>
        </pc:spChg>
        <pc:spChg chg="add mod ord">
          <ac:chgData name="Matthieu De Mari" userId="dfb708c9-d8dc-439f-9a3b-c772bf4a311c" providerId="ADAL" clId="{2E25C175-47A3-4BC7-8EFD-372D97A42A64}" dt="2023-03-07T07:28:47.793" v="2301" actId="20577"/>
          <ac:spMkLst>
            <pc:docMk/>
            <pc:sldMk cId="3544056403" sldId="395"/>
            <ac:spMk id="6" creationId="{3AF909AF-E2DD-B225-14F2-A009EAC96834}"/>
          </ac:spMkLst>
        </pc:spChg>
      </pc:sldChg>
      <pc:sldChg chg="addSp delSp modSp add del mod">
        <pc:chgData name="Matthieu De Mari" userId="dfb708c9-d8dc-439f-9a3b-c772bf4a311c" providerId="ADAL" clId="{2E25C175-47A3-4BC7-8EFD-372D97A42A64}" dt="2023-03-07T07:33:16.168" v="2350" actId="47"/>
        <pc:sldMkLst>
          <pc:docMk/>
          <pc:sldMk cId="1465774430" sldId="396"/>
        </pc:sldMkLst>
        <pc:spChg chg="mod">
          <ac:chgData name="Matthieu De Mari" userId="dfb708c9-d8dc-439f-9a3b-c772bf4a311c" providerId="ADAL" clId="{2E25C175-47A3-4BC7-8EFD-372D97A42A64}" dt="2023-03-07T07:28:59.203" v="2308" actId="20577"/>
          <ac:spMkLst>
            <pc:docMk/>
            <pc:sldMk cId="1465774430" sldId="396"/>
            <ac:spMk id="8" creationId="{C7437BBC-8797-B9CD-ECD3-F2F387370756}"/>
          </ac:spMkLst>
        </pc:spChg>
        <pc:picChg chg="del">
          <ac:chgData name="Matthieu De Mari" userId="dfb708c9-d8dc-439f-9a3b-c772bf4a311c" providerId="ADAL" clId="{2E25C175-47A3-4BC7-8EFD-372D97A42A64}" dt="2023-03-07T07:28:54.407" v="2303" actId="478"/>
          <ac:picMkLst>
            <pc:docMk/>
            <pc:sldMk cId="1465774430" sldId="396"/>
            <ac:picMk id="5" creationId="{2C1DD82D-FE6D-2A03-50C6-B3650434DEEA}"/>
          </ac:picMkLst>
        </pc:picChg>
        <pc:picChg chg="add mod">
          <ac:chgData name="Matthieu De Mari" userId="dfb708c9-d8dc-439f-9a3b-c772bf4a311c" providerId="ADAL" clId="{2E25C175-47A3-4BC7-8EFD-372D97A42A64}" dt="2023-03-07T07:29:15.936" v="2311" actId="14100"/>
          <ac:picMkLst>
            <pc:docMk/>
            <pc:sldMk cId="1465774430" sldId="396"/>
            <ac:picMk id="6" creationId="{A4D96B43-F1A5-6E4B-05EB-876DB9C19613}"/>
          </ac:picMkLst>
        </pc:picChg>
        <pc:picChg chg="del">
          <ac:chgData name="Matthieu De Mari" userId="dfb708c9-d8dc-439f-9a3b-c772bf4a311c" providerId="ADAL" clId="{2E25C175-47A3-4BC7-8EFD-372D97A42A64}" dt="2023-03-07T07:28:54.906" v="2304" actId="478"/>
          <ac:picMkLst>
            <pc:docMk/>
            <pc:sldMk cId="1465774430" sldId="396"/>
            <ac:picMk id="7" creationId="{0E557E02-D579-9E97-7320-E7E98F8FAEB7}"/>
          </ac:picMkLst>
        </pc:picChg>
      </pc:sldChg>
      <pc:sldChg chg="addSp delSp modSp add mod">
        <pc:chgData name="Matthieu De Mari" userId="dfb708c9-d8dc-439f-9a3b-c772bf4a311c" providerId="ADAL" clId="{2E25C175-47A3-4BC7-8EFD-372D97A42A64}" dt="2023-03-07T07:44:01.388" v="2686" actId="20577"/>
        <pc:sldMkLst>
          <pc:docMk/>
          <pc:sldMk cId="511100047" sldId="397"/>
        </pc:sldMkLst>
        <pc:spChg chg="mod">
          <ac:chgData name="Matthieu De Mari" userId="dfb708c9-d8dc-439f-9a3b-c772bf4a311c" providerId="ADAL" clId="{2E25C175-47A3-4BC7-8EFD-372D97A42A64}" dt="2023-03-07T07:44:01.388" v="2686" actId="20577"/>
          <ac:spMkLst>
            <pc:docMk/>
            <pc:sldMk cId="511100047" sldId="397"/>
            <ac:spMk id="2" creationId="{5CCB16A8-77FB-83A2-DD3F-F56410FBE591}"/>
          </ac:spMkLst>
        </pc:spChg>
        <pc:spChg chg="mod">
          <ac:chgData name="Matthieu De Mari" userId="dfb708c9-d8dc-439f-9a3b-c772bf4a311c" providerId="ADAL" clId="{2E25C175-47A3-4BC7-8EFD-372D97A42A64}" dt="2023-03-07T07:33:03.755" v="2346" actId="20577"/>
          <ac:spMkLst>
            <pc:docMk/>
            <pc:sldMk cId="511100047" sldId="397"/>
            <ac:spMk id="3" creationId="{900B7324-B540-3767-63C5-15C5025183F5}"/>
          </ac:spMkLst>
        </pc:spChg>
        <pc:spChg chg="del mod">
          <ac:chgData name="Matthieu De Mari" userId="dfb708c9-d8dc-439f-9a3b-c772bf4a311c" providerId="ADAL" clId="{2E25C175-47A3-4BC7-8EFD-372D97A42A64}" dt="2023-03-07T07:33:06.701" v="2347" actId="478"/>
          <ac:spMkLst>
            <pc:docMk/>
            <pc:sldMk cId="511100047" sldId="397"/>
            <ac:spMk id="8" creationId="{C7437BBC-8797-B9CD-ECD3-F2F387370756}"/>
          </ac:spMkLst>
        </pc:spChg>
        <pc:picChg chg="add mod">
          <ac:chgData name="Matthieu De Mari" userId="dfb708c9-d8dc-439f-9a3b-c772bf4a311c" providerId="ADAL" clId="{2E25C175-47A3-4BC7-8EFD-372D97A42A64}" dt="2023-03-07T07:32:39.896" v="2314" actId="1076"/>
          <ac:picMkLst>
            <pc:docMk/>
            <pc:sldMk cId="511100047" sldId="397"/>
            <ac:picMk id="5" creationId="{E83B4131-D336-D3B1-66C2-F761917C4A2A}"/>
          </ac:picMkLst>
        </pc:picChg>
        <pc:picChg chg="del mod">
          <ac:chgData name="Matthieu De Mari" userId="dfb708c9-d8dc-439f-9a3b-c772bf4a311c" providerId="ADAL" clId="{2E25C175-47A3-4BC7-8EFD-372D97A42A64}" dt="2023-03-07T07:33:12.079" v="2349" actId="478"/>
          <ac:picMkLst>
            <pc:docMk/>
            <pc:sldMk cId="511100047" sldId="397"/>
            <ac:picMk id="6" creationId="{A4D96B43-F1A5-6E4B-05EB-876DB9C19613}"/>
          </ac:picMkLst>
        </pc:picChg>
        <pc:picChg chg="add mod">
          <ac:chgData name="Matthieu De Mari" userId="dfb708c9-d8dc-439f-9a3b-c772bf4a311c" providerId="ADAL" clId="{2E25C175-47A3-4BC7-8EFD-372D97A42A64}" dt="2023-03-07T07:34:01.263" v="2353" actId="14100"/>
          <ac:picMkLst>
            <pc:docMk/>
            <pc:sldMk cId="511100047" sldId="397"/>
            <ac:picMk id="9" creationId="{2EB294A0-EB6D-13E4-9D25-3E2491032776}"/>
          </ac:picMkLst>
        </pc:picChg>
      </pc:sldChg>
      <pc:sldChg chg="addSp delSp modSp add mod ord modClrScheme chgLayout">
        <pc:chgData name="Matthieu De Mari" userId="dfb708c9-d8dc-439f-9a3b-c772bf4a311c" providerId="ADAL" clId="{2E25C175-47A3-4BC7-8EFD-372D97A42A64}" dt="2023-03-07T07:48:10.066" v="2811" actId="20577"/>
        <pc:sldMkLst>
          <pc:docMk/>
          <pc:sldMk cId="2174133860" sldId="398"/>
        </pc:sldMkLst>
        <pc:spChg chg="mod ord">
          <ac:chgData name="Matthieu De Mari" userId="dfb708c9-d8dc-439f-9a3b-c772bf4a311c" providerId="ADAL" clId="{2E25C175-47A3-4BC7-8EFD-372D97A42A64}" dt="2023-03-07T07:38:48.785" v="2515" actId="700"/>
          <ac:spMkLst>
            <pc:docMk/>
            <pc:sldMk cId="2174133860" sldId="398"/>
            <ac:spMk id="2" creationId="{A7F53274-C595-59A6-867F-D9E039814E5B}"/>
          </ac:spMkLst>
        </pc:spChg>
        <pc:spChg chg="mod ord">
          <ac:chgData name="Matthieu De Mari" userId="dfb708c9-d8dc-439f-9a3b-c772bf4a311c" providerId="ADAL" clId="{2E25C175-47A3-4BC7-8EFD-372D97A42A64}" dt="2023-03-07T07:48:10.066" v="2811" actId="20577"/>
          <ac:spMkLst>
            <pc:docMk/>
            <pc:sldMk cId="2174133860" sldId="398"/>
            <ac:spMk id="3" creationId="{FBDE9A7F-DDBD-F13F-EF7D-109C4AD3AE06}"/>
          </ac:spMkLst>
        </pc:spChg>
        <pc:picChg chg="add del mod">
          <ac:chgData name="Matthieu De Mari" userId="dfb708c9-d8dc-439f-9a3b-c772bf4a311c" providerId="ADAL" clId="{2E25C175-47A3-4BC7-8EFD-372D97A42A64}" dt="2023-03-07T07:38:43.326" v="2512" actId="478"/>
          <ac:picMkLst>
            <pc:docMk/>
            <pc:sldMk cId="2174133860" sldId="398"/>
            <ac:picMk id="4" creationId="{88AD7003-CAA5-05A0-845F-DF0A3B1F2AC3}"/>
          </ac:picMkLst>
        </pc:picChg>
        <pc:picChg chg="add mod">
          <ac:chgData name="Matthieu De Mari" userId="dfb708c9-d8dc-439f-9a3b-c772bf4a311c" providerId="ADAL" clId="{2E25C175-47A3-4BC7-8EFD-372D97A42A64}" dt="2023-03-07T07:38:43.580" v="2513"/>
          <ac:picMkLst>
            <pc:docMk/>
            <pc:sldMk cId="2174133860" sldId="398"/>
            <ac:picMk id="5" creationId="{02D1D553-DCD2-9EB7-EBA8-301203286979}"/>
          </ac:picMkLst>
        </pc:picChg>
      </pc:sldChg>
      <pc:sldChg chg="addSp delSp modSp add mod ord modClrScheme chgLayout">
        <pc:chgData name="Matthieu De Mari" userId="dfb708c9-d8dc-439f-9a3b-c772bf4a311c" providerId="ADAL" clId="{2E25C175-47A3-4BC7-8EFD-372D97A42A64}" dt="2023-03-07T07:38:53.195" v="2516" actId="700"/>
        <pc:sldMkLst>
          <pc:docMk/>
          <pc:sldMk cId="1114255243" sldId="399"/>
        </pc:sldMkLst>
        <pc:spChg chg="mod ord">
          <ac:chgData name="Matthieu De Mari" userId="dfb708c9-d8dc-439f-9a3b-c772bf4a311c" providerId="ADAL" clId="{2E25C175-47A3-4BC7-8EFD-372D97A42A64}" dt="2023-03-07T07:38:53.195" v="2516" actId="700"/>
          <ac:spMkLst>
            <pc:docMk/>
            <pc:sldMk cId="1114255243" sldId="399"/>
            <ac:spMk id="2" creationId="{A7F53274-C595-59A6-867F-D9E039814E5B}"/>
          </ac:spMkLst>
        </pc:spChg>
        <pc:spChg chg="mod ord">
          <ac:chgData name="Matthieu De Mari" userId="dfb708c9-d8dc-439f-9a3b-c772bf4a311c" providerId="ADAL" clId="{2E25C175-47A3-4BC7-8EFD-372D97A42A64}" dt="2023-03-07T07:38:53.195" v="2516" actId="700"/>
          <ac:spMkLst>
            <pc:docMk/>
            <pc:sldMk cId="1114255243" sldId="399"/>
            <ac:spMk id="3" creationId="{FBDE9A7F-DDBD-F13F-EF7D-109C4AD3AE06}"/>
          </ac:spMkLst>
        </pc:spChg>
        <pc:picChg chg="del">
          <ac:chgData name="Matthieu De Mari" userId="dfb708c9-d8dc-439f-9a3b-c772bf4a311c" providerId="ADAL" clId="{2E25C175-47A3-4BC7-8EFD-372D97A42A64}" dt="2023-03-07T07:38:41.255" v="2510" actId="478"/>
          <ac:picMkLst>
            <pc:docMk/>
            <pc:sldMk cId="1114255243" sldId="399"/>
            <ac:picMk id="4" creationId="{88AD7003-CAA5-05A0-845F-DF0A3B1F2AC3}"/>
          </ac:picMkLst>
        </pc:picChg>
        <pc:picChg chg="add mod">
          <ac:chgData name="Matthieu De Mari" userId="dfb708c9-d8dc-439f-9a3b-c772bf4a311c" providerId="ADAL" clId="{2E25C175-47A3-4BC7-8EFD-372D97A42A64}" dt="2023-03-07T07:38:41.508" v="2511"/>
          <ac:picMkLst>
            <pc:docMk/>
            <pc:sldMk cId="1114255243" sldId="399"/>
            <ac:picMk id="5" creationId="{8AC66805-1343-D805-1FDC-0D0BCA38A8E6}"/>
          </ac:picMkLst>
        </pc:picChg>
      </pc:sldChg>
      <pc:sldChg chg="add">
        <pc:chgData name="Matthieu De Mari" userId="dfb708c9-d8dc-439f-9a3b-c772bf4a311c" providerId="ADAL" clId="{2E25C175-47A3-4BC7-8EFD-372D97A42A64}" dt="2023-03-07T07:39:00.501" v="2517"/>
        <pc:sldMkLst>
          <pc:docMk/>
          <pc:sldMk cId="3412258979" sldId="400"/>
        </pc:sldMkLst>
      </pc:sldChg>
      <pc:sldChg chg="addSp delSp modSp new mod modClrScheme chgLayout">
        <pc:chgData name="Matthieu De Mari" userId="dfb708c9-d8dc-439f-9a3b-c772bf4a311c" providerId="ADAL" clId="{2E25C175-47A3-4BC7-8EFD-372D97A42A64}" dt="2023-03-07T07:44:19.570" v="2733" actId="20577"/>
        <pc:sldMkLst>
          <pc:docMk/>
          <pc:sldMk cId="2615177350" sldId="401"/>
        </pc:sldMkLst>
        <pc:spChg chg="mod ord">
          <ac:chgData name="Matthieu De Mari" userId="dfb708c9-d8dc-439f-9a3b-c772bf4a311c" providerId="ADAL" clId="{2E25C175-47A3-4BC7-8EFD-372D97A42A64}" dt="2023-03-07T07:44:19.570" v="2733" actId="20577"/>
          <ac:spMkLst>
            <pc:docMk/>
            <pc:sldMk cId="2615177350" sldId="401"/>
            <ac:spMk id="2" creationId="{634E72EF-99E2-2CED-D710-D8FAFB49D99F}"/>
          </ac:spMkLst>
        </pc:spChg>
        <pc:spChg chg="del mod ord">
          <ac:chgData name="Matthieu De Mari" userId="dfb708c9-d8dc-439f-9a3b-c772bf4a311c" providerId="ADAL" clId="{2E25C175-47A3-4BC7-8EFD-372D97A42A64}" dt="2023-03-07T07:39:29.073" v="2522" actId="700"/>
          <ac:spMkLst>
            <pc:docMk/>
            <pc:sldMk cId="2615177350" sldId="401"/>
            <ac:spMk id="3" creationId="{CE6ADEFB-2B4A-BDEC-3A19-9CBC99AFEA7D}"/>
          </ac:spMkLst>
        </pc:spChg>
        <pc:spChg chg="del">
          <ac:chgData name="Matthieu De Mari" userId="dfb708c9-d8dc-439f-9a3b-c772bf4a311c" providerId="ADAL" clId="{2E25C175-47A3-4BC7-8EFD-372D97A42A64}" dt="2023-03-07T07:39:29.073" v="2522" actId="700"/>
          <ac:spMkLst>
            <pc:docMk/>
            <pc:sldMk cId="2615177350" sldId="401"/>
            <ac:spMk id="4" creationId="{4A1C516B-BECB-33E3-D84E-5798C1327949}"/>
          </ac:spMkLst>
        </pc:spChg>
        <pc:spChg chg="add mod ord">
          <ac:chgData name="Matthieu De Mari" userId="dfb708c9-d8dc-439f-9a3b-c772bf4a311c" providerId="ADAL" clId="{2E25C175-47A3-4BC7-8EFD-372D97A42A64}" dt="2023-03-07T07:43:18.368" v="2666" actId="20577"/>
          <ac:spMkLst>
            <pc:docMk/>
            <pc:sldMk cId="2615177350" sldId="401"/>
            <ac:spMk id="5" creationId="{46B045AA-20DC-45C4-7A61-20E4E978C5B2}"/>
          </ac:spMkLst>
        </pc:spChg>
      </pc:sldChg>
      <pc:sldChg chg="addSp delSp modSp add mod ord modClrScheme chgLayout">
        <pc:chgData name="Matthieu De Mari" userId="dfb708c9-d8dc-439f-9a3b-c772bf4a311c" providerId="ADAL" clId="{2E25C175-47A3-4BC7-8EFD-372D97A42A64}" dt="2023-03-07T07:45:19.255" v="2765"/>
        <pc:sldMkLst>
          <pc:docMk/>
          <pc:sldMk cId="792071299" sldId="402"/>
        </pc:sldMkLst>
        <pc:spChg chg="mod ord">
          <ac:chgData name="Matthieu De Mari" userId="dfb708c9-d8dc-439f-9a3b-c772bf4a311c" providerId="ADAL" clId="{2E25C175-47A3-4BC7-8EFD-372D97A42A64}" dt="2023-03-07T07:44:59.749" v="2738" actId="700"/>
          <ac:spMkLst>
            <pc:docMk/>
            <pc:sldMk cId="792071299" sldId="402"/>
            <ac:spMk id="2" creationId="{5CCB16A8-77FB-83A2-DD3F-F56410FBE591}"/>
          </ac:spMkLst>
        </pc:spChg>
        <pc:spChg chg="mod ord">
          <ac:chgData name="Matthieu De Mari" userId="dfb708c9-d8dc-439f-9a3b-c772bf4a311c" providerId="ADAL" clId="{2E25C175-47A3-4BC7-8EFD-372D97A42A64}" dt="2023-03-07T07:45:14.581" v="2762" actId="20577"/>
          <ac:spMkLst>
            <pc:docMk/>
            <pc:sldMk cId="792071299" sldId="402"/>
            <ac:spMk id="3" creationId="{900B7324-B540-3767-63C5-15C5025183F5}"/>
          </ac:spMkLst>
        </pc:spChg>
        <pc:spChg chg="del mod ord">
          <ac:chgData name="Matthieu De Mari" userId="dfb708c9-d8dc-439f-9a3b-c772bf4a311c" providerId="ADAL" clId="{2E25C175-47A3-4BC7-8EFD-372D97A42A64}" dt="2023-03-07T07:45:05.361" v="2740" actId="478"/>
          <ac:spMkLst>
            <pc:docMk/>
            <pc:sldMk cId="792071299" sldId="402"/>
            <ac:spMk id="8" creationId="{C7437BBC-8797-B9CD-ECD3-F2F387370756}"/>
          </ac:spMkLst>
        </pc:spChg>
        <pc:picChg chg="add mod">
          <ac:chgData name="Matthieu De Mari" userId="dfb708c9-d8dc-439f-9a3b-c772bf4a311c" providerId="ADAL" clId="{2E25C175-47A3-4BC7-8EFD-372D97A42A64}" dt="2023-03-07T07:44:47.255" v="2736" actId="1076"/>
          <ac:picMkLst>
            <pc:docMk/>
            <pc:sldMk cId="792071299" sldId="402"/>
            <ac:picMk id="5" creationId="{02D4CFAD-039D-A8F3-4281-83812C4D64D5}"/>
          </ac:picMkLst>
        </pc:picChg>
        <pc:picChg chg="del">
          <ac:chgData name="Matthieu De Mari" userId="dfb708c9-d8dc-439f-9a3b-c772bf4a311c" providerId="ADAL" clId="{2E25C175-47A3-4BC7-8EFD-372D97A42A64}" dt="2023-03-07T07:45:16.609" v="2763" actId="478"/>
          <ac:picMkLst>
            <pc:docMk/>
            <pc:sldMk cId="792071299" sldId="402"/>
            <ac:picMk id="10" creationId="{07C6C646-DC67-4AB1-AFDA-B4DBE2C02DCE}"/>
          </ac:picMkLst>
        </pc:picChg>
        <pc:picChg chg="del">
          <ac:chgData name="Matthieu De Mari" userId="dfb708c9-d8dc-439f-9a3b-c772bf4a311c" providerId="ADAL" clId="{2E25C175-47A3-4BC7-8EFD-372D97A42A64}" dt="2023-03-07T07:44:24.432" v="2734" actId="478"/>
          <ac:picMkLst>
            <pc:docMk/>
            <pc:sldMk cId="792071299" sldId="402"/>
            <ac:picMk id="12" creationId="{AC403C7A-6971-2BDB-E0BB-7A61A07B0FD6}"/>
          </ac:picMkLst>
        </pc:picChg>
      </pc:sldChg>
      <pc:sldChg chg="add del">
        <pc:chgData name="Matthieu De Mari" userId="dfb708c9-d8dc-439f-9a3b-c772bf4a311c" providerId="ADAL" clId="{2E25C175-47A3-4BC7-8EFD-372D97A42A64}" dt="2023-03-07T07:43:26.095" v="2668" actId="47"/>
        <pc:sldMkLst>
          <pc:docMk/>
          <pc:sldMk cId="2323503086" sldId="402"/>
        </pc:sldMkLst>
      </pc:sldChg>
      <pc:sldChg chg="addSp delSp modSp add mod modClrScheme chgLayout">
        <pc:chgData name="Matthieu De Mari" userId="dfb708c9-d8dc-439f-9a3b-c772bf4a311c" providerId="ADAL" clId="{2E25C175-47A3-4BC7-8EFD-372D97A42A64}" dt="2023-03-07T07:45:28.874" v="2770" actId="1076"/>
        <pc:sldMkLst>
          <pc:docMk/>
          <pc:sldMk cId="990763623" sldId="403"/>
        </pc:sldMkLst>
        <pc:spChg chg="mod ord">
          <ac:chgData name="Matthieu De Mari" userId="dfb708c9-d8dc-439f-9a3b-c772bf4a311c" providerId="ADAL" clId="{2E25C175-47A3-4BC7-8EFD-372D97A42A64}" dt="2023-03-07T07:45:26.096" v="2768" actId="700"/>
          <ac:spMkLst>
            <pc:docMk/>
            <pc:sldMk cId="990763623" sldId="403"/>
            <ac:spMk id="2" creationId="{5CCB16A8-77FB-83A2-DD3F-F56410FBE591}"/>
          </ac:spMkLst>
        </pc:spChg>
        <pc:spChg chg="mod ord">
          <ac:chgData name="Matthieu De Mari" userId="dfb708c9-d8dc-439f-9a3b-c772bf4a311c" providerId="ADAL" clId="{2E25C175-47A3-4BC7-8EFD-372D97A42A64}" dt="2023-03-07T07:45:26.096" v="2768" actId="700"/>
          <ac:spMkLst>
            <pc:docMk/>
            <pc:sldMk cId="990763623" sldId="403"/>
            <ac:spMk id="3" creationId="{900B7324-B540-3767-63C5-15C5025183F5}"/>
          </ac:spMkLst>
        </pc:spChg>
        <pc:spChg chg="add del mod">
          <ac:chgData name="Matthieu De Mari" userId="dfb708c9-d8dc-439f-9a3b-c772bf4a311c" providerId="ADAL" clId="{2E25C175-47A3-4BC7-8EFD-372D97A42A64}" dt="2023-03-07T07:45:23.558" v="2767" actId="478"/>
          <ac:spMkLst>
            <pc:docMk/>
            <pc:sldMk cId="990763623" sldId="403"/>
            <ac:spMk id="6" creationId="{C5E7049F-E05A-E272-DB31-3444EC2498AE}"/>
          </ac:spMkLst>
        </pc:spChg>
        <pc:spChg chg="del">
          <ac:chgData name="Matthieu De Mari" userId="dfb708c9-d8dc-439f-9a3b-c772bf4a311c" providerId="ADAL" clId="{2E25C175-47A3-4BC7-8EFD-372D97A42A64}" dt="2023-03-07T07:45:22.053" v="2766" actId="478"/>
          <ac:spMkLst>
            <pc:docMk/>
            <pc:sldMk cId="990763623" sldId="403"/>
            <ac:spMk id="8" creationId="{C7437BBC-8797-B9CD-ECD3-F2F387370756}"/>
          </ac:spMkLst>
        </pc:spChg>
        <pc:picChg chg="del">
          <ac:chgData name="Matthieu De Mari" userId="dfb708c9-d8dc-439f-9a3b-c772bf4a311c" providerId="ADAL" clId="{2E25C175-47A3-4BC7-8EFD-372D97A42A64}" dt="2023-03-07T07:45:26.528" v="2769" actId="478"/>
          <ac:picMkLst>
            <pc:docMk/>
            <pc:sldMk cId="990763623" sldId="403"/>
            <ac:picMk id="5" creationId="{02D4CFAD-039D-A8F3-4281-83812C4D64D5}"/>
          </ac:picMkLst>
        </pc:picChg>
        <pc:picChg chg="mod">
          <ac:chgData name="Matthieu De Mari" userId="dfb708c9-d8dc-439f-9a3b-c772bf4a311c" providerId="ADAL" clId="{2E25C175-47A3-4BC7-8EFD-372D97A42A64}" dt="2023-03-07T07:45:28.874" v="2770" actId="1076"/>
          <ac:picMkLst>
            <pc:docMk/>
            <pc:sldMk cId="990763623" sldId="403"/>
            <ac:picMk id="10" creationId="{07C6C646-DC67-4AB1-AFDA-B4DBE2C02DCE}"/>
          </ac:picMkLst>
        </pc:picChg>
      </pc:sldChg>
      <pc:sldChg chg="modSp add mod">
        <pc:chgData name="Matthieu De Mari" userId="dfb708c9-d8dc-439f-9a3b-c772bf4a311c" providerId="ADAL" clId="{2E25C175-47A3-4BC7-8EFD-372D97A42A64}" dt="2023-03-07T09:27:55.594" v="3381" actId="207"/>
        <pc:sldMkLst>
          <pc:docMk/>
          <pc:sldMk cId="3762706142" sldId="404"/>
        </pc:sldMkLst>
        <pc:spChg chg="mod">
          <ac:chgData name="Matthieu De Mari" userId="dfb708c9-d8dc-439f-9a3b-c772bf4a311c" providerId="ADAL" clId="{2E25C175-47A3-4BC7-8EFD-372D97A42A64}" dt="2023-03-07T09:27:55.594" v="3381" actId="207"/>
          <ac:spMkLst>
            <pc:docMk/>
            <pc:sldMk cId="3762706142" sldId="404"/>
            <ac:spMk id="3" creationId="{81F056F9-505F-A234-C068-2D577DD6D4E5}"/>
          </ac:spMkLst>
        </pc:spChg>
      </pc:sldChg>
      <pc:sldChg chg="addSp delSp modSp new mod modClrScheme chgLayout">
        <pc:chgData name="Matthieu De Mari" userId="dfb708c9-d8dc-439f-9a3b-c772bf4a311c" providerId="ADAL" clId="{2E25C175-47A3-4BC7-8EFD-372D97A42A64}" dt="2023-03-07T09:21:37.295" v="3027" actId="1076"/>
        <pc:sldMkLst>
          <pc:docMk/>
          <pc:sldMk cId="4232193198" sldId="405"/>
        </pc:sldMkLst>
        <pc:spChg chg="mod ord">
          <ac:chgData name="Matthieu De Mari" userId="dfb708c9-d8dc-439f-9a3b-c772bf4a311c" providerId="ADAL" clId="{2E25C175-47A3-4BC7-8EFD-372D97A42A64}" dt="2023-03-07T09:20:17.109" v="2955" actId="700"/>
          <ac:spMkLst>
            <pc:docMk/>
            <pc:sldMk cId="4232193198" sldId="405"/>
            <ac:spMk id="2" creationId="{DE0C31B9-058D-B17A-44BC-9FFD55EC1621}"/>
          </ac:spMkLst>
        </pc:spChg>
        <pc:spChg chg="del mod ord">
          <ac:chgData name="Matthieu De Mari" userId="dfb708c9-d8dc-439f-9a3b-c772bf4a311c" providerId="ADAL" clId="{2E25C175-47A3-4BC7-8EFD-372D97A42A64}" dt="2023-03-07T09:20:17.109" v="2955" actId="700"/>
          <ac:spMkLst>
            <pc:docMk/>
            <pc:sldMk cId="4232193198" sldId="405"/>
            <ac:spMk id="3" creationId="{BC4B79B8-1E5B-EECF-ED6F-A7FF1FBE26CD}"/>
          </ac:spMkLst>
        </pc:spChg>
        <pc:spChg chg="add mod ord">
          <ac:chgData name="Matthieu De Mari" userId="dfb708c9-d8dc-439f-9a3b-c772bf4a311c" providerId="ADAL" clId="{2E25C175-47A3-4BC7-8EFD-372D97A42A64}" dt="2023-03-07T09:20:24.102" v="2979" actId="5793"/>
          <ac:spMkLst>
            <pc:docMk/>
            <pc:sldMk cId="4232193198" sldId="405"/>
            <ac:spMk id="4" creationId="{11234781-1C2B-034E-C258-51A5764B632A}"/>
          </ac:spMkLst>
        </pc:spChg>
        <pc:spChg chg="add mod ord">
          <ac:chgData name="Matthieu De Mari" userId="dfb708c9-d8dc-439f-9a3b-c772bf4a311c" providerId="ADAL" clId="{2E25C175-47A3-4BC7-8EFD-372D97A42A64}" dt="2023-03-07T09:21:30.026" v="3023" actId="14100"/>
          <ac:spMkLst>
            <pc:docMk/>
            <pc:sldMk cId="4232193198" sldId="405"/>
            <ac:spMk id="5" creationId="{2F1D1772-EB2E-1A97-6259-92677B606962}"/>
          </ac:spMkLst>
        </pc:spChg>
        <pc:picChg chg="add mod">
          <ac:chgData name="Matthieu De Mari" userId="dfb708c9-d8dc-439f-9a3b-c772bf4a311c" providerId="ADAL" clId="{2E25C175-47A3-4BC7-8EFD-372D97A42A64}" dt="2023-03-07T09:20:33.161" v="2983" actId="1076"/>
          <ac:picMkLst>
            <pc:docMk/>
            <pc:sldMk cId="4232193198" sldId="405"/>
            <ac:picMk id="7" creationId="{54DA27F1-32E0-4E29-4752-E8135BF4079B}"/>
          </ac:picMkLst>
        </pc:picChg>
        <pc:picChg chg="add mod">
          <ac:chgData name="Matthieu De Mari" userId="dfb708c9-d8dc-439f-9a3b-c772bf4a311c" providerId="ADAL" clId="{2E25C175-47A3-4BC7-8EFD-372D97A42A64}" dt="2023-03-07T09:21:37.295" v="3027" actId="1076"/>
          <ac:picMkLst>
            <pc:docMk/>
            <pc:sldMk cId="4232193198" sldId="405"/>
            <ac:picMk id="9" creationId="{DB92CD6E-5570-5301-BFC3-1D8C12293243}"/>
          </ac:picMkLst>
        </pc:picChg>
      </pc:sldChg>
      <pc:sldChg chg="addSp delSp modSp new mod">
        <pc:chgData name="Matthieu De Mari" userId="dfb708c9-d8dc-439f-9a3b-c772bf4a311c" providerId="ADAL" clId="{2E25C175-47A3-4BC7-8EFD-372D97A42A64}" dt="2023-03-07T09:27:15.834" v="3347" actId="14100"/>
        <pc:sldMkLst>
          <pc:docMk/>
          <pc:sldMk cId="1511321219" sldId="406"/>
        </pc:sldMkLst>
        <pc:spChg chg="mod">
          <ac:chgData name="Matthieu De Mari" userId="dfb708c9-d8dc-439f-9a3b-c772bf4a311c" providerId="ADAL" clId="{2E25C175-47A3-4BC7-8EFD-372D97A42A64}" dt="2023-03-07T09:21:44.854" v="3029"/>
          <ac:spMkLst>
            <pc:docMk/>
            <pc:sldMk cId="1511321219" sldId="406"/>
            <ac:spMk id="2" creationId="{2F0F33C4-9C43-ED8D-C585-A869AA5667E7}"/>
          </ac:spMkLst>
        </pc:spChg>
        <pc:spChg chg="add del mod">
          <ac:chgData name="Matthieu De Mari" userId="dfb708c9-d8dc-439f-9a3b-c772bf4a311c" providerId="ADAL" clId="{2E25C175-47A3-4BC7-8EFD-372D97A42A64}" dt="2023-03-07T09:27:15.834" v="3347" actId="14100"/>
          <ac:spMkLst>
            <pc:docMk/>
            <pc:sldMk cId="1511321219" sldId="406"/>
            <ac:spMk id="3" creationId="{0F854D1C-F6D0-EA6C-4D2B-723965AAB0BF}"/>
          </ac:spMkLst>
        </pc:spChg>
        <pc:spChg chg="del">
          <ac:chgData name="Matthieu De Mari" userId="dfb708c9-d8dc-439f-9a3b-c772bf4a311c" providerId="ADAL" clId="{2E25C175-47A3-4BC7-8EFD-372D97A42A64}" dt="2023-03-07T09:21:49.376" v="3030" actId="478"/>
          <ac:spMkLst>
            <pc:docMk/>
            <pc:sldMk cId="1511321219" sldId="406"/>
            <ac:spMk id="4" creationId="{EFB0D289-88BF-DE27-4D4D-77C1EF0BDA02}"/>
          </ac:spMkLst>
        </pc:spChg>
        <pc:spChg chg="add del mod">
          <ac:chgData name="Matthieu De Mari" userId="dfb708c9-d8dc-439f-9a3b-c772bf4a311c" providerId="ADAL" clId="{2E25C175-47A3-4BC7-8EFD-372D97A42A64}" dt="2023-03-07T09:22:02.434" v="3033"/>
          <ac:spMkLst>
            <pc:docMk/>
            <pc:sldMk cId="1511321219" sldId="406"/>
            <ac:spMk id="6" creationId="{3EC28133-02FE-B373-7675-7070DB487512}"/>
          </ac:spMkLst>
        </pc:spChg>
        <pc:picChg chg="add mod">
          <ac:chgData name="Matthieu De Mari" userId="dfb708c9-d8dc-439f-9a3b-c772bf4a311c" providerId="ADAL" clId="{2E25C175-47A3-4BC7-8EFD-372D97A42A64}" dt="2023-03-07T09:21:49.720" v="3031"/>
          <ac:picMkLst>
            <pc:docMk/>
            <pc:sldMk cId="1511321219" sldId="406"/>
            <ac:picMk id="5" creationId="{1F72E88F-81C8-530A-4724-4BCD4C7F7CC3}"/>
          </ac:picMkLst>
        </pc:picChg>
      </pc:sldChg>
      <pc:sldChg chg="modSp add mod">
        <pc:chgData name="Matthieu De Mari" userId="dfb708c9-d8dc-439f-9a3b-c772bf4a311c" providerId="ADAL" clId="{2E25C175-47A3-4BC7-8EFD-372D97A42A64}" dt="2023-03-07T09:26:18.953" v="3297" actId="27636"/>
        <pc:sldMkLst>
          <pc:docMk/>
          <pc:sldMk cId="3233841990" sldId="407"/>
        </pc:sldMkLst>
        <pc:spChg chg="mod">
          <ac:chgData name="Matthieu De Mari" userId="dfb708c9-d8dc-439f-9a3b-c772bf4a311c" providerId="ADAL" clId="{2E25C175-47A3-4BC7-8EFD-372D97A42A64}" dt="2023-03-07T09:26:18.953" v="3297" actId="27636"/>
          <ac:spMkLst>
            <pc:docMk/>
            <pc:sldMk cId="3233841990" sldId="407"/>
            <ac:spMk id="3" creationId="{0F854D1C-F6D0-EA6C-4D2B-723965AAB0BF}"/>
          </ac:spMkLst>
        </pc:spChg>
      </pc:sldChg>
      <pc:sldChg chg="modSp add mod">
        <pc:chgData name="Matthieu De Mari" userId="dfb708c9-d8dc-439f-9a3b-c772bf4a311c" providerId="ADAL" clId="{2E25C175-47A3-4BC7-8EFD-372D97A42A64}" dt="2023-03-07T09:27:48.031" v="3380" actId="207"/>
        <pc:sldMkLst>
          <pc:docMk/>
          <pc:sldMk cId="1609989787" sldId="408"/>
        </pc:sldMkLst>
        <pc:spChg chg="mod">
          <ac:chgData name="Matthieu De Mari" userId="dfb708c9-d8dc-439f-9a3b-c772bf4a311c" providerId="ADAL" clId="{2E25C175-47A3-4BC7-8EFD-372D97A42A64}" dt="2023-03-07T09:27:48.031" v="3380" actId="207"/>
          <ac:spMkLst>
            <pc:docMk/>
            <pc:sldMk cId="1609989787" sldId="408"/>
            <ac:spMk id="3" creationId="{0F854D1C-F6D0-EA6C-4D2B-723965AAB0BF}"/>
          </ac:spMkLst>
        </pc:spChg>
      </pc:sldChg>
      <pc:sldChg chg="addSp delSp modSp add mod modClrScheme chgLayout">
        <pc:chgData name="Matthieu De Mari" userId="dfb708c9-d8dc-439f-9a3b-c772bf4a311c" providerId="ADAL" clId="{2E25C175-47A3-4BC7-8EFD-372D97A42A64}" dt="2023-03-14T09:11:46.782" v="7435" actId="20577"/>
        <pc:sldMkLst>
          <pc:docMk/>
          <pc:sldMk cId="3853734329" sldId="409"/>
        </pc:sldMkLst>
        <pc:spChg chg="add del mod ord">
          <ac:chgData name="Matthieu De Mari" userId="dfb708c9-d8dc-439f-9a3b-c772bf4a311c" providerId="ADAL" clId="{2E25C175-47A3-4BC7-8EFD-372D97A42A64}" dt="2023-03-07T09:28:51.257" v="3412" actId="700"/>
          <ac:spMkLst>
            <pc:docMk/>
            <pc:sldMk cId="3853734329" sldId="409"/>
            <ac:spMk id="2" creationId="{152D936C-9B33-FD70-E640-5B1399B8BEB5}"/>
          </ac:spMkLst>
        </pc:spChg>
        <pc:spChg chg="mod ord">
          <ac:chgData name="Matthieu De Mari" userId="dfb708c9-d8dc-439f-9a3b-c772bf4a311c" providerId="ADAL" clId="{2E25C175-47A3-4BC7-8EFD-372D97A42A64}" dt="2023-03-07T09:28:51.257" v="3412" actId="700"/>
          <ac:spMkLst>
            <pc:docMk/>
            <pc:sldMk cId="3853734329" sldId="409"/>
            <ac:spMk id="5" creationId="{7C18D872-7EAD-92D5-BFAD-15DDF554F37D}"/>
          </ac:spMkLst>
        </pc:spChg>
        <pc:spChg chg="mod ord">
          <ac:chgData name="Matthieu De Mari" userId="dfb708c9-d8dc-439f-9a3b-c772bf4a311c" providerId="ADAL" clId="{2E25C175-47A3-4BC7-8EFD-372D97A42A64}" dt="2023-03-14T09:11:46.782" v="7435" actId="20577"/>
          <ac:spMkLst>
            <pc:docMk/>
            <pc:sldMk cId="3853734329" sldId="409"/>
            <ac:spMk id="6" creationId="{73AE6CBB-40B9-5E99-2250-21041EBB5EC8}"/>
          </ac:spMkLst>
        </pc:spChg>
      </pc:sldChg>
      <pc:sldChg chg="modSp add del mod">
        <pc:chgData name="Matthieu De Mari" userId="dfb708c9-d8dc-439f-9a3b-c772bf4a311c" providerId="ADAL" clId="{2E25C175-47A3-4BC7-8EFD-372D97A42A64}" dt="2023-03-07T09:50:47.923" v="4520" actId="2696"/>
        <pc:sldMkLst>
          <pc:docMk/>
          <pc:sldMk cId="2230671212" sldId="410"/>
        </pc:sldMkLst>
        <pc:spChg chg="mod">
          <ac:chgData name="Matthieu De Mari" userId="dfb708c9-d8dc-439f-9a3b-c772bf4a311c" providerId="ADAL" clId="{2E25C175-47A3-4BC7-8EFD-372D97A42A64}" dt="2023-03-07T09:50:43.876" v="4519" actId="27636"/>
          <ac:spMkLst>
            <pc:docMk/>
            <pc:sldMk cId="2230671212" sldId="410"/>
            <ac:spMk id="3" creationId="{1BDC01C5-0A1A-FB04-35BF-21B168BEAFFE}"/>
          </ac:spMkLst>
        </pc:spChg>
      </pc:sldChg>
      <pc:sldChg chg="modSp add mod">
        <pc:chgData name="Matthieu De Mari" userId="dfb708c9-d8dc-439f-9a3b-c772bf4a311c" providerId="ADAL" clId="{2E25C175-47A3-4BC7-8EFD-372D97A42A64}" dt="2023-03-07T10:04:11.442" v="5348" actId="20577"/>
        <pc:sldMkLst>
          <pc:docMk/>
          <pc:sldMk cId="4281175894" sldId="410"/>
        </pc:sldMkLst>
        <pc:spChg chg="mod">
          <ac:chgData name="Matthieu De Mari" userId="dfb708c9-d8dc-439f-9a3b-c772bf4a311c" providerId="ADAL" clId="{2E25C175-47A3-4BC7-8EFD-372D97A42A64}" dt="2023-03-07T10:04:11.442" v="5348" actId="20577"/>
          <ac:spMkLst>
            <pc:docMk/>
            <pc:sldMk cId="4281175894" sldId="410"/>
            <ac:spMk id="3" creationId="{1BDC01C5-0A1A-FB04-35BF-21B168BEAFFE}"/>
          </ac:spMkLst>
        </pc:spChg>
        <pc:spChg chg="mod">
          <ac:chgData name="Matthieu De Mari" userId="dfb708c9-d8dc-439f-9a3b-c772bf4a311c" providerId="ADAL" clId="{2E25C175-47A3-4BC7-8EFD-372D97A42A64}" dt="2023-03-07T10:02:15.188" v="5166" actId="20577"/>
          <ac:spMkLst>
            <pc:docMk/>
            <pc:sldMk cId="4281175894" sldId="410"/>
            <ac:spMk id="5" creationId="{CE5E2438-6ABA-A76B-3FDB-64FD8BC2D5C3}"/>
          </ac:spMkLst>
        </pc:spChg>
      </pc:sldChg>
      <pc:sldChg chg="modSp add del mod">
        <pc:chgData name="Matthieu De Mari" userId="dfb708c9-d8dc-439f-9a3b-c772bf4a311c" providerId="ADAL" clId="{2E25C175-47A3-4BC7-8EFD-372D97A42A64}" dt="2023-03-07T09:50:47.923" v="4520" actId="2696"/>
        <pc:sldMkLst>
          <pc:docMk/>
          <pc:sldMk cId="2214876847" sldId="411"/>
        </pc:sldMkLst>
        <pc:spChg chg="mod">
          <ac:chgData name="Matthieu De Mari" userId="dfb708c9-d8dc-439f-9a3b-c772bf4a311c" providerId="ADAL" clId="{2E25C175-47A3-4BC7-8EFD-372D97A42A64}" dt="2023-03-07T09:50:41" v="4517" actId="27636"/>
          <ac:spMkLst>
            <pc:docMk/>
            <pc:sldMk cId="2214876847" sldId="411"/>
            <ac:spMk id="3" creationId="{1BDC01C5-0A1A-FB04-35BF-21B168BEAFFE}"/>
          </ac:spMkLst>
        </pc:spChg>
      </pc:sldChg>
      <pc:sldChg chg="modSp add mod">
        <pc:chgData name="Matthieu De Mari" userId="dfb708c9-d8dc-439f-9a3b-c772bf4a311c" providerId="ADAL" clId="{2E25C175-47A3-4BC7-8EFD-372D97A42A64}" dt="2023-03-14T09:14:18.996" v="7471" actId="20577"/>
        <pc:sldMkLst>
          <pc:docMk/>
          <pc:sldMk cId="3863789620" sldId="411"/>
        </pc:sldMkLst>
        <pc:spChg chg="mod">
          <ac:chgData name="Matthieu De Mari" userId="dfb708c9-d8dc-439f-9a3b-c772bf4a311c" providerId="ADAL" clId="{2E25C175-47A3-4BC7-8EFD-372D97A42A64}" dt="2023-03-14T09:14:18.996" v="7471" actId="20577"/>
          <ac:spMkLst>
            <pc:docMk/>
            <pc:sldMk cId="3863789620" sldId="411"/>
            <ac:spMk id="3" creationId="{1BDC01C5-0A1A-FB04-35BF-21B168BEAFFE}"/>
          </ac:spMkLst>
        </pc:spChg>
        <pc:spChg chg="mod">
          <ac:chgData name="Matthieu De Mari" userId="dfb708c9-d8dc-439f-9a3b-c772bf4a311c" providerId="ADAL" clId="{2E25C175-47A3-4BC7-8EFD-372D97A42A64}" dt="2023-03-07T10:00:13.435" v="5019" actId="20577"/>
          <ac:spMkLst>
            <pc:docMk/>
            <pc:sldMk cId="3863789620" sldId="411"/>
            <ac:spMk id="5" creationId="{CE5E2438-6ABA-A76B-3FDB-64FD8BC2D5C3}"/>
          </ac:spMkLst>
        </pc:spChg>
      </pc:sldChg>
      <pc:sldChg chg="modSp add del mod">
        <pc:chgData name="Matthieu De Mari" userId="dfb708c9-d8dc-439f-9a3b-c772bf4a311c" providerId="ADAL" clId="{2E25C175-47A3-4BC7-8EFD-372D97A42A64}" dt="2023-03-07T09:50:47.923" v="4520" actId="2696"/>
        <pc:sldMkLst>
          <pc:docMk/>
          <pc:sldMk cId="1824916093" sldId="412"/>
        </pc:sldMkLst>
        <pc:spChg chg="mod">
          <ac:chgData name="Matthieu De Mari" userId="dfb708c9-d8dc-439f-9a3b-c772bf4a311c" providerId="ADAL" clId="{2E25C175-47A3-4BC7-8EFD-372D97A42A64}" dt="2023-03-07T09:50:25.951" v="4515" actId="27636"/>
          <ac:spMkLst>
            <pc:docMk/>
            <pc:sldMk cId="1824916093" sldId="412"/>
            <ac:spMk id="3" creationId="{1BDC01C5-0A1A-FB04-35BF-21B168BEAFFE}"/>
          </ac:spMkLst>
        </pc:spChg>
      </pc:sldChg>
      <pc:sldChg chg="modSp add mod">
        <pc:chgData name="Matthieu De Mari" userId="dfb708c9-d8dc-439f-9a3b-c772bf4a311c" providerId="ADAL" clId="{2E25C175-47A3-4BC7-8EFD-372D97A42A64}" dt="2023-03-14T09:13:44.976" v="7436" actId="20577"/>
        <pc:sldMkLst>
          <pc:docMk/>
          <pc:sldMk cId="3522054596" sldId="412"/>
        </pc:sldMkLst>
        <pc:spChg chg="mod">
          <ac:chgData name="Matthieu De Mari" userId="dfb708c9-d8dc-439f-9a3b-c772bf4a311c" providerId="ADAL" clId="{2E25C175-47A3-4BC7-8EFD-372D97A42A64}" dt="2023-03-14T09:13:44.976" v="7436" actId="20577"/>
          <ac:spMkLst>
            <pc:docMk/>
            <pc:sldMk cId="3522054596" sldId="412"/>
            <ac:spMk id="3" creationId="{1BDC01C5-0A1A-FB04-35BF-21B168BEAFFE}"/>
          </ac:spMkLst>
        </pc:spChg>
        <pc:spChg chg="mod">
          <ac:chgData name="Matthieu De Mari" userId="dfb708c9-d8dc-439f-9a3b-c772bf4a311c" providerId="ADAL" clId="{2E25C175-47A3-4BC7-8EFD-372D97A42A64}" dt="2023-03-07T09:55:41.275" v="4949" actId="20577"/>
          <ac:spMkLst>
            <pc:docMk/>
            <pc:sldMk cId="3522054596" sldId="412"/>
            <ac:spMk id="5" creationId="{CE5E2438-6ABA-A76B-3FDB-64FD8BC2D5C3}"/>
          </ac:spMkLst>
        </pc:spChg>
      </pc:sldChg>
      <pc:sldChg chg="addSp delSp modSp add mod">
        <pc:chgData name="Matthieu De Mari" userId="dfb708c9-d8dc-439f-9a3b-c772bf4a311c" providerId="ADAL" clId="{2E25C175-47A3-4BC7-8EFD-372D97A42A64}" dt="2023-03-14T09:15:39.387" v="7507" actId="20577"/>
        <pc:sldMkLst>
          <pc:docMk/>
          <pc:sldMk cId="2221766967" sldId="413"/>
        </pc:sldMkLst>
        <pc:spChg chg="del mod">
          <ac:chgData name="Matthieu De Mari" userId="dfb708c9-d8dc-439f-9a3b-c772bf4a311c" providerId="ADAL" clId="{2E25C175-47A3-4BC7-8EFD-372D97A42A64}" dt="2023-03-07T09:36:32.779" v="3848" actId="478"/>
          <ac:spMkLst>
            <pc:docMk/>
            <pc:sldMk cId="2221766967" sldId="413"/>
            <ac:spMk id="3" creationId="{1BDC01C5-0A1A-FB04-35BF-21B168BEAFFE}"/>
          </ac:spMkLst>
        </pc:spChg>
        <pc:spChg chg="add del mod">
          <ac:chgData name="Matthieu De Mari" userId="dfb708c9-d8dc-439f-9a3b-c772bf4a311c" providerId="ADAL" clId="{2E25C175-47A3-4BC7-8EFD-372D97A42A64}" dt="2023-03-07T09:36:34.104" v="3849" actId="478"/>
          <ac:spMkLst>
            <pc:docMk/>
            <pc:sldMk cId="2221766967" sldId="413"/>
            <ac:spMk id="4" creationId="{657ECB11-C28A-E00F-DFBF-1BA5BE29AFFF}"/>
          </ac:spMkLst>
        </pc:spChg>
        <pc:spChg chg="del">
          <ac:chgData name="Matthieu De Mari" userId="dfb708c9-d8dc-439f-9a3b-c772bf4a311c" providerId="ADAL" clId="{2E25C175-47A3-4BC7-8EFD-372D97A42A64}" dt="2023-03-07T09:39:42.007" v="3900" actId="478"/>
          <ac:spMkLst>
            <pc:docMk/>
            <pc:sldMk cId="2221766967" sldId="413"/>
            <ac:spMk id="5" creationId="{CE5E2438-6ABA-A76B-3FDB-64FD8BC2D5C3}"/>
          </ac:spMkLst>
        </pc:spChg>
        <pc:spChg chg="del">
          <ac:chgData name="Matthieu De Mari" userId="dfb708c9-d8dc-439f-9a3b-c772bf4a311c" providerId="ADAL" clId="{2E25C175-47A3-4BC7-8EFD-372D97A42A64}" dt="2023-03-07T09:34:42.599" v="3834" actId="478"/>
          <ac:spMkLst>
            <pc:docMk/>
            <pc:sldMk cId="2221766967" sldId="413"/>
            <ac:spMk id="6" creationId="{4CB0124E-C178-6CE4-7014-3E683D3142AD}"/>
          </ac:spMkLst>
        </pc:spChg>
        <pc:spChg chg="add del mod">
          <ac:chgData name="Matthieu De Mari" userId="dfb708c9-d8dc-439f-9a3b-c772bf4a311c" providerId="ADAL" clId="{2E25C175-47A3-4BC7-8EFD-372D97A42A64}" dt="2023-03-07T09:39:42.521" v="3901" actId="478"/>
          <ac:spMkLst>
            <pc:docMk/>
            <pc:sldMk cId="2221766967" sldId="413"/>
            <ac:spMk id="11" creationId="{860F7060-4572-2C8E-A824-823A7BB9BCC5}"/>
          </ac:spMkLst>
        </pc:spChg>
        <pc:graphicFrameChg chg="add mod ord modGraphic">
          <ac:chgData name="Matthieu De Mari" userId="dfb708c9-d8dc-439f-9a3b-c772bf4a311c" providerId="ADAL" clId="{2E25C175-47A3-4BC7-8EFD-372D97A42A64}" dt="2023-03-14T09:15:39.387" v="7507" actId="20577"/>
          <ac:graphicFrameMkLst>
            <pc:docMk/>
            <pc:sldMk cId="2221766967" sldId="413"/>
            <ac:graphicFrameMk id="9" creationId="{28B6786F-9746-B81B-5FD3-90AA0ABE911A}"/>
          </ac:graphicFrameMkLst>
        </pc:graphicFrameChg>
        <pc:picChg chg="add del mod">
          <ac:chgData name="Matthieu De Mari" userId="dfb708c9-d8dc-439f-9a3b-c772bf4a311c" providerId="ADAL" clId="{2E25C175-47A3-4BC7-8EFD-372D97A42A64}" dt="2023-03-07T09:39:52.709" v="3904" actId="21"/>
          <ac:picMkLst>
            <pc:docMk/>
            <pc:sldMk cId="2221766967" sldId="413"/>
            <ac:picMk id="8" creationId="{B1526053-FEA0-6FED-AA47-5337EA7C9085}"/>
          </ac:picMkLst>
        </pc:picChg>
        <pc:picChg chg="add mod">
          <ac:chgData name="Matthieu De Mari" userId="dfb708c9-d8dc-439f-9a3b-c772bf4a311c" providerId="ADAL" clId="{2E25C175-47A3-4BC7-8EFD-372D97A42A64}" dt="2023-03-07T09:39:59.671" v="3907" actId="1076"/>
          <ac:picMkLst>
            <pc:docMk/>
            <pc:sldMk cId="2221766967" sldId="413"/>
            <ac:picMk id="12" creationId="{437E3FD1-F2A9-CE8C-9D1A-CE36138CE00C}"/>
          </ac:picMkLst>
        </pc:picChg>
        <pc:picChg chg="add mod">
          <ac:chgData name="Matthieu De Mari" userId="dfb708c9-d8dc-439f-9a3b-c772bf4a311c" providerId="ADAL" clId="{2E25C175-47A3-4BC7-8EFD-372D97A42A64}" dt="2023-03-07T09:41:59.017" v="4089" actId="1076"/>
          <ac:picMkLst>
            <pc:docMk/>
            <pc:sldMk cId="2221766967" sldId="413"/>
            <ac:picMk id="14" creationId="{88628AC9-F5FE-0C16-5A48-FE71624EF5C7}"/>
          </ac:picMkLst>
        </pc:picChg>
        <pc:picChg chg="add del mod">
          <ac:chgData name="Matthieu De Mari" userId="dfb708c9-d8dc-439f-9a3b-c772bf4a311c" providerId="ADAL" clId="{2E25C175-47A3-4BC7-8EFD-372D97A42A64}" dt="2023-03-07T09:46:54.006" v="4146" actId="478"/>
          <ac:picMkLst>
            <pc:docMk/>
            <pc:sldMk cId="2221766967" sldId="413"/>
            <ac:picMk id="16" creationId="{A3F6AC21-AA07-FEF7-8C1C-2A5E6F2C35B2}"/>
          </ac:picMkLst>
        </pc:picChg>
        <pc:picChg chg="add del mod">
          <ac:chgData name="Matthieu De Mari" userId="dfb708c9-d8dc-439f-9a3b-c772bf4a311c" providerId="ADAL" clId="{2E25C175-47A3-4BC7-8EFD-372D97A42A64}" dt="2023-03-07T09:47:04.648" v="4153" actId="478"/>
          <ac:picMkLst>
            <pc:docMk/>
            <pc:sldMk cId="2221766967" sldId="413"/>
            <ac:picMk id="18" creationId="{A14CD37D-D35C-A302-E562-14B2A3F21B15}"/>
          </ac:picMkLst>
        </pc:picChg>
        <pc:picChg chg="add del mod">
          <ac:chgData name="Matthieu De Mari" userId="dfb708c9-d8dc-439f-9a3b-c772bf4a311c" providerId="ADAL" clId="{2E25C175-47A3-4BC7-8EFD-372D97A42A64}" dt="2023-03-07T09:58:41.072" v="4957" actId="478"/>
          <ac:picMkLst>
            <pc:docMk/>
            <pc:sldMk cId="2221766967" sldId="413"/>
            <ac:picMk id="20" creationId="{7618CD20-2CF8-59D6-0F6A-F621149EF22F}"/>
          </ac:picMkLst>
        </pc:picChg>
        <pc:picChg chg="add mod">
          <ac:chgData name="Matthieu De Mari" userId="dfb708c9-d8dc-439f-9a3b-c772bf4a311c" providerId="ADAL" clId="{2E25C175-47A3-4BC7-8EFD-372D97A42A64}" dt="2023-03-07T09:59:16.475" v="4959" actId="1076"/>
          <ac:picMkLst>
            <pc:docMk/>
            <pc:sldMk cId="2221766967" sldId="413"/>
            <ac:picMk id="22" creationId="{BD05D7E0-9AA9-0AC9-5E25-732C97557362}"/>
          </ac:picMkLst>
        </pc:picChg>
      </pc:sldChg>
      <pc:sldChg chg="addSp delSp modSp new mod modClrScheme chgLayout">
        <pc:chgData name="Matthieu De Mari" userId="dfb708c9-d8dc-439f-9a3b-c772bf4a311c" providerId="ADAL" clId="{2E25C175-47A3-4BC7-8EFD-372D97A42A64}" dt="2023-03-14T09:14:57.202" v="7474" actId="113"/>
        <pc:sldMkLst>
          <pc:docMk/>
          <pc:sldMk cId="912972080" sldId="414"/>
        </pc:sldMkLst>
        <pc:spChg chg="del mod ord">
          <ac:chgData name="Matthieu De Mari" userId="dfb708c9-d8dc-439f-9a3b-c772bf4a311c" providerId="ADAL" clId="{2E25C175-47A3-4BC7-8EFD-372D97A42A64}" dt="2023-03-07T09:47:15.878" v="4155" actId="700"/>
          <ac:spMkLst>
            <pc:docMk/>
            <pc:sldMk cId="912972080" sldId="414"/>
            <ac:spMk id="2" creationId="{F3C29674-6B9D-98DA-4A12-1F6F7DA054DB}"/>
          </ac:spMkLst>
        </pc:spChg>
        <pc:spChg chg="del mod ord">
          <ac:chgData name="Matthieu De Mari" userId="dfb708c9-d8dc-439f-9a3b-c772bf4a311c" providerId="ADAL" clId="{2E25C175-47A3-4BC7-8EFD-372D97A42A64}" dt="2023-03-07T09:47:15.878" v="4155" actId="700"/>
          <ac:spMkLst>
            <pc:docMk/>
            <pc:sldMk cId="912972080" sldId="414"/>
            <ac:spMk id="3" creationId="{453A19D9-C1A5-1A45-030D-5337D1D6FB52}"/>
          </ac:spMkLst>
        </pc:spChg>
        <pc:spChg chg="del">
          <ac:chgData name="Matthieu De Mari" userId="dfb708c9-d8dc-439f-9a3b-c772bf4a311c" providerId="ADAL" clId="{2E25C175-47A3-4BC7-8EFD-372D97A42A64}" dt="2023-03-07T09:47:15.878" v="4155" actId="700"/>
          <ac:spMkLst>
            <pc:docMk/>
            <pc:sldMk cId="912972080" sldId="414"/>
            <ac:spMk id="4" creationId="{AFA84DD2-4293-C92B-8E0B-21CD5C25655E}"/>
          </ac:spMkLst>
        </pc:spChg>
        <pc:spChg chg="add mod ord">
          <ac:chgData name="Matthieu De Mari" userId="dfb708c9-d8dc-439f-9a3b-c772bf4a311c" providerId="ADAL" clId="{2E25C175-47A3-4BC7-8EFD-372D97A42A64}" dt="2023-03-07T09:47:37.926" v="4196" actId="20577"/>
          <ac:spMkLst>
            <pc:docMk/>
            <pc:sldMk cId="912972080" sldId="414"/>
            <ac:spMk id="5" creationId="{D9C0362F-DBDA-3626-4E15-A6A9DADDB94F}"/>
          </ac:spMkLst>
        </pc:spChg>
        <pc:spChg chg="add mod ord">
          <ac:chgData name="Matthieu De Mari" userId="dfb708c9-d8dc-439f-9a3b-c772bf4a311c" providerId="ADAL" clId="{2E25C175-47A3-4BC7-8EFD-372D97A42A64}" dt="2023-03-14T09:14:57.202" v="7474" actId="113"/>
          <ac:spMkLst>
            <pc:docMk/>
            <pc:sldMk cId="912972080" sldId="414"/>
            <ac:spMk id="6" creationId="{A09F1F29-82E5-C697-75AD-39316659B26E}"/>
          </ac:spMkLst>
        </pc:spChg>
        <pc:picChg chg="add del mod">
          <ac:chgData name="Matthieu De Mari" userId="dfb708c9-d8dc-439f-9a3b-c772bf4a311c" providerId="ADAL" clId="{2E25C175-47A3-4BC7-8EFD-372D97A42A64}" dt="2023-03-07T09:58:29.146" v="4954" actId="478"/>
          <ac:picMkLst>
            <pc:docMk/>
            <pc:sldMk cId="912972080" sldId="414"/>
            <ac:picMk id="8" creationId="{07933346-3DB8-CD83-BADA-A1EECE540D32}"/>
          </ac:picMkLst>
        </pc:picChg>
        <pc:picChg chg="add mod">
          <ac:chgData name="Matthieu De Mari" userId="dfb708c9-d8dc-439f-9a3b-c772bf4a311c" providerId="ADAL" clId="{2E25C175-47A3-4BC7-8EFD-372D97A42A64}" dt="2023-03-07T09:58:35.438" v="4956" actId="1076"/>
          <ac:picMkLst>
            <pc:docMk/>
            <pc:sldMk cId="912972080" sldId="414"/>
            <ac:picMk id="10" creationId="{AE4F99F4-E9AA-F2F4-85E0-BF0FA18FC83B}"/>
          </ac:picMkLst>
        </pc:picChg>
      </pc:sldChg>
      <pc:sldChg chg="modSp add mod">
        <pc:chgData name="Matthieu De Mari" userId="dfb708c9-d8dc-439f-9a3b-c772bf4a311c" providerId="ADAL" clId="{2E25C175-47A3-4BC7-8EFD-372D97A42A64}" dt="2023-03-07T09:53:39.541" v="4799" actId="114"/>
        <pc:sldMkLst>
          <pc:docMk/>
          <pc:sldMk cId="71985707" sldId="415"/>
        </pc:sldMkLst>
        <pc:spChg chg="mod">
          <ac:chgData name="Matthieu De Mari" userId="dfb708c9-d8dc-439f-9a3b-c772bf4a311c" providerId="ADAL" clId="{2E25C175-47A3-4BC7-8EFD-372D97A42A64}" dt="2023-03-07T09:53:39.541" v="4799" actId="114"/>
          <ac:spMkLst>
            <pc:docMk/>
            <pc:sldMk cId="71985707" sldId="415"/>
            <ac:spMk id="5" creationId="{2B13EA12-F42E-A14F-570D-C7B3FB0BA678}"/>
          </ac:spMkLst>
        </pc:spChg>
      </pc:sldChg>
      <pc:sldChg chg="addSp modSp add mod">
        <pc:chgData name="Matthieu De Mari" userId="dfb708c9-d8dc-439f-9a3b-c772bf4a311c" providerId="ADAL" clId="{2E25C175-47A3-4BC7-8EFD-372D97A42A64}" dt="2023-03-07T10:05:35.903" v="5356" actId="1076"/>
        <pc:sldMkLst>
          <pc:docMk/>
          <pc:sldMk cId="1311368978" sldId="416"/>
        </pc:sldMkLst>
        <pc:spChg chg="mod">
          <ac:chgData name="Matthieu De Mari" userId="dfb708c9-d8dc-439f-9a3b-c772bf4a311c" providerId="ADAL" clId="{2E25C175-47A3-4BC7-8EFD-372D97A42A64}" dt="2023-03-07T10:05:16.284" v="5352" actId="207"/>
          <ac:spMkLst>
            <pc:docMk/>
            <pc:sldMk cId="1311368978" sldId="416"/>
            <ac:spMk id="6" creationId="{A09F1F29-82E5-C697-75AD-39316659B26E}"/>
          </ac:spMkLst>
        </pc:spChg>
        <pc:picChg chg="add mod">
          <ac:chgData name="Matthieu De Mari" userId="dfb708c9-d8dc-439f-9a3b-c772bf4a311c" providerId="ADAL" clId="{2E25C175-47A3-4BC7-8EFD-372D97A42A64}" dt="2023-03-07T10:05:35.903" v="5356" actId="1076"/>
          <ac:picMkLst>
            <pc:docMk/>
            <pc:sldMk cId="1311368978" sldId="416"/>
            <ac:picMk id="3" creationId="{A4DADC27-99B4-C2C4-7776-F5E63E4A458A}"/>
          </ac:picMkLst>
        </pc:picChg>
      </pc:sldChg>
      <pc:sldChg chg="addSp delSp modSp add mod">
        <pc:chgData name="Matthieu De Mari" userId="dfb708c9-d8dc-439f-9a3b-c772bf4a311c" providerId="ADAL" clId="{2E25C175-47A3-4BC7-8EFD-372D97A42A64}" dt="2023-03-07T10:10:43.605" v="5384" actId="14100"/>
        <pc:sldMkLst>
          <pc:docMk/>
          <pc:sldMk cId="3072427418" sldId="417"/>
        </pc:sldMkLst>
        <pc:spChg chg="del">
          <ac:chgData name="Matthieu De Mari" userId="dfb708c9-d8dc-439f-9a3b-c772bf4a311c" providerId="ADAL" clId="{2E25C175-47A3-4BC7-8EFD-372D97A42A64}" dt="2023-03-07T10:07:58.740" v="5358" actId="478"/>
          <ac:spMkLst>
            <pc:docMk/>
            <pc:sldMk cId="3072427418" sldId="417"/>
            <ac:spMk id="3" creationId="{1BDC01C5-0A1A-FB04-35BF-21B168BEAFFE}"/>
          </ac:spMkLst>
        </pc:spChg>
        <pc:spChg chg="add del mod">
          <ac:chgData name="Matthieu De Mari" userId="dfb708c9-d8dc-439f-9a3b-c772bf4a311c" providerId="ADAL" clId="{2E25C175-47A3-4BC7-8EFD-372D97A42A64}" dt="2023-03-07T10:08:00.019" v="5359" actId="478"/>
          <ac:spMkLst>
            <pc:docMk/>
            <pc:sldMk cId="3072427418" sldId="417"/>
            <ac:spMk id="4" creationId="{9403A8B9-6B7E-BF32-AC9C-4B0E9857E03D}"/>
          </ac:spMkLst>
        </pc:spChg>
        <pc:spChg chg="add mod">
          <ac:chgData name="Matthieu De Mari" userId="dfb708c9-d8dc-439f-9a3b-c772bf4a311c" providerId="ADAL" clId="{2E25C175-47A3-4BC7-8EFD-372D97A42A64}" dt="2023-03-07T10:10:34.958" v="5380" actId="13822"/>
          <ac:spMkLst>
            <pc:docMk/>
            <pc:sldMk cId="3072427418" sldId="417"/>
            <ac:spMk id="12" creationId="{0EE1B81E-ADD3-695E-B1E2-555D5BCA5F8D}"/>
          </ac:spMkLst>
        </pc:spChg>
        <pc:spChg chg="add mod">
          <ac:chgData name="Matthieu De Mari" userId="dfb708c9-d8dc-439f-9a3b-c772bf4a311c" providerId="ADAL" clId="{2E25C175-47A3-4BC7-8EFD-372D97A42A64}" dt="2023-03-07T10:10:43.605" v="5384" actId="14100"/>
          <ac:spMkLst>
            <pc:docMk/>
            <pc:sldMk cId="3072427418" sldId="417"/>
            <ac:spMk id="13" creationId="{5358D606-2E87-023B-3591-22EC5402912D}"/>
          </ac:spMkLst>
        </pc:spChg>
        <pc:picChg chg="add mod">
          <ac:chgData name="Matthieu De Mari" userId="dfb708c9-d8dc-439f-9a3b-c772bf4a311c" providerId="ADAL" clId="{2E25C175-47A3-4BC7-8EFD-372D97A42A64}" dt="2023-03-07T10:08:03.831" v="5362" actId="14100"/>
          <ac:picMkLst>
            <pc:docMk/>
            <pc:sldMk cId="3072427418" sldId="417"/>
            <ac:picMk id="7" creationId="{D1FED40E-FB0A-E453-3377-C54712733578}"/>
          </ac:picMkLst>
        </pc:picChg>
        <pc:picChg chg="add mod">
          <ac:chgData name="Matthieu De Mari" userId="dfb708c9-d8dc-439f-9a3b-c772bf4a311c" providerId="ADAL" clId="{2E25C175-47A3-4BC7-8EFD-372D97A42A64}" dt="2023-03-07T10:09:38.985" v="5366" actId="1076"/>
          <ac:picMkLst>
            <pc:docMk/>
            <pc:sldMk cId="3072427418" sldId="417"/>
            <ac:picMk id="9" creationId="{C9CBA4C0-3EB3-B9D0-F3C1-0BE337FBC954}"/>
          </ac:picMkLst>
        </pc:picChg>
        <pc:picChg chg="add mod">
          <ac:chgData name="Matthieu De Mari" userId="dfb708c9-d8dc-439f-9a3b-c772bf4a311c" providerId="ADAL" clId="{2E25C175-47A3-4BC7-8EFD-372D97A42A64}" dt="2023-03-07T10:10:17.126" v="5372" actId="1076"/>
          <ac:picMkLst>
            <pc:docMk/>
            <pc:sldMk cId="3072427418" sldId="417"/>
            <ac:picMk id="11" creationId="{DC857E52-2193-8590-0DDE-A1A8503D4562}"/>
          </ac:picMkLst>
        </pc:picChg>
      </pc:sldChg>
      <pc:sldChg chg="addSp modSp add mod">
        <pc:chgData name="Matthieu De Mari" userId="dfb708c9-d8dc-439f-9a3b-c772bf4a311c" providerId="ADAL" clId="{2E25C175-47A3-4BC7-8EFD-372D97A42A64}" dt="2023-03-07T10:11:59.407" v="5512" actId="207"/>
        <pc:sldMkLst>
          <pc:docMk/>
          <pc:sldMk cId="298499389" sldId="418"/>
        </pc:sldMkLst>
        <pc:spChg chg="mod">
          <ac:chgData name="Matthieu De Mari" userId="dfb708c9-d8dc-439f-9a3b-c772bf4a311c" providerId="ADAL" clId="{2E25C175-47A3-4BC7-8EFD-372D97A42A64}" dt="2023-03-07T10:11:59.407" v="5512" actId="207"/>
          <ac:spMkLst>
            <pc:docMk/>
            <pc:sldMk cId="298499389" sldId="418"/>
            <ac:spMk id="3" creationId="{1BDC01C5-0A1A-FB04-35BF-21B168BEAFFE}"/>
          </ac:spMkLst>
        </pc:spChg>
        <pc:picChg chg="add mod">
          <ac:chgData name="Matthieu De Mari" userId="dfb708c9-d8dc-439f-9a3b-c772bf4a311c" providerId="ADAL" clId="{2E25C175-47A3-4BC7-8EFD-372D97A42A64}" dt="2023-03-07T10:11:52.975" v="5510"/>
          <ac:picMkLst>
            <pc:docMk/>
            <pc:sldMk cId="298499389" sldId="418"/>
            <ac:picMk id="2" creationId="{22391510-0741-91A1-212B-E1AC47FD4261}"/>
          </ac:picMkLst>
        </pc:picChg>
      </pc:sldChg>
      <pc:sldChg chg="modSp add mod">
        <pc:chgData name="Matthieu De Mari" userId="dfb708c9-d8dc-439f-9a3b-c772bf4a311c" providerId="ADAL" clId="{2E25C175-47A3-4BC7-8EFD-372D97A42A64}" dt="2023-03-14T09:13:49.453" v="7437" actId="20577"/>
        <pc:sldMkLst>
          <pc:docMk/>
          <pc:sldMk cId="3069423319" sldId="419"/>
        </pc:sldMkLst>
        <pc:spChg chg="mod">
          <ac:chgData name="Matthieu De Mari" userId="dfb708c9-d8dc-439f-9a3b-c772bf4a311c" providerId="ADAL" clId="{2E25C175-47A3-4BC7-8EFD-372D97A42A64}" dt="2023-03-14T09:13:49.453" v="7437" actId="20577"/>
          <ac:spMkLst>
            <pc:docMk/>
            <pc:sldMk cId="3069423319" sldId="419"/>
            <ac:spMk id="3" creationId="{1BDC01C5-0A1A-FB04-35BF-21B168BEAFFE}"/>
          </ac:spMkLst>
        </pc:spChg>
      </pc:sldChg>
      <pc:sldChg chg="modSp add mod">
        <pc:chgData name="Matthieu De Mari" userId="dfb708c9-d8dc-439f-9a3b-c772bf4a311c" providerId="ADAL" clId="{2E25C175-47A3-4BC7-8EFD-372D97A42A64}" dt="2023-03-09T08:43:54.671" v="7406" actId="207"/>
        <pc:sldMkLst>
          <pc:docMk/>
          <pc:sldMk cId="485649805" sldId="420"/>
        </pc:sldMkLst>
        <pc:spChg chg="mod">
          <ac:chgData name="Matthieu De Mari" userId="dfb708c9-d8dc-439f-9a3b-c772bf4a311c" providerId="ADAL" clId="{2E25C175-47A3-4BC7-8EFD-372D97A42A64}" dt="2023-03-09T08:43:54.671" v="7406" actId="207"/>
          <ac:spMkLst>
            <pc:docMk/>
            <pc:sldMk cId="485649805" sldId="420"/>
            <ac:spMk id="3" creationId="{047FD354-275A-C734-E17F-FED0638E05F9}"/>
          </ac:spMkLst>
        </pc:spChg>
      </pc:sldChg>
      <pc:sldChg chg="add del">
        <pc:chgData name="Matthieu De Mari" userId="dfb708c9-d8dc-439f-9a3b-c772bf4a311c" providerId="ADAL" clId="{2E25C175-47A3-4BC7-8EFD-372D97A42A64}" dt="2023-03-07T10:13:21.390" v="5626" actId="2696"/>
        <pc:sldMkLst>
          <pc:docMk/>
          <pc:sldMk cId="1259014801" sldId="420"/>
        </pc:sldMkLst>
      </pc:sldChg>
      <pc:sldChg chg="modSp add mod">
        <pc:chgData name="Matthieu De Mari" userId="dfb708c9-d8dc-439f-9a3b-c772bf4a311c" providerId="ADAL" clId="{2E25C175-47A3-4BC7-8EFD-372D97A42A64}" dt="2023-03-14T09:16:12.778" v="7512" actId="20577"/>
        <pc:sldMkLst>
          <pc:docMk/>
          <pc:sldMk cId="3351792085" sldId="421"/>
        </pc:sldMkLst>
        <pc:spChg chg="mod">
          <ac:chgData name="Matthieu De Mari" userId="dfb708c9-d8dc-439f-9a3b-c772bf4a311c" providerId="ADAL" clId="{2E25C175-47A3-4BC7-8EFD-372D97A42A64}" dt="2023-03-14T09:16:12.778" v="7512" actId="20577"/>
          <ac:spMkLst>
            <pc:docMk/>
            <pc:sldMk cId="3351792085" sldId="421"/>
            <ac:spMk id="3" creationId="{60ECB68E-5BF7-D3CC-11B5-DA1468BBE623}"/>
          </ac:spMkLst>
        </pc:spChg>
      </pc:sldChg>
      <pc:sldChg chg="new del">
        <pc:chgData name="Matthieu De Mari" userId="dfb708c9-d8dc-439f-9a3b-c772bf4a311c" providerId="ADAL" clId="{2E25C175-47A3-4BC7-8EFD-372D97A42A64}" dt="2023-03-07T10:13:52.815" v="5632" actId="47"/>
        <pc:sldMkLst>
          <pc:docMk/>
          <pc:sldMk cId="4263020084" sldId="421"/>
        </pc:sldMkLst>
      </pc:sldChg>
      <pc:sldChg chg="new del">
        <pc:chgData name="Matthieu De Mari" userId="dfb708c9-d8dc-439f-9a3b-c772bf4a311c" providerId="ADAL" clId="{2E25C175-47A3-4BC7-8EFD-372D97A42A64}" dt="2023-03-07T10:26:41.441" v="6051" actId="47"/>
        <pc:sldMkLst>
          <pc:docMk/>
          <pc:sldMk cId="1402562889" sldId="422"/>
        </pc:sldMkLst>
      </pc:sldChg>
      <pc:sldChg chg="modSp add mod ord">
        <pc:chgData name="Matthieu De Mari" userId="dfb708c9-d8dc-439f-9a3b-c772bf4a311c" providerId="ADAL" clId="{2E25C175-47A3-4BC7-8EFD-372D97A42A64}" dt="2023-03-14T09:17:32.744" v="7543" actId="20577"/>
        <pc:sldMkLst>
          <pc:docMk/>
          <pc:sldMk cId="3421583851" sldId="423"/>
        </pc:sldMkLst>
        <pc:spChg chg="mod">
          <ac:chgData name="Matthieu De Mari" userId="dfb708c9-d8dc-439f-9a3b-c772bf4a311c" providerId="ADAL" clId="{2E25C175-47A3-4BC7-8EFD-372D97A42A64}" dt="2023-03-14T09:17:32.744" v="7543" actId="20577"/>
          <ac:spMkLst>
            <pc:docMk/>
            <pc:sldMk cId="3421583851" sldId="423"/>
            <ac:spMk id="3" creationId="{60ECB68E-5BF7-D3CC-11B5-DA1468BBE623}"/>
          </ac:spMkLst>
        </pc:spChg>
      </pc:sldChg>
      <pc:sldChg chg="modSp add mod">
        <pc:chgData name="Matthieu De Mari" userId="dfb708c9-d8dc-439f-9a3b-c772bf4a311c" providerId="ADAL" clId="{2E25C175-47A3-4BC7-8EFD-372D97A42A64}" dt="2023-03-14T09:17:28.815" v="7540" actId="313"/>
        <pc:sldMkLst>
          <pc:docMk/>
          <pc:sldMk cId="2106229472" sldId="424"/>
        </pc:sldMkLst>
        <pc:spChg chg="mod">
          <ac:chgData name="Matthieu De Mari" userId="dfb708c9-d8dc-439f-9a3b-c772bf4a311c" providerId="ADAL" clId="{2E25C175-47A3-4BC7-8EFD-372D97A42A64}" dt="2023-03-14T09:17:28.815" v="7540" actId="313"/>
          <ac:spMkLst>
            <pc:docMk/>
            <pc:sldMk cId="2106229472" sldId="424"/>
            <ac:spMk id="3" creationId="{60ECB68E-5BF7-D3CC-11B5-DA1468BBE623}"/>
          </ac:spMkLst>
        </pc:spChg>
      </pc:sldChg>
      <pc:sldChg chg="modSp add mod">
        <pc:chgData name="Matthieu De Mari" userId="dfb708c9-d8dc-439f-9a3b-c772bf4a311c" providerId="ADAL" clId="{2E25C175-47A3-4BC7-8EFD-372D97A42A64}" dt="2023-03-07T10:19:35.729" v="5860" actId="113"/>
        <pc:sldMkLst>
          <pc:docMk/>
          <pc:sldMk cId="833550183" sldId="425"/>
        </pc:sldMkLst>
        <pc:spChg chg="mod">
          <ac:chgData name="Matthieu De Mari" userId="dfb708c9-d8dc-439f-9a3b-c772bf4a311c" providerId="ADAL" clId="{2E25C175-47A3-4BC7-8EFD-372D97A42A64}" dt="2023-03-07T10:19:35.729" v="5860" actId="113"/>
          <ac:spMkLst>
            <pc:docMk/>
            <pc:sldMk cId="833550183" sldId="425"/>
            <ac:spMk id="3" creationId="{60ECB68E-5BF7-D3CC-11B5-DA1468BBE623}"/>
          </ac:spMkLst>
        </pc:spChg>
      </pc:sldChg>
      <pc:sldChg chg="modSp add mod">
        <pc:chgData name="Matthieu De Mari" userId="dfb708c9-d8dc-439f-9a3b-c772bf4a311c" providerId="ADAL" clId="{2E25C175-47A3-4BC7-8EFD-372D97A42A64}" dt="2023-03-07T10:19:50.985" v="5865" actId="14100"/>
        <pc:sldMkLst>
          <pc:docMk/>
          <pc:sldMk cId="1650955281" sldId="426"/>
        </pc:sldMkLst>
        <pc:spChg chg="mod">
          <ac:chgData name="Matthieu De Mari" userId="dfb708c9-d8dc-439f-9a3b-c772bf4a311c" providerId="ADAL" clId="{2E25C175-47A3-4BC7-8EFD-372D97A42A64}" dt="2023-03-07T10:19:50.985" v="5865" actId="14100"/>
          <ac:spMkLst>
            <pc:docMk/>
            <pc:sldMk cId="1650955281" sldId="426"/>
            <ac:spMk id="3" creationId="{60ECB68E-5BF7-D3CC-11B5-DA1468BBE623}"/>
          </ac:spMkLst>
        </pc:spChg>
      </pc:sldChg>
      <pc:sldChg chg="modSp add mod ord">
        <pc:chgData name="Matthieu De Mari" userId="dfb708c9-d8dc-439f-9a3b-c772bf4a311c" providerId="ADAL" clId="{2E25C175-47A3-4BC7-8EFD-372D97A42A64}" dt="2023-03-14T09:11:38.211" v="7431" actId="20577"/>
        <pc:sldMkLst>
          <pc:docMk/>
          <pc:sldMk cId="25607758" sldId="427"/>
        </pc:sldMkLst>
        <pc:spChg chg="mod">
          <ac:chgData name="Matthieu De Mari" userId="dfb708c9-d8dc-439f-9a3b-c772bf4a311c" providerId="ADAL" clId="{2E25C175-47A3-4BC7-8EFD-372D97A42A64}" dt="2023-03-14T09:11:38.211" v="7431" actId="20577"/>
          <ac:spMkLst>
            <pc:docMk/>
            <pc:sldMk cId="25607758" sldId="427"/>
            <ac:spMk id="6" creationId="{73AE6CBB-40B9-5E99-2250-21041EBB5EC8}"/>
          </ac:spMkLst>
        </pc:spChg>
      </pc:sldChg>
      <pc:sldChg chg="modSp add mod">
        <pc:chgData name="Matthieu De Mari" userId="dfb708c9-d8dc-439f-9a3b-c772bf4a311c" providerId="ADAL" clId="{2E25C175-47A3-4BC7-8EFD-372D97A42A64}" dt="2023-03-07T10:32:08.804" v="6515" actId="20577"/>
        <pc:sldMkLst>
          <pc:docMk/>
          <pc:sldMk cId="2580070337" sldId="428"/>
        </pc:sldMkLst>
        <pc:spChg chg="mod">
          <ac:chgData name="Matthieu De Mari" userId="dfb708c9-d8dc-439f-9a3b-c772bf4a311c" providerId="ADAL" clId="{2E25C175-47A3-4BC7-8EFD-372D97A42A64}" dt="2023-03-07T10:32:08.804" v="6515" actId="20577"/>
          <ac:spMkLst>
            <pc:docMk/>
            <pc:sldMk cId="2580070337" sldId="428"/>
            <ac:spMk id="3" creationId="{60ECB68E-5BF7-D3CC-11B5-DA1468BBE623}"/>
          </ac:spMkLst>
        </pc:spChg>
      </pc:sldChg>
      <pc:sldChg chg="modSp add mod">
        <pc:chgData name="Matthieu De Mari" userId="dfb708c9-d8dc-439f-9a3b-c772bf4a311c" providerId="ADAL" clId="{2E25C175-47A3-4BC7-8EFD-372D97A42A64}" dt="2023-03-07T10:32:13.911" v="6528" actId="20577"/>
        <pc:sldMkLst>
          <pc:docMk/>
          <pc:sldMk cId="2609747574" sldId="429"/>
        </pc:sldMkLst>
        <pc:spChg chg="mod">
          <ac:chgData name="Matthieu De Mari" userId="dfb708c9-d8dc-439f-9a3b-c772bf4a311c" providerId="ADAL" clId="{2E25C175-47A3-4BC7-8EFD-372D97A42A64}" dt="2023-03-07T10:32:13.911" v="6528" actId="20577"/>
          <ac:spMkLst>
            <pc:docMk/>
            <pc:sldMk cId="2609747574" sldId="429"/>
            <ac:spMk id="3" creationId="{60ECB68E-5BF7-D3CC-11B5-DA1468BBE623}"/>
          </ac:spMkLst>
        </pc:spChg>
      </pc:sldChg>
      <pc:sldChg chg="modSp add mod">
        <pc:chgData name="Matthieu De Mari" userId="dfb708c9-d8dc-439f-9a3b-c772bf4a311c" providerId="ADAL" clId="{2E25C175-47A3-4BC7-8EFD-372D97A42A64}" dt="2023-03-07T10:32:39.787" v="6641" actId="20577"/>
        <pc:sldMkLst>
          <pc:docMk/>
          <pc:sldMk cId="1298953197" sldId="430"/>
        </pc:sldMkLst>
        <pc:spChg chg="mod">
          <ac:chgData name="Matthieu De Mari" userId="dfb708c9-d8dc-439f-9a3b-c772bf4a311c" providerId="ADAL" clId="{2E25C175-47A3-4BC7-8EFD-372D97A42A64}" dt="2023-03-07T10:32:39.787" v="6641" actId="20577"/>
          <ac:spMkLst>
            <pc:docMk/>
            <pc:sldMk cId="1298953197" sldId="430"/>
            <ac:spMk id="3" creationId="{60ECB68E-5BF7-D3CC-11B5-DA1468BBE623}"/>
          </ac:spMkLst>
        </pc:spChg>
      </pc:sldChg>
      <pc:sldChg chg="add del">
        <pc:chgData name="Matthieu De Mari" userId="dfb708c9-d8dc-439f-9a3b-c772bf4a311c" providerId="ADAL" clId="{2E25C175-47A3-4BC7-8EFD-372D97A42A64}" dt="2023-03-07T10:30:25.877" v="6383" actId="47"/>
        <pc:sldMkLst>
          <pc:docMk/>
          <pc:sldMk cId="3766509564" sldId="430"/>
        </pc:sldMkLst>
      </pc:sldChg>
      <pc:sldChg chg="modSp new mod">
        <pc:chgData name="Matthieu De Mari" userId="dfb708c9-d8dc-439f-9a3b-c772bf4a311c" providerId="ADAL" clId="{2E25C175-47A3-4BC7-8EFD-372D97A42A64}" dt="2023-03-07T10:34:48.172" v="6763" actId="20577"/>
        <pc:sldMkLst>
          <pc:docMk/>
          <pc:sldMk cId="349686524" sldId="431"/>
        </pc:sldMkLst>
        <pc:spChg chg="mod">
          <ac:chgData name="Matthieu De Mari" userId="dfb708c9-d8dc-439f-9a3b-c772bf4a311c" providerId="ADAL" clId="{2E25C175-47A3-4BC7-8EFD-372D97A42A64}" dt="2023-03-07T10:32:52.521" v="6654" actId="20577"/>
          <ac:spMkLst>
            <pc:docMk/>
            <pc:sldMk cId="349686524" sldId="431"/>
            <ac:spMk id="2" creationId="{AA418CB0-7BFE-53EC-CB8D-F3BA20BC6052}"/>
          </ac:spMkLst>
        </pc:spChg>
        <pc:spChg chg="mod">
          <ac:chgData name="Matthieu De Mari" userId="dfb708c9-d8dc-439f-9a3b-c772bf4a311c" providerId="ADAL" clId="{2E25C175-47A3-4BC7-8EFD-372D97A42A64}" dt="2023-03-07T10:34:48.172" v="6763" actId="20577"/>
          <ac:spMkLst>
            <pc:docMk/>
            <pc:sldMk cId="349686524" sldId="431"/>
            <ac:spMk id="3" creationId="{2B64F28A-8A08-4429-EAAF-C3BB8D98FF27}"/>
          </ac:spMkLst>
        </pc:spChg>
      </pc:sldChg>
      <pc:sldChg chg="modSp add mod">
        <pc:chgData name="Matthieu De Mari" userId="dfb708c9-d8dc-439f-9a3b-c772bf4a311c" providerId="ADAL" clId="{2E25C175-47A3-4BC7-8EFD-372D97A42A64}" dt="2023-03-07T10:33:02.161" v="6657" actId="207"/>
        <pc:sldMkLst>
          <pc:docMk/>
          <pc:sldMk cId="3417944735" sldId="432"/>
        </pc:sldMkLst>
        <pc:spChg chg="mod">
          <ac:chgData name="Matthieu De Mari" userId="dfb708c9-d8dc-439f-9a3b-c772bf4a311c" providerId="ADAL" clId="{2E25C175-47A3-4BC7-8EFD-372D97A42A64}" dt="2023-03-07T10:33:02.161" v="6657" actId="207"/>
          <ac:spMkLst>
            <pc:docMk/>
            <pc:sldMk cId="3417944735" sldId="432"/>
            <ac:spMk id="3" creationId="{60ECB68E-5BF7-D3CC-11B5-DA1468BBE623}"/>
          </ac:spMkLst>
        </pc:spChg>
      </pc:sldChg>
      <pc:sldChg chg="modSp add mod">
        <pc:chgData name="Matthieu De Mari" userId="dfb708c9-d8dc-439f-9a3b-c772bf4a311c" providerId="ADAL" clId="{2E25C175-47A3-4BC7-8EFD-372D97A42A64}" dt="2023-03-07T10:35:45.030" v="6878" actId="207"/>
        <pc:sldMkLst>
          <pc:docMk/>
          <pc:sldMk cId="2653152999" sldId="433"/>
        </pc:sldMkLst>
        <pc:spChg chg="mod">
          <ac:chgData name="Matthieu De Mari" userId="dfb708c9-d8dc-439f-9a3b-c772bf4a311c" providerId="ADAL" clId="{2E25C175-47A3-4BC7-8EFD-372D97A42A64}" dt="2023-03-07T10:35:45.030" v="6878" actId="207"/>
          <ac:spMkLst>
            <pc:docMk/>
            <pc:sldMk cId="2653152999" sldId="433"/>
            <ac:spMk id="3" creationId="{2B64F28A-8A08-4429-EAAF-C3BB8D98FF27}"/>
          </ac:spMkLst>
        </pc:spChg>
      </pc:sldChg>
      <pc:sldChg chg="modSp add mod">
        <pc:chgData name="Matthieu De Mari" userId="dfb708c9-d8dc-439f-9a3b-c772bf4a311c" providerId="ADAL" clId="{2E25C175-47A3-4BC7-8EFD-372D97A42A64}" dt="2023-03-07T10:36:00.421" v="6882" actId="207"/>
        <pc:sldMkLst>
          <pc:docMk/>
          <pc:sldMk cId="2305199698" sldId="434"/>
        </pc:sldMkLst>
        <pc:spChg chg="mod">
          <ac:chgData name="Matthieu De Mari" userId="dfb708c9-d8dc-439f-9a3b-c772bf4a311c" providerId="ADAL" clId="{2E25C175-47A3-4BC7-8EFD-372D97A42A64}" dt="2023-03-07T10:36:00.421" v="6882" actId="207"/>
          <ac:spMkLst>
            <pc:docMk/>
            <pc:sldMk cId="2305199698" sldId="434"/>
            <ac:spMk id="3" creationId="{60ECB68E-5BF7-D3CC-11B5-DA1468BBE623}"/>
          </ac:spMkLst>
        </pc:spChg>
      </pc:sldChg>
      <pc:sldChg chg="modSp add mod">
        <pc:chgData name="Matthieu De Mari" userId="dfb708c9-d8dc-439f-9a3b-c772bf4a311c" providerId="ADAL" clId="{2E25C175-47A3-4BC7-8EFD-372D97A42A64}" dt="2023-03-07T10:39:44.701" v="7119" actId="20577"/>
        <pc:sldMkLst>
          <pc:docMk/>
          <pc:sldMk cId="2095478576" sldId="435"/>
        </pc:sldMkLst>
        <pc:spChg chg="mod">
          <ac:chgData name="Matthieu De Mari" userId="dfb708c9-d8dc-439f-9a3b-c772bf4a311c" providerId="ADAL" clId="{2E25C175-47A3-4BC7-8EFD-372D97A42A64}" dt="2023-03-07T10:39:44.701" v="7119" actId="20577"/>
          <ac:spMkLst>
            <pc:docMk/>
            <pc:sldMk cId="2095478576" sldId="435"/>
            <ac:spMk id="2" creationId="{AA418CB0-7BFE-53EC-CB8D-F3BA20BC6052}"/>
          </ac:spMkLst>
        </pc:spChg>
        <pc:spChg chg="mod">
          <ac:chgData name="Matthieu De Mari" userId="dfb708c9-d8dc-439f-9a3b-c772bf4a311c" providerId="ADAL" clId="{2E25C175-47A3-4BC7-8EFD-372D97A42A64}" dt="2023-03-07T10:39:18.286" v="7032" actId="20577"/>
          <ac:spMkLst>
            <pc:docMk/>
            <pc:sldMk cId="2095478576" sldId="435"/>
            <ac:spMk id="3" creationId="{2B64F28A-8A08-4429-EAAF-C3BB8D98FF27}"/>
          </ac:spMkLst>
        </pc:spChg>
      </pc:sldChg>
      <pc:sldChg chg="modSp new mod">
        <pc:chgData name="Matthieu De Mari" userId="dfb708c9-d8dc-439f-9a3b-c772bf4a311c" providerId="ADAL" clId="{2E25C175-47A3-4BC7-8EFD-372D97A42A64}" dt="2023-03-14T09:18:27.307" v="7550" actId="20577"/>
        <pc:sldMkLst>
          <pc:docMk/>
          <pc:sldMk cId="2087017446" sldId="436"/>
        </pc:sldMkLst>
        <pc:spChg chg="mod">
          <ac:chgData name="Matthieu De Mari" userId="dfb708c9-d8dc-439f-9a3b-c772bf4a311c" providerId="ADAL" clId="{2E25C175-47A3-4BC7-8EFD-372D97A42A64}" dt="2023-03-07T10:39:49.508" v="7120"/>
          <ac:spMkLst>
            <pc:docMk/>
            <pc:sldMk cId="2087017446" sldId="436"/>
            <ac:spMk id="2" creationId="{11E4B2BA-D60A-4C7B-6369-3223F159EBF1}"/>
          </ac:spMkLst>
        </pc:spChg>
        <pc:spChg chg="mod">
          <ac:chgData name="Matthieu De Mari" userId="dfb708c9-d8dc-439f-9a3b-c772bf4a311c" providerId="ADAL" clId="{2E25C175-47A3-4BC7-8EFD-372D97A42A64}" dt="2023-03-14T09:18:27.307" v="7550" actId="20577"/>
          <ac:spMkLst>
            <pc:docMk/>
            <pc:sldMk cId="2087017446" sldId="436"/>
            <ac:spMk id="3" creationId="{26BC1426-5C07-7F8E-AE47-00DAE696C014}"/>
          </ac:spMkLst>
        </pc:spChg>
      </pc:sldChg>
      <pc:sldChg chg="modSp add mod">
        <pc:chgData name="Matthieu De Mari" userId="dfb708c9-d8dc-439f-9a3b-c772bf4a311c" providerId="ADAL" clId="{2E25C175-47A3-4BC7-8EFD-372D97A42A64}" dt="2023-03-14T09:19:07.470" v="7594" actId="20577"/>
        <pc:sldMkLst>
          <pc:docMk/>
          <pc:sldMk cId="2927953506" sldId="437"/>
        </pc:sldMkLst>
        <pc:spChg chg="mod">
          <ac:chgData name="Matthieu De Mari" userId="dfb708c9-d8dc-439f-9a3b-c772bf4a311c" providerId="ADAL" clId="{2E25C175-47A3-4BC7-8EFD-372D97A42A64}" dt="2023-03-14T09:19:07.470" v="7594" actId="20577"/>
          <ac:spMkLst>
            <pc:docMk/>
            <pc:sldMk cId="2927953506" sldId="437"/>
            <ac:spMk id="3" creationId="{26BC1426-5C07-7F8E-AE47-00DAE696C014}"/>
          </ac:spMkLst>
        </pc:spChg>
      </pc:sldChg>
    </pc:docChg>
  </pc:docChgLst>
  <pc:docChgLst>
    <pc:chgData name="Matthieu De Mari" userId="dfb708c9-d8dc-439f-9a3b-c772bf4a311c" providerId="ADAL" clId="{5AF9E225-0E3D-4808-B523-40F6E9A1D59D}"/>
    <pc:docChg chg="undo custSel mod addSld delSld modSld sldOrd modMainMaster addSection modSection">
      <pc:chgData name="Matthieu De Mari" userId="dfb708c9-d8dc-439f-9a3b-c772bf4a311c" providerId="ADAL" clId="{5AF9E225-0E3D-4808-B523-40F6E9A1D59D}" dt="2023-03-02T09:21:50.474" v="4687" actId="17846"/>
      <pc:docMkLst>
        <pc:docMk/>
      </pc:docMkLst>
      <pc:sldChg chg="modSp add del mod">
        <pc:chgData name="Matthieu De Mari" userId="dfb708c9-d8dc-439f-9a3b-c772bf4a311c" providerId="ADAL" clId="{5AF9E225-0E3D-4808-B523-40F6E9A1D59D}" dt="2023-03-02T09:21:44.969" v="4686" actId="47"/>
        <pc:sldMkLst>
          <pc:docMk/>
          <pc:sldMk cId="901767542" sldId="256"/>
        </pc:sldMkLst>
        <pc:spChg chg="mod">
          <ac:chgData name="Matthieu De Mari" userId="dfb708c9-d8dc-439f-9a3b-c772bf4a311c" providerId="ADAL" clId="{5AF9E225-0E3D-4808-B523-40F6E9A1D59D}" dt="2023-03-02T06:54:38.562" v="26" actId="20577"/>
          <ac:spMkLst>
            <pc:docMk/>
            <pc:sldMk cId="901767542" sldId="256"/>
            <ac:spMk id="2" creationId="{2A670A59-7759-7B00-8247-A16BA5AC8105}"/>
          </ac:spMkLst>
        </pc:spChg>
      </pc:sldChg>
      <pc:sldChg chg="addSp delSp modSp add mod chgLayout">
        <pc:chgData name="Matthieu De Mari" userId="dfb708c9-d8dc-439f-9a3b-c772bf4a311c" providerId="ADAL" clId="{5AF9E225-0E3D-4808-B523-40F6E9A1D59D}" dt="2023-03-02T07:05:19.188" v="526" actId="20577"/>
        <pc:sldMkLst>
          <pc:docMk/>
          <pc:sldMk cId="3239548726" sldId="257"/>
        </pc:sldMkLst>
        <pc:spChg chg="mod ord">
          <ac:chgData name="Matthieu De Mari" userId="dfb708c9-d8dc-439f-9a3b-c772bf4a311c" providerId="ADAL" clId="{5AF9E225-0E3D-4808-B523-40F6E9A1D59D}" dt="2023-03-02T06:57:42.999" v="278" actId="700"/>
          <ac:spMkLst>
            <pc:docMk/>
            <pc:sldMk cId="3239548726" sldId="257"/>
            <ac:spMk id="2" creationId="{B50B574F-C933-4F2A-F08D-3E476DF2C874}"/>
          </ac:spMkLst>
        </pc:spChg>
        <pc:spChg chg="add del mod ord">
          <ac:chgData name="Matthieu De Mari" userId="dfb708c9-d8dc-439f-9a3b-c772bf4a311c" providerId="ADAL" clId="{5AF9E225-0E3D-4808-B523-40F6E9A1D59D}" dt="2023-03-02T06:58:16.230" v="292" actId="478"/>
          <ac:spMkLst>
            <pc:docMk/>
            <pc:sldMk cId="3239548726" sldId="257"/>
            <ac:spMk id="3" creationId="{D2DC9FEB-9B75-AB4D-B5F1-F78585CE0DE0}"/>
          </ac:spMkLst>
        </pc:spChg>
        <pc:spChg chg="mod ord">
          <ac:chgData name="Matthieu De Mari" userId="dfb708c9-d8dc-439f-9a3b-c772bf4a311c" providerId="ADAL" clId="{5AF9E225-0E3D-4808-B523-40F6E9A1D59D}" dt="2023-03-02T07:05:19.188" v="526" actId="20577"/>
          <ac:spMkLst>
            <pc:docMk/>
            <pc:sldMk cId="3239548726" sldId="257"/>
            <ac:spMk id="4" creationId="{11B5C143-F936-00BC-44EE-7E05A29966EA}"/>
          </ac:spMkLst>
        </pc:spChg>
        <pc:spChg chg="mod">
          <ac:chgData name="Matthieu De Mari" userId="dfb708c9-d8dc-439f-9a3b-c772bf4a311c" providerId="ADAL" clId="{5AF9E225-0E3D-4808-B523-40F6E9A1D59D}" dt="2023-03-02T06:57:36.942" v="277" actId="1035"/>
          <ac:spMkLst>
            <pc:docMk/>
            <pc:sldMk cId="3239548726" sldId="257"/>
            <ac:spMk id="5" creationId="{7F5DEAE6-D202-B325-C159-0845A73F1131}"/>
          </ac:spMkLst>
        </pc:spChg>
        <pc:spChg chg="mod">
          <ac:chgData name="Matthieu De Mari" userId="dfb708c9-d8dc-439f-9a3b-c772bf4a311c" providerId="ADAL" clId="{5AF9E225-0E3D-4808-B523-40F6E9A1D59D}" dt="2023-03-02T06:57:36.942" v="277" actId="1035"/>
          <ac:spMkLst>
            <pc:docMk/>
            <pc:sldMk cId="3239548726" sldId="257"/>
            <ac:spMk id="7" creationId="{05B98F52-283E-8873-3A86-F4B6625D7C1D}"/>
          </ac:spMkLst>
        </pc:spChg>
        <pc:spChg chg="mod">
          <ac:chgData name="Matthieu De Mari" userId="dfb708c9-d8dc-439f-9a3b-c772bf4a311c" providerId="ADAL" clId="{5AF9E225-0E3D-4808-B523-40F6E9A1D59D}" dt="2023-03-02T06:57:36.942" v="277" actId="1035"/>
          <ac:spMkLst>
            <pc:docMk/>
            <pc:sldMk cId="3239548726" sldId="257"/>
            <ac:spMk id="8" creationId="{B49EF664-3365-8344-2224-91A3BF11359E}"/>
          </ac:spMkLst>
        </pc:spChg>
        <pc:spChg chg="mod">
          <ac:chgData name="Matthieu De Mari" userId="dfb708c9-d8dc-439f-9a3b-c772bf4a311c" providerId="ADAL" clId="{5AF9E225-0E3D-4808-B523-40F6E9A1D59D}" dt="2023-03-02T06:57:36.942" v="277" actId="1035"/>
          <ac:spMkLst>
            <pc:docMk/>
            <pc:sldMk cId="3239548726" sldId="257"/>
            <ac:spMk id="9" creationId="{46800871-91B7-4097-1AEE-239AAB61FD10}"/>
          </ac:spMkLst>
        </pc:spChg>
        <pc:spChg chg="mod">
          <ac:chgData name="Matthieu De Mari" userId="dfb708c9-d8dc-439f-9a3b-c772bf4a311c" providerId="ADAL" clId="{5AF9E225-0E3D-4808-B523-40F6E9A1D59D}" dt="2023-03-02T06:57:36.942" v="277" actId="1035"/>
          <ac:spMkLst>
            <pc:docMk/>
            <pc:sldMk cId="3239548726" sldId="257"/>
            <ac:spMk id="10" creationId="{D69CD5E0-172F-06FD-35CD-C47EA4676A31}"/>
          </ac:spMkLst>
        </pc:spChg>
        <pc:spChg chg="add del mod">
          <ac:chgData name="Matthieu De Mari" userId="dfb708c9-d8dc-439f-9a3b-c772bf4a311c" providerId="ADAL" clId="{5AF9E225-0E3D-4808-B523-40F6E9A1D59D}" dt="2023-03-02T06:58:13.715" v="290" actId="478"/>
          <ac:spMkLst>
            <pc:docMk/>
            <pc:sldMk cId="3239548726" sldId="257"/>
            <ac:spMk id="11" creationId="{B6DF1EB1-6668-ABCF-B896-D3812A5087F3}"/>
          </ac:spMkLst>
        </pc:spChg>
      </pc:sldChg>
      <pc:sldChg chg="modSp add mod">
        <pc:chgData name="Matthieu De Mari" userId="dfb708c9-d8dc-439f-9a3b-c772bf4a311c" providerId="ADAL" clId="{5AF9E225-0E3D-4808-B523-40F6E9A1D59D}" dt="2023-03-02T07:01:55.363" v="524" actId="20577"/>
        <pc:sldMkLst>
          <pc:docMk/>
          <pc:sldMk cId="1495819743" sldId="258"/>
        </pc:sldMkLst>
        <pc:spChg chg="mod">
          <ac:chgData name="Matthieu De Mari" userId="dfb708c9-d8dc-439f-9a3b-c772bf4a311c" providerId="ADAL" clId="{5AF9E225-0E3D-4808-B523-40F6E9A1D59D}" dt="2023-03-02T07:01:55.363" v="524" actId="20577"/>
          <ac:spMkLst>
            <pc:docMk/>
            <pc:sldMk cId="1495819743" sldId="258"/>
            <ac:spMk id="3" creationId="{F23BB8E2-2C5A-6D2B-E7FF-F55104DECF62}"/>
          </ac:spMkLst>
        </pc:spChg>
      </pc:sldChg>
      <pc:sldChg chg="addSp modSp add mod modClrScheme chgLayout">
        <pc:chgData name="Matthieu De Mari" userId="dfb708c9-d8dc-439f-9a3b-c772bf4a311c" providerId="ADAL" clId="{5AF9E225-0E3D-4808-B523-40F6E9A1D59D}" dt="2023-03-02T07:07:22.195" v="628" actId="20577"/>
        <pc:sldMkLst>
          <pc:docMk/>
          <pc:sldMk cId="609186567" sldId="259"/>
        </pc:sldMkLst>
        <pc:spChg chg="mod ord">
          <ac:chgData name="Matthieu De Mari" userId="dfb708c9-d8dc-439f-9a3b-c772bf4a311c" providerId="ADAL" clId="{5AF9E225-0E3D-4808-B523-40F6E9A1D59D}" dt="2023-03-02T07:07:02.911" v="616" actId="700"/>
          <ac:spMkLst>
            <pc:docMk/>
            <pc:sldMk cId="609186567" sldId="259"/>
            <ac:spMk id="2" creationId="{28DE36AE-A7BD-B2D6-D7DE-EBE0834C1A93}"/>
          </ac:spMkLst>
        </pc:spChg>
        <pc:spChg chg="mod ord">
          <ac:chgData name="Matthieu De Mari" userId="dfb708c9-d8dc-439f-9a3b-c772bf4a311c" providerId="ADAL" clId="{5AF9E225-0E3D-4808-B523-40F6E9A1D59D}" dt="2023-03-02T07:07:22.195" v="628" actId="20577"/>
          <ac:spMkLst>
            <pc:docMk/>
            <pc:sldMk cId="609186567" sldId="259"/>
            <ac:spMk id="3" creationId="{B20362F6-0A45-1821-AD14-0E3C760A995E}"/>
          </ac:spMkLst>
        </pc:spChg>
        <pc:spChg chg="add mod ord">
          <ac:chgData name="Matthieu De Mari" userId="dfb708c9-d8dc-439f-9a3b-c772bf4a311c" providerId="ADAL" clId="{5AF9E225-0E3D-4808-B523-40F6E9A1D59D}" dt="2023-03-02T07:07:18.146" v="627" actId="20577"/>
          <ac:spMkLst>
            <pc:docMk/>
            <pc:sldMk cId="609186567" sldId="259"/>
            <ac:spMk id="4" creationId="{353D99B7-5312-BFF8-1D5D-BEF7B953B9D9}"/>
          </ac:spMkLst>
        </pc:spChg>
      </pc:sldChg>
      <pc:sldChg chg="modSp add mod">
        <pc:chgData name="Matthieu De Mari" userId="dfb708c9-d8dc-439f-9a3b-c772bf4a311c" providerId="ADAL" clId="{5AF9E225-0E3D-4808-B523-40F6E9A1D59D}" dt="2023-03-02T07:05:58.205" v="582" actId="20577"/>
        <pc:sldMkLst>
          <pc:docMk/>
          <pc:sldMk cId="1812694891" sldId="260"/>
        </pc:sldMkLst>
        <pc:spChg chg="mod">
          <ac:chgData name="Matthieu De Mari" userId="dfb708c9-d8dc-439f-9a3b-c772bf4a311c" providerId="ADAL" clId="{5AF9E225-0E3D-4808-B523-40F6E9A1D59D}" dt="2023-03-02T07:05:58.205" v="582" actId="20577"/>
          <ac:spMkLst>
            <pc:docMk/>
            <pc:sldMk cId="1812694891" sldId="260"/>
            <ac:spMk id="4" creationId="{11B5C143-F936-00BC-44EE-7E05A29966EA}"/>
          </ac:spMkLst>
        </pc:spChg>
      </pc:sldChg>
      <pc:sldChg chg="modSp add mod">
        <pc:chgData name="Matthieu De Mari" userId="dfb708c9-d8dc-439f-9a3b-c772bf4a311c" providerId="ADAL" clId="{5AF9E225-0E3D-4808-B523-40F6E9A1D59D}" dt="2023-03-02T07:08:41.284" v="667" actId="20577"/>
        <pc:sldMkLst>
          <pc:docMk/>
          <pc:sldMk cId="2172647381" sldId="261"/>
        </pc:sldMkLst>
        <pc:spChg chg="mod">
          <ac:chgData name="Matthieu De Mari" userId="dfb708c9-d8dc-439f-9a3b-c772bf4a311c" providerId="ADAL" clId="{5AF9E225-0E3D-4808-B523-40F6E9A1D59D}" dt="2023-03-02T07:08:41.284" v="667" actId="20577"/>
          <ac:spMkLst>
            <pc:docMk/>
            <pc:sldMk cId="2172647381" sldId="261"/>
            <ac:spMk id="3" creationId="{097D872E-3486-FBAD-9B1E-6412E4F0FB9B}"/>
          </ac:spMkLst>
        </pc:spChg>
      </pc:sldChg>
      <pc:sldChg chg="modSp add mod">
        <pc:chgData name="Matthieu De Mari" userId="dfb708c9-d8dc-439f-9a3b-c772bf4a311c" providerId="ADAL" clId="{5AF9E225-0E3D-4808-B523-40F6E9A1D59D}" dt="2023-03-02T07:09:13.009" v="690" actId="20577"/>
        <pc:sldMkLst>
          <pc:docMk/>
          <pc:sldMk cId="3166947328" sldId="262"/>
        </pc:sldMkLst>
        <pc:spChg chg="mod">
          <ac:chgData name="Matthieu De Mari" userId="dfb708c9-d8dc-439f-9a3b-c772bf4a311c" providerId="ADAL" clId="{5AF9E225-0E3D-4808-B523-40F6E9A1D59D}" dt="2023-03-02T07:09:13.009" v="690" actId="20577"/>
          <ac:spMkLst>
            <pc:docMk/>
            <pc:sldMk cId="3166947328" sldId="262"/>
            <ac:spMk id="3" creationId="{A61FAA42-106F-39F5-DD78-BB04653C3A81}"/>
          </ac:spMkLst>
        </pc:spChg>
      </pc:sldChg>
      <pc:sldChg chg="modSp add mod">
        <pc:chgData name="Matthieu De Mari" userId="dfb708c9-d8dc-439f-9a3b-c772bf4a311c" providerId="ADAL" clId="{5AF9E225-0E3D-4808-B523-40F6E9A1D59D}" dt="2023-03-02T07:09:44.442" v="694" actId="20577"/>
        <pc:sldMkLst>
          <pc:docMk/>
          <pc:sldMk cId="2723458640" sldId="263"/>
        </pc:sldMkLst>
        <pc:spChg chg="mod">
          <ac:chgData name="Matthieu De Mari" userId="dfb708c9-d8dc-439f-9a3b-c772bf4a311c" providerId="ADAL" clId="{5AF9E225-0E3D-4808-B523-40F6E9A1D59D}" dt="2023-03-02T07:09:44.442" v="694" actId="20577"/>
          <ac:spMkLst>
            <pc:docMk/>
            <pc:sldMk cId="2723458640" sldId="263"/>
            <ac:spMk id="3" creationId="{C085ED28-5440-9734-066D-069B39F29AEB}"/>
          </ac:spMkLst>
        </pc:spChg>
      </pc:sldChg>
      <pc:sldChg chg="add">
        <pc:chgData name="Matthieu De Mari" userId="dfb708c9-d8dc-439f-9a3b-c772bf4a311c" providerId="ADAL" clId="{5AF9E225-0E3D-4808-B523-40F6E9A1D59D}" dt="2023-03-02T06:54:29.623" v="2"/>
        <pc:sldMkLst>
          <pc:docMk/>
          <pc:sldMk cId="649892368" sldId="264"/>
        </pc:sldMkLst>
      </pc:sldChg>
      <pc:sldChg chg="add">
        <pc:chgData name="Matthieu De Mari" userId="dfb708c9-d8dc-439f-9a3b-c772bf4a311c" providerId="ADAL" clId="{5AF9E225-0E3D-4808-B523-40F6E9A1D59D}" dt="2023-03-02T06:54:29.623" v="2"/>
        <pc:sldMkLst>
          <pc:docMk/>
          <pc:sldMk cId="4127898596" sldId="265"/>
        </pc:sldMkLst>
      </pc:sldChg>
      <pc:sldChg chg="addSp delSp modSp add mod modClrScheme chgLayout">
        <pc:chgData name="Matthieu De Mari" userId="dfb708c9-d8dc-439f-9a3b-c772bf4a311c" providerId="ADAL" clId="{5AF9E225-0E3D-4808-B523-40F6E9A1D59D}" dt="2023-03-02T08:47:11.979" v="3217" actId="20577"/>
        <pc:sldMkLst>
          <pc:docMk/>
          <pc:sldMk cId="256269341" sldId="266"/>
        </pc:sldMkLst>
        <pc:spChg chg="mod ord">
          <ac:chgData name="Matthieu De Mari" userId="dfb708c9-d8dc-439f-9a3b-c772bf4a311c" providerId="ADAL" clId="{5AF9E225-0E3D-4808-B523-40F6E9A1D59D}" dt="2023-03-02T07:16:25.110" v="867" actId="700"/>
          <ac:spMkLst>
            <pc:docMk/>
            <pc:sldMk cId="256269341" sldId="266"/>
            <ac:spMk id="2" creationId="{D83D78A6-5213-F5DF-FAC1-B6D18B0BB4F5}"/>
          </ac:spMkLst>
        </pc:spChg>
        <pc:spChg chg="del mod">
          <ac:chgData name="Matthieu De Mari" userId="dfb708c9-d8dc-439f-9a3b-c772bf4a311c" providerId="ADAL" clId="{5AF9E225-0E3D-4808-B523-40F6E9A1D59D}" dt="2023-03-02T07:16:11.714" v="855" actId="478"/>
          <ac:spMkLst>
            <pc:docMk/>
            <pc:sldMk cId="256269341" sldId="266"/>
            <ac:spMk id="4" creationId="{9BFCB341-9C36-5FBD-32A6-099F6A5E5940}"/>
          </ac:spMkLst>
        </pc:spChg>
        <pc:spChg chg="add mod ord">
          <ac:chgData name="Matthieu De Mari" userId="dfb708c9-d8dc-439f-9a3b-c772bf4a311c" providerId="ADAL" clId="{5AF9E225-0E3D-4808-B523-40F6E9A1D59D}" dt="2023-03-02T08:47:11.979" v="3217" actId="20577"/>
          <ac:spMkLst>
            <pc:docMk/>
            <pc:sldMk cId="256269341" sldId="266"/>
            <ac:spMk id="5" creationId="{6649BB52-89C3-E6CD-F1B2-2D67B477189C}"/>
          </ac:spMkLst>
        </pc:spChg>
        <pc:spChg chg="add mod ord">
          <ac:chgData name="Matthieu De Mari" userId="dfb708c9-d8dc-439f-9a3b-c772bf4a311c" providerId="ADAL" clId="{5AF9E225-0E3D-4808-B523-40F6E9A1D59D}" dt="2023-03-02T07:21:24.421" v="1179" actId="20577"/>
          <ac:spMkLst>
            <pc:docMk/>
            <pc:sldMk cId="256269341" sldId="266"/>
            <ac:spMk id="6" creationId="{FDD2EC50-CDA1-1B6E-AE8B-50784F3D4430}"/>
          </ac:spMkLst>
        </pc:spChg>
        <pc:spChg chg="add mod ord">
          <ac:chgData name="Matthieu De Mari" userId="dfb708c9-d8dc-439f-9a3b-c772bf4a311c" providerId="ADAL" clId="{5AF9E225-0E3D-4808-B523-40F6E9A1D59D}" dt="2023-03-02T07:17:52.154" v="984" actId="1035"/>
          <ac:spMkLst>
            <pc:docMk/>
            <pc:sldMk cId="256269341" sldId="266"/>
            <ac:spMk id="7" creationId="{CE64D9DC-283B-4657-7206-690C8044C929}"/>
          </ac:spMkLst>
        </pc:spChg>
        <pc:spChg chg="add mod ord">
          <ac:chgData name="Matthieu De Mari" userId="dfb708c9-d8dc-439f-9a3b-c772bf4a311c" providerId="ADAL" clId="{5AF9E225-0E3D-4808-B523-40F6E9A1D59D}" dt="2023-03-02T07:17:52.154" v="984" actId="1035"/>
          <ac:spMkLst>
            <pc:docMk/>
            <pc:sldMk cId="256269341" sldId="266"/>
            <ac:spMk id="8" creationId="{8D7715D0-7C6F-FE4B-319D-81CC8F353AF3}"/>
          </ac:spMkLst>
        </pc:spChg>
        <pc:graphicFrameChg chg="del">
          <ac:chgData name="Matthieu De Mari" userId="dfb708c9-d8dc-439f-9a3b-c772bf4a311c" providerId="ADAL" clId="{5AF9E225-0E3D-4808-B523-40F6E9A1D59D}" dt="2023-03-02T07:16:09.629" v="854" actId="478"/>
          <ac:graphicFrameMkLst>
            <pc:docMk/>
            <pc:sldMk cId="256269341" sldId="266"/>
            <ac:graphicFrameMk id="3" creationId="{F7ED8123-9CA8-E8C5-65C0-70940FFAF010}"/>
          </ac:graphicFrameMkLst>
        </pc:graphicFrameChg>
      </pc:sldChg>
      <pc:sldChg chg="modSp add mod">
        <pc:chgData name="Matthieu De Mari" userId="dfb708c9-d8dc-439f-9a3b-c772bf4a311c" providerId="ADAL" clId="{5AF9E225-0E3D-4808-B523-40F6E9A1D59D}" dt="2023-03-02T07:01:21.208" v="484" actId="115"/>
        <pc:sldMkLst>
          <pc:docMk/>
          <pc:sldMk cId="2566504203" sldId="267"/>
        </pc:sldMkLst>
        <pc:spChg chg="mod">
          <ac:chgData name="Matthieu De Mari" userId="dfb708c9-d8dc-439f-9a3b-c772bf4a311c" providerId="ADAL" clId="{5AF9E225-0E3D-4808-B523-40F6E9A1D59D}" dt="2023-03-02T07:01:21.208" v="484" actId="115"/>
          <ac:spMkLst>
            <pc:docMk/>
            <pc:sldMk cId="2566504203" sldId="267"/>
            <ac:spMk id="4" creationId="{AAD607B1-0264-F96B-5344-F51B4AD661EC}"/>
          </ac:spMkLst>
        </pc:spChg>
      </pc:sldChg>
      <pc:sldChg chg="addSp delSp modSp add mod chgLayout">
        <pc:chgData name="Matthieu De Mari" userId="dfb708c9-d8dc-439f-9a3b-c772bf4a311c" providerId="ADAL" clId="{5AF9E225-0E3D-4808-B523-40F6E9A1D59D}" dt="2023-03-02T07:00:12.794" v="471" actId="115"/>
        <pc:sldMkLst>
          <pc:docMk/>
          <pc:sldMk cId="1205920737" sldId="268"/>
        </pc:sldMkLst>
        <pc:spChg chg="mod ord">
          <ac:chgData name="Matthieu De Mari" userId="dfb708c9-d8dc-439f-9a3b-c772bf4a311c" providerId="ADAL" clId="{5AF9E225-0E3D-4808-B523-40F6E9A1D59D}" dt="2023-03-02T06:58:21.739" v="294" actId="700"/>
          <ac:spMkLst>
            <pc:docMk/>
            <pc:sldMk cId="1205920737" sldId="268"/>
            <ac:spMk id="2" creationId="{B50B574F-C933-4F2A-F08D-3E476DF2C874}"/>
          </ac:spMkLst>
        </pc:spChg>
        <pc:spChg chg="add mod ord">
          <ac:chgData name="Matthieu De Mari" userId="dfb708c9-d8dc-439f-9a3b-c772bf4a311c" providerId="ADAL" clId="{5AF9E225-0E3D-4808-B523-40F6E9A1D59D}" dt="2023-03-02T06:59:48.417" v="468" actId="113"/>
          <ac:spMkLst>
            <pc:docMk/>
            <pc:sldMk cId="1205920737" sldId="268"/>
            <ac:spMk id="3" creationId="{D09C5ECE-F6D7-98F1-D7D9-BD7455F1F759}"/>
          </ac:spMkLst>
        </pc:spChg>
        <pc:spChg chg="mod ord">
          <ac:chgData name="Matthieu De Mari" userId="dfb708c9-d8dc-439f-9a3b-c772bf4a311c" providerId="ADAL" clId="{5AF9E225-0E3D-4808-B523-40F6E9A1D59D}" dt="2023-03-02T07:00:12.794" v="471" actId="115"/>
          <ac:spMkLst>
            <pc:docMk/>
            <pc:sldMk cId="1205920737" sldId="268"/>
            <ac:spMk id="4" creationId="{11B5C143-F936-00BC-44EE-7E05A29966EA}"/>
          </ac:spMkLst>
        </pc:spChg>
        <pc:spChg chg="del">
          <ac:chgData name="Matthieu De Mari" userId="dfb708c9-d8dc-439f-9a3b-c772bf4a311c" providerId="ADAL" clId="{5AF9E225-0E3D-4808-B523-40F6E9A1D59D}" dt="2023-03-02T06:58:24.807" v="297" actId="478"/>
          <ac:spMkLst>
            <pc:docMk/>
            <pc:sldMk cId="1205920737" sldId="268"/>
            <ac:spMk id="5" creationId="{7F5DEAE6-D202-B325-C159-0845A73F1131}"/>
          </ac:spMkLst>
        </pc:spChg>
        <pc:spChg chg="del">
          <ac:chgData name="Matthieu De Mari" userId="dfb708c9-d8dc-439f-9a3b-c772bf4a311c" providerId="ADAL" clId="{5AF9E225-0E3D-4808-B523-40F6E9A1D59D}" dt="2023-03-02T06:58:24.807" v="297" actId="478"/>
          <ac:spMkLst>
            <pc:docMk/>
            <pc:sldMk cId="1205920737" sldId="268"/>
            <ac:spMk id="7" creationId="{05B98F52-283E-8873-3A86-F4B6625D7C1D}"/>
          </ac:spMkLst>
        </pc:spChg>
        <pc:spChg chg="del">
          <ac:chgData name="Matthieu De Mari" userId="dfb708c9-d8dc-439f-9a3b-c772bf4a311c" providerId="ADAL" clId="{5AF9E225-0E3D-4808-B523-40F6E9A1D59D}" dt="2023-03-02T06:58:24.807" v="297" actId="478"/>
          <ac:spMkLst>
            <pc:docMk/>
            <pc:sldMk cId="1205920737" sldId="268"/>
            <ac:spMk id="8" creationId="{B49EF664-3365-8344-2224-91A3BF11359E}"/>
          </ac:spMkLst>
        </pc:spChg>
        <pc:spChg chg="del">
          <ac:chgData name="Matthieu De Mari" userId="dfb708c9-d8dc-439f-9a3b-c772bf4a311c" providerId="ADAL" clId="{5AF9E225-0E3D-4808-B523-40F6E9A1D59D}" dt="2023-03-02T06:58:24.807" v="297" actId="478"/>
          <ac:spMkLst>
            <pc:docMk/>
            <pc:sldMk cId="1205920737" sldId="268"/>
            <ac:spMk id="9" creationId="{46800871-91B7-4097-1AEE-239AAB61FD10}"/>
          </ac:spMkLst>
        </pc:spChg>
        <pc:spChg chg="del">
          <ac:chgData name="Matthieu De Mari" userId="dfb708c9-d8dc-439f-9a3b-c772bf4a311c" providerId="ADAL" clId="{5AF9E225-0E3D-4808-B523-40F6E9A1D59D}" dt="2023-03-02T06:58:24.807" v="297" actId="478"/>
          <ac:spMkLst>
            <pc:docMk/>
            <pc:sldMk cId="1205920737" sldId="268"/>
            <ac:spMk id="10" creationId="{D69CD5E0-172F-06FD-35CD-C47EA4676A31}"/>
          </ac:spMkLst>
        </pc:spChg>
      </pc:sldChg>
      <pc:sldChg chg="delSp modSp add mod modClrScheme chgLayout">
        <pc:chgData name="Matthieu De Mari" userId="dfb708c9-d8dc-439f-9a3b-c772bf4a311c" providerId="ADAL" clId="{5AF9E225-0E3D-4808-B523-40F6E9A1D59D}" dt="2023-03-02T07:13:38.493" v="793" actId="114"/>
        <pc:sldMkLst>
          <pc:docMk/>
          <pc:sldMk cId="4188287311" sldId="269"/>
        </pc:sldMkLst>
        <pc:spChg chg="mod ord">
          <ac:chgData name="Matthieu De Mari" userId="dfb708c9-d8dc-439f-9a3b-c772bf4a311c" providerId="ADAL" clId="{5AF9E225-0E3D-4808-B523-40F6E9A1D59D}" dt="2023-03-02T07:12:03.175" v="700" actId="700"/>
          <ac:spMkLst>
            <pc:docMk/>
            <pc:sldMk cId="4188287311" sldId="269"/>
            <ac:spMk id="2" creationId="{4C82E11B-DFFC-C58E-D85D-43F29962418C}"/>
          </ac:spMkLst>
        </pc:spChg>
        <pc:spChg chg="mod ord">
          <ac:chgData name="Matthieu De Mari" userId="dfb708c9-d8dc-439f-9a3b-c772bf4a311c" providerId="ADAL" clId="{5AF9E225-0E3D-4808-B523-40F6E9A1D59D}" dt="2023-03-02T07:13:38.493" v="793" actId="114"/>
          <ac:spMkLst>
            <pc:docMk/>
            <pc:sldMk cId="4188287311" sldId="269"/>
            <ac:spMk id="4" creationId="{AAD607B1-0264-F96B-5344-F51B4AD661EC}"/>
          </ac:spMkLst>
        </pc:spChg>
        <pc:spChg chg="del">
          <ac:chgData name="Matthieu De Mari" userId="dfb708c9-d8dc-439f-9a3b-c772bf4a311c" providerId="ADAL" clId="{5AF9E225-0E3D-4808-B523-40F6E9A1D59D}" dt="2023-03-02T07:12:08.307" v="702" actId="478"/>
          <ac:spMkLst>
            <pc:docMk/>
            <pc:sldMk cId="4188287311" sldId="269"/>
            <ac:spMk id="6" creationId="{74BA015B-2BA6-D38E-6EF5-512EDEABFC5E}"/>
          </ac:spMkLst>
        </pc:spChg>
        <pc:spChg chg="del">
          <ac:chgData name="Matthieu De Mari" userId="dfb708c9-d8dc-439f-9a3b-c772bf4a311c" providerId="ADAL" clId="{5AF9E225-0E3D-4808-B523-40F6E9A1D59D}" dt="2023-03-02T07:12:08.307" v="702" actId="478"/>
          <ac:spMkLst>
            <pc:docMk/>
            <pc:sldMk cId="4188287311" sldId="269"/>
            <ac:spMk id="7" creationId="{1D88D58E-B29B-60D4-269B-69C46DA2E57F}"/>
          </ac:spMkLst>
        </pc:spChg>
        <pc:spChg chg="del">
          <ac:chgData name="Matthieu De Mari" userId="dfb708c9-d8dc-439f-9a3b-c772bf4a311c" providerId="ADAL" clId="{5AF9E225-0E3D-4808-B523-40F6E9A1D59D}" dt="2023-03-02T07:12:08.307" v="702" actId="478"/>
          <ac:spMkLst>
            <pc:docMk/>
            <pc:sldMk cId="4188287311" sldId="269"/>
            <ac:spMk id="8" creationId="{690F1F1E-F5F4-43D4-D4AE-A1566EEC4481}"/>
          </ac:spMkLst>
        </pc:spChg>
        <pc:spChg chg="del">
          <ac:chgData name="Matthieu De Mari" userId="dfb708c9-d8dc-439f-9a3b-c772bf4a311c" providerId="ADAL" clId="{5AF9E225-0E3D-4808-B523-40F6E9A1D59D}" dt="2023-03-02T07:12:08.307" v="702" actId="478"/>
          <ac:spMkLst>
            <pc:docMk/>
            <pc:sldMk cId="4188287311" sldId="269"/>
            <ac:spMk id="10" creationId="{7A8B5180-F7BF-4E44-A517-D1FA6FDC2BDD}"/>
          </ac:spMkLst>
        </pc:spChg>
        <pc:spChg chg="del">
          <ac:chgData name="Matthieu De Mari" userId="dfb708c9-d8dc-439f-9a3b-c772bf4a311c" providerId="ADAL" clId="{5AF9E225-0E3D-4808-B523-40F6E9A1D59D}" dt="2023-03-02T07:12:08.307" v="702" actId="478"/>
          <ac:spMkLst>
            <pc:docMk/>
            <pc:sldMk cId="4188287311" sldId="269"/>
            <ac:spMk id="11" creationId="{56167DA6-6D54-C592-1B14-073D45E80E56}"/>
          </ac:spMkLst>
        </pc:spChg>
        <pc:spChg chg="del">
          <ac:chgData name="Matthieu De Mari" userId="dfb708c9-d8dc-439f-9a3b-c772bf4a311c" providerId="ADAL" clId="{5AF9E225-0E3D-4808-B523-40F6E9A1D59D}" dt="2023-03-02T07:12:08.307" v="702" actId="478"/>
          <ac:spMkLst>
            <pc:docMk/>
            <pc:sldMk cId="4188287311" sldId="269"/>
            <ac:spMk id="12" creationId="{79BD6F7A-8253-7AB5-41BC-724970D5C542}"/>
          </ac:spMkLst>
        </pc:spChg>
        <pc:spChg chg="del">
          <ac:chgData name="Matthieu De Mari" userId="dfb708c9-d8dc-439f-9a3b-c772bf4a311c" providerId="ADAL" clId="{5AF9E225-0E3D-4808-B523-40F6E9A1D59D}" dt="2023-03-02T07:12:08.307" v="702" actId="478"/>
          <ac:spMkLst>
            <pc:docMk/>
            <pc:sldMk cId="4188287311" sldId="269"/>
            <ac:spMk id="13" creationId="{7DD25C2B-16C3-B5FF-6184-818C0572FD6A}"/>
          </ac:spMkLst>
        </pc:spChg>
        <pc:spChg chg="del">
          <ac:chgData name="Matthieu De Mari" userId="dfb708c9-d8dc-439f-9a3b-c772bf4a311c" providerId="ADAL" clId="{5AF9E225-0E3D-4808-B523-40F6E9A1D59D}" dt="2023-03-02T07:12:08.307" v="702" actId="478"/>
          <ac:spMkLst>
            <pc:docMk/>
            <pc:sldMk cId="4188287311" sldId="269"/>
            <ac:spMk id="14" creationId="{9A5504DC-1A8A-6D7C-11CC-4EB02613A364}"/>
          </ac:spMkLst>
        </pc:spChg>
        <pc:spChg chg="del">
          <ac:chgData name="Matthieu De Mari" userId="dfb708c9-d8dc-439f-9a3b-c772bf4a311c" providerId="ADAL" clId="{5AF9E225-0E3D-4808-B523-40F6E9A1D59D}" dt="2023-03-02T07:12:08.307" v="702" actId="478"/>
          <ac:spMkLst>
            <pc:docMk/>
            <pc:sldMk cId="4188287311" sldId="269"/>
            <ac:spMk id="15" creationId="{1F3398C0-72E8-4ED9-A8A5-E15959805EEB}"/>
          </ac:spMkLst>
        </pc:spChg>
      </pc:sldChg>
      <pc:sldChg chg="modSp add mod">
        <pc:chgData name="Matthieu De Mari" userId="dfb708c9-d8dc-439f-9a3b-c772bf4a311c" providerId="ADAL" clId="{5AF9E225-0E3D-4808-B523-40F6E9A1D59D}" dt="2023-03-02T07:25:33.827" v="1288" actId="1076"/>
        <pc:sldMkLst>
          <pc:docMk/>
          <pc:sldMk cId="997896339" sldId="270"/>
        </pc:sldMkLst>
        <pc:spChg chg="mod">
          <ac:chgData name="Matthieu De Mari" userId="dfb708c9-d8dc-439f-9a3b-c772bf4a311c" providerId="ADAL" clId="{5AF9E225-0E3D-4808-B523-40F6E9A1D59D}" dt="2023-03-02T07:15:53.623" v="810" actId="20577"/>
          <ac:spMkLst>
            <pc:docMk/>
            <pc:sldMk cId="997896339" sldId="270"/>
            <ac:spMk id="2" creationId="{D83D78A6-5213-F5DF-FAC1-B6D18B0BB4F5}"/>
          </ac:spMkLst>
        </pc:spChg>
        <pc:spChg chg="mod">
          <ac:chgData name="Matthieu De Mari" userId="dfb708c9-d8dc-439f-9a3b-c772bf4a311c" providerId="ADAL" clId="{5AF9E225-0E3D-4808-B523-40F6E9A1D59D}" dt="2023-03-02T07:25:33.827" v="1288" actId="1076"/>
          <ac:spMkLst>
            <pc:docMk/>
            <pc:sldMk cId="997896339" sldId="270"/>
            <ac:spMk id="4" creationId="{9BFCB341-9C36-5FBD-32A6-099F6A5E5940}"/>
          </ac:spMkLst>
        </pc:spChg>
        <pc:graphicFrameChg chg="mod modGraphic">
          <ac:chgData name="Matthieu De Mari" userId="dfb708c9-d8dc-439f-9a3b-c772bf4a311c" providerId="ADAL" clId="{5AF9E225-0E3D-4808-B523-40F6E9A1D59D}" dt="2023-03-02T07:25:09.419" v="1282" actId="14100"/>
          <ac:graphicFrameMkLst>
            <pc:docMk/>
            <pc:sldMk cId="997896339" sldId="270"/>
            <ac:graphicFrameMk id="3" creationId="{F7ED8123-9CA8-E8C5-65C0-70940FFAF010}"/>
          </ac:graphicFrameMkLst>
        </pc:graphicFrameChg>
      </pc:sldChg>
      <pc:sldChg chg="modSp add mod">
        <pc:chgData name="Matthieu De Mari" userId="dfb708c9-d8dc-439f-9a3b-c772bf4a311c" providerId="ADAL" clId="{5AF9E225-0E3D-4808-B523-40F6E9A1D59D}" dt="2023-03-02T07:23:39.008" v="1244" actId="113"/>
        <pc:sldMkLst>
          <pc:docMk/>
          <pc:sldMk cId="961845771" sldId="271"/>
        </pc:sldMkLst>
        <pc:spChg chg="mod">
          <ac:chgData name="Matthieu De Mari" userId="dfb708c9-d8dc-439f-9a3b-c772bf4a311c" providerId="ADAL" clId="{5AF9E225-0E3D-4808-B523-40F6E9A1D59D}" dt="2023-03-02T07:21:38.014" v="1192" actId="20577"/>
          <ac:spMkLst>
            <pc:docMk/>
            <pc:sldMk cId="961845771" sldId="271"/>
            <ac:spMk id="2" creationId="{D83D78A6-5213-F5DF-FAC1-B6D18B0BB4F5}"/>
          </ac:spMkLst>
        </pc:spChg>
        <pc:spChg chg="mod">
          <ac:chgData name="Matthieu De Mari" userId="dfb708c9-d8dc-439f-9a3b-c772bf4a311c" providerId="ADAL" clId="{5AF9E225-0E3D-4808-B523-40F6E9A1D59D}" dt="2023-03-02T07:22:53.792" v="1234" actId="20577"/>
          <ac:spMkLst>
            <pc:docMk/>
            <pc:sldMk cId="961845771" sldId="271"/>
            <ac:spMk id="5" creationId="{6649BB52-89C3-E6CD-F1B2-2D67B477189C}"/>
          </ac:spMkLst>
        </pc:spChg>
        <pc:spChg chg="mod">
          <ac:chgData name="Matthieu De Mari" userId="dfb708c9-d8dc-439f-9a3b-c772bf4a311c" providerId="ADAL" clId="{5AF9E225-0E3D-4808-B523-40F6E9A1D59D}" dt="2023-03-02T07:23:39.008" v="1244" actId="113"/>
          <ac:spMkLst>
            <pc:docMk/>
            <pc:sldMk cId="961845771" sldId="271"/>
            <ac:spMk id="6" creationId="{FDD2EC50-CDA1-1B6E-AE8B-50784F3D4430}"/>
          </ac:spMkLst>
        </pc:spChg>
        <pc:spChg chg="mod">
          <ac:chgData name="Matthieu De Mari" userId="dfb708c9-d8dc-439f-9a3b-c772bf4a311c" providerId="ADAL" clId="{5AF9E225-0E3D-4808-B523-40F6E9A1D59D}" dt="2023-03-02T07:21:41.708" v="1204" actId="20577"/>
          <ac:spMkLst>
            <pc:docMk/>
            <pc:sldMk cId="961845771" sldId="271"/>
            <ac:spMk id="7" creationId="{CE64D9DC-283B-4657-7206-690C8044C929}"/>
          </ac:spMkLst>
        </pc:spChg>
        <pc:spChg chg="mod">
          <ac:chgData name="Matthieu De Mari" userId="dfb708c9-d8dc-439f-9a3b-c772bf4a311c" providerId="ADAL" clId="{5AF9E225-0E3D-4808-B523-40F6E9A1D59D}" dt="2023-03-02T07:21:45.407" v="1205"/>
          <ac:spMkLst>
            <pc:docMk/>
            <pc:sldMk cId="961845771" sldId="271"/>
            <ac:spMk id="8" creationId="{8D7715D0-7C6F-FE4B-319D-81CC8F353AF3}"/>
          </ac:spMkLst>
        </pc:spChg>
      </pc:sldChg>
      <pc:sldChg chg="addSp delSp modSp new mod ord modClrScheme chgLayout">
        <pc:chgData name="Matthieu De Mari" userId="dfb708c9-d8dc-439f-9a3b-c772bf4a311c" providerId="ADAL" clId="{5AF9E225-0E3D-4808-B523-40F6E9A1D59D}" dt="2023-03-02T07:31:21.011" v="1491" actId="20577"/>
        <pc:sldMkLst>
          <pc:docMk/>
          <pc:sldMk cId="1628130454" sldId="272"/>
        </pc:sldMkLst>
        <pc:spChg chg="mod ord">
          <ac:chgData name="Matthieu De Mari" userId="dfb708c9-d8dc-439f-9a3b-c772bf4a311c" providerId="ADAL" clId="{5AF9E225-0E3D-4808-B523-40F6E9A1D59D}" dt="2023-03-02T07:27:42.339" v="1322" actId="700"/>
          <ac:spMkLst>
            <pc:docMk/>
            <pc:sldMk cId="1628130454" sldId="272"/>
            <ac:spMk id="2" creationId="{A5B0BCE0-A549-1A7B-6F4B-B0C1C98DE2A1}"/>
          </ac:spMkLst>
        </pc:spChg>
        <pc:spChg chg="mod ord">
          <ac:chgData name="Matthieu De Mari" userId="dfb708c9-d8dc-439f-9a3b-c772bf4a311c" providerId="ADAL" clId="{5AF9E225-0E3D-4808-B523-40F6E9A1D59D}" dt="2023-03-02T07:31:21.011" v="1491" actId="20577"/>
          <ac:spMkLst>
            <pc:docMk/>
            <pc:sldMk cId="1628130454" sldId="272"/>
            <ac:spMk id="3" creationId="{047FD354-275A-C734-E17F-FED0638E05F9}"/>
          </ac:spMkLst>
        </pc:spChg>
        <pc:spChg chg="add del mod ord">
          <ac:chgData name="Matthieu De Mari" userId="dfb708c9-d8dc-439f-9a3b-c772bf4a311c" providerId="ADAL" clId="{5AF9E225-0E3D-4808-B523-40F6E9A1D59D}" dt="2023-03-02T07:28:28.867" v="1352" actId="478"/>
          <ac:spMkLst>
            <pc:docMk/>
            <pc:sldMk cId="1628130454" sldId="272"/>
            <ac:spMk id="4" creationId="{9F1CFCE2-90FF-701C-0226-3759FF2D030B}"/>
          </ac:spMkLst>
        </pc:spChg>
        <pc:picChg chg="add mod">
          <ac:chgData name="Matthieu De Mari" userId="dfb708c9-d8dc-439f-9a3b-c772bf4a311c" providerId="ADAL" clId="{5AF9E225-0E3D-4808-B523-40F6E9A1D59D}" dt="2023-03-02T07:29:17.928" v="1360" actId="14100"/>
          <ac:picMkLst>
            <pc:docMk/>
            <pc:sldMk cId="1628130454" sldId="272"/>
            <ac:picMk id="6" creationId="{55CD7F81-A6B6-798E-DD89-DC8670C0DE2C}"/>
          </ac:picMkLst>
        </pc:picChg>
      </pc:sldChg>
      <pc:sldChg chg="addSp delSp modSp add mod modClrScheme chgLayout">
        <pc:chgData name="Matthieu De Mari" userId="dfb708c9-d8dc-439f-9a3b-c772bf4a311c" providerId="ADAL" clId="{5AF9E225-0E3D-4808-B523-40F6E9A1D59D}" dt="2023-03-02T07:30:59.874" v="1470" actId="1076"/>
        <pc:sldMkLst>
          <pc:docMk/>
          <pc:sldMk cId="3014069118" sldId="273"/>
        </pc:sldMkLst>
        <pc:spChg chg="mod ord">
          <ac:chgData name="Matthieu De Mari" userId="dfb708c9-d8dc-439f-9a3b-c772bf4a311c" providerId="ADAL" clId="{5AF9E225-0E3D-4808-B523-40F6E9A1D59D}" dt="2023-03-02T07:29:57.759" v="1365" actId="700"/>
          <ac:spMkLst>
            <pc:docMk/>
            <pc:sldMk cId="3014069118" sldId="273"/>
            <ac:spMk id="2" creationId="{A5B0BCE0-A549-1A7B-6F4B-B0C1C98DE2A1}"/>
          </ac:spMkLst>
        </pc:spChg>
        <pc:spChg chg="mod ord">
          <ac:chgData name="Matthieu De Mari" userId="dfb708c9-d8dc-439f-9a3b-c772bf4a311c" providerId="ADAL" clId="{5AF9E225-0E3D-4808-B523-40F6E9A1D59D}" dt="2023-03-02T07:30:54.086" v="1468" actId="113"/>
          <ac:spMkLst>
            <pc:docMk/>
            <pc:sldMk cId="3014069118" sldId="273"/>
            <ac:spMk id="3" creationId="{047FD354-275A-C734-E17F-FED0638E05F9}"/>
          </ac:spMkLst>
        </pc:spChg>
        <pc:picChg chg="add mod">
          <ac:chgData name="Matthieu De Mari" userId="dfb708c9-d8dc-439f-9a3b-c772bf4a311c" providerId="ADAL" clId="{5AF9E225-0E3D-4808-B523-40F6E9A1D59D}" dt="2023-03-02T07:30:59.874" v="1470" actId="1076"/>
          <ac:picMkLst>
            <pc:docMk/>
            <pc:sldMk cId="3014069118" sldId="273"/>
            <ac:picMk id="5" creationId="{EABBBED6-4EB2-7ACD-C156-5A730591D325}"/>
          </ac:picMkLst>
        </pc:picChg>
        <pc:picChg chg="del">
          <ac:chgData name="Matthieu De Mari" userId="dfb708c9-d8dc-439f-9a3b-c772bf4a311c" providerId="ADAL" clId="{5AF9E225-0E3D-4808-B523-40F6E9A1D59D}" dt="2023-03-02T07:29:43.179" v="1362" actId="478"/>
          <ac:picMkLst>
            <pc:docMk/>
            <pc:sldMk cId="3014069118" sldId="273"/>
            <ac:picMk id="6" creationId="{55CD7F81-A6B6-798E-DD89-DC8670C0DE2C}"/>
          </ac:picMkLst>
        </pc:picChg>
      </pc:sldChg>
      <pc:sldChg chg="addSp delSp modSp new mod modClrScheme chgLayout">
        <pc:chgData name="Matthieu De Mari" userId="dfb708c9-d8dc-439f-9a3b-c772bf4a311c" providerId="ADAL" clId="{5AF9E225-0E3D-4808-B523-40F6E9A1D59D}" dt="2023-03-02T09:06:53.193" v="4236" actId="20577"/>
        <pc:sldMkLst>
          <pc:docMk/>
          <pc:sldMk cId="1813455260" sldId="274"/>
        </pc:sldMkLst>
        <pc:spChg chg="mod ord">
          <ac:chgData name="Matthieu De Mari" userId="dfb708c9-d8dc-439f-9a3b-c772bf4a311c" providerId="ADAL" clId="{5AF9E225-0E3D-4808-B523-40F6E9A1D59D}" dt="2023-03-02T07:32:29.963" v="1598" actId="700"/>
          <ac:spMkLst>
            <pc:docMk/>
            <pc:sldMk cId="1813455260" sldId="274"/>
            <ac:spMk id="2" creationId="{87657C29-1A3B-9090-2528-30E69AB94051}"/>
          </ac:spMkLst>
        </pc:spChg>
        <pc:spChg chg="del mod ord">
          <ac:chgData name="Matthieu De Mari" userId="dfb708c9-d8dc-439f-9a3b-c772bf4a311c" providerId="ADAL" clId="{5AF9E225-0E3D-4808-B523-40F6E9A1D59D}" dt="2023-03-02T07:31:51.685" v="1527" actId="700"/>
          <ac:spMkLst>
            <pc:docMk/>
            <pc:sldMk cId="1813455260" sldId="274"/>
            <ac:spMk id="3" creationId="{AC40E2B5-7E38-9BFA-56AD-20E1020751DC}"/>
          </ac:spMkLst>
        </pc:spChg>
        <pc:spChg chg="del">
          <ac:chgData name="Matthieu De Mari" userId="dfb708c9-d8dc-439f-9a3b-c772bf4a311c" providerId="ADAL" clId="{5AF9E225-0E3D-4808-B523-40F6E9A1D59D}" dt="2023-03-02T07:31:51.685" v="1527" actId="700"/>
          <ac:spMkLst>
            <pc:docMk/>
            <pc:sldMk cId="1813455260" sldId="274"/>
            <ac:spMk id="4" creationId="{2639C806-2795-6959-3B91-90B6BF904949}"/>
          </ac:spMkLst>
        </pc:spChg>
        <pc:spChg chg="add mod ord">
          <ac:chgData name="Matthieu De Mari" userId="dfb708c9-d8dc-439f-9a3b-c772bf4a311c" providerId="ADAL" clId="{5AF9E225-0E3D-4808-B523-40F6E9A1D59D}" dt="2023-03-02T09:06:53.193" v="4236" actId="20577"/>
          <ac:spMkLst>
            <pc:docMk/>
            <pc:sldMk cId="1813455260" sldId="274"/>
            <ac:spMk id="5" creationId="{2B13EA12-F42E-A14F-570D-C7B3FB0BA678}"/>
          </ac:spMkLst>
        </pc:spChg>
        <pc:spChg chg="add del mod ord">
          <ac:chgData name="Matthieu De Mari" userId="dfb708c9-d8dc-439f-9a3b-c772bf4a311c" providerId="ADAL" clId="{5AF9E225-0E3D-4808-B523-40F6E9A1D59D}" dt="2023-03-02T07:33:05.793" v="1635" actId="478"/>
          <ac:spMkLst>
            <pc:docMk/>
            <pc:sldMk cId="1813455260" sldId="274"/>
            <ac:spMk id="6" creationId="{FCCBF918-C626-4BAB-C761-B4C7DCCDB4C7}"/>
          </ac:spMkLst>
        </pc:spChg>
        <pc:picChg chg="add mod">
          <ac:chgData name="Matthieu De Mari" userId="dfb708c9-d8dc-439f-9a3b-c772bf4a311c" providerId="ADAL" clId="{5AF9E225-0E3D-4808-B523-40F6E9A1D59D}" dt="2023-03-02T07:33:14.798" v="1639"/>
          <ac:picMkLst>
            <pc:docMk/>
            <pc:sldMk cId="1813455260" sldId="274"/>
            <ac:picMk id="7" creationId="{8D7AE188-3FCF-9638-BCBC-D80FAEB83789}"/>
          </ac:picMkLst>
        </pc:picChg>
      </pc:sldChg>
      <pc:sldChg chg="addSp modSp add mod modClrScheme chgLayout">
        <pc:chgData name="Matthieu De Mari" userId="dfb708c9-d8dc-439f-9a3b-c772bf4a311c" providerId="ADAL" clId="{5AF9E225-0E3D-4808-B523-40F6E9A1D59D}" dt="2023-03-02T08:43:42.183" v="3020" actId="13822"/>
        <pc:sldMkLst>
          <pc:docMk/>
          <pc:sldMk cId="144954399" sldId="275"/>
        </pc:sldMkLst>
        <pc:spChg chg="mod ord">
          <ac:chgData name="Matthieu De Mari" userId="dfb708c9-d8dc-439f-9a3b-c772bf4a311c" providerId="ADAL" clId="{5AF9E225-0E3D-4808-B523-40F6E9A1D59D}" dt="2023-03-02T07:46:08.814" v="2131" actId="700"/>
          <ac:spMkLst>
            <pc:docMk/>
            <pc:sldMk cId="144954399" sldId="275"/>
            <ac:spMk id="2" creationId="{87657C29-1A3B-9090-2528-30E69AB94051}"/>
          </ac:spMkLst>
        </pc:spChg>
        <pc:spChg chg="mod ord">
          <ac:chgData name="Matthieu De Mari" userId="dfb708c9-d8dc-439f-9a3b-c772bf4a311c" providerId="ADAL" clId="{5AF9E225-0E3D-4808-B523-40F6E9A1D59D}" dt="2023-03-02T07:46:08.814" v="2131" actId="700"/>
          <ac:spMkLst>
            <pc:docMk/>
            <pc:sldMk cId="144954399" sldId="275"/>
            <ac:spMk id="5" creationId="{2B13EA12-F42E-A14F-570D-C7B3FB0BA678}"/>
          </ac:spMkLst>
        </pc:spChg>
        <pc:spChg chg="add mod">
          <ac:chgData name="Matthieu De Mari" userId="dfb708c9-d8dc-439f-9a3b-c772bf4a311c" providerId="ADAL" clId="{5AF9E225-0E3D-4808-B523-40F6E9A1D59D}" dt="2023-03-02T07:48:05.307" v="2259"/>
          <ac:spMkLst>
            <pc:docMk/>
            <pc:sldMk cId="144954399" sldId="275"/>
            <ac:spMk id="6" creationId="{57C7ED51-0A97-1822-42FD-5AA2C9F30400}"/>
          </ac:spMkLst>
        </pc:spChg>
        <pc:spChg chg="add mod">
          <ac:chgData name="Matthieu De Mari" userId="dfb708c9-d8dc-439f-9a3b-c772bf4a311c" providerId="ADAL" clId="{5AF9E225-0E3D-4808-B523-40F6E9A1D59D}" dt="2023-03-02T08:43:42.183" v="3020" actId="13822"/>
          <ac:spMkLst>
            <pc:docMk/>
            <pc:sldMk cId="144954399" sldId="275"/>
            <ac:spMk id="7" creationId="{ECF836CD-AD6D-AE6D-BD12-76C872F50BA1}"/>
          </ac:spMkLst>
        </pc:spChg>
        <pc:picChg chg="add mod">
          <ac:chgData name="Matthieu De Mari" userId="dfb708c9-d8dc-439f-9a3b-c772bf4a311c" providerId="ADAL" clId="{5AF9E225-0E3D-4808-B523-40F6E9A1D59D}" dt="2023-03-02T07:46:16.390" v="2137" actId="1076"/>
          <ac:picMkLst>
            <pc:docMk/>
            <pc:sldMk cId="144954399" sldId="275"/>
            <ac:picMk id="4" creationId="{516B1709-7CCB-DAA9-4D13-D59FB8BB267D}"/>
          </ac:picMkLst>
        </pc:picChg>
      </pc:sldChg>
      <pc:sldChg chg="modSp add mod modClrScheme chgLayout">
        <pc:chgData name="Matthieu De Mari" userId="dfb708c9-d8dc-439f-9a3b-c772bf4a311c" providerId="ADAL" clId="{5AF9E225-0E3D-4808-B523-40F6E9A1D59D}" dt="2023-03-02T08:31:32.489" v="2596" actId="20577"/>
        <pc:sldMkLst>
          <pc:docMk/>
          <pc:sldMk cId="4217769597" sldId="276"/>
        </pc:sldMkLst>
        <pc:spChg chg="mod ord">
          <ac:chgData name="Matthieu De Mari" userId="dfb708c9-d8dc-439f-9a3b-c772bf4a311c" providerId="ADAL" clId="{5AF9E225-0E3D-4808-B523-40F6E9A1D59D}" dt="2023-03-02T08:27:57.452" v="2453" actId="700"/>
          <ac:spMkLst>
            <pc:docMk/>
            <pc:sldMk cId="4217769597" sldId="276"/>
            <ac:spMk id="2" creationId="{87657C29-1A3B-9090-2528-30E69AB94051}"/>
          </ac:spMkLst>
        </pc:spChg>
        <pc:spChg chg="mod ord">
          <ac:chgData name="Matthieu De Mari" userId="dfb708c9-d8dc-439f-9a3b-c772bf4a311c" providerId="ADAL" clId="{5AF9E225-0E3D-4808-B523-40F6E9A1D59D}" dt="2023-03-02T08:31:32.489" v="2596" actId="20577"/>
          <ac:spMkLst>
            <pc:docMk/>
            <pc:sldMk cId="4217769597" sldId="276"/>
            <ac:spMk id="5" creationId="{2B13EA12-F42E-A14F-570D-C7B3FB0BA678}"/>
          </ac:spMkLst>
        </pc:spChg>
      </pc:sldChg>
      <pc:sldChg chg="modSp add mod modClrScheme chgLayout">
        <pc:chgData name="Matthieu De Mari" userId="dfb708c9-d8dc-439f-9a3b-c772bf4a311c" providerId="ADAL" clId="{5AF9E225-0E3D-4808-B523-40F6E9A1D59D}" dt="2023-03-02T09:05:04.931" v="4179" actId="207"/>
        <pc:sldMkLst>
          <pc:docMk/>
          <pc:sldMk cId="1233188664" sldId="277"/>
        </pc:sldMkLst>
        <pc:spChg chg="mod ord">
          <ac:chgData name="Matthieu De Mari" userId="dfb708c9-d8dc-439f-9a3b-c772bf4a311c" providerId="ADAL" clId="{5AF9E225-0E3D-4808-B523-40F6E9A1D59D}" dt="2023-03-02T08:51:43.961" v="3323" actId="700"/>
          <ac:spMkLst>
            <pc:docMk/>
            <pc:sldMk cId="1233188664" sldId="277"/>
            <ac:spMk id="2" creationId="{87657C29-1A3B-9090-2528-30E69AB94051}"/>
          </ac:spMkLst>
        </pc:spChg>
        <pc:spChg chg="mod ord">
          <ac:chgData name="Matthieu De Mari" userId="dfb708c9-d8dc-439f-9a3b-c772bf4a311c" providerId="ADAL" clId="{5AF9E225-0E3D-4808-B523-40F6E9A1D59D}" dt="2023-03-02T09:05:04.931" v="4179" actId="207"/>
          <ac:spMkLst>
            <pc:docMk/>
            <pc:sldMk cId="1233188664" sldId="277"/>
            <ac:spMk id="5" creationId="{2B13EA12-F42E-A14F-570D-C7B3FB0BA678}"/>
          </ac:spMkLst>
        </pc:spChg>
      </pc:sldChg>
      <pc:sldChg chg="addSp modSp add mod chgLayout">
        <pc:chgData name="Matthieu De Mari" userId="dfb708c9-d8dc-439f-9a3b-c772bf4a311c" providerId="ADAL" clId="{5AF9E225-0E3D-4808-B523-40F6E9A1D59D}" dt="2023-03-02T07:40:29.138" v="1964" actId="20577"/>
        <pc:sldMkLst>
          <pc:docMk/>
          <pc:sldMk cId="885607022" sldId="278"/>
        </pc:sldMkLst>
        <pc:spChg chg="mod ord">
          <ac:chgData name="Matthieu De Mari" userId="dfb708c9-d8dc-439f-9a3b-c772bf4a311c" providerId="ADAL" clId="{5AF9E225-0E3D-4808-B523-40F6E9A1D59D}" dt="2023-03-02T07:37:04.336" v="1795" actId="700"/>
          <ac:spMkLst>
            <pc:docMk/>
            <pc:sldMk cId="885607022" sldId="278"/>
            <ac:spMk id="2" creationId="{87657C29-1A3B-9090-2528-30E69AB94051}"/>
          </ac:spMkLst>
        </pc:spChg>
        <pc:spChg chg="add mod ord">
          <ac:chgData name="Matthieu De Mari" userId="dfb708c9-d8dc-439f-9a3b-c772bf4a311c" providerId="ADAL" clId="{5AF9E225-0E3D-4808-B523-40F6E9A1D59D}" dt="2023-03-02T07:40:29.138" v="1964" actId="20577"/>
          <ac:spMkLst>
            <pc:docMk/>
            <pc:sldMk cId="885607022" sldId="278"/>
            <ac:spMk id="3" creationId="{E1F7AF25-2360-31D8-D5BF-56EDDD31008D}"/>
          </ac:spMkLst>
        </pc:spChg>
        <pc:spChg chg="mod ord">
          <ac:chgData name="Matthieu De Mari" userId="dfb708c9-d8dc-439f-9a3b-c772bf4a311c" providerId="ADAL" clId="{5AF9E225-0E3D-4808-B523-40F6E9A1D59D}" dt="2023-03-02T07:40:27.571" v="1961" actId="27636"/>
          <ac:spMkLst>
            <pc:docMk/>
            <pc:sldMk cId="885607022" sldId="278"/>
            <ac:spMk id="5" creationId="{2B13EA12-F42E-A14F-570D-C7B3FB0BA678}"/>
          </ac:spMkLst>
        </pc:spChg>
      </pc:sldChg>
      <pc:sldChg chg="modSp add mod">
        <pc:chgData name="Matthieu De Mari" userId="dfb708c9-d8dc-439f-9a3b-c772bf4a311c" providerId="ADAL" clId="{5AF9E225-0E3D-4808-B523-40F6E9A1D59D}" dt="2023-03-02T07:41:39.244" v="2020" actId="27636"/>
        <pc:sldMkLst>
          <pc:docMk/>
          <pc:sldMk cId="3941141626" sldId="279"/>
        </pc:sldMkLst>
        <pc:spChg chg="mod">
          <ac:chgData name="Matthieu De Mari" userId="dfb708c9-d8dc-439f-9a3b-c772bf4a311c" providerId="ADAL" clId="{5AF9E225-0E3D-4808-B523-40F6E9A1D59D}" dt="2023-03-02T07:41:39.244" v="2020" actId="27636"/>
          <ac:spMkLst>
            <pc:docMk/>
            <pc:sldMk cId="3941141626" sldId="279"/>
            <ac:spMk id="3" creationId="{E1F7AF25-2360-31D8-D5BF-56EDDD31008D}"/>
          </ac:spMkLst>
        </pc:spChg>
        <pc:spChg chg="mod">
          <ac:chgData name="Matthieu De Mari" userId="dfb708c9-d8dc-439f-9a3b-c772bf4a311c" providerId="ADAL" clId="{5AF9E225-0E3D-4808-B523-40F6E9A1D59D}" dt="2023-03-02T07:41:39.243" v="2019" actId="27636"/>
          <ac:spMkLst>
            <pc:docMk/>
            <pc:sldMk cId="3941141626" sldId="279"/>
            <ac:spMk id="5" creationId="{2B13EA12-F42E-A14F-570D-C7B3FB0BA678}"/>
          </ac:spMkLst>
        </pc:spChg>
      </pc:sldChg>
      <pc:sldChg chg="modSp add mod">
        <pc:chgData name="Matthieu De Mari" userId="dfb708c9-d8dc-439f-9a3b-c772bf4a311c" providerId="ADAL" clId="{5AF9E225-0E3D-4808-B523-40F6E9A1D59D}" dt="2023-03-02T07:42:09.869" v="2043" actId="14100"/>
        <pc:sldMkLst>
          <pc:docMk/>
          <pc:sldMk cId="2409304258" sldId="280"/>
        </pc:sldMkLst>
        <pc:spChg chg="mod">
          <ac:chgData name="Matthieu De Mari" userId="dfb708c9-d8dc-439f-9a3b-c772bf4a311c" providerId="ADAL" clId="{5AF9E225-0E3D-4808-B523-40F6E9A1D59D}" dt="2023-03-02T07:42:09.869" v="2043" actId="14100"/>
          <ac:spMkLst>
            <pc:docMk/>
            <pc:sldMk cId="2409304258" sldId="280"/>
            <ac:spMk id="3" creationId="{E1F7AF25-2360-31D8-D5BF-56EDDD31008D}"/>
          </ac:spMkLst>
        </pc:spChg>
        <pc:spChg chg="mod">
          <ac:chgData name="Matthieu De Mari" userId="dfb708c9-d8dc-439f-9a3b-c772bf4a311c" providerId="ADAL" clId="{5AF9E225-0E3D-4808-B523-40F6E9A1D59D}" dt="2023-03-02T07:38:04.822" v="1837" actId="27636"/>
          <ac:spMkLst>
            <pc:docMk/>
            <pc:sldMk cId="2409304258" sldId="280"/>
            <ac:spMk id="5" creationId="{2B13EA12-F42E-A14F-570D-C7B3FB0BA678}"/>
          </ac:spMkLst>
        </pc:spChg>
      </pc:sldChg>
      <pc:sldChg chg="modSp add mod">
        <pc:chgData name="Matthieu De Mari" userId="dfb708c9-d8dc-439f-9a3b-c772bf4a311c" providerId="ADAL" clId="{5AF9E225-0E3D-4808-B523-40F6E9A1D59D}" dt="2023-03-02T07:43:05.203" v="2098" actId="27636"/>
        <pc:sldMkLst>
          <pc:docMk/>
          <pc:sldMk cId="2949375831" sldId="281"/>
        </pc:sldMkLst>
        <pc:spChg chg="mod">
          <ac:chgData name="Matthieu De Mari" userId="dfb708c9-d8dc-439f-9a3b-c772bf4a311c" providerId="ADAL" clId="{5AF9E225-0E3D-4808-B523-40F6E9A1D59D}" dt="2023-03-02T07:43:05.203" v="2098" actId="27636"/>
          <ac:spMkLst>
            <pc:docMk/>
            <pc:sldMk cId="2949375831" sldId="281"/>
            <ac:spMk id="3" creationId="{E1F7AF25-2360-31D8-D5BF-56EDDD31008D}"/>
          </ac:spMkLst>
        </pc:spChg>
        <pc:spChg chg="mod">
          <ac:chgData name="Matthieu De Mari" userId="dfb708c9-d8dc-439f-9a3b-c772bf4a311c" providerId="ADAL" clId="{5AF9E225-0E3D-4808-B523-40F6E9A1D59D}" dt="2023-03-02T07:43:05.202" v="2097" actId="27636"/>
          <ac:spMkLst>
            <pc:docMk/>
            <pc:sldMk cId="2949375831" sldId="281"/>
            <ac:spMk id="5" creationId="{2B13EA12-F42E-A14F-570D-C7B3FB0BA678}"/>
          </ac:spMkLst>
        </pc:spChg>
      </pc:sldChg>
      <pc:sldChg chg="addSp delSp modSp add mod modClrScheme chgLayout">
        <pc:chgData name="Matthieu De Mari" userId="dfb708c9-d8dc-439f-9a3b-c772bf4a311c" providerId="ADAL" clId="{5AF9E225-0E3D-4808-B523-40F6E9A1D59D}" dt="2023-03-02T08:43:47.428" v="3024"/>
        <pc:sldMkLst>
          <pc:docMk/>
          <pc:sldMk cId="2432782764" sldId="282"/>
        </pc:sldMkLst>
        <pc:spChg chg="mod ord">
          <ac:chgData name="Matthieu De Mari" userId="dfb708c9-d8dc-439f-9a3b-c772bf4a311c" providerId="ADAL" clId="{5AF9E225-0E3D-4808-B523-40F6E9A1D59D}" dt="2023-03-02T07:46:22.611" v="2138" actId="700"/>
          <ac:spMkLst>
            <pc:docMk/>
            <pc:sldMk cId="2432782764" sldId="282"/>
            <ac:spMk id="2" creationId="{87657C29-1A3B-9090-2528-30E69AB94051}"/>
          </ac:spMkLst>
        </pc:spChg>
        <pc:spChg chg="mod ord">
          <ac:chgData name="Matthieu De Mari" userId="dfb708c9-d8dc-439f-9a3b-c772bf4a311c" providerId="ADAL" clId="{5AF9E225-0E3D-4808-B523-40F6E9A1D59D}" dt="2023-03-02T07:46:22.611" v="2138" actId="700"/>
          <ac:spMkLst>
            <pc:docMk/>
            <pc:sldMk cId="2432782764" sldId="282"/>
            <ac:spMk id="5" creationId="{2B13EA12-F42E-A14F-570D-C7B3FB0BA678}"/>
          </ac:spMkLst>
        </pc:spChg>
        <pc:spChg chg="add mod">
          <ac:chgData name="Matthieu De Mari" userId="dfb708c9-d8dc-439f-9a3b-c772bf4a311c" providerId="ADAL" clId="{5AF9E225-0E3D-4808-B523-40F6E9A1D59D}" dt="2023-03-02T07:47:45.570" v="2255" actId="207"/>
          <ac:spMkLst>
            <pc:docMk/>
            <pc:sldMk cId="2432782764" sldId="282"/>
            <ac:spMk id="7" creationId="{6CF83D07-FBDA-1E76-E13D-3426B0ACC273}"/>
          </ac:spMkLst>
        </pc:spChg>
        <pc:spChg chg="add del mod">
          <ac:chgData name="Matthieu De Mari" userId="dfb708c9-d8dc-439f-9a3b-c772bf4a311c" providerId="ADAL" clId="{5AF9E225-0E3D-4808-B523-40F6E9A1D59D}" dt="2023-03-02T08:43:47.159" v="3023" actId="478"/>
          <ac:spMkLst>
            <pc:docMk/>
            <pc:sldMk cId="2432782764" sldId="282"/>
            <ac:spMk id="8" creationId="{04EAF616-AA82-5F60-E888-F7F6AB6D0795}"/>
          </ac:spMkLst>
        </pc:spChg>
        <pc:spChg chg="add del mod">
          <ac:chgData name="Matthieu De Mari" userId="dfb708c9-d8dc-439f-9a3b-c772bf4a311c" providerId="ADAL" clId="{5AF9E225-0E3D-4808-B523-40F6E9A1D59D}" dt="2023-03-02T08:43:45.894" v="3022"/>
          <ac:spMkLst>
            <pc:docMk/>
            <pc:sldMk cId="2432782764" sldId="282"/>
            <ac:spMk id="9" creationId="{6B94BEC5-C520-DF1D-B129-0692B33C7FC4}"/>
          </ac:spMkLst>
        </pc:spChg>
        <pc:spChg chg="add mod">
          <ac:chgData name="Matthieu De Mari" userId="dfb708c9-d8dc-439f-9a3b-c772bf4a311c" providerId="ADAL" clId="{5AF9E225-0E3D-4808-B523-40F6E9A1D59D}" dt="2023-03-02T08:43:47.428" v="3024"/>
          <ac:spMkLst>
            <pc:docMk/>
            <pc:sldMk cId="2432782764" sldId="282"/>
            <ac:spMk id="10" creationId="{73593546-FFB2-D679-BBCF-20BC29CA5856}"/>
          </ac:spMkLst>
        </pc:spChg>
        <pc:picChg chg="add del mod">
          <ac:chgData name="Matthieu De Mari" userId="dfb708c9-d8dc-439f-9a3b-c772bf4a311c" providerId="ADAL" clId="{5AF9E225-0E3D-4808-B523-40F6E9A1D59D}" dt="2023-03-02T07:46:27.657" v="2142" actId="478"/>
          <ac:picMkLst>
            <pc:docMk/>
            <pc:sldMk cId="2432782764" sldId="282"/>
            <ac:picMk id="4" creationId="{C892ADDA-3564-C985-379F-45F5A4461107}"/>
          </ac:picMkLst>
        </pc:picChg>
        <pc:picChg chg="add mod">
          <ac:chgData name="Matthieu De Mari" userId="dfb708c9-d8dc-439f-9a3b-c772bf4a311c" providerId="ADAL" clId="{5AF9E225-0E3D-4808-B523-40F6E9A1D59D}" dt="2023-03-02T07:46:27.944" v="2143"/>
          <ac:picMkLst>
            <pc:docMk/>
            <pc:sldMk cId="2432782764" sldId="282"/>
            <ac:picMk id="6" creationId="{2480711A-E210-4C5D-D509-EF0C9E63A10A}"/>
          </ac:picMkLst>
        </pc:picChg>
      </pc:sldChg>
      <pc:sldChg chg="modSp add del mod modClrScheme chgLayout">
        <pc:chgData name="Matthieu De Mari" userId="dfb708c9-d8dc-439f-9a3b-c772bf4a311c" providerId="ADAL" clId="{5AF9E225-0E3D-4808-B523-40F6E9A1D59D}" dt="2023-03-02T07:50:30.713" v="2314" actId="47"/>
        <pc:sldMkLst>
          <pc:docMk/>
          <pc:sldMk cId="3346743662" sldId="283"/>
        </pc:sldMkLst>
        <pc:spChg chg="mod ord">
          <ac:chgData name="Matthieu De Mari" userId="dfb708c9-d8dc-439f-9a3b-c772bf4a311c" providerId="ADAL" clId="{5AF9E225-0E3D-4808-B523-40F6E9A1D59D}" dt="2023-03-02T07:48:42.616" v="2276" actId="700"/>
          <ac:spMkLst>
            <pc:docMk/>
            <pc:sldMk cId="3346743662" sldId="283"/>
            <ac:spMk id="2" creationId="{87657C29-1A3B-9090-2528-30E69AB94051}"/>
          </ac:spMkLst>
        </pc:spChg>
        <pc:spChg chg="mod ord">
          <ac:chgData name="Matthieu De Mari" userId="dfb708c9-d8dc-439f-9a3b-c772bf4a311c" providerId="ADAL" clId="{5AF9E225-0E3D-4808-B523-40F6E9A1D59D}" dt="2023-03-02T07:49:41.866" v="2304" actId="27636"/>
          <ac:spMkLst>
            <pc:docMk/>
            <pc:sldMk cId="3346743662" sldId="283"/>
            <ac:spMk id="5" creationId="{2B13EA12-F42E-A14F-570D-C7B3FB0BA678}"/>
          </ac:spMkLst>
        </pc:spChg>
      </pc:sldChg>
      <pc:sldChg chg="modSp add mod">
        <pc:chgData name="Matthieu De Mari" userId="dfb708c9-d8dc-439f-9a3b-c772bf4a311c" providerId="ADAL" clId="{5AF9E225-0E3D-4808-B523-40F6E9A1D59D}" dt="2023-03-02T08:49:01.268" v="3268" actId="20577"/>
        <pc:sldMkLst>
          <pc:docMk/>
          <pc:sldMk cId="3869391851" sldId="284"/>
        </pc:sldMkLst>
        <pc:spChg chg="mod">
          <ac:chgData name="Matthieu De Mari" userId="dfb708c9-d8dc-439f-9a3b-c772bf4a311c" providerId="ADAL" clId="{5AF9E225-0E3D-4808-B523-40F6E9A1D59D}" dt="2023-03-02T08:49:01.268" v="3268" actId="20577"/>
          <ac:spMkLst>
            <pc:docMk/>
            <pc:sldMk cId="3869391851" sldId="284"/>
            <ac:spMk id="2" creationId="{87657C29-1A3B-9090-2528-30E69AB94051}"/>
          </ac:spMkLst>
        </pc:spChg>
        <pc:spChg chg="mod">
          <ac:chgData name="Matthieu De Mari" userId="dfb708c9-d8dc-439f-9a3b-c772bf4a311c" providerId="ADAL" clId="{5AF9E225-0E3D-4808-B523-40F6E9A1D59D}" dt="2023-03-02T08:04:58.800" v="2394" actId="20577"/>
          <ac:spMkLst>
            <pc:docMk/>
            <pc:sldMk cId="3869391851" sldId="284"/>
            <ac:spMk id="5" creationId="{2B13EA12-F42E-A14F-570D-C7B3FB0BA678}"/>
          </ac:spMkLst>
        </pc:spChg>
      </pc:sldChg>
      <pc:sldChg chg="modSp add mod ord">
        <pc:chgData name="Matthieu De Mari" userId="dfb708c9-d8dc-439f-9a3b-c772bf4a311c" providerId="ADAL" clId="{5AF9E225-0E3D-4808-B523-40F6E9A1D59D}" dt="2023-03-02T08:47:17.468" v="3221" actId="20577"/>
        <pc:sldMkLst>
          <pc:docMk/>
          <pc:sldMk cId="1567445271" sldId="285"/>
        </pc:sldMkLst>
        <pc:spChg chg="mod">
          <ac:chgData name="Matthieu De Mari" userId="dfb708c9-d8dc-439f-9a3b-c772bf4a311c" providerId="ADAL" clId="{5AF9E225-0E3D-4808-B523-40F6E9A1D59D}" dt="2023-03-02T07:52:47.820" v="2380" actId="20577"/>
          <ac:spMkLst>
            <pc:docMk/>
            <pc:sldMk cId="1567445271" sldId="285"/>
            <ac:spMk id="2" creationId="{87657C29-1A3B-9090-2528-30E69AB94051}"/>
          </ac:spMkLst>
        </pc:spChg>
        <pc:spChg chg="mod">
          <ac:chgData name="Matthieu De Mari" userId="dfb708c9-d8dc-439f-9a3b-c772bf4a311c" providerId="ADAL" clId="{5AF9E225-0E3D-4808-B523-40F6E9A1D59D}" dt="2023-03-02T08:47:17.468" v="3221" actId="20577"/>
          <ac:spMkLst>
            <pc:docMk/>
            <pc:sldMk cId="1567445271" sldId="285"/>
            <ac:spMk id="5" creationId="{2B13EA12-F42E-A14F-570D-C7B3FB0BA678}"/>
          </ac:spMkLst>
        </pc:spChg>
      </pc:sldChg>
      <pc:sldChg chg="new del">
        <pc:chgData name="Matthieu De Mari" userId="dfb708c9-d8dc-439f-9a3b-c772bf4a311c" providerId="ADAL" clId="{5AF9E225-0E3D-4808-B523-40F6E9A1D59D}" dt="2023-03-02T09:20:57.277" v="4650" actId="47"/>
        <pc:sldMkLst>
          <pc:docMk/>
          <pc:sldMk cId="1786940851" sldId="286"/>
        </pc:sldMkLst>
      </pc:sldChg>
      <pc:sldChg chg="addSp delSp modSp add del mod">
        <pc:chgData name="Matthieu De Mari" userId="dfb708c9-d8dc-439f-9a3b-c772bf4a311c" providerId="ADAL" clId="{5AF9E225-0E3D-4808-B523-40F6E9A1D59D}" dt="2023-03-02T07:52:04.495" v="2352" actId="47"/>
        <pc:sldMkLst>
          <pc:docMk/>
          <pc:sldMk cId="2521085326" sldId="286"/>
        </pc:sldMkLst>
        <pc:spChg chg="add del mod">
          <ac:chgData name="Matthieu De Mari" userId="dfb708c9-d8dc-439f-9a3b-c772bf4a311c" providerId="ADAL" clId="{5AF9E225-0E3D-4808-B523-40F6E9A1D59D}" dt="2023-03-02T07:51:48.309" v="2347" actId="478"/>
          <ac:spMkLst>
            <pc:docMk/>
            <pc:sldMk cId="2521085326" sldId="286"/>
            <ac:spMk id="4" creationId="{EC0267C5-FD87-53BD-23F2-95BC6424A451}"/>
          </ac:spMkLst>
        </pc:spChg>
        <pc:spChg chg="del">
          <ac:chgData name="Matthieu De Mari" userId="dfb708c9-d8dc-439f-9a3b-c772bf4a311c" providerId="ADAL" clId="{5AF9E225-0E3D-4808-B523-40F6E9A1D59D}" dt="2023-03-02T07:51:46.715" v="2346" actId="478"/>
          <ac:spMkLst>
            <pc:docMk/>
            <pc:sldMk cId="2521085326" sldId="286"/>
            <ac:spMk id="5" creationId="{2B13EA12-F42E-A14F-570D-C7B3FB0BA678}"/>
          </ac:spMkLst>
        </pc:spChg>
        <pc:picChg chg="add mod">
          <ac:chgData name="Matthieu De Mari" userId="dfb708c9-d8dc-439f-9a3b-c772bf4a311c" providerId="ADAL" clId="{5AF9E225-0E3D-4808-B523-40F6E9A1D59D}" dt="2023-03-02T07:51:57.677" v="2351" actId="1076"/>
          <ac:picMkLst>
            <pc:docMk/>
            <pc:sldMk cId="2521085326" sldId="286"/>
            <ac:picMk id="6" creationId="{54BD047C-34A8-A322-5C03-52E78A2B8D91}"/>
          </ac:picMkLst>
        </pc:picChg>
      </pc:sldChg>
      <pc:sldChg chg="add">
        <pc:chgData name="Matthieu De Mari" userId="dfb708c9-d8dc-439f-9a3b-c772bf4a311c" providerId="ADAL" clId="{5AF9E225-0E3D-4808-B523-40F6E9A1D59D}" dt="2023-03-02T08:31:29.223" v="2595" actId="2890"/>
        <pc:sldMkLst>
          <pc:docMk/>
          <pc:sldMk cId="2870852187" sldId="287"/>
        </pc:sldMkLst>
      </pc:sldChg>
      <pc:sldChg chg="addSp delSp modSp new mod modClrScheme chgLayout">
        <pc:chgData name="Matthieu De Mari" userId="dfb708c9-d8dc-439f-9a3b-c772bf4a311c" providerId="ADAL" clId="{5AF9E225-0E3D-4808-B523-40F6E9A1D59D}" dt="2023-03-02T08:35:16.091" v="2758" actId="20577"/>
        <pc:sldMkLst>
          <pc:docMk/>
          <pc:sldMk cId="3486387661" sldId="288"/>
        </pc:sldMkLst>
        <pc:spChg chg="del mod ord">
          <ac:chgData name="Matthieu De Mari" userId="dfb708c9-d8dc-439f-9a3b-c772bf4a311c" providerId="ADAL" clId="{5AF9E225-0E3D-4808-B523-40F6E9A1D59D}" dt="2023-03-02T08:34:37.767" v="2642" actId="700"/>
          <ac:spMkLst>
            <pc:docMk/>
            <pc:sldMk cId="3486387661" sldId="288"/>
            <ac:spMk id="2" creationId="{F4612675-FCDC-5B37-9029-719409627A5A}"/>
          </ac:spMkLst>
        </pc:spChg>
        <pc:spChg chg="mod ord">
          <ac:chgData name="Matthieu De Mari" userId="dfb708c9-d8dc-439f-9a3b-c772bf4a311c" providerId="ADAL" clId="{5AF9E225-0E3D-4808-B523-40F6E9A1D59D}" dt="2023-03-02T08:34:40.381" v="2647" actId="27636"/>
          <ac:spMkLst>
            <pc:docMk/>
            <pc:sldMk cId="3486387661" sldId="288"/>
            <ac:spMk id="3" creationId="{C138818D-C6AF-E451-6FCE-ED2A40154B7A}"/>
          </ac:spMkLst>
        </pc:spChg>
        <pc:spChg chg="add mod ord">
          <ac:chgData name="Matthieu De Mari" userId="dfb708c9-d8dc-439f-9a3b-c772bf4a311c" providerId="ADAL" clId="{5AF9E225-0E3D-4808-B523-40F6E9A1D59D}" dt="2023-03-02T08:35:16.091" v="2758" actId="20577"/>
          <ac:spMkLst>
            <pc:docMk/>
            <pc:sldMk cId="3486387661" sldId="288"/>
            <ac:spMk id="4" creationId="{FAA00B7A-D40D-50C7-609B-A59B4EFABF43}"/>
          </ac:spMkLst>
        </pc:spChg>
        <pc:spChg chg="add mod ord">
          <ac:chgData name="Matthieu De Mari" userId="dfb708c9-d8dc-439f-9a3b-c772bf4a311c" providerId="ADAL" clId="{5AF9E225-0E3D-4808-B523-40F6E9A1D59D}" dt="2023-03-02T08:34:57.910" v="2721" actId="20577"/>
          <ac:spMkLst>
            <pc:docMk/>
            <pc:sldMk cId="3486387661" sldId="288"/>
            <ac:spMk id="5" creationId="{DC5B08FF-7D05-A1F5-35B7-5B067BDD0835}"/>
          </ac:spMkLst>
        </pc:spChg>
        <pc:picChg chg="add mod">
          <ac:chgData name="Matthieu De Mari" userId="dfb708c9-d8dc-439f-9a3b-c772bf4a311c" providerId="ADAL" clId="{5AF9E225-0E3D-4808-B523-40F6E9A1D59D}" dt="2023-03-02T08:35:03.377" v="2725" actId="1076"/>
          <ac:picMkLst>
            <pc:docMk/>
            <pc:sldMk cId="3486387661" sldId="288"/>
            <ac:picMk id="7" creationId="{080BFE84-9981-5B49-533B-D646CBF01988}"/>
          </ac:picMkLst>
        </pc:picChg>
      </pc:sldChg>
      <pc:sldChg chg="addSp delSp modSp add mod">
        <pc:chgData name="Matthieu De Mari" userId="dfb708c9-d8dc-439f-9a3b-c772bf4a311c" providerId="ADAL" clId="{5AF9E225-0E3D-4808-B523-40F6E9A1D59D}" dt="2023-03-02T08:38:16.072" v="2894" actId="113"/>
        <pc:sldMkLst>
          <pc:docMk/>
          <pc:sldMk cId="2118681498" sldId="289"/>
        </pc:sldMkLst>
        <pc:spChg chg="mod">
          <ac:chgData name="Matthieu De Mari" userId="dfb708c9-d8dc-439f-9a3b-c772bf4a311c" providerId="ADAL" clId="{5AF9E225-0E3D-4808-B523-40F6E9A1D59D}" dt="2023-03-02T08:38:16.072" v="2894" actId="113"/>
          <ac:spMkLst>
            <pc:docMk/>
            <pc:sldMk cId="2118681498" sldId="289"/>
            <ac:spMk id="5" creationId="{DC5B08FF-7D05-A1F5-35B7-5B067BDD0835}"/>
          </ac:spMkLst>
        </pc:spChg>
        <pc:picChg chg="add mod">
          <ac:chgData name="Matthieu De Mari" userId="dfb708c9-d8dc-439f-9a3b-c772bf4a311c" providerId="ADAL" clId="{5AF9E225-0E3D-4808-B523-40F6E9A1D59D}" dt="2023-03-02T08:37:16.689" v="2881" actId="1076"/>
          <ac:picMkLst>
            <pc:docMk/>
            <pc:sldMk cId="2118681498" sldId="289"/>
            <ac:picMk id="6" creationId="{B9B1F783-5C9B-1900-BC04-D7161A01A992}"/>
          </ac:picMkLst>
        </pc:picChg>
        <pc:picChg chg="del">
          <ac:chgData name="Matthieu De Mari" userId="dfb708c9-d8dc-439f-9a3b-c772bf4a311c" providerId="ADAL" clId="{5AF9E225-0E3D-4808-B523-40F6E9A1D59D}" dt="2023-03-02T08:35:52.991" v="2760" actId="478"/>
          <ac:picMkLst>
            <pc:docMk/>
            <pc:sldMk cId="2118681498" sldId="289"/>
            <ac:picMk id="7" creationId="{080BFE84-9981-5B49-533B-D646CBF01988}"/>
          </ac:picMkLst>
        </pc:picChg>
      </pc:sldChg>
      <pc:sldChg chg="addSp delSp modSp new mod modClrScheme chgLayout">
        <pc:chgData name="Matthieu De Mari" userId="dfb708c9-d8dc-439f-9a3b-c772bf4a311c" providerId="ADAL" clId="{5AF9E225-0E3D-4808-B523-40F6E9A1D59D}" dt="2023-03-02T08:44:18.884" v="3062" actId="1036"/>
        <pc:sldMkLst>
          <pc:docMk/>
          <pc:sldMk cId="2562857934" sldId="290"/>
        </pc:sldMkLst>
        <pc:spChg chg="mod ord">
          <ac:chgData name="Matthieu De Mari" userId="dfb708c9-d8dc-439f-9a3b-c772bf4a311c" providerId="ADAL" clId="{5AF9E225-0E3D-4808-B523-40F6E9A1D59D}" dt="2023-03-02T08:42:02.491" v="3000" actId="700"/>
          <ac:spMkLst>
            <pc:docMk/>
            <pc:sldMk cId="2562857934" sldId="290"/>
            <ac:spMk id="2" creationId="{BCE0280D-E69E-AFD4-54DB-A0586F69E5B1}"/>
          </ac:spMkLst>
        </pc:spChg>
        <pc:spChg chg="mod ord">
          <ac:chgData name="Matthieu De Mari" userId="dfb708c9-d8dc-439f-9a3b-c772bf4a311c" providerId="ADAL" clId="{5AF9E225-0E3D-4808-B523-40F6E9A1D59D}" dt="2023-03-02T08:42:24.180" v="3008" actId="20577"/>
          <ac:spMkLst>
            <pc:docMk/>
            <pc:sldMk cId="2562857934" sldId="290"/>
            <ac:spMk id="3" creationId="{30506D83-108F-33EE-389E-86C33979129B}"/>
          </ac:spMkLst>
        </pc:spChg>
        <pc:spChg chg="add del mod ord">
          <ac:chgData name="Matthieu De Mari" userId="dfb708c9-d8dc-439f-9a3b-c772bf4a311c" providerId="ADAL" clId="{5AF9E225-0E3D-4808-B523-40F6E9A1D59D}" dt="2023-03-02T08:42:13.221" v="3005" actId="478"/>
          <ac:spMkLst>
            <pc:docMk/>
            <pc:sldMk cId="2562857934" sldId="290"/>
            <ac:spMk id="4" creationId="{428F5BFF-84CA-D49B-9A2E-E6F8DBB16F59}"/>
          </ac:spMkLst>
        </pc:spChg>
        <pc:spChg chg="add del mod">
          <ac:chgData name="Matthieu De Mari" userId="dfb708c9-d8dc-439f-9a3b-c772bf4a311c" providerId="ADAL" clId="{5AF9E225-0E3D-4808-B523-40F6E9A1D59D}" dt="2023-03-02T08:44:14.047" v="3056" actId="478"/>
          <ac:spMkLst>
            <pc:docMk/>
            <pc:sldMk cId="2562857934" sldId="290"/>
            <ac:spMk id="9" creationId="{E9B2B529-A121-72E0-AE95-1C3D84E20DB3}"/>
          </ac:spMkLst>
        </pc:spChg>
        <pc:spChg chg="add mod">
          <ac:chgData name="Matthieu De Mari" userId="dfb708c9-d8dc-439f-9a3b-c772bf4a311c" providerId="ADAL" clId="{5AF9E225-0E3D-4808-B523-40F6E9A1D59D}" dt="2023-03-02T08:44:18.884" v="3062" actId="1036"/>
          <ac:spMkLst>
            <pc:docMk/>
            <pc:sldMk cId="2562857934" sldId="290"/>
            <ac:spMk id="10" creationId="{7ED0F190-D3E4-F041-958D-F931C15664E6}"/>
          </ac:spMkLst>
        </pc:spChg>
        <pc:picChg chg="add mod">
          <ac:chgData name="Matthieu De Mari" userId="dfb708c9-d8dc-439f-9a3b-c772bf4a311c" providerId="ADAL" clId="{5AF9E225-0E3D-4808-B523-40F6E9A1D59D}" dt="2023-03-02T08:44:08.390" v="3054" actId="1038"/>
          <ac:picMkLst>
            <pc:docMk/>
            <pc:sldMk cId="2562857934" sldId="290"/>
            <ac:picMk id="6" creationId="{443F2A43-9B9A-30DD-287B-B34B57370886}"/>
          </ac:picMkLst>
        </pc:picChg>
        <pc:picChg chg="add mod">
          <ac:chgData name="Matthieu De Mari" userId="dfb708c9-d8dc-439f-9a3b-c772bf4a311c" providerId="ADAL" clId="{5AF9E225-0E3D-4808-B523-40F6E9A1D59D}" dt="2023-03-02T08:42:41.087" v="3013" actId="1076"/>
          <ac:picMkLst>
            <pc:docMk/>
            <pc:sldMk cId="2562857934" sldId="290"/>
            <ac:picMk id="8" creationId="{76B653B4-B1FF-34AB-F799-3C6DD7B2DB72}"/>
          </ac:picMkLst>
        </pc:picChg>
      </pc:sldChg>
      <pc:sldChg chg="delSp modSp add mod">
        <pc:chgData name="Matthieu De Mari" userId="dfb708c9-d8dc-439f-9a3b-c772bf4a311c" providerId="ADAL" clId="{5AF9E225-0E3D-4808-B523-40F6E9A1D59D}" dt="2023-03-02T08:47:27.886" v="3225" actId="20577"/>
        <pc:sldMkLst>
          <pc:docMk/>
          <pc:sldMk cId="3292482358" sldId="291"/>
        </pc:sldMkLst>
        <pc:spChg chg="mod">
          <ac:chgData name="Matthieu De Mari" userId="dfb708c9-d8dc-439f-9a3b-c772bf4a311c" providerId="ADAL" clId="{5AF9E225-0E3D-4808-B523-40F6E9A1D59D}" dt="2023-03-02T08:47:27.886" v="3225" actId="20577"/>
          <ac:spMkLst>
            <pc:docMk/>
            <pc:sldMk cId="3292482358" sldId="291"/>
            <ac:spMk id="5" creationId="{DC5B08FF-7D05-A1F5-35B7-5B067BDD0835}"/>
          </ac:spMkLst>
        </pc:spChg>
        <pc:picChg chg="del">
          <ac:chgData name="Matthieu De Mari" userId="dfb708c9-d8dc-439f-9a3b-c772bf4a311c" providerId="ADAL" clId="{5AF9E225-0E3D-4808-B523-40F6E9A1D59D}" dt="2023-03-02T08:38:26.446" v="2896" actId="478"/>
          <ac:picMkLst>
            <pc:docMk/>
            <pc:sldMk cId="3292482358" sldId="291"/>
            <ac:picMk id="6" creationId="{B9B1F783-5C9B-1900-BC04-D7161A01A992}"/>
          </ac:picMkLst>
        </pc:picChg>
      </pc:sldChg>
      <pc:sldChg chg="addSp delSp modSp add mod">
        <pc:chgData name="Matthieu De Mari" userId="dfb708c9-d8dc-439f-9a3b-c772bf4a311c" providerId="ADAL" clId="{5AF9E225-0E3D-4808-B523-40F6E9A1D59D}" dt="2023-03-02T08:44:21.897" v="3064"/>
        <pc:sldMkLst>
          <pc:docMk/>
          <pc:sldMk cId="3520355124" sldId="292"/>
        </pc:sldMkLst>
        <pc:spChg chg="add del mod">
          <ac:chgData name="Matthieu De Mari" userId="dfb708c9-d8dc-439f-9a3b-c772bf4a311c" providerId="ADAL" clId="{5AF9E225-0E3D-4808-B523-40F6E9A1D59D}" dt="2023-03-02T08:44:21.697" v="3063" actId="478"/>
          <ac:spMkLst>
            <pc:docMk/>
            <pc:sldMk cId="3520355124" sldId="292"/>
            <ac:spMk id="7" creationId="{59793ECA-8173-3D7A-F8AB-A7491EF717F7}"/>
          </ac:spMkLst>
        </pc:spChg>
        <pc:spChg chg="add mod">
          <ac:chgData name="Matthieu De Mari" userId="dfb708c9-d8dc-439f-9a3b-c772bf4a311c" providerId="ADAL" clId="{5AF9E225-0E3D-4808-B523-40F6E9A1D59D}" dt="2023-03-02T08:44:21.897" v="3064"/>
          <ac:spMkLst>
            <pc:docMk/>
            <pc:sldMk cId="3520355124" sldId="292"/>
            <ac:spMk id="9" creationId="{79D6F656-72E0-A2BA-03EB-373E523ACD6B}"/>
          </ac:spMkLst>
        </pc:spChg>
        <pc:picChg chg="add mod">
          <ac:chgData name="Matthieu De Mari" userId="dfb708c9-d8dc-439f-9a3b-c772bf4a311c" providerId="ADAL" clId="{5AF9E225-0E3D-4808-B523-40F6E9A1D59D}" dt="2023-03-02T08:43:31.904" v="3019" actId="1076"/>
          <ac:picMkLst>
            <pc:docMk/>
            <pc:sldMk cId="3520355124" sldId="292"/>
            <ac:picMk id="5" creationId="{D902306C-37FB-ECEE-99FA-743032E028F6}"/>
          </ac:picMkLst>
        </pc:picChg>
        <pc:picChg chg="del">
          <ac:chgData name="Matthieu De Mari" userId="dfb708c9-d8dc-439f-9a3b-c772bf4a311c" providerId="ADAL" clId="{5AF9E225-0E3D-4808-B523-40F6E9A1D59D}" dt="2023-03-02T08:43:25.131" v="3015" actId="478"/>
          <ac:picMkLst>
            <pc:docMk/>
            <pc:sldMk cId="3520355124" sldId="292"/>
            <ac:picMk id="6" creationId="{443F2A43-9B9A-30DD-287B-B34B57370886}"/>
          </ac:picMkLst>
        </pc:picChg>
      </pc:sldChg>
      <pc:sldChg chg="modSp new mod">
        <pc:chgData name="Matthieu De Mari" userId="dfb708c9-d8dc-439f-9a3b-c772bf4a311c" providerId="ADAL" clId="{5AF9E225-0E3D-4808-B523-40F6E9A1D59D}" dt="2023-03-02T08:47:53.024" v="3226" actId="114"/>
        <pc:sldMkLst>
          <pc:docMk/>
          <pc:sldMk cId="3046349634" sldId="293"/>
        </pc:sldMkLst>
        <pc:spChg chg="mod">
          <ac:chgData name="Matthieu De Mari" userId="dfb708c9-d8dc-439f-9a3b-c772bf4a311c" providerId="ADAL" clId="{5AF9E225-0E3D-4808-B523-40F6E9A1D59D}" dt="2023-03-02T08:45:29.243" v="3125" actId="20577"/>
          <ac:spMkLst>
            <pc:docMk/>
            <pc:sldMk cId="3046349634" sldId="293"/>
            <ac:spMk id="2" creationId="{3BD544E6-22B2-D018-F02A-B886B1BC209B}"/>
          </ac:spMkLst>
        </pc:spChg>
        <pc:spChg chg="mod">
          <ac:chgData name="Matthieu De Mari" userId="dfb708c9-d8dc-439f-9a3b-c772bf4a311c" providerId="ADAL" clId="{5AF9E225-0E3D-4808-B523-40F6E9A1D59D}" dt="2023-03-02T08:47:53.024" v="3226" actId="114"/>
          <ac:spMkLst>
            <pc:docMk/>
            <pc:sldMk cId="3046349634" sldId="293"/>
            <ac:spMk id="3" creationId="{0B4790D0-53F9-363F-B6B5-FCCD143331AF}"/>
          </ac:spMkLst>
        </pc:spChg>
      </pc:sldChg>
      <pc:sldChg chg="modSp add mod">
        <pc:chgData name="Matthieu De Mari" userId="dfb708c9-d8dc-439f-9a3b-c772bf4a311c" providerId="ADAL" clId="{5AF9E225-0E3D-4808-B523-40F6E9A1D59D}" dt="2023-03-02T09:04:46.904" v="4174" actId="27636"/>
        <pc:sldMkLst>
          <pc:docMk/>
          <pc:sldMk cId="427136966" sldId="294"/>
        </pc:sldMkLst>
        <pc:spChg chg="mod">
          <ac:chgData name="Matthieu De Mari" userId="dfb708c9-d8dc-439f-9a3b-c772bf4a311c" providerId="ADAL" clId="{5AF9E225-0E3D-4808-B523-40F6E9A1D59D}" dt="2023-03-02T08:49:12.400" v="3273" actId="20577"/>
          <ac:spMkLst>
            <pc:docMk/>
            <pc:sldMk cId="427136966" sldId="294"/>
            <ac:spMk id="2" creationId="{3BD544E6-22B2-D018-F02A-B886B1BC209B}"/>
          </ac:spMkLst>
        </pc:spChg>
        <pc:spChg chg="mod">
          <ac:chgData name="Matthieu De Mari" userId="dfb708c9-d8dc-439f-9a3b-c772bf4a311c" providerId="ADAL" clId="{5AF9E225-0E3D-4808-B523-40F6E9A1D59D}" dt="2023-03-02T09:04:46.904" v="4174" actId="27636"/>
          <ac:spMkLst>
            <pc:docMk/>
            <pc:sldMk cId="427136966" sldId="294"/>
            <ac:spMk id="3" creationId="{0B4790D0-53F9-363F-B6B5-FCCD143331AF}"/>
          </ac:spMkLst>
        </pc:spChg>
      </pc:sldChg>
      <pc:sldChg chg="addSp delSp modSp new mod modClrScheme chgLayout">
        <pc:chgData name="Matthieu De Mari" userId="dfb708c9-d8dc-439f-9a3b-c772bf4a311c" providerId="ADAL" clId="{5AF9E225-0E3D-4808-B523-40F6E9A1D59D}" dt="2023-03-02T09:05:33.864" v="4216" actId="20577"/>
        <pc:sldMkLst>
          <pc:docMk/>
          <pc:sldMk cId="323951598" sldId="295"/>
        </pc:sldMkLst>
        <pc:spChg chg="del mod ord">
          <ac:chgData name="Matthieu De Mari" userId="dfb708c9-d8dc-439f-9a3b-c772bf4a311c" providerId="ADAL" clId="{5AF9E225-0E3D-4808-B523-40F6E9A1D59D}" dt="2023-03-02T08:50:53.075" v="3299" actId="700"/>
          <ac:spMkLst>
            <pc:docMk/>
            <pc:sldMk cId="323951598" sldId="295"/>
            <ac:spMk id="2" creationId="{DB628DF2-220C-014A-227A-AFCDA83BA19A}"/>
          </ac:spMkLst>
        </pc:spChg>
        <pc:spChg chg="del mod ord">
          <ac:chgData name="Matthieu De Mari" userId="dfb708c9-d8dc-439f-9a3b-c772bf4a311c" providerId="ADAL" clId="{5AF9E225-0E3D-4808-B523-40F6E9A1D59D}" dt="2023-03-02T08:50:53.075" v="3299" actId="700"/>
          <ac:spMkLst>
            <pc:docMk/>
            <pc:sldMk cId="323951598" sldId="295"/>
            <ac:spMk id="3" creationId="{F8F906A2-A4EE-7C99-5656-6C1167A2BFF8}"/>
          </ac:spMkLst>
        </pc:spChg>
        <pc:spChg chg="del">
          <ac:chgData name="Matthieu De Mari" userId="dfb708c9-d8dc-439f-9a3b-c772bf4a311c" providerId="ADAL" clId="{5AF9E225-0E3D-4808-B523-40F6E9A1D59D}" dt="2023-03-02T08:50:53.075" v="3299" actId="700"/>
          <ac:spMkLst>
            <pc:docMk/>
            <pc:sldMk cId="323951598" sldId="295"/>
            <ac:spMk id="4" creationId="{AD936443-007E-F3D4-CBCF-09B865B5A94B}"/>
          </ac:spMkLst>
        </pc:spChg>
        <pc:spChg chg="add mod ord">
          <ac:chgData name="Matthieu De Mari" userId="dfb708c9-d8dc-439f-9a3b-c772bf4a311c" providerId="ADAL" clId="{5AF9E225-0E3D-4808-B523-40F6E9A1D59D}" dt="2023-03-02T08:52:46.848" v="3375" actId="20577"/>
          <ac:spMkLst>
            <pc:docMk/>
            <pc:sldMk cId="323951598" sldId="295"/>
            <ac:spMk id="5" creationId="{612AEEA9-41B6-ED03-6C32-23B2219F119B}"/>
          </ac:spMkLst>
        </pc:spChg>
        <pc:spChg chg="add mod ord">
          <ac:chgData name="Matthieu De Mari" userId="dfb708c9-d8dc-439f-9a3b-c772bf4a311c" providerId="ADAL" clId="{5AF9E225-0E3D-4808-B523-40F6E9A1D59D}" dt="2023-03-02T09:05:33.864" v="4216" actId="20577"/>
          <ac:spMkLst>
            <pc:docMk/>
            <pc:sldMk cId="323951598" sldId="295"/>
            <ac:spMk id="6" creationId="{59E73361-8759-0080-17AE-8FB69DE2B9FF}"/>
          </ac:spMkLst>
        </pc:spChg>
      </pc:sldChg>
      <pc:sldChg chg="addSp delSp modSp new mod modClrScheme chgLayout">
        <pc:chgData name="Matthieu De Mari" userId="dfb708c9-d8dc-439f-9a3b-c772bf4a311c" providerId="ADAL" clId="{5AF9E225-0E3D-4808-B523-40F6E9A1D59D}" dt="2023-03-02T09:06:28.328" v="4228" actId="20577"/>
        <pc:sldMkLst>
          <pc:docMk/>
          <pc:sldMk cId="1855779909" sldId="296"/>
        </pc:sldMkLst>
        <pc:spChg chg="del mod ord">
          <ac:chgData name="Matthieu De Mari" userId="dfb708c9-d8dc-439f-9a3b-c772bf4a311c" providerId="ADAL" clId="{5AF9E225-0E3D-4808-B523-40F6E9A1D59D}" dt="2023-03-02T08:51:35.309" v="3321" actId="700"/>
          <ac:spMkLst>
            <pc:docMk/>
            <pc:sldMk cId="1855779909" sldId="296"/>
            <ac:spMk id="2" creationId="{E999589A-FBC7-ED2C-F0E6-CAC4138FA6F3}"/>
          </ac:spMkLst>
        </pc:spChg>
        <pc:spChg chg="mod ord">
          <ac:chgData name="Matthieu De Mari" userId="dfb708c9-d8dc-439f-9a3b-c772bf4a311c" providerId="ADAL" clId="{5AF9E225-0E3D-4808-B523-40F6E9A1D59D}" dt="2023-03-02T09:06:28.328" v="4228" actId="20577"/>
          <ac:spMkLst>
            <pc:docMk/>
            <pc:sldMk cId="1855779909" sldId="296"/>
            <ac:spMk id="3" creationId="{2AA71324-43A9-3773-A9F6-00EC1B6AE4B5}"/>
          </ac:spMkLst>
        </pc:spChg>
        <pc:spChg chg="del mod">
          <ac:chgData name="Matthieu De Mari" userId="dfb708c9-d8dc-439f-9a3b-c772bf4a311c" providerId="ADAL" clId="{5AF9E225-0E3D-4808-B523-40F6E9A1D59D}" dt="2023-03-02T08:51:35.309" v="3321" actId="700"/>
          <ac:spMkLst>
            <pc:docMk/>
            <pc:sldMk cId="1855779909" sldId="296"/>
            <ac:spMk id="4" creationId="{BE8E1445-FAEE-DA2A-EC42-9250F7E19885}"/>
          </ac:spMkLst>
        </pc:spChg>
        <pc:spChg chg="add mod ord">
          <ac:chgData name="Matthieu De Mari" userId="dfb708c9-d8dc-439f-9a3b-c772bf4a311c" providerId="ADAL" clId="{5AF9E225-0E3D-4808-B523-40F6E9A1D59D}" dt="2023-03-02T09:04:20.369" v="4159" actId="20577"/>
          <ac:spMkLst>
            <pc:docMk/>
            <pc:sldMk cId="1855779909" sldId="296"/>
            <ac:spMk id="5" creationId="{099CC6C1-BA31-E246-8AF2-1BFB1D218A2D}"/>
          </ac:spMkLst>
        </pc:spChg>
      </pc:sldChg>
      <pc:sldChg chg="modSp add mod">
        <pc:chgData name="Matthieu De Mari" userId="dfb708c9-d8dc-439f-9a3b-c772bf4a311c" providerId="ADAL" clId="{5AF9E225-0E3D-4808-B523-40F6E9A1D59D}" dt="2023-03-02T08:56:04.515" v="3607" actId="20577"/>
        <pc:sldMkLst>
          <pc:docMk/>
          <pc:sldMk cId="1514077654" sldId="297"/>
        </pc:sldMkLst>
        <pc:spChg chg="mod">
          <ac:chgData name="Matthieu De Mari" userId="dfb708c9-d8dc-439f-9a3b-c772bf4a311c" providerId="ADAL" clId="{5AF9E225-0E3D-4808-B523-40F6E9A1D59D}" dt="2023-03-02T08:55:17.286" v="3543" actId="20577"/>
          <ac:spMkLst>
            <pc:docMk/>
            <pc:sldMk cId="1514077654" sldId="297"/>
            <ac:spMk id="5" creationId="{612AEEA9-41B6-ED03-6C32-23B2219F119B}"/>
          </ac:spMkLst>
        </pc:spChg>
        <pc:spChg chg="mod">
          <ac:chgData name="Matthieu De Mari" userId="dfb708c9-d8dc-439f-9a3b-c772bf4a311c" providerId="ADAL" clId="{5AF9E225-0E3D-4808-B523-40F6E9A1D59D}" dt="2023-03-02T08:56:04.515" v="3607" actId="20577"/>
          <ac:spMkLst>
            <pc:docMk/>
            <pc:sldMk cId="1514077654" sldId="297"/>
            <ac:spMk id="6" creationId="{59E73361-8759-0080-17AE-8FB69DE2B9FF}"/>
          </ac:spMkLst>
        </pc:spChg>
      </pc:sldChg>
      <pc:sldChg chg="modSp new mod">
        <pc:chgData name="Matthieu De Mari" userId="dfb708c9-d8dc-439f-9a3b-c772bf4a311c" providerId="ADAL" clId="{5AF9E225-0E3D-4808-B523-40F6E9A1D59D}" dt="2023-03-02T08:56:36.889" v="3652" actId="14100"/>
        <pc:sldMkLst>
          <pc:docMk/>
          <pc:sldMk cId="2514894683" sldId="298"/>
        </pc:sldMkLst>
        <pc:spChg chg="mod">
          <ac:chgData name="Matthieu De Mari" userId="dfb708c9-d8dc-439f-9a3b-c772bf4a311c" providerId="ADAL" clId="{5AF9E225-0E3D-4808-B523-40F6E9A1D59D}" dt="2023-03-02T08:55:24.262" v="3557" actId="20577"/>
          <ac:spMkLst>
            <pc:docMk/>
            <pc:sldMk cId="2514894683" sldId="298"/>
            <ac:spMk id="2" creationId="{B7D73546-6348-08E1-9138-D596DEE29A4C}"/>
          </ac:spMkLst>
        </pc:spChg>
        <pc:spChg chg="mod">
          <ac:chgData name="Matthieu De Mari" userId="dfb708c9-d8dc-439f-9a3b-c772bf4a311c" providerId="ADAL" clId="{5AF9E225-0E3D-4808-B523-40F6E9A1D59D}" dt="2023-03-02T08:56:36.889" v="3652" actId="14100"/>
          <ac:spMkLst>
            <pc:docMk/>
            <pc:sldMk cId="2514894683" sldId="298"/>
            <ac:spMk id="3" creationId="{56048AC0-FB9F-12B1-4F29-670572903CBF}"/>
          </ac:spMkLst>
        </pc:spChg>
      </pc:sldChg>
      <pc:sldChg chg="addSp delSp modSp new mod">
        <pc:chgData name="Matthieu De Mari" userId="dfb708c9-d8dc-439f-9a3b-c772bf4a311c" providerId="ADAL" clId="{5AF9E225-0E3D-4808-B523-40F6E9A1D59D}" dt="2023-03-02T08:59:30.392" v="3889" actId="21"/>
        <pc:sldMkLst>
          <pc:docMk/>
          <pc:sldMk cId="1452574487" sldId="299"/>
        </pc:sldMkLst>
        <pc:spChg chg="mod">
          <ac:chgData name="Matthieu De Mari" userId="dfb708c9-d8dc-439f-9a3b-c772bf4a311c" providerId="ADAL" clId="{5AF9E225-0E3D-4808-B523-40F6E9A1D59D}" dt="2023-03-02T08:56:43.413" v="3669" actId="20577"/>
          <ac:spMkLst>
            <pc:docMk/>
            <pc:sldMk cId="1452574487" sldId="299"/>
            <ac:spMk id="2" creationId="{6C228B34-D86C-5095-EA4A-9B10343FA620}"/>
          </ac:spMkLst>
        </pc:spChg>
        <pc:spChg chg="mod">
          <ac:chgData name="Matthieu De Mari" userId="dfb708c9-d8dc-439f-9a3b-c772bf4a311c" providerId="ADAL" clId="{5AF9E225-0E3D-4808-B523-40F6E9A1D59D}" dt="2023-03-02T08:59:28.252" v="3888"/>
          <ac:spMkLst>
            <pc:docMk/>
            <pc:sldMk cId="1452574487" sldId="299"/>
            <ac:spMk id="3" creationId="{C7C49193-D5B6-610B-EEA3-E2A025BD75D6}"/>
          </ac:spMkLst>
        </pc:spChg>
        <pc:picChg chg="add del">
          <ac:chgData name="Matthieu De Mari" userId="dfb708c9-d8dc-439f-9a3b-c772bf4a311c" providerId="ADAL" clId="{5AF9E225-0E3D-4808-B523-40F6E9A1D59D}" dt="2023-03-02T08:59:30.392" v="3889" actId="21"/>
          <ac:picMkLst>
            <pc:docMk/>
            <pc:sldMk cId="1452574487" sldId="299"/>
            <ac:picMk id="5" creationId="{FD51391D-B5FC-9A86-227B-0A7DF7CB378F}"/>
          </ac:picMkLst>
        </pc:picChg>
      </pc:sldChg>
      <pc:sldChg chg="addSp delSp modSp add mod modClrScheme chgLayout">
        <pc:chgData name="Matthieu De Mari" userId="dfb708c9-d8dc-439f-9a3b-c772bf4a311c" providerId="ADAL" clId="{5AF9E225-0E3D-4808-B523-40F6E9A1D59D}" dt="2023-03-02T09:03:33.636" v="4087" actId="20577"/>
        <pc:sldMkLst>
          <pc:docMk/>
          <pc:sldMk cId="1699114457" sldId="300"/>
        </pc:sldMkLst>
        <pc:spChg chg="add del mod ord">
          <ac:chgData name="Matthieu De Mari" userId="dfb708c9-d8dc-439f-9a3b-c772bf4a311c" providerId="ADAL" clId="{5AF9E225-0E3D-4808-B523-40F6E9A1D59D}" dt="2023-03-02T09:02:30.185" v="4010" actId="478"/>
          <ac:spMkLst>
            <pc:docMk/>
            <pc:sldMk cId="1699114457" sldId="300"/>
            <ac:spMk id="2" creationId="{B43CB63D-D1F8-4E1D-F2D1-F72202E9AC6B}"/>
          </ac:spMkLst>
        </pc:spChg>
        <pc:spChg chg="mod ord">
          <ac:chgData name="Matthieu De Mari" userId="dfb708c9-d8dc-439f-9a3b-c772bf4a311c" providerId="ADAL" clId="{5AF9E225-0E3D-4808-B523-40F6E9A1D59D}" dt="2023-03-02T09:01:57.080" v="3970" actId="700"/>
          <ac:spMkLst>
            <pc:docMk/>
            <pc:sldMk cId="1699114457" sldId="300"/>
            <ac:spMk id="5" creationId="{612AEEA9-41B6-ED03-6C32-23B2219F119B}"/>
          </ac:spMkLst>
        </pc:spChg>
        <pc:spChg chg="mod ord">
          <ac:chgData name="Matthieu De Mari" userId="dfb708c9-d8dc-439f-9a3b-c772bf4a311c" providerId="ADAL" clId="{5AF9E225-0E3D-4808-B523-40F6E9A1D59D}" dt="2023-03-02T09:03:33.636" v="4087" actId="20577"/>
          <ac:spMkLst>
            <pc:docMk/>
            <pc:sldMk cId="1699114457" sldId="300"/>
            <ac:spMk id="6" creationId="{59E73361-8759-0080-17AE-8FB69DE2B9FF}"/>
          </ac:spMkLst>
        </pc:spChg>
        <pc:picChg chg="add mod">
          <ac:chgData name="Matthieu De Mari" userId="dfb708c9-d8dc-439f-9a3b-c772bf4a311c" providerId="ADAL" clId="{5AF9E225-0E3D-4808-B523-40F6E9A1D59D}" dt="2023-03-02T09:03:14.022" v="4014" actId="1076"/>
          <ac:picMkLst>
            <pc:docMk/>
            <pc:sldMk cId="1699114457" sldId="300"/>
            <ac:picMk id="4" creationId="{1C1CB572-15DF-A789-FAEA-D70859E67A0E}"/>
          </ac:picMkLst>
        </pc:picChg>
      </pc:sldChg>
      <pc:sldChg chg="addSp delSp modSp add mod modClrScheme chgLayout">
        <pc:chgData name="Matthieu De Mari" userId="dfb708c9-d8dc-439f-9a3b-c772bf4a311c" providerId="ADAL" clId="{5AF9E225-0E3D-4808-B523-40F6E9A1D59D}" dt="2023-03-02T09:03:43.897" v="4104" actId="20577"/>
        <pc:sldMkLst>
          <pc:docMk/>
          <pc:sldMk cId="1276239023" sldId="301"/>
        </pc:sldMkLst>
        <pc:spChg chg="mod ord">
          <ac:chgData name="Matthieu De Mari" userId="dfb708c9-d8dc-439f-9a3b-c772bf4a311c" providerId="ADAL" clId="{5AF9E225-0E3D-4808-B523-40F6E9A1D59D}" dt="2023-03-02T09:00:45.091" v="3955" actId="700"/>
          <ac:spMkLst>
            <pc:docMk/>
            <pc:sldMk cId="1276239023" sldId="301"/>
            <ac:spMk id="2" creationId="{B7D73546-6348-08E1-9138-D596DEE29A4C}"/>
          </ac:spMkLst>
        </pc:spChg>
        <pc:spChg chg="mod ord">
          <ac:chgData name="Matthieu De Mari" userId="dfb708c9-d8dc-439f-9a3b-c772bf4a311c" providerId="ADAL" clId="{5AF9E225-0E3D-4808-B523-40F6E9A1D59D}" dt="2023-03-02T09:03:43.897" v="4104" actId="20577"/>
          <ac:spMkLst>
            <pc:docMk/>
            <pc:sldMk cId="1276239023" sldId="301"/>
            <ac:spMk id="3" creationId="{56048AC0-FB9F-12B1-4F29-670572903CBF}"/>
          </ac:spMkLst>
        </pc:spChg>
        <pc:spChg chg="add del mod ord">
          <ac:chgData name="Matthieu De Mari" userId="dfb708c9-d8dc-439f-9a3b-c772bf4a311c" providerId="ADAL" clId="{5AF9E225-0E3D-4808-B523-40F6E9A1D59D}" dt="2023-03-02T09:01:03.993" v="3965" actId="478"/>
          <ac:spMkLst>
            <pc:docMk/>
            <pc:sldMk cId="1276239023" sldId="301"/>
            <ac:spMk id="4" creationId="{EE4FAF28-634E-901F-1BF2-0D02218F64F6}"/>
          </ac:spMkLst>
        </pc:spChg>
        <pc:picChg chg="add mod">
          <ac:chgData name="Matthieu De Mari" userId="dfb708c9-d8dc-439f-9a3b-c772bf4a311c" providerId="ADAL" clId="{5AF9E225-0E3D-4808-B523-40F6E9A1D59D}" dt="2023-03-02T09:01:42.639" v="3969" actId="1076"/>
          <ac:picMkLst>
            <pc:docMk/>
            <pc:sldMk cId="1276239023" sldId="301"/>
            <ac:picMk id="6" creationId="{B268E989-9B7A-B232-3315-31834458E4CF}"/>
          </ac:picMkLst>
        </pc:picChg>
      </pc:sldChg>
      <pc:sldChg chg="addSp delSp modSp add mod modClrScheme chgLayout">
        <pc:chgData name="Matthieu De Mari" userId="dfb708c9-d8dc-439f-9a3b-c772bf4a311c" providerId="ADAL" clId="{5AF9E225-0E3D-4808-B523-40F6E9A1D59D}" dt="2023-03-02T09:04:08.494" v="4134" actId="20577"/>
        <pc:sldMkLst>
          <pc:docMk/>
          <pc:sldMk cId="3968924669" sldId="302"/>
        </pc:sldMkLst>
        <pc:spChg chg="mod ord">
          <ac:chgData name="Matthieu De Mari" userId="dfb708c9-d8dc-439f-9a3b-c772bf4a311c" providerId="ADAL" clId="{5AF9E225-0E3D-4808-B523-40F6E9A1D59D}" dt="2023-03-02T08:59:53.356" v="3893" actId="700"/>
          <ac:spMkLst>
            <pc:docMk/>
            <pc:sldMk cId="3968924669" sldId="302"/>
            <ac:spMk id="2" creationId="{6C228B34-D86C-5095-EA4A-9B10343FA620}"/>
          </ac:spMkLst>
        </pc:spChg>
        <pc:spChg chg="mod ord">
          <ac:chgData name="Matthieu De Mari" userId="dfb708c9-d8dc-439f-9a3b-c772bf4a311c" providerId="ADAL" clId="{5AF9E225-0E3D-4808-B523-40F6E9A1D59D}" dt="2023-03-02T09:04:08.494" v="4134" actId="20577"/>
          <ac:spMkLst>
            <pc:docMk/>
            <pc:sldMk cId="3968924669" sldId="302"/>
            <ac:spMk id="3" creationId="{C7C49193-D5B6-610B-EEA3-E2A025BD75D6}"/>
          </ac:spMkLst>
        </pc:spChg>
        <pc:spChg chg="add del mod ord">
          <ac:chgData name="Matthieu De Mari" userId="dfb708c9-d8dc-439f-9a3b-c772bf4a311c" providerId="ADAL" clId="{5AF9E225-0E3D-4808-B523-40F6E9A1D59D}" dt="2023-03-02T08:59:58.873" v="3899" actId="478"/>
          <ac:spMkLst>
            <pc:docMk/>
            <pc:sldMk cId="3968924669" sldId="302"/>
            <ac:spMk id="4" creationId="{90B548F9-A663-2056-5AD0-BDC679C9C01E}"/>
          </ac:spMkLst>
        </pc:spChg>
        <pc:picChg chg="add mod">
          <ac:chgData name="Matthieu De Mari" userId="dfb708c9-d8dc-439f-9a3b-c772bf4a311c" providerId="ADAL" clId="{5AF9E225-0E3D-4808-B523-40F6E9A1D59D}" dt="2023-03-02T09:00:03.657" v="3903" actId="1076"/>
          <ac:picMkLst>
            <pc:docMk/>
            <pc:sldMk cId="3968924669" sldId="302"/>
            <ac:picMk id="5" creationId="{608741EA-45BF-0A5E-D113-B97931DDBA08}"/>
          </ac:picMkLst>
        </pc:picChg>
      </pc:sldChg>
      <pc:sldChg chg="modSp new mod">
        <pc:chgData name="Matthieu De Mari" userId="dfb708c9-d8dc-439f-9a3b-c772bf4a311c" providerId="ADAL" clId="{5AF9E225-0E3D-4808-B523-40F6E9A1D59D}" dt="2023-03-02T09:09:23.148" v="4269" actId="113"/>
        <pc:sldMkLst>
          <pc:docMk/>
          <pc:sldMk cId="4232115997" sldId="303"/>
        </pc:sldMkLst>
        <pc:spChg chg="mod">
          <ac:chgData name="Matthieu De Mari" userId="dfb708c9-d8dc-439f-9a3b-c772bf4a311c" providerId="ADAL" clId="{5AF9E225-0E3D-4808-B523-40F6E9A1D59D}" dt="2023-03-02T09:07:07.544" v="4240" actId="20577"/>
          <ac:spMkLst>
            <pc:docMk/>
            <pc:sldMk cId="4232115997" sldId="303"/>
            <ac:spMk id="2" creationId="{508FB456-9B7D-F6FA-8CFF-A89108724F4A}"/>
          </ac:spMkLst>
        </pc:spChg>
        <pc:spChg chg="mod">
          <ac:chgData name="Matthieu De Mari" userId="dfb708c9-d8dc-439f-9a3b-c772bf4a311c" providerId="ADAL" clId="{5AF9E225-0E3D-4808-B523-40F6E9A1D59D}" dt="2023-03-02T09:09:23.148" v="4269" actId="113"/>
          <ac:spMkLst>
            <pc:docMk/>
            <pc:sldMk cId="4232115997" sldId="303"/>
            <ac:spMk id="3" creationId="{60ECB68E-5BF7-D3CC-11B5-DA1468BBE623}"/>
          </ac:spMkLst>
        </pc:spChg>
      </pc:sldChg>
      <pc:sldChg chg="modSp add mod">
        <pc:chgData name="Matthieu De Mari" userId="dfb708c9-d8dc-439f-9a3b-c772bf4a311c" providerId="ADAL" clId="{5AF9E225-0E3D-4808-B523-40F6E9A1D59D}" dt="2023-03-02T09:06:47.611" v="4234" actId="20577"/>
        <pc:sldMkLst>
          <pc:docMk/>
          <pc:sldMk cId="354883896" sldId="304"/>
        </pc:sldMkLst>
        <pc:spChg chg="mod">
          <ac:chgData name="Matthieu De Mari" userId="dfb708c9-d8dc-439f-9a3b-c772bf4a311c" providerId="ADAL" clId="{5AF9E225-0E3D-4808-B523-40F6E9A1D59D}" dt="2023-03-02T09:06:47.611" v="4234" actId="20577"/>
          <ac:spMkLst>
            <pc:docMk/>
            <pc:sldMk cId="354883896" sldId="304"/>
            <ac:spMk id="5" creationId="{2B13EA12-F42E-A14F-570D-C7B3FB0BA678}"/>
          </ac:spMkLst>
        </pc:spChg>
      </pc:sldChg>
      <pc:sldChg chg="modSp add mod">
        <pc:chgData name="Matthieu De Mari" userId="dfb708c9-d8dc-439f-9a3b-c772bf4a311c" providerId="ADAL" clId="{5AF9E225-0E3D-4808-B523-40F6E9A1D59D}" dt="2023-03-02T09:10:35.361" v="4304" actId="27636"/>
        <pc:sldMkLst>
          <pc:docMk/>
          <pc:sldMk cId="4099824996" sldId="305"/>
        </pc:sldMkLst>
        <pc:spChg chg="mod">
          <ac:chgData name="Matthieu De Mari" userId="dfb708c9-d8dc-439f-9a3b-c772bf4a311c" providerId="ADAL" clId="{5AF9E225-0E3D-4808-B523-40F6E9A1D59D}" dt="2023-03-02T09:10:35.361" v="4304" actId="27636"/>
          <ac:spMkLst>
            <pc:docMk/>
            <pc:sldMk cId="4099824996" sldId="305"/>
            <ac:spMk id="3" creationId="{60ECB68E-5BF7-D3CC-11B5-DA1468BBE623}"/>
          </ac:spMkLst>
        </pc:spChg>
      </pc:sldChg>
      <pc:sldChg chg="modSp add mod">
        <pc:chgData name="Matthieu De Mari" userId="dfb708c9-d8dc-439f-9a3b-c772bf4a311c" providerId="ADAL" clId="{5AF9E225-0E3D-4808-B523-40F6E9A1D59D}" dt="2023-03-02T09:09:27.720" v="4270" actId="207"/>
        <pc:sldMkLst>
          <pc:docMk/>
          <pc:sldMk cId="4051912021" sldId="306"/>
        </pc:sldMkLst>
        <pc:spChg chg="mod">
          <ac:chgData name="Matthieu De Mari" userId="dfb708c9-d8dc-439f-9a3b-c772bf4a311c" providerId="ADAL" clId="{5AF9E225-0E3D-4808-B523-40F6E9A1D59D}" dt="2023-03-02T09:09:27.720" v="4270" actId="207"/>
          <ac:spMkLst>
            <pc:docMk/>
            <pc:sldMk cId="4051912021" sldId="306"/>
            <ac:spMk id="3" creationId="{60ECB68E-5BF7-D3CC-11B5-DA1468BBE623}"/>
          </ac:spMkLst>
        </pc:spChg>
      </pc:sldChg>
      <pc:sldChg chg="modSp add mod">
        <pc:chgData name="Matthieu De Mari" userId="dfb708c9-d8dc-439f-9a3b-c772bf4a311c" providerId="ADAL" clId="{5AF9E225-0E3D-4808-B523-40F6E9A1D59D}" dt="2023-03-02T09:11:43.126" v="4415" actId="20577"/>
        <pc:sldMkLst>
          <pc:docMk/>
          <pc:sldMk cId="2900176786" sldId="307"/>
        </pc:sldMkLst>
        <pc:spChg chg="mod">
          <ac:chgData name="Matthieu De Mari" userId="dfb708c9-d8dc-439f-9a3b-c772bf4a311c" providerId="ADAL" clId="{5AF9E225-0E3D-4808-B523-40F6E9A1D59D}" dt="2023-03-02T09:11:43.126" v="4415" actId="20577"/>
          <ac:spMkLst>
            <pc:docMk/>
            <pc:sldMk cId="2900176786" sldId="307"/>
            <ac:spMk id="3" creationId="{60ECB68E-5BF7-D3CC-11B5-DA1468BBE623}"/>
          </ac:spMkLst>
        </pc:spChg>
      </pc:sldChg>
      <pc:sldChg chg="modSp add mod">
        <pc:chgData name="Matthieu De Mari" userId="dfb708c9-d8dc-439f-9a3b-c772bf4a311c" providerId="ADAL" clId="{5AF9E225-0E3D-4808-B523-40F6E9A1D59D}" dt="2023-03-02T09:10:43.209" v="4307" actId="207"/>
        <pc:sldMkLst>
          <pc:docMk/>
          <pc:sldMk cId="1601297533" sldId="308"/>
        </pc:sldMkLst>
        <pc:spChg chg="mod">
          <ac:chgData name="Matthieu De Mari" userId="dfb708c9-d8dc-439f-9a3b-c772bf4a311c" providerId="ADAL" clId="{5AF9E225-0E3D-4808-B523-40F6E9A1D59D}" dt="2023-03-02T09:10:43.209" v="4307" actId="207"/>
          <ac:spMkLst>
            <pc:docMk/>
            <pc:sldMk cId="1601297533" sldId="308"/>
            <ac:spMk id="3" creationId="{60ECB68E-5BF7-D3CC-11B5-DA1468BBE623}"/>
          </ac:spMkLst>
        </pc:spChg>
      </pc:sldChg>
      <pc:sldChg chg="modSp add mod ord">
        <pc:chgData name="Matthieu De Mari" userId="dfb708c9-d8dc-439f-9a3b-c772bf4a311c" providerId="ADAL" clId="{5AF9E225-0E3D-4808-B523-40F6E9A1D59D}" dt="2023-03-02T09:20:16.513" v="4645"/>
        <pc:sldMkLst>
          <pc:docMk/>
          <pc:sldMk cId="3331075550" sldId="309"/>
        </pc:sldMkLst>
        <pc:spChg chg="mod">
          <ac:chgData name="Matthieu De Mari" userId="dfb708c9-d8dc-439f-9a3b-c772bf4a311c" providerId="ADAL" clId="{5AF9E225-0E3D-4808-B523-40F6E9A1D59D}" dt="2023-03-02T09:13:45.782" v="4477"/>
          <ac:spMkLst>
            <pc:docMk/>
            <pc:sldMk cId="3331075550" sldId="309"/>
            <ac:spMk id="3" creationId="{60ECB68E-5BF7-D3CC-11B5-DA1468BBE623}"/>
          </ac:spMkLst>
        </pc:spChg>
      </pc:sldChg>
      <pc:sldChg chg="modSp add mod">
        <pc:chgData name="Matthieu De Mari" userId="dfb708c9-d8dc-439f-9a3b-c772bf4a311c" providerId="ADAL" clId="{5AF9E225-0E3D-4808-B523-40F6E9A1D59D}" dt="2023-03-02T09:13:28.270" v="4475" actId="20577"/>
        <pc:sldMkLst>
          <pc:docMk/>
          <pc:sldMk cId="4251184714" sldId="310"/>
        </pc:sldMkLst>
        <pc:spChg chg="mod">
          <ac:chgData name="Matthieu De Mari" userId="dfb708c9-d8dc-439f-9a3b-c772bf4a311c" providerId="ADAL" clId="{5AF9E225-0E3D-4808-B523-40F6E9A1D59D}" dt="2023-03-02T09:13:28.270" v="4475" actId="20577"/>
          <ac:spMkLst>
            <pc:docMk/>
            <pc:sldMk cId="4251184714" sldId="310"/>
            <ac:spMk id="3" creationId="{60ECB68E-5BF7-D3CC-11B5-DA1468BBE623}"/>
          </ac:spMkLst>
        </pc:spChg>
      </pc:sldChg>
      <pc:sldChg chg="modSp add mod ord">
        <pc:chgData name="Matthieu De Mari" userId="dfb708c9-d8dc-439f-9a3b-c772bf4a311c" providerId="ADAL" clId="{5AF9E225-0E3D-4808-B523-40F6E9A1D59D}" dt="2023-03-02T09:20:16.513" v="4645"/>
        <pc:sldMkLst>
          <pc:docMk/>
          <pc:sldMk cId="3629183510" sldId="311"/>
        </pc:sldMkLst>
        <pc:spChg chg="mod">
          <ac:chgData name="Matthieu De Mari" userId="dfb708c9-d8dc-439f-9a3b-c772bf4a311c" providerId="ADAL" clId="{5AF9E225-0E3D-4808-B523-40F6E9A1D59D}" dt="2023-03-02T09:13:49.894" v="4479"/>
          <ac:spMkLst>
            <pc:docMk/>
            <pc:sldMk cId="3629183510" sldId="311"/>
            <ac:spMk id="3" creationId="{60ECB68E-5BF7-D3CC-11B5-DA1468BBE623}"/>
          </ac:spMkLst>
        </pc:spChg>
      </pc:sldChg>
      <pc:sldChg chg="modSp add mod">
        <pc:chgData name="Matthieu De Mari" userId="dfb708c9-d8dc-439f-9a3b-c772bf4a311c" providerId="ADAL" clId="{5AF9E225-0E3D-4808-B523-40F6E9A1D59D}" dt="2023-03-02T09:14:09.472" v="4486" actId="207"/>
        <pc:sldMkLst>
          <pc:docMk/>
          <pc:sldMk cId="7996884" sldId="312"/>
        </pc:sldMkLst>
        <pc:spChg chg="mod">
          <ac:chgData name="Matthieu De Mari" userId="dfb708c9-d8dc-439f-9a3b-c772bf4a311c" providerId="ADAL" clId="{5AF9E225-0E3D-4808-B523-40F6E9A1D59D}" dt="2023-03-02T09:14:09.472" v="4486" actId="207"/>
          <ac:spMkLst>
            <pc:docMk/>
            <pc:sldMk cId="7996884" sldId="312"/>
            <ac:spMk id="3" creationId="{60ECB68E-5BF7-D3CC-11B5-DA1468BBE623}"/>
          </ac:spMkLst>
        </pc:spChg>
      </pc:sldChg>
      <pc:sldChg chg="add">
        <pc:chgData name="Matthieu De Mari" userId="dfb708c9-d8dc-439f-9a3b-c772bf4a311c" providerId="ADAL" clId="{5AF9E225-0E3D-4808-B523-40F6E9A1D59D}" dt="2023-03-02T09:14:04.028" v="4484" actId="2890"/>
        <pc:sldMkLst>
          <pc:docMk/>
          <pc:sldMk cId="1140638742" sldId="313"/>
        </pc:sldMkLst>
      </pc:sldChg>
      <pc:sldChg chg="modSp new mod">
        <pc:chgData name="Matthieu De Mari" userId="dfb708c9-d8dc-439f-9a3b-c772bf4a311c" providerId="ADAL" clId="{5AF9E225-0E3D-4808-B523-40F6E9A1D59D}" dt="2023-03-02T09:19:43.572" v="4643" actId="20577"/>
        <pc:sldMkLst>
          <pc:docMk/>
          <pc:sldMk cId="2858358615" sldId="314"/>
        </pc:sldMkLst>
        <pc:spChg chg="mod">
          <ac:chgData name="Matthieu De Mari" userId="dfb708c9-d8dc-439f-9a3b-c772bf4a311c" providerId="ADAL" clId="{5AF9E225-0E3D-4808-B523-40F6E9A1D59D}" dt="2023-03-02T09:15:03.737" v="4518" actId="20577"/>
          <ac:spMkLst>
            <pc:docMk/>
            <pc:sldMk cId="2858358615" sldId="314"/>
            <ac:spMk id="2" creationId="{8D13B38D-6896-4496-58F6-35E02213C6ED}"/>
          </ac:spMkLst>
        </pc:spChg>
        <pc:spChg chg="mod">
          <ac:chgData name="Matthieu De Mari" userId="dfb708c9-d8dc-439f-9a3b-c772bf4a311c" providerId="ADAL" clId="{5AF9E225-0E3D-4808-B523-40F6E9A1D59D}" dt="2023-03-02T09:19:43.572" v="4643" actId="20577"/>
          <ac:spMkLst>
            <pc:docMk/>
            <pc:sldMk cId="2858358615" sldId="314"/>
            <ac:spMk id="3" creationId="{FC4A93C0-0CAD-4BA5-9658-F523BC4C732F}"/>
          </ac:spMkLst>
        </pc:spChg>
      </pc:sldChg>
      <pc:sldChg chg="modSp add mod ord">
        <pc:chgData name="Matthieu De Mari" userId="dfb708c9-d8dc-439f-9a3b-c772bf4a311c" providerId="ADAL" clId="{5AF9E225-0E3D-4808-B523-40F6E9A1D59D}" dt="2023-03-02T09:21:38.413" v="4685" actId="20577"/>
        <pc:sldMkLst>
          <pc:docMk/>
          <pc:sldMk cId="1040156172" sldId="377"/>
        </pc:sldMkLst>
        <pc:spChg chg="mod">
          <ac:chgData name="Matthieu De Mari" userId="dfb708c9-d8dc-439f-9a3b-c772bf4a311c" providerId="ADAL" clId="{5AF9E225-0E3D-4808-B523-40F6E9A1D59D}" dt="2023-03-02T09:21:38.413" v="4685" actId="20577"/>
          <ac:spMkLst>
            <pc:docMk/>
            <pc:sldMk cId="1040156172" sldId="377"/>
            <ac:spMk id="2" creationId="{080CEB46-CC16-4D19-8C2C-AEE9471D8168}"/>
          </ac:spMkLst>
        </pc:spChg>
      </pc:sldChg>
      <pc:sldChg chg="add ord">
        <pc:chgData name="Matthieu De Mari" userId="dfb708c9-d8dc-439f-9a3b-c772bf4a311c" providerId="ADAL" clId="{5AF9E225-0E3D-4808-B523-40F6E9A1D59D}" dt="2023-03-02T09:20:56.065" v="4649" actId="20578"/>
        <pc:sldMkLst>
          <pc:docMk/>
          <pc:sldMk cId="3338565690" sldId="378"/>
        </pc:sldMkLst>
      </pc:sldChg>
      <pc:sldMasterChg chg="addSp mod">
        <pc:chgData name="Matthieu De Mari" userId="dfb708c9-d8dc-439f-9a3b-c772bf4a311c" providerId="ADAL" clId="{5AF9E225-0E3D-4808-B523-40F6E9A1D59D}" dt="2023-03-02T06:54:28.184" v="0" actId="33475"/>
        <pc:sldMasterMkLst>
          <pc:docMk/>
          <pc:sldMasterMk cId="1162895350" sldId="2147483648"/>
        </pc:sldMasterMkLst>
        <pc:spChg chg="add">
          <ac:chgData name="Matthieu De Mari" userId="dfb708c9-d8dc-439f-9a3b-c772bf4a311c" providerId="ADAL" clId="{5AF9E225-0E3D-4808-B523-40F6E9A1D59D}" dt="2023-03-02T06:54:28.184" v="0" actId="33475"/>
          <ac:spMkLst>
            <pc:docMk/>
            <pc:sldMasterMk cId="1162895350" sldId="2147483648"/>
            <ac:spMk id="9" creationId="{487321BB-4993-C3D7-45BA-3941EB0C1E33}"/>
          </ac:spMkLst>
        </pc:spChg>
        <pc:spChg chg="add">
          <ac:chgData name="Matthieu De Mari" userId="dfb708c9-d8dc-439f-9a3b-c772bf4a311c" providerId="ADAL" clId="{5AF9E225-0E3D-4808-B523-40F6E9A1D59D}" dt="2023-03-02T06:54:28.184" v="0" actId="33475"/>
          <ac:spMkLst>
            <pc:docMk/>
            <pc:sldMasterMk cId="1162895350" sldId="2147483648"/>
            <ac:spMk id="10" creationId="{1EEF943D-E5F8-C50D-F37B-649E0AB3F320}"/>
          </ac:spMkLst>
        </pc:sp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B6C34F-AE7A-4A40-BCD2-191626EE57FE}" type="doc">
      <dgm:prSet loTypeId="urn:microsoft.com/office/officeart/2005/8/layout/bProcess3" loCatId="process" qsTypeId="urn:microsoft.com/office/officeart/2005/8/quickstyle/simple1" qsCatId="simple" csTypeId="urn:microsoft.com/office/officeart/2005/8/colors/accent0_3" csCatId="mainScheme" phldr="1"/>
      <dgm:spPr/>
      <dgm:t>
        <a:bodyPr/>
        <a:lstStyle/>
        <a:p>
          <a:endParaRPr lang="en-SG"/>
        </a:p>
      </dgm:t>
    </dgm:pt>
    <dgm:pt modelId="{4C67DCF2-A33F-4584-AEF4-63CA41EEA58B}">
      <dgm:prSet phldrT="[Text]"/>
      <dgm:spPr>
        <a:solidFill>
          <a:schemeClr val="tx1"/>
        </a:solidFill>
        <a:ln>
          <a:solidFill>
            <a:schemeClr val="tx1"/>
          </a:solidFill>
        </a:ln>
      </dgm:spPr>
      <dgm:t>
        <a:bodyPr/>
        <a:lstStyle/>
        <a:p>
          <a:r>
            <a:rPr lang="en-GB" u="sng" dirty="0"/>
            <a:t>Source code (C)</a:t>
          </a:r>
          <a:br>
            <a:rPr lang="en-GB" u="sng" dirty="0"/>
          </a:br>
          <a:br>
            <a:rPr lang="en-GB" u="sng" dirty="0"/>
          </a:br>
          <a:br>
            <a:rPr lang="en-GB" dirty="0"/>
          </a:br>
          <a:br>
            <a:rPr lang="en-GB" dirty="0"/>
          </a:br>
          <a:br>
            <a:rPr lang="en-GB" dirty="0"/>
          </a:br>
          <a:br>
            <a:rPr lang="en-GB" dirty="0"/>
          </a:br>
          <a:br>
            <a:rPr lang="en-GB" dirty="0"/>
          </a:br>
          <a:endParaRPr lang="en-SG" dirty="0"/>
        </a:p>
      </dgm:t>
    </dgm:pt>
    <dgm:pt modelId="{A4322B71-159D-4EE6-A8B4-94B18DAA9927}" type="parTrans" cxnId="{B001A96B-DF8D-4772-B51D-CA98F6B6081F}">
      <dgm:prSet/>
      <dgm:spPr/>
      <dgm:t>
        <a:bodyPr/>
        <a:lstStyle/>
        <a:p>
          <a:endParaRPr lang="en-SG"/>
        </a:p>
      </dgm:t>
    </dgm:pt>
    <dgm:pt modelId="{D723EC5A-EFFA-46AF-BCEA-2D3346C6830B}" type="sibTrans" cxnId="{B001A96B-DF8D-4772-B51D-CA98F6B6081F}">
      <dgm:prSet/>
      <dgm:spPr>
        <a:ln w="38100"/>
      </dgm:spPr>
      <dgm:t>
        <a:bodyPr/>
        <a:lstStyle/>
        <a:p>
          <a:endParaRPr lang="en-SG"/>
        </a:p>
      </dgm:t>
    </dgm:pt>
    <dgm:pt modelId="{5E82ED74-4A54-4519-9B0F-CF7C3F4CBDF7}">
      <dgm:prSet phldrT="[Text]"/>
      <dgm:spPr>
        <a:solidFill>
          <a:schemeClr val="tx1"/>
        </a:solidFill>
        <a:ln>
          <a:solidFill>
            <a:schemeClr val="tx1"/>
          </a:solidFill>
        </a:ln>
      </dgm:spPr>
      <dgm:t>
        <a:bodyPr/>
        <a:lstStyle/>
        <a:p>
          <a:r>
            <a:rPr lang="en-GB" u="sng" dirty="0"/>
            <a:t>Front-end</a:t>
          </a:r>
        </a:p>
        <a:p>
          <a:r>
            <a:rPr lang="en-SG" dirty="0"/>
            <a:t>Lexical Analysis</a:t>
          </a:r>
          <a:br>
            <a:rPr lang="en-SG" dirty="0"/>
          </a:br>
          <a:r>
            <a:rPr lang="en-SG" dirty="0"/>
            <a:t>Syntax Analysis</a:t>
          </a:r>
          <a:br>
            <a:rPr lang="en-SG" dirty="0"/>
          </a:br>
          <a:r>
            <a:rPr lang="en-SG" dirty="0"/>
            <a:t>Semantic Analysis</a:t>
          </a:r>
          <a:br>
            <a:rPr lang="en-SG" dirty="0"/>
          </a:br>
          <a:endParaRPr lang="en-SG" dirty="0"/>
        </a:p>
      </dgm:t>
    </dgm:pt>
    <dgm:pt modelId="{32EDBFFA-7FF4-4D80-A580-A59F560B14E4}" type="parTrans" cxnId="{5F03C816-0EF6-4E56-91A1-48BB78C3B761}">
      <dgm:prSet/>
      <dgm:spPr/>
      <dgm:t>
        <a:bodyPr/>
        <a:lstStyle/>
        <a:p>
          <a:endParaRPr lang="en-SG"/>
        </a:p>
      </dgm:t>
    </dgm:pt>
    <dgm:pt modelId="{0D1F5DF1-B306-4D2B-9E3C-AC2CD6034C26}" type="sibTrans" cxnId="{5F03C816-0EF6-4E56-91A1-48BB78C3B761}">
      <dgm:prSet/>
      <dgm:spPr>
        <a:ln w="38100"/>
      </dgm:spPr>
      <dgm:t>
        <a:bodyPr/>
        <a:lstStyle/>
        <a:p>
          <a:endParaRPr lang="en-SG"/>
        </a:p>
      </dgm:t>
    </dgm:pt>
    <dgm:pt modelId="{ADB0C7E4-FE5D-4A3D-B59A-F60893030A86}">
      <dgm:prSet phldrT="[Text]"/>
      <dgm:spPr>
        <a:solidFill>
          <a:schemeClr val="tx1"/>
        </a:solidFill>
        <a:ln>
          <a:solidFill>
            <a:schemeClr val="tx1"/>
          </a:solidFill>
        </a:ln>
      </dgm:spPr>
      <dgm:t>
        <a:bodyPr/>
        <a:lstStyle/>
        <a:p>
          <a:r>
            <a:rPr lang="en-GB" u="sng" dirty="0"/>
            <a:t>After front-end, intermediate code (Three-address) and optimizations</a:t>
          </a:r>
          <a:br>
            <a:rPr lang="en-GB" u="sng" dirty="0"/>
          </a:br>
          <a:br>
            <a:rPr lang="en-GB" u="sng" dirty="0"/>
          </a:br>
          <a:br>
            <a:rPr lang="en-GB" u="sng" dirty="0"/>
          </a:br>
          <a:br>
            <a:rPr lang="en-GB" u="sng" dirty="0"/>
          </a:br>
          <a:br>
            <a:rPr lang="en-GB" u="sng" dirty="0"/>
          </a:br>
          <a:endParaRPr lang="en-SG" u="sng" dirty="0"/>
        </a:p>
      </dgm:t>
    </dgm:pt>
    <dgm:pt modelId="{A5F2C067-AF06-4D46-9A12-5FFD323773BF}" type="parTrans" cxnId="{7A04D691-FA9B-418C-9B20-20F234E910ED}">
      <dgm:prSet/>
      <dgm:spPr/>
      <dgm:t>
        <a:bodyPr/>
        <a:lstStyle/>
        <a:p>
          <a:endParaRPr lang="en-SG"/>
        </a:p>
      </dgm:t>
    </dgm:pt>
    <dgm:pt modelId="{6E3833F8-F2E0-4BCE-BFC1-357218CF2143}" type="sibTrans" cxnId="{7A04D691-FA9B-418C-9B20-20F234E910ED}">
      <dgm:prSet/>
      <dgm:spPr>
        <a:ln w="38100"/>
      </dgm:spPr>
      <dgm:t>
        <a:bodyPr/>
        <a:lstStyle/>
        <a:p>
          <a:endParaRPr lang="en-SG"/>
        </a:p>
      </dgm:t>
    </dgm:pt>
    <dgm:pt modelId="{34ACB42F-6B20-4DFC-B3F9-877F04AC118F}">
      <dgm:prSet phldrT="[Text]"/>
      <dgm:spPr>
        <a:solidFill>
          <a:schemeClr val="tx1"/>
        </a:solidFill>
        <a:ln>
          <a:solidFill>
            <a:schemeClr val="tx1"/>
          </a:solidFill>
        </a:ln>
      </dgm:spPr>
      <dgm:t>
        <a:bodyPr/>
        <a:lstStyle/>
        <a:p>
          <a:r>
            <a:rPr lang="en-GB" u="sng" dirty="0"/>
            <a:t>Machine instructions after code generation and execution</a:t>
          </a:r>
          <a:br>
            <a:rPr lang="en-GB" u="sng" dirty="0"/>
          </a:br>
          <a:br>
            <a:rPr lang="en-GB" u="sng" dirty="0"/>
          </a:br>
          <a:br>
            <a:rPr lang="en-GB" u="sng" dirty="0"/>
          </a:br>
          <a:br>
            <a:rPr lang="en-GB" u="sng" dirty="0"/>
          </a:br>
          <a:br>
            <a:rPr lang="en-GB" u="sng" dirty="0"/>
          </a:br>
          <a:endParaRPr lang="en-SG" u="sng" dirty="0"/>
        </a:p>
      </dgm:t>
    </dgm:pt>
    <dgm:pt modelId="{4C0648C1-E69C-472F-B963-A89CB4965F79}" type="parTrans" cxnId="{74C12DE0-4128-4BF8-ADBA-9C18FB474829}">
      <dgm:prSet/>
      <dgm:spPr/>
      <dgm:t>
        <a:bodyPr/>
        <a:lstStyle/>
        <a:p>
          <a:endParaRPr lang="en-SG"/>
        </a:p>
      </dgm:t>
    </dgm:pt>
    <dgm:pt modelId="{0D02C3F7-2399-4985-B68B-D4C3578A4602}" type="sibTrans" cxnId="{74C12DE0-4128-4BF8-ADBA-9C18FB474829}">
      <dgm:prSet/>
      <dgm:spPr/>
      <dgm:t>
        <a:bodyPr/>
        <a:lstStyle/>
        <a:p>
          <a:endParaRPr lang="en-SG"/>
        </a:p>
      </dgm:t>
    </dgm:pt>
    <dgm:pt modelId="{898949C1-EC1F-4768-A906-0C0A4DCF4B3E}" type="pres">
      <dgm:prSet presAssocID="{57B6C34F-AE7A-4A40-BCD2-191626EE57FE}" presName="Name0" presStyleCnt="0">
        <dgm:presLayoutVars>
          <dgm:dir/>
          <dgm:resizeHandles val="exact"/>
        </dgm:presLayoutVars>
      </dgm:prSet>
      <dgm:spPr/>
    </dgm:pt>
    <dgm:pt modelId="{A2341AB8-B80B-43D3-A05C-F3DCB4EA52F5}" type="pres">
      <dgm:prSet presAssocID="{4C67DCF2-A33F-4584-AEF4-63CA41EEA58B}" presName="node" presStyleLbl="node1" presStyleIdx="0" presStyleCnt="4">
        <dgm:presLayoutVars>
          <dgm:bulletEnabled val="1"/>
        </dgm:presLayoutVars>
      </dgm:prSet>
      <dgm:spPr/>
    </dgm:pt>
    <dgm:pt modelId="{B5198D40-A3F7-4C59-939A-4345B744DE7C}" type="pres">
      <dgm:prSet presAssocID="{D723EC5A-EFFA-46AF-BCEA-2D3346C6830B}" presName="sibTrans" presStyleLbl="sibTrans1D1" presStyleIdx="0" presStyleCnt="3"/>
      <dgm:spPr/>
    </dgm:pt>
    <dgm:pt modelId="{D296B837-A684-4508-A0FE-EF7899A75795}" type="pres">
      <dgm:prSet presAssocID="{D723EC5A-EFFA-46AF-BCEA-2D3346C6830B}" presName="connectorText" presStyleLbl="sibTrans1D1" presStyleIdx="0" presStyleCnt="3"/>
      <dgm:spPr/>
    </dgm:pt>
    <dgm:pt modelId="{0ACA8595-344F-4024-83F6-219ED3EA1650}" type="pres">
      <dgm:prSet presAssocID="{5E82ED74-4A54-4519-9B0F-CF7C3F4CBDF7}" presName="node" presStyleLbl="node1" presStyleIdx="1" presStyleCnt="4">
        <dgm:presLayoutVars>
          <dgm:bulletEnabled val="1"/>
        </dgm:presLayoutVars>
      </dgm:prSet>
      <dgm:spPr/>
    </dgm:pt>
    <dgm:pt modelId="{BB3D2AA3-EBE4-424A-B068-6F1B2C5BEC0E}" type="pres">
      <dgm:prSet presAssocID="{0D1F5DF1-B306-4D2B-9E3C-AC2CD6034C26}" presName="sibTrans" presStyleLbl="sibTrans1D1" presStyleIdx="1" presStyleCnt="3"/>
      <dgm:spPr/>
    </dgm:pt>
    <dgm:pt modelId="{A7B480F3-7985-4402-A161-D81257ABA283}" type="pres">
      <dgm:prSet presAssocID="{0D1F5DF1-B306-4D2B-9E3C-AC2CD6034C26}" presName="connectorText" presStyleLbl="sibTrans1D1" presStyleIdx="1" presStyleCnt="3"/>
      <dgm:spPr/>
    </dgm:pt>
    <dgm:pt modelId="{A8DBD05E-B632-4DC2-B7B3-585B9878FABD}" type="pres">
      <dgm:prSet presAssocID="{ADB0C7E4-FE5D-4A3D-B59A-F60893030A86}" presName="node" presStyleLbl="node1" presStyleIdx="2" presStyleCnt="4">
        <dgm:presLayoutVars>
          <dgm:bulletEnabled val="1"/>
        </dgm:presLayoutVars>
      </dgm:prSet>
      <dgm:spPr/>
    </dgm:pt>
    <dgm:pt modelId="{C6C6EE19-9C83-4863-A48A-7FEAD5D64928}" type="pres">
      <dgm:prSet presAssocID="{6E3833F8-F2E0-4BCE-BFC1-357218CF2143}" presName="sibTrans" presStyleLbl="sibTrans1D1" presStyleIdx="2" presStyleCnt="3"/>
      <dgm:spPr/>
    </dgm:pt>
    <dgm:pt modelId="{511CA508-B183-4E4F-8115-731861C58AF4}" type="pres">
      <dgm:prSet presAssocID="{6E3833F8-F2E0-4BCE-BFC1-357218CF2143}" presName="connectorText" presStyleLbl="sibTrans1D1" presStyleIdx="2" presStyleCnt="3"/>
      <dgm:spPr/>
    </dgm:pt>
    <dgm:pt modelId="{DAC0619E-4247-4E33-963A-906DE9119D06}" type="pres">
      <dgm:prSet presAssocID="{34ACB42F-6B20-4DFC-B3F9-877F04AC118F}" presName="node" presStyleLbl="node1" presStyleIdx="3" presStyleCnt="4">
        <dgm:presLayoutVars>
          <dgm:bulletEnabled val="1"/>
        </dgm:presLayoutVars>
      </dgm:prSet>
      <dgm:spPr/>
    </dgm:pt>
  </dgm:ptLst>
  <dgm:cxnLst>
    <dgm:cxn modelId="{5F03C816-0EF6-4E56-91A1-48BB78C3B761}" srcId="{57B6C34F-AE7A-4A40-BCD2-191626EE57FE}" destId="{5E82ED74-4A54-4519-9B0F-CF7C3F4CBDF7}" srcOrd="1" destOrd="0" parTransId="{32EDBFFA-7FF4-4D80-A580-A59F560B14E4}" sibTransId="{0D1F5DF1-B306-4D2B-9E3C-AC2CD6034C26}"/>
    <dgm:cxn modelId="{06E24524-6170-4975-8C75-028CF0762F85}" type="presOf" srcId="{4C67DCF2-A33F-4584-AEF4-63CA41EEA58B}" destId="{A2341AB8-B80B-43D3-A05C-F3DCB4EA52F5}" srcOrd="0" destOrd="0" presId="urn:microsoft.com/office/officeart/2005/8/layout/bProcess3"/>
    <dgm:cxn modelId="{1127C55C-2D64-4CF1-8606-CB71F494D0EA}" type="presOf" srcId="{0D1F5DF1-B306-4D2B-9E3C-AC2CD6034C26}" destId="{A7B480F3-7985-4402-A161-D81257ABA283}" srcOrd="1" destOrd="0" presId="urn:microsoft.com/office/officeart/2005/8/layout/bProcess3"/>
    <dgm:cxn modelId="{4D069946-1C19-42E7-A962-C70C46E197B9}" type="presOf" srcId="{34ACB42F-6B20-4DFC-B3F9-877F04AC118F}" destId="{DAC0619E-4247-4E33-963A-906DE9119D06}" srcOrd="0" destOrd="0" presId="urn:microsoft.com/office/officeart/2005/8/layout/bProcess3"/>
    <dgm:cxn modelId="{B001A96B-DF8D-4772-B51D-CA98F6B6081F}" srcId="{57B6C34F-AE7A-4A40-BCD2-191626EE57FE}" destId="{4C67DCF2-A33F-4584-AEF4-63CA41EEA58B}" srcOrd="0" destOrd="0" parTransId="{A4322B71-159D-4EE6-A8B4-94B18DAA9927}" sibTransId="{D723EC5A-EFFA-46AF-BCEA-2D3346C6830B}"/>
    <dgm:cxn modelId="{6F5DE583-233D-4BE6-8DE5-09FE5C85E83E}" type="presOf" srcId="{ADB0C7E4-FE5D-4A3D-B59A-F60893030A86}" destId="{A8DBD05E-B632-4DC2-B7B3-585B9878FABD}" srcOrd="0" destOrd="0" presId="urn:microsoft.com/office/officeart/2005/8/layout/bProcess3"/>
    <dgm:cxn modelId="{7A04D691-FA9B-418C-9B20-20F234E910ED}" srcId="{57B6C34F-AE7A-4A40-BCD2-191626EE57FE}" destId="{ADB0C7E4-FE5D-4A3D-B59A-F60893030A86}" srcOrd="2" destOrd="0" parTransId="{A5F2C067-AF06-4D46-9A12-5FFD323773BF}" sibTransId="{6E3833F8-F2E0-4BCE-BFC1-357218CF2143}"/>
    <dgm:cxn modelId="{0482F6AA-6841-45C0-929C-918D1D0C37DB}" type="presOf" srcId="{5E82ED74-4A54-4519-9B0F-CF7C3F4CBDF7}" destId="{0ACA8595-344F-4024-83F6-219ED3EA1650}" srcOrd="0" destOrd="0" presId="urn:microsoft.com/office/officeart/2005/8/layout/bProcess3"/>
    <dgm:cxn modelId="{D50714C4-0F8B-41C9-81A1-7520892A674B}" type="presOf" srcId="{D723EC5A-EFFA-46AF-BCEA-2D3346C6830B}" destId="{B5198D40-A3F7-4C59-939A-4345B744DE7C}" srcOrd="0" destOrd="0" presId="urn:microsoft.com/office/officeart/2005/8/layout/bProcess3"/>
    <dgm:cxn modelId="{7CC2F6CA-8B33-435B-9319-E197152FA258}" type="presOf" srcId="{6E3833F8-F2E0-4BCE-BFC1-357218CF2143}" destId="{C6C6EE19-9C83-4863-A48A-7FEAD5D64928}" srcOrd="0" destOrd="0" presId="urn:microsoft.com/office/officeart/2005/8/layout/bProcess3"/>
    <dgm:cxn modelId="{9F4A8BD0-B99E-4E95-B75A-A4350AA77935}" type="presOf" srcId="{57B6C34F-AE7A-4A40-BCD2-191626EE57FE}" destId="{898949C1-EC1F-4768-A906-0C0A4DCF4B3E}" srcOrd="0" destOrd="0" presId="urn:microsoft.com/office/officeart/2005/8/layout/bProcess3"/>
    <dgm:cxn modelId="{D07BD5DE-0F0E-4CC1-A0E5-12D1495122C4}" type="presOf" srcId="{6E3833F8-F2E0-4BCE-BFC1-357218CF2143}" destId="{511CA508-B183-4E4F-8115-731861C58AF4}" srcOrd="1" destOrd="0" presId="urn:microsoft.com/office/officeart/2005/8/layout/bProcess3"/>
    <dgm:cxn modelId="{74C12DE0-4128-4BF8-ADBA-9C18FB474829}" srcId="{57B6C34F-AE7A-4A40-BCD2-191626EE57FE}" destId="{34ACB42F-6B20-4DFC-B3F9-877F04AC118F}" srcOrd="3" destOrd="0" parTransId="{4C0648C1-E69C-472F-B963-A89CB4965F79}" sibTransId="{0D02C3F7-2399-4985-B68B-D4C3578A4602}"/>
    <dgm:cxn modelId="{B0A6F6E2-12F3-4040-96CE-6D845F639C29}" type="presOf" srcId="{0D1F5DF1-B306-4D2B-9E3C-AC2CD6034C26}" destId="{BB3D2AA3-EBE4-424A-B068-6F1B2C5BEC0E}" srcOrd="0" destOrd="0" presId="urn:microsoft.com/office/officeart/2005/8/layout/bProcess3"/>
    <dgm:cxn modelId="{F607B5FA-7F53-4640-81FC-F59545FA4F8A}" type="presOf" srcId="{D723EC5A-EFFA-46AF-BCEA-2D3346C6830B}" destId="{D296B837-A684-4508-A0FE-EF7899A75795}" srcOrd="1" destOrd="0" presId="urn:microsoft.com/office/officeart/2005/8/layout/bProcess3"/>
    <dgm:cxn modelId="{AB6DCE16-4052-4E1E-9F47-1D7464A00B75}" type="presParOf" srcId="{898949C1-EC1F-4768-A906-0C0A4DCF4B3E}" destId="{A2341AB8-B80B-43D3-A05C-F3DCB4EA52F5}" srcOrd="0" destOrd="0" presId="urn:microsoft.com/office/officeart/2005/8/layout/bProcess3"/>
    <dgm:cxn modelId="{2F15B40C-313F-4F94-9C7A-AD3B0EAEFD46}" type="presParOf" srcId="{898949C1-EC1F-4768-A906-0C0A4DCF4B3E}" destId="{B5198D40-A3F7-4C59-939A-4345B744DE7C}" srcOrd="1" destOrd="0" presId="urn:microsoft.com/office/officeart/2005/8/layout/bProcess3"/>
    <dgm:cxn modelId="{5BC595ED-2FA9-4A05-AE6D-E1940C61E118}" type="presParOf" srcId="{B5198D40-A3F7-4C59-939A-4345B744DE7C}" destId="{D296B837-A684-4508-A0FE-EF7899A75795}" srcOrd="0" destOrd="0" presId="urn:microsoft.com/office/officeart/2005/8/layout/bProcess3"/>
    <dgm:cxn modelId="{85BF9696-525D-41B2-B549-9F2B861B7D01}" type="presParOf" srcId="{898949C1-EC1F-4768-A906-0C0A4DCF4B3E}" destId="{0ACA8595-344F-4024-83F6-219ED3EA1650}" srcOrd="2" destOrd="0" presId="urn:microsoft.com/office/officeart/2005/8/layout/bProcess3"/>
    <dgm:cxn modelId="{69574281-18FF-4E3D-B386-5E3D8AB533A7}" type="presParOf" srcId="{898949C1-EC1F-4768-A906-0C0A4DCF4B3E}" destId="{BB3D2AA3-EBE4-424A-B068-6F1B2C5BEC0E}" srcOrd="3" destOrd="0" presId="urn:microsoft.com/office/officeart/2005/8/layout/bProcess3"/>
    <dgm:cxn modelId="{7BC540FC-5C60-43F6-BD8F-180B6546292B}" type="presParOf" srcId="{BB3D2AA3-EBE4-424A-B068-6F1B2C5BEC0E}" destId="{A7B480F3-7985-4402-A161-D81257ABA283}" srcOrd="0" destOrd="0" presId="urn:microsoft.com/office/officeart/2005/8/layout/bProcess3"/>
    <dgm:cxn modelId="{F2449238-2094-4126-94A3-291286D1D10E}" type="presParOf" srcId="{898949C1-EC1F-4768-A906-0C0A4DCF4B3E}" destId="{A8DBD05E-B632-4DC2-B7B3-585B9878FABD}" srcOrd="4" destOrd="0" presId="urn:microsoft.com/office/officeart/2005/8/layout/bProcess3"/>
    <dgm:cxn modelId="{437A198E-5E5A-4D20-9552-85AB58D56990}" type="presParOf" srcId="{898949C1-EC1F-4768-A906-0C0A4DCF4B3E}" destId="{C6C6EE19-9C83-4863-A48A-7FEAD5D64928}" srcOrd="5" destOrd="0" presId="urn:microsoft.com/office/officeart/2005/8/layout/bProcess3"/>
    <dgm:cxn modelId="{0EA8E2E9-6A6C-4F29-A1EA-78819477CE65}" type="presParOf" srcId="{C6C6EE19-9C83-4863-A48A-7FEAD5D64928}" destId="{511CA508-B183-4E4F-8115-731861C58AF4}" srcOrd="0" destOrd="0" presId="urn:microsoft.com/office/officeart/2005/8/layout/bProcess3"/>
    <dgm:cxn modelId="{B0D7F245-2934-4F4C-A3AA-F4ED7475E7E7}" type="presParOf" srcId="{898949C1-EC1F-4768-A906-0C0A4DCF4B3E}" destId="{DAC0619E-4247-4E33-963A-906DE9119D06}" srcOrd="6"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198D40-A3F7-4C59-939A-4345B744DE7C}">
      <dsp:nvSpPr>
        <dsp:cNvPr id="0" name=""/>
        <dsp:cNvSpPr/>
      </dsp:nvSpPr>
      <dsp:spPr>
        <a:xfrm>
          <a:off x="5335354" y="1334207"/>
          <a:ext cx="1025982" cy="91440"/>
        </a:xfrm>
        <a:custGeom>
          <a:avLst/>
          <a:gdLst/>
          <a:ahLst/>
          <a:cxnLst/>
          <a:rect l="0" t="0" r="0" b="0"/>
          <a:pathLst>
            <a:path>
              <a:moveTo>
                <a:pt x="0" y="45720"/>
              </a:moveTo>
              <a:lnTo>
                <a:pt x="1025982" y="45720"/>
              </a:lnTo>
            </a:path>
          </a:pathLst>
        </a:custGeom>
        <a:noFill/>
        <a:ln w="38100"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G" sz="500" kern="1200"/>
        </a:p>
      </dsp:txBody>
      <dsp:txXfrm>
        <a:off x="5821930" y="1374644"/>
        <a:ext cx="52829" cy="10565"/>
      </dsp:txXfrm>
    </dsp:sp>
    <dsp:sp modelId="{A2341AB8-B80B-43D3-A05C-F3DCB4EA52F5}">
      <dsp:nvSpPr>
        <dsp:cNvPr id="0" name=""/>
        <dsp:cNvSpPr/>
      </dsp:nvSpPr>
      <dsp:spPr>
        <a:xfrm>
          <a:off x="743319" y="1777"/>
          <a:ext cx="4593835" cy="2756301"/>
        </a:xfrm>
        <a:prstGeom prst="rect">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GB" sz="2100" u="sng" kern="1200" dirty="0"/>
            <a:t>Source code (C)</a:t>
          </a:r>
          <a:br>
            <a:rPr lang="en-GB" sz="2100" u="sng" kern="1200" dirty="0"/>
          </a:br>
          <a:br>
            <a:rPr lang="en-GB" sz="2100" u="sng" kern="1200" dirty="0"/>
          </a:br>
          <a:br>
            <a:rPr lang="en-GB" sz="2100" kern="1200" dirty="0"/>
          </a:br>
          <a:br>
            <a:rPr lang="en-GB" sz="2100" kern="1200" dirty="0"/>
          </a:br>
          <a:br>
            <a:rPr lang="en-GB" sz="2100" kern="1200" dirty="0"/>
          </a:br>
          <a:br>
            <a:rPr lang="en-GB" sz="2100" kern="1200" dirty="0"/>
          </a:br>
          <a:br>
            <a:rPr lang="en-GB" sz="2100" kern="1200" dirty="0"/>
          </a:br>
          <a:endParaRPr lang="en-SG" sz="2100" kern="1200" dirty="0"/>
        </a:p>
      </dsp:txBody>
      <dsp:txXfrm>
        <a:off x="743319" y="1777"/>
        <a:ext cx="4593835" cy="2756301"/>
      </dsp:txXfrm>
    </dsp:sp>
    <dsp:sp modelId="{BB3D2AA3-EBE4-424A-B068-6F1B2C5BEC0E}">
      <dsp:nvSpPr>
        <dsp:cNvPr id="0" name=""/>
        <dsp:cNvSpPr/>
      </dsp:nvSpPr>
      <dsp:spPr>
        <a:xfrm>
          <a:off x="3040236" y="2756278"/>
          <a:ext cx="5650417" cy="1025982"/>
        </a:xfrm>
        <a:custGeom>
          <a:avLst/>
          <a:gdLst/>
          <a:ahLst/>
          <a:cxnLst/>
          <a:rect l="0" t="0" r="0" b="0"/>
          <a:pathLst>
            <a:path>
              <a:moveTo>
                <a:pt x="5650417" y="0"/>
              </a:moveTo>
              <a:lnTo>
                <a:pt x="5650417" y="530091"/>
              </a:lnTo>
              <a:lnTo>
                <a:pt x="0" y="530091"/>
              </a:lnTo>
              <a:lnTo>
                <a:pt x="0" y="1025982"/>
              </a:lnTo>
            </a:path>
          </a:pathLst>
        </a:custGeom>
        <a:noFill/>
        <a:ln w="38100"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G" sz="500" kern="1200"/>
        </a:p>
      </dsp:txBody>
      <dsp:txXfrm>
        <a:off x="5721736" y="3263986"/>
        <a:ext cx="287417" cy="10565"/>
      </dsp:txXfrm>
    </dsp:sp>
    <dsp:sp modelId="{0ACA8595-344F-4024-83F6-219ED3EA1650}">
      <dsp:nvSpPr>
        <dsp:cNvPr id="0" name=""/>
        <dsp:cNvSpPr/>
      </dsp:nvSpPr>
      <dsp:spPr>
        <a:xfrm>
          <a:off x="6393736" y="1777"/>
          <a:ext cx="4593835" cy="2756301"/>
        </a:xfrm>
        <a:prstGeom prst="rect">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GB" sz="2100" u="sng" kern="1200" dirty="0"/>
            <a:t>Front-end</a:t>
          </a:r>
        </a:p>
        <a:p>
          <a:pPr marL="0" lvl="0" indent="0" algn="ctr" defTabSz="933450">
            <a:lnSpc>
              <a:spcPct val="90000"/>
            </a:lnSpc>
            <a:spcBef>
              <a:spcPct val="0"/>
            </a:spcBef>
            <a:spcAft>
              <a:spcPct val="35000"/>
            </a:spcAft>
            <a:buNone/>
          </a:pPr>
          <a:r>
            <a:rPr lang="en-SG" sz="2100" kern="1200" dirty="0"/>
            <a:t>Lexical Analysis</a:t>
          </a:r>
          <a:br>
            <a:rPr lang="en-SG" sz="2100" kern="1200" dirty="0"/>
          </a:br>
          <a:r>
            <a:rPr lang="en-SG" sz="2100" kern="1200" dirty="0"/>
            <a:t>Syntax Analysis</a:t>
          </a:r>
          <a:br>
            <a:rPr lang="en-SG" sz="2100" kern="1200" dirty="0"/>
          </a:br>
          <a:r>
            <a:rPr lang="en-SG" sz="2100" kern="1200" dirty="0"/>
            <a:t>Semantic Analysis</a:t>
          </a:r>
          <a:br>
            <a:rPr lang="en-SG" sz="2100" kern="1200" dirty="0"/>
          </a:br>
          <a:endParaRPr lang="en-SG" sz="2100" kern="1200" dirty="0"/>
        </a:p>
      </dsp:txBody>
      <dsp:txXfrm>
        <a:off x="6393736" y="1777"/>
        <a:ext cx="4593835" cy="2756301"/>
      </dsp:txXfrm>
    </dsp:sp>
    <dsp:sp modelId="{C6C6EE19-9C83-4863-A48A-7FEAD5D64928}">
      <dsp:nvSpPr>
        <dsp:cNvPr id="0" name=""/>
        <dsp:cNvSpPr/>
      </dsp:nvSpPr>
      <dsp:spPr>
        <a:xfrm>
          <a:off x="5335354" y="5147091"/>
          <a:ext cx="1025982" cy="91440"/>
        </a:xfrm>
        <a:custGeom>
          <a:avLst/>
          <a:gdLst/>
          <a:ahLst/>
          <a:cxnLst/>
          <a:rect l="0" t="0" r="0" b="0"/>
          <a:pathLst>
            <a:path>
              <a:moveTo>
                <a:pt x="0" y="45720"/>
              </a:moveTo>
              <a:lnTo>
                <a:pt x="1025982" y="45720"/>
              </a:lnTo>
            </a:path>
          </a:pathLst>
        </a:custGeom>
        <a:noFill/>
        <a:ln w="38100"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G" sz="500" kern="1200"/>
        </a:p>
      </dsp:txBody>
      <dsp:txXfrm>
        <a:off x="5821930" y="5187528"/>
        <a:ext cx="52829" cy="10565"/>
      </dsp:txXfrm>
    </dsp:sp>
    <dsp:sp modelId="{A8DBD05E-B632-4DC2-B7B3-585B9878FABD}">
      <dsp:nvSpPr>
        <dsp:cNvPr id="0" name=""/>
        <dsp:cNvSpPr/>
      </dsp:nvSpPr>
      <dsp:spPr>
        <a:xfrm>
          <a:off x="743319" y="3814660"/>
          <a:ext cx="4593835" cy="2756301"/>
        </a:xfrm>
        <a:prstGeom prst="rect">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GB" sz="2100" u="sng" kern="1200" dirty="0"/>
            <a:t>After front-end, intermediate code (Three-address) and optimizations</a:t>
          </a:r>
          <a:br>
            <a:rPr lang="en-GB" sz="2100" u="sng" kern="1200" dirty="0"/>
          </a:br>
          <a:br>
            <a:rPr lang="en-GB" sz="2100" u="sng" kern="1200" dirty="0"/>
          </a:br>
          <a:br>
            <a:rPr lang="en-GB" sz="2100" u="sng" kern="1200" dirty="0"/>
          </a:br>
          <a:br>
            <a:rPr lang="en-GB" sz="2100" u="sng" kern="1200" dirty="0"/>
          </a:br>
          <a:br>
            <a:rPr lang="en-GB" sz="2100" u="sng" kern="1200" dirty="0"/>
          </a:br>
          <a:endParaRPr lang="en-SG" sz="2100" u="sng" kern="1200" dirty="0"/>
        </a:p>
      </dsp:txBody>
      <dsp:txXfrm>
        <a:off x="743319" y="3814660"/>
        <a:ext cx="4593835" cy="2756301"/>
      </dsp:txXfrm>
    </dsp:sp>
    <dsp:sp modelId="{DAC0619E-4247-4E33-963A-906DE9119D06}">
      <dsp:nvSpPr>
        <dsp:cNvPr id="0" name=""/>
        <dsp:cNvSpPr/>
      </dsp:nvSpPr>
      <dsp:spPr>
        <a:xfrm>
          <a:off x="6393736" y="3814660"/>
          <a:ext cx="4593835" cy="2756301"/>
        </a:xfrm>
        <a:prstGeom prst="rect">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GB" sz="2100" u="sng" kern="1200" dirty="0"/>
            <a:t>Machine instructions after code generation and execution</a:t>
          </a:r>
          <a:br>
            <a:rPr lang="en-GB" sz="2100" u="sng" kern="1200" dirty="0"/>
          </a:br>
          <a:br>
            <a:rPr lang="en-GB" sz="2100" u="sng" kern="1200" dirty="0"/>
          </a:br>
          <a:br>
            <a:rPr lang="en-GB" sz="2100" u="sng" kern="1200" dirty="0"/>
          </a:br>
          <a:br>
            <a:rPr lang="en-GB" sz="2100" u="sng" kern="1200" dirty="0"/>
          </a:br>
          <a:br>
            <a:rPr lang="en-GB" sz="2100" u="sng" kern="1200" dirty="0"/>
          </a:br>
          <a:endParaRPr lang="en-SG" sz="2100" u="sng" kern="1200" dirty="0"/>
        </a:p>
      </dsp:txBody>
      <dsp:txXfrm>
        <a:off x="6393736" y="3814660"/>
        <a:ext cx="4593835" cy="2756301"/>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FC6A4-B085-437B-8084-693BEB2A32DE}" type="datetimeFigureOut">
              <a:rPr lang="en-SG" smtClean="0"/>
              <a:t>14/3/2023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275F3-0744-4B3F-986A-B720E2CE0519}" type="slidenum">
              <a:rPr lang="en-SG" smtClean="0"/>
              <a:t>‹#›</a:t>
            </a:fld>
            <a:endParaRPr lang="en-SG"/>
          </a:p>
        </p:txBody>
      </p:sp>
    </p:spTree>
    <p:extLst>
      <p:ext uri="{BB962C8B-B14F-4D97-AF65-F5344CB8AC3E}">
        <p14:creationId xmlns:p14="http://schemas.microsoft.com/office/powerpoint/2010/main" val="332298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04E3-9B9E-0B91-AA29-B356F19B72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1AF6A716-5C7D-F23B-5221-64E9C8264B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80A554BE-C464-1858-7CE8-EE087B7165EA}"/>
              </a:ext>
            </a:extLst>
          </p:cNvPr>
          <p:cNvSpPr>
            <a:spLocks noGrp="1"/>
          </p:cNvSpPr>
          <p:nvPr>
            <p:ph type="dt" sz="half" idx="10"/>
          </p:nvPr>
        </p:nvSpPr>
        <p:spPr/>
        <p:txBody>
          <a:bodyPr/>
          <a:lstStyle/>
          <a:p>
            <a:fld id="{AB35F6B0-D468-4997-9CE3-CF2A1AE5E3F9}" type="datetimeFigureOut">
              <a:rPr lang="en-SG" smtClean="0"/>
              <a:t>14/3/2023</a:t>
            </a:fld>
            <a:endParaRPr lang="en-SG"/>
          </a:p>
        </p:txBody>
      </p:sp>
      <p:sp>
        <p:nvSpPr>
          <p:cNvPr id="5" name="Footer Placeholder 4">
            <a:extLst>
              <a:ext uri="{FF2B5EF4-FFF2-40B4-BE49-F238E27FC236}">
                <a16:creationId xmlns:a16="http://schemas.microsoft.com/office/drawing/2014/main" id="{36BC678C-234A-A12A-C292-CF7A8FE3B47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3558BCA-A573-1FAE-54DF-9261AECB371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34904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99D2-6E79-0D65-DB6E-B0BBE96B94B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A29EEA9-80A3-BE9A-FF93-6F71EBDA45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22AC008-F0D0-891C-DAED-28B00F77F534}"/>
              </a:ext>
            </a:extLst>
          </p:cNvPr>
          <p:cNvSpPr>
            <a:spLocks noGrp="1"/>
          </p:cNvSpPr>
          <p:nvPr>
            <p:ph type="dt" sz="half" idx="10"/>
          </p:nvPr>
        </p:nvSpPr>
        <p:spPr/>
        <p:txBody>
          <a:bodyPr/>
          <a:lstStyle/>
          <a:p>
            <a:fld id="{AB35F6B0-D468-4997-9CE3-CF2A1AE5E3F9}" type="datetimeFigureOut">
              <a:rPr lang="en-SG" smtClean="0"/>
              <a:t>14/3/2023</a:t>
            </a:fld>
            <a:endParaRPr lang="en-SG"/>
          </a:p>
        </p:txBody>
      </p:sp>
      <p:sp>
        <p:nvSpPr>
          <p:cNvPr id="5" name="Footer Placeholder 4">
            <a:extLst>
              <a:ext uri="{FF2B5EF4-FFF2-40B4-BE49-F238E27FC236}">
                <a16:creationId xmlns:a16="http://schemas.microsoft.com/office/drawing/2014/main" id="{5BA338D0-440C-2B3C-B840-065F121724F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C6B32F4-0DEA-EC93-20BA-8671A4F5A51D}"/>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68879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E7E0DD-AE40-51F8-67ED-2757B9CE83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2A65760-CB0B-CCF8-974D-AF21024981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220DC16-6EB9-6693-25EE-22631FBD0DED}"/>
              </a:ext>
            </a:extLst>
          </p:cNvPr>
          <p:cNvSpPr>
            <a:spLocks noGrp="1"/>
          </p:cNvSpPr>
          <p:nvPr>
            <p:ph type="dt" sz="half" idx="10"/>
          </p:nvPr>
        </p:nvSpPr>
        <p:spPr/>
        <p:txBody>
          <a:bodyPr/>
          <a:lstStyle/>
          <a:p>
            <a:fld id="{AB35F6B0-D468-4997-9CE3-CF2A1AE5E3F9}" type="datetimeFigureOut">
              <a:rPr lang="en-SG" smtClean="0"/>
              <a:t>14/3/2023</a:t>
            </a:fld>
            <a:endParaRPr lang="en-SG"/>
          </a:p>
        </p:txBody>
      </p:sp>
      <p:sp>
        <p:nvSpPr>
          <p:cNvPr id="5" name="Footer Placeholder 4">
            <a:extLst>
              <a:ext uri="{FF2B5EF4-FFF2-40B4-BE49-F238E27FC236}">
                <a16:creationId xmlns:a16="http://schemas.microsoft.com/office/drawing/2014/main" id="{40AF9D08-60B1-AC3E-15DA-EDB52EDEB2C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2259838-C42F-58BE-18FC-85DBA5C2ADE4}"/>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1470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CDC6-8674-88A5-68BA-4DF3EF7F3C9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CCBD233-6835-D2C8-D4B6-2377CA6957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F2CB200-8CA3-3D50-247E-E169485014FC}"/>
              </a:ext>
            </a:extLst>
          </p:cNvPr>
          <p:cNvSpPr>
            <a:spLocks noGrp="1"/>
          </p:cNvSpPr>
          <p:nvPr>
            <p:ph type="dt" sz="half" idx="10"/>
          </p:nvPr>
        </p:nvSpPr>
        <p:spPr/>
        <p:txBody>
          <a:bodyPr/>
          <a:lstStyle/>
          <a:p>
            <a:fld id="{AB35F6B0-D468-4997-9CE3-CF2A1AE5E3F9}" type="datetimeFigureOut">
              <a:rPr lang="en-SG" smtClean="0"/>
              <a:t>14/3/2023</a:t>
            </a:fld>
            <a:endParaRPr lang="en-SG"/>
          </a:p>
        </p:txBody>
      </p:sp>
      <p:sp>
        <p:nvSpPr>
          <p:cNvPr id="5" name="Footer Placeholder 4">
            <a:extLst>
              <a:ext uri="{FF2B5EF4-FFF2-40B4-BE49-F238E27FC236}">
                <a16:creationId xmlns:a16="http://schemas.microsoft.com/office/drawing/2014/main" id="{5243C4F2-0C9D-182B-FAF9-7AF1B77A472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A8EC91B-956F-EA73-BCF4-F07962880647}"/>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70305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2F325-7251-4FD9-5A0A-482D967524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ED4414C-39F5-968A-8953-D6E4A4BBB7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2787D6-E021-15BD-3F47-6B3A2CEAAB8A}"/>
              </a:ext>
            </a:extLst>
          </p:cNvPr>
          <p:cNvSpPr>
            <a:spLocks noGrp="1"/>
          </p:cNvSpPr>
          <p:nvPr>
            <p:ph type="dt" sz="half" idx="10"/>
          </p:nvPr>
        </p:nvSpPr>
        <p:spPr/>
        <p:txBody>
          <a:bodyPr/>
          <a:lstStyle/>
          <a:p>
            <a:fld id="{AB35F6B0-D468-4997-9CE3-CF2A1AE5E3F9}" type="datetimeFigureOut">
              <a:rPr lang="en-SG" smtClean="0"/>
              <a:t>14/3/2023</a:t>
            </a:fld>
            <a:endParaRPr lang="en-SG"/>
          </a:p>
        </p:txBody>
      </p:sp>
      <p:sp>
        <p:nvSpPr>
          <p:cNvPr id="5" name="Footer Placeholder 4">
            <a:extLst>
              <a:ext uri="{FF2B5EF4-FFF2-40B4-BE49-F238E27FC236}">
                <a16:creationId xmlns:a16="http://schemas.microsoft.com/office/drawing/2014/main" id="{ED513CE0-0459-2E8E-3279-EF5B62DD680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5049588-601F-7C26-2A07-334BD5E2D818}"/>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4287041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D91B-BBA0-866E-9BF6-0971AE779B8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FF788D2-0925-B3F9-22BD-A25915E04D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974DBE8-2CD0-1238-EE02-0801D12E70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9C5C1A08-9D08-4757-4860-2175B179D02E}"/>
              </a:ext>
            </a:extLst>
          </p:cNvPr>
          <p:cNvSpPr>
            <a:spLocks noGrp="1"/>
          </p:cNvSpPr>
          <p:nvPr>
            <p:ph type="dt" sz="half" idx="10"/>
          </p:nvPr>
        </p:nvSpPr>
        <p:spPr/>
        <p:txBody>
          <a:bodyPr/>
          <a:lstStyle/>
          <a:p>
            <a:fld id="{AB35F6B0-D468-4997-9CE3-CF2A1AE5E3F9}" type="datetimeFigureOut">
              <a:rPr lang="en-SG" smtClean="0"/>
              <a:t>14/3/2023</a:t>
            </a:fld>
            <a:endParaRPr lang="en-SG"/>
          </a:p>
        </p:txBody>
      </p:sp>
      <p:sp>
        <p:nvSpPr>
          <p:cNvPr id="6" name="Footer Placeholder 5">
            <a:extLst>
              <a:ext uri="{FF2B5EF4-FFF2-40B4-BE49-F238E27FC236}">
                <a16:creationId xmlns:a16="http://schemas.microsoft.com/office/drawing/2014/main" id="{C7BB010B-6483-0B1F-5B0B-B683238821B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84C635F-808F-F58D-6EB6-0AE5EFDB599E}"/>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46424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0DC9-E3FF-E219-0E49-D7D20A95189C}"/>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8DE6D7B-100B-C183-40D4-96803F1BB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42DE0A-2907-D16A-F14E-54AFDA36AC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C210E894-7CE5-F017-AA15-A24E5281D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920203-5A0A-1AF2-47B3-27418EB2D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6BA0826-6B70-B30F-F054-248E26E2E842}"/>
              </a:ext>
            </a:extLst>
          </p:cNvPr>
          <p:cNvSpPr>
            <a:spLocks noGrp="1"/>
          </p:cNvSpPr>
          <p:nvPr>
            <p:ph type="dt" sz="half" idx="10"/>
          </p:nvPr>
        </p:nvSpPr>
        <p:spPr/>
        <p:txBody>
          <a:bodyPr/>
          <a:lstStyle/>
          <a:p>
            <a:fld id="{AB35F6B0-D468-4997-9CE3-CF2A1AE5E3F9}" type="datetimeFigureOut">
              <a:rPr lang="en-SG" smtClean="0"/>
              <a:t>14/3/2023</a:t>
            </a:fld>
            <a:endParaRPr lang="en-SG"/>
          </a:p>
        </p:txBody>
      </p:sp>
      <p:sp>
        <p:nvSpPr>
          <p:cNvPr id="8" name="Footer Placeholder 7">
            <a:extLst>
              <a:ext uri="{FF2B5EF4-FFF2-40B4-BE49-F238E27FC236}">
                <a16:creationId xmlns:a16="http://schemas.microsoft.com/office/drawing/2014/main" id="{28C3948B-56AE-8DB5-883D-7E0ADA595FE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DFC00A08-E897-BB96-0E14-88D07380B3D2}"/>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10508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D70C-4ED2-C81B-9AC6-3791B4661B90}"/>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D59A99B7-97F4-423D-BDAF-4827705CFE00}"/>
              </a:ext>
            </a:extLst>
          </p:cNvPr>
          <p:cNvSpPr>
            <a:spLocks noGrp="1"/>
          </p:cNvSpPr>
          <p:nvPr>
            <p:ph type="dt" sz="half" idx="10"/>
          </p:nvPr>
        </p:nvSpPr>
        <p:spPr/>
        <p:txBody>
          <a:bodyPr/>
          <a:lstStyle/>
          <a:p>
            <a:fld id="{AB35F6B0-D468-4997-9CE3-CF2A1AE5E3F9}" type="datetimeFigureOut">
              <a:rPr lang="en-SG" smtClean="0"/>
              <a:t>14/3/2023</a:t>
            </a:fld>
            <a:endParaRPr lang="en-SG"/>
          </a:p>
        </p:txBody>
      </p:sp>
      <p:sp>
        <p:nvSpPr>
          <p:cNvPr id="4" name="Footer Placeholder 3">
            <a:extLst>
              <a:ext uri="{FF2B5EF4-FFF2-40B4-BE49-F238E27FC236}">
                <a16:creationId xmlns:a16="http://schemas.microsoft.com/office/drawing/2014/main" id="{0BCED9FE-3730-E498-E87E-C5D4F1C98F2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76A7511-9EBE-2037-4332-F5B0B6AA9D16}"/>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83300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8D6E9-5B1E-E414-B4BB-A00EAB4AFB9B}"/>
              </a:ext>
            </a:extLst>
          </p:cNvPr>
          <p:cNvSpPr>
            <a:spLocks noGrp="1"/>
          </p:cNvSpPr>
          <p:nvPr>
            <p:ph type="dt" sz="half" idx="10"/>
          </p:nvPr>
        </p:nvSpPr>
        <p:spPr/>
        <p:txBody>
          <a:bodyPr/>
          <a:lstStyle/>
          <a:p>
            <a:fld id="{AB35F6B0-D468-4997-9CE3-CF2A1AE5E3F9}" type="datetimeFigureOut">
              <a:rPr lang="en-SG" smtClean="0"/>
              <a:t>14/3/2023</a:t>
            </a:fld>
            <a:endParaRPr lang="en-SG"/>
          </a:p>
        </p:txBody>
      </p:sp>
      <p:sp>
        <p:nvSpPr>
          <p:cNvPr id="3" name="Footer Placeholder 2">
            <a:extLst>
              <a:ext uri="{FF2B5EF4-FFF2-40B4-BE49-F238E27FC236}">
                <a16:creationId xmlns:a16="http://schemas.microsoft.com/office/drawing/2014/main" id="{48E7774D-CDCD-146B-FC2D-28E83A75BA27}"/>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8E859B5-E4B6-9852-BE06-6B29AE883A5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69303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1E7E-7FFC-7D20-B361-9F3B52ADF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599E599-603D-2F32-D4D8-DBAFE76259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52CE027-AF2D-0C5B-C650-3D1DF50CE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BA35D9-EACF-710A-C495-B386C26255A0}"/>
              </a:ext>
            </a:extLst>
          </p:cNvPr>
          <p:cNvSpPr>
            <a:spLocks noGrp="1"/>
          </p:cNvSpPr>
          <p:nvPr>
            <p:ph type="dt" sz="half" idx="10"/>
          </p:nvPr>
        </p:nvSpPr>
        <p:spPr/>
        <p:txBody>
          <a:bodyPr/>
          <a:lstStyle/>
          <a:p>
            <a:fld id="{AB35F6B0-D468-4997-9CE3-CF2A1AE5E3F9}" type="datetimeFigureOut">
              <a:rPr lang="en-SG" smtClean="0"/>
              <a:t>14/3/2023</a:t>
            </a:fld>
            <a:endParaRPr lang="en-SG"/>
          </a:p>
        </p:txBody>
      </p:sp>
      <p:sp>
        <p:nvSpPr>
          <p:cNvPr id="6" name="Footer Placeholder 5">
            <a:extLst>
              <a:ext uri="{FF2B5EF4-FFF2-40B4-BE49-F238E27FC236}">
                <a16:creationId xmlns:a16="http://schemas.microsoft.com/office/drawing/2014/main" id="{638C95A1-CCC7-8794-CBB7-67865E6AB0E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208442F-C062-76CF-A283-7F9D40066F8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708207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101F-436C-78D4-3353-52675D705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99DD766-D53E-402F-6ABB-7220593A4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72481012-864C-DA8A-6BE2-C7E016EFB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4AF22-E284-A04F-35FA-BAC8CC467F9A}"/>
              </a:ext>
            </a:extLst>
          </p:cNvPr>
          <p:cNvSpPr>
            <a:spLocks noGrp="1"/>
          </p:cNvSpPr>
          <p:nvPr>
            <p:ph type="dt" sz="half" idx="10"/>
          </p:nvPr>
        </p:nvSpPr>
        <p:spPr/>
        <p:txBody>
          <a:bodyPr/>
          <a:lstStyle/>
          <a:p>
            <a:fld id="{AB35F6B0-D468-4997-9CE3-CF2A1AE5E3F9}" type="datetimeFigureOut">
              <a:rPr lang="en-SG" smtClean="0"/>
              <a:t>14/3/2023</a:t>
            </a:fld>
            <a:endParaRPr lang="en-SG"/>
          </a:p>
        </p:txBody>
      </p:sp>
      <p:sp>
        <p:nvSpPr>
          <p:cNvPr id="6" name="Footer Placeholder 5">
            <a:extLst>
              <a:ext uri="{FF2B5EF4-FFF2-40B4-BE49-F238E27FC236}">
                <a16:creationId xmlns:a16="http://schemas.microsoft.com/office/drawing/2014/main" id="{7DBDB1FE-2F11-940A-0D5F-F3D399A4894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A7109B1-55CB-156E-CD60-2B1EB9DE1C0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58132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A22612-53E9-1472-DE56-3B9BA8CBC1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9B0B86C-45DF-4306-D1E8-1719261092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30B4949-C105-D7A3-A521-C8123DF3D7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5F6B0-D468-4997-9CE3-CF2A1AE5E3F9}" type="datetimeFigureOut">
              <a:rPr lang="en-SG" smtClean="0"/>
              <a:t>14/3/2023</a:t>
            </a:fld>
            <a:endParaRPr lang="en-SG"/>
          </a:p>
        </p:txBody>
      </p:sp>
      <p:sp>
        <p:nvSpPr>
          <p:cNvPr id="5" name="Footer Placeholder 4">
            <a:extLst>
              <a:ext uri="{FF2B5EF4-FFF2-40B4-BE49-F238E27FC236}">
                <a16:creationId xmlns:a16="http://schemas.microsoft.com/office/drawing/2014/main" id="{A2BC09B9-0678-1AEF-93C0-B1A3A7CDB6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6493F84A-B605-98F7-7694-62AFD7A6E2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59FAF-36E2-46C7-B056-2E79DE02A3C7}" type="slidenum">
              <a:rPr lang="en-SG" smtClean="0"/>
              <a:t>‹#›</a:t>
            </a:fld>
            <a:endParaRPr lang="en-SG"/>
          </a:p>
        </p:txBody>
      </p:sp>
      <p:sp>
        <p:nvSpPr>
          <p:cNvPr id="9" name="TextBox 8">
            <a:extLst>
              <a:ext uri="{FF2B5EF4-FFF2-40B4-BE49-F238E27FC236}">
                <a16:creationId xmlns:a16="http://schemas.microsoft.com/office/drawing/2014/main" id="{487321BB-4993-C3D7-45BA-3941EB0C1E3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1EEF943D-E5F8-C50D-F37B-649E0AB3F320}"/>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1162895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hyperlink" Target="https://istd.sutd.edu.sg/undergraduate/courses/50002-computation-structures/"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istd.sutd.edu.sg/undergraduate/courses/50002-computation-structures/" TargetMode="Externa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istd.sutd.edu.sg/undergraduate/courses/50002-computation-structure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istd.sutd.edu.sg/undergraduate/courses/50002-computation-structures/"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Layout" Target="../diagrams/layout1.xml"/><Relationship Id="rId7" Type="http://schemas.openxmlformats.org/officeDocument/2006/relationships/image" Target="../media/image20.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22.png"/></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www.youtube.com/watch?v=g3jOJfrOknA"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istd.sutd.edu.sg/undergraduate/courses/50002-computation-structures/" TargetMode="External"/><Relationship Id="rId2" Type="http://schemas.openxmlformats.org/officeDocument/2006/relationships/hyperlink" Target="https://www.youtube.com/watch?v=g3jOJfrOknA" TargetMode="External"/><Relationship Id="rId1" Type="http://schemas.openxmlformats.org/officeDocument/2006/relationships/slideLayout" Target="../slideLayouts/slideLayout2.xml"/><Relationship Id="rId4" Type="http://schemas.openxmlformats.org/officeDocument/2006/relationships/hyperlink" Target="https://natalieagus.github.io/5000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50.051 Programming Language Concepts</a:t>
            </a:r>
            <a:br>
              <a:rPr lang="en-US" b="1" dirty="0"/>
            </a:br>
            <a:br>
              <a:rPr lang="en-US" dirty="0"/>
            </a:br>
            <a:r>
              <a:rPr lang="en-US" dirty="0"/>
              <a:t>W8-S2 Introduction to Compilers and Course Outline</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De Mari</a:t>
            </a:r>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53274-C595-59A6-867F-D9E039814E5B}"/>
              </a:ext>
            </a:extLst>
          </p:cNvPr>
          <p:cNvSpPr>
            <a:spLocks noGrp="1"/>
          </p:cNvSpPr>
          <p:nvPr>
            <p:ph type="title"/>
          </p:nvPr>
        </p:nvSpPr>
        <p:spPr/>
        <p:txBody>
          <a:bodyPr/>
          <a:lstStyle/>
          <a:p>
            <a:r>
              <a:rPr lang="en-GB" dirty="0"/>
              <a:t>Dead code</a:t>
            </a:r>
            <a:endParaRPr lang="en-SG" dirty="0"/>
          </a:p>
        </p:txBody>
      </p:sp>
      <p:sp>
        <p:nvSpPr>
          <p:cNvPr id="3" name="Content Placeholder 2">
            <a:extLst>
              <a:ext uri="{FF2B5EF4-FFF2-40B4-BE49-F238E27FC236}">
                <a16:creationId xmlns:a16="http://schemas.microsoft.com/office/drawing/2014/main" id="{FBDE9A7F-DDBD-F13F-EF7D-109C4AD3AE06}"/>
              </a:ext>
            </a:extLst>
          </p:cNvPr>
          <p:cNvSpPr>
            <a:spLocks noGrp="1"/>
          </p:cNvSpPr>
          <p:nvPr>
            <p:ph idx="1"/>
          </p:nvPr>
        </p:nvSpPr>
        <p:spPr/>
        <p:txBody>
          <a:bodyPr>
            <a:normAutofit/>
          </a:bodyPr>
          <a:lstStyle/>
          <a:p>
            <a:pPr marL="0" indent="0">
              <a:buNone/>
            </a:pPr>
            <a:r>
              <a:rPr lang="en-GB" b="1" dirty="0"/>
              <a:t>Question: </a:t>
            </a:r>
            <a:r>
              <a:rPr lang="en-GB" dirty="0"/>
              <a:t>Can you see why the code shown on the right is containing some dead code?</a:t>
            </a:r>
            <a:endParaRPr lang="en-SG" dirty="0"/>
          </a:p>
        </p:txBody>
      </p:sp>
      <p:pic>
        <p:nvPicPr>
          <p:cNvPr id="5" name="Picture 4">
            <a:extLst>
              <a:ext uri="{FF2B5EF4-FFF2-40B4-BE49-F238E27FC236}">
                <a16:creationId xmlns:a16="http://schemas.microsoft.com/office/drawing/2014/main" id="{8AC66805-1343-D805-1FDC-0D0BCA38A8E6}"/>
              </a:ext>
            </a:extLst>
          </p:cNvPr>
          <p:cNvPicPr>
            <a:picLocks noChangeAspect="1"/>
          </p:cNvPicPr>
          <p:nvPr/>
        </p:nvPicPr>
        <p:blipFill>
          <a:blip r:embed="rId2"/>
          <a:stretch>
            <a:fillRect/>
          </a:stretch>
        </p:blipFill>
        <p:spPr>
          <a:xfrm>
            <a:off x="660400" y="3303291"/>
            <a:ext cx="10871200" cy="3550930"/>
          </a:xfrm>
          <a:prstGeom prst="rect">
            <a:avLst/>
          </a:prstGeom>
        </p:spPr>
      </p:pic>
    </p:spTree>
    <p:extLst>
      <p:ext uri="{BB962C8B-B14F-4D97-AF65-F5344CB8AC3E}">
        <p14:creationId xmlns:p14="http://schemas.microsoft.com/office/powerpoint/2010/main" val="1114255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53274-C595-59A6-867F-D9E039814E5B}"/>
              </a:ext>
            </a:extLst>
          </p:cNvPr>
          <p:cNvSpPr>
            <a:spLocks noGrp="1"/>
          </p:cNvSpPr>
          <p:nvPr>
            <p:ph type="title"/>
          </p:nvPr>
        </p:nvSpPr>
        <p:spPr/>
        <p:txBody>
          <a:bodyPr/>
          <a:lstStyle/>
          <a:p>
            <a:r>
              <a:rPr lang="en-GB" dirty="0"/>
              <a:t>Dead code</a:t>
            </a:r>
            <a:endParaRPr lang="en-SG" dirty="0"/>
          </a:p>
        </p:txBody>
      </p:sp>
      <p:sp>
        <p:nvSpPr>
          <p:cNvPr id="3" name="Content Placeholder 2">
            <a:extLst>
              <a:ext uri="{FF2B5EF4-FFF2-40B4-BE49-F238E27FC236}">
                <a16:creationId xmlns:a16="http://schemas.microsoft.com/office/drawing/2014/main" id="{FBDE9A7F-DDBD-F13F-EF7D-109C4AD3AE06}"/>
              </a:ext>
            </a:extLst>
          </p:cNvPr>
          <p:cNvSpPr>
            <a:spLocks noGrp="1"/>
          </p:cNvSpPr>
          <p:nvPr>
            <p:ph idx="1"/>
          </p:nvPr>
        </p:nvSpPr>
        <p:spPr/>
        <p:txBody>
          <a:bodyPr>
            <a:normAutofit/>
          </a:bodyPr>
          <a:lstStyle/>
          <a:p>
            <a:pPr marL="0" indent="0">
              <a:buNone/>
            </a:pPr>
            <a:r>
              <a:rPr lang="en-GB" b="1" dirty="0"/>
              <a:t>Answer: </a:t>
            </a:r>
            <a:r>
              <a:rPr lang="en-GB" dirty="0"/>
              <a:t>The </a:t>
            </a:r>
            <a:r>
              <a:rPr lang="en-GB" i="1" dirty="0"/>
              <a:t>else if </a:t>
            </a:r>
            <a:r>
              <a:rPr lang="en-GB" dirty="0"/>
              <a:t>statement is the dead code, as the preceding if statement will always evaluate to false since </a:t>
            </a:r>
            <a:r>
              <a:rPr lang="en-GB" i="1" dirty="0"/>
              <a:t>x</a:t>
            </a:r>
            <a:r>
              <a:rPr lang="en-GB" dirty="0"/>
              <a:t> is initialized to 10.</a:t>
            </a:r>
            <a:endParaRPr lang="en-SG" dirty="0"/>
          </a:p>
        </p:txBody>
      </p:sp>
      <p:pic>
        <p:nvPicPr>
          <p:cNvPr id="5" name="Picture 4">
            <a:extLst>
              <a:ext uri="{FF2B5EF4-FFF2-40B4-BE49-F238E27FC236}">
                <a16:creationId xmlns:a16="http://schemas.microsoft.com/office/drawing/2014/main" id="{02D1D553-DCD2-9EB7-EBA8-301203286979}"/>
              </a:ext>
            </a:extLst>
          </p:cNvPr>
          <p:cNvPicPr>
            <a:picLocks noChangeAspect="1"/>
          </p:cNvPicPr>
          <p:nvPr/>
        </p:nvPicPr>
        <p:blipFill>
          <a:blip r:embed="rId2"/>
          <a:stretch>
            <a:fillRect/>
          </a:stretch>
        </p:blipFill>
        <p:spPr>
          <a:xfrm>
            <a:off x="660400" y="3303291"/>
            <a:ext cx="10871200" cy="3550930"/>
          </a:xfrm>
          <a:prstGeom prst="rect">
            <a:avLst/>
          </a:prstGeom>
        </p:spPr>
      </p:pic>
    </p:spTree>
    <p:extLst>
      <p:ext uri="{BB962C8B-B14F-4D97-AF65-F5344CB8AC3E}">
        <p14:creationId xmlns:p14="http://schemas.microsoft.com/office/powerpoint/2010/main" val="2174133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53274-C595-59A6-867F-D9E039814E5B}"/>
              </a:ext>
            </a:extLst>
          </p:cNvPr>
          <p:cNvSpPr>
            <a:spLocks noGrp="1"/>
          </p:cNvSpPr>
          <p:nvPr>
            <p:ph type="title"/>
          </p:nvPr>
        </p:nvSpPr>
        <p:spPr/>
        <p:txBody>
          <a:bodyPr/>
          <a:lstStyle/>
          <a:p>
            <a:r>
              <a:rPr lang="en-GB" dirty="0"/>
              <a:t>Dead code</a:t>
            </a:r>
            <a:endParaRPr lang="en-SG" dirty="0"/>
          </a:p>
        </p:txBody>
      </p:sp>
      <p:sp>
        <p:nvSpPr>
          <p:cNvPr id="3" name="Content Placeholder 2">
            <a:extLst>
              <a:ext uri="{FF2B5EF4-FFF2-40B4-BE49-F238E27FC236}">
                <a16:creationId xmlns:a16="http://schemas.microsoft.com/office/drawing/2014/main" id="{FBDE9A7F-DDBD-F13F-EF7D-109C4AD3AE06}"/>
              </a:ext>
            </a:extLst>
          </p:cNvPr>
          <p:cNvSpPr>
            <a:spLocks noGrp="1"/>
          </p:cNvSpPr>
          <p:nvPr>
            <p:ph idx="1"/>
          </p:nvPr>
        </p:nvSpPr>
        <p:spPr/>
        <p:txBody>
          <a:bodyPr>
            <a:normAutofit/>
          </a:bodyPr>
          <a:lstStyle/>
          <a:p>
            <a:pPr marL="0" indent="0">
              <a:buNone/>
            </a:pPr>
            <a:r>
              <a:rPr lang="en-GB" b="1" dirty="0"/>
              <a:t>Definition (</a:t>
            </a:r>
            <a:r>
              <a:rPr lang="en-GB" b="1" dirty="0">
                <a:solidFill>
                  <a:srgbClr val="7030A0"/>
                </a:solidFill>
              </a:rPr>
              <a:t>dead code</a:t>
            </a:r>
            <a:r>
              <a:rPr lang="en-GB" b="1" dirty="0"/>
              <a:t>):</a:t>
            </a:r>
          </a:p>
          <a:p>
            <a:pPr marL="0" indent="0">
              <a:buNone/>
            </a:pPr>
            <a:r>
              <a:rPr lang="en-GB" b="1" dirty="0">
                <a:solidFill>
                  <a:srgbClr val="7030A0"/>
                </a:solidFill>
              </a:rPr>
              <a:t>Dead code </a:t>
            </a:r>
            <a:r>
              <a:rPr lang="en-GB" dirty="0"/>
              <a:t>is code that is never executed during the runtime of a program, often following from bad code logic or design.</a:t>
            </a:r>
          </a:p>
          <a:p>
            <a:pPr marL="0" indent="0">
              <a:buNone/>
            </a:pPr>
            <a:endParaRPr lang="en-GB" dirty="0"/>
          </a:p>
        </p:txBody>
      </p:sp>
      <p:pic>
        <p:nvPicPr>
          <p:cNvPr id="9" name="Picture 8">
            <a:extLst>
              <a:ext uri="{FF2B5EF4-FFF2-40B4-BE49-F238E27FC236}">
                <a16:creationId xmlns:a16="http://schemas.microsoft.com/office/drawing/2014/main" id="{B4E956A0-3DEA-52F4-84C4-4EAC6658DDF1}"/>
              </a:ext>
            </a:extLst>
          </p:cNvPr>
          <p:cNvPicPr>
            <a:picLocks noChangeAspect="1"/>
          </p:cNvPicPr>
          <p:nvPr/>
        </p:nvPicPr>
        <p:blipFill>
          <a:blip r:embed="rId2"/>
          <a:stretch>
            <a:fillRect/>
          </a:stretch>
        </p:blipFill>
        <p:spPr>
          <a:xfrm>
            <a:off x="660400" y="3303291"/>
            <a:ext cx="10871200" cy="3550930"/>
          </a:xfrm>
          <a:prstGeom prst="rect">
            <a:avLst/>
          </a:prstGeom>
        </p:spPr>
      </p:pic>
    </p:spTree>
    <p:extLst>
      <p:ext uri="{BB962C8B-B14F-4D97-AF65-F5344CB8AC3E}">
        <p14:creationId xmlns:p14="http://schemas.microsoft.com/office/powerpoint/2010/main" val="341225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18D872-7EAD-92D5-BFAD-15DDF554F37D}"/>
              </a:ext>
            </a:extLst>
          </p:cNvPr>
          <p:cNvSpPr>
            <a:spLocks noGrp="1"/>
          </p:cNvSpPr>
          <p:nvPr>
            <p:ph type="title"/>
          </p:nvPr>
        </p:nvSpPr>
        <p:spPr/>
        <p:txBody>
          <a:bodyPr/>
          <a:lstStyle/>
          <a:p>
            <a:r>
              <a:rPr lang="en-GB" dirty="0"/>
              <a:t>Code optimization</a:t>
            </a:r>
            <a:endParaRPr lang="en-SG" dirty="0"/>
          </a:p>
        </p:txBody>
      </p:sp>
      <p:sp>
        <p:nvSpPr>
          <p:cNvPr id="6" name="Content Placeholder 5">
            <a:extLst>
              <a:ext uri="{FF2B5EF4-FFF2-40B4-BE49-F238E27FC236}">
                <a16:creationId xmlns:a16="http://schemas.microsoft.com/office/drawing/2014/main" id="{73AE6CBB-40B9-5E99-2250-21041EBB5EC8}"/>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Code optimization</a:t>
            </a:r>
            <a:r>
              <a:rPr lang="en-GB" b="1" dirty="0"/>
              <a:t>):</a:t>
            </a:r>
          </a:p>
          <a:p>
            <a:pPr marL="0" indent="0">
              <a:buNone/>
            </a:pPr>
            <a:r>
              <a:rPr lang="en-GB" b="1" dirty="0">
                <a:solidFill>
                  <a:srgbClr val="00B050"/>
                </a:solidFill>
              </a:rPr>
              <a:t>Code optimization </a:t>
            </a:r>
            <a:r>
              <a:rPr lang="en-GB" dirty="0"/>
              <a:t>is a critical process that involves analysing and modifying the intermediate code to make it run faster and consume fewer resources. Some of the optimizations typically include:</a:t>
            </a:r>
          </a:p>
          <a:p>
            <a:pPr marL="514350" indent="-514350">
              <a:buFont typeface="+mj-lt"/>
              <a:buAutoNum type="arabicPeriod" startAt="2"/>
            </a:pPr>
            <a:r>
              <a:rPr lang="en-GB" b="1" dirty="0"/>
              <a:t>Constant folding: </a:t>
            </a:r>
            <a:r>
              <a:rPr lang="en-GB" dirty="0"/>
              <a:t>replace multiple expressions that involve constant values with their computed values.</a:t>
            </a:r>
            <a:br>
              <a:rPr lang="en-GB" dirty="0"/>
            </a:br>
            <a:r>
              <a:rPr lang="en-GB" dirty="0"/>
              <a:t>This allows to reduce the number of computations performed during program execution.</a:t>
            </a:r>
          </a:p>
          <a:p>
            <a:pPr marL="0" indent="0">
              <a:buNone/>
            </a:pPr>
            <a:endParaRPr lang="en-GB" dirty="0"/>
          </a:p>
        </p:txBody>
      </p:sp>
    </p:spTree>
    <p:extLst>
      <p:ext uri="{BB962C8B-B14F-4D97-AF65-F5344CB8AC3E}">
        <p14:creationId xmlns:p14="http://schemas.microsoft.com/office/powerpoint/2010/main" val="1114751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B36B9-A196-040B-7261-711A75E994C4}"/>
              </a:ext>
            </a:extLst>
          </p:cNvPr>
          <p:cNvSpPr>
            <a:spLocks noGrp="1"/>
          </p:cNvSpPr>
          <p:nvPr>
            <p:ph type="title"/>
          </p:nvPr>
        </p:nvSpPr>
        <p:spPr/>
        <p:txBody>
          <a:bodyPr/>
          <a:lstStyle/>
          <a:p>
            <a:r>
              <a:rPr lang="en-GB" dirty="0"/>
              <a:t>Constant folding</a:t>
            </a:r>
            <a:endParaRPr lang="en-SG" dirty="0"/>
          </a:p>
        </p:txBody>
      </p:sp>
      <p:sp>
        <p:nvSpPr>
          <p:cNvPr id="3" name="Content Placeholder 2">
            <a:extLst>
              <a:ext uri="{FF2B5EF4-FFF2-40B4-BE49-F238E27FC236}">
                <a16:creationId xmlns:a16="http://schemas.microsoft.com/office/drawing/2014/main" id="{AECA0B19-420E-967D-8F91-B81321032811}"/>
              </a:ext>
            </a:extLst>
          </p:cNvPr>
          <p:cNvSpPr>
            <a:spLocks noGrp="1"/>
          </p:cNvSpPr>
          <p:nvPr>
            <p:ph idx="1"/>
          </p:nvPr>
        </p:nvSpPr>
        <p:spPr/>
        <p:txBody>
          <a:bodyPr/>
          <a:lstStyle/>
          <a:p>
            <a:pPr marL="0" indent="0">
              <a:buNone/>
            </a:pPr>
            <a:r>
              <a:rPr lang="en-GB" dirty="0"/>
              <a:t>As an example of constant folding…</a:t>
            </a:r>
          </a:p>
          <a:p>
            <a:pPr marL="0" indent="0">
              <a:buNone/>
            </a:pPr>
            <a:r>
              <a:rPr lang="en-GB" dirty="0"/>
              <a:t>In the code below, the expression </a:t>
            </a:r>
            <a:r>
              <a:rPr lang="en-GB" i="1" dirty="0"/>
              <a:t>x = 2 + 3 </a:t>
            </a:r>
            <a:r>
              <a:rPr lang="en-GB" dirty="0"/>
              <a:t>can be folded into a simpler expression </a:t>
            </a:r>
            <a:r>
              <a:rPr lang="en-GB" i="1" dirty="0"/>
              <a:t>x = 5 </a:t>
            </a:r>
            <a:r>
              <a:rPr lang="en-GB" dirty="0"/>
              <a:t>during compilation, eliminating the need to perform the addition operation at runtime.</a:t>
            </a:r>
            <a:endParaRPr lang="en-SG" dirty="0"/>
          </a:p>
        </p:txBody>
      </p:sp>
      <p:pic>
        <p:nvPicPr>
          <p:cNvPr id="8" name="Picture 7">
            <a:extLst>
              <a:ext uri="{FF2B5EF4-FFF2-40B4-BE49-F238E27FC236}">
                <a16:creationId xmlns:a16="http://schemas.microsoft.com/office/drawing/2014/main" id="{C2DE3CE5-6A05-C043-F1AE-2D0CF60EA72D}"/>
              </a:ext>
            </a:extLst>
          </p:cNvPr>
          <p:cNvPicPr>
            <a:picLocks noChangeAspect="1"/>
          </p:cNvPicPr>
          <p:nvPr/>
        </p:nvPicPr>
        <p:blipFill>
          <a:blip r:embed="rId2"/>
          <a:stretch>
            <a:fillRect/>
          </a:stretch>
        </p:blipFill>
        <p:spPr>
          <a:xfrm>
            <a:off x="379046" y="4349773"/>
            <a:ext cx="11433908" cy="1827190"/>
          </a:xfrm>
          <a:prstGeom prst="rect">
            <a:avLst/>
          </a:prstGeom>
        </p:spPr>
      </p:pic>
    </p:spTree>
    <p:extLst>
      <p:ext uri="{BB962C8B-B14F-4D97-AF65-F5344CB8AC3E}">
        <p14:creationId xmlns:p14="http://schemas.microsoft.com/office/powerpoint/2010/main" val="1359818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18D872-7EAD-92D5-BFAD-15DDF554F37D}"/>
              </a:ext>
            </a:extLst>
          </p:cNvPr>
          <p:cNvSpPr>
            <a:spLocks noGrp="1"/>
          </p:cNvSpPr>
          <p:nvPr>
            <p:ph type="title"/>
          </p:nvPr>
        </p:nvSpPr>
        <p:spPr/>
        <p:txBody>
          <a:bodyPr/>
          <a:lstStyle/>
          <a:p>
            <a:r>
              <a:rPr lang="en-GB" dirty="0"/>
              <a:t>Code optimization</a:t>
            </a:r>
            <a:endParaRPr lang="en-SG" dirty="0"/>
          </a:p>
        </p:txBody>
      </p:sp>
      <p:sp>
        <p:nvSpPr>
          <p:cNvPr id="6" name="Content Placeholder 5">
            <a:extLst>
              <a:ext uri="{FF2B5EF4-FFF2-40B4-BE49-F238E27FC236}">
                <a16:creationId xmlns:a16="http://schemas.microsoft.com/office/drawing/2014/main" id="{73AE6CBB-40B9-5E99-2250-21041EBB5EC8}"/>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Code optimization</a:t>
            </a:r>
            <a:r>
              <a:rPr lang="en-GB" b="1" dirty="0"/>
              <a:t>):</a:t>
            </a:r>
          </a:p>
          <a:p>
            <a:pPr marL="0" indent="0">
              <a:buNone/>
            </a:pPr>
            <a:r>
              <a:rPr lang="en-GB" b="1" dirty="0">
                <a:solidFill>
                  <a:srgbClr val="00B050"/>
                </a:solidFill>
              </a:rPr>
              <a:t>Code optimization </a:t>
            </a:r>
            <a:r>
              <a:rPr lang="en-GB" dirty="0"/>
              <a:t>is a critical process that involves analysing and modifying the intermediate code to make it run faster and consume fewer resources. Some of the optimizations typically include:</a:t>
            </a:r>
          </a:p>
          <a:p>
            <a:pPr marL="514350" indent="-514350">
              <a:buFont typeface="+mj-lt"/>
              <a:buAutoNum type="arabicPeriod" startAt="3"/>
            </a:pPr>
            <a:r>
              <a:rPr lang="en-GB" b="1" dirty="0"/>
              <a:t>Control flow optimization: </a:t>
            </a:r>
            <a:r>
              <a:rPr lang="en-GB" dirty="0"/>
              <a:t>optimize the instructions and the order of instructions being executed.</a:t>
            </a:r>
            <a:br>
              <a:rPr lang="en-GB" dirty="0"/>
            </a:br>
            <a:r>
              <a:rPr lang="en-GB" dirty="0"/>
              <a:t>This allows, for instance, to reduce the number of necessary branch instructions, removing parts that could almost be considered </a:t>
            </a:r>
            <a:r>
              <a:rPr lang="en-GB" b="1" dirty="0">
                <a:solidFill>
                  <a:srgbClr val="7030A0"/>
                </a:solidFill>
              </a:rPr>
              <a:t>dead code</a:t>
            </a:r>
            <a:r>
              <a:rPr lang="en-GB" dirty="0"/>
              <a:t> (even though they did not follow from bad logic this time).</a:t>
            </a:r>
          </a:p>
          <a:p>
            <a:pPr marL="0" indent="0">
              <a:buNone/>
            </a:pPr>
            <a:endParaRPr lang="en-GB" dirty="0"/>
          </a:p>
        </p:txBody>
      </p:sp>
    </p:spTree>
    <p:extLst>
      <p:ext uri="{BB962C8B-B14F-4D97-AF65-F5344CB8AC3E}">
        <p14:creationId xmlns:p14="http://schemas.microsoft.com/office/powerpoint/2010/main" val="881014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42D4-FC60-2CB3-BAEA-75A3589A7A9B}"/>
              </a:ext>
            </a:extLst>
          </p:cNvPr>
          <p:cNvSpPr>
            <a:spLocks noGrp="1"/>
          </p:cNvSpPr>
          <p:nvPr>
            <p:ph type="title"/>
          </p:nvPr>
        </p:nvSpPr>
        <p:spPr/>
        <p:txBody>
          <a:bodyPr/>
          <a:lstStyle/>
          <a:p>
            <a:r>
              <a:rPr lang="en-GB" dirty="0"/>
              <a:t>Control flow optimization</a:t>
            </a:r>
            <a:endParaRPr lang="en-SG" dirty="0"/>
          </a:p>
        </p:txBody>
      </p:sp>
      <p:sp>
        <p:nvSpPr>
          <p:cNvPr id="3" name="Content Placeholder 2">
            <a:extLst>
              <a:ext uri="{FF2B5EF4-FFF2-40B4-BE49-F238E27FC236}">
                <a16:creationId xmlns:a16="http://schemas.microsoft.com/office/drawing/2014/main" id="{1C1427F3-0407-37B1-B92A-79735FA65219}"/>
              </a:ext>
            </a:extLst>
          </p:cNvPr>
          <p:cNvSpPr>
            <a:spLocks noGrp="1"/>
          </p:cNvSpPr>
          <p:nvPr>
            <p:ph idx="1"/>
          </p:nvPr>
        </p:nvSpPr>
        <p:spPr/>
        <p:txBody>
          <a:bodyPr/>
          <a:lstStyle/>
          <a:p>
            <a:pPr marL="0" indent="0">
              <a:buNone/>
            </a:pPr>
            <a:r>
              <a:rPr lang="en-GB" dirty="0"/>
              <a:t>As an example of control flow optimization…</a:t>
            </a:r>
          </a:p>
          <a:p>
            <a:pPr marL="0" indent="0">
              <a:buNone/>
            </a:pPr>
            <a:r>
              <a:rPr lang="en-GB" dirty="0"/>
              <a:t>The program below uses an </a:t>
            </a:r>
            <a:r>
              <a:rPr lang="en-GB" i="1" dirty="0"/>
              <a:t>if-else</a:t>
            </a:r>
            <a:r>
              <a:rPr lang="en-GB" dirty="0"/>
              <a:t> </a:t>
            </a:r>
            <a:r>
              <a:rPr lang="en-GB" i="1" dirty="0"/>
              <a:t>statement</a:t>
            </a:r>
            <a:r>
              <a:rPr lang="en-GB" dirty="0"/>
              <a:t> to check if the value of </a:t>
            </a:r>
            <a:r>
              <a:rPr lang="en-GB" i="1" dirty="0"/>
              <a:t>x</a:t>
            </a:r>
            <a:r>
              <a:rPr lang="en-GB" dirty="0"/>
              <a:t> is less than the value of </a:t>
            </a:r>
            <a:r>
              <a:rPr lang="en-GB" i="1" dirty="0"/>
              <a:t>y</a:t>
            </a:r>
            <a:r>
              <a:rPr lang="en-GB" dirty="0"/>
              <a:t>.</a:t>
            </a:r>
            <a:endParaRPr lang="en-SG" dirty="0"/>
          </a:p>
        </p:txBody>
      </p:sp>
      <p:pic>
        <p:nvPicPr>
          <p:cNvPr id="13" name="Picture 12">
            <a:extLst>
              <a:ext uri="{FF2B5EF4-FFF2-40B4-BE49-F238E27FC236}">
                <a16:creationId xmlns:a16="http://schemas.microsoft.com/office/drawing/2014/main" id="{BD0862EF-548D-C585-18E2-8A381E68D1AE}"/>
              </a:ext>
            </a:extLst>
          </p:cNvPr>
          <p:cNvPicPr>
            <a:picLocks noChangeAspect="1"/>
          </p:cNvPicPr>
          <p:nvPr/>
        </p:nvPicPr>
        <p:blipFill>
          <a:blip r:embed="rId2"/>
          <a:stretch>
            <a:fillRect/>
          </a:stretch>
        </p:blipFill>
        <p:spPr>
          <a:xfrm>
            <a:off x="2210091" y="3542837"/>
            <a:ext cx="8068801" cy="3315163"/>
          </a:xfrm>
          <a:prstGeom prst="rect">
            <a:avLst/>
          </a:prstGeom>
        </p:spPr>
      </p:pic>
    </p:spTree>
    <p:extLst>
      <p:ext uri="{BB962C8B-B14F-4D97-AF65-F5344CB8AC3E}">
        <p14:creationId xmlns:p14="http://schemas.microsoft.com/office/powerpoint/2010/main" val="1233822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42D4-FC60-2CB3-BAEA-75A3589A7A9B}"/>
              </a:ext>
            </a:extLst>
          </p:cNvPr>
          <p:cNvSpPr>
            <a:spLocks noGrp="1"/>
          </p:cNvSpPr>
          <p:nvPr>
            <p:ph type="title"/>
          </p:nvPr>
        </p:nvSpPr>
        <p:spPr/>
        <p:txBody>
          <a:bodyPr/>
          <a:lstStyle/>
          <a:p>
            <a:r>
              <a:rPr lang="en-GB" dirty="0"/>
              <a:t>Control flow optimization</a:t>
            </a:r>
            <a:endParaRPr lang="en-SG" dirty="0"/>
          </a:p>
        </p:txBody>
      </p:sp>
      <p:sp>
        <p:nvSpPr>
          <p:cNvPr id="3" name="Content Placeholder 2">
            <a:extLst>
              <a:ext uri="{FF2B5EF4-FFF2-40B4-BE49-F238E27FC236}">
                <a16:creationId xmlns:a16="http://schemas.microsoft.com/office/drawing/2014/main" id="{1C1427F3-0407-37B1-B92A-79735FA65219}"/>
              </a:ext>
            </a:extLst>
          </p:cNvPr>
          <p:cNvSpPr>
            <a:spLocks noGrp="1"/>
          </p:cNvSpPr>
          <p:nvPr>
            <p:ph idx="1"/>
          </p:nvPr>
        </p:nvSpPr>
        <p:spPr/>
        <p:txBody>
          <a:bodyPr/>
          <a:lstStyle/>
          <a:p>
            <a:pPr marL="0" indent="0">
              <a:buNone/>
            </a:pPr>
            <a:r>
              <a:rPr lang="en-GB" dirty="0"/>
              <a:t>As an example of control flow optimization…</a:t>
            </a:r>
          </a:p>
          <a:p>
            <a:pPr marL="0" indent="0">
              <a:buNone/>
            </a:pPr>
            <a:r>
              <a:rPr lang="en-GB" dirty="0"/>
              <a:t>The program below uses an </a:t>
            </a:r>
            <a:r>
              <a:rPr lang="en-GB" i="1" dirty="0"/>
              <a:t>if-else</a:t>
            </a:r>
            <a:r>
              <a:rPr lang="en-GB" dirty="0"/>
              <a:t> </a:t>
            </a:r>
            <a:r>
              <a:rPr lang="en-GB" i="1" dirty="0"/>
              <a:t>statement</a:t>
            </a:r>
            <a:r>
              <a:rPr lang="en-GB" dirty="0"/>
              <a:t> to check if the value of </a:t>
            </a:r>
            <a:r>
              <a:rPr lang="en-GB" i="1" dirty="0"/>
              <a:t>x</a:t>
            </a:r>
            <a:r>
              <a:rPr lang="en-GB" dirty="0"/>
              <a:t> is less than the value of </a:t>
            </a:r>
            <a:r>
              <a:rPr lang="en-GB" i="1" dirty="0"/>
              <a:t>y</a:t>
            </a:r>
            <a:r>
              <a:rPr lang="en-GB" dirty="0"/>
              <a:t>.</a:t>
            </a:r>
            <a:endParaRPr lang="en-SG" dirty="0"/>
          </a:p>
        </p:txBody>
      </p:sp>
      <p:sp>
        <p:nvSpPr>
          <p:cNvPr id="10" name="TextBox 9">
            <a:extLst>
              <a:ext uri="{FF2B5EF4-FFF2-40B4-BE49-F238E27FC236}">
                <a16:creationId xmlns:a16="http://schemas.microsoft.com/office/drawing/2014/main" id="{4E9BF0E9-DEDE-6EB5-B057-0446D4D4D209}"/>
              </a:ext>
            </a:extLst>
          </p:cNvPr>
          <p:cNvSpPr txBox="1"/>
          <p:nvPr/>
        </p:nvSpPr>
        <p:spPr>
          <a:xfrm>
            <a:off x="838201" y="3225804"/>
            <a:ext cx="5695462" cy="3108543"/>
          </a:xfrm>
          <a:prstGeom prst="rect">
            <a:avLst/>
          </a:prstGeom>
          <a:noFill/>
        </p:spPr>
        <p:txBody>
          <a:bodyPr wrap="square" rtlCol="0">
            <a:spAutoFit/>
          </a:bodyPr>
          <a:lstStyle/>
          <a:p>
            <a:r>
              <a:rPr lang="en-GB" sz="2800" dirty="0"/>
              <a:t>Control flow optimization analyses the code and can determine that </a:t>
            </a:r>
            <a:r>
              <a:rPr lang="en-GB" sz="2800" i="1" dirty="0"/>
              <a:t>x</a:t>
            </a:r>
            <a:r>
              <a:rPr lang="en-GB" sz="2800" dirty="0"/>
              <a:t> will always be less than </a:t>
            </a:r>
            <a:r>
              <a:rPr lang="en-GB" sz="2800" i="1" dirty="0"/>
              <a:t>y</a:t>
            </a:r>
            <a:r>
              <a:rPr lang="en-GB" sz="2800" dirty="0"/>
              <a:t>, as they are constants.</a:t>
            </a:r>
          </a:p>
          <a:p>
            <a:r>
              <a:rPr lang="en-GB" sz="2800" dirty="0"/>
              <a:t>It can simplify the code to eliminate</a:t>
            </a:r>
            <a:br>
              <a:rPr lang="en-GB" sz="2800" dirty="0"/>
            </a:br>
            <a:r>
              <a:rPr lang="en-GB" sz="2800" dirty="0"/>
              <a:t>the unnecessary </a:t>
            </a:r>
            <a:r>
              <a:rPr lang="en-GB" sz="2800" i="1" dirty="0"/>
              <a:t>if-else statement </a:t>
            </a:r>
            <a:r>
              <a:rPr lang="en-GB" sz="2800" dirty="0"/>
              <a:t>and simplify the code even further. </a:t>
            </a:r>
            <a:endParaRPr lang="en-SG" sz="2800" dirty="0"/>
          </a:p>
        </p:txBody>
      </p:sp>
      <p:pic>
        <p:nvPicPr>
          <p:cNvPr id="5" name="Picture 4">
            <a:extLst>
              <a:ext uri="{FF2B5EF4-FFF2-40B4-BE49-F238E27FC236}">
                <a16:creationId xmlns:a16="http://schemas.microsoft.com/office/drawing/2014/main" id="{9172BB7E-F9EA-B054-232A-2914E1B2EBF0}"/>
              </a:ext>
            </a:extLst>
          </p:cNvPr>
          <p:cNvPicPr>
            <a:picLocks noChangeAspect="1"/>
          </p:cNvPicPr>
          <p:nvPr/>
        </p:nvPicPr>
        <p:blipFill>
          <a:blip r:embed="rId2"/>
          <a:stretch>
            <a:fillRect/>
          </a:stretch>
        </p:blipFill>
        <p:spPr>
          <a:xfrm>
            <a:off x="6800481" y="3787504"/>
            <a:ext cx="5296639" cy="2143424"/>
          </a:xfrm>
          <a:prstGeom prst="rect">
            <a:avLst/>
          </a:prstGeom>
        </p:spPr>
      </p:pic>
    </p:spTree>
    <p:extLst>
      <p:ext uri="{BB962C8B-B14F-4D97-AF65-F5344CB8AC3E}">
        <p14:creationId xmlns:p14="http://schemas.microsoft.com/office/powerpoint/2010/main" val="1269624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18D872-7EAD-92D5-BFAD-15DDF554F37D}"/>
              </a:ext>
            </a:extLst>
          </p:cNvPr>
          <p:cNvSpPr>
            <a:spLocks noGrp="1"/>
          </p:cNvSpPr>
          <p:nvPr>
            <p:ph type="title"/>
          </p:nvPr>
        </p:nvSpPr>
        <p:spPr/>
        <p:txBody>
          <a:bodyPr/>
          <a:lstStyle/>
          <a:p>
            <a:r>
              <a:rPr lang="en-GB" dirty="0"/>
              <a:t>Code optimization</a:t>
            </a:r>
            <a:endParaRPr lang="en-SG" dirty="0"/>
          </a:p>
        </p:txBody>
      </p:sp>
      <p:sp>
        <p:nvSpPr>
          <p:cNvPr id="6" name="Content Placeholder 5">
            <a:extLst>
              <a:ext uri="{FF2B5EF4-FFF2-40B4-BE49-F238E27FC236}">
                <a16:creationId xmlns:a16="http://schemas.microsoft.com/office/drawing/2014/main" id="{73AE6CBB-40B9-5E99-2250-21041EBB5EC8}"/>
              </a:ext>
            </a:extLst>
          </p:cNvPr>
          <p:cNvSpPr>
            <a:spLocks noGrp="1"/>
          </p:cNvSpPr>
          <p:nvPr>
            <p:ph idx="1"/>
          </p:nvPr>
        </p:nvSpPr>
        <p:spPr>
          <a:xfrm>
            <a:off x="838200" y="1825624"/>
            <a:ext cx="10515600" cy="5032375"/>
          </a:xfrm>
        </p:spPr>
        <p:txBody>
          <a:bodyPr>
            <a:normAutofit lnSpcReduction="10000"/>
          </a:bodyPr>
          <a:lstStyle/>
          <a:p>
            <a:pPr marL="0" indent="0">
              <a:buNone/>
            </a:pPr>
            <a:r>
              <a:rPr lang="en-GB" b="1" dirty="0"/>
              <a:t>Definition (</a:t>
            </a:r>
            <a:r>
              <a:rPr lang="en-GB" b="1" dirty="0">
                <a:solidFill>
                  <a:srgbClr val="00B050"/>
                </a:solidFill>
              </a:rPr>
              <a:t>Code optimization</a:t>
            </a:r>
            <a:r>
              <a:rPr lang="en-GB" b="1" dirty="0"/>
              <a:t>):</a:t>
            </a:r>
          </a:p>
          <a:p>
            <a:pPr marL="0" indent="0">
              <a:buNone/>
            </a:pPr>
            <a:r>
              <a:rPr lang="en-GB" b="1" dirty="0">
                <a:solidFill>
                  <a:srgbClr val="00B050"/>
                </a:solidFill>
              </a:rPr>
              <a:t>Code optimization </a:t>
            </a:r>
            <a:r>
              <a:rPr lang="en-GB" dirty="0"/>
              <a:t>is a critical process that involves analysing and modifying the intermediate code to make it run faster and consume fewer resources. Some of the optimizations typically include:</a:t>
            </a:r>
          </a:p>
          <a:p>
            <a:r>
              <a:rPr lang="en-GB" b="1" dirty="0"/>
              <a:t>Dead code elimination,</a:t>
            </a:r>
          </a:p>
          <a:p>
            <a:r>
              <a:rPr lang="en-GB" b="1" dirty="0"/>
              <a:t>Constant folding,</a:t>
            </a:r>
          </a:p>
          <a:p>
            <a:r>
              <a:rPr lang="en-GB" b="1" dirty="0"/>
              <a:t>Control flow optimization,</a:t>
            </a:r>
          </a:p>
          <a:p>
            <a:r>
              <a:rPr lang="en-GB" b="1" dirty="0"/>
              <a:t>Also, Function </a:t>
            </a:r>
            <a:r>
              <a:rPr lang="en-GB" b="1" dirty="0" err="1"/>
              <a:t>Inlining</a:t>
            </a:r>
            <a:r>
              <a:rPr lang="en-GB" b="1" dirty="0"/>
              <a:t> (substituting secondary functions into main), </a:t>
            </a:r>
            <a:br>
              <a:rPr lang="en-GB" b="1" dirty="0"/>
            </a:br>
            <a:r>
              <a:rPr lang="en-GB" b="1" dirty="0"/>
              <a:t>Loop Unrolling (replaces a loop with a fixed number of iterations with a series of unrolled iterations), etc.</a:t>
            </a:r>
          </a:p>
          <a:p>
            <a:pPr marL="0" indent="0">
              <a:buNone/>
            </a:pPr>
            <a:r>
              <a:rPr lang="en-GB" i="1" dirty="0">
                <a:solidFill>
                  <a:schemeClr val="bg1"/>
                </a:solidFill>
              </a:rPr>
              <a:t>(More on this in Week 10).</a:t>
            </a:r>
          </a:p>
          <a:p>
            <a:pPr marL="0" indent="0">
              <a:buNone/>
            </a:pPr>
            <a:endParaRPr lang="en-GB" dirty="0"/>
          </a:p>
        </p:txBody>
      </p:sp>
    </p:spTree>
    <p:extLst>
      <p:ext uri="{BB962C8B-B14F-4D97-AF65-F5344CB8AC3E}">
        <p14:creationId xmlns:p14="http://schemas.microsoft.com/office/powerpoint/2010/main" val="25607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18D872-7EAD-92D5-BFAD-15DDF554F37D}"/>
              </a:ext>
            </a:extLst>
          </p:cNvPr>
          <p:cNvSpPr>
            <a:spLocks noGrp="1"/>
          </p:cNvSpPr>
          <p:nvPr>
            <p:ph type="title"/>
          </p:nvPr>
        </p:nvSpPr>
        <p:spPr/>
        <p:txBody>
          <a:bodyPr/>
          <a:lstStyle/>
          <a:p>
            <a:r>
              <a:rPr lang="en-GB" dirty="0"/>
              <a:t>Code optimization</a:t>
            </a:r>
            <a:endParaRPr lang="en-SG" dirty="0"/>
          </a:p>
        </p:txBody>
      </p:sp>
      <p:sp>
        <p:nvSpPr>
          <p:cNvPr id="6" name="Content Placeholder 5">
            <a:extLst>
              <a:ext uri="{FF2B5EF4-FFF2-40B4-BE49-F238E27FC236}">
                <a16:creationId xmlns:a16="http://schemas.microsoft.com/office/drawing/2014/main" id="{73AE6CBB-40B9-5E99-2250-21041EBB5EC8}"/>
              </a:ext>
            </a:extLst>
          </p:cNvPr>
          <p:cNvSpPr>
            <a:spLocks noGrp="1"/>
          </p:cNvSpPr>
          <p:nvPr>
            <p:ph idx="1"/>
          </p:nvPr>
        </p:nvSpPr>
        <p:spPr>
          <a:xfrm>
            <a:off x="838200" y="1825624"/>
            <a:ext cx="10515600" cy="5032375"/>
          </a:xfrm>
        </p:spPr>
        <p:txBody>
          <a:bodyPr>
            <a:normAutofit lnSpcReduction="10000"/>
          </a:bodyPr>
          <a:lstStyle/>
          <a:p>
            <a:pPr marL="0" indent="0">
              <a:buNone/>
            </a:pPr>
            <a:r>
              <a:rPr lang="en-GB" b="1" dirty="0">
                <a:solidFill>
                  <a:schemeClr val="tx1">
                    <a:lumMod val="50000"/>
                    <a:lumOff val="50000"/>
                  </a:schemeClr>
                </a:solidFill>
              </a:rPr>
              <a:t>Definition (Code optimization):</a:t>
            </a:r>
          </a:p>
          <a:p>
            <a:pPr marL="0" indent="0">
              <a:buNone/>
            </a:pPr>
            <a:r>
              <a:rPr lang="en-GB" b="1" dirty="0">
                <a:solidFill>
                  <a:schemeClr val="tx1">
                    <a:lumMod val="50000"/>
                    <a:lumOff val="50000"/>
                  </a:schemeClr>
                </a:solidFill>
              </a:rPr>
              <a:t>Code optimization </a:t>
            </a:r>
            <a:r>
              <a:rPr lang="en-GB" dirty="0">
                <a:solidFill>
                  <a:schemeClr val="tx1">
                    <a:lumMod val="50000"/>
                    <a:lumOff val="50000"/>
                  </a:schemeClr>
                </a:solidFill>
              </a:rPr>
              <a:t>is a critical process that involves analysing and modifying the intermediate code to make it run faster and consume fewer resources. Some of the optimizations </a:t>
            </a:r>
            <a:r>
              <a:rPr lang="en-GB" dirty="0"/>
              <a:t>typically </a:t>
            </a:r>
            <a:r>
              <a:rPr lang="en-GB" dirty="0">
                <a:solidFill>
                  <a:schemeClr val="tx1">
                    <a:lumMod val="50000"/>
                    <a:lumOff val="50000"/>
                  </a:schemeClr>
                </a:solidFill>
              </a:rPr>
              <a:t>include:</a:t>
            </a:r>
          </a:p>
          <a:p>
            <a:r>
              <a:rPr lang="en-GB" b="1" dirty="0">
                <a:solidFill>
                  <a:schemeClr val="tx1">
                    <a:lumMod val="50000"/>
                    <a:lumOff val="50000"/>
                  </a:schemeClr>
                </a:solidFill>
              </a:rPr>
              <a:t>Dead code elimination,</a:t>
            </a:r>
          </a:p>
          <a:p>
            <a:r>
              <a:rPr lang="en-GB" b="1" dirty="0">
                <a:solidFill>
                  <a:schemeClr val="tx1">
                    <a:lumMod val="50000"/>
                    <a:lumOff val="50000"/>
                  </a:schemeClr>
                </a:solidFill>
              </a:rPr>
              <a:t>Constant folding,</a:t>
            </a:r>
          </a:p>
          <a:p>
            <a:r>
              <a:rPr lang="en-GB" b="1" dirty="0">
                <a:solidFill>
                  <a:schemeClr val="tx1">
                    <a:lumMod val="50000"/>
                    <a:lumOff val="50000"/>
                  </a:schemeClr>
                </a:solidFill>
              </a:rPr>
              <a:t>Control flow optimization.</a:t>
            </a:r>
          </a:p>
          <a:p>
            <a:r>
              <a:rPr lang="en-GB" b="1" dirty="0">
                <a:solidFill>
                  <a:schemeClr val="tx1">
                    <a:lumMod val="50000"/>
                    <a:lumOff val="50000"/>
                  </a:schemeClr>
                </a:solidFill>
              </a:rPr>
              <a:t>Also, Function </a:t>
            </a:r>
            <a:r>
              <a:rPr lang="en-GB" b="1" dirty="0" err="1">
                <a:solidFill>
                  <a:schemeClr val="tx1">
                    <a:lumMod val="50000"/>
                    <a:lumOff val="50000"/>
                  </a:schemeClr>
                </a:solidFill>
              </a:rPr>
              <a:t>Inlining</a:t>
            </a:r>
            <a:r>
              <a:rPr lang="en-GB" b="1" dirty="0">
                <a:solidFill>
                  <a:schemeClr val="tx1">
                    <a:lumMod val="50000"/>
                    <a:lumOff val="50000"/>
                  </a:schemeClr>
                </a:solidFill>
              </a:rPr>
              <a:t> (substituting secondary functions into main), </a:t>
            </a:r>
            <a:br>
              <a:rPr lang="en-GB" b="1" dirty="0">
                <a:solidFill>
                  <a:schemeClr val="tx1">
                    <a:lumMod val="50000"/>
                    <a:lumOff val="50000"/>
                  </a:schemeClr>
                </a:solidFill>
              </a:rPr>
            </a:br>
            <a:r>
              <a:rPr lang="en-GB" b="1" dirty="0">
                <a:solidFill>
                  <a:schemeClr val="tx1">
                    <a:lumMod val="50000"/>
                    <a:lumOff val="50000"/>
                  </a:schemeClr>
                </a:solidFill>
              </a:rPr>
              <a:t>Loop Unrolling (replaces a loop with a fixed number of iterations with a series of unrolled iterations), etc.</a:t>
            </a:r>
          </a:p>
          <a:p>
            <a:pPr marL="0" indent="0">
              <a:buNone/>
            </a:pPr>
            <a:r>
              <a:rPr lang="en-GB" i="1" dirty="0"/>
              <a:t>(More on this in Week 10).</a:t>
            </a:r>
          </a:p>
          <a:p>
            <a:pPr marL="0" indent="0">
              <a:buNone/>
            </a:pPr>
            <a:endParaRPr lang="en-GB" b="1" dirty="0">
              <a:solidFill>
                <a:schemeClr val="tx1">
                  <a:lumMod val="50000"/>
                  <a:lumOff val="50000"/>
                </a:schemeClr>
              </a:solidFill>
            </a:endParaRPr>
          </a:p>
          <a:p>
            <a:pPr marL="0" indent="0">
              <a:buNone/>
            </a:pPr>
            <a:endParaRPr lang="en-GB" dirty="0"/>
          </a:p>
        </p:txBody>
      </p:sp>
    </p:spTree>
    <p:extLst>
      <p:ext uri="{BB962C8B-B14F-4D97-AF65-F5344CB8AC3E}">
        <p14:creationId xmlns:p14="http://schemas.microsoft.com/office/powerpoint/2010/main" val="385373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BCE0-A549-1A7B-6F4B-B0C1C98DE2A1}"/>
              </a:ext>
            </a:extLst>
          </p:cNvPr>
          <p:cNvSpPr>
            <a:spLocks noGrp="1"/>
          </p:cNvSpPr>
          <p:nvPr>
            <p:ph type="title"/>
          </p:nvPr>
        </p:nvSpPr>
        <p:spPr/>
        <p:txBody>
          <a:bodyPr/>
          <a:lstStyle/>
          <a:p>
            <a:r>
              <a:rPr lang="en-GB" dirty="0"/>
              <a:t>The architecture of a compiler</a:t>
            </a:r>
            <a:endParaRPr lang="en-SG" dirty="0"/>
          </a:p>
        </p:txBody>
      </p:sp>
      <p:sp>
        <p:nvSpPr>
          <p:cNvPr id="3" name="Content Placeholder 2">
            <a:extLst>
              <a:ext uri="{FF2B5EF4-FFF2-40B4-BE49-F238E27FC236}">
                <a16:creationId xmlns:a16="http://schemas.microsoft.com/office/drawing/2014/main" id="{047FD354-275A-C734-E17F-FED0638E05F9}"/>
              </a:ext>
            </a:extLst>
          </p:cNvPr>
          <p:cNvSpPr>
            <a:spLocks noGrp="1"/>
          </p:cNvSpPr>
          <p:nvPr>
            <p:ph idx="1"/>
          </p:nvPr>
        </p:nvSpPr>
        <p:spPr/>
        <p:txBody>
          <a:bodyPr>
            <a:normAutofit/>
          </a:bodyPr>
          <a:lstStyle/>
          <a:p>
            <a:pPr marL="0" indent="0">
              <a:buNone/>
            </a:pPr>
            <a:r>
              <a:rPr lang="en-GB" b="1" dirty="0"/>
              <a:t>Definition (the three parts of a typical compiler architecture):</a:t>
            </a:r>
          </a:p>
          <a:p>
            <a:pPr marL="0" indent="0">
              <a:buNone/>
            </a:pPr>
            <a:r>
              <a:rPr lang="en-GB" dirty="0"/>
              <a:t>A typical compiler architecture consists of three main components: the </a:t>
            </a:r>
            <a:r>
              <a:rPr lang="en-GB" b="1" dirty="0"/>
              <a:t>front-end</a:t>
            </a:r>
            <a:r>
              <a:rPr lang="en-GB" dirty="0"/>
              <a:t>, </a:t>
            </a:r>
            <a:r>
              <a:rPr lang="en-GB" b="1" dirty="0"/>
              <a:t>middle-end</a:t>
            </a:r>
            <a:r>
              <a:rPr lang="en-GB" dirty="0"/>
              <a:t>, and </a:t>
            </a:r>
            <a:r>
              <a:rPr lang="en-GB" b="1" dirty="0"/>
              <a:t>back-end</a:t>
            </a:r>
            <a:r>
              <a:rPr lang="en-GB" dirty="0"/>
              <a:t>.</a:t>
            </a:r>
          </a:p>
          <a:p>
            <a:pPr marL="0" indent="0">
              <a:buNone/>
            </a:pPr>
            <a:r>
              <a:rPr lang="en-GB" dirty="0"/>
              <a:t>Each component is responsible for a specific set of tasks and works together to generate the final executable code.</a:t>
            </a:r>
            <a:endParaRPr lang="en-SG" dirty="0"/>
          </a:p>
        </p:txBody>
      </p:sp>
      <p:pic>
        <p:nvPicPr>
          <p:cNvPr id="5" name="Picture 4" descr="Diagram&#10;&#10;Description automatically generated">
            <a:extLst>
              <a:ext uri="{FF2B5EF4-FFF2-40B4-BE49-F238E27FC236}">
                <a16:creationId xmlns:a16="http://schemas.microsoft.com/office/drawing/2014/main" id="{EABBBED6-4EB2-7ACD-C156-5A730591D3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7165" y="4394162"/>
            <a:ext cx="7977669" cy="2463838"/>
          </a:xfrm>
          <a:prstGeom prst="rect">
            <a:avLst/>
          </a:prstGeom>
        </p:spPr>
      </p:pic>
    </p:spTree>
    <p:extLst>
      <p:ext uri="{BB962C8B-B14F-4D97-AF65-F5344CB8AC3E}">
        <p14:creationId xmlns:p14="http://schemas.microsoft.com/office/powerpoint/2010/main" val="3014069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58263-76FD-09AD-787F-66B813B151DA}"/>
              </a:ext>
            </a:extLst>
          </p:cNvPr>
          <p:cNvSpPr>
            <a:spLocks noGrp="1"/>
          </p:cNvSpPr>
          <p:nvPr>
            <p:ph type="title"/>
          </p:nvPr>
        </p:nvSpPr>
        <p:spPr/>
        <p:txBody>
          <a:bodyPr/>
          <a:lstStyle/>
          <a:p>
            <a:r>
              <a:rPr lang="en-GB" dirty="0"/>
              <a:t>Intermediate code representations</a:t>
            </a:r>
            <a:endParaRPr lang="en-SG" dirty="0"/>
          </a:p>
        </p:txBody>
      </p:sp>
      <p:sp>
        <p:nvSpPr>
          <p:cNvPr id="3" name="Content Placeholder 2">
            <a:extLst>
              <a:ext uri="{FF2B5EF4-FFF2-40B4-BE49-F238E27FC236}">
                <a16:creationId xmlns:a16="http://schemas.microsoft.com/office/drawing/2014/main" id="{81F056F9-505F-A234-C068-2D577DD6D4E5}"/>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intermediate code representations</a:t>
            </a:r>
            <a:r>
              <a:rPr lang="en-GB" b="1" dirty="0"/>
              <a:t>):</a:t>
            </a:r>
          </a:p>
          <a:p>
            <a:pPr marL="0" indent="0">
              <a:buNone/>
            </a:pPr>
            <a:r>
              <a:rPr lang="en-GB" dirty="0"/>
              <a:t>The intermediate code generated during this phase is often represented in a language that is easier to manipulate than the original source code.</a:t>
            </a:r>
          </a:p>
          <a:p>
            <a:pPr marL="0" indent="0">
              <a:buNone/>
            </a:pPr>
            <a:r>
              <a:rPr lang="en-GB" dirty="0"/>
              <a:t>Some examples of intermediate code representation languages that we will investigate in Week 11, are:</a:t>
            </a:r>
          </a:p>
          <a:p>
            <a:r>
              <a:rPr lang="en-GB" b="1" dirty="0"/>
              <a:t>Three-address code</a:t>
            </a:r>
            <a:r>
              <a:rPr lang="en-GB" dirty="0"/>
              <a:t>,</a:t>
            </a:r>
          </a:p>
          <a:p>
            <a:r>
              <a:rPr lang="en-GB" b="1" dirty="0"/>
              <a:t>Virtual machine code</a:t>
            </a:r>
            <a:r>
              <a:rPr lang="en-GB" dirty="0"/>
              <a:t>,</a:t>
            </a:r>
          </a:p>
          <a:p>
            <a:r>
              <a:rPr lang="en-GB" dirty="0"/>
              <a:t>and </a:t>
            </a:r>
            <a:r>
              <a:rPr lang="en-GB" b="1" dirty="0"/>
              <a:t>Abstract syntax trees</a:t>
            </a:r>
            <a:r>
              <a:rPr lang="en-GB" dirty="0"/>
              <a:t>.</a:t>
            </a:r>
          </a:p>
        </p:txBody>
      </p:sp>
    </p:spTree>
    <p:extLst>
      <p:ext uri="{BB962C8B-B14F-4D97-AF65-F5344CB8AC3E}">
        <p14:creationId xmlns:p14="http://schemas.microsoft.com/office/powerpoint/2010/main" val="1342602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16A8-77FB-83A2-DD3F-F56410FBE591}"/>
              </a:ext>
            </a:extLst>
          </p:cNvPr>
          <p:cNvSpPr>
            <a:spLocks noGrp="1"/>
          </p:cNvSpPr>
          <p:nvPr>
            <p:ph type="title"/>
          </p:nvPr>
        </p:nvSpPr>
        <p:spPr/>
        <p:txBody>
          <a:bodyPr/>
          <a:lstStyle/>
          <a:p>
            <a:r>
              <a:rPr lang="en-GB" dirty="0"/>
              <a:t>Three-address code representation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0B7324-B540-3767-63C5-15C5025183F5}"/>
                  </a:ext>
                </a:extLst>
              </p:cNvPr>
              <p:cNvSpPr>
                <a:spLocks noGrp="1"/>
              </p:cNvSpPr>
              <p:nvPr>
                <p:ph idx="1"/>
              </p:nvPr>
            </p:nvSpPr>
            <p:spPr/>
            <p:txBody>
              <a:bodyPr/>
              <a:lstStyle/>
              <a:p>
                <a:pPr marL="0" indent="0">
                  <a:buNone/>
                </a:pPr>
                <a:r>
                  <a:rPr lang="en-GB" b="1" dirty="0"/>
                  <a:t>Definition (</a:t>
                </a:r>
                <a:r>
                  <a:rPr lang="en-GB" b="1" dirty="0">
                    <a:solidFill>
                      <a:srgbClr val="00B050"/>
                    </a:solidFill>
                  </a:rPr>
                  <a:t>Three-address code </a:t>
                </a:r>
                <a:r>
                  <a:rPr lang="en-GB" b="1" dirty="0"/>
                  <a:t>representation):</a:t>
                </a:r>
              </a:p>
              <a:p>
                <a:pPr marL="0" indent="0">
                  <a:buNone/>
                </a:pPr>
                <a:r>
                  <a:rPr lang="en-GB" b="1" dirty="0">
                    <a:solidFill>
                      <a:srgbClr val="00B050"/>
                    </a:solidFill>
                  </a:rPr>
                  <a:t>Three-address code </a:t>
                </a:r>
                <a:r>
                  <a:rPr lang="en-GB" dirty="0"/>
                  <a:t>is a low-level intermediate code representation used by compilers to facilitate optimization and code generation.</a:t>
                </a:r>
              </a:p>
              <a:p>
                <a:pPr marL="0" indent="0">
                  <a:buNone/>
                </a:pPr>
                <a:r>
                  <a:rPr lang="en-GB" dirty="0"/>
                  <a:t>It is called </a:t>
                </a:r>
                <a:r>
                  <a:rPr lang="en-GB" b="1" dirty="0"/>
                  <a:t>“three-address” </a:t>
                </a:r>
                <a:r>
                  <a:rPr lang="en-GB" dirty="0"/>
                  <a:t>because each instruction in the code </a:t>
                </a:r>
                <a:r>
                  <a:rPr lang="en-GB" b="1" dirty="0"/>
                  <a:t>can have at most three operands</a:t>
                </a:r>
                <a:r>
                  <a:rPr lang="en-GB" dirty="0"/>
                  <a:t>.</a:t>
                </a:r>
              </a:p>
              <a:p>
                <a:pPr marL="0" indent="0">
                  <a:buNone/>
                </a:pPr>
                <a:r>
                  <a:rPr lang="en-GB" dirty="0"/>
                  <a:t>A typical three-address code instruction has the following format:</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solidFill>
                            <a:srgbClr val="7030A0"/>
                          </a:solidFill>
                          <a:latin typeface="Cambria Math" panose="02040503050406030204" pitchFamily="18" charset="0"/>
                        </a:rPr>
                        <m:t>𝑜𝑝𝑒𝑟𝑎𝑛𝑑</m:t>
                      </m:r>
                      <m:r>
                        <a:rPr lang="en-GB" b="0" i="1" smtClean="0">
                          <a:solidFill>
                            <a:srgbClr val="7030A0"/>
                          </a:solidFill>
                          <a:latin typeface="Cambria Math" panose="02040503050406030204" pitchFamily="18" charset="0"/>
                        </a:rPr>
                        <m:t>1=</m:t>
                      </m:r>
                      <m:r>
                        <a:rPr lang="en-GB" b="0" i="1" smtClean="0">
                          <a:solidFill>
                            <a:srgbClr val="7030A0"/>
                          </a:solidFill>
                          <a:latin typeface="Cambria Math" panose="02040503050406030204" pitchFamily="18" charset="0"/>
                        </a:rPr>
                        <m:t>𝑜𝑝𝑒𝑟𝑎𝑛𝑑</m:t>
                      </m:r>
                      <m:r>
                        <a:rPr lang="en-GB" b="0" i="1" smtClean="0">
                          <a:solidFill>
                            <a:srgbClr val="7030A0"/>
                          </a:solidFill>
                          <a:latin typeface="Cambria Math" panose="02040503050406030204" pitchFamily="18" charset="0"/>
                        </a:rPr>
                        <m:t>2 </m:t>
                      </m:r>
                      <m:r>
                        <a:rPr lang="en-GB" b="0" i="1" smtClean="0">
                          <a:solidFill>
                            <a:schemeClr val="accent2"/>
                          </a:solidFill>
                          <a:latin typeface="Cambria Math" panose="02040503050406030204" pitchFamily="18" charset="0"/>
                        </a:rPr>
                        <m:t>𝑜𝑝𝑒𝑟𝑎𝑡𝑜𝑟</m:t>
                      </m:r>
                      <m:r>
                        <a:rPr lang="en-GB" b="0" i="1" smtClean="0">
                          <a:latin typeface="Cambria Math" panose="02040503050406030204" pitchFamily="18" charset="0"/>
                        </a:rPr>
                        <m:t> </m:t>
                      </m:r>
                      <m:r>
                        <a:rPr lang="en-GB" b="0" i="1" smtClean="0">
                          <a:solidFill>
                            <a:srgbClr val="7030A0"/>
                          </a:solidFill>
                          <a:latin typeface="Cambria Math" panose="02040503050406030204" pitchFamily="18" charset="0"/>
                        </a:rPr>
                        <m:t>𝑜𝑝𝑒𝑟𝑎𝑛𝑑</m:t>
                      </m:r>
                      <m:r>
                        <a:rPr lang="en-GB" b="0" i="1" smtClean="0">
                          <a:solidFill>
                            <a:srgbClr val="7030A0"/>
                          </a:solidFill>
                          <a:latin typeface="Cambria Math" panose="02040503050406030204" pitchFamily="18" charset="0"/>
                        </a:rPr>
                        <m:t>3</m:t>
                      </m:r>
                    </m:oMath>
                  </m:oMathPara>
                </a14:m>
                <a:endParaRPr lang="en-SG" dirty="0"/>
              </a:p>
            </p:txBody>
          </p:sp>
        </mc:Choice>
        <mc:Fallback xmlns="">
          <p:sp>
            <p:nvSpPr>
              <p:cNvPr id="3" name="Content Placeholder 2">
                <a:extLst>
                  <a:ext uri="{FF2B5EF4-FFF2-40B4-BE49-F238E27FC236}">
                    <a16:creationId xmlns:a16="http://schemas.microsoft.com/office/drawing/2014/main" id="{900B7324-B540-3767-63C5-15C5025183F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SG">
                    <a:noFill/>
                  </a:rPr>
                  <a:t> </a:t>
                </a:r>
              </a:p>
            </p:txBody>
          </p:sp>
        </mc:Fallback>
      </mc:AlternateContent>
    </p:spTree>
    <p:extLst>
      <p:ext uri="{BB962C8B-B14F-4D97-AF65-F5344CB8AC3E}">
        <p14:creationId xmlns:p14="http://schemas.microsoft.com/office/powerpoint/2010/main" val="1060213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16A8-77FB-83A2-DD3F-F56410FBE591}"/>
              </a:ext>
            </a:extLst>
          </p:cNvPr>
          <p:cNvSpPr>
            <a:spLocks noGrp="1"/>
          </p:cNvSpPr>
          <p:nvPr>
            <p:ph type="title"/>
          </p:nvPr>
        </p:nvSpPr>
        <p:spPr/>
        <p:txBody>
          <a:bodyPr/>
          <a:lstStyle/>
          <a:p>
            <a:r>
              <a:rPr lang="en-GB" dirty="0"/>
              <a:t>Three-address code representation</a:t>
            </a:r>
            <a:endParaRPr lang="en-SG" dirty="0"/>
          </a:p>
        </p:txBody>
      </p:sp>
      <p:sp>
        <p:nvSpPr>
          <p:cNvPr id="3" name="Content Placeholder 2">
            <a:extLst>
              <a:ext uri="{FF2B5EF4-FFF2-40B4-BE49-F238E27FC236}">
                <a16:creationId xmlns:a16="http://schemas.microsoft.com/office/drawing/2014/main" id="{900B7324-B540-3767-63C5-15C5025183F5}"/>
              </a:ext>
            </a:extLst>
          </p:cNvPr>
          <p:cNvSpPr>
            <a:spLocks noGrp="1"/>
          </p:cNvSpPr>
          <p:nvPr>
            <p:ph sz="half" idx="1"/>
          </p:nvPr>
        </p:nvSpPr>
        <p:spPr>
          <a:xfrm>
            <a:off x="838200" y="1825625"/>
            <a:ext cx="4887478" cy="4351338"/>
          </a:xfrm>
        </p:spPr>
        <p:txBody>
          <a:bodyPr/>
          <a:lstStyle/>
          <a:p>
            <a:pPr marL="0" indent="0">
              <a:buNone/>
            </a:pPr>
            <a:r>
              <a:rPr lang="en-GB" dirty="0"/>
              <a:t>For instance, the C code below can be transformed…</a:t>
            </a:r>
          </a:p>
        </p:txBody>
      </p:sp>
      <p:sp>
        <p:nvSpPr>
          <p:cNvPr id="8" name="Content Placeholder 7">
            <a:extLst>
              <a:ext uri="{FF2B5EF4-FFF2-40B4-BE49-F238E27FC236}">
                <a16:creationId xmlns:a16="http://schemas.microsoft.com/office/drawing/2014/main" id="{C7437BBC-8797-B9CD-ECD3-F2F387370756}"/>
              </a:ext>
            </a:extLst>
          </p:cNvPr>
          <p:cNvSpPr>
            <a:spLocks noGrp="1"/>
          </p:cNvSpPr>
          <p:nvPr>
            <p:ph sz="half" idx="2"/>
          </p:nvPr>
        </p:nvSpPr>
        <p:spPr>
          <a:xfrm>
            <a:off x="6650892" y="1825625"/>
            <a:ext cx="5136220" cy="4351338"/>
          </a:xfrm>
        </p:spPr>
        <p:txBody>
          <a:bodyPr/>
          <a:lstStyle/>
          <a:p>
            <a:pPr marL="0" indent="0">
              <a:buNone/>
            </a:pPr>
            <a:r>
              <a:rPr lang="en-GB" dirty="0"/>
              <a:t>…into its equivalent three-address code representation.</a:t>
            </a:r>
            <a:endParaRPr lang="en-SG" dirty="0"/>
          </a:p>
          <a:p>
            <a:pPr marL="0" indent="0">
              <a:buNone/>
            </a:pPr>
            <a:endParaRPr lang="en-SG" dirty="0"/>
          </a:p>
        </p:txBody>
      </p:sp>
      <p:pic>
        <p:nvPicPr>
          <p:cNvPr id="10" name="Picture 9">
            <a:extLst>
              <a:ext uri="{FF2B5EF4-FFF2-40B4-BE49-F238E27FC236}">
                <a16:creationId xmlns:a16="http://schemas.microsoft.com/office/drawing/2014/main" id="{07C6C646-DC67-4AB1-AFDA-B4DBE2C02DCE}"/>
              </a:ext>
            </a:extLst>
          </p:cNvPr>
          <p:cNvPicPr>
            <a:picLocks noChangeAspect="1"/>
          </p:cNvPicPr>
          <p:nvPr/>
        </p:nvPicPr>
        <p:blipFill>
          <a:blip r:embed="rId2"/>
          <a:stretch>
            <a:fillRect/>
          </a:stretch>
        </p:blipFill>
        <p:spPr>
          <a:xfrm>
            <a:off x="132900" y="3854107"/>
            <a:ext cx="6439799" cy="2457793"/>
          </a:xfrm>
          <a:prstGeom prst="rect">
            <a:avLst/>
          </a:prstGeom>
        </p:spPr>
      </p:pic>
      <p:pic>
        <p:nvPicPr>
          <p:cNvPr id="12" name="Picture 11">
            <a:extLst>
              <a:ext uri="{FF2B5EF4-FFF2-40B4-BE49-F238E27FC236}">
                <a16:creationId xmlns:a16="http://schemas.microsoft.com/office/drawing/2014/main" id="{AC403C7A-6971-2BDB-E0BB-7A61A07B0FD6}"/>
              </a:ext>
            </a:extLst>
          </p:cNvPr>
          <p:cNvPicPr>
            <a:picLocks noChangeAspect="1"/>
          </p:cNvPicPr>
          <p:nvPr/>
        </p:nvPicPr>
        <p:blipFill>
          <a:blip r:embed="rId3"/>
          <a:stretch>
            <a:fillRect/>
          </a:stretch>
        </p:blipFill>
        <p:spPr>
          <a:xfrm>
            <a:off x="6228986" y="3215843"/>
            <a:ext cx="5830114" cy="1276528"/>
          </a:xfrm>
          <a:prstGeom prst="rect">
            <a:avLst/>
          </a:prstGeom>
        </p:spPr>
      </p:pic>
    </p:spTree>
    <p:extLst>
      <p:ext uri="{BB962C8B-B14F-4D97-AF65-F5344CB8AC3E}">
        <p14:creationId xmlns:p14="http://schemas.microsoft.com/office/powerpoint/2010/main" val="1215328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CC8ACE-D08A-BD83-4761-0125398F5528}"/>
              </a:ext>
            </a:extLst>
          </p:cNvPr>
          <p:cNvSpPr>
            <a:spLocks noGrp="1"/>
          </p:cNvSpPr>
          <p:nvPr>
            <p:ph type="title"/>
          </p:nvPr>
        </p:nvSpPr>
        <p:spPr/>
        <p:txBody>
          <a:bodyPr/>
          <a:lstStyle/>
          <a:p>
            <a:r>
              <a:rPr lang="en-GB" dirty="0"/>
              <a:t>Virtual Machine code representation</a:t>
            </a:r>
            <a:endParaRPr lang="en-SG" dirty="0"/>
          </a:p>
        </p:txBody>
      </p:sp>
      <p:sp>
        <p:nvSpPr>
          <p:cNvPr id="6" name="Content Placeholder 5">
            <a:extLst>
              <a:ext uri="{FF2B5EF4-FFF2-40B4-BE49-F238E27FC236}">
                <a16:creationId xmlns:a16="http://schemas.microsoft.com/office/drawing/2014/main" id="{3AF909AF-E2DD-B225-14F2-A009EAC96834}"/>
              </a:ext>
            </a:extLst>
          </p:cNvPr>
          <p:cNvSpPr>
            <a:spLocks noGrp="1"/>
          </p:cNvSpPr>
          <p:nvPr>
            <p:ph idx="1"/>
          </p:nvPr>
        </p:nvSpPr>
        <p:spPr>
          <a:xfrm>
            <a:off x="838200" y="1825624"/>
            <a:ext cx="10515600" cy="5032375"/>
          </a:xfrm>
        </p:spPr>
        <p:txBody>
          <a:bodyPr/>
          <a:lstStyle/>
          <a:p>
            <a:pPr marL="0" indent="0">
              <a:buNone/>
            </a:pPr>
            <a:r>
              <a:rPr lang="en-GB" b="1" dirty="0"/>
              <a:t>Definition (</a:t>
            </a:r>
            <a:r>
              <a:rPr lang="en-GB" b="1" dirty="0">
                <a:solidFill>
                  <a:srgbClr val="00B050"/>
                </a:solidFill>
              </a:rPr>
              <a:t>Virtual Machine code </a:t>
            </a:r>
            <a:r>
              <a:rPr lang="en-GB" b="1" dirty="0"/>
              <a:t>representation):</a:t>
            </a:r>
          </a:p>
          <a:p>
            <a:pPr marL="0" indent="0">
              <a:buNone/>
            </a:pPr>
            <a:r>
              <a:rPr lang="en-GB" b="1" dirty="0">
                <a:solidFill>
                  <a:srgbClr val="00B050"/>
                </a:solidFill>
              </a:rPr>
              <a:t>Virtual Machine code </a:t>
            </a:r>
            <a:r>
              <a:rPr lang="en-GB" b="1" dirty="0"/>
              <a:t>(VM code) </a:t>
            </a:r>
            <a:r>
              <a:rPr lang="en-GB" dirty="0"/>
              <a:t>is an intermediate representation of code that is designed to be executed on a virtual machine rather than on the hardware directly.</a:t>
            </a:r>
          </a:p>
          <a:p>
            <a:pPr marL="0" indent="0">
              <a:buNone/>
            </a:pPr>
            <a:r>
              <a:rPr lang="en-GB" dirty="0"/>
              <a:t>It is typically used by compilers that target virtual machines (e.g. the Java Virtual Machine or the .NET Common Language Runtime).</a:t>
            </a:r>
          </a:p>
          <a:p>
            <a:pPr marL="0" indent="0">
              <a:buNone/>
            </a:pPr>
            <a:r>
              <a:rPr lang="en-GB" dirty="0"/>
              <a:t>It is a stack-based representation, where each operation is performed on values that are pushed onto and popped off of a stack. Each VM instruction typically consists of an opcode and zero or more operands.</a:t>
            </a:r>
          </a:p>
          <a:p>
            <a:endParaRPr lang="en-SG" dirty="0"/>
          </a:p>
        </p:txBody>
      </p:sp>
    </p:spTree>
    <p:extLst>
      <p:ext uri="{BB962C8B-B14F-4D97-AF65-F5344CB8AC3E}">
        <p14:creationId xmlns:p14="http://schemas.microsoft.com/office/powerpoint/2010/main" val="3544056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16A8-77FB-83A2-DD3F-F56410FBE591}"/>
              </a:ext>
            </a:extLst>
          </p:cNvPr>
          <p:cNvSpPr>
            <a:spLocks noGrp="1"/>
          </p:cNvSpPr>
          <p:nvPr>
            <p:ph type="title"/>
          </p:nvPr>
        </p:nvSpPr>
        <p:spPr/>
        <p:txBody>
          <a:bodyPr/>
          <a:lstStyle/>
          <a:p>
            <a:r>
              <a:rPr lang="en-GB" dirty="0"/>
              <a:t>Virtual Machine code representation</a:t>
            </a:r>
            <a:endParaRPr lang="en-SG" dirty="0"/>
          </a:p>
        </p:txBody>
      </p:sp>
      <p:sp>
        <p:nvSpPr>
          <p:cNvPr id="3" name="Content Placeholder 2">
            <a:extLst>
              <a:ext uri="{FF2B5EF4-FFF2-40B4-BE49-F238E27FC236}">
                <a16:creationId xmlns:a16="http://schemas.microsoft.com/office/drawing/2014/main" id="{900B7324-B540-3767-63C5-15C5025183F5}"/>
              </a:ext>
            </a:extLst>
          </p:cNvPr>
          <p:cNvSpPr>
            <a:spLocks noGrp="1"/>
          </p:cNvSpPr>
          <p:nvPr>
            <p:ph sz="half" idx="1"/>
          </p:nvPr>
        </p:nvSpPr>
        <p:spPr>
          <a:xfrm>
            <a:off x="838200" y="1825625"/>
            <a:ext cx="4887478" cy="4351338"/>
          </a:xfrm>
        </p:spPr>
        <p:txBody>
          <a:bodyPr/>
          <a:lstStyle/>
          <a:p>
            <a:pPr marL="0" indent="0">
              <a:buNone/>
            </a:pPr>
            <a:r>
              <a:rPr lang="en-GB" dirty="0"/>
              <a:t>For instance, the C code on the right can be transformed…</a:t>
            </a:r>
          </a:p>
          <a:p>
            <a:pPr marL="0" indent="0">
              <a:buNone/>
            </a:pPr>
            <a:endParaRPr lang="en-GB" dirty="0"/>
          </a:p>
          <a:p>
            <a:pPr marL="0" indent="0">
              <a:buNone/>
            </a:pPr>
            <a:r>
              <a:rPr lang="en-GB" dirty="0"/>
              <a:t>…into its equivalent VM code representation, below.</a:t>
            </a:r>
            <a:endParaRPr lang="en-SG" dirty="0"/>
          </a:p>
          <a:p>
            <a:pPr marL="0" indent="0">
              <a:buNone/>
            </a:pPr>
            <a:endParaRPr lang="en-SG" dirty="0"/>
          </a:p>
          <a:p>
            <a:pPr marL="0" indent="0">
              <a:buNone/>
            </a:pPr>
            <a:endParaRPr lang="en-GB" b="1" dirty="0"/>
          </a:p>
        </p:txBody>
      </p:sp>
      <p:pic>
        <p:nvPicPr>
          <p:cNvPr id="5" name="Picture 4">
            <a:extLst>
              <a:ext uri="{FF2B5EF4-FFF2-40B4-BE49-F238E27FC236}">
                <a16:creationId xmlns:a16="http://schemas.microsoft.com/office/drawing/2014/main" id="{E83B4131-D336-D3B1-66C2-F761917C4A2A}"/>
              </a:ext>
            </a:extLst>
          </p:cNvPr>
          <p:cNvPicPr>
            <a:picLocks noChangeAspect="1"/>
          </p:cNvPicPr>
          <p:nvPr/>
        </p:nvPicPr>
        <p:blipFill>
          <a:blip r:embed="rId2"/>
          <a:stretch>
            <a:fillRect/>
          </a:stretch>
        </p:blipFill>
        <p:spPr>
          <a:xfrm>
            <a:off x="78154" y="4628291"/>
            <a:ext cx="12192000" cy="1978033"/>
          </a:xfrm>
          <a:prstGeom prst="rect">
            <a:avLst/>
          </a:prstGeom>
        </p:spPr>
      </p:pic>
      <p:pic>
        <p:nvPicPr>
          <p:cNvPr id="9" name="Picture 8">
            <a:extLst>
              <a:ext uri="{FF2B5EF4-FFF2-40B4-BE49-F238E27FC236}">
                <a16:creationId xmlns:a16="http://schemas.microsoft.com/office/drawing/2014/main" id="{2EB294A0-EB6D-13E4-9D25-3E2491032776}"/>
              </a:ext>
            </a:extLst>
          </p:cNvPr>
          <p:cNvPicPr>
            <a:picLocks noChangeAspect="1"/>
          </p:cNvPicPr>
          <p:nvPr/>
        </p:nvPicPr>
        <p:blipFill>
          <a:blip r:embed="rId3"/>
          <a:stretch>
            <a:fillRect/>
          </a:stretch>
        </p:blipFill>
        <p:spPr>
          <a:xfrm>
            <a:off x="5806831" y="1906146"/>
            <a:ext cx="6228822" cy="2377272"/>
          </a:xfrm>
          <a:prstGeom prst="rect">
            <a:avLst/>
          </a:prstGeom>
        </p:spPr>
      </p:pic>
    </p:spTree>
    <p:extLst>
      <p:ext uri="{BB962C8B-B14F-4D97-AF65-F5344CB8AC3E}">
        <p14:creationId xmlns:p14="http://schemas.microsoft.com/office/powerpoint/2010/main" val="511100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E72EF-99E2-2CED-D710-D8FAFB49D99F}"/>
              </a:ext>
            </a:extLst>
          </p:cNvPr>
          <p:cNvSpPr>
            <a:spLocks noGrp="1"/>
          </p:cNvSpPr>
          <p:nvPr>
            <p:ph type="title"/>
          </p:nvPr>
        </p:nvSpPr>
        <p:spPr/>
        <p:txBody>
          <a:bodyPr/>
          <a:lstStyle/>
          <a:p>
            <a:r>
              <a:rPr lang="en-GB" dirty="0"/>
              <a:t>Abstract syntax trees code representation</a:t>
            </a:r>
            <a:endParaRPr lang="en-SG" dirty="0"/>
          </a:p>
        </p:txBody>
      </p:sp>
      <p:sp>
        <p:nvSpPr>
          <p:cNvPr id="5" name="Content Placeholder 4">
            <a:extLst>
              <a:ext uri="{FF2B5EF4-FFF2-40B4-BE49-F238E27FC236}">
                <a16:creationId xmlns:a16="http://schemas.microsoft.com/office/drawing/2014/main" id="{46B045AA-20DC-45C4-7A61-20E4E978C5B2}"/>
              </a:ext>
            </a:extLst>
          </p:cNvPr>
          <p:cNvSpPr>
            <a:spLocks noGrp="1"/>
          </p:cNvSpPr>
          <p:nvPr>
            <p:ph idx="1"/>
          </p:nvPr>
        </p:nvSpPr>
        <p:spPr/>
        <p:txBody>
          <a:bodyPr/>
          <a:lstStyle/>
          <a:p>
            <a:pPr marL="0" indent="0">
              <a:buNone/>
            </a:pPr>
            <a:r>
              <a:rPr lang="en-GB" b="1" dirty="0"/>
              <a:t>Definition</a:t>
            </a:r>
            <a:r>
              <a:rPr lang="en-GB" dirty="0"/>
              <a:t> </a:t>
            </a:r>
            <a:r>
              <a:rPr lang="en-GB" b="1" dirty="0"/>
              <a:t>(</a:t>
            </a:r>
            <a:r>
              <a:rPr lang="en-GB" b="1" dirty="0">
                <a:solidFill>
                  <a:srgbClr val="00B050"/>
                </a:solidFill>
              </a:rPr>
              <a:t>Abstract Syntax Tree </a:t>
            </a:r>
            <a:r>
              <a:rPr lang="en-GB" b="1" dirty="0"/>
              <a:t>representation):</a:t>
            </a:r>
          </a:p>
          <a:p>
            <a:pPr marL="0" indent="0">
              <a:buNone/>
            </a:pPr>
            <a:r>
              <a:rPr lang="en-GB" b="1" dirty="0"/>
              <a:t>The </a:t>
            </a:r>
            <a:r>
              <a:rPr lang="en-GB" b="1" dirty="0">
                <a:solidFill>
                  <a:srgbClr val="00B050"/>
                </a:solidFill>
              </a:rPr>
              <a:t>Abstract Syntax Tree </a:t>
            </a:r>
            <a:r>
              <a:rPr lang="en-GB" b="1" dirty="0"/>
              <a:t>(AST) representation </a:t>
            </a:r>
            <a:r>
              <a:rPr lang="en-GB" dirty="0"/>
              <a:t>is a tree representation of the syntactic structure of a program that is generated by a compiler during the front-end phase.</a:t>
            </a:r>
          </a:p>
          <a:p>
            <a:pPr marL="0" indent="0">
              <a:buNone/>
            </a:pPr>
            <a:r>
              <a:rPr lang="en-GB" dirty="0"/>
              <a:t>Each node in the tree then corresponds to a syntactic construct in the program, such as an operation, expression or statement.</a:t>
            </a:r>
          </a:p>
          <a:p>
            <a:pPr marL="0" indent="0">
              <a:buNone/>
            </a:pPr>
            <a:r>
              <a:rPr lang="en-GB" dirty="0"/>
              <a:t>While a lot more advanced, the tree structure makes it easy for compilers to analyse and manipulate the program syntax and perform optimizations.</a:t>
            </a:r>
            <a:endParaRPr lang="en-SG" dirty="0"/>
          </a:p>
        </p:txBody>
      </p:sp>
    </p:spTree>
    <p:extLst>
      <p:ext uri="{BB962C8B-B14F-4D97-AF65-F5344CB8AC3E}">
        <p14:creationId xmlns:p14="http://schemas.microsoft.com/office/powerpoint/2010/main" val="26151773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16A8-77FB-83A2-DD3F-F56410FBE591}"/>
              </a:ext>
            </a:extLst>
          </p:cNvPr>
          <p:cNvSpPr>
            <a:spLocks noGrp="1"/>
          </p:cNvSpPr>
          <p:nvPr>
            <p:ph type="title"/>
          </p:nvPr>
        </p:nvSpPr>
        <p:spPr/>
        <p:txBody>
          <a:bodyPr/>
          <a:lstStyle/>
          <a:p>
            <a:r>
              <a:rPr lang="en-GB" dirty="0"/>
              <a:t>Abstract syntax trees code representation</a:t>
            </a:r>
            <a:endParaRPr lang="en-SG" dirty="0"/>
          </a:p>
        </p:txBody>
      </p:sp>
      <p:sp>
        <p:nvSpPr>
          <p:cNvPr id="3" name="Content Placeholder 2">
            <a:extLst>
              <a:ext uri="{FF2B5EF4-FFF2-40B4-BE49-F238E27FC236}">
                <a16:creationId xmlns:a16="http://schemas.microsoft.com/office/drawing/2014/main" id="{900B7324-B540-3767-63C5-15C5025183F5}"/>
              </a:ext>
            </a:extLst>
          </p:cNvPr>
          <p:cNvSpPr>
            <a:spLocks noGrp="1"/>
          </p:cNvSpPr>
          <p:nvPr>
            <p:ph idx="1"/>
          </p:nvPr>
        </p:nvSpPr>
        <p:spPr/>
        <p:txBody>
          <a:bodyPr/>
          <a:lstStyle/>
          <a:p>
            <a:pPr marL="0" indent="0">
              <a:buNone/>
            </a:pPr>
            <a:r>
              <a:rPr lang="en-GB" dirty="0"/>
              <a:t>For instance, the C code below can be transformed…</a:t>
            </a:r>
          </a:p>
        </p:txBody>
      </p:sp>
      <p:pic>
        <p:nvPicPr>
          <p:cNvPr id="10" name="Picture 9">
            <a:extLst>
              <a:ext uri="{FF2B5EF4-FFF2-40B4-BE49-F238E27FC236}">
                <a16:creationId xmlns:a16="http://schemas.microsoft.com/office/drawing/2014/main" id="{07C6C646-DC67-4AB1-AFDA-B4DBE2C02DCE}"/>
              </a:ext>
            </a:extLst>
          </p:cNvPr>
          <p:cNvPicPr>
            <a:picLocks noChangeAspect="1"/>
          </p:cNvPicPr>
          <p:nvPr/>
        </p:nvPicPr>
        <p:blipFill>
          <a:blip r:embed="rId2"/>
          <a:stretch>
            <a:fillRect/>
          </a:stretch>
        </p:blipFill>
        <p:spPr>
          <a:xfrm>
            <a:off x="2876100" y="3079666"/>
            <a:ext cx="6439799" cy="2457793"/>
          </a:xfrm>
          <a:prstGeom prst="rect">
            <a:avLst/>
          </a:prstGeom>
        </p:spPr>
      </p:pic>
    </p:spTree>
    <p:extLst>
      <p:ext uri="{BB962C8B-B14F-4D97-AF65-F5344CB8AC3E}">
        <p14:creationId xmlns:p14="http://schemas.microsoft.com/office/powerpoint/2010/main" val="990763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16A8-77FB-83A2-DD3F-F56410FBE591}"/>
              </a:ext>
            </a:extLst>
          </p:cNvPr>
          <p:cNvSpPr>
            <a:spLocks noGrp="1"/>
          </p:cNvSpPr>
          <p:nvPr>
            <p:ph type="title"/>
          </p:nvPr>
        </p:nvSpPr>
        <p:spPr/>
        <p:txBody>
          <a:bodyPr/>
          <a:lstStyle/>
          <a:p>
            <a:r>
              <a:rPr lang="en-GB" dirty="0"/>
              <a:t>Abstract syntax trees code representation</a:t>
            </a:r>
            <a:endParaRPr lang="en-SG" dirty="0"/>
          </a:p>
        </p:txBody>
      </p:sp>
      <p:sp>
        <p:nvSpPr>
          <p:cNvPr id="3" name="Content Placeholder 2">
            <a:extLst>
              <a:ext uri="{FF2B5EF4-FFF2-40B4-BE49-F238E27FC236}">
                <a16:creationId xmlns:a16="http://schemas.microsoft.com/office/drawing/2014/main" id="{900B7324-B540-3767-63C5-15C5025183F5}"/>
              </a:ext>
            </a:extLst>
          </p:cNvPr>
          <p:cNvSpPr>
            <a:spLocks noGrp="1"/>
          </p:cNvSpPr>
          <p:nvPr>
            <p:ph idx="1"/>
          </p:nvPr>
        </p:nvSpPr>
        <p:spPr/>
        <p:txBody>
          <a:bodyPr/>
          <a:lstStyle/>
          <a:p>
            <a:pPr marL="0" indent="0">
              <a:buNone/>
            </a:pPr>
            <a:r>
              <a:rPr lang="en-GB" dirty="0"/>
              <a:t>For instance, the C code below can be transformed…</a:t>
            </a:r>
          </a:p>
          <a:p>
            <a:pPr marL="0" indent="0">
              <a:buNone/>
            </a:pPr>
            <a:r>
              <a:rPr lang="en-GB" dirty="0"/>
              <a:t>…into its equivalent abstract syntax tree code representation.</a:t>
            </a:r>
            <a:endParaRPr lang="en-SG" dirty="0"/>
          </a:p>
          <a:p>
            <a:pPr marL="0" indent="0">
              <a:buNone/>
            </a:pPr>
            <a:endParaRPr lang="en-GB" dirty="0"/>
          </a:p>
        </p:txBody>
      </p:sp>
      <p:pic>
        <p:nvPicPr>
          <p:cNvPr id="5" name="Picture 4">
            <a:extLst>
              <a:ext uri="{FF2B5EF4-FFF2-40B4-BE49-F238E27FC236}">
                <a16:creationId xmlns:a16="http://schemas.microsoft.com/office/drawing/2014/main" id="{02D4CFAD-039D-A8F3-4281-83812C4D64D5}"/>
              </a:ext>
            </a:extLst>
          </p:cNvPr>
          <p:cNvPicPr>
            <a:picLocks noChangeAspect="1"/>
          </p:cNvPicPr>
          <p:nvPr/>
        </p:nvPicPr>
        <p:blipFill>
          <a:blip r:embed="rId2"/>
          <a:stretch>
            <a:fillRect/>
          </a:stretch>
        </p:blipFill>
        <p:spPr>
          <a:xfrm>
            <a:off x="2071126" y="2914100"/>
            <a:ext cx="8049748" cy="3943900"/>
          </a:xfrm>
          <a:prstGeom prst="rect">
            <a:avLst/>
          </a:prstGeom>
        </p:spPr>
      </p:pic>
    </p:spTree>
    <p:extLst>
      <p:ext uri="{BB962C8B-B14F-4D97-AF65-F5344CB8AC3E}">
        <p14:creationId xmlns:p14="http://schemas.microsoft.com/office/powerpoint/2010/main" val="792071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58263-76FD-09AD-787F-66B813B151DA}"/>
              </a:ext>
            </a:extLst>
          </p:cNvPr>
          <p:cNvSpPr>
            <a:spLocks noGrp="1"/>
          </p:cNvSpPr>
          <p:nvPr>
            <p:ph type="title"/>
          </p:nvPr>
        </p:nvSpPr>
        <p:spPr/>
        <p:txBody>
          <a:bodyPr/>
          <a:lstStyle/>
          <a:p>
            <a:r>
              <a:rPr lang="en-GB" dirty="0"/>
              <a:t>Intermediate code representations</a:t>
            </a:r>
            <a:endParaRPr lang="en-SG" dirty="0"/>
          </a:p>
        </p:txBody>
      </p:sp>
      <p:sp>
        <p:nvSpPr>
          <p:cNvPr id="3" name="Content Placeholder 2">
            <a:extLst>
              <a:ext uri="{FF2B5EF4-FFF2-40B4-BE49-F238E27FC236}">
                <a16:creationId xmlns:a16="http://schemas.microsoft.com/office/drawing/2014/main" id="{81F056F9-505F-A234-C068-2D577DD6D4E5}"/>
              </a:ext>
            </a:extLst>
          </p:cNvPr>
          <p:cNvSpPr>
            <a:spLocks noGrp="1"/>
          </p:cNvSpPr>
          <p:nvPr>
            <p:ph idx="1"/>
          </p:nvPr>
        </p:nvSpPr>
        <p:spPr>
          <a:xfrm>
            <a:off x="838200" y="1825624"/>
            <a:ext cx="10515600" cy="5032375"/>
          </a:xfrm>
        </p:spPr>
        <p:txBody>
          <a:bodyPr>
            <a:normAutofit/>
          </a:bodyPr>
          <a:lstStyle/>
          <a:p>
            <a:pPr marL="0" indent="0">
              <a:buNone/>
            </a:pPr>
            <a:r>
              <a:rPr lang="en-GB" b="1" dirty="0">
                <a:solidFill>
                  <a:schemeClr val="tx1">
                    <a:lumMod val="50000"/>
                    <a:lumOff val="50000"/>
                  </a:schemeClr>
                </a:solidFill>
              </a:rPr>
              <a:t>Definition (intermediate code representations):</a:t>
            </a:r>
          </a:p>
          <a:p>
            <a:pPr marL="0" indent="0">
              <a:buNone/>
            </a:pPr>
            <a:r>
              <a:rPr lang="en-GB" dirty="0">
                <a:solidFill>
                  <a:schemeClr val="tx1">
                    <a:lumMod val="50000"/>
                    <a:lumOff val="50000"/>
                  </a:schemeClr>
                </a:solidFill>
              </a:rPr>
              <a:t>The intermediate code generated during this phase is often represented in a language that is easier to manipulate than the original source code.</a:t>
            </a:r>
          </a:p>
          <a:p>
            <a:pPr marL="0" indent="0">
              <a:buNone/>
            </a:pPr>
            <a:r>
              <a:rPr lang="en-GB" dirty="0">
                <a:solidFill>
                  <a:schemeClr val="tx1">
                    <a:lumMod val="50000"/>
                    <a:lumOff val="50000"/>
                  </a:schemeClr>
                </a:solidFill>
              </a:rPr>
              <a:t>Some examples of intermediate code representation languages that we will investigate in Week 11, are:</a:t>
            </a:r>
          </a:p>
          <a:p>
            <a:r>
              <a:rPr lang="en-GB" b="1" dirty="0">
                <a:solidFill>
                  <a:schemeClr val="tx1">
                    <a:lumMod val="50000"/>
                    <a:lumOff val="50000"/>
                  </a:schemeClr>
                </a:solidFill>
              </a:rPr>
              <a:t>Three-address code</a:t>
            </a:r>
            <a:r>
              <a:rPr lang="en-GB" dirty="0">
                <a:solidFill>
                  <a:schemeClr val="tx1">
                    <a:lumMod val="50000"/>
                    <a:lumOff val="50000"/>
                  </a:schemeClr>
                </a:solidFill>
              </a:rPr>
              <a:t>,</a:t>
            </a:r>
          </a:p>
          <a:p>
            <a:r>
              <a:rPr lang="en-GB" b="1" dirty="0">
                <a:solidFill>
                  <a:schemeClr val="tx1">
                    <a:lumMod val="50000"/>
                    <a:lumOff val="50000"/>
                  </a:schemeClr>
                </a:solidFill>
              </a:rPr>
              <a:t>Virtual machine code</a:t>
            </a:r>
            <a:r>
              <a:rPr lang="en-GB" dirty="0">
                <a:solidFill>
                  <a:schemeClr val="tx1">
                    <a:lumMod val="50000"/>
                    <a:lumOff val="50000"/>
                  </a:schemeClr>
                </a:solidFill>
              </a:rPr>
              <a:t>,</a:t>
            </a:r>
          </a:p>
          <a:p>
            <a:r>
              <a:rPr lang="en-GB" dirty="0">
                <a:solidFill>
                  <a:schemeClr val="tx1">
                    <a:lumMod val="50000"/>
                    <a:lumOff val="50000"/>
                  </a:schemeClr>
                </a:solidFill>
              </a:rPr>
              <a:t>and </a:t>
            </a:r>
            <a:r>
              <a:rPr lang="en-GB" b="1" dirty="0">
                <a:solidFill>
                  <a:schemeClr val="tx1">
                    <a:lumMod val="50000"/>
                    <a:lumOff val="50000"/>
                  </a:schemeClr>
                </a:solidFill>
              </a:rPr>
              <a:t>Abstract syntax trees</a:t>
            </a:r>
            <a:r>
              <a:rPr lang="en-GB" dirty="0">
                <a:solidFill>
                  <a:schemeClr val="tx1">
                    <a:lumMod val="50000"/>
                    <a:lumOff val="50000"/>
                  </a:schemeClr>
                </a:solidFill>
              </a:rPr>
              <a:t>.</a:t>
            </a:r>
          </a:p>
          <a:p>
            <a:pPr marL="0" indent="0">
              <a:buNone/>
            </a:pPr>
            <a:r>
              <a:rPr lang="en-GB" i="1" dirty="0"/>
              <a:t>(More on this during Week 11).</a:t>
            </a:r>
          </a:p>
        </p:txBody>
      </p:sp>
    </p:spTree>
    <p:extLst>
      <p:ext uri="{BB962C8B-B14F-4D97-AF65-F5344CB8AC3E}">
        <p14:creationId xmlns:p14="http://schemas.microsoft.com/office/powerpoint/2010/main" val="3762706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18D872-7EAD-92D5-BFAD-15DDF554F37D}"/>
              </a:ext>
            </a:extLst>
          </p:cNvPr>
          <p:cNvSpPr>
            <a:spLocks noGrp="1"/>
          </p:cNvSpPr>
          <p:nvPr>
            <p:ph type="title"/>
          </p:nvPr>
        </p:nvSpPr>
        <p:spPr/>
        <p:txBody>
          <a:bodyPr/>
          <a:lstStyle/>
          <a:p>
            <a:r>
              <a:rPr lang="en-GB" dirty="0"/>
              <a:t>Data-flow analysis</a:t>
            </a:r>
            <a:endParaRPr lang="en-SG" dirty="0"/>
          </a:p>
        </p:txBody>
      </p:sp>
      <p:sp>
        <p:nvSpPr>
          <p:cNvPr id="6" name="Content Placeholder 5">
            <a:extLst>
              <a:ext uri="{FF2B5EF4-FFF2-40B4-BE49-F238E27FC236}">
                <a16:creationId xmlns:a16="http://schemas.microsoft.com/office/drawing/2014/main" id="{73AE6CBB-40B9-5E99-2250-21041EBB5EC8}"/>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Data-flow</a:t>
            </a:r>
            <a:r>
              <a:rPr lang="en-GB" b="1" dirty="0"/>
              <a:t> </a:t>
            </a:r>
            <a:r>
              <a:rPr lang="en-GB" b="1" dirty="0">
                <a:solidFill>
                  <a:srgbClr val="00B050"/>
                </a:solidFill>
              </a:rPr>
              <a:t>analysis</a:t>
            </a:r>
            <a:r>
              <a:rPr lang="en-GB" b="1" dirty="0"/>
              <a:t>):</a:t>
            </a:r>
          </a:p>
          <a:p>
            <a:pPr marL="0" indent="0">
              <a:buNone/>
            </a:pPr>
            <a:r>
              <a:rPr lang="en-GB" b="1" dirty="0">
                <a:solidFill>
                  <a:srgbClr val="00B050"/>
                </a:solidFill>
              </a:rPr>
              <a:t>Data-flow analysis </a:t>
            </a:r>
            <a:r>
              <a:rPr lang="en-GB" dirty="0"/>
              <a:t>is another task performed during the middle-end stage, which analyses the flow of data in the program and identifies opportunities for optimization.</a:t>
            </a:r>
          </a:p>
          <a:p>
            <a:pPr marL="0" indent="0">
              <a:buNone/>
            </a:pPr>
            <a:r>
              <a:rPr lang="en-GB" dirty="0"/>
              <a:t>In data-flow analysis, the program is modelled as a set of variables and operations that manipulate each variable. Each variable has a defined value at each point in the program, and the analysis tracks how the value of each variable changes as the program executes.</a:t>
            </a:r>
          </a:p>
          <a:p>
            <a:pPr marL="0" indent="0">
              <a:buNone/>
            </a:pPr>
            <a:r>
              <a:rPr lang="en-GB" dirty="0"/>
              <a:t>Typically, it tracks how variables are defined and used throughout the program and performs optimizations such as dead code elimination (again!) and constant propagation (also!).</a:t>
            </a:r>
          </a:p>
          <a:p>
            <a:pPr marL="0" indent="0">
              <a:buNone/>
            </a:pPr>
            <a:endParaRPr lang="en-GB" dirty="0"/>
          </a:p>
        </p:txBody>
      </p:sp>
    </p:spTree>
    <p:extLst>
      <p:ext uri="{BB962C8B-B14F-4D97-AF65-F5344CB8AC3E}">
        <p14:creationId xmlns:p14="http://schemas.microsoft.com/office/powerpoint/2010/main" val="1681210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BCE0-A549-1A7B-6F4B-B0C1C98DE2A1}"/>
              </a:ext>
            </a:extLst>
          </p:cNvPr>
          <p:cNvSpPr>
            <a:spLocks noGrp="1"/>
          </p:cNvSpPr>
          <p:nvPr>
            <p:ph type="title"/>
          </p:nvPr>
        </p:nvSpPr>
        <p:spPr/>
        <p:txBody>
          <a:bodyPr/>
          <a:lstStyle/>
          <a:p>
            <a:r>
              <a:rPr lang="en-GB" dirty="0"/>
              <a:t>The architecture of a compiler</a:t>
            </a:r>
            <a:endParaRPr lang="en-SG" dirty="0"/>
          </a:p>
        </p:txBody>
      </p:sp>
      <p:sp>
        <p:nvSpPr>
          <p:cNvPr id="3" name="Content Placeholder 2">
            <a:extLst>
              <a:ext uri="{FF2B5EF4-FFF2-40B4-BE49-F238E27FC236}">
                <a16:creationId xmlns:a16="http://schemas.microsoft.com/office/drawing/2014/main" id="{047FD354-275A-C734-E17F-FED0638E05F9}"/>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(the three parts of a typical compiler architecture):</a:t>
            </a:r>
          </a:p>
          <a:p>
            <a:pPr marL="0" indent="0">
              <a:buNone/>
            </a:pPr>
            <a:r>
              <a:rPr lang="en-GB" dirty="0"/>
              <a:t>A typical compiler architecture consists of three main components: the </a:t>
            </a:r>
            <a:r>
              <a:rPr lang="en-GB" b="1" dirty="0"/>
              <a:t>front-end</a:t>
            </a:r>
            <a:r>
              <a:rPr lang="en-GB" dirty="0"/>
              <a:t>, </a:t>
            </a:r>
            <a:r>
              <a:rPr lang="en-GB" b="1" dirty="0"/>
              <a:t>middle-end</a:t>
            </a:r>
            <a:r>
              <a:rPr lang="en-GB" dirty="0"/>
              <a:t>, and </a:t>
            </a:r>
            <a:r>
              <a:rPr lang="en-GB" b="1" dirty="0"/>
              <a:t>back-end</a:t>
            </a:r>
            <a:r>
              <a:rPr lang="en-GB" dirty="0"/>
              <a:t>.</a:t>
            </a:r>
          </a:p>
          <a:p>
            <a:pPr marL="0" indent="0">
              <a:buNone/>
            </a:pPr>
            <a:r>
              <a:rPr lang="en-GB" dirty="0"/>
              <a:t>Each component is responsible for a specific set of tasks and works together to generate the final executable code.</a:t>
            </a:r>
            <a:endParaRPr lang="en-SG" dirty="0"/>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55CD7F81-A6B6-798E-DD89-DC8670C0D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19" y="1547446"/>
            <a:ext cx="5154106" cy="5310554"/>
          </a:xfrm>
          <a:prstGeom prst="rect">
            <a:avLst/>
          </a:prstGeom>
        </p:spPr>
      </p:pic>
    </p:spTree>
    <p:extLst>
      <p:ext uri="{BB962C8B-B14F-4D97-AF65-F5344CB8AC3E}">
        <p14:creationId xmlns:p14="http://schemas.microsoft.com/office/powerpoint/2010/main" val="16281304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31B9-058D-B17A-44BC-9FFD55EC1621}"/>
              </a:ext>
            </a:extLst>
          </p:cNvPr>
          <p:cNvSpPr>
            <a:spLocks noGrp="1"/>
          </p:cNvSpPr>
          <p:nvPr>
            <p:ph type="title"/>
          </p:nvPr>
        </p:nvSpPr>
        <p:spPr/>
        <p:txBody>
          <a:bodyPr/>
          <a:lstStyle/>
          <a:p>
            <a:r>
              <a:rPr lang="en-GB" dirty="0"/>
              <a:t>Data-flow analysis</a:t>
            </a:r>
            <a:endParaRPr lang="en-SG" dirty="0"/>
          </a:p>
        </p:txBody>
      </p:sp>
      <p:sp>
        <p:nvSpPr>
          <p:cNvPr id="4" name="Content Placeholder 3">
            <a:extLst>
              <a:ext uri="{FF2B5EF4-FFF2-40B4-BE49-F238E27FC236}">
                <a16:creationId xmlns:a16="http://schemas.microsoft.com/office/drawing/2014/main" id="{11234781-1C2B-034E-C258-51A5764B632A}"/>
              </a:ext>
            </a:extLst>
          </p:cNvPr>
          <p:cNvSpPr>
            <a:spLocks noGrp="1"/>
          </p:cNvSpPr>
          <p:nvPr>
            <p:ph sz="half" idx="1"/>
          </p:nvPr>
        </p:nvSpPr>
        <p:spPr/>
        <p:txBody>
          <a:bodyPr/>
          <a:lstStyle/>
          <a:p>
            <a:pPr marL="0" indent="0">
              <a:buNone/>
            </a:pPr>
            <a:r>
              <a:rPr lang="en-GB" dirty="0"/>
              <a:t>For this code, in C…</a:t>
            </a:r>
            <a:endParaRPr lang="en-SG" dirty="0"/>
          </a:p>
        </p:txBody>
      </p:sp>
      <p:sp>
        <p:nvSpPr>
          <p:cNvPr id="5" name="Content Placeholder 4">
            <a:extLst>
              <a:ext uri="{FF2B5EF4-FFF2-40B4-BE49-F238E27FC236}">
                <a16:creationId xmlns:a16="http://schemas.microsoft.com/office/drawing/2014/main" id="{2F1D1772-EB2E-1A97-6259-92677B606962}"/>
              </a:ext>
            </a:extLst>
          </p:cNvPr>
          <p:cNvSpPr>
            <a:spLocks noGrp="1"/>
          </p:cNvSpPr>
          <p:nvPr>
            <p:ph sz="half" idx="2"/>
          </p:nvPr>
        </p:nvSpPr>
        <p:spPr>
          <a:xfrm>
            <a:off x="6172200" y="365125"/>
            <a:ext cx="5181600" cy="5811838"/>
          </a:xfrm>
        </p:spPr>
        <p:txBody>
          <a:bodyPr/>
          <a:lstStyle/>
          <a:p>
            <a:pPr marL="0" indent="0">
              <a:buNone/>
            </a:pPr>
            <a:r>
              <a:rPr lang="en-GB" dirty="0"/>
              <a:t>…the Data-flow analysis gives</a:t>
            </a:r>
            <a:endParaRPr lang="en-SG" dirty="0"/>
          </a:p>
        </p:txBody>
      </p:sp>
      <p:pic>
        <p:nvPicPr>
          <p:cNvPr id="7" name="Picture 6">
            <a:extLst>
              <a:ext uri="{FF2B5EF4-FFF2-40B4-BE49-F238E27FC236}">
                <a16:creationId xmlns:a16="http://schemas.microsoft.com/office/drawing/2014/main" id="{54DA27F1-32E0-4E29-4752-E8135BF4079B}"/>
              </a:ext>
            </a:extLst>
          </p:cNvPr>
          <p:cNvPicPr>
            <a:picLocks noChangeAspect="1"/>
          </p:cNvPicPr>
          <p:nvPr/>
        </p:nvPicPr>
        <p:blipFill>
          <a:blip r:embed="rId2"/>
          <a:stretch>
            <a:fillRect/>
          </a:stretch>
        </p:blipFill>
        <p:spPr>
          <a:xfrm>
            <a:off x="410548" y="2575249"/>
            <a:ext cx="5361744" cy="4049486"/>
          </a:xfrm>
          <a:prstGeom prst="rect">
            <a:avLst/>
          </a:prstGeom>
        </p:spPr>
      </p:pic>
      <p:pic>
        <p:nvPicPr>
          <p:cNvPr id="9" name="Picture 8">
            <a:extLst>
              <a:ext uri="{FF2B5EF4-FFF2-40B4-BE49-F238E27FC236}">
                <a16:creationId xmlns:a16="http://schemas.microsoft.com/office/drawing/2014/main" id="{DB92CD6E-5570-5301-BFC3-1D8C12293243}"/>
              </a:ext>
            </a:extLst>
          </p:cNvPr>
          <p:cNvPicPr>
            <a:picLocks noChangeAspect="1"/>
          </p:cNvPicPr>
          <p:nvPr/>
        </p:nvPicPr>
        <p:blipFill>
          <a:blip r:embed="rId3"/>
          <a:stretch>
            <a:fillRect/>
          </a:stretch>
        </p:blipFill>
        <p:spPr>
          <a:xfrm>
            <a:off x="6590608" y="1054358"/>
            <a:ext cx="5192063" cy="5650668"/>
          </a:xfrm>
          <a:prstGeom prst="rect">
            <a:avLst/>
          </a:prstGeom>
        </p:spPr>
      </p:pic>
    </p:spTree>
    <p:extLst>
      <p:ext uri="{BB962C8B-B14F-4D97-AF65-F5344CB8AC3E}">
        <p14:creationId xmlns:p14="http://schemas.microsoft.com/office/powerpoint/2010/main" val="42321931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F33C4-9C43-ED8D-C585-A869AA5667E7}"/>
              </a:ext>
            </a:extLst>
          </p:cNvPr>
          <p:cNvSpPr>
            <a:spLocks noGrp="1"/>
          </p:cNvSpPr>
          <p:nvPr>
            <p:ph type="title"/>
          </p:nvPr>
        </p:nvSpPr>
        <p:spPr/>
        <p:txBody>
          <a:bodyPr/>
          <a:lstStyle/>
          <a:p>
            <a:r>
              <a:rPr lang="en-GB" dirty="0"/>
              <a:t>Data-flow analysis</a:t>
            </a:r>
            <a:endParaRPr lang="en-SG" dirty="0"/>
          </a:p>
        </p:txBody>
      </p:sp>
      <p:sp>
        <p:nvSpPr>
          <p:cNvPr id="3" name="Content Placeholder 2">
            <a:extLst>
              <a:ext uri="{FF2B5EF4-FFF2-40B4-BE49-F238E27FC236}">
                <a16:creationId xmlns:a16="http://schemas.microsoft.com/office/drawing/2014/main" id="{0F854D1C-F6D0-EA6C-4D2B-723965AAB0BF}"/>
              </a:ext>
            </a:extLst>
          </p:cNvPr>
          <p:cNvSpPr>
            <a:spLocks noGrp="1"/>
          </p:cNvSpPr>
          <p:nvPr>
            <p:ph sz="half" idx="1"/>
          </p:nvPr>
        </p:nvSpPr>
        <p:spPr>
          <a:xfrm>
            <a:off x="838200" y="1825624"/>
            <a:ext cx="5609492" cy="5032375"/>
          </a:xfrm>
        </p:spPr>
        <p:txBody>
          <a:bodyPr>
            <a:normAutofit/>
          </a:bodyPr>
          <a:lstStyle/>
          <a:p>
            <a:r>
              <a:rPr lang="en-GB" dirty="0"/>
              <a:t>In this data-flow analysis, the program is divided into basic blocks, each representing a sequence of instructions with no branches or jumps (apart for jumping to other blocks).</a:t>
            </a:r>
          </a:p>
          <a:p>
            <a:r>
              <a:rPr lang="en-GB" dirty="0"/>
              <a:t>Using this data-flow analysis, the compiler can perform optimizations such as constant propagation and dead code elimination.</a:t>
            </a:r>
          </a:p>
        </p:txBody>
      </p:sp>
      <p:pic>
        <p:nvPicPr>
          <p:cNvPr id="5" name="Picture 4">
            <a:extLst>
              <a:ext uri="{FF2B5EF4-FFF2-40B4-BE49-F238E27FC236}">
                <a16:creationId xmlns:a16="http://schemas.microsoft.com/office/drawing/2014/main" id="{1F72E88F-81C8-530A-4724-4BCD4C7F7CC3}"/>
              </a:ext>
            </a:extLst>
          </p:cNvPr>
          <p:cNvPicPr>
            <a:picLocks noChangeAspect="1"/>
          </p:cNvPicPr>
          <p:nvPr/>
        </p:nvPicPr>
        <p:blipFill>
          <a:blip r:embed="rId2"/>
          <a:stretch>
            <a:fillRect/>
          </a:stretch>
        </p:blipFill>
        <p:spPr>
          <a:xfrm>
            <a:off x="6590608" y="1054358"/>
            <a:ext cx="5192063" cy="5650668"/>
          </a:xfrm>
          <a:prstGeom prst="rect">
            <a:avLst/>
          </a:prstGeom>
        </p:spPr>
      </p:pic>
    </p:spTree>
    <p:extLst>
      <p:ext uri="{BB962C8B-B14F-4D97-AF65-F5344CB8AC3E}">
        <p14:creationId xmlns:p14="http://schemas.microsoft.com/office/powerpoint/2010/main" val="1511321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F33C4-9C43-ED8D-C585-A869AA5667E7}"/>
              </a:ext>
            </a:extLst>
          </p:cNvPr>
          <p:cNvSpPr>
            <a:spLocks noGrp="1"/>
          </p:cNvSpPr>
          <p:nvPr>
            <p:ph type="title"/>
          </p:nvPr>
        </p:nvSpPr>
        <p:spPr/>
        <p:txBody>
          <a:bodyPr/>
          <a:lstStyle/>
          <a:p>
            <a:r>
              <a:rPr lang="en-GB" dirty="0"/>
              <a:t>Data-flow analysis</a:t>
            </a:r>
            <a:endParaRPr lang="en-SG" dirty="0"/>
          </a:p>
        </p:txBody>
      </p:sp>
      <p:sp>
        <p:nvSpPr>
          <p:cNvPr id="3" name="Content Placeholder 2">
            <a:extLst>
              <a:ext uri="{FF2B5EF4-FFF2-40B4-BE49-F238E27FC236}">
                <a16:creationId xmlns:a16="http://schemas.microsoft.com/office/drawing/2014/main" id="{0F854D1C-F6D0-EA6C-4D2B-723965AAB0BF}"/>
              </a:ext>
            </a:extLst>
          </p:cNvPr>
          <p:cNvSpPr>
            <a:spLocks noGrp="1"/>
          </p:cNvSpPr>
          <p:nvPr>
            <p:ph sz="half" idx="1"/>
          </p:nvPr>
        </p:nvSpPr>
        <p:spPr>
          <a:xfrm>
            <a:off x="838200" y="1825624"/>
            <a:ext cx="5437554" cy="5032375"/>
          </a:xfrm>
        </p:spPr>
        <p:txBody>
          <a:bodyPr>
            <a:normAutofit fontScale="92500" lnSpcReduction="10000"/>
          </a:bodyPr>
          <a:lstStyle/>
          <a:p>
            <a:pPr marL="0" indent="0">
              <a:buNone/>
            </a:pPr>
            <a:r>
              <a:rPr lang="en-GB" dirty="0"/>
              <a:t>For instance…</a:t>
            </a:r>
          </a:p>
          <a:p>
            <a:pPr marL="514350" indent="-514350">
              <a:buFont typeface="+mj-lt"/>
              <a:buAutoNum type="arabicPeriod"/>
            </a:pPr>
            <a:r>
              <a:rPr lang="en-GB" dirty="0"/>
              <a:t>Since the value of </a:t>
            </a:r>
            <a:r>
              <a:rPr lang="en-GB" i="1" dirty="0"/>
              <a:t>x</a:t>
            </a:r>
            <a:r>
              <a:rPr lang="en-GB" dirty="0"/>
              <a:t> is never modified, the compiler can replace all occurrences of </a:t>
            </a:r>
            <a:r>
              <a:rPr lang="en-GB" i="1" dirty="0"/>
              <a:t>x</a:t>
            </a:r>
            <a:r>
              <a:rPr lang="en-GB" dirty="0"/>
              <a:t> with the constant value 10. Same for </a:t>
            </a:r>
            <a:r>
              <a:rPr lang="en-GB" i="1" dirty="0"/>
              <a:t>y</a:t>
            </a:r>
            <a:r>
              <a:rPr lang="en-GB" dirty="0"/>
              <a:t>.</a:t>
            </a:r>
          </a:p>
          <a:p>
            <a:pPr marL="514350" indent="-514350">
              <a:buFont typeface="+mj-lt"/>
              <a:buAutoNum type="arabicPeriod"/>
            </a:pPr>
            <a:r>
              <a:rPr lang="en-GB" dirty="0"/>
              <a:t>Both values of </a:t>
            </a:r>
            <a:r>
              <a:rPr lang="en-GB" i="1" dirty="0"/>
              <a:t>x </a:t>
            </a:r>
            <a:r>
              <a:rPr lang="en-GB" dirty="0"/>
              <a:t>and </a:t>
            </a:r>
            <a:r>
              <a:rPr lang="en-GB" i="1" dirty="0"/>
              <a:t>y</a:t>
            </a:r>
            <a:r>
              <a:rPr lang="en-GB" dirty="0"/>
              <a:t> being constants, the compiler can perform the comparison </a:t>
            </a:r>
            <a:r>
              <a:rPr lang="en-GB" i="1" dirty="0"/>
              <a:t>x &gt; y</a:t>
            </a:r>
            <a:r>
              <a:rPr lang="en-GB" dirty="0"/>
              <a:t> and computation of </a:t>
            </a:r>
            <a:r>
              <a:rPr lang="en-GB" i="1" dirty="0"/>
              <a:t>z</a:t>
            </a:r>
            <a:r>
              <a:rPr lang="en-GB" dirty="0"/>
              <a:t> at compilation time.</a:t>
            </a:r>
          </a:p>
          <a:p>
            <a:pPr marL="514350" indent="-514350">
              <a:buFont typeface="+mj-lt"/>
              <a:buAutoNum type="arabicPeriod"/>
            </a:pPr>
            <a:r>
              <a:rPr lang="en-GB" dirty="0"/>
              <a:t>This eventually eliminates the need for the </a:t>
            </a:r>
            <a:r>
              <a:rPr lang="en-GB" i="1" dirty="0"/>
              <a:t>if</a:t>
            </a:r>
            <a:r>
              <a:rPr lang="en-GB" dirty="0"/>
              <a:t> conditional statement and reduces the program to its minimal form.</a:t>
            </a:r>
          </a:p>
        </p:txBody>
      </p:sp>
      <p:pic>
        <p:nvPicPr>
          <p:cNvPr id="5" name="Picture 4">
            <a:extLst>
              <a:ext uri="{FF2B5EF4-FFF2-40B4-BE49-F238E27FC236}">
                <a16:creationId xmlns:a16="http://schemas.microsoft.com/office/drawing/2014/main" id="{1F72E88F-81C8-530A-4724-4BCD4C7F7CC3}"/>
              </a:ext>
            </a:extLst>
          </p:cNvPr>
          <p:cNvPicPr>
            <a:picLocks noChangeAspect="1"/>
          </p:cNvPicPr>
          <p:nvPr/>
        </p:nvPicPr>
        <p:blipFill>
          <a:blip r:embed="rId2"/>
          <a:stretch>
            <a:fillRect/>
          </a:stretch>
        </p:blipFill>
        <p:spPr>
          <a:xfrm>
            <a:off x="6590608" y="1054358"/>
            <a:ext cx="5192063" cy="5650668"/>
          </a:xfrm>
          <a:prstGeom prst="rect">
            <a:avLst/>
          </a:prstGeom>
        </p:spPr>
      </p:pic>
    </p:spTree>
    <p:extLst>
      <p:ext uri="{BB962C8B-B14F-4D97-AF65-F5344CB8AC3E}">
        <p14:creationId xmlns:p14="http://schemas.microsoft.com/office/powerpoint/2010/main" val="3233841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F33C4-9C43-ED8D-C585-A869AA5667E7}"/>
              </a:ext>
            </a:extLst>
          </p:cNvPr>
          <p:cNvSpPr>
            <a:spLocks noGrp="1"/>
          </p:cNvSpPr>
          <p:nvPr>
            <p:ph type="title"/>
          </p:nvPr>
        </p:nvSpPr>
        <p:spPr/>
        <p:txBody>
          <a:bodyPr/>
          <a:lstStyle/>
          <a:p>
            <a:r>
              <a:rPr lang="en-GB" dirty="0"/>
              <a:t>Data-flow analysis</a:t>
            </a:r>
            <a:endParaRPr lang="en-SG" dirty="0"/>
          </a:p>
        </p:txBody>
      </p:sp>
      <p:sp>
        <p:nvSpPr>
          <p:cNvPr id="3" name="Content Placeholder 2">
            <a:extLst>
              <a:ext uri="{FF2B5EF4-FFF2-40B4-BE49-F238E27FC236}">
                <a16:creationId xmlns:a16="http://schemas.microsoft.com/office/drawing/2014/main" id="{0F854D1C-F6D0-EA6C-4D2B-723965AAB0BF}"/>
              </a:ext>
            </a:extLst>
          </p:cNvPr>
          <p:cNvSpPr>
            <a:spLocks noGrp="1"/>
          </p:cNvSpPr>
          <p:nvPr>
            <p:ph sz="half" idx="1"/>
          </p:nvPr>
        </p:nvSpPr>
        <p:spPr>
          <a:xfrm>
            <a:off x="838200" y="1825624"/>
            <a:ext cx="5609492" cy="5032375"/>
          </a:xfrm>
        </p:spPr>
        <p:txBody>
          <a:bodyPr>
            <a:normAutofit/>
          </a:bodyPr>
          <a:lstStyle/>
          <a:p>
            <a:r>
              <a:rPr lang="en-GB" dirty="0">
                <a:solidFill>
                  <a:schemeClr val="tx1">
                    <a:lumMod val="50000"/>
                    <a:lumOff val="50000"/>
                  </a:schemeClr>
                </a:solidFill>
              </a:rPr>
              <a:t>In this data-flow analysis, the program is divided into basic blocks, each representing a sequence of instructions with no branches or jumps (apart for jumping to other blocks).</a:t>
            </a:r>
          </a:p>
          <a:p>
            <a:r>
              <a:rPr lang="en-GB" dirty="0">
                <a:solidFill>
                  <a:schemeClr val="tx1">
                    <a:lumMod val="50000"/>
                    <a:lumOff val="50000"/>
                  </a:schemeClr>
                </a:solidFill>
              </a:rPr>
              <a:t>Using this data-flow analysis, the compiler can perform optimizations such as constant propagation and dead code elimination.</a:t>
            </a:r>
          </a:p>
          <a:p>
            <a:r>
              <a:rPr lang="en-GB" i="1" dirty="0"/>
              <a:t>(More about this on Week 11).</a:t>
            </a:r>
          </a:p>
        </p:txBody>
      </p:sp>
      <p:pic>
        <p:nvPicPr>
          <p:cNvPr id="5" name="Picture 4">
            <a:extLst>
              <a:ext uri="{FF2B5EF4-FFF2-40B4-BE49-F238E27FC236}">
                <a16:creationId xmlns:a16="http://schemas.microsoft.com/office/drawing/2014/main" id="{1F72E88F-81C8-530A-4724-4BCD4C7F7CC3}"/>
              </a:ext>
            </a:extLst>
          </p:cNvPr>
          <p:cNvPicPr>
            <a:picLocks noChangeAspect="1"/>
          </p:cNvPicPr>
          <p:nvPr/>
        </p:nvPicPr>
        <p:blipFill>
          <a:blip r:embed="rId2"/>
          <a:stretch>
            <a:fillRect/>
          </a:stretch>
        </p:blipFill>
        <p:spPr>
          <a:xfrm>
            <a:off x="6590608" y="1054358"/>
            <a:ext cx="5192063" cy="5650668"/>
          </a:xfrm>
          <a:prstGeom prst="rect">
            <a:avLst/>
          </a:prstGeom>
        </p:spPr>
      </p:pic>
    </p:spTree>
    <p:extLst>
      <p:ext uri="{BB962C8B-B14F-4D97-AF65-F5344CB8AC3E}">
        <p14:creationId xmlns:p14="http://schemas.microsoft.com/office/powerpoint/2010/main" val="16099897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The back-end of a compiler</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(The back-end part of a compiler):</a:t>
            </a:r>
          </a:p>
          <a:p>
            <a:pPr marL="0" indent="0">
              <a:buNone/>
            </a:pPr>
            <a:r>
              <a:rPr lang="en-GB" dirty="0"/>
              <a:t>The </a:t>
            </a:r>
            <a:r>
              <a:rPr lang="en-GB" b="1" dirty="0"/>
              <a:t>back-end of a compiler </a:t>
            </a:r>
            <a:r>
              <a:rPr lang="en-GB" dirty="0"/>
              <a:t>takes the optimized and transformed code generated by the middle-end and translates it into machine code that can be executed.</a:t>
            </a:r>
          </a:p>
          <a:p>
            <a:pPr marL="0" indent="0">
              <a:buNone/>
            </a:pPr>
            <a:r>
              <a:rPr lang="en-GB" dirty="0"/>
              <a:t>It involves tasks, such as:</a:t>
            </a:r>
          </a:p>
          <a:p>
            <a:r>
              <a:rPr lang="en-GB" b="1" dirty="0"/>
              <a:t>Instruction selection/ordering</a:t>
            </a:r>
            <a:r>
              <a:rPr lang="en-GB" dirty="0"/>
              <a:t>,</a:t>
            </a:r>
          </a:p>
          <a:p>
            <a:r>
              <a:rPr lang="en-GB" b="1" dirty="0"/>
              <a:t>Register allocation</a:t>
            </a:r>
            <a:r>
              <a:rPr lang="en-GB" dirty="0"/>
              <a:t>,</a:t>
            </a:r>
          </a:p>
          <a:p>
            <a:r>
              <a:rPr lang="en-GB" dirty="0"/>
              <a:t>and </a:t>
            </a:r>
            <a:r>
              <a:rPr lang="en-GB" b="1" dirty="0"/>
              <a:t>Code generation</a:t>
            </a:r>
            <a:r>
              <a:rPr lang="en-GB" dirty="0"/>
              <a:t>.</a:t>
            </a:r>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8D7AE188-3FCF-9638-BCBC-D80FAEB83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19" y="1547446"/>
            <a:ext cx="5154106" cy="5310554"/>
          </a:xfrm>
          <a:prstGeom prst="rect">
            <a:avLst/>
          </a:prstGeom>
        </p:spPr>
      </p:pic>
    </p:spTree>
    <p:extLst>
      <p:ext uri="{BB962C8B-B14F-4D97-AF65-F5344CB8AC3E}">
        <p14:creationId xmlns:p14="http://schemas.microsoft.com/office/powerpoint/2010/main" val="12531149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5E2438-6ABA-A76B-3FDB-64FD8BC2D5C3}"/>
              </a:ext>
            </a:extLst>
          </p:cNvPr>
          <p:cNvSpPr>
            <a:spLocks noGrp="1"/>
          </p:cNvSpPr>
          <p:nvPr>
            <p:ph type="title"/>
          </p:nvPr>
        </p:nvSpPr>
        <p:spPr/>
        <p:txBody>
          <a:bodyPr/>
          <a:lstStyle/>
          <a:p>
            <a:r>
              <a:rPr lang="en-GB" dirty="0"/>
              <a:t>Instruction Selection</a:t>
            </a:r>
            <a:endParaRPr lang="en-SG" dirty="0"/>
          </a:p>
        </p:txBody>
      </p:sp>
      <p:sp>
        <p:nvSpPr>
          <p:cNvPr id="3" name="Content Placeholder 2">
            <a:extLst>
              <a:ext uri="{FF2B5EF4-FFF2-40B4-BE49-F238E27FC236}">
                <a16:creationId xmlns:a16="http://schemas.microsoft.com/office/drawing/2014/main" id="{1BDC01C5-0A1A-FB04-35BF-21B168BEAFFE}"/>
              </a:ext>
            </a:extLst>
          </p:cNvPr>
          <p:cNvSpPr>
            <a:spLocks noGrp="1"/>
          </p:cNvSpPr>
          <p:nvPr>
            <p:ph idx="1"/>
          </p:nvPr>
        </p:nvSpPr>
        <p:spPr/>
        <p:txBody>
          <a:bodyPr>
            <a:normAutofit/>
          </a:bodyPr>
          <a:lstStyle/>
          <a:p>
            <a:pPr marL="0" indent="0">
              <a:buNone/>
            </a:pPr>
            <a:r>
              <a:rPr lang="en-GB" b="1" dirty="0"/>
              <a:t>Definition (</a:t>
            </a:r>
            <a:r>
              <a:rPr lang="en-GB" b="1" dirty="0">
                <a:solidFill>
                  <a:srgbClr val="00B050"/>
                </a:solidFill>
              </a:rPr>
              <a:t>Instruction Selection</a:t>
            </a:r>
            <a:r>
              <a:rPr lang="en-GB" b="1" dirty="0"/>
              <a:t>):</a:t>
            </a:r>
          </a:p>
          <a:p>
            <a:pPr marL="0" indent="0">
              <a:buNone/>
            </a:pPr>
            <a:r>
              <a:rPr lang="en-GB" dirty="0"/>
              <a:t>During </a:t>
            </a:r>
            <a:r>
              <a:rPr lang="en-GB" b="1" dirty="0">
                <a:solidFill>
                  <a:srgbClr val="00B050"/>
                </a:solidFill>
              </a:rPr>
              <a:t>instruction selection</a:t>
            </a:r>
            <a:r>
              <a:rPr lang="en-GB" dirty="0"/>
              <a:t>, the compiler chooses the specific machine code instructions (mov, add, </a:t>
            </a:r>
            <a:r>
              <a:rPr lang="en-GB" dirty="0" err="1"/>
              <a:t>jmp</a:t>
            </a:r>
            <a:r>
              <a:rPr lang="en-GB" dirty="0"/>
              <a:t>, etc) to use to implement each operation in the program.</a:t>
            </a:r>
          </a:p>
          <a:p>
            <a:pPr marL="0" indent="0">
              <a:buNone/>
            </a:pPr>
            <a:r>
              <a:rPr lang="en-GB" dirty="0"/>
              <a:t>During this step, it might perform additional transformations on the generated code to improve performance and reduce code size.</a:t>
            </a:r>
          </a:p>
          <a:p>
            <a:pPr marL="0" indent="0">
              <a:buNone/>
            </a:pPr>
            <a:r>
              <a:rPr lang="en-GB" dirty="0"/>
              <a:t>Typically, there might be multiple equivalent ways to choose and order instructions</a:t>
            </a:r>
          </a:p>
          <a:p>
            <a:endParaRPr lang="en-SG" dirty="0"/>
          </a:p>
        </p:txBody>
      </p:sp>
    </p:spTree>
    <p:extLst>
      <p:ext uri="{BB962C8B-B14F-4D97-AF65-F5344CB8AC3E}">
        <p14:creationId xmlns:p14="http://schemas.microsoft.com/office/powerpoint/2010/main" val="35220545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5E2438-6ABA-A76B-3FDB-64FD8BC2D5C3}"/>
              </a:ext>
            </a:extLst>
          </p:cNvPr>
          <p:cNvSpPr>
            <a:spLocks noGrp="1"/>
          </p:cNvSpPr>
          <p:nvPr>
            <p:ph type="title"/>
          </p:nvPr>
        </p:nvSpPr>
        <p:spPr/>
        <p:txBody>
          <a:bodyPr/>
          <a:lstStyle/>
          <a:p>
            <a:r>
              <a:rPr lang="en-GB" dirty="0"/>
              <a:t>Instruction Selection</a:t>
            </a:r>
            <a:endParaRPr lang="en-SG" dirty="0"/>
          </a:p>
        </p:txBody>
      </p:sp>
      <p:sp>
        <p:nvSpPr>
          <p:cNvPr id="3" name="Content Placeholder 2">
            <a:extLst>
              <a:ext uri="{FF2B5EF4-FFF2-40B4-BE49-F238E27FC236}">
                <a16:creationId xmlns:a16="http://schemas.microsoft.com/office/drawing/2014/main" id="{1BDC01C5-0A1A-FB04-35BF-21B168BEAFFE}"/>
              </a:ext>
            </a:extLst>
          </p:cNvPr>
          <p:cNvSpPr>
            <a:spLocks noGrp="1"/>
          </p:cNvSpPr>
          <p:nvPr>
            <p:ph idx="1"/>
          </p:nvPr>
        </p:nvSpPr>
        <p:spPr/>
        <p:txBody>
          <a:bodyPr>
            <a:normAutofit/>
          </a:bodyPr>
          <a:lstStyle/>
          <a:p>
            <a:pPr marL="0" indent="0">
              <a:buNone/>
            </a:pPr>
            <a:r>
              <a:rPr lang="en-GB" b="1" dirty="0">
                <a:solidFill>
                  <a:schemeClr val="tx1">
                    <a:lumMod val="50000"/>
                    <a:lumOff val="50000"/>
                  </a:schemeClr>
                </a:solidFill>
              </a:rPr>
              <a:t>Definition (Instruction Selection):</a:t>
            </a:r>
          </a:p>
          <a:p>
            <a:pPr marL="0" indent="0">
              <a:buNone/>
            </a:pPr>
            <a:r>
              <a:rPr lang="en-GB" dirty="0">
                <a:solidFill>
                  <a:schemeClr val="tx1">
                    <a:lumMod val="50000"/>
                    <a:lumOff val="50000"/>
                  </a:schemeClr>
                </a:solidFill>
              </a:rPr>
              <a:t>During </a:t>
            </a:r>
            <a:r>
              <a:rPr lang="en-GB" b="1" dirty="0">
                <a:solidFill>
                  <a:schemeClr val="tx1">
                    <a:lumMod val="50000"/>
                    <a:lumOff val="50000"/>
                  </a:schemeClr>
                </a:solidFill>
              </a:rPr>
              <a:t>instruction selection</a:t>
            </a:r>
            <a:r>
              <a:rPr lang="en-GB" dirty="0">
                <a:solidFill>
                  <a:schemeClr val="tx1">
                    <a:lumMod val="50000"/>
                    <a:lumOff val="50000"/>
                  </a:schemeClr>
                </a:solidFill>
              </a:rPr>
              <a:t>, the compiler chooses the specific machine code instructions (move, add, </a:t>
            </a:r>
            <a:r>
              <a:rPr lang="en-GB" dirty="0" err="1">
                <a:solidFill>
                  <a:schemeClr val="tx1">
                    <a:lumMod val="50000"/>
                    <a:lumOff val="50000"/>
                  </a:schemeClr>
                </a:solidFill>
              </a:rPr>
              <a:t>jmp</a:t>
            </a:r>
            <a:r>
              <a:rPr lang="en-GB" dirty="0">
                <a:solidFill>
                  <a:schemeClr val="tx1">
                    <a:lumMod val="50000"/>
                    <a:lumOff val="50000"/>
                  </a:schemeClr>
                </a:solidFill>
              </a:rPr>
              <a:t>, etc) to use to implement each operation in the program.</a:t>
            </a:r>
          </a:p>
          <a:p>
            <a:endParaRPr lang="en-SG" dirty="0">
              <a:solidFill>
                <a:schemeClr val="tx1">
                  <a:lumMod val="50000"/>
                  <a:lumOff val="50000"/>
                </a:schemeClr>
              </a:solidFill>
            </a:endParaRPr>
          </a:p>
        </p:txBody>
      </p:sp>
      <p:pic>
        <p:nvPicPr>
          <p:cNvPr id="2" name="Picture 1">
            <a:extLst>
              <a:ext uri="{FF2B5EF4-FFF2-40B4-BE49-F238E27FC236}">
                <a16:creationId xmlns:a16="http://schemas.microsoft.com/office/drawing/2014/main" id="{22391510-0741-91A1-212B-E1AC47FD4261}"/>
              </a:ext>
            </a:extLst>
          </p:cNvPr>
          <p:cNvPicPr>
            <a:picLocks noChangeAspect="1"/>
          </p:cNvPicPr>
          <p:nvPr/>
        </p:nvPicPr>
        <p:blipFill>
          <a:blip r:embed="rId2"/>
          <a:stretch>
            <a:fillRect/>
          </a:stretch>
        </p:blipFill>
        <p:spPr>
          <a:xfrm>
            <a:off x="2069135" y="1426399"/>
            <a:ext cx="8053727" cy="51497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84993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5E2438-6ABA-A76B-3FDB-64FD8BC2D5C3}"/>
              </a:ext>
            </a:extLst>
          </p:cNvPr>
          <p:cNvSpPr>
            <a:spLocks noGrp="1"/>
          </p:cNvSpPr>
          <p:nvPr>
            <p:ph type="title"/>
          </p:nvPr>
        </p:nvSpPr>
        <p:spPr/>
        <p:txBody>
          <a:bodyPr/>
          <a:lstStyle/>
          <a:p>
            <a:r>
              <a:rPr lang="en-GB" dirty="0"/>
              <a:t>Instruction Selection</a:t>
            </a:r>
            <a:endParaRPr lang="en-SG" dirty="0"/>
          </a:p>
        </p:txBody>
      </p:sp>
      <p:sp>
        <p:nvSpPr>
          <p:cNvPr id="3" name="Content Placeholder 2">
            <a:extLst>
              <a:ext uri="{FF2B5EF4-FFF2-40B4-BE49-F238E27FC236}">
                <a16:creationId xmlns:a16="http://schemas.microsoft.com/office/drawing/2014/main" id="{1BDC01C5-0A1A-FB04-35BF-21B168BEAFFE}"/>
              </a:ext>
            </a:extLst>
          </p:cNvPr>
          <p:cNvSpPr>
            <a:spLocks noGrp="1"/>
          </p:cNvSpPr>
          <p:nvPr>
            <p:ph idx="1"/>
          </p:nvPr>
        </p:nvSpPr>
        <p:spPr/>
        <p:txBody>
          <a:bodyPr>
            <a:normAutofit/>
          </a:bodyPr>
          <a:lstStyle/>
          <a:p>
            <a:pPr marL="0" indent="0">
              <a:buNone/>
            </a:pPr>
            <a:r>
              <a:rPr lang="en-GB" b="1" dirty="0"/>
              <a:t>Definition (</a:t>
            </a:r>
            <a:r>
              <a:rPr lang="en-GB" b="1" dirty="0">
                <a:solidFill>
                  <a:srgbClr val="00B050"/>
                </a:solidFill>
              </a:rPr>
              <a:t>Instruction Selection</a:t>
            </a:r>
            <a:r>
              <a:rPr lang="en-GB" b="1" dirty="0"/>
              <a:t>):</a:t>
            </a:r>
          </a:p>
          <a:p>
            <a:pPr marL="0" indent="0">
              <a:buNone/>
            </a:pPr>
            <a:r>
              <a:rPr lang="en-GB" dirty="0"/>
              <a:t>During </a:t>
            </a:r>
            <a:r>
              <a:rPr lang="en-GB" b="1" dirty="0">
                <a:solidFill>
                  <a:srgbClr val="00B050"/>
                </a:solidFill>
              </a:rPr>
              <a:t>instruction selection</a:t>
            </a:r>
            <a:r>
              <a:rPr lang="en-GB" dirty="0"/>
              <a:t>, the compiler chooses the specific machine code instructions (mov, add, </a:t>
            </a:r>
            <a:r>
              <a:rPr lang="en-GB" dirty="0" err="1"/>
              <a:t>jmp</a:t>
            </a:r>
            <a:r>
              <a:rPr lang="en-GB" dirty="0"/>
              <a:t>, etc) to use to implement each operation in the program.</a:t>
            </a:r>
          </a:p>
          <a:p>
            <a:pPr marL="0" indent="0">
              <a:buNone/>
            </a:pPr>
            <a:r>
              <a:rPr lang="en-GB" dirty="0"/>
              <a:t>During this step, it might perform some final transformations on the generated code to improve performance and reduce code size.</a:t>
            </a:r>
          </a:p>
          <a:p>
            <a:pPr marL="0" indent="0">
              <a:buNone/>
            </a:pPr>
            <a:r>
              <a:rPr lang="en-GB" dirty="0"/>
              <a:t>Typically, there might be multiple ways to choose and order machine code instructions. Some might be equivalent, others might allow to save memory/register space, etc.</a:t>
            </a:r>
          </a:p>
          <a:p>
            <a:endParaRPr lang="en-SG" dirty="0"/>
          </a:p>
        </p:txBody>
      </p:sp>
    </p:spTree>
    <p:extLst>
      <p:ext uri="{BB962C8B-B14F-4D97-AF65-F5344CB8AC3E}">
        <p14:creationId xmlns:p14="http://schemas.microsoft.com/office/powerpoint/2010/main" val="30694233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5E2438-6ABA-A76B-3FDB-64FD8BC2D5C3}"/>
              </a:ext>
            </a:extLst>
          </p:cNvPr>
          <p:cNvSpPr>
            <a:spLocks noGrp="1"/>
          </p:cNvSpPr>
          <p:nvPr>
            <p:ph type="title"/>
          </p:nvPr>
        </p:nvSpPr>
        <p:spPr/>
        <p:txBody>
          <a:bodyPr/>
          <a:lstStyle/>
          <a:p>
            <a:r>
              <a:rPr lang="en-GB" dirty="0"/>
              <a:t>Instruction Selection</a:t>
            </a:r>
            <a:endParaRPr lang="en-SG" dirty="0"/>
          </a:p>
        </p:txBody>
      </p:sp>
      <p:pic>
        <p:nvPicPr>
          <p:cNvPr id="7" name="Picture 6">
            <a:extLst>
              <a:ext uri="{FF2B5EF4-FFF2-40B4-BE49-F238E27FC236}">
                <a16:creationId xmlns:a16="http://schemas.microsoft.com/office/drawing/2014/main" id="{D1FED40E-FB0A-E453-3377-C54712733578}"/>
              </a:ext>
            </a:extLst>
          </p:cNvPr>
          <p:cNvPicPr>
            <a:picLocks noChangeAspect="1"/>
          </p:cNvPicPr>
          <p:nvPr/>
        </p:nvPicPr>
        <p:blipFill>
          <a:blip r:embed="rId2"/>
          <a:stretch>
            <a:fillRect/>
          </a:stretch>
        </p:blipFill>
        <p:spPr>
          <a:xfrm>
            <a:off x="174755" y="2657230"/>
            <a:ext cx="6338637" cy="3024661"/>
          </a:xfrm>
          <a:prstGeom prst="rect">
            <a:avLst/>
          </a:prstGeom>
        </p:spPr>
      </p:pic>
      <p:pic>
        <p:nvPicPr>
          <p:cNvPr id="9" name="Picture 8">
            <a:extLst>
              <a:ext uri="{FF2B5EF4-FFF2-40B4-BE49-F238E27FC236}">
                <a16:creationId xmlns:a16="http://schemas.microsoft.com/office/drawing/2014/main" id="{C9CBA4C0-3EB3-B9D0-F3C1-0BE337FBC954}"/>
              </a:ext>
            </a:extLst>
          </p:cNvPr>
          <p:cNvPicPr>
            <a:picLocks noChangeAspect="1"/>
          </p:cNvPicPr>
          <p:nvPr/>
        </p:nvPicPr>
        <p:blipFill>
          <a:blip r:embed="rId3"/>
          <a:stretch>
            <a:fillRect/>
          </a:stretch>
        </p:blipFill>
        <p:spPr>
          <a:xfrm>
            <a:off x="8519433" y="365125"/>
            <a:ext cx="3053198" cy="2702133"/>
          </a:xfrm>
          <a:prstGeom prst="rect">
            <a:avLst/>
          </a:prstGeom>
        </p:spPr>
      </p:pic>
      <p:pic>
        <p:nvPicPr>
          <p:cNvPr id="11" name="Picture 10">
            <a:extLst>
              <a:ext uri="{FF2B5EF4-FFF2-40B4-BE49-F238E27FC236}">
                <a16:creationId xmlns:a16="http://schemas.microsoft.com/office/drawing/2014/main" id="{DC857E52-2193-8590-0DDE-A1A8503D4562}"/>
              </a:ext>
            </a:extLst>
          </p:cNvPr>
          <p:cNvPicPr>
            <a:picLocks noChangeAspect="1"/>
          </p:cNvPicPr>
          <p:nvPr/>
        </p:nvPicPr>
        <p:blipFill>
          <a:blip r:embed="rId4"/>
          <a:stretch>
            <a:fillRect/>
          </a:stretch>
        </p:blipFill>
        <p:spPr>
          <a:xfrm>
            <a:off x="8519433" y="3971692"/>
            <a:ext cx="3115399" cy="2702132"/>
          </a:xfrm>
          <a:prstGeom prst="rect">
            <a:avLst/>
          </a:prstGeom>
        </p:spPr>
      </p:pic>
      <p:sp>
        <p:nvSpPr>
          <p:cNvPr id="12" name="Arrow: Right 11">
            <a:extLst>
              <a:ext uri="{FF2B5EF4-FFF2-40B4-BE49-F238E27FC236}">
                <a16:creationId xmlns:a16="http://schemas.microsoft.com/office/drawing/2014/main" id="{0EE1B81E-ADD3-695E-B1E2-555D5BCA5F8D}"/>
              </a:ext>
            </a:extLst>
          </p:cNvPr>
          <p:cNvSpPr/>
          <p:nvPr/>
        </p:nvSpPr>
        <p:spPr>
          <a:xfrm rot="19860719">
            <a:off x="5149677" y="2135638"/>
            <a:ext cx="3325273" cy="104318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3" name="Arrow: Right 12">
            <a:extLst>
              <a:ext uri="{FF2B5EF4-FFF2-40B4-BE49-F238E27FC236}">
                <a16:creationId xmlns:a16="http://schemas.microsoft.com/office/drawing/2014/main" id="{5358D606-2E87-023B-3591-22EC5402912D}"/>
              </a:ext>
            </a:extLst>
          </p:cNvPr>
          <p:cNvSpPr/>
          <p:nvPr/>
        </p:nvSpPr>
        <p:spPr>
          <a:xfrm rot="1240871">
            <a:off x="6675207" y="4616728"/>
            <a:ext cx="1782624" cy="104318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0724274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5E2438-6ABA-A76B-3FDB-64FD8BC2D5C3}"/>
              </a:ext>
            </a:extLst>
          </p:cNvPr>
          <p:cNvSpPr>
            <a:spLocks noGrp="1"/>
          </p:cNvSpPr>
          <p:nvPr>
            <p:ph type="title"/>
          </p:nvPr>
        </p:nvSpPr>
        <p:spPr/>
        <p:txBody>
          <a:bodyPr/>
          <a:lstStyle/>
          <a:p>
            <a:r>
              <a:rPr lang="en-GB" dirty="0"/>
              <a:t>Instruction Ordering/Scheduling</a:t>
            </a:r>
            <a:endParaRPr lang="en-SG" dirty="0"/>
          </a:p>
        </p:txBody>
      </p:sp>
      <p:sp>
        <p:nvSpPr>
          <p:cNvPr id="3" name="Content Placeholder 2">
            <a:extLst>
              <a:ext uri="{FF2B5EF4-FFF2-40B4-BE49-F238E27FC236}">
                <a16:creationId xmlns:a16="http://schemas.microsoft.com/office/drawing/2014/main" id="{1BDC01C5-0A1A-FB04-35BF-21B168BEAFFE}"/>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Instruction Ordering/Scheduling</a:t>
            </a:r>
            <a:r>
              <a:rPr lang="en-GB" b="1" dirty="0"/>
              <a:t>):</a:t>
            </a:r>
            <a:endParaRPr lang="en-GB" dirty="0"/>
          </a:p>
          <a:p>
            <a:pPr marL="0" indent="0">
              <a:buNone/>
            </a:pPr>
            <a:r>
              <a:rPr lang="en-GB" dirty="0"/>
              <a:t>The </a:t>
            </a:r>
            <a:r>
              <a:rPr lang="en-GB" b="1" dirty="0">
                <a:solidFill>
                  <a:srgbClr val="00B050"/>
                </a:solidFill>
              </a:rPr>
              <a:t>instruction ordering </a:t>
            </a:r>
            <a:r>
              <a:rPr lang="en-GB" dirty="0"/>
              <a:t>(or </a:t>
            </a:r>
            <a:r>
              <a:rPr lang="en-GB" b="1" dirty="0">
                <a:solidFill>
                  <a:srgbClr val="00B050"/>
                </a:solidFill>
              </a:rPr>
              <a:t>scheduling</a:t>
            </a:r>
            <a:r>
              <a:rPr lang="en-GB" dirty="0"/>
              <a:t>)</a:t>
            </a:r>
            <a:r>
              <a:rPr lang="en-GB" b="1" dirty="0">
                <a:solidFill>
                  <a:srgbClr val="00B050"/>
                </a:solidFill>
              </a:rPr>
              <a:t> </a:t>
            </a:r>
            <a:r>
              <a:rPr lang="en-GB" dirty="0"/>
              <a:t>phase is responsible for rearranging the order of instructions in the program to improve performance.</a:t>
            </a:r>
          </a:p>
          <a:p>
            <a:pPr marL="0" indent="0">
              <a:buNone/>
            </a:pPr>
            <a:r>
              <a:rPr lang="en-GB" dirty="0"/>
              <a:t>This typically involves reordering instructions to take advantage of the parallelism and pipelining features of modern processors (with many cores running in parallel, for instance).</a:t>
            </a:r>
          </a:p>
          <a:p>
            <a:pPr marL="0" indent="0">
              <a:buNone/>
            </a:pPr>
            <a:r>
              <a:rPr lang="en-GB" dirty="0"/>
              <a:t>The instruction scheduler takes into account the dependencies between instructions and the specific features of the processor.</a:t>
            </a:r>
          </a:p>
          <a:p>
            <a:pPr marL="0" indent="0">
              <a:buNone/>
            </a:pPr>
            <a:r>
              <a:rPr lang="en-GB" i="1" dirty="0"/>
              <a:t>(Too advanced, out-of-scope).</a:t>
            </a:r>
            <a:endParaRPr lang="en-SG" i="1" dirty="0"/>
          </a:p>
        </p:txBody>
      </p:sp>
    </p:spTree>
    <p:extLst>
      <p:ext uri="{BB962C8B-B14F-4D97-AF65-F5344CB8AC3E}">
        <p14:creationId xmlns:p14="http://schemas.microsoft.com/office/powerpoint/2010/main" val="3863789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The front-end of a compiler</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(The front-end part of a compiler):</a:t>
            </a:r>
          </a:p>
          <a:p>
            <a:pPr marL="0" indent="0">
              <a:buNone/>
            </a:pPr>
            <a:r>
              <a:rPr lang="en-GB" dirty="0"/>
              <a:t>The </a:t>
            </a:r>
            <a:r>
              <a:rPr lang="en-GB" b="1" dirty="0"/>
              <a:t>front-end of a compiler </a:t>
            </a:r>
            <a:r>
              <a:rPr lang="en-GB" dirty="0"/>
              <a:t>is responsible for analysing the source code, and converting it into a form that can be used by the rest of the compiler.</a:t>
            </a:r>
          </a:p>
          <a:p>
            <a:pPr marL="0" indent="0">
              <a:buNone/>
            </a:pPr>
            <a:r>
              <a:rPr lang="en-GB" dirty="0"/>
              <a:t>It involves tasks, such as:</a:t>
            </a:r>
          </a:p>
          <a:p>
            <a:r>
              <a:rPr lang="en-GB" b="1" dirty="0"/>
              <a:t>Lexical analysis</a:t>
            </a:r>
            <a:r>
              <a:rPr lang="en-GB" dirty="0"/>
              <a:t>,</a:t>
            </a:r>
          </a:p>
          <a:p>
            <a:r>
              <a:rPr lang="en-GB" b="1" dirty="0"/>
              <a:t>Syntax analysis</a:t>
            </a:r>
            <a:r>
              <a:rPr lang="en-GB" dirty="0"/>
              <a:t>,</a:t>
            </a:r>
          </a:p>
          <a:p>
            <a:r>
              <a:rPr lang="en-GB" dirty="0"/>
              <a:t>and </a:t>
            </a:r>
            <a:r>
              <a:rPr lang="en-GB" b="1" dirty="0"/>
              <a:t>Semantic analysis</a:t>
            </a:r>
            <a:r>
              <a:rPr lang="en-GB" dirty="0"/>
              <a:t>. </a:t>
            </a:r>
            <a:endParaRPr lang="en-SG" dirty="0"/>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8D7AE188-3FCF-9638-BCBC-D80FAEB83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19" y="1547446"/>
            <a:ext cx="5154106" cy="5310554"/>
          </a:xfrm>
          <a:prstGeom prst="rect">
            <a:avLst/>
          </a:prstGeom>
        </p:spPr>
      </p:pic>
    </p:spTree>
    <p:extLst>
      <p:ext uri="{BB962C8B-B14F-4D97-AF65-F5344CB8AC3E}">
        <p14:creationId xmlns:p14="http://schemas.microsoft.com/office/powerpoint/2010/main" val="18134552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5E2438-6ABA-A76B-3FDB-64FD8BC2D5C3}"/>
              </a:ext>
            </a:extLst>
          </p:cNvPr>
          <p:cNvSpPr>
            <a:spLocks noGrp="1"/>
          </p:cNvSpPr>
          <p:nvPr>
            <p:ph type="title"/>
          </p:nvPr>
        </p:nvSpPr>
        <p:spPr/>
        <p:txBody>
          <a:bodyPr/>
          <a:lstStyle/>
          <a:p>
            <a:r>
              <a:rPr lang="en-GB" dirty="0"/>
              <a:t>Register Allocation</a:t>
            </a:r>
            <a:endParaRPr lang="en-SG" dirty="0"/>
          </a:p>
        </p:txBody>
      </p:sp>
      <p:sp>
        <p:nvSpPr>
          <p:cNvPr id="3" name="Content Placeholder 2">
            <a:extLst>
              <a:ext uri="{FF2B5EF4-FFF2-40B4-BE49-F238E27FC236}">
                <a16:creationId xmlns:a16="http://schemas.microsoft.com/office/drawing/2014/main" id="{1BDC01C5-0A1A-FB04-35BF-21B168BEAFFE}"/>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Register Allocation</a:t>
            </a:r>
            <a:r>
              <a:rPr lang="en-GB" b="1" dirty="0"/>
              <a:t>):</a:t>
            </a:r>
            <a:endParaRPr lang="en-GB" dirty="0"/>
          </a:p>
          <a:p>
            <a:pPr marL="0" indent="0">
              <a:buNone/>
            </a:pPr>
            <a:r>
              <a:rPr lang="en-GB" dirty="0"/>
              <a:t>During the </a:t>
            </a:r>
            <a:r>
              <a:rPr lang="en-GB" b="1" dirty="0">
                <a:solidFill>
                  <a:srgbClr val="00B050"/>
                </a:solidFill>
              </a:rPr>
              <a:t>register allocation </a:t>
            </a:r>
            <a:r>
              <a:rPr lang="en-GB" dirty="0"/>
              <a:t>phase, the compiler assigns program variables to machine registers in an efficient way.</a:t>
            </a:r>
          </a:p>
          <a:p>
            <a:pPr marL="0" indent="0">
              <a:buNone/>
            </a:pPr>
            <a:r>
              <a:rPr lang="en-GB" dirty="0"/>
              <a:t>As seen in </a:t>
            </a:r>
            <a:r>
              <a:rPr lang="en-SG" b="1" dirty="0">
                <a:hlinkClick r:id="rId2"/>
              </a:rPr>
              <a:t>50.002 Computation Structures</a:t>
            </a:r>
            <a:r>
              <a:rPr lang="en-GB" dirty="0"/>
              <a:t>, this is important because register access is much faster than memory access and can then improve the program performance.</a:t>
            </a:r>
          </a:p>
          <a:p>
            <a:pPr marL="0" indent="0">
              <a:buNone/>
            </a:pPr>
            <a:r>
              <a:rPr lang="en-GB" dirty="0"/>
              <a:t>The register allocator must take into account the constraints imposed by the target architecture, such as the number and type of available registers.</a:t>
            </a:r>
          </a:p>
          <a:p>
            <a:pPr marL="0" indent="0">
              <a:buNone/>
            </a:pPr>
            <a:r>
              <a:rPr lang="en-GB" i="1" dirty="0"/>
              <a:t>(Could have been interesting, but probably out-of-scope).</a:t>
            </a:r>
            <a:endParaRPr lang="en-SG" i="1" dirty="0"/>
          </a:p>
          <a:p>
            <a:pPr marL="0" indent="0">
              <a:buNone/>
            </a:pPr>
            <a:endParaRPr lang="en-SG" dirty="0"/>
          </a:p>
        </p:txBody>
      </p:sp>
    </p:spTree>
    <p:extLst>
      <p:ext uri="{BB962C8B-B14F-4D97-AF65-F5344CB8AC3E}">
        <p14:creationId xmlns:p14="http://schemas.microsoft.com/office/powerpoint/2010/main" val="42811758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5E2438-6ABA-A76B-3FDB-64FD8BC2D5C3}"/>
              </a:ext>
            </a:extLst>
          </p:cNvPr>
          <p:cNvSpPr>
            <a:spLocks noGrp="1"/>
          </p:cNvSpPr>
          <p:nvPr>
            <p:ph type="title"/>
          </p:nvPr>
        </p:nvSpPr>
        <p:spPr/>
        <p:txBody>
          <a:bodyPr/>
          <a:lstStyle/>
          <a:p>
            <a:r>
              <a:rPr lang="en-GB" dirty="0"/>
              <a:t>Code generation</a:t>
            </a:r>
            <a:endParaRPr lang="en-SG" dirty="0"/>
          </a:p>
        </p:txBody>
      </p:sp>
      <p:sp>
        <p:nvSpPr>
          <p:cNvPr id="3" name="Content Placeholder 2">
            <a:extLst>
              <a:ext uri="{FF2B5EF4-FFF2-40B4-BE49-F238E27FC236}">
                <a16:creationId xmlns:a16="http://schemas.microsoft.com/office/drawing/2014/main" id="{1BDC01C5-0A1A-FB04-35BF-21B168BEAFFE}"/>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code generation</a:t>
            </a:r>
            <a:r>
              <a:rPr lang="en-GB" b="1" dirty="0"/>
              <a:t>):</a:t>
            </a:r>
          </a:p>
          <a:p>
            <a:pPr marL="0" indent="0">
              <a:buNone/>
            </a:pPr>
            <a:r>
              <a:rPr lang="en-GB" dirty="0"/>
              <a:t>The </a:t>
            </a:r>
            <a:r>
              <a:rPr lang="en-GB" b="1" dirty="0">
                <a:solidFill>
                  <a:srgbClr val="00B050"/>
                </a:solidFill>
              </a:rPr>
              <a:t>code generation </a:t>
            </a:r>
            <a:r>
              <a:rPr lang="en-GB" dirty="0"/>
              <a:t>phase is responsible for generating machine code based on the intermediate code representation of the program produced by the middle-end part of the compiler.</a:t>
            </a:r>
          </a:p>
          <a:p>
            <a:pPr marL="0" indent="0">
              <a:buNone/>
            </a:pPr>
            <a:r>
              <a:rPr lang="en-GB" dirty="0"/>
              <a:t>This involves translating the intermediate representation into a low-level machine language that can be executed by the CPU (or GPU!).</a:t>
            </a:r>
          </a:p>
          <a:p>
            <a:pPr marL="0" indent="0">
              <a:buNone/>
            </a:pPr>
            <a:endParaRPr lang="en-GB" dirty="0"/>
          </a:p>
          <a:p>
            <a:endParaRPr lang="en-SG" dirty="0"/>
          </a:p>
        </p:txBody>
      </p:sp>
      <p:sp>
        <p:nvSpPr>
          <p:cNvPr id="7" name="Content Placeholder 6">
            <a:extLst>
              <a:ext uri="{FF2B5EF4-FFF2-40B4-BE49-F238E27FC236}">
                <a16:creationId xmlns:a16="http://schemas.microsoft.com/office/drawing/2014/main" id="{7B61F6C1-BB06-5959-DD57-25DF602A3BBA}"/>
              </a:ext>
            </a:extLst>
          </p:cNvPr>
          <p:cNvSpPr>
            <a:spLocks noGrp="1"/>
          </p:cNvSpPr>
          <p:nvPr>
            <p:ph sz="half" idx="2"/>
          </p:nvPr>
        </p:nvSpPr>
        <p:spPr>
          <a:xfrm>
            <a:off x="6172200" y="1825625"/>
            <a:ext cx="5181600" cy="5032374"/>
          </a:xfrm>
        </p:spPr>
        <p:txBody>
          <a:bodyPr>
            <a:normAutofit/>
          </a:bodyPr>
          <a:lstStyle/>
          <a:p>
            <a:pPr marL="0" indent="0">
              <a:buNone/>
            </a:pPr>
            <a:r>
              <a:rPr lang="en-GB" dirty="0"/>
              <a:t>In its most advanced versions, the code generator must take into account the specifics of the target architecture, such as the instruction set, memory hierarchy, and addressing modes.</a:t>
            </a:r>
          </a:p>
          <a:p>
            <a:pPr marL="0" indent="0">
              <a:buNone/>
            </a:pPr>
            <a:endParaRPr lang="en-GB" dirty="0"/>
          </a:p>
          <a:p>
            <a:pPr marL="0" indent="0">
              <a:buNone/>
            </a:pPr>
            <a:r>
              <a:rPr lang="en-GB" dirty="0"/>
              <a:t>And then, after the machine code is ready, we execute it, as explained in </a:t>
            </a:r>
            <a:r>
              <a:rPr lang="en-SG" b="1" dirty="0">
                <a:hlinkClick r:id="rId2"/>
              </a:rPr>
              <a:t>50.002 Computation Structures!</a:t>
            </a:r>
          </a:p>
          <a:p>
            <a:pPr marL="0" indent="0">
              <a:buNone/>
            </a:pPr>
            <a:endParaRPr lang="en-SG" dirty="0"/>
          </a:p>
        </p:txBody>
      </p:sp>
    </p:spTree>
    <p:extLst>
      <p:ext uri="{BB962C8B-B14F-4D97-AF65-F5344CB8AC3E}">
        <p14:creationId xmlns:p14="http://schemas.microsoft.com/office/powerpoint/2010/main" val="6915655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9C0362F-DBDA-3626-4E15-A6A9DADDB94F}"/>
              </a:ext>
            </a:extLst>
          </p:cNvPr>
          <p:cNvSpPr>
            <a:spLocks noGrp="1"/>
          </p:cNvSpPr>
          <p:nvPr>
            <p:ph type="title"/>
          </p:nvPr>
        </p:nvSpPr>
        <p:spPr/>
        <p:txBody>
          <a:bodyPr/>
          <a:lstStyle/>
          <a:p>
            <a:r>
              <a:rPr lang="en-GB" dirty="0"/>
              <a:t>Recall your machine code from 50.002!</a:t>
            </a:r>
            <a:endParaRPr lang="en-SG" dirty="0"/>
          </a:p>
        </p:txBody>
      </p:sp>
      <p:sp>
        <p:nvSpPr>
          <p:cNvPr id="6" name="Content Placeholder 5">
            <a:extLst>
              <a:ext uri="{FF2B5EF4-FFF2-40B4-BE49-F238E27FC236}">
                <a16:creationId xmlns:a16="http://schemas.microsoft.com/office/drawing/2014/main" id="{A09F1F29-82E5-C697-75AD-39316659B26E}"/>
              </a:ext>
            </a:extLst>
          </p:cNvPr>
          <p:cNvSpPr>
            <a:spLocks noGrp="1"/>
          </p:cNvSpPr>
          <p:nvPr>
            <p:ph idx="1"/>
          </p:nvPr>
        </p:nvSpPr>
        <p:spPr/>
        <p:txBody>
          <a:bodyPr/>
          <a:lstStyle/>
          <a:p>
            <a:pPr marL="0" indent="0">
              <a:buNone/>
            </a:pPr>
            <a:r>
              <a:rPr lang="en-GB" dirty="0"/>
              <a:t>The machine code, to be executed by the CPU has</a:t>
            </a:r>
          </a:p>
          <a:p>
            <a:r>
              <a:rPr lang="en-GB" b="1" dirty="0"/>
              <a:t>Decomposed the source code into basic instructions understandable by the CPU (or GPU),</a:t>
            </a:r>
          </a:p>
          <a:p>
            <a:r>
              <a:rPr lang="en-GB" b="1" dirty="0"/>
              <a:t>Identified registers to use to store (and free) variables for each of these operations.</a:t>
            </a:r>
          </a:p>
          <a:p>
            <a:pPr marL="0" indent="0">
              <a:buNone/>
            </a:pPr>
            <a:r>
              <a:rPr lang="en-GB" dirty="0"/>
              <a:t>Need a refresher? Have a look at your </a:t>
            </a:r>
            <a:r>
              <a:rPr lang="en-SG" b="1" dirty="0">
                <a:hlinkClick r:id="rId2"/>
              </a:rPr>
              <a:t>50.002 Computation Structures!</a:t>
            </a:r>
          </a:p>
          <a:p>
            <a:pPr marL="0" indent="0">
              <a:buNone/>
            </a:pPr>
            <a:endParaRPr lang="en-SG" dirty="0"/>
          </a:p>
        </p:txBody>
      </p:sp>
      <p:pic>
        <p:nvPicPr>
          <p:cNvPr id="10" name="Picture 9">
            <a:extLst>
              <a:ext uri="{FF2B5EF4-FFF2-40B4-BE49-F238E27FC236}">
                <a16:creationId xmlns:a16="http://schemas.microsoft.com/office/drawing/2014/main" id="{AE4F99F4-E9AA-F2F4-85E0-BF0FA18FC83B}"/>
              </a:ext>
            </a:extLst>
          </p:cNvPr>
          <p:cNvPicPr>
            <a:picLocks noChangeAspect="1"/>
          </p:cNvPicPr>
          <p:nvPr/>
        </p:nvPicPr>
        <p:blipFill>
          <a:blip r:embed="rId3"/>
          <a:stretch>
            <a:fillRect/>
          </a:stretch>
        </p:blipFill>
        <p:spPr>
          <a:xfrm>
            <a:off x="1918704" y="5254452"/>
            <a:ext cx="8354591" cy="1238423"/>
          </a:xfrm>
          <a:prstGeom prst="rect">
            <a:avLst/>
          </a:prstGeom>
        </p:spPr>
      </p:pic>
    </p:spTree>
    <p:extLst>
      <p:ext uri="{BB962C8B-B14F-4D97-AF65-F5344CB8AC3E}">
        <p14:creationId xmlns:p14="http://schemas.microsoft.com/office/powerpoint/2010/main" val="9129720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9C0362F-DBDA-3626-4E15-A6A9DADDB94F}"/>
              </a:ext>
            </a:extLst>
          </p:cNvPr>
          <p:cNvSpPr>
            <a:spLocks noGrp="1"/>
          </p:cNvSpPr>
          <p:nvPr>
            <p:ph type="title"/>
          </p:nvPr>
        </p:nvSpPr>
        <p:spPr/>
        <p:txBody>
          <a:bodyPr/>
          <a:lstStyle/>
          <a:p>
            <a:r>
              <a:rPr lang="en-GB" dirty="0"/>
              <a:t>Recall your machine code from 50.002!</a:t>
            </a:r>
            <a:endParaRPr lang="en-SG" dirty="0"/>
          </a:p>
        </p:txBody>
      </p:sp>
      <p:sp>
        <p:nvSpPr>
          <p:cNvPr id="6" name="Content Placeholder 5">
            <a:extLst>
              <a:ext uri="{FF2B5EF4-FFF2-40B4-BE49-F238E27FC236}">
                <a16:creationId xmlns:a16="http://schemas.microsoft.com/office/drawing/2014/main" id="{A09F1F29-82E5-C697-75AD-39316659B26E}"/>
              </a:ext>
            </a:extLst>
          </p:cNvPr>
          <p:cNvSpPr>
            <a:spLocks noGrp="1"/>
          </p:cNvSpPr>
          <p:nvPr>
            <p:ph idx="1"/>
          </p:nvPr>
        </p:nvSpPr>
        <p:spPr/>
        <p:txBody>
          <a:bodyPr/>
          <a:lstStyle/>
          <a:p>
            <a:pPr marL="0" indent="0">
              <a:buNone/>
            </a:pPr>
            <a:r>
              <a:rPr lang="en-GB" dirty="0">
                <a:solidFill>
                  <a:schemeClr val="tx1">
                    <a:lumMod val="50000"/>
                    <a:lumOff val="50000"/>
                  </a:schemeClr>
                </a:solidFill>
              </a:rPr>
              <a:t>The machine code, to be executed by the CPU has</a:t>
            </a:r>
          </a:p>
          <a:p>
            <a:r>
              <a:rPr lang="en-GB" dirty="0">
                <a:solidFill>
                  <a:schemeClr val="tx1">
                    <a:lumMod val="50000"/>
                    <a:lumOff val="50000"/>
                  </a:schemeClr>
                </a:solidFill>
              </a:rPr>
              <a:t>Decomposed the source code into basic instructions understandable by the CPU (or GPU),</a:t>
            </a:r>
          </a:p>
          <a:p>
            <a:r>
              <a:rPr lang="en-GB" dirty="0">
                <a:solidFill>
                  <a:schemeClr val="tx1">
                    <a:lumMod val="50000"/>
                    <a:lumOff val="50000"/>
                  </a:schemeClr>
                </a:solidFill>
              </a:rPr>
              <a:t>Identified registers to use to store (and free) variables for each of these operations.</a:t>
            </a:r>
          </a:p>
          <a:p>
            <a:pPr marL="0" indent="0">
              <a:buNone/>
            </a:pPr>
            <a:r>
              <a:rPr lang="en-GB" dirty="0">
                <a:solidFill>
                  <a:schemeClr val="tx1">
                    <a:lumMod val="50000"/>
                    <a:lumOff val="50000"/>
                  </a:schemeClr>
                </a:solidFill>
              </a:rPr>
              <a:t>Need a refresher? Have a look at your </a:t>
            </a:r>
            <a:r>
              <a:rPr lang="en-SG" b="1" dirty="0">
                <a:solidFill>
                  <a:schemeClr val="tx1">
                    <a:lumMod val="50000"/>
                    <a:lumOff val="50000"/>
                  </a:schemeClr>
                </a:solidFill>
                <a:hlinkClick r:id="rId2">
                  <a:extLst>
                    <a:ext uri="{A12FA001-AC4F-418D-AE19-62706E023703}">
                      <ahyp:hlinkClr xmlns:ahyp="http://schemas.microsoft.com/office/drawing/2018/hyperlinkcolor" val="tx"/>
                    </a:ext>
                  </a:extLst>
                </a:hlinkClick>
              </a:rPr>
              <a:t>50.002 Computation Structures!</a:t>
            </a:r>
          </a:p>
          <a:p>
            <a:pPr marL="0" indent="0">
              <a:buNone/>
            </a:pPr>
            <a:endParaRPr lang="en-SG" dirty="0">
              <a:solidFill>
                <a:schemeClr val="tx1">
                  <a:lumMod val="50000"/>
                  <a:lumOff val="50000"/>
                </a:schemeClr>
              </a:solidFill>
            </a:endParaRPr>
          </a:p>
        </p:txBody>
      </p:sp>
      <p:pic>
        <p:nvPicPr>
          <p:cNvPr id="10" name="Picture 9">
            <a:extLst>
              <a:ext uri="{FF2B5EF4-FFF2-40B4-BE49-F238E27FC236}">
                <a16:creationId xmlns:a16="http://schemas.microsoft.com/office/drawing/2014/main" id="{AE4F99F4-E9AA-F2F4-85E0-BF0FA18FC83B}"/>
              </a:ext>
            </a:extLst>
          </p:cNvPr>
          <p:cNvPicPr>
            <a:picLocks noChangeAspect="1"/>
          </p:cNvPicPr>
          <p:nvPr/>
        </p:nvPicPr>
        <p:blipFill>
          <a:blip r:embed="rId3"/>
          <a:stretch>
            <a:fillRect/>
          </a:stretch>
        </p:blipFill>
        <p:spPr>
          <a:xfrm>
            <a:off x="1918704" y="5254452"/>
            <a:ext cx="8354591" cy="1238423"/>
          </a:xfrm>
          <a:prstGeom prst="rect">
            <a:avLst/>
          </a:prstGeom>
        </p:spPr>
      </p:pic>
      <p:pic>
        <p:nvPicPr>
          <p:cNvPr id="3" name="Picture 2">
            <a:extLst>
              <a:ext uri="{FF2B5EF4-FFF2-40B4-BE49-F238E27FC236}">
                <a16:creationId xmlns:a16="http://schemas.microsoft.com/office/drawing/2014/main" id="{A4DADC27-99B4-C2C4-7776-F5E63E4A458A}"/>
              </a:ext>
            </a:extLst>
          </p:cNvPr>
          <p:cNvPicPr>
            <a:picLocks noChangeAspect="1"/>
          </p:cNvPicPr>
          <p:nvPr/>
        </p:nvPicPr>
        <p:blipFill>
          <a:blip r:embed="rId4"/>
          <a:stretch>
            <a:fillRect/>
          </a:stretch>
        </p:blipFill>
        <p:spPr>
          <a:xfrm>
            <a:off x="2069135" y="1426399"/>
            <a:ext cx="8053727" cy="51497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113689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28B6786F-9746-B81B-5FD3-90AA0ABE911A}"/>
              </a:ext>
            </a:extLst>
          </p:cNvPr>
          <p:cNvGraphicFramePr/>
          <p:nvPr>
            <p:extLst>
              <p:ext uri="{D42A27DB-BD31-4B8C-83A1-F6EECF244321}">
                <p14:modId xmlns:p14="http://schemas.microsoft.com/office/powerpoint/2010/main" val="18803583"/>
              </p:ext>
            </p:extLst>
          </p:nvPr>
        </p:nvGraphicFramePr>
        <p:xfrm>
          <a:off x="257908" y="70338"/>
          <a:ext cx="11730891" cy="65727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Picture 11">
            <a:extLst>
              <a:ext uri="{FF2B5EF4-FFF2-40B4-BE49-F238E27FC236}">
                <a16:creationId xmlns:a16="http://schemas.microsoft.com/office/drawing/2014/main" id="{437E3FD1-F2A9-CE8C-9D1A-CE36138CE00C}"/>
              </a:ext>
            </a:extLst>
          </p:cNvPr>
          <p:cNvPicPr>
            <a:picLocks noChangeAspect="1"/>
          </p:cNvPicPr>
          <p:nvPr/>
        </p:nvPicPr>
        <p:blipFill>
          <a:blip r:embed="rId7"/>
          <a:stretch>
            <a:fillRect/>
          </a:stretch>
        </p:blipFill>
        <p:spPr>
          <a:xfrm>
            <a:off x="1974535" y="831112"/>
            <a:ext cx="2772162" cy="1819529"/>
          </a:xfrm>
          <a:prstGeom prst="rect">
            <a:avLst/>
          </a:prstGeom>
        </p:spPr>
      </p:pic>
      <p:pic>
        <p:nvPicPr>
          <p:cNvPr id="14" name="Picture 13">
            <a:extLst>
              <a:ext uri="{FF2B5EF4-FFF2-40B4-BE49-F238E27FC236}">
                <a16:creationId xmlns:a16="http://schemas.microsoft.com/office/drawing/2014/main" id="{88628AC9-F5FE-0C16-5A48-FE71624EF5C7}"/>
              </a:ext>
            </a:extLst>
          </p:cNvPr>
          <p:cNvPicPr>
            <a:picLocks noChangeAspect="1"/>
          </p:cNvPicPr>
          <p:nvPr/>
        </p:nvPicPr>
        <p:blipFill>
          <a:blip r:embed="rId8"/>
          <a:stretch>
            <a:fillRect/>
          </a:stretch>
        </p:blipFill>
        <p:spPr>
          <a:xfrm>
            <a:off x="2284141" y="4975114"/>
            <a:ext cx="2152950" cy="1581371"/>
          </a:xfrm>
          <a:prstGeom prst="rect">
            <a:avLst/>
          </a:prstGeom>
        </p:spPr>
      </p:pic>
      <p:pic>
        <p:nvPicPr>
          <p:cNvPr id="22" name="Picture 21">
            <a:extLst>
              <a:ext uri="{FF2B5EF4-FFF2-40B4-BE49-F238E27FC236}">
                <a16:creationId xmlns:a16="http://schemas.microsoft.com/office/drawing/2014/main" id="{BD05D7E0-9AA9-0AC9-5E25-732C97557362}"/>
              </a:ext>
            </a:extLst>
          </p:cNvPr>
          <p:cNvPicPr>
            <a:picLocks noChangeAspect="1"/>
          </p:cNvPicPr>
          <p:nvPr/>
        </p:nvPicPr>
        <p:blipFill>
          <a:blip r:embed="rId9"/>
          <a:stretch>
            <a:fillRect/>
          </a:stretch>
        </p:blipFill>
        <p:spPr>
          <a:xfrm>
            <a:off x="7329372" y="5170403"/>
            <a:ext cx="3410426" cy="1190791"/>
          </a:xfrm>
          <a:prstGeom prst="rect">
            <a:avLst/>
          </a:prstGeom>
        </p:spPr>
      </p:pic>
    </p:spTree>
    <p:extLst>
      <p:ext uri="{BB962C8B-B14F-4D97-AF65-F5344CB8AC3E}">
        <p14:creationId xmlns:p14="http://schemas.microsoft.com/office/powerpoint/2010/main" val="22217669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The back-end of a compiler</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a:xfrm>
            <a:off x="838200" y="1825624"/>
            <a:ext cx="5181600" cy="5032375"/>
          </a:xfrm>
        </p:spPr>
        <p:txBody>
          <a:bodyPr>
            <a:normAutofit/>
          </a:bodyPr>
          <a:lstStyle/>
          <a:p>
            <a:pPr marL="0" indent="0">
              <a:buNone/>
            </a:pPr>
            <a:r>
              <a:rPr lang="en-GB" b="1" dirty="0">
                <a:solidFill>
                  <a:schemeClr val="tx1">
                    <a:lumMod val="50000"/>
                    <a:lumOff val="50000"/>
                  </a:schemeClr>
                </a:solidFill>
              </a:rPr>
              <a:t>Definition (The back-end part of a compiler):</a:t>
            </a:r>
          </a:p>
          <a:p>
            <a:pPr marL="0" indent="0">
              <a:buNone/>
            </a:pPr>
            <a:r>
              <a:rPr lang="en-GB" dirty="0">
                <a:solidFill>
                  <a:schemeClr val="tx1">
                    <a:lumMod val="50000"/>
                    <a:lumOff val="50000"/>
                  </a:schemeClr>
                </a:solidFill>
              </a:rPr>
              <a:t>The </a:t>
            </a:r>
            <a:r>
              <a:rPr lang="en-GB" b="1" dirty="0">
                <a:solidFill>
                  <a:schemeClr val="tx1">
                    <a:lumMod val="50000"/>
                    <a:lumOff val="50000"/>
                  </a:schemeClr>
                </a:solidFill>
              </a:rPr>
              <a:t>back-end of a compiler </a:t>
            </a:r>
            <a:r>
              <a:rPr lang="en-GB" dirty="0">
                <a:solidFill>
                  <a:schemeClr val="tx1">
                    <a:lumMod val="50000"/>
                    <a:lumOff val="50000"/>
                  </a:schemeClr>
                </a:solidFill>
              </a:rPr>
              <a:t>takes the optimized and transformed code generated by the middle-end and translates it into machine code that can be executed.</a:t>
            </a:r>
          </a:p>
          <a:p>
            <a:r>
              <a:rPr lang="en-GB" b="1" dirty="0">
                <a:solidFill>
                  <a:schemeClr val="tx1">
                    <a:lumMod val="50000"/>
                    <a:lumOff val="50000"/>
                  </a:schemeClr>
                </a:solidFill>
              </a:rPr>
              <a:t>Instruction selection/ordering</a:t>
            </a:r>
            <a:r>
              <a:rPr lang="en-GB" dirty="0">
                <a:solidFill>
                  <a:schemeClr val="tx1">
                    <a:lumMod val="50000"/>
                    <a:lumOff val="50000"/>
                  </a:schemeClr>
                </a:solidFill>
              </a:rPr>
              <a:t>,</a:t>
            </a:r>
          </a:p>
          <a:p>
            <a:r>
              <a:rPr lang="en-GB" b="1" dirty="0">
                <a:solidFill>
                  <a:schemeClr val="tx1">
                    <a:lumMod val="50000"/>
                    <a:lumOff val="50000"/>
                  </a:schemeClr>
                </a:solidFill>
              </a:rPr>
              <a:t>Register allocation</a:t>
            </a:r>
            <a:r>
              <a:rPr lang="en-GB" dirty="0">
                <a:solidFill>
                  <a:schemeClr val="tx1">
                    <a:lumMod val="50000"/>
                    <a:lumOff val="50000"/>
                  </a:schemeClr>
                </a:solidFill>
              </a:rPr>
              <a:t>,</a:t>
            </a:r>
          </a:p>
          <a:p>
            <a:r>
              <a:rPr lang="en-GB" dirty="0">
                <a:solidFill>
                  <a:schemeClr val="tx1">
                    <a:lumMod val="50000"/>
                    <a:lumOff val="50000"/>
                  </a:schemeClr>
                </a:solidFill>
              </a:rPr>
              <a:t>and </a:t>
            </a:r>
            <a:r>
              <a:rPr lang="en-GB" b="1" dirty="0">
                <a:solidFill>
                  <a:schemeClr val="tx1">
                    <a:lumMod val="50000"/>
                    <a:lumOff val="50000"/>
                  </a:schemeClr>
                </a:solidFill>
              </a:rPr>
              <a:t>Code generation</a:t>
            </a:r>
            <a:r>
              <a:rPr lang="en-GB" dirty="0">
                <a:solidFill>
                  <a:schemeClr val="tx1">
                    <a:lumMod val="50000"/>
                    <a:lumOff val="50000"/>
                  </a:schemeClr>
                </a:solidFill>
              </a:rPr>
              <a:t>.</a:t>
            </a:r>
          </a:p>
          <a:p>
            <a:pPr marL="0" indent="0">
              <a:buNone/>
            </a:pPr>
            <a:r>
              <a:rPr lang="en-GB" i="1" dirty="0"/>
              <a:t>(Briefly discussed in W12-13).</a:t>
            </a:r>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8D7AE188-3FCF-9638-BCBC-D80FAEB83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19" y="1547446"/>
            <a:ext cx="5154106" cy="5310554"/>
          </a:xfrm>
          <a:prstGeom prst="rect">
            <a:avLst/>
          </a:prstGeom>
        </p:spPr>
      </p:pic>
    </p:spTree>
    <p:extLst>
      <p:ext uri="{BB962C8B-B14F-4D97-AF65-F5344CB8AC3E}">
        <p14:creationId xmlns:p14="http://schemas.microsoft.com/office/powerpoint/2010/main" val="719857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BCE0-A549-1A7B-6F4B-B0C1C98DE2A1}"/>
              </a:ext>
            </a:extLst>
          </p:cNvPr>
          <p:cNvSpPr>
            <a:spLocks noGrp="1"/>
          </p:cNvSpPr>
          <p:nvPr>
            <p:ph type="title"/>
          </p:nvPr>
        </p:nvSpPr>
        <p:spPr/>
        <p:txBody>
          <a:bodyPr/>
          <a:lstStyle/>
          <a:p>
            <a:r>
              <a:rPr lang="en-GB" dirty="0"/>
              <a:t>The architecture of a compiler</a:t>
            </a:r>
            <a:endParaRPr lang="en-SG" dirty="0"/>
          </a:p>
        </p:txBody>
      </p:sp>
      <p:sp>
        <p:nvSpPr>
          <p:cNvPr id="3" name="Content Placeholder 2">
            <a:extLst>
              <a:ext uri="{FF2B5EF4-FFF2-40B4-BE49-F238E27FC236}">
                <a16:creationId xmlns:a16="http://schemas.microsoft.com/office/drawing/2014/main" id="{047FD354-275A-C734-E17F-FED0638E05F9}"/>
              </a:ext>
            </a:extLst>
          </p:cNvPr>
          <p:cNvSpPr>
            <a:spLocks noGrp="1"/>
          </p:cNvSpPr>
          <p:nvPr>
            <p:ph sz="half" idx="1"/>
          </p:nvPr>
        </p:nvSpPr>
        <p:spPr>
          <a:xfrm>
            <a:off x="838199" y="1825624"/>
            <a:ext cx="5453185" cy="5032375"/>
          </a:xfrm>
        </p:spPr>
        <p:txBody>
          <a:bodyPr>
            <a:normAutofit/>
          </a:bodyPr>
          <a:lstStyle/>
          <a:p>
            <a:pPr marL="0" indent="0">
              <a:buNone/>
            </a:pPr>
            <a:r>
              <a:rPr lang="en-GB" b="1" dirty="0"/>
              <a:t>Definition (the three parts of a typical compiler architecture):</a:t>
            </a:r>
          </a:p>
          <a:p>
            <a:pPr marL="0" indent="0">
              <a:buNone/>
            </a:pPr>
            <a:r>
              <a:rPr lang="en-GB" dirty="0"/>
              <a:t>A typical compiler architecture consists of three main components: the </a:t>
            </a:r>
            <a:r>
              <a:rPr lang="en-GB" b="1" dirty="0"/>
              <a:t>front-end</a:t>
            </a:r>
            <a:r>
              <a:rPr lang="en-GB" dirty="0"/>
              <a:t>, </a:t>
            </a:r>
            <a:r>
              <a:rPr lang="en-GB" b="1" dirty="0"/>
              <a:t>middle-end</a:t>
            </a:r>
            <a:r>
              <a:rPr lang="en-GB" dirty="0"/>
              <a:t>, and </a:t>
            </a:r>
            <a:r>
              <a:rPr lang="en-GB" b="1" dirty="0"/>
              <a:t>back-end</a:t>
            </a:r>
            <a:r>
              <a:rPr lang="en-GB" dirty="0"/>
              <a:t>.</a:t>
            </a:r>
          </a:p>
          <a:p>
            <a:pPr marL="0" indent="0">
              <a:buNone/>
            </a:pPr>
            <a:r>
              <a:rPr lang="en-GB" dirty="0"/>
              <a:t>Each component is responsible for a specific set of tasks and works together to generate the final executable code.</a:t>
            </a:r>
          </a:p>
          <a:p>
            <a:pPr marL="0" indent="0">
              <a:buNone/>
            </a:pPr>
            <a:r>
              <a:rPr lang="en-GB" b="1" dirty="0">
                <a:solidFill>
                  <a:srgbClr val="FF0000"/>
                </a:solidFill>
              </a:rPr>
              <a:t>Hopefully, this gives us a roadmap!</a:t>
            </a:r>
            <a:endParaRPr lang="en-SG" b="1" dirty="0">
              <a:solidFill>
                <a:srgbClr val="FF0000"/>
              </a:solidFill>
            </a:endParaRPr>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55CD7F81-A6B6-798E-DD89-DC8670C0D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19" y="1547446"/>
            <a:ext cx="5154106" cy="5310554"/>
          </a:xfrm>
          <a:prstGeom prst="rect">
            <a:avLst/>
          </a:prstGeom>
        </p:spPr>
      </p:pic>
    </p:spTree>
    <p:extLst>
      <p:ext uri="{BB962C8B-B14F-4D97-AF65-F5344CB8AC3E}">
        <p14:creationId xmlns:p14="http://schemas.microsoft.com/office/powerpoint/2010/main" val="4856498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is the middle-end phase of a compiler?</a:t>
            </a:r>
          </a:p>
          <a:p>
            <a:pPr marL="514350" indent="-514350">
              <a:buAutoNum type="alphaLcPeriod"/>
            </a:pPr>
            <a:r>
              <a:rPr lang="en-GB" dirty="0"/>
              <a:t>The phase that analyses and optimizes an abstract syntax tree or another intermediate code representation.</a:t>
            </a:r>
          </a:p>
          <a:p>
            <a:pPr marL="514350" indent="-514350">
              <a:buAutoNum type="alphaLcPeriod"/>
            </a:pPr>
            <a:r>
              <a:rPr lang="en-GB" dirty="0"/>
              <a:t>The phase that generates machine code from the intermediate representation (IR) code.</a:t>
            </a:r>
          </a:p>
          <a:p>
            <a:pPr marL="514350" indent="-514350">
              <a:buAutoNum type="alphaLcPeriod"/>
            </a:pPr>
            <a:r>
              <a:rPr lang="en-GB" dirty="0"/>
              <a:t>The phase that performs lexical analysis and tokenization of the source code. </a:t>
            </a:r>
          </a:p>
          <a:p>
            <a:pPr marL="514350" indent="-514350">
              <a:buAutoNum type="alphaLcPeriod"/>
            </a:pPr>
            <a:r>
              <a:rPr lang="en-GB" dirty="0"/>
              <a:t>The phase that performs typos checking and reporting.</a:t>
            </a:r>
          </a:p>
          <a:p>
            <a:endParaRPr lang="en-SG" dirty="0"/>
          </a:p>
        </p:txBody>
      </p:sp>
    </p:spTree>
    <p:extLst>
      <p:ext uri="{BB962C8B-B14F-4D97-AF65-F5344CB8AC3E}">
        <p14:creationId xmlns:p14="http://schemas.microsoft.com/office/powerpoint/2010/main" val="42321159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is the middle-end phase of a compiler?</a:t>
            </a:r>
          </a:p>
          <a:p>
            <a:pPr marL="514350" indent="-514350">
              <a:buAutoNum type="alphaLcPeriod"/>
            </a:pPr>
            <a:r>
              <a:rPr lang="en-GB" b="1" dirty="0">
                <a:solidFill>
                  <a:srgbClr val="00B050"/>
                </a:solidFill>
              </a:rPr>
              <a:t>The phase that analyses and optimizes an abstract syntax tree or another intermediate code representation.</a:t>
            </a:r>
          </a:p>
          <a:p>
            <a:pPr marL="514350" indent="-514350">
              <a:buAutoNum type="alphaLcPeriod"/>
            </a:pPr>
            <a:r>
              <a:rPr lang="en-GB" dirty="0"/>
              <a:t>The phase that generates machine code from the intermediate representation (IR) code.</a:t>
            </a:r>
          </a:p>
          <a:p>
            <a:pPr marL="514350" indent="-514350">
              <a:buAutoNum type="alphaLcPeriod"/>
            </a:pPr>
            <a:r>
              <a:rPr lang="en-GB" dirty="0"/>
              <a:t>The phase that performs lexical analysis and tokenization of the source code. </a:t>
            </a:r>
          </a:p>
          <a:p>
            <a:pPr marL="514350" indent="-514350">
              <a:buAutoNum type="alphaLcPeriod"/>
            </a:pPr>
            <a:r>
              <a:rPr lang="en-GB" dirty="0"/>
              <a:t>The phase that performs typos checking and reporting.</a:t>
            </a:r>
          </a:p>
          <a:p>
            <a:endParaRPr lang="en-SG" dirty="0"/>
          </a:p>
        </p:txBody>
      </p:sp>
    </p:spTree>
    <p:extLst>
      <p:ext uri="{BB962C8B-B14F-4D97-AF65-F5344CB8AC3E}">
        <p14:creationId xmlns:p14="http://schemas.microsoft.com/office/powerpoint/2010/main" val="33517920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a:xfrm>
            <a:off x="838200" y="1825624"/>
            <a:ext cx="10515600" cy="5032375"/>
          </a:xfrm>
        </p:spPr>
        <p:txBody>
          <a:bodyPr>
            <a:normAutofit/>
          </a:bodyPr>
          <a:lstStyle/>
          <a:p>
            <a:pPr marL="0" indent="0">
              <a:buNone/>
            </a:pPr>
            <a:r>
              <a:rPr lang="en-GB" b="1" dirty="0"/>
              <a:t>What is the purpose of instruction selection in a compiler?</a:t>
            </a:r>
          </a:p>
          <a:p>
            <a:pPr marL="514350" indent="-514350">
              <a:buAutoNum type="alphaLcPeriod"/>
            </a:pPr>
            <a:r>
              <a:rPr lang="en-GB" dirty="0"/>
              <a:t>To perform static analysis of the program to identify possible runtime errors.</a:t>
            </a:r>
          </a:p>
          <a:p>
            <a:pPr marL="514350" indent="-514350">
              <a:buAutoNum type="alphaLcPeriod"/>
            </a:pPr>
            <a:r>
              <a:rPr lang="en-GB" dirty="0"/>
              <a:t>To generate an optimized intermediate representation (IR) that can be used for code generation.</a:t>
            </a:r>
          </a:p>
          <a:p>
            <a:pPr marL="514350" indent="-514350">
              <a:buAutoNum type="alphaLcPeriod"/>
            </a:pPr>
            <a:r>
              <a:rPr lang="en-GB" dirty="0"/>
              <a:t>To map high-level or intermediate-level language constructs to low-level machine instructions that can be executed by the processor.</a:t>
            </a:r>
          </a:p>
          <a:p>
            <a:pPr marL="514350" indent="-514350">
              <a:buAutoNum type="alphaLcPeriod"/>
            </a:pPr>
            <a:r>
              <a:rPr lang="en-GB" dirty="0"/>
              <a:t>To optimize the code for specific target architectures and instruction sets.</a:t>
            </a:r>
          </a:p>
        </p:txBody>
      </p:sp>
    </p:spTree>
    <p:extLst>
      <p:ext uri="{BB962C8B-B14F-4D97-AF65-F5344CB8AC3E}">
        <p14:creationId xmlns:p14="http://schemas.microsoft.com/office/powerpoint/2010/main" val="833550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The middle-end of a compiler</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(The middle-end part of a compiler):</a:t>
            </a:r>
          </a:p>
          <a:p>
            <a:pPr marL="0" indent="0">
              <a:buNone/>
            </a:pPr>
            <a:r>
              <a:rPr lang="en-GB" dirty="0"/>
              <a:t>The </a:t>
            </a:r>
            <a:r>
              <a:rPr lang="en-GB" b="1" dirty="0"/>
              <a:t>middle-end of a compiler </a:t>
            </a:r>
            <a:r>
              <a:rPr lang="en-GB" dirty="0"/>
              <a:t>follows the front-end analysis and it consists of a series of operations and transformations to optimize and improve its efficiency.</a:t>
            </a:r>
          </a:p>
          <a:p>
            <a:pPr marL="0" indent="0">
              <a:buNone/>
            </a:pPr>
            <a:r>
              <a:rPr lang="en-GB" dirty="0"/>
              <a:t>It involves tasks, such as:</a:t>
            </a:r>
          </a:p>
          <a:p>
            <a:r>
              <a:rPr lang="en-GB" b="1" dirty="0"/>
              <a:t>Intermediate code generation</a:t>
            </a:r>
          </a:p>
          <a:p>
            <a:r>
              <a:rPr lang="en-GB" b="1" dirty="0"/>
              <a:t>Code optimization</a:t>
            </a:r>
            <a:r>
              <a:rPr lang="en-GB" dirty="0"/>
              <a:t>,</a:t>
            </a:r>
          </a:p>
          <a:p>
            <a:r>
              <a:rPr lang="en-GB" dirty="0"/>
              <a:t>and </a:t>
            </a:r>
            <a:r>
              <a:rPr lang="en-GB" b="1" dirty="0"/>
              <a:t>Data-flow analysis</a:t>
            </a:r>
            <a:r>
              <a:rPr lang="en-GB" dirty="0"/>
              <a:t>.</a:t>
            </a:r>
            <a:endParaRPr lang="en-SG" dirty="0"/>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8D7AE188-3FCF-9638-BCBC-D80FAEB83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19" y="1547446"/>
            <a:ext cx="5154106" cy="5310554"/>
          </a:xfrm>
          <a:prstGeom prst="rect">
            <a:avLst/>
          </a:prstGeom>
        </p:spPr>
      </p:pic>
    </p:spTree>
    <p:extLst>
      <p:ext uri="{BB962C8B-B14F-4D97-AF65-F5344CB8AC3E}">
        <p14:creationId xmlns:p14="http://schemas.microsoft.com/office/powerpoint/2010/main" val="42172741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a:xfrm>
            <a:off x="838200" y="1825624"/>
            <a:ext cx="10515600" cy="5032375"/>
          </a:xfrm>
        </p:spPr>
        <p:txBody>
          <a:bodyPr>
            <a:normAutofit/>
          </a:bodyPr>
          <a:lstStyle/>
          <a:p>
            <a:pPr marL="0" indent="0">
              <a:buNone/>
            </a:pPr>
            <a:r>
              <a:rPr lang="en-GB" b="1" dirty="0"/>
              <a:t>What is the purpose of instruction selection in a compiler?</a:t>
            </a:r>
          </a:p>
          <a:p>
            <a:pPr marL="514350" indent="-514350">
              <a:buAutoNum type="alphaLcPeriod"/>
            </a:pPr>
            <a:r>
              <a:rPr lang="en-GB" dirty="0"/>
              <a:t>To perform static analysis of the program to identify possible runtime errors.</a:t>
            </a:r>
          </a:p>
          <a:p>
            <a:pPr marL="514350" indent="-514350">
              <a:buAutoNum type="alphaLcPeriod"/>
            </a:pPr>
            <a:r>
              <a:rPr lang="en-GB" dirty="0"/>
              <a:t>To generate an optimized intermediate representation (IR) that can be used for code generation.</a:t>
            </a:r>
          </a:p>
          <a:p>
            <a:pPr marL="514350" indent="-514350">
              <a:buAutoNum type="alphaLcPeriod"/>
            </a:pPr>
            <a:r>
              <a:rPr lang="en-GB" b="1" dirty="0">
                <a:solidFill>
                  <a:srgbClr val="00B050"/>
                </a:solidFill>
              </a:rPr>
              <a:t>To map high-level or intermediate-level language constructs to low-level machine instructions that can be executed by the processor.</a:t>
            </a:r>
          </a:p>
          <a:p>
            <a:pPr marL="514350" indent="-514350">
              <a:buAutoNum type="alphaLcPeriod"/>
            </a:pPr>
            <a:r>
              <a:rPr lang="en-GB" dirty="0"/>
              <a:t>To optimize the code for specific target architectures and instruction sets.</a:t>
            </a:r>
          </a:p>
        </p:txBody>
      </p:sp>
    </p:spTree>
    <p:extLst>
      <p:ext uri="{BB962C8B-B14F-4D97-AF65-F5344CB8AC3E}">
        <p14:creationId xmlns:p14="http://schemas.microsoft.com/office/powerpoint/2010/main" val="16509552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is register allocation in a compiler?</a:t>
            </a:r>
          </a:p>
          <a:p>
            <a:pPr marL="514350" indent="-514350">
              <a:buAutoNum type="alphaLcPeriod"/>
            </a:pPr>
            <a:r>
              <a:rPr lang="en-GB" dirty="0"/>
              <a:t>The process of mapping variables to their literal values.</a:t>
            </a:r>
          </a:p>
          <a:p>
            <a:pPr marL="514350" indent="-514350">
              <a:buAutoNum type="alphaLcPeriod"/>
            </a:pPr>
            <a:r>
              <a:rPr lang="en-GB" dirty="0"/>
              <a:t>The process of transforming high-level language constructs into low-level machine code.</a:t>
            </a:r>
          </a:p>
          <a:p>
            <a:pPr marL="514350" indent="-514350">
              <a:buAutoNum type="alphaLcPeriod"/>
            </a:pPr>
            <a:r>
              <a:rPr lang="en-GB" dirty="0"/>
              <a:t>The process of selecting the best set of machine instructions to implement a program.</a:t>
            </a:r>
          </a:p>
          <a:p>
            <a:pPr marL="514350" indent="-514350">
              <a:buAutoNum type="alphaLcPeriod"/>
            </a:pPr>
            <a:r>
              <a:rPr lang="en-GB" dirty="0"/>
              <a:t>The process of mapping variables to hardware registers in the target architecture (CPU or GPU).</a:t>
            </a:r>
          </a:p>
        </p:txBody>
      </p:sp>
    </p:spTree>
    <p:extLst>
      <p:ext uri="{BB962C8B-B14F-4D97-AF65-F5344CB8AC3E}">
        <p14:creationId xmlns:p14="http://schemas.microsoft.com/office/powerpoint/2010/main" val="34215838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is register allocation in a compiler?</a:t>
            </a:r>
          </a:p>
          <a:p>
            <a:pPr marL="514350" indent="-514350">
              <a:buAutoNum type="alphaLcPeriod"/>
            </a:pPr>
            <a:r>
              <a:rPr lang="en-GB" dirty="0"/>
              <a:t>The process of mapping variables to their literal values.</a:t>
            </a:r>
          </a:p>
          <a:p>
            <a:pPr marL="514350" indent="-514350">
              <a:buAutoNum type="alphaLcPeriod"/>
            </a:pPr>
            <a:r>
              <a:rPr lang="en-GB" dirty="0"/>
              <a:t>The process of transforming high-level language constructs into low-level machine code.</a:t>
            </a:r>
          </a:p>
          <a:p>
            <a:pPr marL="514350" indent="-514350">
              <a:buAutoNum type="alphaLcPeriod"/>
            </a:pPr>
            <a:r>
              <a:rPr lang="en-GB" dirty="0"/>
              <a:t>The process of selecting the best set of machine instructions to implement a program.</a:t>
            </a:r>
          </a:p>
          <a:p>
            <a:pPr marL="514350" indent="-514350">
              <a:buAutoNum type="alphaLcPeriod"/>
            </a:pPr>
            <a:r>
              <a:rPr lang="en-GB" b="1" dirty="0">
                <a:solidFill>
                  <a:srgbClr val="00B050"/>
                </a:solidFill>
              </a:rPr>
              <a:t>The process of mapping variables to hardware registers in the target architecture (CPU or GPU).</a:t>
            </a:r>
          </a:p>
        </p:txBody>
      </p:sp>
    </p:spTree>
    <p:extLst>
      <p:ext uri="{BB962C8B-B14F-4D97-AF65-F5344CB8AC3E}">
        <p14:creationId xmlns:p14="http://schemas.microsoft.com/office/powerpoint/2010/main" val="21062294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a:xfrm>
            <a:off x="838200" y="1825624"/>
            <a:ext cx="10515600" cy="5032375"/>
          </a:xfrm>
        </p:spPr>
        <p:txBody>
          <a:bodyPr>
            <a:normAutofit/>
          </a:bodyPr>
          <a:lstStyle/>
          <a:p>
            <a:pPr marL="0" indent="0">
              <a:buNone/>
            </a:pPr>
            <a:r>
              <a:rPr lang="en-GB" b="1" dirty="0"/>
              <a:t>The compiler is a computer program, and this program has necessarily been compiled at some point.</a:t>
            </a:r>
            <a:br>
              <a:rPr lang="en-GB" b="1" dirty="0"/>
            </a:br>
            <a:r>
              <a:rPr lang="en-GB" b="1" dirty="0"/>
              <a:t>Which language has then been used to write the C compiler?</a:t>
            </a:r>
          </a:p>
          <a:p>
            <a:pPr marL="514350" indent="-514350">
              <a:buAutoNum type="alphaLcPeriod"/>
            </a:pPr>
            <a:r>
              <a:rPr lang="en-GB" dirty="0"/>
              <a:t>HTML and PHP…!</a:t>
            </a:r>
          </a:p>
          <a:p>
            <a:pPr marL="514350" indent="-514350">
              <a:buAutoNum type="alphaLcPeriod"/>
            </a:pPr>
            <a:r>
              <a:rPr lang="en-GB" dirty="0"/>
              <a:t>A language older than C like Fortran?</a:t>
            </a:r>
          </a:p>
          <a:p>
            <a:pPr marL="514350" indent="-514350">
              <a:buAutoNum type="alphaLcPeriod"/>
            </a:pPr>
            <a:r>
              <a:rPr lang="en-GB" dirty="0"/>
              <a:t>C itself?!</a:t>
            </a:r>
          </a:p>
          <a:p>
            <a:pPr marL="514350" indent="-514350">
              <a:buAutoNum type="alphaLcPeriod"/>
            </a:pPr>
            <a:r>
              <a:rPr lang="en-GB" dirty="0"/>
              <a:t>Machine code only?!!?</a:t>
            </a:r>
          </a:p>
          <a:p>
            <a:pPr marL="514350" indent="-514350">
              <a:buAutoNum type="alphaLcPeriod"/>
            </a:pPr>
            <a:endParaRPr lang="en-GB" dirty="0"/>
          </a:p>
          <a:p>
            <a:pPr marL="514350" indent="-514350">
              <a:buAutoNum type="alphaLcPeriod"/>
            </a:pPr>
            <a:endParaRPr lang="en-GB" dirty="0"/>
          </a:p>
        </p:txBody>
      </p:sp>
    </p:spTree>
    <p:extLst>
      <p:ext uri="{BB962C8B-B14F-4D97-AF65-F5344CB8AC3E}">
        <p14:creationId xmlns:p14="http://schemas.microsoft.com/office/powerpoint/2010/main" val="25800703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a:xfrm>
            <a:off x="838200" y="1825624"/>
            <a:ext cx="10515600" cy="5032375"/>
          </a:xfrm>
        </p:spPr>
        <p:txBody>
          <a:bodyPr>
            <a:normAutofit/>
          </a:bodyPr>
          <a:lstStyle/>
          <a:p>
            <a:pPr marL="0" indent="0">
              <a:buNone/>
            </a:pPr>
            <a:r>
              <a:rPr lang="en-GB" b="1" dirty="0"/>
              <a:t>The compiler is a computer program, and this program has necessarily been compiled at some point.</a:t>
            </a:r>
            <a:br>
              <a:rPr lang="en-GB" b="1" dirty="0"/>
            </a:br>
            <a:r>
              <a:rPr lang="en-GB" b="1" dirty="0"/>
              <a:t>Which language has then been used to write the C compiler?</a:t>
            </a:r>
          </a:p>
          <a:p>
            <a:pPr marL="514350" indent="-514350">
              <a:buAutoNum type="alphaLcPeriod"/>
            </a:pPr>
            <a:r>
              <a:rPr lang="en-GB" strike="sngStrike" dirty="0"/>
              <a:t>HTML and PHP</a:t>
            </a:r>
            <a:r>
              <a:rPr lang="en-GB" dirty="0"/>
              <a:t> (lol)</a:t>
            </a:r>
          </a:p>
          <a:p>
            <a:pPr marL="514350" indent="-514350">
              <a:buAutoNum type="alphaLcPeriod"/>
            </a:pPr>
            <a:r>
              <a:rPr lang="en-GB" dirty="0"/>
              <a:t>A language older than C like Fortran?</a:t>
            </a:r>
          </a:p>
          <a:p>
            <a:pPr marL="514350" indent="-514350">
              <a:buAutoNum type="alphaLcPeriod"/>
            </a:pPr>
            <a:r>
              <a:rPr lang="en-GB" dirty="0"/>
              <a:t>C itself?!</a:t>
            </a:r>
          </a:p>
          <a:p>
            <a:pPr marL="514350" indent="-514350">
              <a:buAutoNum type="alphaLcPeriod"/>
            </a:pPr>
            <a:r>
              <a:rPr lang="en-GB" dirty="0"/>
              <a:t>Machine code only?!!?</a:t>
            </a:r>
          </a:p>
          <a:p>
            <a:pPr marL="514350" indent="-514350">
              <a:buAutoNum type="alphaLcPeriod"/>
            </a:pPr>
            <a:endParaRPr lang="en-GB" dirty="0"/>
          </a:p>
          <a:p>
            <a:pPr marL="514350" indent="-514350">
              <a:buAutoNum type="alphaLcPeriod"/>
            </a:pPr>
            <a:endParaRPr lang="en-GB" dirty="0"/>
          </a:p>
        </p:txBody>
      </p:sp>
    </p:spTree>
    <p:extLst>
      <p:ext uri="{BB962C8B-B14F-4D97-AF65-F5344CB8AC3E}">
        <p14:creationId xmlns:p14="http://schemas.microsoft.com/office/powerpoint/2010/main" val="26097475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a:xfrm>
            <a:off x="838200" y="1825624"/>
            <a:ext cx="10515600" cy="5032375"/>
          </a:xfrm>
        </p:spPr>
        <p:txBody>
          <a:bodyPr>
            <a:normAutofit/>
          </a:bodyPr>
          <a:lstStyle/>
          <a:p>
            <a:pPr marL="0" indent="0">
              <a:buNone/>
            </a:pPr>
            <a:r>
              <a:rPr lang="en-GB" b="1" dirty="0"/>
              <a:t>The compiler is a computer program, and this program has necessarily been compiled at some point.</a:t>
            </a:r>
            <a:br>
              <a:rPr lang="en-GB" b="1" dirty="0"/>
            </a:br>
            <a:r>
              <a:rPr lang="en-GB" b="1" dirty="0"/>
              <a:t>Which language has then been used to write the C compiler?</a:t>
            </a:r>
          </a:p>
          <a:p>
            <a:pPr marL="514350" indent="-514350">
              <a:buAutoNum type="alphaLcPeriod"/>
            </a:pPr>
            <a:r>
              <a:rPr lang="en-GB" strike="sngStrike" dirty="0"/>
              <a:t>HTML and PHP</a:t>
            </a:r>
            <a:r>
              <a:rPr lang="en-GB" dirty="0"/>
              <a:t> (lol)</a:t>
            </a:r>
          </a:p>
          <a:p>
            <a:pPr marL="514350" indent="-514350">
              <a:buAutoNum type="alphaLcPeriod"/>
            </a:pPr>
            <a:r>
              <a:rPr lang="en-GB" strike="sngStrike" dirty="0"/>
              <a:t>A language older than C like Fortran?</a:t>
            </a:r>
            <a:r>
              <a:rPr lang="en-GB" dirty="0"/>
              <a:t> (No, because it would not resolve the problem of which language was used to compile this compiler in Fortran then)</a:t>
            </a:r>
          </a:p>
          <a:p>
            <a:pPr marL="514350" indent="-514350">
              <a:buAutoNum type="alphaLcPeriod"/>
            </a:pPr>
            <a:r>
              <a:rPr lang="en-GB" dirty="0"/>
              <a:t>C itself?!</a:t>
            </a:r>
          </a:p>
          <a:p>
            <a:pPr marL="514350" indent="-514350">
              <a:buAutoNum type="alphaLcPeriod"/>
            </a:pPr>
            <a:r>
              <a:rPr lang="en-GB" dirty="0"/>
              <a:t>Machine code only?!!?</a:t>
            </a:r>
          </a:p>
          <a:p>
            <a:pPr marL="514350" indent="-514350">
              <a:buAutoNum type="alphaLcPeriod"/>
            </a:pPr>
            <a:endParaRPr lang="en-GB" dirty="0"/>
          </a:p>
          <a:p>
            <a:pPr marL="514350" indent="-514350">
              <a:buAutoNum type="alphaLcPeriod"/>
            </a:pPr>
            <a:endParaRPr lang="en-GB" dirty="0"/>
          </a:p>
        </p:txBody>
      </p:sp>
    </p:spTree>
    <p:extLst>
      <p:ext uri="{BB962C8B-B14F-4D97-AF65-F5344CB8AC3E}">
        <p14:creationId xmlns:p14="http://schemas.microsoft.com/office/powerpoint/2010/main" val="12989531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a:xfrm>
            <a:off x="838200" y="1825624"/>
            <a:ext cx="10515600" cy="5032375"/>
          </a:xfrm>
        </p:spPr>
        <p:txBody>
          <a:bodyPr>
            <a:normAutofit/>
          </a:bodyPr>
          <a:lstStyle/>
          <a:p>
            <a:pPr marL="0" indent="0">
              <a:buNone/>
            </a:pPr>
            <a:r>
              <a:rPr lang="en-GB" b="1" dirty="0"/>
              <a:t>The compiler is a computer program, and this program has necessarily been compiled at some point.</a:t>
            </a:r>
            <a:br>
              <a:rPr lang="en-GB" b="1" dirty="0"/>
            </a:br>
            <a:r>
              <a:rPr lang="en-GB" b="1" dirty="0"/>
              <a:t>Which language has then been used to write the C compiler?</a:t>
            </a:r>
          </a:p>
          <a:p>
            <a:pPr marL="514350" indent="-514350">
              <a:buAutoNum type="alphaLcPeriod"/>
            </a:pPr>
            <a:r>
              <a:rPr lang="en-GB" strike="sngStrike" dirty="0"/>
              <a:t>HTML and PHP</a:t>
            </a:r>
            <a:r>
              <a:rPr lang="en-GB" dirty="0"/>
              <a:t> (lol)</a:t>
            </a:r>
          </a:p>
          <a:p>
            <a:pPr marL="514350" indent="-514350">
              <a:buAutoNum type="alphaLcPeriod"/>
            </a:pPr>
            <a:r>
              <a:rPr lang="en-GB" strike="sngStrike" dirty="0"/>
              <a:t>A language older than C like Fortran?</a:t>
            </a:r>
            <a:r>
              <a:rPr lang="en-GB" dirty="0"/>
              <a:t> (No, because it would not resolve the problem of which language was used to compile this compiler in Fortran then)</a:t>
            </a:r>
          </a:p>
          <a:p>
            <a:pPr marL="514350" indent="-514350">
              <a:buAutoNum type="alphaLcPeriod"/>
            </a:pPr>
            <a:r>
              <a:rPr lang="en-GB" b="1" dirty="0">
                <a:solidFill>
                  <a:srgbClr val="00B050"/>
                </a:solidFill>
              </a:rPr>
              <a:t>C itself?!</a:t>
            </a:r>
          </a:p>
          <a:p>
            <a:pPr marL="514350" indent="-514350">
              <a:buAutoNum type="alphaLcPeriod"/>
            </a:pPr>
            <a:r>
              <a:rPr lang="en-GB" dirty="0"/>
              <a:t>Machine code only?!!?</a:t>
            </a:r>
          </a:p>
          <a:p>
            <a:pPr marL="514350" indent="-514350">
              <a:buAutoNum type="alphaLcPeriod"/>
            </a:pPr>
            <a:endParaRPr lang="en-GB" dirty="0"/>
          </a:p>
          <a:p>
            <a:pPr marL="514350" indent="-514350">
              <a:buAutoNum type="alphaLcPeriod"/>
            </a:pPr>
            <a:endParaRPr lang="en-GB" dirty="0"/>
          </a:p>
        </p:txBody>
      </p:sp>
    </p:spTree>
    <p:extLst>
      <p:ext uri="{BB962C8B-B14F-4D97-AF65-F5344CB8AC3E}">
        <p14:creationId xmlns:p14="http://schemas.microsoft.com/office/powerpoint/2010/main" val="34179447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18CB0-7BFE-53EC-CB8D-F3BA20BC6052}"/>
              </a:ext>
            </a:extLst>
          </p:cNvPr>
          <p:cNvSpPr>
            <a:spLocks noGrp="1"/>
          </p:cNvSpPr>
          <p:nvPr>
            <p:ph type="title"/>
          </p:nvPr>
        </p:nvSpPr>
        <p:spPr/>
        <p:txBody>
          <a:bodyPr/>
          <a:lstStyle/>
          <a:p>
            <a:r>
              <a:rPr lang="en-GB" dirty="0"/>
              <a:t>Bootstrapping</a:t>
            </a:r>
            <a:endParaRPr lang="en-SG" dirty="0"/>
          </a:p>
        </p:txBody>
      </p:sp>
      <p:sp>
        <p:nvSpPr>
          <p:cNvPr id="3" name="Content Placeholder 2">
            <a:extLst>
              <a:ext uri="{FF2B5EF4-FFF2-40B4-BE49-F238E27FC236}">
                <a16:creationId xmlns:a16="http://schemas.microsoft.com/office/drawing/2014/main" id="{2B64F28A-8A08-4429-EAAF-C3BB8D98FF27}"/>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Bootstrapping</a:t>
            </a:r>
            <a:r>
              <a:rPr lang="en-GB" b="1" dirty="0"/>
              <a:t>):</a:t>
            </a:r>
          </a:p>
          <a:p>
            <a:pPr marL="0" indent="0">
              <a:buNone/>
            </a:pPr>
            <a:r>
              <a:rPr lang="en-GB" b="1" dirty="0"/>
              <a:t>The latest version of the C compiler is typically written in C itself.</a:t>
            </a:r>
          </a:p>
          <a:p>
            <a:pPr marL="0" indent="0">
              <a:buNone/>
            </a:pPr>
            <a:r>
              <a:rPr lang="en-GB" dirty="0"/>
              <a:t>The source code for latest version of the C compiler is then compiled using an older version of the compiler that is already available.</a:t>
            </a:r>
          </a:p>
          <a:p>
            <a:pPr marL="0" indent="0">
              <a:buNone/>
            </a:pPr>
            <a:r>
              <a:rPr lang="en-GB" dirty="0"/>
              <a:t>This process is called </a:t>
            </a:r>
            <a:r>
              <a:rPr lang="en-GB" b="1" dirty="0">
                <a:solidFill>
                  <a:srgbClr val="00B050"/>
                </a:solidFill>
              </a:rPr>
              <a:t>bootstrapping</a:t>
            </a:r>
            <a:r>
              <a:rPr lang="en-GB" dirty="0"/>
              <a:t>, and it allows a C compiler to be built from scratch by reusing and improving an existing compiler.</a:t>
            </a:r>
          </a:p>
          <a:p>
            <a:pPr marL="0" indent="0">
              <a:buNone/>
            </a:pPr>
            <a:r>
              <a:rPr lang="en-GB" dirty="0"/>
              <a:t>Once a basic C compiler is built, it can be used to compile other programs written in C, including newer versions of the C compiler itself with more advanced features.</a:t>
            </a:r>
          </a:p>
          <a:p>
            <a:endParaRPr lang="en-SG" dirty="0"/>
          </a:p>
        </p:txBody>
      </p:sp>
    </p:spTree>
    <p:extLst>
      <p:ext uri="{BB962C8B-B14F-4D97-AF65-F5344CB8AC3E}">
        <p14:creationId xmlns:p14="http://schemas.microsoft.com/office/powerpoint/2010/main" val="3496865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18CB0-7BFE-53EC-CB8D-F3BA20BC6052}"/>
              </a:ext>
            </a:extLst>
          </p:cNvPr>
          <p:cNvSpPr>
            <a:spLocks noGrp="1"/>
          </p:cNvSpPr>
          <p:nvPr>
            <p:ph type="title"/>
          </p:nvPr>
        </p:nvSpPr>
        <p:spPr/>
        <p:txBody>
          <a:bodyPr/>
          <a:lstStyle/>
          <a:p>
            <a:r>
              <a:rPr lang="en-GB" dirty="0"/>
              <a:t>Bootstrapping</a:t>
            </a:r>
            <a:endParaRPr lang="en-SG" dirty="0"/>
          </a:p>
        </p:txBody>
      </p:sp>
      <p:sp>
        <p:nvSpPr>
          <p:cNvPr id="3" name="Content Placeholder 2">
            <a:extLst>
              <a:ext uri="{FF2B5EF4-FFF2-40B4-BE49-F238E27FC236}">
                <a16:creationId xmlns:a16="http://schemas.microsoft.com/office/drawing/2014/main" id="{2B64F28A-8A08-4429-EAAF-C3BB8D98FF27}"/>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Bootstrapping</a:t>
            </a:r>
            <a:r>
              <a:rPr lang="en-GB" b="1" dirty="0"/>
              <a:t>):</a:t>
            </a:r>
          </a:p>
          <a:p>
            <a:pPr marL="0" indent="0">
              <a:buNone/>
            </a:pPr>
            <a:r>
              <a:rPr lang="en-GB" b="1" dirty="0"/>
              <a:t>The latest version of the C compiler is typically written in C itself.</a:t>
            </a:r>
          </a:p>
          <a:p>
            <a:pPr marL="0" indent="0">
              <a:buNone/>
            </a:pPr>
            <a:r>
              <a:rPr lang="en-GB" dirty="0"/>
              <a:t>The source code for latest version of the C compiler is then compiled using an older version of the compiler that is already available.</a:t>
            </a:r>
          </a:p>
          <a:p>
            <a:pPr marL="0" indent="0">
              <a:buNone/>
            </a:pPr>
            <a:r>
              <a:rPr lang="en-GB" dirty="0"/>
              <a:t>This process is called </a:t>
            </a:r>
            <a:r>
              <a:rPr lang="en-GB" b="1" dirty="0">
                <a:solidFill>
                  <a:srgbClr val="00B050"/>
                </a:solidFill>
              </a:rPr>
              <a:t>bootstrapping</a:t>
            </a:r>
            <a:r>
              <a:rPr lang="en-GB" dirty="0"/>
              <a:t>, and it allows a C compiler to be built from scratch by reusing and improving an existing compiler.</a:t>
            </a:r>
          </a:p>
          <a:p>
            <a:pPr marL="0" indent="0">
              <a:buNone/>
            </a:pPr>
            <a:r>
              <a:rPr lang="en-GB" dirty="0"/>
              <a:t>Once a basic C compiler is built, it can be used to compile other programs written in C, including newer versions of the C compiler itself with more advanced features.</a:t>
            </a:r>
          </a:p>
          <a:p>
            <a:pPr marL="0" indent="0">
              <a:buNone/>
            </a:pPr>
            <a:r>
              <a:rPr lang="en-SG" dirty="0">
                <a:solidFill>
                  <a:srgbClr val="7030A0"/>
                </a:solidFill>
                <a:sym typeface="Wingdings" panose="05000000000000000000" pitchFamily="2" charset="2"/>
              </a:rPr>
              <a:t> Cool, but then what was the language used for the </a:t>
            </a:r>
            <a:r>
              <a:rPr lang="en-SG" b="1" dirty="0">
                <a:solidFill>
                  <a:srgbClr val="7030A0"/>
                </a:solidFill>
                <a:sym typeface="Wingdings" panose="05000000000000000000" pitchFamily="2" charset="2"/>
              </a:rPr>
              <a:t>“first”</a:t>
            </a:r>
            <a:r>
              <a:rPr lang="en-SG" dirty="0">
                <a:solidFill>
                  <a:srgbClr val="7030A0"/>
                </a:solidFill>
                <a:sym typeface="Wingdings" panose="05000000000000000000" pitchFamily="2" charset="2"/>
              </a:rPr>
              <a:t> compiler?</a:t>
            </a:r>
            <a:endParaRPr lang="en-SG" dirty="0">
              <a:solidFill>
                <a:srgbClr val="7030A0"/>
              </a:solidFill>
            </a:endParaRPr>
          </a:p>
        </p:txBody>
      </p:sp>
    </p:spTree>
    <p:extLst>
      <p:ext uri="{BB962C8B-B14F-4D97-AF65-F5344CB8AC3E}">
        <p14:creationId xmlns:p14="http://schemas.microsoft.com/office/powerpoint/2010/main" val="26531529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a:xfrm>
            <a:off x="838200" y="1825624"/>
            <a:ext cx="10515600" cy="5032375"/>
          </a:xfrm>
        </p:spPr>
        <p:txBody>
          <a:bodyPr>
            <a:normAutofit/>
          </a:bodyPr>
          <a:lstStyle/>
          <a:p>
            <a:pPr marL="0" indent="0">
              <a:buNone/>
            </a:pPr>
            <a:r>
              <a:rPr lang="en-GB" b="1" dirty="0"/>
              <a:t>The compiler is a computer program, and this program has necessarily been compiled at some point.</a:t>
            </a:r>
            <a:br>
              <a:rPr lang="en-GB" b="1" dirty="0"/>
            </a:br>
            <a:r>
              <a:rPr lang="en-GB" b="1" dirty="0"/>
              <a:t>Which language has then been used to write the C compiler?</a:t>
            </a:r>
          </a:p>
          <a:p>
            <a:pPr marL="514350" indent="-514350">
              <a:buAutoNum type="alphaLcPeriod"/>
            </a:pPr>
            <a:r>
              <a:rPr lang="en-GB" strike="sngStrike" dirty="0"/>
              <a:t>HTML and PHP</a:t>
            </a:r>
            <a:r>
              <a:rPr lang="en-GB" dirty="0"/>
              <a:t> (lol)</a:t>
            </a:r>
          </a:p>
          <a:p>
            <a:pPr marL="514350" indent="-514350">
              <a:buAutoNum type="alphaLcPeriod"/>
            </a:pPr>
            <a:r>
              <a:rPr lang="en-GB" strike="sngStrike" dirty="0"/>
              <a:t>A language older than C like Fortran?</a:t>
            </a:r>
            <a:r>
              <a:rPr lang="en-GB" dirty="0"/>
              <a:t> (No, because it would not resolve the problem of which language was used to compile this compiler in Fortran then)</a:t>
            </a:r>
          </a:p>
          <a:p>
            <a:pPr marL="514350" indent="-514350">
              <a:buAutoNum type="alphaLcPeriod"/>
            </a:pPr>
            <a:r>
              <a:rPr lang="en-GB" b="1" dirty="0">
                <a:solidFill>
                  <a:srgbClr val="00B050"/>
                </a:solidFill>
              </a:rPr>
              <a:t>C itself?!</a:t>
            </a:r>
          </a:p>
          <a:p>
            <a:pPr marL="514350" indent="-514350">
              <a:buAutoNum type="alphaLcPeriod"/>
            </a:pPr>
            <a:r>
              <a:rPr lang="en-GB" b="1" dirty="0">
                <a:solidFill>
                  <a:srgbClr val="00B050"/>
                </a:solidFill>
              </a:rPr>
              <a:t>Machine code only?!!?</a:t>
            </a:r>
          </a:p>
          <a:p>
            <a:pPr marL="514350" indent="-514350">
              <a:buAutoNum type="alphaLcPeriod"/>
            </a:pPr>
            <a:endParaRPr lang="en-GB" dirty="0"/>
          </a:p>
          <a:p>
            <a:pPr marL="514350" indent="-514350">
              <a:buAutoNum type="alphaLcPeriod"/>
            </a:pPr>
            <a:endParaRPr lang="en-GB" dirty="0"/>
          </a:p>
        </p:txBody>
      </p:sp>
    </p:spTree>
    <p:extLst>
      <p:ext uri="{BB962C8B-B14F-4D97-AF65-F5344CB8AC3E}">
        <p14:creationId xmlns:p14="http://schemas.microsoft.com/office/powerpoint/2010/main" val="2305199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18D872-7EAD-92D5-BFAD-15DDF554F37D}"/>
              </a:ext>
            </a:extLst>
          </p:cNvPr>
          <p:cNvSpPr>
            <a:spLocks noGrp="1"/>
          </p:cNvSpPr>
          <p:nvPr>
            <p:ph type="title"/>
          </p:nvPr>
        </p:nvSpPr>
        <p:spPr/>
        <p:txBody>
          <a:bodyPr/>
          <a:lstStyle/>
          <a:p>
            <a:r>
              <a:rPr lang="en-GB" dirty="0"/>
              <a:t>Intermediate code generation</a:t>
            </a:r>
            <a:endParaRPr lang="en-SG" dirty="0"/>
          </a:p>
        </p:txBody>
      </p:sp>
      <p:sp>
        <p:nvSpPr>
          <p:cNvPr id="6" name="Content Placeholder 5">
            <a:extLst>
              <a:ext uri="{FF2B5EF4-FFF2-40B4-BE49-F238E27FC236}">
                <a16:creationId xmlns:a16="http://schemas.microsoft.com/office/drawing/2014/main" id="{73AE6CBB-40B9-5E99-2250-21041EBB5EC8}"/>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Intermediate code generation</a:t>
            </a:r>
            <a:r>
              <a:rPr lang="en-GB" b="1" dirty="0"/>
              <a:t>):</a:t>
            </a:r>
          </a:p>
          <a:p>
            <a:pPr marL="0" indent="0">
              <a:buNone/>
            </a:pPr>
            <a:r>
              <a:rPr lang="en-GB" b="1" dirty="0">
                <a:solidFill>
                  <a:srgbClr val="00B050"/>
                </a:solidFill>
              </a:rPr>
              <a:t>Intermediate</a:t>
            </a:r>
            <a:r>
              <a:rPr lang="en-GB" dirty="0">
                <a:solidFill>
                  <a:srgbClr val="00B050"/>
                </a:solidFill>
              </a:rPr>
              <a:t> </a:t>
            </a:r>
            <a:r>
              <a:rPr lang="en-GB" b="1" dirty="0">
                <a:solidFill>
                  <a:srgbClr val="00B050"/>
                </a:solidFill>
              </a:rPr>
              <a:t>code</a:t>
            </a:r>
            <a:r>
              <a:rPr lang="en-GB" dirty="0">
                <a:solidFill>
                  <a:srgbClr val="00B050"/>
                </a:solidFill>
              </a:rPr>
              <a:t> </a:t>
            </a:r>
            <a:r>
              <a:rPr lang="en-GB" b="1" dirty="0">
                <a:solidFill>
                  <a:srgbClr val="00B050"/>
                </a:solidFill>
              </a:rPr>
              <a:t>generation</a:t>
            </a:r>
            <a:r>
              <a:rPr lang="en-GB" dirty="0">
                <a:solidFill>
                  <a:srgbClr val="00B050"/>
                </a:solidFill>
              </a:rPr>
              <a:t> </a:t>
            </a:r>
            <a:r>
              <a:rPr lang="en-GB" dirty="0"/>
              <a:t>is the process of transforming the source code into a code that is more abstract and closer to machine language.</a:t>
            </a:r>
          </a:p>
          <a:p>
            <a:pPr marL="0" indent="0">
              <a:buNone/>
            </a:pPr>
            <a:r>
              <a:rPr lang="en-GB" dirty="0"/>
              <a:t>Making a direct jump from source code to target code might prove difficult.</a:t>
            </a:r>
          </a:p>
        </p:txBody>
      </p:sp>
      <p:sp>
        <p:nvSpPr>
          <p:cNvPr id="7" name="Rectangle 6">
            <a:extLst>
              <a:ext uri="{FF2B5EF4-FFF2-40B4-BE49-F238E27FC236}">
                <a16:creationId xmlns:a16="http://schemas.microsoft.com/office/drawing/2014/main" id="{D4D5F4D7-398B-ACD9-E7C7-C4E1B498201A}"/>
              </a:ext>
            </a:extLst>
          </p:cNvPr>
          <p:cNvSpPr/>
          <p:nvPr/>
        </p:nvSpPr>
        <p:spPr>
          <a:xfrm>
            <a:off x="2012390" y="5697413"/>
            <a:ext cx="1738994" cy="109097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Source code</a:t>
            </a:r>
            <a:endParaRPr lang="en-GB" b="1" dirty="0"/>
          </a:p>
        </p:txBody>
      </p:sp>
      <p:sp>
        <p:nvSpPr>
          <p:cNvPr id="8" name="Rectangle 7">
            <a:extLst>
              <a:ext uri="{FF2B5EF4-FFF2-40B4-BE49-F238E27FC236}">
                <a16:creationId xmlns:a16="http://schemas.microsoft.com/office/drawing/2014/main" id="{D576238F-C2D4-C7A4-F8DA-C5A96E50E27E}"/>
              </a:ext>
            </a:extLst>
          </p:cNvPr>
          <p:cNvSpPr/>
          <p:nvPr/>
        </p:nvSpPr>
        <p:spPr>
          <a:xfrm>
            <a:off x="8440616" y="5697413"/>
            <a:ext cx="1738994" cy="109097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Target code</a:t>
            </a:r>
            <a:endParaRPr lang="en-GB" b="1" dirty="0"/>
          </a:p>
        </p:txBody>
      </p:sp>
      <p:sp>
        <p:nvSpPr>
          <p:cNvPr id="9" name="Rectangle 8">
            <a:extLst>
              <a:ext uri="{FF2B5EF4-FFF2-40B4-BE49-F238E27FC236}">
                <a16:creationId xmlns:a16="http://schemas.microsoft.com/office/drawing/2014/main" id="{C7FBA987-C549-8E00-0F07-6541ABAD191C}"/>
              </a:ext>
            </a:extLst>
          </p:cNvPr>
          <p:cNvSpPr/>
          <p:nvPr/>
        </p:nvSpPr>
        <p:spPr>
          <a:xfrm>
            <a:off x="5226503" y="4606434"/>
            <a:ext cx="1738994" cy="109097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Intermediate code</a:t>
            </a:r>
            <a:endParaRPr lang="en-GB" b="1" dirty="0"/>
          </a:p>
        </p:txBody>
      </p:sp>
      <p:sp>
        <p:nvSpPr>
          <p:cNvPr id="11" name="Freeform: Shape 10">
            <a:extLst>
              <a:ext uri="{FF2B5EF4-FFF2-40B4-BE49-F238E27FC236}">
                <a16:creationId xmlns:a16="http://schemas.microsoft.com/office/drawing/2014/main" id="{39E7D4BA-48DE-3049-144F-854ACF1FFE48}"/>
              </a:ext>
            </a:extLst>
          </p:cNvPr>
          <p:cNvSpPr/>
          <p:nvPr/>
        </p:nvSpPr>
        <p:spPr>
          <a:xfrm>
            <a:off x="2883878" y="5150337"/>
            <a:ext cx="2258645" cy="547075"/>
          </a:xfrm>
          <a:custGeom>
            <a:avLst/>
            <a:gdLst>
              <a:gd name="connsiteX0" fmla="*/ 0 w 2344615"/>
              <a:gd name="connsiteY0" fmla="*/ 617416 h 617416"/>
              <a:gd name="connsiteX1" fmla="*/ 2344615 w 2344615"/>
              <a:gd name="connsiteY1" fmla="*/ 0 h 617416"/>
            </a:gdLst>
            <a:ahLst/>
            <a:cxnLst>
              <a:cxn ang="0">
                <a:pos x="connsiteX0" y="connsiteY0"/>
              </a:cxn>
              <a:cxn ang="0">
                <a:pos x="connsiteX1" y="connsiteY1"/>
              </a:cxn>
            </a:cxnLst>
            <a:rect l="l" t="t" r="r" b="b"/>
            <a:pathLst>
              <a:path w="2344615" h="617416">
                <a:moveTo>
                  <a:pt x="0" y="617416"/>
                </a:moveTo>
                <a:cubicBezTo>
                  <a:pt x="633697" y="308708"/>
                  <a:pt x="1267395" y="0"/>
                  <a:pt x="2344615" y="0"/>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Freeform: Shape 15">
            <a:extLst>
              <a:ext uri="{FF2B5EF4-FFF2-40B4-BE49-F238E27FC236}">
                <a16:creationId xmlns:a16="http://schemas.microsoft.com/office/drawing/2014/main" id="{A8BAD85A-B884-B031-4B8E-F6602A7E6FBD}"/>
              </a:ext>
            </a:extLst>
          </p:cNvPr>
          <p:cNvSpPr/>
          <p:nvPr/>
        </p:nvSpPr>
        <p:spPr>
          <a:xfrm rot="1616786">
            <a:off x="6971896" y="5113326"/>
            <a:ext cx="2153799" cy="544263"/>
          </a:xfrm>
          <a:custGeom>
            <a:avLst/>
            <a:gdLst>
              <a:gd name="connsiteX0" fmla="*/ 0 w 2344615"/>
              <a:gd name="connsiteY0" fmla="*/ 617416 h 617416"/>
              <a:gd name="connsiteX1" fmla="*/ 2344615 w 2344615"/>
              <a:gd name="connsiteY1" fmla="*/ 0 h 617416"/>
            </a:gdLst>
            <a:ahLst/>
            <a:cxnLst>
              <a:cxn ang="0">
                <a:pos x="connsiteX0" y="connsiteY0"/>
              </a:cxn>
              <a:cxn ang="0">
                <a:pos x="connsiteX1" y="connsiteY1"/>
              </a:cxn>
            </a:cxnLst>
            <a:rect l="l" t="t" r="r" b="b"/>
            <a:pathLst>
              <a:path w="2344615" h="617416">
                <a:moveTo>
                  <a:pt x="0" y="617416"/>
                </a:moveTo>
                <a:cubicBezTo>
                  <a:pt x="633697" y="308708"/>
                  <a:pt x="1267395" y="0"/>
                  <a:pt x="2344615" y="0"/>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Straight Arrow Connector 17">
            <a:extLst>
              <a:ext uri="{FF2B5EF4-FFF2-40B4-BE49-F238E27FC236}">
                <a16:creationId xmlns:a16="http://schemas.microsoft.com/office/drawing/2014/main" id="{CAE3696F-84E4-8BDA-A284-36E5CD78A768}"/>
              </a:ext>
            </a:extLst>
          </p:cNvPr>
          <p:cNvCxnSpPr>
            <a:cxnSpLocks/>
            <a:stCxn id="7" idx="3"/>
          </p:cNvCxnSpPr>
          <p:nvPr/>
        </p:nvCxnSpPr>
        <p:spPr>
          <a:xfrm>
            <a:off x="3751384" y="6242903"/>
            <a:ext cx="4572001" cy="0"/>
          </a:xfrm>
          <a:prstGeom prst="straightConnector1">
            <a:avLst/>
          </a:prstGeom>
          <a:ln w="3810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00571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18CB0-7BFE-53EC-CB8D-F3BA20BC6052}"/>
              </a:ext>
            </a:extLst>
          </p:cNvPr>
          <p:cNvSpPr>
            <a:spLocks noGrp="1"/>
          </p:cNvSpPr>
          <p:nvPr>
            <p:ph type="title"/>
          </p:nvPr>
        </p:nvSpPr>
        <p:spPr/>
        <p:txBody>
          <a:bodyPr/>
          <a:lstStyle/>
          <a:p>
            <a:r>
              <a:rPr lang="en-GB" dirty="0"/>
              <a:t>The mother of all compilers</a:t>
            </a:r>
            <a:endParaRPr lang="en-SG" dirty="0"/>
          </a:p>
        </p:txBody>
      </p:sp>
      <p:sp>
        <p:nvSpPr>
          <p:cNvPr id="3" name="Content Placeholder 2">
            <a:extLst>
              <a:ext uri="{FF2B5EF4-FFF2-40B4-BE49-F238E27FC236}">
                <a16:creationId xmlns:a16="http://schemas.microsoft.com/office/drawing/2014/main" id="{2B64F28A-8A08-4429-EAAF-C3BB8D98FF27}"/>
              </a:ext>
            </a:extLst>
          </p:cNvPr>
          <p:cNvSpPr>
            <a:spLocks noGrp="1"/>
          </p:cNvSpPr>
          <p:nvPr>
            <p:ph idx="1"/>
          </p:nvPr>
        </p:nvSpPr>
        <p:spPr>
          <a:xfrm>
            <a:off x="838200" y="1825624"/>
            <a:ext cx="10515600" cy="5032375"/>
          </a:xfrm>
        </p:spPr>
        <p:txBody>
          <a:bodyPr>
            <a:normAutofit/>
          </a:bodyPr>
          <a:lstStyle/>
          <a:p>
            <a:pPr>
              <a:buFont typeface="Wingdings" panose="05000000000000000000" pitchFamily="2" charset="2"/>
              <a:buChar char="à"/>
            </a:pPr>
            <a:r>
              <a:rPr lang="en-SG" dirty="0">
                <a:solidFill>
                  <a:srgbClr val="7030A0"/>
                </a:solidFill>
                <a:sym typeface="Wingdings" panose="05000000000000000000" pitchFamily="2" charset="2"/>
              </a:rPr>
              <a:t> Cool, but then what was the language used for the </a:t>
            </a:r>
            <a:r>
              <a:rPr lang="en-SG" b="1" dirty="0">
                <a:solidFill>
                  <a:srgbClr val="7030A0"/>
                </a:solidFill>
                <a:sym typeface="Wingdings" panose="05000000000000000000" pitchFamily="2" charset="2"/>
              </a:rPr>
              <a:t>“first”</a:t>
            </a:r>
            <a:r>
              <a:rPr lang="en-SG" dirty="0">
                <a:solidFill>
                  <a:srgbClr val="7030A0"/>
                </a:solidFill>
                <a:sym typeface="Wingdings" panose="05000000000000000000" pitchFamily="2" charset="2"/>
              </a:rPr>
              <a:t> compiler?</a:t>
            </a:r>
          </a:p>
          <a:p>
            <a:pPr>
              <a:buFont typeface="Wingdings" panose="05000000000000000000" pitchFamily="2" charset="2"/>
              <a:buChar char="à"/>
            </a:pPr>
            <a:endParaRPr lang="en-SG" dirty="0">
              <a:solidFill>
                <a:srgbClr val="7030A0"/>
              </a:solidFill>
              <a:sym typeface="Wingdings" panose="05000000000000000000" pitchFamily="2" charset="2"/>
            </a:endParaRPr>
          </a:p>
          <a:p>
            <a:r>
              <a:rPr lang="en-GB" dirty="0"/>
              <a:t>The first C compiler was developed by </a:t>
            </a:r>
            <a:r>
              <a:rPr lang="en-GB" b="1" dirty="0"/>
              <a:t>Dennis Ritchie </a:t>
            </a:r>
            <a:r>
              <a:rPr lang="en-GB" dirty="0"/>
              <a:t>at Bell Labs in the early 1970s (this is the same person who invented the language).</a:t>
            </a:r>
          </a:p>
          <a:p>
            <a:r>
              <a:rPr lang="en-GB" dirty="0"/>
              <a:t>The first C compiler was written in </a:t>
            </a:r>
            <a:r>
              <a:rPr lang="en-GB" b="1" dirty="0"/>
              <a:t>assembly language</a:t>
            </a:r>
            <a:r>
              <a:rPr lang="en-GB" dirty="0"/>
              <a:t>.</a:t>
            </a:r>
          </a:p>
          <a:p>
            <a:r>
              <a:rPr lang="en-GB" dirty="0"/>
              <a:t>After that, every time a new version of the C compiler was needed, we would use </a:t>
            </a:r>
            <a:r>
              <a:rPr lang="en-GB" b="1" dirty="0"/>
              <a:t>bootstrapping</a:t>
            </a:r>
            <a:r>
              <a:rPr lang="en-GB" dirty="0"/>
              <a:t>.</a:t>
            </a:r>
          </a:p>
          <a:p>
            <a:pPr marL="0" indent="0">
              <a:buNone/>
            </a:pPr>
            <a:endParaRPr lang="en-SG" dirty="0"/>
          </a:p>
        </p:txBody>
      </p:sp>
    </p:spTree>
    <p:extLst>
      <p:ext uri="{BB962C8B-B14F-4D97-AF65-F5344CB8AC3E}">
        <p14:creationId xmlns:p14="http://schemas.microsoft.com/office/powerpoint/2010/main" val="20954785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4B2BA-D60A-4C7B-6369-3223F159EBF1}"/>
              </a:ext>
            </a:extLst>
          </p:cNvPr>
          <p:cNvSpPr>
            <a:spLocks noGrp="1"/>
          </p:cNvSpPr>
          <p:nvPr>
            <p:ph type="title"/>
          </p:nvPr>
        </p:nvSpPr>
        <p:spPr/>
        <p:txBody>
          <a:bodyPr/>
          <a:lstStyle/>
          <a:p>
            <a:r>
              <a:rPr lang="en-GB" dirty="0"/>
              <a:t>The mother of all compilers</a:t>
            </a:r>
            <a:endParaRPr lang="en-SG" dirty="0"/>
          </a:p>
        </p:txBody>
      </p:sp>
      <p:sp>
        <p:nvSpPr>
          <p:cNvPr id="3" name="Content Placeholder 2">
            <a:extLst>
              <a:ext uri="{FF2B5EF4-FFF2-40B4-BE49-F238E27FC236}">
                <a16:creationId xmlns:a16="http://schemas.microsoft.com/office/drawing/2014/main" id="{26BC1426-5C07-7F8E-AE47-00DAE696C014}"/>
              </a:ext>
            </a:extLst>
          </p:cNvPr>
          <p:cNvSpPr>
            <a:spLocks noGrp="1"/>
          </p:cNvSpPr>
          <p:nvPr>
            <p:ph idx="1"/>
          </p:nvPr>
        </p:nvSpPr>
        <p:spPr>
          <a:xfrm>
            <a:off x="838200" y="1825624"/>
            <a:ext cx="10515600" cy="5032375"/>
          </a:xfrm>
        </p:spPr>
        <p:txBody>
          <a:bodyPr>
            <a:normAutofit lnSpcReduction="10000"/>
          </a:bodyPr>
          <a:lstStyle/>
          <a:p>
            <a:pPr marL="0" indent="0">
              <a:buNone/>
            </a:pPr>
            <a:r>
              <a:rPr lang="en-GB" dirty="0"/>
              <a:t>This “first” compiler had several basic features:</a:t>
            </a:r>
          </a:p>
          <a:p>
            <a:pPr marL="514350" indent="-514350">
              <a:buFont typeface="+mj-lt"/>
              <a:buAutoNum type="arabicPeriod"/>
            </a:pPr>
            <a:r>
              <a:rPr lang="en-GB" dirty="0"/>
              <a:t>It supported the basic features of the C language, including data types, control structures, and functions.</a:t>
            </a:r>
          </a:p>
          <a:p>
            <a:pPr marL="514350" indent="-514350">
              <a:buFont typeface="+mj-lt"/>
              <a:buAutoNum type="arabicPeriod"/>
            </a:pPr>
            <a:r>
              <a:rPr lang="en-GB" dirty="0"/>
              <a:t>It produced assembly language code as output, which could be assembled into machine code using a separate assembler.</a:t>
            </a:r>
          </a:p>
          <a:p>
            <a:pPr marL="514350" indent="-514350">
              <a:buFont typeface="+mj-lt"/>
              <a:buAutoNum type="arabicPeriod"/>
            </a:pPr>
            <a:r>
              <a:rPr lang="en-GB" dirty="0"/>
              <a:t>It used a simple two-pass compiler architecture, where the first pass performed lexical analysis and created a symbol table, and the second pass performed syntax analysis and code generation.</a:t>
            </a:r>
          </a:p>
          <a:p>
            <a:pPr marL="514350" indent="-514350">
              <a:buFont typeface="+mj-lt"/>
              <a:buAutoNum type="arabicPeriod"/>
            </a:pPr>
            <a:r>
              <a:rPr lang="en-GB" dirty="0"/>
              <a:t>It included a rudimentary optimizer that performed simple optimizations such as constant folding and algebraic simplification.</a:t>
            </a:r>
          </a:p>
          <a:p>
            <a:pPr marL="514350" indent="-514350">
              <a:buFont typeface="+mj-lt"/>
              <a:buAutoNum type="arabicPeriod"/>
            </a:pPr>
            <a:r>
              <a:rPr lang="en-GB" dirty="0"/>
              <a:t>It had a limited set of error messages and debugging capabilities, which made it difficult to diagnose and fix errors in the code.</a:t>
            </a:r>
          </a:p>
          <a:p>
            <a:endParaRPr lang="en-SG" dirty="0"/>
          </a:p>
        </p:txBody>
      </p:sp>
    </p:spTree>
    <p:extLst>
      <p:ext uri="{BB962C8B-B14F-4D97-AF65-F5344CB8AC3E}">
        <p14:creationId xmlns:p14="http://schemas.microsoft.com/office/powerpoint/2010/main" val="20870174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4B2BA-D60A-4C7B-6369-3223F159EBF1}"/>
              </a:ext>
            </a:extLst>
          </p:cNvPr>
          <p:cNvSpPr>
            <a:spLocks noGrp="1"/>
          </p:cNvSpPr>
          <p:nvPr>
            <p:ph type="title"/>
          </p:nvPr>
        </p:nvSpPr>
        <p:spPr/>
        <p:txBody>
          <a:bodyPr/>
          <a:lstStyle/>
          <a:p>
            <a:r>
              <a:rPr lang="en-GB" dirty="0"/>
              <a:t>The mother of all compilers</a:t>
            </a:r>
            <a:endParaRPr lang="en-SG" dirty="0"/>
          </a:p>
        </p:txBody>
      </p:sp>
      <p:sp>
        <p:nvSpPr>
          <p:cNvPr id="3" name="Content Placeholder 2">
            <a:extLst>
              <a:ext uri="{FF2B5EF4-FFF2-40B4-BE49-F238E27FC236}">
                <a16:creationId xmlns:a16="http://schemas.microsoft.com/office/drawing/2014/main" id="{26BC1426-5C07-7F8E-AE47-00DAE696C014}"/>
              </a:ext>
            </a:extLst>
          </p:cNvPr>
          <p:cNvSpPr>
            <a:spLocks noGrp="1"/>
          </p:cNvSpPr>
          <p:nvPr>
            <p:ph idx="1"/>
          </p:nvPr>
        </p:nvSpPr>
        <p:spPr>
          <a:xfrm>
            <a:off x="838200" y="1825624"/>
            <a:ext cx="10515600" cy="5032375"/>
          </a:xfrm>
        </p:spPr>
        <p:txBody>
          <a:bodyPr>
            <a:normAutofit/>
          </a:bodyPr>
          <a:lstStyle/>
          <a:p>
            <a:pPr marL="0" indent="0">
              <a:buNone/>
            </a:pPr>
            <a:r>
              <a:rPr lang="en-GB" dirty="0"/>
              <a:t>Despite its limitations, this “first” C compiler was a significant achievement because it allowed C to become a popular language for system programming and operating systems development.</a:t>
            </a:r>
          </a:p>
          <a:p>
            <a:pPr marL="0" indent="0">
              <a:buNone/>
            </a:pPr>
            <a:r>
              <a:rPr lang="en-GB" dirty="0"/>
              <a:t>The availability of a reliable and efficient C compiler helped to make C a popular choice for operating system development, as well as for writing other higher-level programming compilers/interpreters.</a:t>
            </a:r>
          </a:p>
          <a:p>
            <a:pPr marL="0" indent="0">
              <a:buNone/>
            </a:pPr>
            <a:endParaRPr lang="en-GB" dirty="0"/>
          </a:p>
          <a:p>
            <a:pPr marL="0" indent="0">
              <a:buNone/>
            </a:pPr>
            <a:r>
              <a:rPr lang="en-GB" dirty="0"/>
              <a:t>Learn more about Dennis Ritchie and his founding (and very much underrated) work on C </a:t>
            </a:r>
            <a:r>
              <a:rPr lang="en-GB"/>
              <a:t>and compilers</a:t>
            </a:r>
            <a:r>
              <a:rPr lang="en-GB" dirty="0"/>
              <a:t>: </a:t>
            </a:r>
            <a:r>
              <a:rPr lang="en-GB" dirty="0">
                <a:hlinkClick r:id="rId2"/>
              </a:rPr>
              <a:t>https://www.youtube.com/watch?v=g3jOJfrOknA</a:t>
            </a:r>
            <a:br>
              <a:rPr lang="en-GB" dirty="0"/>
            </a:br>
            <a:endParaRPr lang="en-GB" dirty="0"/>
          </a:p>
          <a:p>
            <a:pPr marL="0" indent="0">
              <a:buNone/>
            </a:pPr>
            <a:endParaRPr lang="en-GB" dirty="0"/>
          </a:p>
        </p:txBody>
      </p:sp>
    </p:spTree>
    <p:extLst>
      <p:ext uri="{BB962C8B-B14F-4D97-AF65-F5344CB8AC3E}">
        <p14:creationId xmlns:p14="http://schemas.microsoft.com/office/powerpoint/2010/main" val="29279535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3B38D-6896-4496-58F6-35E02213C6ED}"/>
              </a:ext>
            </a:extLst>
          </p:cNvPr>
          <p:cNvSpPr>
            <a:spLocks noGrp="1"/>
          </p:cNvSpPr>
          <p:nvPr>
            <p:ph type="title"/>
          </p:nvPr>
        </p:nvSpPr>
        <p:spPr/>
        <p:txBody>
          <a:bodyPr/>
          <a:lstStyle/>
          <a:p>
            <a:r>
              <a:rPr lang="en-GB" dirty="0"/>
              <a:t>A bit of history on compilers</a:t>
            </a:r>
            <a:endParaRPr lang="en-SG" dirty="0"/>
          </a:p>
        </p:txBody>
      </p:sp>
      <p:sp>
        <p:nvSpPr>
          <p:cNvPr id="3" name="Content Placeholder 2">
            <a:extLst>
              <a:ext uri="{FF2B5EF4-FFF2-40B4-BE49-F238E27FC236}">
                <a16:creationId xmlns:a16="http://schemas.microsoft.com/office/drawing/2014/main" id="{FC4A93C0-0CAD-4BA5-9658-F523BC4C732F}"/>
              </a:ext>
            </a:extLst>
          </p:cNvPr>
          <p:cNvSpPr>
            <a:spLocks noGrp="1"/>
          </p:cNvSpPr>
          <p:nvPr>
            <p:ph idx="1"/>
          </p:nvPr>
        </p:nvSpPr>
        <p:spPr>
          <a:xfrm>
            <a:off x="838200" y="1825624"/>
            <a:ext cx="10515600" cy="5032375"/>
          </a:xfrm>
        </p:spPr>
        <p:txBody>
          <a:bodyPr>
            <a:normAutofit/>
          </a:bodyPr>
          <a:lstStyle/>
          <a:p>
            <a:pPr marL="0" indent="0">
              <a:buNone/>
            </a:pPr>
            <a:r>
              <a:rPr lang="en-GB" dirty="0"/>
              <a:t>References and extra reading, if any (for those of you who are curious):</a:t>
            </a:r>
          </a:p>
          <a:p>
            <a:r>
              <a:rPr lang="en-GB" dirty="0"/>
              <a:t>Learn more about Dennis Ritchie and his founding work on compilers: </a:t>
            </a:r>
            <a:r>
              <a:rPr lang="en-GB" dirty="0">
                <a:hlinkClick r:id="rId2"/>
              </a:rPr>
              <a:t>https://www.youtube.com/watch?v=g3jOJfrOknA </a:t>
            </a:r>
            <a:endParaRPr lang="en-GB" dirty="0"/>
          </a:p>
          <a:p>
            <a:r>
              <a:rPr lang="en-SG" dirty="0"/>
              <a:t>Refresh your skills from 50.002 Computation Structures, and see how this course will provide the missing link!</a:t>
            </a:r>
            <a:br>
              <a:rPr lang="en-SG" dirty="0"/>
            </a:br>
            <a:r>
              <a:rPr lang="en-SG" dirty="0">
                <a:hlinkClick r:id="rId3"/>
              </a:rPr>
              <a:t>https://istd.sutd.edu.sg/undergraduate/courses/50002-computation-structures/</a:t>
            </a:r>
            <a:endParaRPr lang="en-SG" dirty="0"/>
          </a:p>
          <a:p>
            <a:r>
              <a:rPr lang="en-SG" dirty="0"/>
              <a:t>And, more importantly,</a:t>
            </a:r>
            <a:br>
              <a:rPr lang="en-SG" dirty="0"/>
            </a:br>
            <a:r>
              <a:rPr lang="en-SG" dirty="0">
                <a:hlinkClick r:id="rId4"/>
              </a:rPr>
              <a:t>https://natalieagus.github.io/</a:t>
            </a:r>
            <a:r>
              <a:rPr lang="en-SG">
                <a:hlinkClick r:id="rId4"/>
              </a:rPr>
              <a:t>50002/</a:t>
            </a:r>
            <a:endParaRPr lang="en-SG" dirty="0"/>
          </a:p>
          <a:p>
            <a:pPr marL="0" indent="0">
              <a:buNone/>
            </a:pPr>
            <a:r>
              <a:rPr lang="en-SG" i="1" dirty="0"/>
              <a:t>(That would be your homework for this week!)</a:t>
            </a:r>
          </a:p>
          <a:p>
            <a:endParaRPr lang="en-SG" dirty="0"/>
          </a:p>
          <a:p>
            <a:endParaRPr lang="en-SG" dirty="0"/>
          </a:p>
        </p:txBody>
      </p:sp>
    </p:spTree>
    <p:extLst>
      <p:ext uri="{BB962C8B-B14F-4D97-AF65-F5344CB8AC3E}">
        <p14:creationId xmlns:p14="http://schemas.microsoft.com/office/powerpoint/2010/main" val="2858358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18D872-7EAD-92D5-BFAD-15DDF554F37D}"/>
              </a:ext>
            </a:extLst>
          </p:cNvPr>
          <p:cNvSpPr>
            <a:spLocks noGrp="1"/>
          </p:cNvSpPr>
          <p:nvPr>
            <p:ph type="title"/>
          </p:nvPr>
        </p:nvSpPr>
        <p:spPr/>
        <p:txBody>
          <a:bodyPr/>
          <a:lstStyle/>
          <a:p>
            <a:r>
              <a:rPr lang="en-GB" dirty="0"/>
              <a:t>Intermediate code generation</a:t>
            </a:r>
            <a:endParaRPr lang="en-SG" dirty="0"/>
          </a:p>
        </p:txBody>
      </p:sp>
      <p:sp>
        <p:nvSpPr>
          <p:cNvPr id="6" name="Content Placeholder 5">
            <a:extLst>
              <a:ext uri="{FF2B5EF4-FFF2-40B4-BE49-F238E27FC236}">
                <a16:creationId xmlns:a16="http://schemas.microsoft.com/office/drawing/2014/main" id="{73AE6CBB-40B9-5E99-2250-21041EBB5EC8}"/>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Intermediate code generation</a:t>
            </a:r>
            <a:r>
              <a:rPr lang="en-GB" b="1" dirty="0"/>
              <a:t>):</a:t>
            </a:r>
          </a:p>
          <a:p>
            <a:pPr marL="0" indent="0">
              <a:buNone/>
            </a:pPr>
            <a:r>
              <a:rPr lang="en-GB" b="1" dirty="0">
                <a:solidFill>
                  <a:srgbClr val="00B050"/>
                </a:solidFill>
              </a:rPr>
              <a:t>Intermediate</a:t>
            </a:r>
            <a:r>
              <a:rPr lang="en-GB" dirty="0">
                <a:solidFill>
                  <a:srgbClr val="00B050"/>
                </a:solidFill>
              </a:rPr>
              <a:t> </a:t>
            </a:r>
            <a:r>
              <a:rPr lang="en-GB" b="1" dirty="0">
                <a:solidFill>
                  <a:srgbClr val="00B050"/>
                </a:solidFill>
              </a:rPr>
              <a:t>code</a:t>
            </a:r>
            <a:r>
              <a:rPr lang="en-GB" dirty="0">
                <a:solidFill>
                  <a:srgbClr val="00B050"/>
                </a:solidFill>
              </a:rPr>
              <a:t> </a:t>
            </a:r>
            <a:r>
              <a:rPr lang="en-GB" b="1" dirty="0">
                <a:solidFill>
                  <a:srgbClr val="00B050"/>
                </a:solidFill>
              </a:rPr>
              <a:t>generation</a:t>
            </a:r>
            <a:r>
              <a:rPr lang="en-GB" dirty="0">
                <a:solidFill>
                  <a:srgbClr val="00B050"/>
                </a:solidFill>
              </a:rPr>
              <a:t> </a:t>
            </a:r>
            <a:r>
              <a:rPr lang="en-GB" dirty="0"/>
              <a:t>is the process of transforming the source code into a code that is more abstract and closer to machine language.</a:t>
            </a:r>
          </a:p>
          <a:p>
            <a:pPr marL="0" indent="0">
              <a:buNone/>
            </a:pPr>
            <a:r>
              <a:rPr lang="en-GB" dirty="0"/>
              <a:t>Making a direct jump from source code to target code might prove difficult.</a:t>
            </a:r>
          </a:p>
          <a:p>
            <a:pPr marL="0" indent="0">
              <a:buNone/>
            </a:pPr>
            <a:r>
              <a:rPr lang="en-GB" b="1" dirty="0"/>
              <a:t>For this reason, an intermediate code representation is often easier to manipulate and allows for optimization.</a:t>
            </a:r>
          </a:p>
          <a:p>
            <a:pPr marL="0" indent="0">
              <a:buNone/>
            </a:pPr>
            <a:r>
              <a:rPr lang="en-GB" dirty="0"/>
              <a:t>The intermediate code is not specific to any particular hardware or operating system and can be easily transformed into the final machine code during the backend phase of the compilation process.</a:t>
            </a:r>
          </a:p>
        </p:txBody>
      </p:sp>
    </p:spTree>
    <p:extLst>
      <p:ext uri="{BB962C8B-B14F-4D97-AF65-F5344CB8AC3E}">
        <p14:creationId xmlns:p14="http://schemas.microsoft.com/office/powerpoint/2010/main" val="3061177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18D872-7EAD-92D5-BFAD-15DDF554F37D}"/>
              </a:ext>
            </a:extLst>
          </p:cNvPr>
          <p:cNvSpPr>
            <a:spLocks noGrp="1"/>
          </p:cNvSpPr>
          <p:nvPr>
            <p:ph type="title"/>
          </p:nvPr>
        </p:nvSpPr>
        <p:spPr/>
        <p:txBody>
          <a:bodyPr/>
          <a:lstStyle/>
          <a:p>
            <a:r>
              <a:rPr lang="en-GB" dirty="0"/>
              <a:t>Code optimization</a:t>
            </a:r>
            <a:endParaRPr lang="en-SG" dirty="0"/>
          </a:p>
        </p:txBody>
      </p:sp>
      <p:sp>
        <p:nvSpPr>
          <p:cNvPr id="6" name="Content Placeholder 5">
            <a:extLst>
              <a:ext uri="{FF2B5EF4-FFF2-40B4-BE49-F238E27FC236}">
                <a16:creationId xmlns:a16="http://schemas.microsoft.com/office/drawing/2014/main" id="{73AE6CBB-40B9-5E99-2250-21041EBB5EC8}"/>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Code optimization</a:t>
            </a:r>
            <a:r>
              <a:rPr lang="en-GB" b="1" dirty="0"/>
              <a:t>):</a:t>
            </a:r>
          </a:p>
          <a:p>
            <a:pPr marL="0" indent="0">
              <a:buNone/>
            </a:pPr>
            <a:r>
              <a:rPr lang="en-GB" b="1" dirty="0">
                <a:solidFill>
                  <a:srgbClr val="00B050"/>
                </a:solidFill>
              </a:rPr>
              <a:t>Code optimization </a:t>
            </a:r>
            <a:r>
              <a:rPr lang="en-GB" dirty="0"/>
              <a:t>is a critical process that involves analysing and modifying the intermediate code to make it run faster and consume fewer resources. Some of the optimizations typically include:</a:t>
            </a:r>
          </a:p>
          <a:p>
            <a:pPr marL="514350" indent="-514350">
              <a:buFont typeface="+mj-lt"/>
              <a:buAutoNum type="arabicPeriod"/>
            </a:pPr>
            <a:r>
              <a:rPr lang="en-GB" b="1" dirty="0"/>
              <a:t>Dead code elimination: </a:t>
            </a:r>
            <a:r>
              <a:rPr lang="en-GB" dirty="0"/>
              <a:t>identify and remove </a:t>
            </a:r>
            <a:r>
              <a:rPr lang="en-GB" b="1" dirty="0">
                <a:solidFill>
                  <a:srgbClr val="7030A0"/>
                </a:solidFill>
              </a:rPr>
              <a:t>dead code </a:t>
            </a:r>
            <a:r>
              <a:rPr lang="en-GB" dirty="0"/>
              <a:t>that is not executed during program execution.</a:t>
            </a:r>
            <a:br>
              <a:rPr lang="en-GB" dirty="0"/>
            </a:br>
            <a:r>
              <a:rPr lang="en-GB" dirty="0"/>
              <a:t>This allows to reduce the size of the final compiled code.</a:t>
            </a:r>
          </a:p>
          <a:p>
            <a:pPr marL="0" indent="0">
              <a:buNone/>
            </a:pPr>
            <a:endParaRPr lang="en-GB" dirty="0"/>
          </a:p>
        </p:txBody>
      </p:sp>
    </p:spTree>
    <p:extLst>
      <p:ext uri="{BB962C8B-B14F-4D97-AF65-F5344CB8AC3E}">
        <p14:creationId xmlns:p14="http://schemas.microsoft.com/office/powerpoint/2010/main" val="336152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53274-C595-59A6-867F-D9E039814E5B}"/>
              </a:ext>
            </a:extLst>
          </p:cNvPr>
          <p:cNvSpPr>
            <a:spLocks noGrp="1"/>
          </p:cNvSpPr>
          <p:nvPr>
            <p:ph type="title"/>
          </p:nvPr>
        </p:nvSpPr>
        <p:spPr/>
        <p:txBody>
          <a:bodyPr/>
          <a:lstStyle/>
          <a:p>
            <a:r>
              <a:rPr lang="en-GB" dirty="0"/>
              <a:t>Dead code</a:t>
            </a:r>
            <a:endParaRPr lang="en-SG" dirty="0"/>
          </a:p>
        </p:txBody>
      </p:sp>
      <p:sp>
        <p:nvSpPr>
          <p:cNvPr id="3" name="Content Placeholder 2">
            <a:extLst>
              <a:ext uri="{FF2B5EF4-FFF2-40B4-BE49-F238E27FC236}">
                <a16:creationId xmlns:a16="http://schemas.microsoft.com/office/drawing/2014/main" id="{FBDE9A7F-DDBD-F13F-EF7D-109C4AD3AE06}"/>
              </a:ext>
            </a:extLst>
          </p:cNvPr>
          <p:cNvSpPr>
            <a:spLocks noGrp="1"/>
          </p:cNvSpPr>
          <p:nvPr>
            <p:ph idx="1"/>
          </p:nvPr>
        </p:nvSpPr>
        <p:spPr/>
        <p:txBody>
          <a:bodyPr>
            <a:normAutofit/>
          </a:bodyPr>
          <a:lstStyle/>
          <a:p>
            <a:pPr marL="0" indent="0">
              <a:buNone/>
            </a:pPr>
            <a:r>
              <a:rPr lang="en-GB" b="1" dirty="0"/>
              <a:t>Definition (</a:t>
            </a:r>
            <a:r>
              <a:rPr lang="en-GB" b="1" dirty="0">
                <a:solidFill>
                  <a:srgbClr val="7030A0"/>
                </a:solidFill>
              </a:rPr>
              <a:t>dead code</a:t>
            </a:r>
            <a:r>
              <a:rPr lang="en-GB" b="1" dirty="0"/>
              <a:t>):</a:t>
            </a:r>
          </a:p>
          <a:p>
            <a:pPr marL="0" indent="0">
              <a:buNone/>
            </a:pPr>
            <a:r>
              <a:rPr lang="en-GB" b="1" dirty="0">
                <a:solidFill>
                  <a:srgbClr val="7030A0"/>
                </a:solidFill>
              </a:rPr>
              <a:t>Dead code </a:t>
            </a:r>
            <a:r>
              <a:rPr lang="en-GB" dirty="0"/>
              <a:t>is code that is never executed during the runtime of a program, often following from bad code logic or design.</a:t>
            </a:r>
          </a:p>
          <a:p>
            <a:pPr marL="0" indent="0">
              <a:buNone/>
            </a:pPr>
            <a:endParaRPr lang="en-GB" dirty="0"/>
          </a:p>
        </p:txBody>
      </p:sp>
      <p:pic>
        <p:nvPicPr>
          <p:cNvPr id="9" name="Picture 8">
            <a:extLst>
              <a:ext uri="{FF2B5EF4-FFF2-40B4-BE49-F238E27FC236}">
                <a16:creationId xmlns:a16="http://schemas.microsoft.com/office/drawing/2014/main" id="{B4E956A0-3DEA-52F4-84C4-4EAC6658DDF1}"/>
              </a:ext>
            </a:extLst>
          </p:cNvPr>
          <p:cNvPicPr>
            <a:picLocks noChangeAspect="1"/>
          </p:cNvPicPr>
          <p:nvPr/>
        </p:nvPicPr>
        <p:blipFill>
          <a:blip r:embed="rId2"/>
          <a:stretch>
            <a:fillRect/>
          </a:stretch>
        </p:blipFill>
        <p:spPr>
          <a:xfrm>
            <a:off x="660400" y="3303291"/>
            <a:ext cx="10871200" cy="3550930"/>
          </a:xfrm>
          <a:prstGeom prst="rect">
            <a:avLst/>
          </a:prstGeom>
        </p:spPr>
      </p:pic>
    </p:spTree>
    <p:extLst>
      <p:ext uri="{BB962C8B-B14F-4D97-AF65-F5344CB8AC3E}">
        <p14:creationId xmlns:p14="http://schemas.microsoft.com/office/powerpoint/2010/main" val="2406012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TotalTime>
  <Words>4078</Words>
  <Application>Microsoft Office PowerPoint</Application>
  <PresentationFormat>Widescreen</PresentationFormat>
  <Paragraphs>320</Paragraphs>
  <Slides>63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63</vt:i4>
      </vt:variant>
    </vt:vector>
  </HeadingPairs>
  <TitlesOfParts>
    <vt:vector size="69" baseType="lpstr">
      <vt:lpstr>Arial</vt:lpstr>
      <vt:lpstr>Calibri</vt:lpstr>
      <vt:lpstr>Calibri Light</vt:lpstr>
      <vt:lpstr>Cambria Math</vt:lpstr>
      <vt:lpstr>Wingdings</vt:lpstr>
      <vt:lpstr>Office Theme</vt:lpstr>
      <vt:lpstr>50.051 Programming Language Concepts  W8-S2 Introduction to Compilers and Course Outline</vt:lpstr>
      <vt:lpstr>The architecture of a compiler</vt:lpstr>
      <vt:lpstr>The architecture of a compiler</vt:lpstr>
      <vt:lpstr>The front-end of a compiler</vt:lpstr>
      <vt:lpstr>The middle-end of a compiler</vt:lpstr>
      <vt:lpstr>Intermediate code generation</vt:lpstr>
      <vt:lpstr>Intermediate code generation</vt:lpstr>
      <vt:lpstr>Code optimization</vt:lpstr>
      <vt:lpstr>Dead code</vt:lpstr>
      <vt:lpstr>Dead code</vt:lpstr>
      <vt:lpstr>Dead code</vt:lpstr>
      <vt:lpstr>Dead code</vt:lpstr>
      <vt:lpstr>Code optimization</vt:lpstr>
      <vt:lpstr>Constant folding</vt:lpstr>
      <vt:lpstr>Code optimization</vt:lpstr>
      <vt:lpstr>Control flow optimization</vt:lpstr>
      <vt:lpstr>Control flow optimization</vt:lpstr>
      <vt:lpstr>Code optimization</vt:lpstr>
      <vt:lpstr>Code optimization</vt:lpstr>
      <vt:lpstr>Intermediate code representations</vt:lpstr>
      <vt:lpstr>Three-address code representation</vt:lpstr>
      <vt:lpstr>Three-address code representation</vt:lpstr>
      <vt:lpstr>Virtual Machine code representation</vt:lpstr>
      <vt:lpstr>Virtual Machine code representation</vt:lpstr>
      <vt:lpstr>Abstract syntax trees code representation</vt:lpstr>
      <vt:lpstr>Abstract syntax trees code representation</vt:lpstr>
      <vt:lpstr>Abstract syntax trees code representation</vt:lpstr>
      <vt:lpstr>Intermediate code representations</vt:lpstr>
      <vt:lpstr>Data-flow analysis</vt:lpstr>
      <vt:lpstr>Data-flow analysis</vt:lpstr>
      <vt:lpstr>Data-flow analysis</vt:lpstr>
      <vt:lpstr>Data-flow analysis</vt:lpstr>
      <vt:lpstr>Data-flow analysis</vt:lpstr>
      <vt:lpstr>The back-end of a compiler</vt:lpstr>
      <vt:lpstr>Instruction Selection</vt:lpstr>
      <vt:lpstr>Instruction Selection</vt:lpstr>
      <vt:lpstr>Instruction Selection</vt:lpstr>
      <vt:lpstr>Instruction Selection</vt:lpstr>
      <vt:lpstr>Instruction Ordering/Scheduling</vt:lpstr>
      <vt:lpstr>Register Allocation</vt:lpstr>
      <vt:lpstr>Code generation</vt:lpstr>
      <vt:lpstr>Recall your machine code from 50.002!</vt:lpstr>
      <vt:lpstr>Recall your machine code from 50.002!</vt:lpstr>
      <vt:lpstr>PowerPoint Presentation</vt:lpstr>
      <vt:lpstr>The back-end of a compiler</vt:lpstr>
      <vt:lpstr>The architecture of a compiler</vt:lpstr>
      <vt:lpstr>Quiz</vt:lpstr>
      <vt:lpstr>Quiz</vt:lpstr>
      <vt:lpstr>Quiz</vt:lpstr>
      <vt:lpstr>Quiz</vt:lpstr>
      <vt:lpstr>Quiz</vt:lpstr>
      <vt:lpstr>Quiz</vt:lpstr>
      <vt:lpstr>Quiz</vt:lpstr>
      <vt:lpstr>Quiz</vt:lpstr>
      <vt:lpstr>Quiz</vt:lpstr>
      <vt:lpstr>Quiz</vt:lpstr>
      <vt:lpstr>Bootstrapping</vt:lpstr>
      <vt:lpstr>Bootstrapping</vt:lpstr>
      <vt:lpstr>Quiz</vt:lpstr>
      <vt:lpstr>The mother of all compilers</vt:lpstr>
      <vt:lpstr>The mother of all compilers</vt:lpstr>
      <vt:lpstr>The mother of all compilers</vt:lpstr>
      <vt:lpstr>A bit of history on compilers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50.051 Programming Language Concepts  W1-S1 Introduction to Compilers and Course Outline</dc:title>
  <dc:creator>Matthieu DE MARI</dc:creator>
  <cp:lastModifiedBy>Matthieu DE MARI</cp:lastModifiedBy>
  <cp:revision>1</cp:revision>
  <dcterms:created xsi:type="dcterms:W3CDTF">2023-03-02T06:54:24Z</dcterms:created>
  <dcterms:modified xsi:type="dcterms:W3CDTF">2023-03-14T09:19:08Z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2023-03-02T06:54:28Z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d53d049c-34cc-4ec9-a6d9-543a36f42364</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