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77" r:id="rId2"/>
    <p:sldId id="422" r:id="rId3"/>
    <p:sldId id="449" r:id="rId4"/>
    <p:sldId id="450" r:id="rId5"/>
    <p:sldId id="457" r:id="rId6"/>
    <p:sldId id="459" r:id="rId7"/>
    <p:sldId id="460" r:id="rId8"/>
    <p:sldId id="4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  <p14:section name="A definition for FSMs" id="{8BFCDDE2-C94A-4F8B-BDA0-7A7C421F3E3C}">
          <p14:sldIdLst>
            <p14:sldId id="422"/>
          </p14:sldIdLst>
        </p14:section>
        <p14:section name="Elements of an FSM with stopping state" id="{44E37EBB-F30C-42EC-97FB-85FF3726A1E3}">
          <p14:sldIdLst>
            <p14:sldId id="449"/>
            <p14:sldId id="450"/>
          </p14:sldIdLst>
        </p14:section>
        <p14:section name="FSM with output" id="{4E83D35C-AA52-43B6-AC16-13B355DF01FD}">
          <p14:sldIdLst>
            <p14:sldId id="457"/>
            <p14:sldId id="459"/>
            <p14:sldId id="460"/>
            <p14:sldId id="4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  <pc:spChg chg="mod">
          <ac:chgData name="Matthieu De Mari" userId="dfb708c9-d8dc-439f-9a3b-c772bf4a311c" providerId="ADAL" clId="{2E25C175-47A3-4BC7-8EFD-372D97A42A64}" dt="2023-03-07T06:35:53.661" v="220"/>
          <ac:spMkLst>
            <pc:docMk/>
            <pc:sldMk cId="1813455260" sldId="274"/>
            <ac:spMk id="5" creationId="{2B13EA12-F42E-A14F-570D-C7B3FB0BA678}"/>
          </ac:spMkLst>
        </pc:spChg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  <pc:spChg chg="mod">
          <ac:chgData name="Matthieu De Mari" userId="dfb708c9-d8dc-439f-9a3b-c772bf4a311c" providerId="ADAL" clId="{2E25C175-47A3-4BC7-8EFD-372D97A42A64}" dt="2023-03-07T10:16:35.251" v="5714" actId="20577"/>
          <ac:spMkLst>
            <pc:docMk/>
            <pc:sldMk cId="4232115997" sldId="303"/>
            <ac:spMk id="3" creationId="{60ECB68E-5BF7-D3CC-11B5-DA1468BBE623}"/>
          </ac:spMkLst>
        </pc:spChg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2E25C175-47A3-4BC7-8EFD-372D97A42A64}" dt="2023-03-07T10:46:51.155" v="7359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E25C175-47A3-4BC7-8EFD-372D97A42A64}" dt="2023-03-07T06:12:25.909" v="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2" creationId="{4D0FA77C-B83E-F835-4488-F78CDB3CEA15}"/>
          </ac:spMkLst>
        </pc:spChg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3" creationId="{D6C3134B-CECD-FF38-9D85-24BA0925EF11}"/>
          </ac:spMkLst>
        </pc:spChg>
        <pc:spChg chg="del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4" creationId="{4F531849-674D-E834-DC23-DB5ADCF7A1CC}"/>
          </ac:spMkLst>
        </pc:spChg>
        <pc:spChg chg="add mod ord">
          <ac:chgData name="Matthieu De Mari" userId="dfb708c9-d8dc-439f-9a3b-c772bf4a311c" providerId="ADAL" clId="{2E25C175-47A3-4BC7-8EFD-372D97A42A64}" dt="2023-03-07T06:39:50.490" v="259" actId="20577"/>
          <ac:spMkLst>
            <pc:docMk/>
            <pc:sldMk cId="820057187" sldId="378"/>
            <ac:spMk id="5" creationId="{7C18D872-7EAD-92D5-BFAD-15DDF554F37D}"/>
          </ac:spMkLst>
        </pc:spChg>
        <pc:spChg chg="add mod ord">
          <ac:chgData name="Matthieu De Mari" userId="dfb708c9-d8dc-439f-9a3b-c772bf4a311c" providerId="ADAL" clId="{2E25C175-47A3-4BC7-8EFD-372D97A42A64}" dt="2023-03-07T06:45:54.029" v="643" actId="20577"/>
          <ac:spMkLst>
            <pc:docMk/>
            <pc:sldMk cId="820057187" sldId="378"/>
            <ac:spMk id="6" creationId="{73AE6CBB-40B9-5E99-2250-21041EBB5EC8}"/>
          </ac:spMkLst>
        </pc:spChg>
        <pc:spChg chg="add mod">
          <ac:chgData name="Matthieu De Mari" userId="dfb708c9-d8dc-439f-9a3b-c772bf4a311c" providerId="ADAL" clId="{2E25C175-47A3-4BC7-8EFD-372D97A42A64}" dt="2023-03-07T06:48:01.545" v="680" actId="1076"/>
          <ac:spMkLst>
            <pc:docMk/>
            <pc:sldMk cId="820057187" sldId="378"/>
            <ac:spMk id="7" creationId="{D4D5F4D7-398B-ACD9-E7C7-C4E1B498201A}"/>
          </ac:spMkLst>
        </pc:spChg>
        <pc:spChg chg="add mod">
          <ac:chgData name="Matthieu De Mari" userId="dfb708c9-d8dc-439f-9a3b-c772bf4a311c" providerId="ADAL" clId="{2E25C175-47A3-4BC7-8EFD-372D97A42A64}" dt="2023-03-07T06:48:05.848" v="681" actId="1076"/>
          <ac:spMkLst>
            <pc:docMk/>
            <pc:sldMk cId="820057187" sldId="378"/>
            <ac:spMk id="8" creationId="{D576238F-C2D4-C7A4-F8DA-C5A96E50E27E}"/>
          </ac:spMkLst>
        </pc:spChg>
        <pc:spChg chg="add mod">
          <ac:chgData name="Matthieu De Mari" userId="dfb708c9-d8dc-439f-9a3b-c772bf4a311c" providerId="ADAL" clId="{2E25C175-47A3-4BC7-8EFD-372D97A42A64}" dt="2023-03-07T06:48:17.305" v="706" actId="20577"/>
          <ac:spMkLst>
            <pc:docMk/>
            <pc:sldMk cId="820057187" sldId="378"/>
            <ac:spMk id="9" creationId="{C7FBA987-C549-8E00-0F07-6541ABAD191C}"/>
          </ac:spMkLst>
        </pc:spChg>
        <pc:spChg chg="add del">
          <ac:chgData name="Matthieu De Mari" userId="dfb708c9-d8dc-439f-9a3b-c772bf4a311c" providerId="ADAL" clId="{2E25C175-47A3-4BC7-8EFD-372D97A42A64}" dt="2023-03-07T06:48:32.337" v="708" actId="478"/>
          <ac:spMkLst>
            <pc:docMk/>
            <pc:sldMk cId="820057187" sldId="378"/>
            <ac:spMk id="10" creationId="{856C897A-7A0B-E64A-29D8-6B9FD3E9AB11}"/>
          </ac:spMkLst>
        </pc:spChg>
        <pc:spChg chg="add mod">
          <ac:chgData name="Matthieu De Mari" userId="dfb708c9-d8dc-439f-9a3b-c772bf4a311c" providerId="ADAL" clId="{2E25C175-47A3-4BC7-8EFD-372D97A42A64}" dt="2023-03-07T06:50:30.916" v="728" actId="14100"/>
          <ac:spMkLst>
            <pc:docMk/>
            <pc:sldMk cId="820057187" sldId="378"/>
            <ac:spMk id="11" creationId="{39E7D4BA-48DE-3049-144F-854ACF1FFE48}"/>
          </ac:spMkLst>
        </pc:spChg>
        <pc:spChg chg="add del mod">
          <ac:chgData name="Matthieu De Mari" userId="dfb708c9-d8dc-439f-9a3b-c772bf4a311c" providerId="ADAL" clId="{2E25C175-47A3-4BC7-8EFD-372D97A42A64}" dt="2023-03-07T06:49:25.216" v="716" actId="478"/>
          <ac:spMkLst>
            <pc:docMk/>
            <pc:sldMk cId="820057187" sldId="378"/>
            <ac:spMk id="12" creationId="{51277A8C-0CDC-FA11-7403-37F91B58F303}"/>
          </ac:spMkLst>
        </pc:spChg>
        <pc:spChg chg="add del">
          <ac:chgData name="Matthieu De Mari" userId="dfb708c9-d8dc-439f-9a3b-c772bf4a311c" providerId="ADAL" clId="{2E25C175-47A3-4BC7-8EFD-372D97A42A64}" dt="2023-03-07T06:49:35.988" v="718" actId="478"/>
          <ac:spMkLst>
            <pc:docMk/>
            <pc:sldMk cId="820057187" sldId="378"/>
            <ac:spMk id="13" creationId="{58577F20-3DE2-E787-C2FD-EAB8709AD9DD}"/>
          </ac:spMkLst>
        </pc:spChg>
        <pc:spChg chg="add del">
          <ac:chgData name="Matthieu De Mari" userId="dfb708c9-d8dc-439f-9a3b-c772bf4a311c" providerId="ADAL" clId="{2E25C175-47A3-4BC7-8EFD-372D97A42A64}" dt="2023-03-07T06:49:45.979" v="720" actId="478"/>
          <ac:spMkLst>
            <pc:docMk/>
            <pc:sldMk cId="820057187" sldId="378"/>
            <ac:spMk id="14" creationId="{C3B16EF8-2681-C20E-593B-8ED528EBED82}"/>
          </ac:spMkLst>
        </pc:spChg>
        <pc:spChg chg="add del">
          <ac:chgData name="Matthieu De Mari" userId="dfb708c9-d8dc-439f-9a3b-c772bf4a311c" providerId="ADAL" clId="{2E25C175-47A3-4BC7-8EFD-372D97A42A64}" dt="2023-03-07T06:50:08.906" v="722" actId="478"/>
          <ac:spMkLst>
            <pc:docMk/>
            <pc:sldMk cId="820057187" sldId="378"/>
            <ac:spMk id="15" creationId="{E1B66644-F56B-3AFD-10AB-B0FF6C68C487}"/>
          </ac:spMkLst>
        </pc:spChg>
        <pc:spChg chg="add mod">
          <ac:chgData name="Matthieu De Mari" userId="dfb708c9-d8dc-439f-9a3b-c772bf4a311c" providerId="ADAL" clId="{2E25C175-47A3-4BC7-8EFD-372D97A42A64}" dt="2023-03-07T06:50:43.848" v="734" actId="1076"/>
          <ac:spMkLst>
            <pc:docMk/>
            <pc:sldMk cId="820057187" sldId="378"/>
            <ac:spMk id="16" creationId="{A8BAD85A-B884-B031-4B8E-F6602A7E6FBD}"/>
          </ac:spMkLst>
        </pc:spChg>
        <pc:cxnChg chg="add mod">
          <ac:chgData name="Matthieu De Mari" userId="dfb708c9-d8dc-439f-9a3b-c772bf4a311c" providerId="ADAL" clId="{2E25C175-47A3-4BC7-8EFD-372D97A42A64}" dt="2023-03-07T06:51:43.777" v="743" actId="693"/>
          <ac:cxnSpMkLst>
            <pc:docMk/>
            <pc:sldMk cId="820057187" sldId="378"/>
            <ac:cxnSpMk id="18" creationId="{CAE3696F-84E4-8BDA-A284-36E5CD78A768}"/>
          </ac:cxnSpMkLst>
        </pc:cxnChg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  <pc:spChg chg="del mod or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2" creationId="{86BAB031-26CC-EF50-4283-750F306C69A4}"/>
          </ac:spMkLst>
        </pc:spChg>
        <pc:spChg chg="mod ord">
          <ac:chgData name="Matthieu De Mari" userId="dfb708c9-d8dc-439f-9a3b-c772bf4a311c" providerId="ADAL" clId="{2E25C175-47A3-4BC7-8EFD-372D97A42A64}" dt="2023-03-07T09:36:26.055" v="3846" actId="27636"/>
          <ac:spMkLst>
            <pc:docMk/>
            <pc:sldMk cId="691565538" sldId="379"/>
            <ac:spMk id="3" creationId="{1BDC01C5-0A1A-FB04-35BF-21B168BEAFFE}"/>
          </ac:spMkLst>
        </pc:spChg>
        <pc:spChg chg="del mo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4" creationId="{8EAF389F-065E-3227-6F71-84AC864A4C41}"/>
          </ac:spMkLst>
        </pc:spChg>
        <pc:spChg chg="add mod ord">
          <ac:chgData name="Matthieu De Mari" userId="dfb708c9-d8dc-439f-9a3b-c772bf4a311c" providerId="ADAL" clId="{2E25C175-47A3-4BC7-8EFD-372D97A42A64}" dt="2023-03-07T09:36:19.988" v="3836" actId="700"/>
          <ac:spMkLst>
            <pc:docMk/>
            <pc:sldMk cId="691565538" sldId="379"/>
            <ac:spMk id="5" creationId="{CE5E2438-6ABA-A76B-3FDB-64FD8BC2D5C3}"/>
          </ac:spMkLst>
        </pc:spChg>
        <pc:spChg chg="add del mod ord">
          <ac:chgData name="Matthieu De Mari" userId="dfb708c9-d8dc-439f-9a3b-c772bf4a311c" providerId="ADAL" clId="{2E25C175-47A3-4BC7-8EFD-372D97A42A64}" dt="2023-03-07T09:34:44.596" v="3835" actId="478"/>
          <ac:spMkLst>
            <pc:docMk/>
            <pc:sldMk cId="691565538" sldId="379"/>
            <ac:spMk id="6" creationId="{4CB0124E-C178-6CE4-7014-3E683D3142AD}"/>
          </ac:spMkLst>
        </pc:spChg>
        <pc:spChg chg="add mod ord">
          <ac:chgData name="Matthieu De Mari" userId="dfb708c9-d8dc-439f-9a3b-c772bf4a311c" providerId="ADAL" clId="{2E25C175-47A3-4BC7-8EFD-372D97A42A64}" dt="2023-03-07T09:36:26.056" v="3847" actId="27636"/>
          <ac:spMkLst>
            <pc:docMk/>
            <pc:sldMk cId="691565538" sldId="379"/>
            <ac:spMk id="7" creationId="{7B61F6C1-BB06-5959-DD57-25DF602A3BBA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  <pc:spChg chg="mod">
          <ac:chgData name="Matthieu De Mari" userId="dfb708c9-d8dc-439f-9a3b-c772bf4a311c" providerId="ADAL" clId="{2E25C175-47A3-4BC7-8EFD-372D97A42A64}" dt="2023-03-07T09:52:47.258" v="4759" actId="20577"/>
          <ac:spMkLst>
            <pc:docMk/>
            <pc:sldMk cId="4217274173" sldId="380"/>
            <ac:spMk id="2" creationId="{87657C29-1A3B-9090-2528-30E69AB94051}"/>
          </ac:spMkLst>
        </pc:spChg>
        <pc:spChg chg="add del">
          <ac:chgData name="Matthieu De Mari" userId="dfb708c9-d8dc-439f-9a3b-c772bf4a311c" providerId="ADAL" clId="{2E25C175-47A3-4BC7-8EFD-372D97A42A64}" dt="2023-03-07T06:38:23.390" v="223" actId="22"/>
          <ac:spMkLst>
            <pc:docMk/>
            <pc:sldMk cId="4217274173" sldId="380"/>
            <ac:spMk id="4" creationId="{99A8CAFD-56F8-6B08-C76C-6F2237E3EF4A}"/>
          </ac:spMkLst>
        </pc:spChg>
        <pc:spChg chg="mod">
          <ac:chgData name="Matthieu De Mari" userId="dfb708c9-d8dc-439f-9a3b-c772bf4a311c" providerId="ADAL" clId="{2E25C175-47A3-4BC7-8EFD-372D97A42A64}" dt="2023-03-07T06:35:49.319" v="219"/>
          <ac:spMkLst>
            <pc:docMk/>
            <pc:sldMk cId="4217274173" sldId="380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  <pc:spChg chg="mod">
          <ac:chgData name="Matthieu De Mari" userId="dfb708c9-d8dc-439f-9a3b-c772bf4a311c" providerId="ADAL" clId="{2E25C175-47A3-4BC7-8EFD-372D97A42A64}" dt="2023-03-07T09:52:40.373" v="4748" actId="20577"/>
          <ac:spMkLst>
            <pc:docMk/>
            <pc:sldMk cId="1253114987" sldId="381"/>
            <ac:spMk id="2" creationId="{87657C29-1A3B-9090-2528-30E69AB94051}"/>
          </ac:spMkLst>
        </pc:spChg>
        <pc:spChg chg="mod">
          <ac:chgData name="Matthieu De Mari" userId="dfb708c9-d8dc-439f-9a3b-c772bf4a311c" providerId="ADAL" clId="{2E25C175-47A3-4BC7-8EFD-372D97A42A64}" dt="2023-03-07T09:30:55.185" v="3480" actId="20577"/>
          <ac:spMkLst>
            <pc:docMk/>
            <pc:sldMk cId="1253114987" sldId="381"/>
            <ac:spMk id="5" creationId="{2B13EA12-F42E-A14F-570D-C7B3FB0BA678}"/>
          </ac:spMkLst>
        </pc:spChg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  <pc:spChg chg="mod">
          <ac:chgData name="Matthieu De Mari" userId="dfb708c9-d8dc-439f-9a3b-c772bf4a311c" providerId="ADAL" clId="{2E25C175-47A3-4BC7-8EFD-372D97A42A64}" dt="2023-03-07T06:41:00.015" v="313" actId="20577"/>
          <ac:spMkLst>
            <pc:docMk/>
            <pc:sldMk cId="336152115" sldId="382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10:20:58.594" v="5878" actId="20577"/>
          <ac:spMkLst>
            <pc:docMk/>
            <pc:sldMk cId="336152115" sldId="382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  <pc:spChg chg="mod">
          <ac:chgData name="Matthieu De Mari" userId="dfb708c9-d8dc-439f-9a3b-c772bf4a311c" providerId="ADAL" clId="{2E25C175-47A3-4BC7-8EFD-372D97A42A64}" dt="2023-03-07T06:40:48.046" v="293" actId="20577"/>
          <ac:spMkLst>
            <pc:docMk/>
            <pc:sldMk cId="1681210728" sldId="383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09:19:27.741" v="2933"/>
          <ac:spMkLst>
            <pc:docMk/>
            <pc:sldMk cId="1681210728" sldId="383"/>
            <ac:spMk id="6" creationId="{73AE6CBB-40B9-5E99-2250-21041EBB5EC8}"/>
          </ac:spMkLst>
        </pc:spChg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  <pc:spChg chg="mod">
          <ac:chgData name="Matthieu De Mari" userId="dfb708c9-d8dc-439f-9a3b-c772bf4a311c" providerId="ADAL" clId="{2E25C175-47A3-4BC7-8EFD-372D97A42A64}" dt="2023-03-07T07:15:16.462" v="1641" actId="20577"/>
          <ac:spMkLst>
            <pc:docMk/>
            <pc:sldMk cId="1342602480" sldId="384"/>
            <ac:spMk id="2" creationId="{4F958263-76FD-09AD-787F-66B813B151DA}"/>
          </ac:spMkLst>
        </pc:spChg>
        <pc:spChg chg="mod">
          <ac:chgData name="Matthieu De Mari" userId="dfb708c9-d8dc-439f-9a3b-c772bf4a311c" providerId="ADAL" clId="{2E25C175-47A3-4BC7-8EFD-372D97A42A64}" dt="2023-03-07T07:15:22.193" v="1643" actId="207"/>
          <ac:spMkLst>
            <pc:docMk/>
            <pc:sldMk cId="1342602480" sldId="384"/>
            <ac:spMk id="3" creationId="{81F056F9-505F-A234-C068-2D577DD6D4E5}"/>
          </ac:spMkLst>
        </pc:spChg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  <pc:spChg chg="mod">
          <ac:chgData name="Matthieu De Mari" userId="dfb708c9-d8dc-439f-9a3b-c772bf4a311c" providerId="ADAL" clId="{2E25C175-47A3-4BC7-8EFD-372D97A42A64}" dt="2023-03-07T06:52:07.120" v="746" actId="20577"/>
          <ac:spMkLst>
            <pc:docMk/>
            <pc:sldMk cId="3061177336" sldId="385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  <pc:spChg chg="mod">
          <ac:chgData name="Matthieu De Mari" userId="dfb708c9-d8dc-439f-9a3b-c772bf4a311c" providerId="ADAL" clId="{2E25C175-47A3-4BC7-8EFD-372D97A42A64}" dt="2023-03-07T10:21:04.127" v="5879"/>
          <ac:spMkLst>
            <pc:docMk/>
            <pc:sldMk cId="1114751945" sldId="386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  <pc:spChg chg="mod">
          <ac:chgData name="Matthieu De Mari" userId="dfb708c9-d8dc-439f-9a3b-c772bf4a311c" providerId="ADAL" clId="{2E25C175-47A3-4BC7-8EFD-372D97A42A64}" dt="2023-03-07T10:21:07.278" v="5880"/>
          <ac:spMkLst>
            <pc:docMk/>
            <pc:sldMk cId="881014307" sldId="387"/>
            <ac:spMk id="6" creationId="{73AE6CBB-40B9-5E99-2250-21041EBB5EC8}"/>
          </ac:spMkLst>
        </pc:spChg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  <pc:spChg chg="mod ord">
          <ac:chgData name="Matthieu De Mari" userId="dfb708c9-d8dc-439f-9a3b-c772bf4a311c" providerId="ADAL" clId="{2E25C175-47A3-4BC7-8EFD-372D97A42A64}" dt="2023-03-07T06:59:32.921" v="967" actId="700"/>
          <ac:spMkLst>
            <pc:docMk/>
            <pc:sldMk cId="2957584795" sldId="38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02:26.463" v="1094" actId="113"/>
          <ac:spMkLst>
            <pc:docMk/>
            <pc:sldMk cId="2957584795" sldId="388"/>
            <ac:spMk id="3" creationId="{FBDE9A7F-DDBD-F13F-EF7D-109C4AD3AE06}"/>
          </ac:spMkLst>
        </pc:spChg>
        <pc:spChg chg="add del mod ord">
          <ac:chgData name="Matthieu De Mari" userId="dfb708c9-d8dc-439f-9a3b-c772bf4a311c" providerId="ADAL" clId="{2E25C175-47A3-4BC7-8EFD-372D97A42A64}" dt="2023-03-07T06:59:55.192" v="980" actId="478"/>
          <ac:spMkLst>
            <pc:docMk/>
            <pc:sldMk cId="2957584795" sldId="388"/>
            <ac:spMk id="4" creationId="{16F3444C-FD10-3BA0-F674-2DAAF317B722}"/>
          </ac:spMkLst>
        </pc:spChg>
        <pc:spChg chg="add del">
          <ac:chgData name="Matthieu De Mari" userId="dfb708c9-d8dc-439f-9a3b-c772bf4a311c" providerId="ADAL" clId="{2E25C175-47A3-4BC7-8EFD-372D97A42A64}" dt="2023-03-07T06:59:38.721" v="971"/>
          <ac:spMkLst>
            <pc:docMk/>
            <pc:sldMk cId="2957584795" sldId="388"/>
            <ac:spMk id="5" creationId="{E67165E0-F42D-01F9-F1D0-573A136C427B}"/>
          </ac:spMkLst>
        </pc:spChg>
        <pc:picChg chg="add del mod">
          <ac:chgData name="Matthieu De Mari" userId="dfb708c9-d8dc-439f-9a3b-c772bf4a311c" providerId="ADAL" clId="{2E25C175-47A3-4BC7-8EFD-372D97A42A64}" dt="2023-03-07T07:36:43.097" v="2383" actId="478"/>
          <ac:picMkLst>
            <pc:docMk/>
            <pc:sldMk cId="2957584795" sldId="388"/>
            <ac:picMk id="6" creationId="{79C9FCC9-7AFB-B178-A84F-B5CB2B7FFF71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  <pc:spChg chg="mod">
          <ac:chgData name="Matthieu De Mari" userId="dfb708c9-d8dc-439f-9a3b-c772bf4a311c" providerId="ADAL" clId="{2E25C175-47A3-4BC7-8EFD-372D97A42A64}" dt="2023-03-07T07:04:36.669" v="1113" actId="20577"/>
          <ac:spMkLst>
            <pc:docMk/>
            <pc:sldMk cId="1359818059" sldId="389"/>
            <ac:spMk id="2" creationId="{25CB36B9-A196-040B-7261-711A75E994C4}"/>
          </ac:spMkLst>
        </pc:spChg>
        <pc:spChg chg="add del mod">
          <ac:chgData name="Matthieu De Mari" userId="dfb708c9-d8dc-439f-9a3b-c772bf4a311c" providerId="ADAL" clId="{2E25C175-47A3-4BC7-8EFD-372D97A42A64}" dt="2023-03-07T07:05:56.703" v="1233" actId="5793"/>
          <ac:spMkLst>
            <pc:docMk/>
            <pc:sldMk cId="1359818059" sldId="389"/>
            <ac:spMk id="3" creationId="{AECA0B19-420E-967D-8F91-B81321032811}"/>
          </ac:spMkLst>
        </pc:spChg>
        <pc:spChg chg="add del mod">
          <ac:chgData name="Matthieu De Mari" userId="dfb708c9-d8dc-439f-9a3b-c772bf4a311c" providerId="ADAL" clId="{2E25C175-47A3-4BC7-8EFD-372D97A42A64}" dt="2023-03-07T06:57:17.739" v="862"/>
          <ac:spMkLst>
            <pc:docMk/>
            <pc:sldMk cId="1359818059" sldId="389"/>
            <ac:spMk id="4" creationId="{412DDF38-8EAF-81D5-3B8F-3B3EC056F986}"/>
          </ac:spMkLst>
        </pc:spChg>
        <pc:picChg chg="add del mod">
          <ac:chgData name="Matthieu De Mari" userId="dfb708c9-d8dc-439f-9a3b-c772bf4a311c" providerId="ADAL" clId="{2E25C175-47A3-4BC7-8EFD-372D97A42A64}" dt="2023-03-07T07:36:11.275" v="2377" actId="478"/>
          <ac:picMkLst>
            <pc:docMk/>
            <pc:sldMk cId="1359818059" sldId="389"/>
            <ac:picMk id="6" creationId="{EDBC0D4F-5642-1CBB-4D6F-C3A72811F328}"/>
          </ac:picMkLst>
        </pc:picChg>
        <pc:picChg chg="add mod">
          <ac:chgData name="Matthieu De Mari" userId="dfb708c9-d8dc-439f-9a3b-c772bf4a311c" providerId="ADAL" clId="{2E25C175-47A3-4BC7-8EFD-372D97A42A64}" dt="2023-03-07T07:36:38.453" v="2381" actId="1076"/>
          <ac:picMkLst>
            <pc:docMk/>
            <pc:sldMk cId="1359818059" sldId="389"/>
            <ac:picMk id="8" creationId="{C2DE3CE5-6A05-C043-F1AE-2D0CF60EA72D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  <pc:spChg chg="mod">
          <ac:chgData name="Matthieu De Mari" userId="dfb708c9-d8dc-439f-9a3b-c772bf4a311c" providerId="ADAL" clId="{2E25C175-47A3-4BC7-8EFD-372D97A42A64}" dt="2023-03-07T07:07:20.897" v="1258" actId="20577"/>
          <ac:spMkLst>
            <pc:docMk/>
            <pc:sldMk cId="1233822438" sldId="390"/>
            <ac:spMk id="2" creationId="{B71A42D4-FC60-2CB3-BAEA-75A3589A7A9B}"/>
          </ac:spMkLst>
        </pc:spChg>
        <pc:spChg chg="add del mod">
          <ac:chgData name="Matthieu De Mari" userId="dfb708c9-d8dc-439f-9a3b-c772bf4a311c" providerId="ADAL" clId="{2E25C175-47A3-4BC7-8EFD-372D97A42A64}" dt="2023-03-07T07:08:35.553" v="1328" actId="20577"/>
          <ac:spMkLst>
            <pc:docMk/>
            <pc:sldMk cId="1233822438" sldId="390"/>
            <ac:spMk id="3" creationId="{1C1427F3-0407-37B1-B92A-79735FA65219}"/>
          </ac:spMkLst>
        </pc:spChg>
        <pc:spChg chg="add del mod">
          <ac:chgData name="Matthieu De Mari" userId="dfb708c9-d8dc-439f-9a3b-c772bf4a311c" providerId="ADAL" clId="{2E25C175-47A3-4BC7-8EFD-372D97A42A64}" dt="2023-03-07T06:57:14.049" v="860"/>
          <ac:spMkLst>
            <pc:docMk/>
            <pc:sldMk cId="1233822438" sldId="390"/>
            <ac:spMk id="4" creationId="{817728FD-330D-0492-C82D-E20A5668DAFA}"/>
          </ac:spMkLst>
        </pc:spChg>
        <pc:spChg chg="add del">
          <ac:chgData name="Matthieu De Mari" userId="dfb708c9-d8dc-439f-9a3b-c772bf4a311c" providerId="ADAL" clId="{2E25C175-47A3-4BC7-8EFD-372D97A42A64}" dt="2023-03-07T07:07:57.207" v="1312"/>
          <ac:spMkLst>
            <pc:docMk/>
            <pc:sldMk cId="1233822438" sldId="390"/>
            <ac:spMk id="7" creationId="{4B6B36B5-B6F4-1BB9-E3EF-09E0D5F60CFD}"/>
          </ac:spMkLst>
        </pc:spChg>
        <pc:spChg chg="add del mod">
          <ac:chgData name="Matthieu De Mari" userId="dfb708c9-d8dc-439f-9a3b-c772bf4a311c" providerId="ADAL" clId="{2E25C175-47A3-4BC7-8EFD-372D97A42A64}" dt="2023-03-07T07:10:47.429" v="1371" actId="767"/>
          <ac:spMkLst>
            <pc:docMk/>
            <pc:sldMk cId="1233822438" sldId="390"/>
            <ac:spMk id="10" creationId="{4E9BF0E9-DEDE-6EB5-B057-0446D4D4D209}"/>
          </ac:spMkLst>
        </pc:spChg>
        <pc:spChg chg="add del">
          <ac:chgData name="Matthieu De Mari" userId="dfb708c9-d8dc-439f-9a3b-c772bf4a311c" providerId="ADAL" clId="{2E25C175-47A3-4BC7-8EFD-372D97A42A64}" dt="2023-03-07T07:09:16.709" v="1336"/>
          <ac:spMkLst>
            <pc:docMk/>
            <pc:sldMk cId="1233822438" sldId="390"/>
            <ac:spMk id="11" creationId="{30D46DB4-EE2E-1814-068C-123BDDC2C3D0}"/>
          </ac:spMkLst>
        </pc:spChg>
        <pc:picChg chg="add del mod">
          <ac:chgData name="Matthieu De Mari" userId="dfb708c9-d8dc-439f-9a3b-c772bf4a311c" providerId="ADAL" clId="{2E25C175-47A3-4BC7-8EFD-372D97A42A64}" dt="2023-03-07T07:35:26.449" v="2367" actId="478"/>
          <ac:picMkLst>
            <pc:docMk/>
            <pc:sldMk cId="1233822438" sldId="390"/>
            <ac:picMk id="6" creationId="{8F87169B-EC07-EA03-0D39-78DB9815DFD7}"/>
          </ac:picMkLst>
        </pc:picChg>
        <pc:picChg chg="add del mod">
          <ac:chgData name="Matthieu De Mari" userId="dfb708c9-d8dc-439f-9a3b-c772bf4a311c" providerId="ADAL" clId="{2E25C175-47A3-4BC7-8EFD-372D97A42A64}" dt="2023-03-07T07:10:48.800" v="1375" actId="22"/>
          <ac:picMkLst>
            <pc:docMk/>
            <pc:sldMk cId="1233822438" sldId="390"/>
            <ac:picMk id="9" creationId="{275F8807-8FC1-7254-1B3D-2B2E5F13CF8E}"/>
          </ac:picMkLst>
        </pc:picChg>
        <pc:picChg chg="add mod">
          <ac:chgData name="Matthieu De Mari" userId="dfb708c9-d8dc-439f-9a3b-c772bf4a311c" providerId="ADAL" clId="{2E25C175-47A3-4BC7-8EFD-372D97A42A64}" dt="2023-03-07T07:35:30.101" v="2369" actId="1076"/>
          <ac:picMkLst>
            <pc:docMk/>
            <pc:sldMk cId="1233822438" sldId="390"/>
            <ac:picMk id="13" creationId="{BD0862EF-548D-C585-18E2-8A381E68D1AE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3" creationId="{FBDE9A7F-DDBD-F13F-EF7D-109C4AD3AE06}"/>
          </ac:spMkLst>
        </pc:spChg>
        <pc:spChg chg="del">
          <ac:chgData name="Matthieu De Mari" userId="dfb708c9-d8dc-439f-9a3b-c772bf4a311c" providerId="ADAL" clId="{2E25C175-47A3-4BC7-8EFD-372D97A42A64}" dt="2023-03-07T06:59:56.993" v="981" actId="478"/>
          <ac:spMkLst>
            <pc:docMk/>
            <pc:sldMk cId="2406012581" sldId="391"/>
            <ac:spMk id="4" creationId="{16F3444C-FD10-3BA0-F674-2DAAF317B722}"/>
          </ac:spMkLst>
        </pc:spChg>
        <pc:picChg chg="add del mod">
          <ac:chgData name="Matthieu De Mari" userId="dfb708c9-d8dc-439f-9a3b-c772bf4a311c" providerId="ADAL" clId="{2E25C175-47A3-4BC7-8EFD-372D97A42A64}" dt="2023-03-07T07:36:41.851" v="2382" actId="478"/>
          <ac:picMkLst>
            <pc:docMk/>
            <pc:sldMk cId="2406012581" sldId="391"/>
            <ac:picMk id="6" creationId="{D34656A6-7043-E9E0-58D6-7D2E5F5A28D8}"/>
          </ac:picMkLst>
        </pc:picChg>
        <pc:picChg chg="add del mod">
          <ac:chgData name="Matthieu De Mari" userId="dfb708c9-d8dc-439f-9a3b-c772bf4a311c" providerId="ADAL" clId="{2E25C175-47A3-4BC7-8EFD-372D97A42A64}" dt="2023-03-07T07:38:14.031" v="2493" actId="478"/>
          <ac:picMkLst>
            <pc:docMk/>
            <pc:sldMk cId="2406012581" sldId="391"/>
            <ac:picMk id="8" creationId="{086CCB59-2ECB-C31E-2C88-D1FEF0C2A14D}"/>
          </ac:picMkLst>
        </pc:picChg>
        <pc:picChg chg="add mod">
          <ac:chgData name="Matthieu De Mari" userId="dfb708c9-d8dc-439f-9a3b-c772bf4a311c" providerId="ADAL" clId="{2E25C175-47A3-4BC7-8EFD-372D97A42A64}" dt="2023-03-07T07:38:39.051" v="2509" actId="1036"/>
          <ac:picMkLst>
            <pc:docMk/>
            <pc:sldMk cId="2406012581" sldId="391"/>
            <ac:picMk id="9" creationId="{B4E956A0-3DEA-52F4-84C4-4EAC6658DDF1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  <pc:spChg chg="mod">
          <ac:chgData name="Matthieu De Mari" userId="dfb708c9-d8dc-439f-9a3b-c772bf4a311c" providerId="ADAL" clId="{2E25C175-47A3-4BC7-8EFD-372D97A42A64}" dt="2023-03-07T07:35:59.217" v="2376" actId="14100"/>
          <ac:spMkLst>
            <pc:docMk/>
            <pc:sldMk cId="1269624659" sldId="392"/>
            <ac:spMk id="10" creationId="{4E9BF0E9-DEDE-6EB5-B057-0446D4D4D209}"/>
          </ac:spMkLst>
        </pc:spChg>
        <pc:picChg chg="add mod">
          <ac:chgData name="Matthieu De Mari" userId="dfb708c9-d8dc-439f-9a3b-c772bf4a311c" providerId="ADAL" clId="{2E25C175-47A3-4BC7-8EFD-372D97A42A64}" dt="2023-03-07T07:35:53.024" v="2373" actId="1076"/>
          <ac:picMkLst>
            <pc:docMk/>
            <pc:sldMk cId="1269624659" sldId="392"/>
            <ac:picMk id="5" creationId="{9172BB7E-F9EA-B054-232A-2914E1B2EBF0}"/>
          </ac:picMkLst>
        </pc:picChg>
        <pc:picChg chg="del">
          <ac:chgData name="Matthieu De Mari" userId="dfb708c9-d8dc-439f-9a3b-c772bf4a311c" providerId="ADAL" clId="{2E25C175-47A3-4BC7-8EFD-372D97A42A64}" dt="2023-03-07T07:35:47.243" v="2370" actId="478"/>
          <ac:picMkLst>
            <pc:docMk/>
            <pc:sldMk cId="1269624659" sldId="392"/>
            <ac:picMk id="9" creationId="{275F8807-8FC1-7254-1B3D-2B2E5F13CF8E}"/>
          </ac:picMkLst>
        </pc:picChg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  <pc:spChg chg="mod">
          <ac:chgData name="Matthieu De Mari" userId="dfb708c9-d8dc-439f-9a3b-c772bf4a311c" providerId="ADAL" clId="{2E25C175-47A3-4BC7-8EFD-372D97A42A64}" dt="2023-03-07T07:20:35.084" v="1956" actId="20577"/>
          <ac:spMkLst>
            <pc:docMk/>
            <pc:sldMk cId="1060213588" sldId="393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45:56.776" v="2772" actId="20577"/>
          <ac:spMkLst>
            <pc:docMk/>
            <pc:sldMk cId="1060213588" sldId="393"/>
            <ac:spMk id="3" creationId="{900B7324-B540-3767-63C5-15C5025183F5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  <pc:spChg chg="mod ord">
          <ac:chgData name="Matthieu De Mari" userId="dfb708c9-d8dc-439f-9a3b-c772bf4a311c" providerId="ADAL" clId="{2E25C175-47A3-4BC7-8EFD-372D97A42A64}" dt="2023-03-07T07:24:43.736" v="2207" actId="700"/>
          <ac:spMkLst>
            <pc:docMk/>
            <pc:sldMk cId="1215328976" sldId="394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25:06.025" v="2220" actId="14100"/>
          <ac:spMkLst>
            <pc:docMk/>
            <pc:sldMk cId="1215328976" sldId="394"/>
            <ac:spMk id="3" creationId="{900B7324-B540-3767-63C5-15C5025183F5}"/>
          </ac:spMkLst>
        </pc:spChg>
        <pc:spChg chg="add mod ord">
          <ac:chgData name="Matthieu De Mari" userId="dfb708c9-d8dc-439f-9a3b-c772bf4a311c" providerId="ADAL" clId="{2E25C175-47A3-4BC7-8EFD-372D97A42A64}" dt="2023-03-07T07:25:09.073" v="2221" actId="14100"/>
          <ac:spMkLst>
            <pc:docMk/>
            <pc:sldMk cId="1215328976" sldId="394"/>
            <ac:spMk id="8" creationId="{C7437BBC-8797-B9CD-ECD3-F2F387370756}"/>
          </ac:spMkLst>
        </pc:spChg>
        <pc:picChg chg="add del mod">
          <ac:chgData name="Matthieu De Mari" userId="dfb708c9-d8dc-439f-9a3b-c772bf4a311c" providerId="ADAL" clId="{2E25C175-47A3-4BC7-8EFD-372D97A42A64}" dt="2023-03-07T07:34:07.330" v="2354" actId="478"/>
          <ac:picMkLst>
            <pc:docMk/>
            <pc:sldMk cId="1215328976" sldId="394"/>
            <ac:picMk id="5" creationId="{2C1DD82D-FE6D-2A03-50C6-B3650434DEEA}"/>
          </ac:picMkLst>
        </pc:picChg>
        <pc:picChg chg="add del mod">
          <ac:chgData name="Matthieu De Mari" userId="dfb708c9-d8dc-439f-9a3b-c772bf4a311c" providerId="ADAL" clId="{2E25C175-47A3-4BC7-8EFD-372D97A42A64}" dt="2023-03-07T07:34:07.586" v="2355" actId="478"/>
          <ac:picMkLst>
            <pc:docMk/>
            <pc:sldMk cId="1215328976" sldId="394"/>
            <ac:picMk id="7" creationId="{0E557E02-D579-9E97-7320-E7E98F8FAEB7}"/>
          </ac:picMkLst>
        </pc:picChg>
        <pc:picChg chg="add mod">
          <ac:chgData name="Matthieu De Mari" userId="dfb708c9-d8dc-439f-9a3b-c772bf4a311c" providerId="ADAL" clId="{2E25C175-47A3-4BC7-8EFD-372D97A42A64}" dt="2023-03-07T07:34:44.636" v="2361" actId="1076"/>
          <ac:picMkLst>
            <pc:docMk/>
            <pc:sldMk cId="1215328976" sldId="394"/>
            <ac:picMk id="10" creationId="{07C6C646-DC67-4AB1-AFDA-B4DBE2C02DCE}"/>
          </ac:picMkLst>
        </pc:picChg>
        <pc:picChg chg="add mod">
          <ac:chgData name="Matthieu De Mari" userId="dfb708c9-d8dc-439f-9a3b-c772bf4a311c" providerId="ADAL" clId="{2E25C175-47A3-4BC7-8EFD-372D97A42A64}" dt="2023-03-07T07:34:46.250" v="2362" actId="1076"/>
          <ac:picMkLst>
            <pc:docMk/>
            <pc:sldMk cId="1215328976" sldId="394"/>
            <ac:picMk id="12" creationId="{AC403C7A-6971-2BDB-E0BB-7A61A07B0FD6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2" creationId="{B0FB1BFA-DCB3-1354-9517-81102628B7DB}"/>
          </ac:spMkLst>
        </pc:spChg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3" creationId="{7DDB8C30-FBA5-48F4-ABE4-10721D974517}"/>
          </ac:spMkLst>
        </pc:spChg>
        <pc:spChg chg="del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4" creationId="{9C0050DA-EDEE-2782-ADF2-715703133AAF}"/>
          </ac:spMkLst>
        </pc:spChg>
        <pc:spChg chg="add mod ord">
          <ac:chgData name="Matthieu De Mari" userId="dfb708c9-d8dc-439f-9a3b-c772bf4a311c" providerId="ADAL" clId="{2E25C175-47A3-4BC7-8EFD-372D97A42A64}" dt="2023-03-07T07:28:41.223" v="2297" actId="20577"/>
          <ac:spMkLst>
            <pc:docMk/>
            <pc:sldMk cId="3544056403" sldId="395"/>
            <ac:spMk id="5" creationId="{CDCC8ACE-D08A-BD83-4761-0125398F5528}"/>
          </ac:spMkLst>
        </pc:spChg>
        <pc:spChg chg="add mod ord">
          <ac:chgData name="Matthieu De Mari" userId="dfb708c9-d8dc-439f-9a3b-c772bf4a311c" providerId="ADAL" clId="{2E25C175-47A3-4BC7-8EFD-372D97A42A64}" dt="2023-03-07T07:28:47.793" v="2301" actId="20577"/>
          <ac:spMkLst>
            <pc:docMk/>
            <pc:sldMk cId="3544056403" sldId="395"/>
            <ac:spMk id="6" creationId="{3AF909AF-E2DD-B225-14F2-A009EAC96834}"/>
          </ac:spMkLst>
        </pc:spChg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  <pc:spChg chg="mod">
          <ac:chgData name="Matthieu De Mari" userId="dfb708c9-d8dc-439f-9a3b-c772bf4a311c" providerId="ADAL" clId="{2E25C175-47A3-4BC7-8EFD-372D97A42A64}" dt="2023-03-07T07:28:59.203" v="2308" actId="20577"/>
          <ac:spMkLst>
            <pc:docMk/>
            <pc:sldMk cId="1465774430" sldId="396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28:54.407" v="2303" actId="478"/>
          <ac:picMkLst>
            <pc:docMk/>
            <pc:sldMk cId="1465774430" sldId="396"/>
            <ac:picMk id="5" creationId="{2C1DD82D-FE6D-2A03-50C6-B3650434DEEA}"/>
          </ac:picMkLst>
        </pc:picChg>
        <pc:picChg chg="add mod">
          <ac:chgData name="Matthieu De Mari" userId="dfb708c9-d8dc-439f-9a3b-c772bf4a311c" providerId="ADAL" clId="{2E25C175-47A3-4BC7-8EFD-372D97A42A64}" dt="2023-03-07T07:29:15.936" v="2311" actId="14100"/>
          <ac:picMkLst>
            <pc:docMk/>
            <pc:sldMk cId="1465774430" sldId="396"/>
            <ac:picMk id="6" creationId="{A4D96B43-F1A5-6E4B-05EB-876DB9C19613}"/>
          </ac:picMkLst>
        </pc:picChg>
        <pc:picChg chg="del">
          <ac:chgData name="Matthieu De Mari" userId="dfb708c9-d8dc-439f-9a3b-c772bf4a311c" providerId="ADAL" clId="{2E25C175-47A3-4BC7-8EFD-372D97A42A64}" dt="2023-03-07T07:28:54.906" v="2304" actId="478"/>
          <ac:picMkLst>
            <pc:docMk/>
            <pc:sldMk cId="1465774430" sldId="396"/>
            <ac:picMk id="7" creationId="{0E557E02-D579-9E97-7320-E7E98F8FAEB7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  <pc:spChg chg="mod">
          <ac:chgData name="Matthieu De Mari" userId="dfb708c9-d8dc-439f-9a3b-c772bf4a311c" providerId="ADAL" clId="{2E25C175-47A3-4BC7-8EFD-372D97A42A64}" dt="2023-03-07T07:44:01.388" v="2686" actId="20577"/>
          <ac:spMkLst>
            <pc:docMk/>
            <pc:sldMk cId="511100047" sldId="397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33:03.755" v="2346" actId="20577"/>
          <ac:spMkLst>
            <pc:docMk/>
            <pc:sldMk cId="511100047" sldId="397"/>
            <ac:spMk id="3" creationId="{900B7324-B540-3767-63C5-15C5025183F5}"/>
          </ac:spMkLst>
        </pc:spChg>
        <pc:spChg chg="del mod">
          <ac:chgData name="Matthieu De Mari" userId="dfb708c9-d8dc-439f-9a3b-c772bf4a311c" providerId="ADAL" clId="{2E25C175-47A3-4BC7-8EFD-372D97A42A64}" dt="2023-03-07T07:33:06.701" v="2347" actId="478"/>
          <ac:spMkLst>
            <pc:docMk/>
            <pc:sldMk cId="511100047" sldId="397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32:39.896" v="2314" actId="1076"/>
          <ac:picMkLst>
            <pc:docMk/>
            <pc:sldMk cId="511100047" sldId="397"/>
            <ac:picMk id="5" creationId="{E83B4131-D336-D3B1-66C2-F761917C4A2A}"/>
          </ac:picMkLst>
        </pc:picChg>
        <pc:picChg chg="del mod">
          <ac:chgData name="Matthieu De Mari" userId="dfb708c9-d8dc-439f-9a3b-c772bf4a311c" providerId="ADAL" clId="{2E25C175-47A3-4BC7-8EFD-372D97A42A64}" dt="2023-03-07T07:33:12.079" v="2349" actId="478"/>
          <ac:picMkLst>
            <pc:docMk/>
            <pc:sldMk cId="511100047" sldId="397"/>
            <ac:picMk id="6" creationId="{A4D96B43-F1A5-6E4B-05EB-876DB9C19613}"/>
          </ac:picMkLst>
        </pc:picChg>
        <pc:picChg chg="add mod">
          <ac:chgData name="Matthieu De Mari" userId="dfb708c9-d8dc-439f-9a3b-c772bf4a311c" providerId="ADAL" clId="{2E25C175-47A3-4BC7-8EFD-372D97A42A64}" dt="2023-03-07T07:34:01.263" v="2353" actId="14100"/>
          <ac:picMkLst>
            <pc:docMk/>
            <pc:sldMk cId="511100047" sldId="397"/>
            <ac:picMk id="9" creationId="{2EB294A0-EB6D-13E4-9D25-3E2491032776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  <pc:spChg chg="mod ord">
          <ac:chgData name="Matthieu De Mari" userId="dfb708c9-d8dc-439f-9a3b-c772bf4a311c" providerId="ADAL" clId="{2E25C175-47A3-4BC7-8EFD-372D97A42A64}" dt="2023-03-07T07:38:48.785" v="2515" actId="700"/>
          <ac:spMkLst>
            <pc:docMk/>
            <pc:sldMk cId="2174133860" sldId="39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48:10.066" v="2811" actId="20577"/>
          <ac:spMkLst>
            <pc:docMk/>
            <pc:sldMk cId="2174133860" sldId="398"/>
            <ac:spMk id="3" creationId="{FBDE9A7F-DDBD-F13F-EF7D-109C4AD3AE06}"/>
          </ac:spMkLst>
        </pc:spChg>
        <pc:picChg chg="add del mod">
          <ac:chgData name="Matthieu De Mari" userId="dfb708c9-d8dc-439f-9a3b-c772bf4a311c" providerId="ADAL" clId="{2E25C175-47A3-4BC7-8EFD-372D97A42A64}" dt="2023-03-07T07:38:43.326" v="2512" actId="478"/>
          <ac:picMkLst>
            <pc:docMk/>
            <pc:sldMk cId="2174133860" sldId="398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3.580" v="2513"/>
          <ac:picMkLst>
            <pc:docMk/>
            <pc:sldMk cId="2174133860" sldId="398"/>
            <ac:picMk id="5" creationId="{02D1D553-DCD2-9EB7-EBA8-301203286979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3" creationId="{FBDE9A7F-DDBD-F13F-EF7D-109C4AD3AE06}"/>
          </ac:spMkLst>
        </pc:spChg>
        <pc:picChg chg="del">
          <ac:chgData name="Matthieu De Mari" userId="dfb708c9-d8dc-439f-9a3b-c772bf4a311c" providerId="ADAL" clId="{2E25C175-47A3-4BC7-8EFD-372D97A42A64}" dt="2023-03-07T07:38:41.255" v="2510" actId="478"/>
          <ac:picMkLst>
            <pc:docMk/>
            <pc:sldMk cId="1114255243" sldId="399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1.508" v="2511"/>
          <ac:picMkLst>
            <pc:docMk/>
            <pc:sldMk cId="1114255243" sldId="399"/>
            <ac:picMk id="5" creationId="{8AC66805-1343-D805-1FDC-0D0BCA38A8E6}"/>
          </ac:picMkLst>
        </pc:picChg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  <pc:spChg chg="mod ord">
          <ac:chgData name="Matthieu De Mari" userId="dfb708c9-d8dc-439f-9a3b-c772bf4a311c" providerId="ADAL" clId="{2E25C175-47A3-4BC7-8EFD-372D97A42A64}" dt="2023-03-07T07:44:19.570" v="2733" actId="20577"/>
          <ac:spMkLst>
            <pc:docMk/>
            <pc:sldMk cId="2615177350" sldId="401"/>
            <ac:spMk id="2" creationId="{634E72EF-99E2-2CED-D710-D8FAFB49D99F}"/>
          </ac:spMkLst>
        </pc:spChg>
        <pc:spChg chg="del mod ord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3" creationId="{CE6ADEFB-2B4A-BDEC-3A19-9CBC99AFEA7D}"/>
          </ac:spMkLst>
        </pc:spChg>
        <pc:spChg chg="del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4" creationId="{4A1C516B-BECB-33E3-D84E-5798C1327949}"/>
          </ac:spMkLst>
        </pc:spChg>
        <pc:spChg chg="add mod ord">
          <ac:chgData name="Matthieu De Mari" userId="dfb708c9-d8dc-439f-9a3b-c772bf4a311c" providerId="ADAL" clId="{2E25C175-47A3-4BC7-8EFD-372D97A42A64}" dt="2023-03-07T07:43:18.368" v="2666" actId="20577"/>
          <ac:spMkLst>
            <pc:docMk/>
            <pc:sldMk cId="2615177350" sldId="401"/>
            <ac:spMk id="5" creationId="{46B045AA-20DC-45C4-7A61-20E4E978C5B2}"/>
          </ac:spMkLst>
        </pc:spChg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  <pc:spChg chg="mod ord">
          <ac:chgData name="Matthieu De Mari" userId="dfb708c9-d8dc-439f-9a3b-c772bf4a311c" providerId="ADAL" clId="{2E25C175-47A3-4BC7-8EFD-372D97A42A64}" dt="2023-03-07T07:44:59.749" v="2738" actId="700"/>
          <ac:spMkLst>
            <pc:docMk/>
            <pc:sldMk cId="792071299" sldId="402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14.581" v="2762" actId="20577"/>
          <ac:spMkLst>
            <pc:docMk/>
            <pc:sldMk cId="792071299" sldId="402"/>
            <ac:spMk id="3" creationId="{900B7324-B540-3767-63C5-15C5025183F5}"/>
          </ac:spMkLst>
        </pc:spChg>
        <pc:spChg chg="del mod ord">
          <ac:chgData name="Matthieu De Mari" userId="dfb708c9-d8dc-439f-9a3b-c772bf4a311c" providerId="ADAL" clId="{2E25C175-47A3-4BC7-8EFD-372D97A42A64}" dt="2023-03-07T07:45:05.361" v="2740" actId="478"/>
          <ac:spMkLst>
            <pc:docMk/>
            <pc:sldMk cId="792071299" sldId="402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44:47.255" v="2736" actId="1076"/>
          <ac:picMkLst>
            <pc:docMk/>
            <pc:sldMk cId="792071299" sldId="402"/>
            <ac:picMk id="5" creationId="{02D4CFAD-039D-A8F3-4281-83812C4D64D5}"/>
          </ac:picMkLst>
        </pc:picChg>
        <pc:picChg chg="del">
          <ac:chgData name="Matthieu De Mari" userId="dfb708c9-d8dc-439f-9a3b-c772bf4a311c" providerId="ADAL" clId="{2E25C175-47A3-4BC7-8EFD-372D97A42A64}" dt="2023-03-07T07:45:16.609" v="2763" actId="478"/>
          <ac:picMkLst>
            <pc:docMk/>
            <pc:sldMk cId="792071299" sldId="402"/>
            <ac:picMk id="10" creationId="{07C6C646-DC67-4AB1-AFDA-B4DBE2C02DCE}"/>
          </ac:picMkLst>
        </pc:picChg>
        <pc:picChg chg="del">
          <ac:chgData name="Matthieu De Mari" userId="dfb708c9-d8dc-439f-9a3b-c772bf4a311c" providerId="ADAL" clId="{2E25C175-47A3-4BC7-8EFD-372D97A42A64}" dt="2023-03-07T07:44:24.432" v="2734" actId="478"/>
          <ac:picMkLst>
            <pc:docMk/>
            <pc:sldMk cId="792071299" sldId="402"/>
            <ac:picMk id="12" creationId="{AC403C7A-6971-2BDB-E0BB-7A61A07B0FD6}"/>
          </ac:picMkLst>
        </pc:picChg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3" creationId="{900B7324-B540-3767-63C5-15C5025183F5}"/>
          </ac:spMkLst>
        </pc:spChg>
        <pc:spChg chg="add del mod">
          <ac:chgData name="Matthieu De Mari" userId="dfb708c9-d8dc-439f-9a3b-c772bf4a311c" providerId="ADAL" clId="{2E25C175-47A3-4BC7-8EFD-372D97A42A64}" dt="2023-03-07T07:45:23.558" v="2767" actId="478"/>
          <ac:spMkLst>
            <pc:docMk/>
            <pc:sldMk cId="990763623" sldId="403"/>
            <ac:spMk id="6" creationId="{C5E7049F-E05A-E272-DB31-3444EC2498AE}"/>
          </ac:spMkLst>
        </pc:spChg>
        <pc:spChg chg="del">
          <ac:chgData name="Matthieu De Mari" userId="dfb708c9-d8dc-439f-9a3b-c772bf4a311c" providerId="ADAL" clId="{2E25C175-47A3-4BC7-8EFD-372D97A42A64}" dt="2023-03-07T07:45:22.053" v="2766" actId="478"/>
          <ac:spMkLst>
            <pc:docMk/>
            <pc:sldMk cId="990763623" sldId="403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45:26.528" v="2769" actId="478"/>
          <ac:picMkLst>
            <pc:docMk/>
            <pc:sldMk cId="990763623" sldId="403"/>
            <ac:picMk id="5" creationId="{02D4CFAD-039D-A8F3-4281-83812C4D64D5}"/>
          </ac:picMkLst>
        </pc:picChg>
        <pc:picChg chg="mod">
          <ac:chgData name="Matthieu De Mari" userId="dfb708c9-d8dc-439f-9a3b-c772bf4a311c" providerId="ADAL" clId="{2E25C175-47A3-4BC7-8EFD-372D97A42A64}" dt="2023-03-07T07:45:28.874" v="2770" actId="1076"/>
          <ac:picMkLst>
            <pc:docMk/>
            <pc:sldMk cId="990763623" sldId="403"/>
            <ac:picMk id="10" creationId="{07C6C646-DC67-4AB1-AFDA-B4DBE2C02DCE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  <pc:spChg chg="mod">
          <ac:chgData name="Matthieu De Mari" userId="dfb708c9-d8dc-439f-9a3b-c772bf4a311c" providerId="ADAL" clId="{2E25C175-47A3-4BC7-8EFD-372D97A42A64}" dt="2023-03-07T09:27:55.594" v="3381" actId="207"/>
          <ac:spMkLst>
            <pc:docMk/>
            <pc:sldMk cId="3762706142" sldId="404"/>
            <ac:spMk id="3" creationId="{81F056F9-505F-A234-C068-2D577DD6D4E5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  <pc:spChg chg="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2" creationId="{DE0C31B9-058D-B17A-44BC-9FFD55EC1621}"/>
          </ac:spMkLst>
        </pc:spChg>
        <pc:spChg chg="del 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3" creationId="{BC4B79B8-1E5B-EECF-ED6F-A7FF1FBE26CD}"/>
          </ac:spMkLst>
        </pc:spChg>
        <pc:spChg chg="add mod ord">
          <ac:chgData name="Matthieu De Mari" userId="dfb708c9-d8dc-439f-9a3b-c772bf4a311c" providerId="ADAL" clId="{2E25C175-47A3-4BC7-8EFD-372D97A42A64}" dt="2023-03-07T09:20:24.102" v="2979" actId="5793"/>
          <ac:spMkLst>
            <pc:docMk/>
            <pc:sldMk cId="4232193198" sldId="405"/>
            <ac:spMk id="4" creationId="{11234781-1C2B-034E-C258-51A5764B632A}"/>
          </ac:spMkLst>
        </pc:spChg>
        <pc:spChg chg="add mod ord">
          <ac:chgData name="Matthieu De Mari" userId="dfb708c9-d8dc-439f-9a3b-c772bf4a311c" providerId="ADAL" clId="{2E25C175-47A3-4BC7-8EFD-372D97A42A64}" dt="2023-03-07T09:21:30.026" v="3023" actId="14100"/>
          <ac:spMkLst>
            <pc:docMk/>
            <pc:sldMk cId="4232193198" sldId="405"/>
            <ac:spMk id="5" creationId="{2F1D1772-EB2E-1A97-6259-92677B606962}"/>
          </ac:spMkLst>
        </pc:spChg>
        <pc:picChg chg="add mod">
          <ac:chgData name="Matthieu De Mari" userId="dfb708c9-d8dc-439f-9a3b-c772bf4a311c" providerId="ADAL" clId="{2E25C175-47A3-4BC7-8EFD-372D97A42A64}" dt="2023-03-07T09:20:33.161" v="2983" actId="1076"/>
          <ac:picMkLst>
            <pc:docMk/>
            <pc:sldMk cId="4232193198" sldId="405"/>
            <ac:picMk id="7" creationId="{54DA27F1-32E0-4E29-4752-E8135BF4079B}"/>
          </ac:picMkLst>
        </pc:picChg>
        <pc:picChg chg="add mod">
          <ac:chgData name="Matthieu De Mari" userId="dfb708c9-d8dc-439f-9a3b-c772bf4a311c" providerId="ADAL" clId="{2E25C175-47A3-4BC7-8EFD-372D97A42A64}" dt="2023-03-07T09:21:37.295" v="3027" actId="1076"/>
          <ac:picMkLst>
            <pc:docMk/>
            <pc:sldMk cId="4232193198" sldId="405"/>
            <ac:picMk id="9" creationId="{DB92CD6E-5570-5301-BFC3-1D8C12293243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  <pc:spChg chg="mod">
          <ac:chgData name="Matthieu De Mari" userId="dfb708c9-d8dc-439f-9a3b-c772bf4a311c" providerId="ADAL" clId="{2E25C175-47A3-4BC7-8EFD-372D97A42A64}" dt="2023-03-07T09:21:44.854" v="3029"/>
          <ac:spMkLst>
            <pc:docMk/>
            <pc:sldMk cId="1511321219" sldId="406"/>
            <ac:spMk id="2" creationId="{2F0F33C4-9C43-ED8D-C585-A869AA5667E7}"/>
          </ac:spMkLst>
        </pc:spChg>
        <pc:spChg chg="add del mod">
          <ac:chgData name="Matthieu De Mari" userId="dfb708c9-d8dc-439f-9a3b-c772bf4a311c" providerId="ADAL" clId="{2E25C175-47A3-4BC7-8EFD-372D97A42A64}" dt="2023-03-07T09:27:15.834" v="3347" actId="14100"/>
          <ac:spMkLst>
            <pc:docMk/>
            <pc:sldMk cId="1511321219" sldId="406"/>
            <ac:spMk id="3" creationId="{0F854D1C-F6D0-EA6C-4D2B-723965AAB0BF}"/>
          </ac:spMkLst>
        </pc:spChg>
        <pc:spChg chg="del">
          <ac:chgData name="Matthieu De Mari" userId="dfb708c9-d8dc-439f-9a3b-c772bf4a311c" providerId="ADAL" clId="{2E25C175-47A3-4BC7-8EFD-372D97A42A64}" dt="2023-03-07T09:21:49.376" v="3030" actId="478"/>
          <ac:spMkLst>
            <pc:docMk/>
            <pc:sldMk cId="1511321219" sldId="406"/>
            <ac:spMk id="4" creationId="{EFB0D289-88BF-DE27-4D4D-77C1EF0BDA02}"/>
          </ac:spMkLst>
        </pc:spChg>
        <pc:spChg chg="add del mod">
          <ac:chgData name="Matthieu De Mari" userId="dfb708c9-d8dc-439f-9a3b-c772bf4a311c" providerId="ADAL" clId="{2E25C175-47A3-4BC7-8EFD-372D97A42A64}" dt="2023-03-07T09:22:02.434" v="3033"/>
          <ac:spMkLst>
            <pc:docMk/>
            <pc:sldMk cId="1511321219" sldId="406"/>
            <ac:spMk id="6" creationId="{3EC28133-02FE-B373-7675-7070DB487512}"/>
          </ac:spMkLst>
        </pc:spChg>
        <pc:picChg chg="add mod">
          <ac:chgData name="Matthieu De Mari" userId="dfb708c9-d8dc-439f-9a3b-c772bf4a311c" providerId="ADAL" clId="{2E25C175-47A3-4BC7-8EFD-372D97A42A64}" dt="2023-03-07T09:21:49.720" v="3031"/>
          <ac:picMkLst>
            <pc:docMk/>
            <pc:sldMk cId="1511321219" sldId="406"/>
            <ac:picMk id="5" creationId="{1F72E88F-81C8-530A-4724-4BCD4C7F7CC3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  <pc:spChg chg="mod">
          <ac:chgData name="Matthieu De Mari" userId="dfb708c9-d8dc-439f-9a3b-c772bf4a311c" providerId="ADAL" clId="{2E25C175-47A3-4BC7-8EFD-372D97A42A64}" dt="2023-03-07T09:26:18.953" v="3297" actId="27636"/>
          <ac:spMkLst>
            <pc:docMk/>
            <pc:sldMk cId="3233841990" sldId="407"/>
            <ac:spMk id="3" creationId="{0F854D1C-F6D0-EA6C-4D2B-723965AAB0BF}"/>
          </ac:spMkLst>
        </pc:spChg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  <pc:spChg chg="mod">
          <ac:chgData name="Matthieu De Mari" userId="dfb708c9-d8dc-439f-9a3b-c772bf4a311c" providerId="ADAL" clId="{2E25C175-47A3-4BC7-8EFD-372D97A42A64}" dt="2023-03-07T09:27:48.031" v="3380" actId="207"/>
          <ac:spMkLst>
            <pc:docMk/>
            <pc:sldMk cId="1609989787" sldId="408"/>
            <ac:spMk id="3" creationId="{0F854D1C-F6D0-EA6C-4D2B-723965AAB0BF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  <pc:spChg chg="add del 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2" creationId="{152D936C-9B33-FD70-E640-5B1399B8BEB5}"/>
          </ac:spMkLst>
        </pc:spChg>
        <pc:spChg chg="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5" creationId="{7C18D872-7EAD-92D5-BFAD-15DDF554F37D}"/>
          </ac:spMkLst>
        </pc:spChg>
        <pc:spChg chg="mod ord">
          <ac:chgData name="Matthieu De Mari" userId="dfb708c9-d8dc-439f-9a3b-c772bf4a311c" providerId="ADAL" clId="{2E25C175-47A3-4BC7-8EFD-372D97A42A64}" dt="2023-03-07T10:24:07.578" v="6039" actId="207"/>
          <ac:spMkLst>
            <pc:docMk/>
            <pc:sldMk cId="3853734329" sldId="409"/>
            <ac:spMk id="6" creationId="{73AE6CBB-40B9-5E99-2250-21041EBB5EC8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  <pc:spChg chg="mod">
          <ac:chgData name="Matthieu De Mari" userId="dfb708c9-d8dc-439f-9a3b-c772bf4a311c" providerId="ADAL" clId="{2E25C175-47A3-4BC7-8EFD-372D97A42A64}" dt="2023-03-07T09:50:43.876" v="4519" actId="27636"/>
          <ac:spMkLst>
            <pc:docMk/>
            <pc:sldMk cId="2230671212" sldId="410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  <pc:spChg chg="mod">
          <ac:chgData name="Matthieu De Mari" userId="dfb708c9-d8dc-439f-9a3b-c772bf4a311c" providerId="ADAL" clId="{2E25C175-47A3-4BC7-8EFD-372D97A42A64}" dt="2023-03-07T10:04:11.442" v="5348" actId="20577"/>
          <ac:spMkLst>
            <pc:docMk/>
            <pc:sldMk cId="4281175894" sldId="410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2:15.188" v="5166" actId="20577"/>
          <ac:spMkLst>
            <pc:docMk/>
            <pc:sldMk cId="4281175894" sldId="410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  <pc:spChg chg="mod">
          <ac:chgData name="Matthieu De Mari" userId="dfb708c9-d8dc-439f-9a3b-c772bf4a311c" providerId="ADAL" clId="{2E25C175-47A3-4BC7-8EFD-372D97A42A64}" dt="2023-03-07T09:50:41" v="4517" actId="27636"/>
          <ac:spMkLst>
            <pc:docMk/>
            <pc:sldMk cId="2214876847" sldId="411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  <pc:spChg chg="mod">
          <ac:chgData name="Matthieu De Mari" userId="dfb708c9-d8dc-439f-9a3b-c772bf4a311c" providerId="ADAL" clId="{2E25C175-47A3-4BC7-8EFD-372D97A42A64}" dt="2023-03-07T10:01:47.419" v="5118" actId="20577"/>
          <ac:spMkLst>
            <pc:docMk/>
            <pc:sldMk cId="3863789620" sldId="411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0:13.435" v="5019" actId="20577"/>
          <ac:spMkLst>
            <pc:docMk/>
            <pc:sldMk cId="3863789620" sldId="411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  <pc:spChg chg="mod">
          <ac:chgData name="Matthieu De Mari" userId="dfb708c9-d8dc-439f-9a3b-c772bf4a311c" providerId="ADAL" clId="{2E25C175-47A3-4BC7-8EFD-372D97A42A64}" dt="2023-03-07T09:50:25.951" v="4515" actId="27636"/>
          <ac:spMkLst>
            <pc:docMk/>
            <pc:sldMk cId="1824916093" sldId="412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  <pc:spChg chg="mod">
          <ac:chgData name="Matthieu De Mari" userId="dfb708c9-d8dc-439f-9a3b-c772bf4a311c" providerId="ADAL" clId="{2E25C175-47A3-4BC7-8EFD-372D97A42A64}" dt="2023-03-07T10:11:33.236" v="5507" actId="20577"/>
          <ac:spMkLst>
            <pc:docMk/>
            <pc:sldMk cId="3522054596" sldId="412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09:55:41.275" v="4949" actId="20577"/>
          <ac:spMkLst>
            <pc:docMk/>
            <pc:sldMk cId="3522054596" sldId="412"/>
            <ac:spMk id="5" creationId="{CE5E2438-6ABA-A76B-3FDB-64FD8BC2D5C3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  <pc:spChg chg="del mod">
          <ac:chgData name="Matthieu De Mari" userId="dfb708c9-d8dc-439f-9a3b-c772bf4a311c" providerId="ADAL" clId="{2E25C175-47A3-4BC7-8EFD-372D97A42A64}" dt="2023-03-07T09:36:32.779" v="3848" actId="478"/>
          <ac:spMkLst>
            <pc:docMk/>
            <pc:sldMk cId="2221766967" sldId="413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09:36:34.104" v="3849" actId="478"/>
          <ac:spMkLst>
            <pc:docMk/>
            <pc:sldMk cId="2221766967" sldId="413"/>
            <ac:spMk id="4" creationId="{657ECB11-C28A-E00F-DFBF-1BA5BE29AFFF}"/>
          </ac:spMkLst>
        </pc:spChg>
        <pc:spChg chg="del">
          <ac:chgData name="Matthieu De Mari" userId="dfb708c9-d8dc-439f-9a3b-c772bf4a311c" providerId="ADAL" clId="{2E25C175-47A3-4BC7-8EFD-372D97A42A64}" dt="2023-03-07T09:39:42.007" v="3900" actId="478"/>
          <ac:spMkLst>
            <pc:docMk/>
            <pc:sldMk cId="2221766967" sldId="413"/>
            <ac:spMk id="5" creationId="{CE5E2438-6ABA-A76B-3FDB-64FD8BC2D5C3}"/>
          </ac:spMkLst>
        </pc:spChg>
        <pc:spChg chg="del">
          <ac:chgData name="Matthieu De Mari" userId="dfb708c9-d8dc-439f-9a3b-c772bf4a311c" providerId="ADAL" clId="{2E25C175-47A3-4BC7-8EFD-372D97A42A64}" dt="2023-03-07T09:34:42.599" v="3834" actId="478"/>
          <ac:spMkLst>
            <pc:docMk/>
            <pc:sldMk cId="2221766967" sldId="413"/>
            <ac:spMk id="6" creationId="{4CB0124E-C178-6CE4-7014-3E683D3142AD}"/>
          </ac:spMkLst>
        </pc:spChg>
        <pc:spChg chg="add del mod">
          <ac:chgData name="Matthieu De Mari" userId="dfb708c9-d8dc-439f-9a3b-c772bf4a311c" providerId="ADAL" clId="{2E25C175-47A3-4BC7-8EFD-372D97A42A64}" dt="2023-03-07T09:39:42.521" v="3901" actId="478"/>
          <ac:spMkLst>
            <pc:docMk/>
            <pc:sldMk cId="2221766967" sldId="413"/>
            <ac:spMk id="11" creationId="{860F7060-4572-2C8E-A824-823A7BB9BCC5}"/>
          </ac:spMkLst>
        </pc:spChg>
        <pc:graphicFrameChg chg="add mod ord modGraphic">
          <ac:chgData name="Matthieu De Mari" userId="dfb708c9-d8dc-439f-9a3b-c772bf4a311c" providerId="ADAL" clId="{2E25C175-47A3-4BC7-8EFD-372D97A42A64}" dt="2023-03-07T09:50:06.124" v="4513" actId="1582"/>
          <ac:graphicFrameMkLst>
            <pc:docMk/>
            <pc:sldMk cId="2221766967" sldId="413"/>
            <ac:graphicFrameMk id="9" creationId="{28B6786F-9746-B81B-5FD3-90AA0ABE911A}"/>
          </ac:graphicFrameMkLst>
        </pc:graphicFrameChg>
        <pc:picChg chg="add del mod">
          <ac:chgData name="Matthieu De Mari" userId="dfb708c9-d8dc-439f-9a3b-c772bf4a311c" providerId="ADAL" clId="{2E25C175-47A3-4BC7-8EFD-372D97A42A64}" dt="2023-03-07T09:39:52.709" v="3904" actId="21"/>
          <ac:picMkLst>
            <pc:docMk/>
            <pc:sldMk cId="2221766967" sldId="413"/>
            <ac:picMk id="8" creationId="{B1526053-FEA0-6FED-AA47-5337EA7C9085}"/>
          </ac:picMkLst>
        </pc:picChg>
        <pc:picChg chg="add mod">
          <ac:chgData name="Matthieu De Mari" userId="dfb708c9-d8dc-439f-9a3b-c772bf4a311c" providerId="ADAL" clId="{2E25C175-47A3-4BC7-8EFD-372D97A42A64}" dt="2023-03-07T09:39:59.671" v="3907" actId="1076"/>
          <ac:picMkLst>
            <pc:docMk/>
            <pc:sldMk cId="2221766967" sldId="413"/>
            <ac:picMk id="12" creationId="{437E3FD1-F2A9-CE8C-9D1A-CE36138CE00C}"/>
          </ac:picMkLst>
        </pc:picChg>
        <pc:picChg chg="add mod">
          <ac:chgData name="Matthieu De Mari" userId="dfb708c9-d8dc-439f-9a3b-c772bf4a311c" providerId="ADAL" clId="{2E25C175-47A3-4BC7-8EFD-372D97A42A64}" dt="2023-03-07T09:41:59.017" v="4089" actId="1076"/>
          <ac:picMkLst>
            <pc:docMk/>
            <pc:sldMk cId="2221766967" sldId="413"/>
            <ac:picMk id="14" creationId="{88628AC9-F5FE-0C16-5A48-FE71624EF5C7}"/>
          </ac:picMkLst>
        </pc:picChg>
        <pc:picChg chg="add del mod">
          <ac:chgData name="Matthieu De Mari" userId="dfb708c9-d8dc-439f-9a3b-c772bf4a311c" providerId="ADAL" clId="{2E25C175-47A3-4BC7-8EFD-372D97A42A64}" dt="2023-03-07T09:46:54.006" v="4146" actId="478"/>
          <ac:picMkLst>
            <pc:docMk/>
            <pc:sldMk cId="2221766967" sldId="413"/>
            <ac:picMk id="16" creationId="{A3F6AC21-AA07-FEF7-8C1C-2A5E6F2C35B2}"/>
          </ac:picMkLst>
        </pc:picChg>
        <pc:picChg chg="add del mod">
          <ac:chgData name="Matthieu De Mari" userId="dfb708c9-d8dc-439f-9a3b-c772bf4a311c" providerId="ADAL" clId="{2E25C175-47A3-4BC7-8EFD-372D97A42A64}" dt="2023-03-07T09:47:04.648" v="4153" actId="478"/>
          <ac:picMkLst>
            <pc:docMk/>
            <pc:sldMk cId="2221766967" sldId="413"/>
            <ac:picMk id="18" creationId="{A14CD37D-D35C-A302-E562-14B2A3F21B15}"/>
          </ac:picMkLst>
        </pc:picChg>
        <pc:picChg chg="add del mod">
          <ac:chgData name="Matthieu De Mari" userId="dfb708c9-d8dc-439f-9a3b-c772bf4a311c" providerId="ADAL" clId="{2E25C175-47A3-4BC7-8EFD-372D97A42A64}" dt="2023-03-07T09:58:41.072" v="4957" actId="478"/>
          <ac:picMkLst>
            <pc:docMk/>
            <pc:sldMk cId="2221766967" sldId="413"/>
            <ac:picMk id="20" creationId="{7618CD20-2CF8-59D6-0F6A-F621149EF22F}"/>
          </ac:picMkLst>
        </pc:picChg>
        <pc:picChg chg="add mod">
          <ac:chgData name="Matthieu De Mari" userId="dfb708c9-d8dc-439f-9a3b-c772bf4a311c" providerId="ADAL" clId="{2E25C175-47A3-4BC7-8EFD-372D97A42A64}" dt="2023-03-07T09:59:16.475" v="4959" actId="1076"/>
          <ac:picMkLst>
            <pc:docMk/>
            <pc:sldMk cId="2221766967" sldId="413"/>
            <ac:picMk id="22" creationId="{BD05D7E0-9AA9-0AC9-5E25-732C97557362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2" creationId="{F3C29674-6B9D-98DA-4A12-1F6F7DA054DB}"/>
          </ac:spMkLst>
        </pc:spChg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3" creationId="{453A19D9-C1A5-1A45-030D-5337D1D6FB52}"/>
          </ac:spMkLst>
        </pc:spChg>
        <pc:spChg chg="del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4" creationId="{AFA84DD2-4293-C92B-8E0B-21CD5C25655E}"/>
          </ac:spMkLst>
        </pc:spChg>
        <pc:spChg chg="add mod ord">
          <ac:chgData name="Matthieu De Mari" userId="dfb708c9-d8dc-439f-9a3b-c772bf4a311c" providerId="ADAL" clId="{2E25C175-47A3-4BC7-8EFD-372D97A42A64}" dt="2023-03-07T09:47:37.926" v="4196" actId="20577"/>
          <ac:spMkLst>
            <pc:docMk/>
            <pc:sldMk cId="912972080" sldId="414"/>
            <ac:spMk id="5" creationId="{D9C0362F-DBDA-3626-4E15-A6A9DADDB94F}"/>
          </ac:spMkLst>
        </pc:spChg>
        <pc:spChg chg="add mod ord">
          <ac:chgData name="Matthieu De Mari" userId="dfb708c9-d8dc-439f-9a3b-c772bf4a311c" providerId="ADAL" clId="{2E25C175-47A3-4BC7-8EFD-372D97A42A64}" dt="2023-03-07T09:49:27.506" v="4510" actId="20577"/>
          <ac:spMkLst>
            <pc:docMk/>
            <pc:sldMk cId="912972080" sldId="414"/>
            <ac:spMk id="6" creationId="{A09F1F29-82E5-C697-75AD-39316659B26E}"/>
          </ac:spMkLst>
        </pc:spChg>
        <pc:picChg chg="add del mod">
          <ac:chgData name="Matthieu De Mari" userId="dfb708c9-d8dc-439f-9a3b-c772bf4a311c" providerId="ADAL" clId="{2E25C175-47A3-4BC7-8EFD-372D97A42A64}" dt="2023-03-07T09:58:29.146" v="4954" actId="478"/>
          <ac:picMkLst>
            <pc:docMk/>
            <pc:sldMk cId="912972080" sldId="414"/>
            <ac:picMk id="8" creationId="{07933346-3DB8-CD83-BADA-A1EECE540D32}"/>
          </ac:picMkLst>
        </pc:picChg>
        <pc:picChg chg="add mod">
          <ac:chgData name="Matthieu De Mari" userId="dfb708c9-d8dc-439f-9a3b-c772bf4a311c" providerId="ADAL" clId="{2E25C175-47A3-4BC7-8EFD-372D97A42A64}" dt="2023-03-07T09:58:35.438" v="4956" actId="1076"/>
          <ac:picMkLst>
            <pc:docMk/>
            <pc:sldMk cId="912972080" sldId="414"/>
            <ac:picMk id="10" creationId="{AE4F99F4-E9AA-F2F4-85E0-BF0FA18FC83B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  <pc:spChg chg="mod">
          <ac:chgData name="Matthieu De Mari" userId="dfb708c9-d8dc-439f-9a3b-c772bf4a311c" providerId="ADAL" clId="{2E25C175-47A3-4BC7-8EFD-372D97A42A64}" dt="2023-03-07T09:53:39.541" v="4799" actId="114"/>
          <ac:spMkLst>
            <pc:docMk/>
            <pc:sldMk cId="71985707" sldId="415"/>
            <ac:spMk id="5" creationId="{2B13EA12-F42E-A14F-570D-C7B3FB0BA678}"/>
          </ac:spMkLst>
        </pc:spChg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  <pc:spChg chg="mod">
          <ac:chgData name="Matthieu De Mari" userId="dfb708c9-d8dc-439f-9a3b-c772bf4a311c" providerId="ADAL" clId="{2E25C175-47A3-4BC7-8EFD-372D97A42A64}" dt="2023-03-07T10:05:16.284" v="5352" actId="207"/>
          <ac:spMkLst>
            <pc:docMk/>
            <pc:sldMk cId="1311368978" sldId="416"/>
            <ac:spMk id="6" creationId="{A09F1F29-82E5-C697-75AD-39316659B26E}"/>
          </ac:spMkLst>
        </pc:spChg>
        <pc:picChg chg="add mod">
          <ac:chgData name="Matthieu De Mari" userId="dfb708c9-d8dc-439f-9a3b-c772bf4a311c" providerId="ADAL" clId="{2E25C175-47A3-4BC7-8EFD-372D97A42A64}" dt="2023-03-07T10:05:35.903" v="5356" actId="1076"/>
          <ac:picMkLst>
            <pc:docMk/>
            <pc:sldMk cId="1311368978" sldId="416"/>
            <ac:picMk id="3" creationId="{A4DADC27-99B4-C2C4-7776-F5E63E4A458A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  <pc:spChg chg="del">
          <ac:chgData name="Matthieu De Mari" userId="dfb708c9-d8dc-439f-9a3b-c772bf4a311c" providerId="ADAL" clId="{2E25C175-47A3-4BC7-8EFD-372D97A42A64}" dt="2023-03-07T10:07:58.740" v="5358" actId="478"/>
          <ac:spMkLst>
            <pc:docMk/>
            <pc:sldMk cId="3072427418" sldId="417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10:08:00.019" v="5359" actId="478"/>
          <ac:spMkLst>
            <pc:docMk/>
            <pc:sldMk cId="3072427418" sldId="417"/>
            <ac:spMk id="4" creationId="{9403A8B9-6B7E-BF32-AC9C-4B0E9857E03D}"/>
          </ac:spMkLst>
        </pc:spChg>
        <pc:spChg chg="add mod">
          <ac:chgData name="Matthieu De Mari" userId="dfb708c9-d8dc-439f-9a3b-c772bf4a311c" providerId="ADAL" clId="{2E25C175-47A3-4BC7-8EFD-372D97A42A64}" dt="2023-03-07T10:10:34.958" v="5380" actId="13822"/>
          <ac:spMkLst>
            <pc:docMk/>
            <pc:sldMk cId="3072427418" sldId="417"/>
            <ac:spMk id="12" creationId="{0EE1B81E-ADD3-695E-B1E2-555D5BCA5F8D}"/>
          </ac:spMkLst>
        </pc:spChg>
        <pc:spChg chg="add mod">
          <ac:chgData name="Matthieu De Mari" userId="dfb708c9-d8dc-439f-9a3b-c772bf4a311c" providerId="ADAL" clId="{2E25C175-47A3-4BC7-8EFD-372D97A42A64}" dt="2023-03-07T10:10:43.605" v="5384" actId="14100"/>
          <ac:spMkLst>
            <pc:docMk/>
            <pc:sldMk cId="3072427418" sldId="417"/>
            <ac:spMk id="13" creationId="{5358D606-2E87-023B-3591-22EC5402912D}"/>
          </ac:spMkLst>
        </pc:spChg>
        <pc:picChg chg="add mod">
          <ac:chgData name="Matthieu De Mari" userId="dfb708c9-d8dc-439f-9a3b-c772bf4a311c" providerId="ADAL" clId="{2E25C175-47A3-4BC7-8EFD-372D97A42A64}" dt="2023-03-07T10:08:03.831" v="5362" actId="14100"/>
          <ac:picMkLst>
            <pc:docMk/>
            <pc:sldMk cId="3072427418" sldId="417"/>
            <ac:picMk id="7" creationId="{D1FED40E-FB0A-E453-3377-C54712733578}"/>
          </ac:picMkLst>
        </pc:picChg>
        <pc:picChg chg="add mod">
          <ac:chgData name="Matthieu De Mari" userId="dfb708c9-d8dc-439f-9a3b-c772bf4a311c" providerId="ADAL" clId="{2E25C175-47A3-4BC7-8EFD-372D97A42A64}" dt="2023-03-07T10:09:38.985" v="5366" actId="1076"/>
          <ac:picMkLst>
            <pc:docMk/>
            <pc:sldMk cId="3072427418" sldId="417"/>
            <ac:picMk id="9" creationId="{C9CBA4C0-3EB3-B9D0-F3C1-0BE337FBC954}"/>
          </ac:picMkLst>
        </pc:picChg>
        <pc:picChg chg="add mod">
          <ac:chgData name="Matthieu De Mari" userId="dfb708c9-d8dc-439f-9a3b-c772bf4a311c" providerId="ADAL" clId="{2E25C175-47A3-4BC7-8EFD-372D97A42A64}" dt="2023-03-07T10:10:17.126" v="5372" actId="1076"/>
          <ac:picMkLst>
            <pc:docMk/>
            <pc:sldMk cId="3072427418" sldId="417"/>
            <ac:picMk id="11" creationId="{DC857E52-2193-8590-0DDE-A1A8503D4562}"/>
          </ac:picMkLst>
        </pc:picChg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  <pc:spChg chg="mod">
          <ac:chgData name="Matthieu De Mari" userId="dfb708c9-d8dc-439f-9a3b-c772bf4a311c" providerId="ADAL" clId="{2E25C175-47A3-4BC7-8EFD-372D97A42A64}" dt="2023-03-07T10:11:59.407" v="5512" actId="207"/>
          <ac:spMkLst>
            <pc:docMk/>
            <pc:sldMk cId="298499389" sldId="418"/>
            <ac:spMk id="3" creationId="{1BDC01C5-0A1A-FB04-35BF-21B168BEAFFE}"/>
          </ac:spMkLst>
        </pc:spChg>
        <pc:picChg chg="add mod">
          <ac:chgData name="Matthieu De Mari" userId="dfb708c9-d8dc-439f-9a3b-c772bf4a311c" providerId="ADAL" clId="{2E25C175-47A3-4BC7-8EFD-372D97A42A64}" dt="2023-03-07T10:11:52.975" v="5510"/>
          <ac:picMkLst>
            <pc:docMk/>
            <pc:sldMk cId="298499389" sldId="418"/>
            <ac:picMk id="2" creationId="{22391510-0741-91A1-212B-E1AC47FD4261}"/>
          </ac:picMkLst>
        </pc:picChg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  <pc:spChg chg="mod">
          <ac:chgData name="Matthieu De Mari" userId="dfb708c9-d8dc-439f-9a3b-c772bf4a311c" providerId="ADAL" clId="{2E25C175-47A3-4BC7-8EFD-372D97A42A64}" dt="2023-03-07T10:12:50.723" v="5624" actId="20577"/>
          <ac:spMkLst>
            <pc:docMk/>
            <pc:sldMk cId="3069423319" sldId="419"/>
            <ac:spMk id="3" creationId="{1BDC01C5-0A1A-FB04-35BF-21B168BEAFFE}"/>
          </ac:spMkLst>
        </pc:spChg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  <pc:spChg chg="mod">
          <ac:chgData name="Matthieu De Mari" userId="dfb708c9-d8dc-439f-9a3b-c772bf4a311c" providerId="ADAL" clId="{2E25C175-47A3-4BC7-8EFD-372D97A42A64}" dt="2023-03-07T10:16:44.162" v="5758" actId="20577"/>
          <ac:spMkLst>
            <pc:docMk/>
            <pc:sldMk cId="3351792085" sldId="421"/>
            <ac:spMk id="3" creationId="{60ECB68E-5BF7-D3CC-11B5-DA1468BBE623}"/>
          </ac:spMkLst>
        </pc:spChg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  <pc:spChg chg="mod">
          <ac:chgData name="Matthieu De Mari" userId="dfb708c9-d8dc-439f-9a3b-c772bf4a311c" providerId="ADAL" clId="{2E25C175-47A3-4BC7-8EFD-372D97A42A64}" dt="2023-03-07T10:17:54.203" v="5801" actId="20577"/>
          <ac:spMkLst>
            <pc:docMk/>
            <pc:sldMk cId="3421583851" sldId="42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  <pc:spChg chg="mod">
          <ac:chgData name="Matthieu De Mari" userId="dfb708c9-d8dc-439f-9a3b-c772bf4a311c" providerId="ADAL" clId="{2E25C175-47A3-4BC7-8EFD-372D97A42A64}" dt="2023-03-07T10:18:00.790" v="5804" actId="207"/>
          <ac:spMkLst>
            <pc:docMk/>
            <pc:sldMk cId="2106229472" sldId="42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  <pc:spChg chg="mod">
          <ac:chgData name="Matthieu De Mari" userId="dfb708c9-d8dc-439f-9a3b-c772bf4a311c" providerId="ADAL" clId="{2E25C175-47A3-4BC7-8EFD-372D97A42A64}" dt="2023-03-07T10:19:35.729" v="5860" actId="113"/>
          <ac:spMkLst>
            <pc:docMk/>
            <pc:sldMk cId="833550183" sldId="42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  <pc:spChg chg="mod">
          <ac:chgData name="Matthieu De Mari" userId="dfb708c9-d8dc-439f-9a3b-c772bf4a311c" providerId="ADAL" clId="{2E25C175-47A3-4BC7-8EFD-372D97A42A64}" dt="2023-03-07T10:19:50.985" v="5865" actId="14100"/>
          <ac:spMkLst>
            <pc:docMk/>
            <pc:sldMk cId="1650955281" sldId="426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  <pc:spChg chg="mod">
          <ac:chgData name="Matthieu De Mari" userId="dfb708c9-d8dc-439f-9a3b-c772bf4a311c" providerId="ADAL" clId="{2E25C175-47A3-4BC7-8EFD-372D97A42A64}" dt="2023-03-07T10:24:33.206" v="6049" actId="207"/>
          <ac:spMkLst>
            <pc:docMk/>
            <pc:sldMk cId="25607758" sldId="427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  <pc:spChg chg="mod">
          <ac:chgData name="Matthieu De Mari" userId="dfb708c9-d8dc-439f-9a3b-c772bf4a311c" providerId="ADAL" clId="{2E25C175-47A3-4BC7-8EFD-372D97A42A64}" dt="2023-03-07T10:32:08.804" v="6515" actId="20577"/>
          <ac:spMkLst>
            <pc:docMk/>
            <pc:sldMk cId="2580070337" sldId="428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  <pc:spChg chg="mod">
          <ac:chgData name="Matthieu De Mari" userId="dfb708c9-d8dc-439f-9a3b-c772bf4a311c" providerId="ADAL" clId="{2E25C175-47A3-4BC7-8EFD-372D97A42A64}" dt="2023-03-07T10:32:13.911" v="6528" actId="20577"/>
          <ac:spMkLst>
            <pc:docMk/>
            <pc:sldMk cId="2609747574" sldId="42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  <pc:spChg chg="mod">
          <ac:chgData name="Matthieu De Mari" userId="dfb708c9-d8dc-439f-9a3b-c772bf4a311c" providerId="ADAL" clId="{2E25C175-47A3-4BC7-8EFD-372D97A42A64}" dt="2023-03-07T10:32:39.787" v="6641" actId="20577"/>
          <ac:spMkLst>
            <pc:docMk/>
            <pc:sldMk cId="1298953197" sldId="430"/>
            <ac:spMk id="3" creationId="{60ECB68E-5BF7-D3CC-11B5-DA1468BBE623}"/>
          </ac:spMkLst>
        </pc:spChg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  <pc:spChg chg="mod">
          <ac:chgData name="Matthieu De Mari" userId="dfb708c9-d8dc-439f-9a3b-c772bf4a311c" providerId="ADAL" clId="{2E25C175-47A3-4BC7-8EFD-372D97A42A64}" dt="2023-03-07T10:32:52.521" v="6654" actId="20577"/>
          <ac:spMkLst>
            <pc:docMk/>
            <pc:sldMk cId="349686524" sldId="431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4:48.172" v="6763" actId="20577"/>
          <ac:spMkLst>
            <pc:docMk/>
            <pc:sldMk cId="349686524" sldId="431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  <pc:spChg chg="mod">
          <ac:chgData name="Matthieu De Mari" userId="dfb708c9-d8dc-439f-9a3b-c772bf4a311c" providerId="ADAL" clId="{2E25C175-47A3-4BC7-8EFD-372D97A42A64}" dt="2023-03-07T10:33:02.161" v="6657" actId="207"/>
          <ac:spMkLst>
            <pc:docMk/>
            <pc:sldMk cId="3417944735" sldId="432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  <pc:spChg chg="mod">
          <ac:chgData name="Matthieu De Mari" userId="dfb708c9-d8dc-439f-9a3b-c772bf4a311c" providerId="ADAL" clId="{2E25C175-47A3-4BC7-8EFD-372D97A42A64}" dt="2023-03-07T10:35:45.030" v="6878" actId="207"/>
          <ac:spMkLst>
            <pc:docMk/>
            <pc:sldMk cId="2653152999" sldId="433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  <pc:spChg chg="mod">
          <ac:chgData name="Matthieu De Mari" userId="dfb708c9-d8dc-439f-9a3b-c772bf4a311c" providerId="ADAL" clId="{2E25C175-47A3-4BC7-8EFD-372D97A42A64}" dt="2023-03-07T10:36:00.421" v="6882" actId="207"/>
          <ac:spMkLst>
            <pc:docMk/>
            <pc:sldMk cId="2305199698" sldId="43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  <pc:spChg chg="mod">
          <ac:chgData name="Matthieu De Mari" userId="dfb708c9-d8dc-439f-9a3b-c772bf4a311c" providerId="ADAL" clId="{2E25C175-47A3-4BC7-8EFD-372D97A42A64}" dt="2023-03-07T10:39:44.701" v="7119" actId="20577"/>
          <ac:spMkLst>
            <pc:docMk/>
            <pc:sldMk cId="2095478576" sldId="435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9:18.286" v="7032" actId="20577"/>
          <ac:spMkLst>
            <pc:docMk/>
            <pc:sldMk cId="2095478576" sldId="435"/>
            <ac:spMk id="3" creationId="{2B64F28A-8A08-4429-EAAF-C3BB8D98FF27}"/>
          </ac:spMkLst>
        </pc:spChg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  <pc:spChg chg="mod">
          <ac:chgData name="Matthieu De Mari" userId="dfb708c9-d8dc-439f-9a3b-c772bf4a311c" providerId="ADAL" clId="{2E25C175-47A3-4BC7-8EFD-372D97A42A64}" dt="2023-03-07T10:39:49.508" v="7120"/>
          <ac:spMkLst>
            <pc:docMk/>
            <pc:sldMk cId="2087017446" sldId="436"/>
            <ac:spMk id="2" creationId="{11E4B2BA-D60A-4C7B-6369-3223F159EBF1}"/>
          </ac:spMkLst>
        </pc:spChg>
        <pc:spChg chg="mod">
          <ac:chgData name="Matthieu De Mari" userId="dfb708c9-d8dc-439f-9a3b-c772bf4a311c" providerId="ADAL" clId="{2E25C175-47A3-4BC7-8EFD-372D97A42A64}" dt="2023-03-07T10:40:55.253" v="7150" actId="27636"/>
          <ac:spMkLst>
            <pc:docMk/>
            <pc:sldMk cId="2087017446" sldId="436"/>
            <ac:spMk id="3" creationId="{26BC1426-5C07-7F8E-AE47-00DAE696C014}"/>
          </ac:spMkLst>
        </pc:spChg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  <pc:spChg chg="mod">
          <ac:chgData name="Matthieu De Mari" userId="dfb708c9-d8dc-439f-9a3b-c772bf4a311c" providerId="ADAL" clId="{2E25C175-47A3-4BC7-8EFD-372D97A42A64}" dt="2023-03-07T10:46:33.418" v="7352" actId="20577"/>
          <ac:spMkLst>
            <pc:docMk/>
            <pc:sldMk cId="2927953506" sldId="437"/>
            <ac:spMk id="3" creationId="{26BC1426-5C07-7F8E-AE47-00DAE696C014}"/>
          </ac:spMkLst>
        </pc:spChg>
      </pc:sld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09T08:45:37.083" v="10704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  <pc:spChg chg="mod">
          <ac:chgData name="Matthieu De Mari" userId="dfb708c9-d8dc-439f-9a3b-c772bf4a311c" providerId="ADAL" clId="{CF6A5140-9227-409F-9187-B98CCD837415}" dt="2023-03-08T06:45:03.461" v="613" actId="20577"/>
          <ac:spMkLst>
            <pc:docMk/>
            <pc:sldMk cId="3115582948" sldId="259"/>
            <ac:spMk id="5" creationId="{ECA4ADD2-9051-4BBC-B3E9-7EFFA05E98BB}"/>
          </ac:spMkLst>
        </pc:spChg>
        <pc:spChg chg="mod">
          <ac:chgData name="Matthieu De Mari" userId="dfb708c9-d8dc-439f-9a3b-c772bf4a311c" providerId="ADAL" clId="{CF6A5140-9227-409F-9187-B98CCD837415}" dt="2023-03-08T06:44:51.856" v="607" actId="20577"/>
          <ac:spMkLst>
            <pc:docMk/>
            <pc:sldMk cId="3115582948" sldId="259"/>
            <ac:spMk id="23" creationId="{64CC3E3E-E573-477C-B93C-9C1ABD9F8E32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  <pc:spChg chg="mod">
          <ac:chgData name="Matthieu De Mari" userId="dfb708c9-d8dc-439f-9a3b-c772bf4a311c" providerId="ADAL" clId="{CF6A5140-9227-409F-9187-B98CCD837415}" dt="2023-03-08T06:45:38.844" v="651" actId="20577"/>
          <ac:spMkLst>
            <pc:docMk/>
            <pc:sldMk cId="16380507" sldId="270"/>
            <ac:spMk id="3" creationId="{611EAC3D-5865-4915-8970-3C67675A084E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  <pc:spChg chg="mod">
          <ac:chgData name="Matthieu De Mari" userId="dfb708c9-d8dc-439f-9a3b-c772bf4a311c" providerId="ADAL" clId="{CF6A5140-9227-409F-9187-B98CCD837415}" dt="2023-03-09T08:09:56.733" v="10408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6A5140-9227-409F-9187-B98CCD837415}" dt="2023-03-09T08:31:34.970" v="10417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  <pc:spChg chg="mod">
          <ac:chgData name="Matthieu De Mari" userId="dfb708c9-d8dc-439f-9a3b-c772bf4a311c" providerId="ADAL" clId="{CF6A5140-9227-409F-9187-B98CCD837415}" dt="2023-03-08T06:44:39.947" v="606" actId="20577"/>
          <ac:spMkLst>
            <pc:docMk/>
            <pc:sldMk cId="1213996271" sldId="382"/>
            <ac:spMk id="5" creationId="{ECA4ADD2-9051-4BBC-B3E9-7EFFA05E98BB}"/>
          </ac:spMkLst>
        </pc:spChg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  <pc:spChg chg="mod">
          <ac:chgData name="Matthieu De Mari" userId="dfb708c9-d8dc-439f-9a3b-c772bf4a311c" providerId="ADAL" clId="{CF6A5140-9227-409F-9187-B98CCD837415}" dt="2023-03-08T06:36:43.034" v="138" actId="20577"/>
          <ac:spMkLst>
            <pc:docMk/>
            <pc:sldMk cId="1161233365" sldId="422"/>
            <ac:spMk id="2" creationId="{9E28AE9F-976B-A999-4197-C30FD4D750CB}"/>
          </ac:spMkLst>
        </pc:spChg>
        <pc:spChg chg="mod">
          <ac:chgData name="Matthieu De Mari" userId="dfb708c9-d8dc-439f-9a3b-c772bf4a311c" providerId="ADAL" clId="{CF6A5140-9227-409F-9187-B98CCD837415}" dt="2023-03-08T06:44:09.169" v="552" actId="113"/>
          <ac:spMkLst>
            <pc:docMk/>
            <pc:sldMk cId="1161233365" sldId="422"/>
            <ac:spMk id="3" creationId="{0A3C30E4-6087-7B8E-0CCA-EAB45814F3E3}"/>
          </ac:spMkLst>
        </pc:spChg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09T07:32:17.764" v="6693" actId="27636"/>
        <pc:sldMkLst>
          <pc:docMk/>
          <pc:sldMk cId="4226169062" sldId="423"/>
        </pc:sldMkLst>
        <pc:spChg chg="mod">
          <ac:chgData name="Matthieu De Mari" userId="dfb708c9-d8dc-439f-9a3b-c772bf4a311c" providerId="ADAL" clId="{CF6A5140-9227-409F-9187-B98CCD837415}" dt="2023-03-09T07:13:06.711" v="5373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CF6A5140-9227-409F-9187-B98CCD837415}" dt="2023-03-09T07:32:17.764" v="6693" actId="27636"/>
          <ac:spMkLst>
            <pc:docMk/>
            <pc:sldMk cId="4226169062" sldId="423"/>
            <ac:spMk id="3" creationId="{C51ADC3A-36BE-B86B-FA40-9DF3C5E68D0A}"/>
          </ac:spMkLst>
        </pc:spChg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08T10:26:23.292" v="3939" actId="313"/>
        <pc:sldMkLst>
          <pc:docMk/>
          <pc:sldMk cId="4050696508" sldId="424"/>
        </pc:sldMkLst>
        <pc:spChg chg="mod ord">
          <ac:chgData name="Matthieu De Mari" userId="dfb708c9-d8dc-439f-9a3b-c772bf4a311c" providerId="ADAL" clId="{CF6A5140-9227-409F-9187-B98CCD837415}" dt="2023-03-08T10:22:52.934" v="3570" actId="700"/>
          <ac:spMkLst>
            <pc:docMk/>
            <pc:sldMk cId="4050696508" sldId="424"/>
            <ac:spMk id="2" creationId="{1D8EAEFE-BD9F-755D-79CE-1340FB0C96D5}"/>
          </ac:spMkLst>
        </pc:spChg>
        <pc:spChg chg="mod ord">
          <ac:chgData name="Matthieu De Mari" userId="dfb708c9-d8dc-439f-9a3b-c772bf4a311c" providerId="ADAL" clId="{CF6A5140-9227-409F-9187-B98CCD837415}" dt="2023-03-08T10:26:23.292" v="3939" actId="313"/>
          <ac:spMkLst>
            <pc:docMk/>
            <pc:sldMk cId="4050696508" sldId="424"/>
            <ac:spMk id="3" creationId="{1872506E-6900-0897-633E-5A78FAF87F9D}"/>
          </ac:spMkLst>
        </pc:spChg>
        <pc:spChg chg="add del mod ord">
          <ac:chgData name="Matthieu De Mari" userId="dfb708c9-d8dc-439f-9a3b-c772bf4a311c" providerId="ADAL" clId="{CF6A5140-9227-409F-9187-B98CCD837415}" dt="2023-03-08T10:22:57.081" v="3574" actId="478"/>
          <ac:spMkLst>
            <pc:docMk/>
            <pc:sldMk cId="4050696508" sldId="424"/>
            <ac:spMk id="4" creationId="{B18084D9-83F3-257B-1D9A-AE2103D10B2D}"/>
          </ac:spMkLst>
        </pc:spChg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  <pc:spChg chg="mod">
          <ac:chgData name="Matthieu De Mari" userId="dfb708c9-d8dc-439f-9a3b-c772bf4a311c" providerId="ADAL" clId="{CF6A5140-9227-409F-9187-B98CCD837415}" dt="2023-03-09T07:46:53.901" v="8162" actId="20577"/>
          <ac:spMkLst>
            <pc:docMk/>
            <pc:sldMk cId="2244529904" sldId="425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2:04.029" v="6689" actId="27636"/>
          <ac:spMkLst>
            <pc:docMk/>
            <pc:sldMk cId="2244529904" sldId="425"/>
            <ac:spMk id="3" creationId="{BC04F5BD-E60C-C34E-E6DB-FED2D849BCC1}"/>
          </ac:spMkLst>
        </pc:spChg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09T08:02:24.370" v="9484" actId="20577"/>
        <pc:sldMkLst>
          <pc:docMk/>
          <pc:sldMk cId="1586635455" sldId="427"/>
        </pc:sldMkLst>
        <pc:spChg chg="mod ord">
          <ac:chgData name="Matthieu De Mari" userId="dfb708c9-d8dc-439f-9a3b-c772bf4a311c" providerId="ADAL" clId="{CF6A5140-9227-409F-9187-B98CCD837415}" dt="2023-03-09T08:01:35.279" v="9320" actId="700"/>
          <ac:spMkLst>
            <pc:docMk/>
            <pc:sldMk cId="1586635455" sldId="427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1:38.616" v="9321" actId="21"/>
          <ac:spMkLst>
            <pc:docMk/>
            <pc:sldMk cId="1586635455" sldId="427"/>
            <ac:spMk id="3" creationId="{ACD1531A-DF2E-8A8B-EC2F-9959422B11B6}"/>
          </ac:spMkLst>
        </pc:spChg>
        <pc:spChg chg="add mod ord">
          <ac:chgData name="Matthieu De Mari" userId="dfb708c9-d8dc-439f-9a3b-c772bf4a311c" providerId="ADAL" clId="{CF6A5140-9227-409F-9187-B98CCD837415}" dt="2023-03-09T08:02:24.370" v="9484" actId="20577"/>
          <ac:spMkLst>
            <pc:docMk/>
            <pc:sldMk cId="1586635455" sldId="427"/>
            <ac:spMk id="4" creationId="{7ECEB8E3-EE89-9C30-2760-98585B94777D}"/>
          </ac:spMkLst>
        </pc:spChg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  <pc:spChg chg="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2" creationId="{3E62BBD4-DD1B-5251-E3E3-787BE668D63E}"/>
          </ac:spMkLst>
        </pc:spChg>
        <pc:spChg chg="del 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3" creationId="{1180DD10-BC08-8A1C-92A4-1A20D37DA03A}"/>
          </ac:spMkLst>
        </pc:spChg>
        <pc:spChg chg="add mod ord">
          <ac:chgData name="Matthieu De Mari" userId="dfb708c9-d8dc-439f-9a3b-c772bf4a311c" providerId="ADAL" clId="{CF6A5140-9227-409F-9187-B98CCD837415}" dt="2023-03-09T07:13:51.803" v="5418" actId="20577"/>
          <ac:spMkLst>
            <pc:docMk/>
            <pc:sldMk cId="76065098" sldId="429"/>
            <ac:spMk id="4" creationId="{B7EA05B0-4FFE-B6B2-11E3-F6DFC537CAF2}"/>
          </ac:spMkLst>
        </pc:spChg>
        <pc:spChg chg="add del mod ord">
          <ac:chgData name="Matthieu De Mari" userId="dfb708c9-d8dc-439f-9a3b-c772bf4a311c" providerId="ADAL" clId="{CF6A5140-9227-409F-9187-B98CCD837415}" dt="2023-03-08T06:40:49.119" v="372" actId="478"/>
          <ac:spMkLst>
            <pc:docMk/>
            <pc:sldMk cId="76065098" sldId="429"/>
            <ac:spMk id="5" creationId="{24990644-B972-F439-C20F-FE4CE85CEF5D}"/>
          </ac:spMkLst>
        </pc:spChg>
        <pc:spChg chg="add mod">
          <ac:chgData name="Matthieu De Mari" userId="dfb708c9-d8dc-439f-9a3b-c772bf4a311c" providerId="ADAL" clId="{CF6A5140-9227-409F-9187-B98CCD837415}" dt="2023-03-08T06:52:14.516" v="1175" actId="1035"/>
          <ac:spMkLst>
            <pc:docMk/>
            <pc:sldMk cId="76065098" sldId="429"/>
            <ac:spMk id="6" creationId="{3A2D2D47-FA0D-12F6-B2A9-2537D3AB5ADF}"/>
          </ac:spMkLst>
        </pc:spChg>
        <pc:spChg chg="add mod">
          <ac:chgData name="Matthieu De Mari" userId="dfb708c9-d8dc-439f-9a3b-c772bf4a311c" providerId="ADAL" clId="{CF6A5140-9227-409F-9187-B98CCD837415}" dt="2023-03-08T06:51:59.264" v="1115" actId="1076"/>
          <ac:spMkLst>
            <pc:docMk/>
            <pc:sldMk cId="76065098" sldId="429"/>
            <ac:spMk id="7" creationId="{CD3F585E-0D7E-1F4D-B1A5-DAF3F18E6F5F}"/>
          </ac:spMkLst>
        </pc:spChg>
        <pc:spChg chg="add mod">
          <ac:chgData name="Matthieu De Mari" userId="dfb708c9-d8dc-439f-9a3b-c772bf4a311c" providerId="ADAL" clId="{CF6A5140-9227-409F-9187-B98CCD837415}" dt="2023-03-08T06:52:23.950" v="1176" actId="20577"/>
          <ac:spMkLst>
            <pc:docMk/>
            <pc:sldMk cId="76065098" sldId="429"/>
            <ac:spMk id="8" creationId="{B7CF4F9A-F0C5-14D0-2EA2-8D49AD65E2D6}"/>
          </ac:spMkLst>
        </pc:spChg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  <pc:spChg chg="add mod">
          <ac:chgData name="Matthieu De Mari" userId="dfb708c9-d8dc-439f-9a3b-c772bf4a311c" providerId="ADAL" clId="{CF6A5140-9227-409F-9187-B98CCD837415}" dt="2023-03-08T06:52:36.511" v="1178" actId="207"/>
          <ac:spMkLst>
            <pc:docMk/>
            <pc:sldMk cId="600619302" sldId="430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8T06:54:24.985" v="1279"/>
          <ac:spMkLst>
            <pc:docMk/>
            <pc:sldMk cId="600619302" sldId="430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5" creationId="{F1789015-E1CF-A9B8-9C4F-B8B8BAF639DE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6" creationId="{CD55AABF-297B-3C29-1B23-88BDEE9063D3}"/>
          </ac:spMkLst>
        </pc:spChg>
        <pc:cxnChg chg="add mod">
          <ac:chgData name="Matthieu De Mari" userId="dfb708c9-d8dc-439f-9a3b-c772bf4a311c" providerId="ADAL" clId="{CF6A5140-9227-409F-9187-B98CCD837415}" dt="2023-03-08T06:53:07.660" v="1186" actId="208"/>
          <ac:cxnSpMkLst>
            <pc:docMk/>
            <pc:sldMk cId="600619302" sldId="430"/>
            <ac:cxnSpMk id="8" creationId="{E72C8D45-7C0A-2C79-6480-8BB96108E73E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  <pc:spChg chg="del">
          <ac:chgData name="Matthieu De Mari" userId="dfb708c9-d8dc-439f-9a3b-c772bf4a311c" providerId="ADAL" clId="{CF6A5140-9227-409F-9187-B98CCD837415}" dt="2023-03-08T06:53:18.963" v="1188" actId="478"/>
          <ac:spMkLst>
            <pc:docMk/>
            <pc:sldMk cId="2954873226" sldId="431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9T07:14:00.657" v="5421" actId="114"/>
          <ac:spMkLst>
            <pc:docMk/>
            <pc:sldMk cId="2954873226" sldId="431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06:53:20.397" v="1190" actId="478"/>
          <ac:spMkLst>
            <pc:docMk/>
            <pc:sldMk cId="2954873226" sldId="431"/>
            <ac:spMk id="5" creationId="{F1789015-E1CF-A9B8-9C4F-B8B8BAF639DE}"/>
          </ac:spMkLst>
        </pc:spChg>
        <pc:spChg chg="del">
          <ac:chgData name="Matthieu De Mari" userId="dfb708c9-d8dc-439f-9a3b-c772bf4a311c" providerId="ADAL" clId="{CF6A5140-9227-409F-9187-B98CCD837415}" dt="2023-03-08T06:53:19.452" v="1189" actId="478"/>
          <ac:spMkLst>
            <pc:docMk/>
            <pc:sldMk cId="2954873226" sldId="431"/>
            <ac:spMk id="6" creationId="{CD55AABF-297B-3C29-1B23-88BDEE9063D3}"/>
          </ac:spMkLst>
        </pc:spChg>
        <pc:spChg chg="add mod">
          <ac:chgData name="Matthieu De Mari" userId="dfb708c9-d8dc-439f-9a3b-c772bf4a311c" providerId="ADAL" clId="{CF6A5140-9227-409F-9187-B98CCD837415}" dt="2023-03-08T06:54:49.644" v="1290" actId="207"/>
          <ac:spMkLst>
            <pc:docMk/>
            <pc:sldMk cId="2954873226" sldId="431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9" creationId="{E62DEC9A-2921-C3B4-A01A-ACCAAD337958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10" creationId="{EE2F515A-CE61-9DD3-62ED-39E96041AB53}"/>
          </ac:spMkLst>
        </pc:spChg>
        <pc:cxnChg chg="mod">
          <ac:chgData name="Matthieu De Mari" userId="dfb708c9-d8dc-439f-9a3b-c772bf4a311c" providerId="ADAL" clId="{CF6A5140-9227-409F-9187-B98CCD837415}" dt="2023-03-08T06:54:28.159" v="1281" actId="208"/>
          <ac:cxnSpMkLst>
            <pc:docMk/>
            <pc:sldMk cId="2954873226" sldId="431"/>
            <ac:cxnSpMk id="8" creationId="{E72C8D45-7C0A-2C79-6480-8BB96108E73E}"/>
          </ac:cxnSpMkLst>
        </pc:cxnChg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  <pc:spChg chg="mod">
          <ac:chgData name="Matthieu De Mari" userId="dfb708c9-d8dc-439f-9a3b-c772bf4a311c" providerId="ADAL" clId="{CF6A5140-9227-409F-9187-B98CCD837415}" dt="2023-03-08T07:14:41.818" v="2737" actId="207"/>
          <ac:spMkLst>
            <pc:docMk/>
            <pc:sldMk cId="2366763698" sldId="43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7:55.633" v="1582" actId="113"/>
          <ac:spMkLst>
            <pc:docMk/>
            <pc:sldMk cId="2366763698" sldId="432"/>
            <ac:spMk id="16" creationId="{58575E12-E487-85EE-B999-9DC17B22865E}"/>
          </ac:spMkLst>
        </pc:spChg>
        <pc:spChg chg="add mod">
          <ac:chgData name="Matthieu De Mari" userId="dfb708c9-d8dc-439f-9a3b-c772bf4a311c" providerId="ADAL" clId="{CF6A5140-9227-409F-9187-B98CCD837415}" dt="2023-03-08T06:58:01.515" v="1586" actId="20577"/>
          <ac:spMkLst>
            <pc:docMk/>
            <pc:sldMk cId="2366763698" sldId="432"/>
            <ac:spMk id="17" creationId="{50552F66-BA9B-850C-0341-C8A755804821}"/>
          </ac:spMkLst>
        </pc:spChg>
        <pc:cxnChg chg="add mod">
          <ac:chgData name="Matthieu De Mari" userId="dfb708c9-d8dc-439f-9a3b-c772bf4a311c" providerId="ADAL" clId="{CF6A5140-9227-409F-9187-B98CCD837415}" dt="2023-03-08T06:57:29.504" v="1575" actId="14100"/>
          <ac:cxnSpMkLst>
            <pc:docMk/>
            <pc:sldMk cId="2366763698" sldId="432"/>
            <ac:cxnSpMk id="3" creationId="{9F1462F5-96E6-3CD7-00CD-D94666103B94}"/>
          </ac:cxnSpMkLst>
        </pc:cxnChg>
        <pc:cxnChg chg="add mod">
          <ac:chgData name="Matthieu De Mari" userId="dfb708c9-d8dc-439f-9a3b-c772bf4a311c" providerId="ADAL" clId="{CF6A5140-9227-409F-9187-B98CCD837415}" dt="2023-03-08T06:57:39.617" v="1578" actId="14100"/>
          <ac:cxnSpMkLst>
            <pc:docMk/>
            <pc:sldMk cId="2366763698" sldId="432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  <pc:spChg chg="mod">
          <ac:chgData name="Matthieu De Mari" userId="dfb708c9-d8dc-439f-9a3b-c772bf4a311c" providerId="ADAL" clId="{CF6A5140-9227-409F-9187-B98CCD837415}" dt="2023-03-08T07:14:48.710" v="2750" actId="20577"/>
          <ac:spMkLst>
            <pc:docMk/>
            <pc:sldMk cId="1791834708" sldId="433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0:49.477" v="1865" actId="207"/>
          <ac:spMkLst>
            <pc:docMk/>
            <pc:sldMk cId="1791834708" sldId="433"/>
            <ac:spMk id="9" creationId="{E62DEC9A-2921-C3B4-A01A-ACCAAD337958}"/>
          </ac:spMkLst>
        </pc:spChg>
        <pc:spChg chg="mod">
          <ac:chgData name="Matthieu De Mari" userId="dfb708c9-d8dc-439f-9a3b-c772bf4a311c" providerId="ADAL" clId="{CF6A5140-9227-409F-9187-B98CCD837415}" dt="2023-03-08T07:00:57.633" v="1866" actId="2085"/>
          <ac:spMkLst>
            <pc:docMk/>
            <pc:sldMk cId="1791834708" sldId="433"/>
            <ac:spMk id="17" creationId="{50552F66-BA9B-850C-0341-C8A755804821}"/>
          </ac:spMkLst>
        </pc:spChg>
        <pc:cxnChg chg="mod">
          <ac:chgData name="Matthieu De Mari" userId="dfb708c9-d8dc-439f-9a3b-c772bf4a311c" providerId="ADAL" clId="{CF6A5140-9227-409F-9187-B98CCD837415}" dt="2023-03-08T07:00:41.140" v="1864" actId="208"/>
          <ac:cxnSpMkLst>
            <pc:docMk/>
            <pc:sldMk cId="1791834708" sldId="433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09T07:14:13.158" v="5422" actId="20577"/>
        <pc:sldMkLst>
          <pc:docMk/>
          <pc:sldMk cId="2266139316" sldId="434"/>
        </pc:sldMkLst>
        <pc:spChg chg="mod">
          <ac:chgData name="Matthieu De Mari" userId="dfb708c9-d8dc-439f-9a3b-c772bf4a311c" providerId="ADAL" clId="{CF6A5140-9227-409F-9187-B98CCD837415}" dt="2023-03-09T07:14:13.158" v="5422" actId="20577"/>
          <ac:spMkLst>
            <pc:docMk/>
            <pc:sldMk cId="2266139316" sldId="434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1:56.839" v="1939" actId="207"/>
          <ac:spMkLst>
            <pc:docMk/>
            <pc:sldMk cId="2266139316" sldId="434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19" creationId="{6FB37620-430A-8847-2A25-9745F2A7C687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20" creationId="{5E8F4F11-8463-5A7C-2837-1BC1AEA0C392}"/>
          </ac:spMkLst>
        </pc:spChg>
        <pc:spChg chg="add mod">
          <ac:chgData name="Matthieu De Mari" userId="dfb708c9-d8dc-439f-9a3b-c772bf4a311c" providerId="ADAL" clId="{CF6A5140-9227-409F-9187-B98CCD837415}" dt="2023-03-08T07:04:58.668" v="2122"/>
          <ac:spMkLst>
            <pc:docMk/>
            <pc:sldMk cId="2266139316" sldId="434"/>
            <ac:spMk id="21" creationId="{EE6710A4-C2BF-F29B-8212-B3BCCDF433D2}"/>
          </ac:spMkLst>
        </pc:spChg>
        <pc:spChg chg="add mod">
          <ac:chgData name="Matthieu De Mari" userId="dfb708c9-d8dc-439f-9a3b-c772bf4a311c" providerId="ADAL" clId="{CF6A5140-9227-409F-9187-B98CCD837415}" dt="2023-03-08T07:05:13.361" v="2137" actId="1037"/>
          <ac:spMkLst>
            <pc:docMk/>
            <pc:sldMk cId="2266139316" sldId="434"/>
            <ac:spMk id="22" creationId="{E82C3255-202B-7646-7C6B-C432BBC95CAA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3" creationId="{0A24CD73-EB3D-66A0-20A3-C3909BB342E8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4" creationId="{687ED7DD-EC51-64B0-5C48-4CE9EC57A912}"/>
          </ac:spMkLst>
        </pc:sp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14" creationId="{AB3F906B-98B7-2193-0D98-EFD1C88D7C76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  <pc:spChg chg="mod">
          <ac:chgData name="Matthieu De Mari" userId="dfb708c9-d8dc-439f-9a3b-c772bf4a311c" providerId="ADAL" clId="{CF6A5140-9227-409F-9187-B98CCD837415}" dt="2023-03-08T07:07:54.553" v="2162" actId="20577"/>
          <ac:spMkLst>
            <pc:docMk/>
            <pc:sldMk cId="4002996775" sldId="436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07:08:37.509" v="2270" actId="20577"/>
          <ac:spMkLst>
            <pc:docMk/>
            <pc:sldMk cId="4002996775" sldId="436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19" creationId="{6FB37620-430A-8847-2A25-9745F2A7C687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0" creationId="{5E8F4F11-8463-5A7C-2837-1BC1AEA0C39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1" creationId="{EE6710A4-C2BF-F29B-8212-B3BCCDF433D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2" creationId="{E82C3255-202B-7646-7C6B-C432BBC95CAA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3" creationId="{0A24CD73-EB3D-66A0-20A3-C3909BB342E8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4" creationId="{687ED7DD-EC51-64B0-5C48-4CE9EC57A912}"/>
          </ac:spMkLst>
        </pc:sp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5" creationId="{50007AFC-E526-9A29-2717-08EDA21D3D7E}"/>
          </ac:cxnSpMkLst>
        </pc:cxn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14" creationId="{AB3F906B-98B7-2193-0D98-EFD1C88D7C76}"/>
          </ac:cxnSpMkLst>
        </pc:cxnChg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  <pc:spChg chg="mod">
          <ac:chgData name="Matthieu De Mari" userId="dfb708c9-d8dc-439f-9a3b-c772bf4a311c" providerId="ADAL" clId="{CF6A5140-9227-409F-9187-B98CCD837415}" dt="2023-03-08T07:11:01.712" v="2477" actId="207"/>
          <ac:spMkLst>
            <pc:docMk/>
            <pc:sldMk cId="282863324" sldId="43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  <pc:spChg chg="mod">
          <ac:chgData name="Matthieu De Mari" userId="dfb708c9-d8dc-439f-9a3b-c772bf4a311c" providerId="ADAL" clId="{CF6A5140-9227-409F-9187-B98CCD837415}" dt="2023-03-08T07:11:06.553" v="2478" actId="207"/>
          <ac:spMkLst>
            <pc:docMk/>
            <pc:sldMk cId="1648531005" sldId="438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  <pc:spChg chg="mod">
          <ac:chgData name="Matthieu De Mari" userId="dfb708c9-d8dc-439f-9a3b-c772bf4a311c" providerId="ADAL" clId="{CF6A5140-9227-409F-9187-B98CCD837415}" dt="2023-03-08T07:12:30.112" v="2535" actId="20577"/>
          <ac:spMkLst>
            <pc:docMk/>
            <pc:sldMk cId="2577277130" sldId="43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7:23.864" v="2958" actId="20577"/>
        <pc:sldMkLst>
          <pc:docMk/>
          <pc:sldMk cId="2191919470" sldId="440"/>
        </pc:sldMkLst>
        <pc:spChg chg="mod">
          <ac:chgData name="Matthieu De Mari" userId="dfb708c9-d8dc-439f-9a3b-c772bf4a311c" providerId="ADAL" clId="{CF6A5140-9227-409F-9187-B98CCD837415}" dt="2023-03-08T07:17:23.864" v="2958" actId="20577"/>
          <ac:spMkLst>
            <pc:docMk/>
            <pc:sldMk cId="2191919470" sldId="44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7:08.037" v="7042" actId="20577"/>
        <pc:sldMkLst>
          <pc:docMk/>
          <pc:sldMk cId="2257941384" sldId="441"/>
        </pc:sldMkLst>
        <pc:spChg chg="mod">
          <ac:chgData name="Matthieu De Mari" userId="dfb708c9-d8dc-439f-9a3b-c772bf4a311c" providerId="ADAL" clId="{CF6A5140-9227-409F-9187-B98CCD837415}" dt="2023-03-09T07:37:08.037" v="7042" actId="20577"/>
          <ac:spMkLst>
            <pc:docMk/>
            <pc:sldMk cId="2257941384" sldId="44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  <pc:spChg chg="mod">
          <ac:chgData name="Matthieu De Mari" userId="dfb708c9-d8dc-439f-9a3b-c772bf4a311c" providerId="ADAL" clId="{CF6A5140-9227-409F-9187-B98CCD837415}" dt="2023-03-08T10:26:38.681" v="3947" actId="1076"/>
          <ac:spMkLst>
            <pc:docMk/>
            <pc:sldMk cId="3705292892" sldId="444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14:40.316" v="3339" actId="207"/>
          <ac:spMkLst>
            <pc:docMk/>
            <pc:sldMk cId="3705292892" sldId="444"/>
            <ac:spMk id="4" creationId="{B7EA05B0-4FFE-B6B2-11E3-F6DFC537CAF2}"/>
          </ac:spMkLst>
        </pc:spChg>
        <pc:graphicFrameChg chg="add mod modGraphic">
          <ac:chgData name="Matthieu De Mari" userId="dfb708c9-d8dc-439f-9a3b-c772bf4a311c" providerId="ADAL" clId="{CF6A5140-9227-409F-9187-B98CCD837415}" dt="2023-03-08T10:14:20.085" v="3323" actId="1076"/>
          <ac:graphicFrameMkLst>
            <pc:docMk/>
            <pc:sldMk cId="3705292892" sldId="444"/>
            <ac:graphicFrameMk id="6" creationId="{14426129-CB2E-A528-4C81-C2FD68B1F1F8}"/>
          </ac:graphicFrameMkLst>
        </pc:graphicFrameChg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  <pc:spChg chg="mod">
          <ac:chgData name="Matthieu De Mari" userId="dfb708c9-d8dc-439f-9a3b-c772bf4a311c" providerId="ADAL" clId="{CF6A5140-9227-409F-9187-B98CCD837415}" dt="2023-03-08T10:28:36.920" v="4089" actId="20577"/>
          <ac:spMkLst>
            <pc:docMk/>
            <pc:sldMk cId="3585737502" sldId="445"/>
            <ac:spMk id="3" creationId="{1872506E-6900-0897-633E-5A78FAF87F9D}"/>
          </ac:spMkLst>
        </pc:spChg>
        <pc:spChg chg="del mod">
          <ac:chgData name="Matthieu De Mari" userId="dfb708c9-d8dc-439f-9a3b-c772bf4a311c" providerId="ADAL" clId="{CF6A5140-9227-409F-9187-B98CCD837415}" dt="2023-03-08T10:26:34.499" v="3945" actId="478"/>
          <ac:spMkLst>
            <pc:docMk/>
            <pc:sldMk cId="3585737502" sldId="445"/>
            <ac:spMk id="4" creationId="{B18084D9-83F3-257B-1D9A-AE2103D10B2D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6" creationId="{31C9AED6-7576-E168-792D-1D32AC34F440}"/>
          </ac:spMkLst>
        </pc:spChg>
        <pc:spChg chg="add mod">
          <ac:chgData name="Matthieu De Mari" userId="dfb708c9-d8dc-439f-9a3b-c772bf4a311c" providerId="ADAL" clId="{CF6A5140-9227-409F-9187-B98CCD837415}" dt="2023-03-08T10:27:14.574" v="3954" actId="20577"/>
          <ac:spMkLst>
            <pc:docMk/>
            <pc:sldMk cId="3585737502" sldId="445"/>
            <ac:spMk id="7" creationId="{C96D65D5-418F-E387-787D-4436ACB00F1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8" creationId="{7939AF18-2316-E359-F400-73A7185B2CA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1" creationId="{C77BB9A8-795E-CF88-7CAF-BCCAB1A0B7E4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2" creationId="{14F93E37-7262-768D-F00E-598CE7D3DCC8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5" creationId="{7E3F6CB7-70F4-09A9-F3C3-6BDB30512D31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6" creationId="{5330BCF6-1FA4-A935-D333-55D8DB1585C3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7" creationId="{653CD5A3-A1A9-62DB-CF1E-6F650CD459C6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8" creationId="{683DDF51-16FC-7D7B-5199-4F682CD7A669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9" creationId="{CF70BC65-F455-D9AC-439C-D977767040AB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20" creationId="{470DFA58-4D9C-C561-4D29-30397203452D}"/>
          </ac:spMkLst>
        </pc:spChg>
        <pc:spChg chg="add mod">
          <ac:chgData name="Matthieu De Mari" userId="dfb708c9-d8dc-439f-9a3b-c772bf4a311c" providerId="ADAL" clId="{CF6A5140-9227-409F-9187-B98CCD837415}" dt="2023-03-08T10:28:53.636" v="4097" actId="1036"/>
          <ac:spMkLst>
            <pc:docMk/>
            <pc:sldMk cId="3585737502" sldId="445"/>
            <ac:spMk id="21" creationId="{3A7274D1-5BD0-102C-7B80-6CF9CF1DCE29}"/>
          </ac:spMkLst>
        </pc:sp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5" creationId="{1968CF51-A6B8-FF66-ED2B-EDB64FCDFE16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9" creationId="{2170058D-7210-7227-8CCE-FC247C111DDD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0" creationId="{DCC4FADB-EF6E-C662-6368-4565F38882D5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3" creationId="{9E3F474A-75A0-AAFF-C1BF-EADB745C7CCC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4" creationId="{3AFB75DE-B891-07CA-B882-FF5162C61479}"/>
          </ac:cxnSpMkLst>
        </pc:cxnChg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08T10:31:27.605" v="4223" actId="20577"/>
        <pc:sldMkLst>
          <pc:docMk/>
          <pc:sldMk cId="1738845767" sldId="448"/>
        </pc:sldMkLst>
        <pc:spChg chg="mod">
          <ac:chgData name="Matthieu De Mari" userId="dfb708c9-d8dc-439f-9a3b-c772bf4a311c" providerId="ADAL" clId="{CF6A5140-9227-409F-9187-B98CCD837415}" dt="2023-03-08T10:31:27.605" v="4223" actId="20577"/>
          <ac:spMkLst>
            <pc:docMk/>
            <pc:sldMk cId="1738845767" sldId="448"/>
            <ac:spMk id="3" creationId="{1872506E-6900-0897-633E-5A78FAF87F9D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  <pc:spChg chg="mod">
          <ac:chgData name="Matthieu De Mari" userId="dfb708c9-d8dc-439f-9a3b-c772bf4a311c" providerId="ADAL" clId="{CF6A5140-9227-409F-9187-B98CCD837415}" dt="2023-03-08T10:32:04.865" v="4249" actId="20577"/>
          <ac:spMkLst>
            <pc:docMk/>
            <pc:sldMk cId="3149159304" sldId="449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33:37.218" v="4438" actId="207"/>
          <ac:spMkLst>
            <pc:docMk/>
            <pc:sldMk cId="3149159304" sldId="449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7" creationId="{867DE5DD-8D44-2738-62B6-B7DE6AF30AD0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9" creationId="{E62DEC9A-2921-C3B4-A01A-ACCAAD33795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0" creationId="{EE2F515A-CE61-9DD3-62ED-39E96041AB5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1" creationId="{8CEA9245-4BAF-733F-0655-67AB3E1C13A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2" creationId="{D76E3B2E-6AC9-D50E-A27E-1E1B7499BD2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5" creationId="{617A7345-E449-9B52-AB6E-B22A25A83D7F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6" creationId="{58575E12-E487-85EE-B999-9DC17B22865E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7" creationId="{50552F66-BA9B-850C-0341-C8A755804821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9" creationId="{6FB37620-430A-8847-2A25-9745F2A7C687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0" creationId="{5E8F4F11-8463-5A7C-2837-1BC1AEA0C39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1" creationId="{EE6710A4-C2BF-F29B-8212-B3BCCDF433D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2" creationId="{E82C3255-202B-7646-7C6B-C432BBC95CAA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3" creationId="{0A24CD73-EB3D-66A0-20A3-C3909BB342E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4" creationId="{687ED7DD-EC51-64B0-5C48-4CE9EC57A912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6" creationId="{530C07D3-DD84-9CAD-389C-0697B272CC5E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7" creationId="{D1619E34-8B41-4425-4FD5-566688B406C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0" creationId="{537D8662-2156-DE73-63FD-661EEF31552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1" creationId="{29DF95B0-9637-90DA-C6B2-6C6157785EF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2" creationId="{000193EC-1CAD-06AE-49FB-97E8E1B835C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3" creationId="{8A1207DA-99E1-CC3C-93CD-53C83BDE20CF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4" creationId="{CA1B86D9-ADF5-092E-4BE3-51DA9C615AA9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5" creationId="{3D8A7C77-9F19-3960-F5A3-DA56BFE914B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6" creationId="{8AA84D6C-FEB5-AD5A-43D5-62D965E7C5C1}"/>
          </ac:spMkLst>
        </pc:sp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3" creationId="{9F1462F5-96E6-3CD7-00CD-D94666103B9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6" creationId="{E709A53E-8FBF-D357-DFA6-93CC525B18D5}"/>
          </ac:cxnSpMkLst>
        </pc:cxnChg>
        <pc:cxnChg chg="del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8" creationId="{E72C8D45-7C0A-2C79-6480-8BB96108E73E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3" creationId="{7926DA04-2F16-702A-EE05-011B083FFA8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4" creationId="{AB3F906B-98B7-2193-0D98-EFD1C88D7C76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18" creationId="{40110E34-B615-8286-22CF-810DA0A39A3A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5" creationId="{E0C04609-42E6-F14B-8282-098658B148A3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8" creationId="{71689019-E2EF-D000-42A8-FA9415BBB214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9" creationId="{619C0A37-FE42-D1D0-7C2E-A8A586FE772A}"/>
          </ac:cxnSpMkLst>
        </pc:cxnChg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  <pc:spChg chg="mod">
          <ac:chgData name="Matthieu De Mari" userId="dfb708c9-d8dc-439f-9a3b-c772bf4a311c" providerId="ADAL" clId="{CF6A5140-9227-409F-9187-B98CCD837415}" dt="2023-03-08T10:36:08.637" v="4631" actId="20577"/>
          <ac:spMkLst>
            <pc:docMk/>
            <pc:sldMk cId="2020760118" sldId="450"/>
            <ac:spMk id="4" creationId="{B7EA05B0-4FFE-B6B2-11E3-F6DFC537CAF2}"/>
          </ac:spMkLst>
        </pc:spChg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  <pc:spChg chg="mod">
          <ac:chgData name="Matthieu De Mari" userId="dfb708c9-d8dc-439f-9a3b-c772bf4a311c" providerId="ADAL" clId="{CF6A5140-9227-409F-9187-B98CCD837415}" dt="2023-03-08T10:36:48.280" v="4677" actId="20577"/>
          <ac:spMkLst>
            <pc:docMk/>
            <pc:sldMk cId="1242261096" sldId="45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15:07.649" v="5433" actId="20577"/>
          <ac:spMkLst>
            <pc:docMk/>
            <pc:sldMk cId="1242261096" sldId="45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  <pc:spChg chg="mod">
          <ac:chgData name="Matthieu De Mari" userId="dfb708c9-d8dc-439f-9a3b-c772bf4a311c" providerId="ADAL" clId="{CF6A5140-9227-409F-9187-B98CCD837415}" dt="2023-03-09T07:15:16.543" v="5435"/>
          <ac:spMkLst>
            <pc:docMk/>
            <pc:sldMk cId="3102642038" sldId="453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  <pc:spChg chg="mod">
          <ac:chgData name="Matthieu De Mari" userId="dfb708c9-d8dc-439f-9a3b-c772bf4a311c" providerId="ADAL" clId="{CF6A5140-9227-409F-9187-B98CCD837415}" dt="2023-03-09T07:15:11.396" v="5434"/>
          <ac:spMkLst>
            <pc:docMk/>
            <pc:sldMk cId="4072425385" sldId="454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  <pc:spChg chg="mod">
          <ac:chgData name="Matthieu De Mari" userId="dfb708c9-d8dc-439f-9a3b-c772bf4a311c" providerId="ADAL" clId="{CF6A5140-9227-409F-9187-B98CCD837415}" dt="2023-03-09T07:08:43.528" v="5311" actId="20577"/>
          <ac:spMkLst>
            <pc:docMk/>
            <pc:sldMk cId="1628282840" sldId="455"/>
            <ac:spMk id="2" creationId="{9E28AE9F-976B-A999-4197-C30FD4D750CB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6.471" v="8164" actId="20577"/>
        <pc:sldMkLst>
          <pc:docMk/>
          <pc:sldMk cId="1474802136" sldId="456"/>
        </pc:sldMkLst>
        <pc:spChg chg="mod">
          <ac:chgData name="Matthieu De Mari" userId="dfb708c9-d8dc-439f-9a3b-c772bf4a311c" providerId="ADAL" clId="{CF6A5140-9227-409F-9187-B98CCD837415}" dt="2023-03-09T07:46:56.471" v="8164" actId="20577"/>
          <ac:spMkLst>
            <pc:docMk/>
            <pc:sldMk cId="1474802136" sldId="456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1:57.430" v="6687" actId="20577"/>
          <ac:spMkLst>
            <pc:docMk/>
            <pc:sldMk cId="1474802136" sldId="456"/>
            <ac:spMk id="3" creationId="{BC04F5BD-E60C-C34E-E6DB-FED2D849BCC1}"/>
          </ac:spMkLst>
        </pc:spChg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  <pc:spChg chg="mod">
          <ac:chgData name="Matthieu De Mari" userId="dfb708c9-d8dc-439f-9a3b-c772bf4a311c" providerId="ADAL" clId="{CF6A5140-9227-409F-9187-B98CCD837415}" dt="2023-03-09T07:10:23.003" v="5339" actId="20577"/>
          <ac:spMkLst>
            <pc:docMk/>
            <pc:sldMk cId="1747564226" sldId="456"/>
            <ac:spMk id="2" creationId="{15C55E34-6EDD-C92D-63DD-39EA45704DA3}"/>
          </ac:spMkLst>
        </pc:spChg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  <pc:spChg chg="mod">
          <ac:chgData name="Matthieu De Mari" userId="dfb708c9-d8dc-439f-9a3b-c772bf4a311c" providerId="ADAL" clId="{CF6A5140-9227-409F-9187-B98CCD837415}" dt="2023-03-09T07:28:47.712" v="6286" actId="20577"/>
          <ac:spMkLst>
            <pc:docMk/>
            <pc:sldMk cId="3858745428" sldId="457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0:09.207" v="6594" actId="113"/>
          <ac:spMkLst>
            <pc:docMk/>
            <pc:sldMk cId="3858745428" sldId="45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  <pc:spChg chg="mod">
          <ac:chgData name="Matthieu De Mari" userId="dfb708c9-d8dc-439f-9a3b-c772bf4a311c" providerId="ADAL" clId="{CF6A5140-9227-409F-9187-B98CCD837415}" dt="2023-03-09T07:34:47.515" v="6856" actId="20577"/>
          <ac:spMkLst>
            <pc:docMk/>
            <pc:sldMk cId="3624547080" sldId="45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8:31.942" v="7116" actId="114"/>
        <pc:sldMkLst>
          <pc:docMk/>
          <pc:sldMk cId="727967492" sldId="460"/>
        </pc:sldMkLst>
        <pc:spChg chg="mod">
          <ac:chgData name="Matthieu De Mari" userId="dfb708c9-d8dc-439f-9a3b-c772bf4a311c" providerId="ADAL" clId="{CF6A5140-9227-409F-9187-B98CCD837415}" dt="2023-03-09T07:38:31.942" v="7116" actId="114"/>
          <ac:spMkLst>
            <pc:docMk/>
            <pc:sldMk cId="727967492" sldId="46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  <pc:spChg chg="mod">
          <ac:chgData name="Matthieu De Mari" userId="dfb708c9-d8dc-439f-9a3b-c772bf4a311c" providerId="ADAL" clId="{CF6A5140-9227-409F-9187-B98CCD837415}" dt="2023-03-09T07:46:59.325" v="8166" actId="20577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3:52.700" v="6838" actId="20577"/>
          <ac:spMkLst>
            <pc:docMk/>
            <pc:sldMk cId="813445278" sldId="461"/>
            <ac:spMk id="4" creationId="{B7EA05B0-4FFE-B6B2-11E3-F6DFC537CAF2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9T07:42:40.760" v="7446" actId="1582"/>
        <pc:sldMkLst>
          <pc:docMk/>
          <pc:sldMk cId="2989704858" sldId="462"/>
        </pc:sldMkLst>
        <pc:spChg chg="add del mod">
          <ac:chgData name="Matthieu De Mari" userId="dfb708c9-d8dc-439f-9a3b-c772bf4a311c" providerId="ADAL" clId="{CF6A5140-9227-409F-9187-B98CCD837415}" dt="2023-03-09T07:39:09.569" v="7166"/>
          <ac:spMkLst>
            <pc:docMk/>
            <pc:sldMk cId="2989704858" sldId="462"/>
            <ac:spMk id="3" creationId="{27A59862-37D0-57AA-6FC6-9EC19FF0C1DB}"/>
          </ac:spMkLst>
        </pc:spChg>
        <pc:spChg chg="mod">
          <ac:chgData name="Matthieu De Mari" userId="dfb708c9-d8dc-439f-9a3b-c772bf4a311c" providerId="ADAL" clId="{CF6A5140-9227-409F-9187-B98CCD837415}" dt="2023-03-09T07:42:10.789" v="7443" actId="207"/>
          <ac:spMkLst>
            <pc:docMk/>
            <pc:sldMk cId="2989704858" sldId="46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9T07:42:40.760" v="7446" actId="1582"/>
          <ac:spMkLst>
            <pc:docMk/>
            <pc:sldMk cId="2989704858" sldId="462"/>
            <ac:spMk id="5" creationId="{756FA00D-6239-A08C-5E98-D3A61B38A213}"/>
          </ac:spMkLst>
        </pc:spChg>
        <pc:spChg chg="mod">
          <ac:chgData name="Matthieu De Mari" userId="dfb708c9-d8dc-439f-9a3b-c772bf4a311c" providerId="ADAL" clId="{CF6A5140-9227-409F-9187-B98CCD837415}" dt="2023-03-09T07:40:15.970" v="7214" actId="207"/>
          <ac:spMkLst>
            <pc:docMk/>
            <pc:sldMk cId="2989704858" sldId="462"/>
            <ac:spMk id="26" creationId="{530C07D3-DD84-9CAD-389C-0697B272CC5E}"/>
          </ac:spMkLst>
        </pc:spChg>
        <pc:spChg chg="mod">
          <ac:chgData name="Matthieu De Mari" userId="dfb708c9-d8dc-439f-9a3b-c772bf4a311c" providerId="ADAL" clId="{CF6A5140-9227-409F-9187-B98CCD837415}" dt="2023-03-09T07:39:03.522" v="7164" actId="207"/>
          <ac:spMkLst>
            <pc:docMk/>
            <pc:sldMk cId="2989704858" sldId="462"/>
            <ac:spMk id="27" creationId="{D1619E34-8B41-4425-4FD5-566688B406C8}"/>
          </ac:spMkLst>
        </pc:spChg>
        <pc:spChg chg="mod">
          <ac:chgData name="Matthieu De Mari" userId="dfb708c9-d8dc-439f-9a3b-c772bf4a311c" providerId="ADAL" clId="{CF6A5140-9227-409F-9187-B98CCD837415}" dt="2023-03-09T07:39:42.352" v="7184" actId="207"/>
          <ac:spMkLst>
            <pc:docMk/>
            <pc:sldMk cId="2989704858" sldId="462"/>
            <ac:spMk id="30" creationId="{537D8662-2156-DE73-63FD-661EEF315528}"/>
          </ac:spMkLst>
        </pc:spChg>
        <pc:spChg chg="mod">
          <ac:chgData name="Matthieu De Mari" userId="dfb708c9-d8dc-439f-9a3b-c772bf4a311c" providerId="ADAL" clId="{CF6A5140-9227-409F-9187-B98CCD837415}" dt="2023-03-09T07:39:33.151" v="7180" actId="207"/>
          <ac:spMkLst>
            <pc:docMk/>
            <pc:sldMk cId="2989704858" sldId="462"/>
            <ac:spMk id="31" creationId="{29DF95B0-9637-90DA-C6B2-6C6157785EF3}"/>
          </ac:spMkLst>
        </pc:spChg>
        <pc:spChg chg="mod">
          <ac:chgData name="Matthieu De Mari" userId="dfb708c9-d8dc-439f-9a3b-c772bf4a311c" providerId="ADAL" clId="{CF6A5140-9227-409F-9187-B98CCD837415}" dt="2023-03-09T07:40:07.688" v="7210" actId="207"/>
          <ac:spMkLst>
            <pc:docMk/>
            <pc:sldMk cId="2989704858" sldId="462"/>
            <ac:spMk id="34" creationId="{CA1B86D9-ADF5-092E-4BE3-51DA9C615AA9}"/>
          </ac:spMkLst>
        </pc:spChg>
        <pc:spChg chg="mod">
          <ac:chgData name="Matthieu De Mari" userId="dfb708c9-d8dc-439f-9a3b-c772bf4a311c" providerId="ADAL" clId="{CF6A5140-9227-409F-9187-B98CCD837415}" dt="2023-03-09T07:39:20.363" v="7176" actId="14100"/>
          <ac:spMkLst>
            <pc:docMk/>
            <pc:sldMk cId="2989704858" sldId="462"/>
            <ac:spMk id="35" creationId="{3D8A7C77-9F19-3960-F5A3-DA56BFE914B0}"/>
          </ac:spMkLst>
        </pc:spChg>
      </pc:sldChg>
      <pc:sldChg chg="modSp add mod">
        <pc:chgData name="Matthieu De Mari" userId="dfb708c9-d8dc-439f-9a3b-c772bf4a311c" providerId="ADAL" clId="{CF6A5140-9227-409F-9187-B98CCD837415}" dt="2023-03-09T07:45:07.795" v="7919" actId="20577"/>
        <pc:sldMkLst>
          <pc:docMk/>
          <pc:sldMk cId="3007767847" sldId="463"/>
        </pc:sldMkLst>
        <pc:spChg chg="mod">
          <ac:chgData name="Matthieu De Mari" userId="dfb708c9-d8dc-439f-9a3b-c772bf4a311c" providerId="ADAL" clId="{CF6A5140-9227-409F-9187-B98CCD837415}" dt="2023-03-09T07:42:49.123" v="7458" actId="20577"/>
          <ac:spMkLst>
            <pc:docMk/>
            <pc:sldMk cId="3007767847" sldId="463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45:07.795" v="7919" actId="20577"/>
          <ac:spMkLst>
            <pc:docMk/>
            <pc:sldMk cId="3007767847" sldId="463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43.776" v="8159" actId="20577"/>
        <pc:sldMkLst>
          <pc:docMk/>
          <pc:sldMk cId="47889816" sldId="464"/>
        </pc:sldMkLst>
        <pc:spChg chg="mod">
          <ac:chgData name="Matthieu De Mari" userId="dfb708c9-d8dc-439f-9a3b-c772bf4a311c" providerId="ADAL" clId="{CF6A5140-9227-409F-9187-B98CCD837415}" dt="2023-03-09T07:46:43.776" v="8159" actId="20577"/>
          <ac:spMkLst>
            <pc:docMk/>
            <pc:sldMk cId="47889816" sldId="464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  <pc:spChg chg="mod">
          <ac:chgData name="Matthieu De Mari" userId="dfb708c9-d8dc-439f-9a3b-c772bf4a311c" providerId="ADAL" clId="{CF6A5140-9227-409F-9187-B98CCD837415}" dt="2023-03-09T07:47:28.130" v="8190" actId="20577"/>
          <ac:spMkLst>
            <pc:docMk/>
            <pc:sldMk cId="4050530474" sldId="465"/>
            <ac:spMk id="2" creationId="{E9054B35-5F1E-60EC-59A5-ABE2D65AB555}"/>
          </ac:spMkLst>
        </pc:spChg>
        <pc:spChg chg="add del mod">
          <ac:chgData name="Matthieu De Mari" userId="dfb708c9-d8dc-439f-9a3b-c772bf4a311c" providerId="ADAL" clId="{CF6A5140-9227-409F-9187-B98CCD837415}" dt="2023-03-09T07:51:15.835" v="8554" actId="5793"/>
          <ac:spMkLst>
            <pc:docMk/>
            <pc:sldMk cId="4050530474" sldId="465"/>
            <ac:spMk id="3" creationId="{402F3284-9E65-1D93-F6E4-949D1ACD6EDE}"/>
          </ac:spMkLst>
        </pc:spChg>
        <pc:spChg chg="add del mod">
          <ac:chgData name="Matthieu De Mari" userId="dfb708c9-d8dc-439f-9a3b-c772bf4a311c" providerId="ADAL" clId="{CF6A5140-9227-409F-9187-B98CCD837415}" dt="2023-03-09T07:48:34.527" v="8202"/>
          <ac:spMkLst>
            <pc:docMk/>
            <pc:sldMk cId="4050530474" sldId="465"/>
            <ac:spMk id="4" creationId="{0B88C5B0-951C-ADA8-50B0-6C95A584EDA4}"/>
          </ac:spMkLst>
        </pc:spChg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  <pc:spChg chg="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2" creationId="{E9054B35-5F1E-60EC-59A5-ABE2D65AB555}"/>
          </ac:spMkLst>
        </pc:spChg>
        <pc:spChg chg="mod ord">
          <ac:chgData name="Matthieu De Mari" userId="dfb708c9-d8dc-439f-9a3b-c772bf4a311c" providerId="ADAL" clId="{CF6A5140-9227-409F-9187-B98CCD837415}" dt="2023-03-09T07:53:36" v="8647" actId="20577"/>
          <ac:spMkLst>
            <pc:docMk/>
            <pc:sldMk cId="4107990403" sldId="466"/>
            <ac:spMk id="3" creationId="{402F3284-9E65-1D93-F6E4-949D1ACD6EDE}"/>
          </ac:spMkLst>
        </pc:spChg>
        <pc:spChg chg="add del 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4" creationId="{F7D75588-E38B-39A7-57D7-C159F93D5888}"/>
          </ac:spMkLst>
        </pc:spChg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  <pc:spChg chg="mod">
          <ac:chgData name="Matthieu De Mari" userId="dfb708c9-d8dc-439f-9a3b-c772bf4a311c" providerId="ADAL" clId="{CF6A5140-9227-409F-9187-B98CCD837415}" dt="2023-03-09T07:54:53.992" v="8766" actId="20577"/>
          <ac:spMkLst>
            <pc:docMk/>
            <pc:sldMk cId="4111616225" sldId="467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  <pc:spChg chg="mod">
          <ac:chgData name="Matthieu De Mari" userId="dfb708c9-d8dc-439f-9a3b-c772bf4a311c" providerId="ADAL" clId="{CF6A5140-9227-409F-9187-B98CCD837415}" dt="2023-03-09T07:50:34.790" v="8460" actId="12"/>
          <ac:spMkLst>
            <pc:docMk/>
            <pc:sldMk cId="1345006296" sldId="468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8:09:33.176" v="10403" actId="20577"/>
        <pc:sldMkLst>
          <pc:docMk/>
          <pc:sldMk cId="1003937956" sldId="469"/>
        </pc:sldMkLst>
        <pc:spChg chg="mod">
          <ac:chgData name="Matthieu De Mari" userId="dfb708c9-d8dc-439f-9a3b-c772bf4a311c" providerId="ADAL" clId="{CF6A5140-9227-409F-9187-B98CCD837415}" dt="2023-03-09T08:09:33.176" v="10403" actId="20577"/>
          <ac:spMkLst>
            <pc:docMk/>
            <pc:sldMk cId="1003937956" sldId="469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  <pc:spChg chg="mod">
          <ac:chgData name="Matthieu De Mari" userId="dfb708c9-d8dc-439f-9a3b-c772bf4a311c" providerId="ADAL" clId="{CF6A5140-9227-409F-9187-B98CCD837415}" dt="2023-03-09T07:59:32.806" v="9051" actId="20577"/>
          <ac:spMkLst>
            <pc:docMk/>
            <pc:sldMk cId="1494991067" sldId="470"/>
            <ac:spMk id="3" creationId="{402F3284-9E65-1D93-F6E4-949D1ACD6EDE}"/>
          </ac:spMkLst>
        </pc:spChg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  <pc:spChg chg="mod ord">
          <ac:chgData name="Matthieu De Mari" userId="dfb708c9-d8dc-439f-9a3b-c772bf4a311c" providerId="ADAL" clId="{CF6A5140-9227-409F-9187-B98CCD837415}" dt="2023-03-09T08:02:35.343" v="9486" actId="700"/>
          <ac:spMkLst>
            <pc:docMk/>
            <pc:sldMk cId="3221576718" sldId="471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7:31.497" v="10354" actId="20577"/>
          <ac:spMkLst>
            <pc:docMk/>
            <pc:sldMk cId="3221576718" sldId="471"/>
            <ac:spMk id="3" creationId="{ACD1531A-DF2E-8A8B-EC2F-9959422B11B6}"/>
          </ac:spMkLst>
        </pc:spChg>
        <pc:spChg chg="del mod ord">
          <ac:chgData name="Matthieu De Mari" userId="dfb708c9-d8dc-439f-9a3b-c772bf4a311c" providerId="ADAL" clId="{CF6A5140-9227-409F-9187-B98CCD837415}" dt="2023-03-09T08:02:37.538" v="9487" actId="478"/>
          <ac:spMkLst>
            <pc:docMk/>
            <pc:sldMk cId="3221576718" sldId="471"/>
            <ac:spMk id="4" creationId="{7ECEB8E3-EE89-9C30-2760-98585B94777D}"/>
          </ac:spMkLst>
        </pc:spChg>
      </pc:sldChg>
      <pc:sldChg chg="modSp add mod">
        <pc:chgData name="Matthieu De Mari" userId="dfb708c9-d8dc-439f-9a3b-c772bf4a311c" providerId="ADAL" clId="{CF6A5140-9227-409F-9187-B98CCD837415}" dt="2023-03-09T08:45:37.083" v="10704" actId="20577"/>
        <pc:sldMkLst>
          <pc:docMk/>
          <pc:sldMk cId="2469439250" sldId="472"/>
        </pc:sldMkLst>
        <pc:spChg chg="mod">
          <ac:chgData name="Matthieu De Mari" userId="dfb708c9-d8dc-439f-9a3b-c772bf4a311c" providerId="ADAL" clId="{CF6A5140-9227-409F-9187-B98CCD837415}" dt="2023-03-09T08:44:30.389" v="10420" actId="20577"/>
          <ac:spMkLst>
            <pc:docMk/>
            <pc:sldMk cId="2469439250" sldId="472"/>
            <ac:spMk id="2" creationId="{45CA648A-AE56-92BD-5D3B-752FC65D5D3A}"/>
          </ac:spMkLst>
        </pc:spChg>
        <pc:spChg chg="mod">
          <ac:chgData name="Matthieu De Mari" userId="dfb708c9-d8dc-439f-9a3b-c772bf4a311c" providerId="ADAL" clId="{CF6A5140-9227-409F-9187-B98CCD837415}" dt="2023-03-09T08:45:37.083" v="10704" actId="20577"/>
          <ac:spMkLst>
            <pc:docMk/>
            <pc:sldMk cId="2469439250" sldId="472"/>
            <ac:spMk id="3" creationId="{ACD1531A-DF2E-8A8B-EC2F-9959422B11B6}"/>
          </ac:spMkLst>
        </pc:spChg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  <pc:spChg chg="mod">
          <ac:chgData name="Matthieu De Mari" userId="dfb708c9-d8dc-439f-9a3b-c772bf4a311c" providerId="ADAL" clId="{CF6A5140-9227-409F-9187-B98CCD837415}" dt="2023-03-09T08:06:50.681" v="10305" actId="21"/>
          <ac:spMkLst>
            <pc:docMk/>
            <pc:sldMk cId="2634163908" sldId="472"/>
            <ac:spMk id="3" creationId="{ACD1531A-DF2E-8A8B-EC2F-9959422B11B6}"/>
          </ac:spMkLst>
        </pc:spChg>
      </pc:sldChg>
    </pc:docChg>
  </pc:docChgLst>
  <pc:docChgLst>
    <pc:chgData name="Matthieu De Mari" userId="dfb708c9-d8dc-439f-9a3b-c772bf4a311c" providerId="ADAL" clId="{9C56ED94-FF08-4311-A90D-5831E9560329}"/>
    <pc:docChg chg="addSld delSld modSld addSection delSection modSection">
      <pc:chgData name="Matthieu De Mari" userId="dfb708c9-d8dc-439f-9a3b-c772bf4a311c" providerId="ADAL" clId="{9C56ED94-FF08-4311-A90D-5831E9560329}" dt="2023-03-15T07:01:03.866" v="62" actId="47"/>
      <pc:docMkLst>
        <pc:docMk/>
      </pc:docMkLst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366002138" sldId="265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944673108" sldId="26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483806848" sldId="271"/>
        </pc:sldMkLst>
      </pc:sldChg>
      <pc:sldChg chg="modSp mod">
        <pc:chgData name="Matthieu De Mari" userId="dfb708c9-d8dc-439f-9a3b-c772bf4a311c" providerId="ADAL" clId="{9C56ED94-FF08-4311-A90D-5831E9560329}" dt="2023-03-15T07:00:55.760" v="6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C56ED94-FF08-4311-A90D-5831E9560329}" dt="2023-03-15T07:00:55.760" v="6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213996271" sldId="382"/>
        </pc:sldMkLst>
      </pc:sldChg>
      <pc:sldChg chg="del">
        <pc:chgData name="Matthieu De Mari" userId="dfb708c9-d8dc-439f-9a3b-c772bf4a311c" providerId="ADAL" clId="{9C56ED94-FF08-4311-A90D-5831E9560329}" dt="2023-03-09T09:13:11.862" v="33" actId="47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4050696508" sldId="424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244529904" sldId="425"/>
        </pc:sldMkLst>
      </pc:sldChg>
      <pc:sldChg chg="del">
        <pc:chgData name="Matthieu De Mari" userId="dfb708c9-d8dc-439f-9a3b-c772bf4a311c" providerId="ADAL" clId="{9C56ED94-FF08-4311-A90D-5831E9560329}" dt="2023-03-09T09:13:19.869" v="35" actId="47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9C56ED94-FF08-4311-A90D-5831E9560329}" dt="2023-03-09T09:12:56.596" v="25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9C56ED94-FF08-4311-A90D-5831E9560329}" dt="2023-03-09T09:12:56.916" v="26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9C56ED94-FF08-4311-A90D-5831E9560329}" dt="2023-03-09T09:12:57.296" v="27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9C56ED94-FF08-4311-A90D-5831E9560329}" dt="2023-03-09T09:13:08.399" v="31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3102642038" sldId="453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9C56ED94-FF08-4311-A90D-5831E9560329}" dt="2023-03-09T09:12:56.076" v="24" actId="47"/>
        <pc:sldMkLst>
          <pc:docMk/>
          <pc:sldMk cId="1628282840" sldId="455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1474802136" sldId="456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813445278" sldId="461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3007767847" sldId="463"/>
        </pc:sldMkLst>
      </pc:sldChg>
      <pc:sldChg chg="new del">
        <pc:chgData name="Matthieu De Mari" userId="dfb708c9-d8dc-439f-9a3b-c772bf4a311c" providerId="ADAL" clId="{9C56ED94-FF08-4311-A90D-5831E9560329}" dt="2023-03-15T07:01:03.866" v="62" actId="47"/>
        <pc:sldMkLst>
          <pc:docMk/>
          <pc:sldMk cId="4122694519" sldId="463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494991067" sldId="470"/>
        </pc:sldMkLst>
      </pc:sldChg>
      <pc:sldChg chg="del">
        <pc:chgData name="Matthieu De Mari" userId="dfb708c9-d8dc-439f-9a3b-c772bf4a311c" providerId="ADAL" clId="{9C56ED94-FF08-4311-A90D-5831E9560329}" dt="2023-03-09T09:13:19.869" v="35" actId="47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469439250" sldId="472"/>
        </pc:sldMkLst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  <pc:spChg chg="mod">
          <ac:chgData name="Matthieu De Mari" userId="dfb708c9-d8dc-439f-9a3b-c772bf4a311c" providerId="ADAL" clId="{5AF9E225-0E3D-4808-B523-40F6E9A1D59D}" dt="2023-03-02T06:54:38.562" v="26" actId="20577"/>
          <ac:spMkLst>
            <pc:docMk/>
            <pc:sldMk cId="901767542" sldId="256"/>
            <ac:spMk id="2" creationId="{2A670A59-7759-7B00-8247-A16BA5AC8105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  <pc:spChg chg="mod ord">
          <ac:chgData name="Matthieu De Mari" userId="dfb708c9-d8dc-439f-9a3b-c772bf4a311c" providerId="ADAL" clId="{5AF9E225-0E3D-4808-B523-40F6E9A1D59D}" dt="2023-03-02T06:57:42.999" v="278" actId="700"/>
          <ac:spMkLst>
            <pc:docMk/>
            <pc:sldMk cId="3239548726" sldId="257"/>
            <ac:spMk id="2" creationId="{B50B574F-C933-4F2A-F08D-3E476DF2C874}"/>
          </ac:spMkLst>
        </pc:spChg>
        <pc:spChg chg="add del mod ord">
          <ac:chgData name="Matthieu De Mari" userId="dfb708c9-d8dc-439f-9a3b-c772bf4a311c" providerId="ADAL" clId="{5AF9E225-0E3D-4808-B523-40F6E9A1D59D}" dt="2023-03-02T06:58:16.230" v="292" actId="478"/>
          <ac:spMkLst>
            <pc:docMk/>
            <pc:sldMk cId="3239548726" sldId="257"/>
            <ac:spMk id="3" creationId="{D2DC9FEB-9B75-AB4D-B5F1-F78585CE0DE0}"/>
          </ac:spMkLst>
        </pc:spChg>
        <pc:spChg chg="mod ord">
          <ac:chgData name="Matthieu De Mari" userId="dfb708c9-d8dc-439f-9a3b-c772bf4a311c" providerId="ADAL" clId="{5AF9E225-0E3D-4808-B523-40F6E9A1D59D}" dt="2023-03-02T07:05:19.188" v="526" actId="20577"/>
          <ac:spMkLst>
            <pc:docMk/>
            <pc:sldMk cId="3239548726" sldId="257"/>
            <ac:spMk id="4" creationId="{11B5C143-F936-00BC-44EE-7E05A29966EA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5" creationId="{7F5DEAE6-D202-B325-C159-0845A73F1131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7" creationId="{05B98F52-283E-8873-3A86-F4B6625D7C1D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8" creationId="{B49EF664-3365-8344-2224-91A3BF11359E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9" creationId="{46800871-91B7-4097-1AEE-239AAB61FD10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10" creationId="{D69CD5E0-172F-06FD-35CD-C47EA4676A31}"/>
          </ac:spMkLst>
        </pc:spChg>
        <pc:spChg chg="add del mod">
          <ac:chgData name="Matthieu De Mari" userId="dfb708c9-d8dc-439f-9a3b-c772bf4a311c" providerId="ADAL" clId="{5AF9E225-0E3D-4808-B523-40F6E9A1D59D}" dt="2023-03-02T06:58:13.715" v="290" actId="478"/>
          <ac:spMkLst>
            <pc:docMk/>
            <pc:sldMk cId="3239548726" sldId="257"/>
            <ac:spMk id="11" creationId="{B6DF1EB1-6668-ABCF-B896-D3812A5087F3}"/>
          </ac:spMkLst>
        </pc:spChg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  <pc:spChg chg="mod">
          <ac:chgData name="Matthieu De Mari" userId="dfb708c9-d8dc-439f-9a3b-c772bf4a311c" providerId="ADAL" clId="{5AF9E225-0E3D-4808-B523-40F6E9A1D59D}" dt="2023-03-02T07:01:55.363" v="524" actId="20577"/>
          <ac:spMkLst>
            <pc:docMk/>
            <pc:sldMk cId="1495819743" sldId="258"/>
            <ac:spMk id="3" creationId="{F23BB8E2-2C5A-6D2B-E7FF-F55104DECF62}"/>
          </ac:spMkLst>
        </pc:spChg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  <pc:spChg chg="mod ord">
          <ac:chgData name="Matthieu De Mari" userId="dfb708c9-d8dc-439f-9a3b-c772bf4a311c" providerId="ADAL" clId="{5AF9E225-0E3D-4808-B523-40F6E9A1D59D}" dt="2023-03-02T07:07:02.911" v="616" actId="700"/>
          <ac:spMkLst>
            <pc:docMk/>
            <pc:sldMk cId="609186567" sldId="259"/>
            <ac:spMk id="2" creationId="{28DE36AE-A7BD-B2D6-D7DE-EBE0834C1A93}"/>
          </ac:spMkLst>
        </pc:spChg>
        <pc:spChg chg="mod ord">
          <ac:chgData name="Matthieu De Mari" userId="dfb708c9-d8dc-439f-9a3b-c772bf4a311c" providerId="ADAL" clId="{5AF9E225-0E3D-4808-B523-40F6E9A1D59D}" dt="2023-03-02T07:07:22.195" v="628" actId="20577"/>
          <ac:spMkLst>
            <pc:docMk/>
            <pc:sldMk cId="609186567" sldId="259"/>
            <ac:spMk id="3" creationId="{B20362F6-0A45-1821-AD14-0E3C760A995E}"/>
          </ac:spMkLst>
        </pc:spChg>
        <pc:spChg chg="add mod ord">
          <ac:chgData name="Matthieu De Mari" userId="dfb708c9-d8dc-439f-9a3b-c772bf4a311c" providerId="ADAL" clId="{5AF9E225-0E3D-4808-B523-40F6E9A1D59D}" dt="2023-03-02T07:07:18.146" v="627" actId="20577"/>
          <ac:spMkLst>
            <pc:docMk/>
            <pc:sldMk cId="609186567" sldId="259"/>
            <ac:spMk id="4" creationId="{353D99B7-5312-BFF8-1D5D-BEF7B953B9D9}"/>
          </ac:spMkLst>
        </pc:spChg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  <pc:spChg chg="mod">
          <ac:chgData name="Matthieu De Mari" userId="dfb708c9-d8dc-439f-9a3b-c772bf4a311c" providerId="ADAL" clId="{5AF9E225-0E3D-4808-B523-40F6E9A1D59D}" dt="2023-03-02T07:05:58.205" v="582" actId="20577"/>
          <ac:spMkLst>
            <pc:docMk/>
            <pc:sldMk cId="1812694891" sldId="260"/>
            <ac:spMk id="4" creationId="{11B5C143-F936-00BC-44EE-7E05A29966EA}"/>
          </ac:spMkLst>
        </pc:spChg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  <pc:spChg chg="mod">
          <ac:chgData name="Matthieu De Mari" userId="dfb708c9-d8dc-439f-9a3b-c772bf4a311c" providerId="ADAL" clId="{5AF9E225-0E3D-4808-B523-40F6E9A1D59D}" dt="2023-03-02T07:08:41.284" v="667" actId="20577"/>
          <ac:spMkLst>
            <pc:docMk/>
            <pc:sldMk cId="2172647381" sldId="261"/>
            <ac:spMk id="3" creationId="{097D872E-3486-FBAD-9B1E-6412E4F0FB9B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  <pc:spChg chg="mod">
          <ac:chgData name="Matthieu De Mari" userId="dfb708c9-d8dc-439f-9a3b-c772bf4a311c" providerId="ADAL" clId="{5AF9E225-0E3D-4808-B523-40F6E9A1D59D}" dt="2023-03-02T07:09:13.009" v="690" actId="20577"/>
          <ac:spMkLst>
            <pc:docMk/>
            <pc:sldMk cId="3166947328" sldId="262"/>
            <ac:spMk id="3" creationId="{A61FAA42-106F-39F5-DD78-BB04653C3A81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  <pc:spChg chg="mod">
          <ac:chgData name="Matthieu De Mari" userId="dfb708c9-d8dc-439f-9a3b-c772bf4a311c" providerId="ADAL" clId="{5AF9E225-0E3D-4808-B523-40F6E9A1D59D}" dt="2023-03-02T07:09:44.442" v="694" actId="20577"/>
          <ac:spMkLst>
            <pc:docMk/>
            <pc:sldMk cId="2723458640" sldId="263"/>
            <ac:spMk id="3" creationId="{C085ED28-5440-9734-066D-069B39F29AEB}"/>
          </ac:spMkLst>
        </pc:spChg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  <pc:spChg chg="mod ord">
          <ac:chgData name="Matthieu De Mari" userId="dfb708c9-d8dc-439f-9a3b-c772bf4a311c" providerId="ADAL" clId="{5AF9E225-0E3D-4808-B523-40F6E9A1D59D}" dt="2023-03-02T07:16:25.110" v="867" actId="700"/>
          <ac:spMkLst>
            <pc:docMk/>
            <pc:sldMk cId="256269341" sldId="266"/>
            <ac:spMk id="2" creationId="{D83D78A6-5213-F5DF-FAC1-B6D18B0BB4F5}"/>
          </ac:spMkLst>
        </pc:spChg>
        <pc:spChg chg="del mod">
          <ac:chgData name="Matthieu De Mari" userId="dfb708c9-d8dc-439f-9a3b-c772bf4a311c" providerId="ADAL" clId="{5AF9E225-0E3D-4808-B523-40F6E9A1D59D}" dt="2023-03-02T07:16:11.714" v="855" actId="478"/>
          <ac:spMkLst>
            <pc:docMk/>
            <pc:sldMk cId="256269341" sldId="266"/>
            <ac:spMk id="4" creationId="{9BFCB341-9C36-5FBD-32A6-099F6A5E5940}"/>
          </ac:spMkLst>
        </pc:spChg>
        <pc:spChg chg="add mod ord">
          <ac:chgData name="Matthieu De Mari" userId="dfb708c9-d8dc-439f-9a3b-c772bf4a311c" providerId="ADAL" clId="{5AF9E225-0E3D-4808-B523-40F6E9A1D59D}" dt="2023-03-02T08:47:11.979" v="3217" actId="20577"/>
          <ac:spMkLst>
            <pc:docMk/>
            <pc:sldMk cId="256269341" sldId="266"/>
            <ac:spMk id="5" creationId="{6649BB52-89C3-E6CD-F1B2-2D67B477189C}"/>
          </ac:spMkLst>
        </pc:spChg>
        <pc:spChg chg="add mod ord">
          <ac:chgData name="Matthieu De Mari" userId="dfb708c9-d8dc-439f-9a3b-c772bf4a311c" providerId="ADAL" clId="{5AF9E225-0E3D-4808-B523-40F6E9A1D59D}" dt="2023-03-02T07:21:24.421" v="1179" actId="20577"/>
          <ac:spMkLst>
            <pc:docMk/>
            <pc:sldMk cId="256269341" sldId="266"/>
            <ac:spMk id="6" creationId="{FDD2EC50-CDA1-1B6E-AE8B-50784F3D4430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7" creationId="{CE64D9DC-283B-4657-7206-690C8044C929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8" creationId="{8D7715D0-7C6F-FE4B-319D-81CC8F353AF3}"/>
          </ac:spMkLst>
        </pc:spChg>
        <pc:graphicFrameChg chg="del">
          <ac:chgData name="Matthieu De Mari" userId="dfb708c9-d8dc-439f-9a3b-c772bf4a311c" providerId="ADAL" clId="{5AF9E225-0E3D-4808-B523-40F6E9A1D59D}" dt="2023-03-02T07:16:09.629" v="854" actId="478"/>
          <ac:graphicFrameMkLst>
            <pc:docMk/>
            <pc:sldMk cId="256269341" sldId="266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  <pc:spChg chg="mod">
          <ac:chgData name="Matthieu De Mari" userId="dfb708c9-d8dc-439f-9a3b-c772bf4a311c" providerId="ADAL" clId="{5AF9E225-0E3D-4808-B523-40F6E9A1D59D}" dt="2023-03-02T07:01:21.208" v="484" actId="115"/>
          <ac:spMkLst>
            <pc:docMk/>
            <pc:sldMk cId="2566504203" sldId="267"/>
            <ac:spMk id="4" creationId="{AAD607B1-0264-F96B-5344-F51B4AD661EC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  <pc:spChg chg="mod ord">
          <ac:chgData name="Matthieu De Mari" userId="dfb708c9-d8dc-439f-9a3b-c772bf4a311c" providerId="ADAL" clId="{5AF9E225-0E3D-4808-B523-40F6E9A1D59D}" dt="2023-03-02T06:58:21.739" v="294" actId="700"/>
          <ac:spMkLst>
            <pc:docMk/>
            <pc:sldMk cId="1205920737" sldId="268"/>
            <ac:spMk id="2" creationId="{B50B574F-C933-4F2A-F08D-3E476DF2C874}"/>
          </ac:spMkLst>
        </pc:spChg>
        <pc:spChg chg="add mod ord">
          <ac:chgData name="Matthieu De Mari" userId="dfb708c9-d8dc-439f-9a3b-c772bf4a311c" providerId="ADAL" clId="{5AF9E225-0E3D-4808-B523-40F6E9A1D59D}" dt="2023-03-02T06:59:48.417" v="468" actId="113"/>
          <ac:spMkLst>
            <pc:docMk/>
            <pc:sldMk cId="1205920737" sldId="268"/>
            <ac:spMk id="3" creationId="{D09C5ECE-F6D7-98F1-D7D9-BD7455F1F759}"/>
          </ac:spMkLst>
        </pc:spChg>
        <pc:spChg chg="mod ord">
          <ac:chgData name="Matthieu De Mari" userId="dfb708c9-d8dc-439f-9a3b-c772bf4a311c" providerId="ADAL" clId="{5AF9E225-0E3D-4808-B523-40F6E9A1D59D}" dt="2023-03-02T07:00:12.794" v="471" actId="115"/>
          <ac:spMkLst>
            <pc:docMk/>
            <pc:sldMk cId="1205920737" sldId="268"/>
            <ac:spMk id="4" creationId="{11B5C143-F936-00BC-44EE-7E05A29966EA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5" creationId="{7F5DEAE6-D202-B325-C159-0845A73F1131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7" creationId="{05B98F52-283E-8873-3A86-F4B6625D7C1D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8" creationId="{B49EF664-3365-8344-2224-91A3BF11359E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9" creationId="{46800871-91B7-4097-1AEE-239AAB61FD10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10" creationId="{D69CD5E0-172F-06FD-35CD-C47EA4676A31}"/>
          </ac:spMkLst>
        </pc:spChg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  <pc:spChg chg="mod ord">
          <ac:chgData name="Matthieu De Mari" userId="dfb708c9-d8dc-439f-9a3b-c772bf4a311c" providerId="ADAL" clId="{5AF9E225-0E3D-4808-B523-40F6E9A1D59D}" dt="2023-03-02T07:12:03.175" v="700" actId="700"/>
          <ac:spMkLst>
            <pc:docMk/>
            <pc:sldMk cId="4188287311" sldId="269"/>
            <ac:spMk id="2" creationId="{4C82E11B-DFFC-C58E-D85D-43F29962418C}"/>
          </ac:spMkLst>
        </pc:spChg>
        <pc:spChg chg="mod ord">
          <ac:chgData name="Matthieu De Mari" userId="dfb708c9-d8dc-439f-9a3b-c772bf4a311c" providerId="ADAL" clId="{5AF9E225-0E3D-4808-B523-40F6E9A1D59D}" dt="2023-03-02T07:13:38.493" v="793" actId="114"/>
          <ac:spMkLst>
            <pc:docMk/>
            <pc:sldMk cId="4188287311" sldId="269"/>
            <ac:spMk id="4" creationId="{AAD607B1-0264-F96B-5344-F51B4AD661EC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6" creationId="{74BA015B-2BA6-D38E-6EF5-512EDEABFC5E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7" creationId="{1D88D58E-B29B-60D4-269B-69C46DA2E57F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8" creationId="{690F1F1E-F5F4-43D4-D4AE-A1566EEC4481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0" creationId="{7A8B5180-F7BF-4E44-A517-D1FA6FDC2BDD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1" creationId="{56167DA6-6D54-C592-1B14-073D45E80E56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2" creationId="{79BD6F7A-8253-7AB5-41BC-724970D5C542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3" creationId="{7DD25C2B-16C3-B5FF-6184-818C0572FD6A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4" creationId="{9A5504DC-1A8A-6D7C-11CC-4EB02613A364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5" creationId="{1F3398C0-72E8-4ED9-A8A5-E15959805EEB}"/>
          </ac:spMkLst>
        </pc:spChg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  <pc:spChg chg="mod">
          <ac:chgData name="Matthieu De Mari" userId="dfb708c9-d8dc-439f-9a3b-c772bf4a311c" providerId="ADAL" clId="{5AF9E225-0E3D-4808-B523-40F6E9A1D59D}" dt="2023-03-02T07:15:53.623" v="810" actId="20577"/>
          <ac:spMkLst>
            <pc:docMk/>
            <pc:sldMk cId="997896339" sldId="270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5:33.827" v="1288" actId="1076"/>
          <ac:spMkLst>
            <pc:docMk/>
            <pc:sldMk cId="997896339" sldId="270"/>
            <ac:spMk id="4" creationId="{9BFCB341-9C36-5FBD-32A6-099F6A5E5940}"/>
          </ac:spMkLst>
        </pc:spChg>
        <pc:graphicFrameChg chg="mod modGraphic">
          <ac:chgData name="Matthieu De Mari" userId="dfb708c9-d8dc-439f-9a3b-c772bf4a311c" providerId="ADAL" clId="{5AF9E225-0E3D-4808-B523-40F6E9A1D59D}" dt="2023-03-02T07:25:09.419" v="1282" actId="14100"/>
          <ac:graphicFrameMkLst>
            <pc:docMk/>
            <pc:sldMk cId="997896339" sldId="270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  <pc:spChg chg="mod">
          <ac:chgData name="Matthieu De Mari" userId="dfb708c9-d8dc-439f-9a3b-c772bf4a311c" providerId="ADAL" clId="{5AF9E225-0E3D-4808-B523-40F6E9A1D59D}" dt="2023-03-02T07:21:38.014" v="1192" actId="20577"/>
          <ac:spMkLst>
            <pc:docMk/>
            <pc:sldMk cId="961845771" sldId="271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2:53.792" v="1234" actId="20577"/>
          <ac:spMkLst>
            <pc:docMk/>
            <pc:sldMk cId="961845771" sldId="271"/>
            <ac:spMk id="5" creationId="{6649BB52-89C3-E6CD-F1B2-2D67B477189C}"/>
          </ac:spMkLst>
        </pc:spChg>
        <pc:spChg chg="mod">
          <ac:chgData name="Matthieu De Mari" userId="dfb708c9-d8dc-439f-9a3b-c772bf4a311c" providerId="ADAL" clId="{5AF9E225-0E3D-4808-B523-40F6E9A1D59D}" dt="2023-03-02T07:23:39.008" v="1244" actId="113"/>
          <ac:spMkLst>
            <pc:docMk/>
            <pc:sldMk cId="961845771" sldId="271"/>
            <ac:spMk id="6" creationId="{FDD2EC50-CDA1-1B6E-AE8B-50784F3D4430}"/>
          </ac:spMkLst>
        </pc:spChg>
        <pc:spChg chg="mod">
          <ac:chgData name="Matthieu De Mari" userId="dfb708c9-d8dc-439f-9a3b-c772bf4a311c" providerId="ADAL" clId="{5AF9E225-0E3D-4808-B523-40F6E9A1D59D}" dt="2023-03-02T07:21:41.708" v="1204" actId="20577"/>
          <ac:spMkLst>
            <pc:docMk/>
            <pc:sldMk cId="961845771" sldId="271"/>
            <ac:spMk id="7" creationId="{CE64D9DC-283B-4657-7206-690C8044C929}"/>
          </ac:spMkLst>
        </pc:spChg>
        <pc:spChg chg="mod">
          <ac:chgData name="Matthieu De Mari" userId="dfb708c9-d8dc-439f-9a3b-c772bf4a311c" providerId="ADAL" clId="{5AF9E225-0E3D-4808-B523-40F6E9A1D59D}" dt="2023-03-02T07:21:45.407" v="1205"/>
          <ac:spMkLst>
            <pc:docMk/>
            <pc:sldMk cId="961845771" sldId="271"/>
            <ac:spMk id="8" creationId="{8D7715D0-7C6F-FE4B-319D-81CC8F353AF3}"/>
          </ac:spMkLst>
        </pc:spChg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  <pc:spChg chg="mod ord">
          <ac:chgData name="Matthieu De Mari" userId="dfb708c9-d8dc-439f-9a3b-c772bf4a311c" providerId="ADAL" clId="{5AF9E225-0E3D-4808-B523-40F6E9A1D59D}" dt="2023-03-02T07:27:42.339" v="1322" actId="700"/>
          <ac:spMkLst>
            <pc:docMk/>
            <pc:sldMk cId="1628130454" sldId="272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1:21.011" v="1491" actId="20577"/>
          <ac:spMkLst>
            <pc:docMk/>
            <pc:sldMk cId="1628130454" sldId="272"/>
            <ac:spMk id="3" creationId="{047FD354-275A-C734-E17F-FED0638E05F9}"/>
          </ac:spMkLst>
        </pc:spChg>
        <pc:spChg chg="add del mod ord">
          <ac:chgData name="Matthieu De Mari" userId="dfb708c9-d8dc-439f-9a3b-c772bf4a311c" providerId="ADAL" clId="{5AF9E225-0E3D-4808-B523-40F6E9A1D59D}" dt="2023-03-02T07:28:28.867" v="1352" actId="478"/>
          <ac:spMkLst>
            <pc:docMk/>
            <pc:sldMk cId="1628130454" sldId="272"/>
            <ac:spMk id="4" creationId="{9F1CFCE2-90FF-701C-0226-3759FF2D030B}"/>
          </ac:spMkLst>
        </pc:spChg>
        <pc:picChg chg="add mod">
          <ac:chgData name="Matthieu De Mari" userId="dfb708c9-d8dc-439f-9a3b-c772bf4a311c" providerId="ADAL" clId="{5AF9E225-0E3D-4808-B523-40F6E9A1D59D}" dt="2023-03-02T07:29:17.928" v="1360" actId="14100"/>
          <ac:picMkLst>
            <pc:docMk/>
            <pc:sldMk cId="1628130454" sldId="272"/>
            <ac:picMk id="6" creationId="{55CD7F81-A6B6-798E-DD89-DC8670C0DE2C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  <pc:spChg chg="mod ord">
          <ac:chgData name="Matthieu De Mari" userId="dfb708c9-d8dc-439f-9a3b-c772bf4a311c" providerId="ADAL" clId="{5AF9E225-0E3D-4808-B523-40F6E9A1D59D}" dt="2023-03-02T07:29:57.759" v="1365" actId="700"/>
          <ac:spMkLst>
            <pc:docMk/>
            <pc:sldMk cId="3014069118" sldId="273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0:54.086" v="1468" actId="113"/>
          <ac:spMkLst>
            <pc:docMk/>
            <pc:sldMk cId="3014069118" sldId="273"/>
            <ac:spMk id="3" creationId="{047FD354-275A-C734-E17F-FED0638E05F9}"/>
          </ac:spMkLst>
        </pc:spChg>
        <pc:picChg chg="add mod">
          <ac:chgData name="Matthieu De Mari" userId="dfb708c9-d8dc-439f-9a3b-c772bf4a311c" providerId="ADAL" clId="{5AF9E225-0E3D-4808-B523-40F6E9A1D59D}" dt="2023-03-02T07:30:59.874" v="1470" actId="1076"/>
          <ac:picMkLst>
            <pc:docMk/>
            <pc:sldMk cId="3014069118" sldId="273"/>
            <ac:picMk id="5" creationId="{EABBBED6-4EB2-7ACD-C156-5A730591D325}"/>
          </ac:picMkLst>
        </pc:picChg>
        <pc:picChg chg="del">
          <ac:chgData name="Matthieu De Mari" userId="dfb708c9-d8dc-439f-9a3b-c772bf4a311c" providerId="ADAL" clId="{5AF9E225-0E3D-4808-B523-40F6E9A1D59D}" dt="2023-03-02T07:29:43.179" v="1362" actId="478"/>
          <ac:picMkLst>
            <pc:docMk/>
            <pc:sldMk cId="3014069118" sldId="273"/>
            <ac:picMk id="6" creationId="{55CD7F81-A6B6-798E-DD89-DC8670C0DE2C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  <pc:spChg chg="mod ord">
          <ac:chgData name="Matthieu De Mari" userId="dfb708c9-d8dc-439f-9a3b-c772bf4a311c" providerId="ADAL" clId="{5AF9E225-0E3D-4808-B523-40F6E9A1D59D}" dt="2023-03-02T07:32:29.963" v="1598" actId="700"/>
          <ac:spMkLst>
            <pc:docMk/>
            <pc:sldMk cId="1813455260" sldId="274"/>
            <ac:spMk id="2" creationId="{87657C29-1A3B-9090-2528-30E69AB94051}"/>
          </ac:spMkLst>
        </pc:spChg>
        <pc:spChg chg="del mod ord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3" creationId="{AC40E2B5-7E38-9BFA-56AD-20E1020751DC}"/>
          </ac:spMkLst>
        </pc:spChg>
        <pc:spChg chg="del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4" creationId="{2639C806-2795-6959-3B91-90B6BF904949}"/>
          </ac:spMkLst>
        </pc:spChg>
        <pc:spChg chg="add mod ord">
          <ac:chgData name="Matthieu De Mari" userId="dfb708c9-d8dc-439f-9a3b-c772bf4a311c" providerId="ADAL" clId="{5AF9E225-0E3D-4808-B523-40F6E9A1D59D}" dt="2023-03-02T09:06:53.193" v="4236" actId="20577"/>
          <ac:spMkLst>
            <pc:docMk/>
            <pc:sldMk cId="1813455260" sldId="274"/>
            <ac:spMk id="5" creationId="{2B13EA12-F42E-A14F-570D-C7B3FB0BA678}"/>
          </ac:spMkLst>
        </pc:spChg>
        <pc:spChg chg="add del mod ord">
          <ac:chgData name="Matthieu De Mari" userId="dfb708c9-d8dc-439f-9a3b-c772bf4a311c" providerId="ADAL" clId="{5AF9E225-0E3D-4808-B523-40F6E9A1D59D}" dt="2023-03-02T07:33:05.793" v="1635" actId="478"/>
          <ac:spMkLst>
            <pc:docMk/>
            <pc:sldMk cId="1813455260" sldId="274"/>
            <ac:spMk id="6" creationId="{FCCBF918-C626-4BAB-C761-B4C7DCCDB4C7}"/>
          </ac:spMkLst>
        </pc:spChg>
        <pc:picChg chg="add mod">
          <ac:chgData name="Matthieu De Mari" userId="dfb708c9-d8dc-439f-9a3b-c772bf4a311c" providerId="ADAL" clId="{5AF9E225-0E3D-4808-B523-40F6E9A1D59D}" dt="2023-03-02T07:33:14.798" v="1639"/>
          <ac:picMkLst>
            <pc:docMk/>
            <pc:sldMk cId="1813455260" sldId="274"/>
            <ac:picMk id="7" creationId="{8D7AE188-3FCF-9638-BCBC-D80FAEB83789}"/>
          </ac:picMkLst>
        </pc:picChg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8:05.307" v="2259"/>
          <ac:spMkLst>
            <pc:docMk/>
            <pc:sldMk cId="144954399" sldId="275"/>
            <ac:spMk id="6" creationId="{57C7ED51-0A97-1822-42FD-5AA2C9F30400}"/>
          </ac:spMkLst>
        </pc:spChg>
        <pc:spChg chg="add mod">
          <ac:chgData name="Matthieu De Mari" userId="dfb708c9-d8dc-439f-9a3b-c772bf4a311c" providerId="ADAL" clId="{5AF9E225-0E3D-4808-B523-40F6E9A1D59D}" dt="2023-03-02T08:43:42.183" v="3020" actId="13822"/>
          <ac:spMkLst>
            <pc:docMk/>
            <pc:sldMk cId="144954399" sldId="275"/>
            <ac:spMk id="7" creationId="{ECF836CD-AD6D-AE6D-BD12-76C872F50BA1}"/>
          </ac:spMkLst>
        </pc:spChg>
        <pc:picChg chg="add mod">
          <ac:chgData name="Matthieu De Mari" userId="dfb708c9-d8dc-439f-9a3b-c772bf4a311c" providerId="ADAL" clId="{5AF9E225-0E3D-4808-B523-40F6E9A1D59D}" dt="2023-03-02T07:46:16.390" v="2137" actId="1076"/>
          <ac:picMkLst>
            <pc:docMk/>
            <pc:sldMk cId="144954399" sldId="275"/>
            <ac:picMk id="4" creationId="{516B1709-7CCB-DAA9-4D13-D59FB8BB267D}"/>
          </ac:picMkLst>
        </pc:picChg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  <pc:spChg chg="mod ord">
          <ac:chgData name="Matthieu De Mari" userId="dfb708c9-d8dc-439f-9a3b-c772bf4a311c" providerId="ADAL" clId="{5AF9E225-0E3D-4808-B523-40F6E9A1D59D}" dt="2023-03-02T08:27:57.452" v="2453" actId="700"/>
          <ac:spMkLst>
            <pc:docMk/>
            <pc:sldMk cId="4217769597" sldId="276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8:31:32.489" v="2596" actId="20577"/>
          <ac:spMkLst>
            <pc:docMk/>
            <pc:sldMk cId="4217769597" sldId="276"/>
            <ac:spMk id="5" creationId="{2B13EA12-F42E-A14F-570D-C7B3FB0BA678}"/>
          </ac:spMkLst>
        </pc:spChg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  <pc:spChg chg="mod ord">
          <ac:chgData name="Matthieu De Mari" userId="dfb708c9-d8dc-439f-9a3b-c772bf4a311c" providerId="ADAL" clId="{5AF9E225-0E3D-4808-B523-40F6E9A1D59D}" dt="2023-03-02T08:51:43.961" v="3323" actId="700"/>
          <ac:spMkLst>
            <pc:docMk/>
            <pc:sldMk cId="1233188664" sldId="277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9:05:04.931" v="4179" actId="207"/>
          <ac:spMkLst>
            <pc:docMk/>
            <pc:sldMk cId="1233188664" sldId="277"/>
            <ac:spMk id="5" creationId="{2B13EA12-F42E-A14F-570D-C7B3FB0BA678}"/>
          </ac:spMkLst>
        </pc:spChg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  <pc:spChg chg="mod ord">
          <ac:chgData name="Matthieu De Mari" userId="dfb708c9-d8dc-439f-9a3b-c772bf4a311c" providerId="ADAL" clId="{5AF9E225-0E3D-4808-B523-40F6E9A1D59D}" dt="2023-03-02T07:37:04.336" v="1795" actId="700"/>
          <ac:spMkLst>
            <pc:docMk/>
            <pc:sldMk cId="885607022" sldId="278"/>
            <ac:spMk id="2" creationId="{87657C29-1A3B-9090-2528-30E69AB94051}"/>
          </ac:spMkLst>
        </pc:spChg>
        <pc:spChg chg="add mod ord">
          <ac:chgData name="Matthieu De Mari" userId="dfb708c9-d8dc-439f-9a3b-c772bf4a311c" providerId="ADAL" clId="{5AF9E225-0E3D-4808-B523-40F6E9A1D59D}" dt="2023-03-02T07:40:29.138" v="1964" actId="20577"/>
          <ac:spMkLst>
            <pc:docMk/>
            <pc:sldMk cId="885607022" sldId="278"/>
            <ac:spMk id="3" creationId="{E1F7AF25-2360-31D8-D5BF-56EDDD31008D}"/>
          </ac:spMkLst>
        </pc:spChg>
        <pc:spChg chg="mod ord">
          <ac:chgData name="Matthieu De Mari" userId="dfb708c9-d8dc-439f-9a3b-c772bf4a311c" providerId="ADAL" clId="{5AF9E225-0E3D-4808-B523-40F6E9A1D59D}" dt="2023-03-02T07:40:27.571" v="1961" actId="27636"/>
          <ac:spMkLst>
            <pc:docMk/>
            <pc:sldMk cId="885607022" sldId="278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5AF9E225-0E3D-4808-B523-40F6E9A1D59D}" dt="2023-03-02T07:41:39.244" v="2020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1:39.243" v="2019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  <pc:spChg chg="mod">
          <ac:chgData name="Matthieu De Mari" userId="dfb708c9-d8dc-439f-9a3b-c772bf4a311c" providerId="ADAL" clId="{5AF9E225-0E3D-4808-B523-40F6E9A1D59D}" dt="2023-03-02T07:42:09.869" v="2043" actId="14100"/>
          <ac:spMkLst>
            <pc:docMk/>
            <pc:sldMk cId="2409304258" sldId="280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38:04.822" v="1837" actId="27636"/>
          <ac:spMkLst>
            <pc:docMk/>
            <pc:sldMk cId="2409304258" sldId="280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  <pc:spChg chg="mod">
          <ac:chgData name="Matthieu De Mari" userId="dfb708c9-d8dc-439f-9a3b-c772bf4a311c" providerId="ADAL" clId="{5AF9E225-0E3D-4808-B523-40F6E9A1D59D}" dt="2023-03-02T07:43:05.203" v="2098" actId="27636"/>
          <ac:spMkLst>
            <pc:docMk/>
            <pc:sldMk cId="2949375831" sldId="281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3:05.202" v="2097" actId="27636"/>
          <ac:spMkLst>
            <pc:docMk/>
            <pc:sldMk cId="2949375831" sldId="281"/>
            <ac:spMk id="5" creationId="{2B13EA12-F42E-A14F-570D-C7B3FB0BA678}"/>
          </ac:spMkLst>
        </pc:spChg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7:45.570" v="2255" actId="207"/>
          <ac:spMkLst>
            <pc:docMk/>
            <pc:sldMk cId="2432782764" sldId="282"/>
            <ac:spMk id="7" creationId="{6CF83D07-FBDA-1E76-E13D-3426B0ACC273}"/>
          </ac:spMkLst>
        </pc:spChg>
        <pc:spChg chg="add del mod">
          <ac:chgData name="Matthieu De Mari" userId="dfb708c9-d8dc-439f-9a3b-c772bf4a311c" providerId="ADAL" clId="{5AF9E225-0E3D-4808-B523-40F6E9A1D59D}" dt="2023-03-02T08:43:47.159" v="3023" actId="478"/>
          <ac:spMkLst>
            <pc:docMk/>
            <pc:sldMk cId="2432782764" sldId="282"/>
            <ac:spMk id="8" creationId="{04EAF616-AA82-5F60-E888-F7F6AB6D0795}"/>
          </ac:spMkLst>
        </pc:spChg>
        <pc:spChg chg="add del mod">
          <ac:chgData name="Matthieu De Mari" userId="dfb708c9-d8dc-439f-9a3b-c772bf4a311c" providerId="ADAL" clId="{5AF9E225-0E3D-4808-B523-40F6E9A1D59D}" dt="2023-03-02T08:43:45.894" v="3022"/>
          <ac:spMkLst>
            <pc:docMk/>
            <pc:sldMk cId="2432782764" sldId="282"/>
            <ac:spMk id="9" creationId="{6B94BEC5-C520-DF1D-B129-0692B33C7FC4}"/>
          </ac:spMkLst>
        </pc:spChg>
        <pc:spChg chg="add mod">
          <ac:chgData name="Matthieu De Mari" userId="dfb708c9-d8dc-439f-9a3b-c772bf4a311c" providerId="ADAL" clId="{5AF9E225-0E3D-4808-B523-40F6E9A1D59D}" dt="2023-03-02T08:43:47.428" v="3024"/>
          <ac:spMkLst>
            <pc:docMk/>
            <pc:sldMk cId="2432782764" sldId="282"/>
            <ac:spMk id="10" creationId="{73593546-FFB2-D679-BBCF-20BC29CA5856}"/>
          </ac:spMkLst>
        </pc:spChg>
        <pc:picChg chg="add del mod">
          <ac:chgData name="Matthieu De Mari" userId="dfb708c9-d8dc-439f-9a3b-c772bf4a311c" providerId="ADAL" clId="{5AF9E225-0E3D-4808-B523-40F6E9A1D59D}" dt="2023-03-02T07:46:27.657" v="2142" actId="478"/>
          <ac:picMkLst>
            <pc:docMk/>
            <pc:sldMk cId="2432782764" sldId="282"/>
            <ac:picMk id="4" creationId="{C892ADDA-3564-C985-379F-45F5A4461107}"/>
          </ac:picMkLst>
        </pc:picChg>
        <pc:picChg chg="add mod">
          <ac:chgData name="Matthieu De Mari" userId="dfb708c9-d8dc-439f-9a3b-c772bf4a311c" providerId="ADAL" clId="{5AF9E225-0E3D-4808-B523-40F6E9A1D59D}" dt="2023-03-02T07:46:27.944" v="2143"/>
          <ac:picMkLst>
            <pc:docMk/>
            <pc:sldMk cId="2432782764" sldId="282"/>
            <ac:picMk id="6" creationId="{2480711A-E210-4C5D-D509-EF0C9E63A10A}"/>
          </ac:picMkLst>
        </pc:picChg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  <pc:spChg chg="mod ord">
          <ac:chgData name="Matthieu De Mari" userId="dfb708c9-d8dc-439f-9a3b-c772bf4a311c" providerId="ADAL" clId="{5AF9E225-0E3D-4808-B523-40F6E9A1D59D}" dt="2023-03-02T07:48:42.616" v="2276" actId="700"/>
          <ac:spMkLst>
            <pc:docMk/>
            <pc:sldMk cId="3346743662" sldId="283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9:41.866" v="2304" actId="27636"/>
          <ac:spMkLst>
            <pc:docMk/>
            <pc:sldMk cId="3346743662" sldId="283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  <pc:spChg chg="mod">
          <ac:chgData name="Matthieu De Mari" userId="dfb708c9-d8dc-439f-9a3b-c772bf4a311c" providerId="ADAL" clId="{5AF9E225-0E3D-4808-B523-40F6E9A1D59D}" dt="2023-03-02T08:49:01.268" v="3268" actId="20577"/>
          <ac:spMkLst>
            <pc:docMk/>
            <pc:sldMk cId="3869391851" sldId="284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04:58.800" v="2394" actId="20577"/>
          <ac:spMkLst>
            <pc:docMk/>
            <pc:sldMk cId="3869391851" sldId="284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  <pc:spChg chg="mod">
          <ac:chgData name="Matthieu De Mari" userId="dfb708c9-d8dc-439f-9a3b-c772bf4a311c" providerId="ADAL" clId="{5AF9E225-0E3D-4808-B523-40F6E9A1D59D}" dt="2023-03-02T07:52:47.820" v="2380" actId="20577"/>
          <ac:spMkLst>
            <pc:docMk/>
            <pc:sldMk cId="1567445271" sldId="285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47:17.468" v="3221" actId="20577"/>
          <ac:spMkLst>
            <pc:docMk/>
            <pc:sldMk cId="1567445271" sldId="285"/>
            <ac:spMk id="5" creationId="{2B13EA12-F42E-A14F-570D-C7B3FB0BA678}"/>
          </ac:spMkLst>
        </pc:spChg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  <pc:spChg chg="add del mod">
          <ac:chgData name="Matthieu De Mari" userId="dfb708c9-d8dc-439f-9a3b-c772bf4a311c" providerId="ADAL" clId="{5AF9E225-0E3D-4808-B523-40F6E9A1D59D}" dt="2023-03-02T07:51:48.309" v="2347" actId="478"/>
          <ac:spMkLst>
            <pc:docMk/>
            <pc:sldMk cId="2521085326" sldId="286"/>
            <ac:spMk id="4" creationId="{EC0267C5-FD87-53BD-23F2-95BC6424A451}"/>
          </ac:spMkLst>
        </pc:spChg>
        <pc:spChg chg="del">
          <ac:chgData name="Matthieu De Mari" userId="dfb708c9-d8dc-439f-9a3b-c772bf4a311c" providerId="ADAL" clId="{5AF9E225-0E3D-4808-B523-40F6E9A1D59D}" dt="2023-03-02T07:51:46.715" v="2346" actId="478"/>
          <ac:spMkLst>
            <pc:docMk/>
            <pc:sldMk cId="2521085326" sldId="286"/>
            <ac:spMk id="5" creationId="{2B13EA12-F42E-A14F-570D-C7B3FB0BA678}"/>
          </ac:spMkLst>
        </pc:spChg>
        <pc:picChg chg="add mod">
          <ac:chgData name="Matthieu De Mari" userId="dfb708c9-d8dc-439f-9a3b-c772bf4a311c" providerId="ADAL" clId="{5AF9E225-0E3D-4808-B523-40F6E9A1D59D}" dt="2023-03-02T07:51:57.677" v="2351" actId="1076"/>
          <ac:picMkLst>
            <pc:docMk/>
            <pc:sldMk cId="2521085326" sldId="286"/>
            <ac:picMk id="6" creationId="{54BD047C-34A8-A322-5C03-52E78A2B8D91}"/>
          </ac:picMkLst>
        </pc:picChg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  <pc:spChg chg="del mod ord">
          <ac:chgData name="Matthieu De Mari" userId="dfb708c9-d8dc-439f-9a3b-c772bf4a311c" providerId="ADAL" clId="{5AF9E225-0E3D-4808-B523-40F6E9A1D59D}" dt="2023-03-02T08:34:37.767" v="2642" actId="700"/>
          <ac:spMkLst>
            <pc:docMk/>
            <pc:sldMk cId="3486387661" sldId="288"/>
            <ac:spMk id="2" creationId="{F4612675-FCDC-5B37-9029-719409627A5A}"/>
          </ac:spMkLst>
        </pc:spChg>
        <pc:spChg chg="mod ord">
          <ac:chgData name="Matthieu De Mari" userId="dfb708c9-d8dc-439f-9a3b-c772bf4a311c" providerId="ADAL" clId="{5AF9E225-0E3D-4808-B523-40F6E9A1D59D}" dt="2023-03-02T08:34:40.381" v="2647" actId="27636"/>
          <ac:spMkLst>
            <pc:docMk/>
            <pc:sldMk cId="3486387661" sldId="288"/>
            <ac:spMk id="3" creationId="{C138818D-C6AF-E451-6FCE-ED2A40154B7A}"/>
          </ac:spMkLst>
        </pc:spChg>
        <pc:spChg chg="add mod ord">
          <ac:chgData name="Matthieu De Mari" userId="dfb708c9-d8dc-439f-9a3b-c772bf4a311c" providerId="ADAL" clId="{5AF9E225-0E3D-4808-B523-40F6E9A1D59D}" dt="2023-03-02T08:35:16.091" v="2758" actId="20577"/>
          <ac:spMkLst>
            <pc:docMk/>
            <pc:sldMk cId="3486387661" sldId="288"/>
            <ac:spMk id="4" creationId="{FAA00B7A-D40D-50C7-609B-A59B4EFABF43}"/>
          </ac:spMkLst>
        </pc:spChg>
        <pc:spChg chg="add mod ord">
          <ac:chgData name="Matthieu De Mari" userId="dfb708c9-d8dc-439f-9a3b-c772bf4a311c" providerId="ADAL" clId="{5AF9E225-0E3D-4808-B523-40F6E9A1D59D}" dt="2023-03-02T08:34:57.910" v="2721" actId="20577"/>
          <ac:spMkLst>
            <pc:docMk/>
            <pc:sldMk cId="3486387661" sldId="288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5:03.377" v="2725" actId="1076"/>
          <ac:picMkLst>
            <pc:docMk/>
            <pc:sldMk cId="3486387661" sldId="288"/>
            <ac:picMk id="7" creationId="{080BFE84-9981-5B49-533B-D646CBF01988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  <pc:spChg chg="mod">
          <ac:chgData name="Matthieu De Mari" userId="dfb708c9-d8dc-439f-9a3b-c772bf4a311c" providerId="ADAL" clId="{5AF9E225-0E3D-4808-B523-40F6E9A1D59D}" dt="2023-03-02T08:38:16.072" v="2894" actId="113"/>
          <ac:spMkLst>
            <pc:docMk/>
            <pc:sldMk cId="2118681498" sldId="289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7:16.689" v="2881" actId="1076"/>
          <ac:picMkLst>
            <pc:docMk/>
            <pc:sldMk cId="2118681498" sldId="289"/>
            <ac:picMk id="6" creationId="{B9B1F783-5C9B-1900-BC04-D7161A01A992}"/>
          </ac:picMkLst>
        </pc:picChg>
        <pc:picChg chg="del">
          <ac:chgData name="Matthieu De Mari" userId="dfb708c9-d8dc-439f-9a3b-c772bf4a311c" providerId="ADAL" clId="{5AF9E225-0E3D-4808-B523-40F6E9A1D59D}" dt="2023-03-02T08:35:52.991" v="2760" actId="478"/>
          <ac:picMkLst>
            <pc:docMk/>
            <pc:sldMk cId="2118681498" sldId="289"/>
            <ac:picMk id="7" creationId="{080BFE84-9981-5B49-533B-D646CBF01988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  <pc:spChg chg="mod ord">
          <ac:chgData name="Matthieu De Mari" userId="dfb708c9-d8dc-439f-9a3b-c772bf4a311c" providerId="ADAL" clId="{5AF9E225-0E3D-4808-B523-40F6E9A1D59D}" dt="2023-03-02T08:42:02.491" v="3000" actId="700"/>
          <ac:spMkLst>
            <pc:docMk/>
            <pc:sldMk cId="2562857934" sldId="290"/>
            <ac:spMk id="2" creationId="{BCE0280D-E69E-AFD4-54DB-A0586F69E5B1}"/>
          </ac:spMkLst>
        </pc:spChg>
        <pc:spChg chg="mod ord">
          <ac:chgData name="Matthieu De Mari" userId="dfb708c9-d8dc-439f-9a3b-c772bf4a311c" providerId="ADAL" clId="{5AF9E225-0E3D-4808-B523-40F6E9A1D59D}" dt="2023-03-02T08:42:24.180" v="3008" actId="20577"/>
          <ac:spMkLst>
            <pc:docMk/>
            <pc:sldMk cId="2562857934" sldId="290"/>
            <ac:spMk id="3" creationId="{30506D83-108F-33EE-389E-86C33979129B}"/>
          </ac:spMkLst>
        </pc:spChg>
        <pc:spChg chg="add del mod ord">
          <ac:chgData name="Matthieu De Mari" userId="dfb708c9-d8dc-439f-9a3b-c772bf4a311c" providerId="ADAL" clId="{5AF9E225-0E3D-4808-B523-40F6E9A1D59D}" dt="2023-03-02T08:42:13.221" v="3005" actId="478"/>
          <ac:spMkLst>
            <pc:docMk/>
            <pc:sldMk cId="2562857934" sldId="290"/>
            <ac:spMk id="4" creationId="{428F5BFF-84CA-D49B-9A2E-E6F8DBB16F59}"/>
          </ac:spMkLst>
        </pc:spChg>
        <pc:spChg chg="add del mod">
          <ac:chgData name="Matthieu De Mari" userId="dfb708c9-d8dc-439f-9a3b-c772bf4a311c" providerId="ADAL" clId="{5AF9E225-0E3D-4808-B523-40F6E9A1D59D}" dt="2023-03-02T08:44:14.047" v="3056" actId="478"/>
          <ac:spMkLst>
            <pc:docMk/>
            <pc:sldMk cId="2562857934" sldId="290"/>
            <ac:spMk id="9" creationId="{E9B2B529-A121-72E0-AE95-1C3D84E20DB3}"/>
          </ac:spMkLst>
        </pc:spChg>
        <pc:spChg chg="add mod">
          <ac:chgData name="Matthieu De Mari" userId="dfb708c9-d8dc-439f-9a3b-c772bf4a311c" providerId="ADAL" clId="{5AF9E225-0E3D-4808-B523-40F6E9A1D59D}" dt="2023-03-02T08:44:18.884" v="3062" actId="1036"/>
          <ac:spMkLst>
            <pc:docMk/>
            <pc:sldMk cId="2562857934" sldId="290"/>
            <ac:spMk id="10" creationId="{7ED0F190-D3E4-F041-958D-F931C15664E6}"/>
          </ac:spMkLst>
        </pc:spChg>
        <pc:picChg chg="add mod">
          <ac:chgData name="Matthieu De Mari" userId="dfb708c9-d8dc-439f-9a3b-c772bf4a311c" providerId="ADAL" clId="{5AF9E225-0E3D-4808-B523-40F6E9A1D59D}" dt="2023-03-02T08:44:08.390" v="3054" actId="1038"/>
          <ac:picMkLst>
            <pc:docMk/>
            <pc:sldMk cId="2562857934" sldId="290"/>
            <ac:picMk id="6" creationId="{443F2A43-9B9A-30DD-287B-B34B57370886}"/>
          </ac:picMkLst>
        </pc:picChg>
        <pc:picChg chg="add mod">
          <ac:chgData name="Matthieu De Mari" userId="dfb708c9-d8dc-439f-9a3b-c772bf4a311c" providerId="ADAL" clId="{5AF9E225-0E3D-4808-B523-40F6E9A1D59D}" dt="2023-03-02T08:42:41.087" v="3013" actId="1076"/>
          <ac:picMkLst>
            <pc:docMk/>
            <pc:sldMk cId="2562857934" sldId="290"/>
            <ac:picMk id="8" creationId="{76B653B4-B1FF-34AB-F799-3C6DD7B2DB72}"/>
          </ac:picMkLst>
        </pc:picChg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  <pc:spChg chg="mod">
          <ac:chgData name="Matthieu De Mari" userId="dfb708c9-d8dc-439f-9a3b-c772bf4a311c" providerId="ADAL" clId="{5AF9E225-0E3D-4808-B523-40F6E9A1D59D}" dt="2023-03-02T08:47:27.886" v="3225" actId="20577"/>
          <ac:spMkLst>
            <pc:docMk/>
            <pc:sldMk cId="3292482358" sldId="291"/>
            <ac:spMk id="5" creationId="{DC5B08FF-7D05-A1F5-35B7-5B067BDD0835}"/>
          </ac:spMkLst>
        </pc:spChg>
        <pc:picChg chg="del">
          <ac:chgData name="Matthieu De Mari" userId="dfb708c9-d8dc-439f-9a3b-c772bf4a311c" providerId="ADAL" clId="{5AF9E225-0E3D-4808-B523-40F6E9A1D59D}" dt="2023-03-02T08:38:26.446" v="2896" actId="478"/>
          <ac:picMkLst>
            <pc:docMk/>
            <pc:sldMk cId="3292482358" sldId="291"/>
            <ac:picMk id="6" creationId="{B9B1F783-5C9B-1900-BC04-D7161A01A992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  <pc:spChg chg="add del mod">
          <ac:chgData name="Matthieu De Mari" userId="dfb708c9-d8dc-439f-9a3b-c772bf4a311c" providerId="ADAL" clId="{5AF9E225-0E3D-4808-B523-40F6E9A1D59D}" dt="2023-03-02T08:44:21.697" v="3063" actId="478"/>
          <ac:spMkLst>
            <pc:docMk/>
            <pc:sldMk cId="3520355124" sldId="292"/>
            <ac:spMk id="7" creationId="{59793ECA-8173-3D7A-F8AB-A7491EF717F7}"/>
          </ac:spMkLst>
        </pc:spChg>
        <pc:spChg chg="add mod">
          <ac:chgData name="Matthieu De Mari" userId="dfb708c9-d8dc-439f-9a3b-c772bf4a311c" providerId="ADAL" clId="{5AF9E225-0E3D-4808-B523-40F6E9A1D59D}" dt="2023-03-02T08:44:21.897" v="3064"/>
          <ac:spMkLst>
            <pc:docMk/>
            <pc:sldMk cId="3520355124" sldId="292"/>
            <ac:spMk id="9" creationId="{79D6F656-72E0-A2BA-03EB-373E523ACD6B}"/>
          </ac:spMkLst>
        </pc:spChg>
        <pc:picChg chg="add mod">
          <ac:chgData name="Matthieu De Mari" userId="dfb708c9-d8dc-439f-9a3b-c772bf4a311c" providerId="ADAL" clId="{5AF9E225-0E3D-4808-B523-40F6E9A1D59D}" dt="2023-03-02T08:43:31.904" v="3019" actId="1076"/>
          <ac:picMkLst>
            <pc:docMk/>
            <pc:sldMk cId="3520355124" sldId="292"/>
            <ac:picMk id="5" creationId="{D902306C-37FB-ECEE-99FA-743032E028F6}"/>
          </ac:picMkLst>
        </pc:picChg>
        <pc:picChg chg="del">
          <ac:chgData name="Matthieu De Mari" userId="dfb708c9-d8dc-439f-9a3b-c772bf4a311c" providerId="ADAL" clId="{5AF9E225-0E3D-4808-B523-40F6E9A1D59D}" dt="2023-03-02T08:43:25.131" v="3015" actId="478"/>
          <ac:picMkLst>
            <pc:docMk/>
            <pc:sldMk cId="3520355124" sldId="292"/>
            <ac:picMk id="6" creationId="{443F2A43-9B9A-30DD-287B-B34B57370886}"/>
          </ac:picMkLst>
        </pc:picChg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  <pc:spChg chg="mod">
          <ac:chgData name="Matthieu De Mari" userId="dfb708c9-d8dc-439f-9a3b-c772bf4a311c" providerId="ADAL" clId="{5AF9E225-0E3D-4808-B523-40F6E9A1D59D}" dt="2023-03-02T08:45:29.243" v="3125" actId="20577"/>
          <ac:spMkLst>
            <pc:docMk/>
            <pc:sldMk cId="3046349634" sldId="293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8:47:53.024" v="3226" actId="114"/>
          <ac:spMkLst>
            <pc:docMk/>
            <pc:sldMk cId="3046349634" sldId="293"/>
            <ac:spMk id="3" creationId="{0B4790D0-53F9-363F-B6B5-FCCD143331AF}"/>
          </ac:spMkLst>
        </pc:spChg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  <pc:spChg chg="mod">
          <ac:chgData name="Matthieu De Mari" userId="dfb708c9-d8dc-439f-9a3b-c772bf4a311c" providerId="ADAL" clId="{5AF9E225-0E3D-4808-B523-40F6E9A1D59D}" dt="2023-03-02T08:49:12.400" v="3273" actId="20577"/>
          <ac:spMkLst>
            <pc:docMk/>
            <pc:sldMk cId="427136966" sldId="294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9:04:46.904" v="4174" actId="27636"/>
          <ac:spMkLst>
            <pc:docMk/>
            <pc:sldMk cId="427136966" sldId="294"/>
            <ac:spMk id="3" creationId="{0B4790D0-53F9-363F-B6B5-FCCD143331A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2" creationId="{DB628DF2-220C-014A-227A-AFCDA83BA19A}"/>
          </ac:spMkLst>
        </pc:spChg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3" creationId="{F8F906A2-A4EE-7C99-5656-6C1167A2BFF8}"/>
          </ac:spMkLst>
        </pc:spChg>
        <pc:spChg chg="del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4" creationId="{AD936443-007E-F3D4-CBCF-09B865B5A94B}"/>
          </ac:spMkLst>
        </pc:spChg>
        <pc:spChg chg="add mod ord">
          <ac:chgData name="Matthieu De Mari" userId="dfb708c9-d8dc-439f-9a3b-c772bf4a311c" providerId="ADAL" clId="{5AF9E225-0E3D-4808-B523-40F6E9A1D59D}" dt="2023-03-02T08:52:46.848" v="3375" actId="20577"/>
          <ac:spMkLst>
            <pc:docMk/>
            <pc:sldMk cId="323951598" sldId="295"/>
            <ac:spMk id="5" creationId="{612AEEA9-41B6-ED03-6C32-23B2219F119B}"/>
          </ac:spMkLst>
        </pc:spChg>
        <pc:spChg chg="add mod ord">
          <ac:chgData name="Matthieu De Mari" userId="dfb708c9-d8dc-439f-9a3b-c772bf4a311c" providerId="ADAL" clId="{5AF9E225-0E3D-4808-B523-40F6E9A1D59D}" dt="2023-03-02T09:05:33.864" v="4216" actId="20577"/>
          <ac:spMkLst>
            <pc:docMk/>
            <pc:sldMk cId="323951598" sldId="295"/>
            <ac:spMk id="6" creationId="{59E73361-8759-0080-17AE-8FB69DE2B9F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  <pc:spChg chg="del mod or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2" creationId="{E999589A-FBC7-ED2C-F0E6-CAC4138FA6F3}"/>
          </ac:spMkLst>
        </pc:spChg>
        <pc:spChg chg="mod ord">
          <ac:chgData name="Matthieu De Mari" userId="dfb708c9-d8dc-439f-9a3b-c772bf4a311c" providerId="ADAL" clId="{5AF9E225-0E3D-4808-B523-40F6E9A1D59D}" dt="2023-03-02T09:06:28.328" v="4228" actId="20577"/>
          <ac:spMkLst>
            <pc:docMk/>
            <pc:sldMk cId="1855779909" sldId="296"/>
            <ac:spMk id="3" creationId="{2AA71324-43A9-3773-A9F6-00EC1B6AE4B5}"/>
          </ac:spMkLst>
        </pc:spChg>
        <pc:spChg chg="del mo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4" creationId="{BE8E1445-FAEE-DA2A-EC42-9250F7E19885}"/>
          </ac:spMkLst>
        </pc:spChg>
        <pc:spChg chg="add mod ord">
          <ac:chgData name="Matthieu De Mari" userId="dfb708c9-d8dc-439f-9a3b-c772bf4a311c" providerId="ADAL" clId="{5AF9E225-0E3D-4808-B523-40F6E9A1D59D}" dt="2023-03-02T09:04:20.369" v="4159" actId="20577"/>
          <ac:spMkLst>
            <pc:docMk/>
            <pc:sldMk cId="1855779909" sldId="296"/>
            <ac:spMk id="5" creationId="{099CC6C1-BA31-E246-8AF2-1BFB1D218A2D}"/>
          </ac:spMkLst>
        </pc:spChg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  <pc:spChg chg="mod">
          <ac:chgData name="Matthieu De Mari" userId="dfb708c9-d8dc-439f-9a3b-c772bf4a311c" providerId="ADAL" clId="{5AF9E225-0E3D-4808-B523-40F6E9A1D59D}" dt="2023-03-02T08:55:17.286" v="3543" actId="20577"/>
          <ac:spMkLst>
            <pc:docMk/>
            <pc:sldMk cId="1514077654" sldId="297"/>
            <ac:spMk id="5" creationId="{612AEEA9-41B6-ED03-6C32-23B2219F119B}"/>
          </ac:spMkLst>
        </pc:spChg>
        <pc:spChg chg="mod">
          <ac:chgData name="Matthieu De Mari" userId="dfb708c9-d8dc-439f-9a3b-c772bf4a311c" providerId="ADAL" clId="{5AF9E225-0E3D-4808-B523-40F6E9A1D59D}" dt="2023-03-02T08:56:04.515" v="3607" actId="20577"/>
          <ac:spMkLst>
            <pc:docMk/>
            <pc:sldMk cId="1514077654" sldId="297"/>
            <ac:spMk id="6" creationId="{59E73361-8759-0080-17AE-8FB69DE2B9FF}"/>
          </ac:spMkLst>
        </pc:spChg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  <pc:spChg chg="mod">
          <ac:chgData name="Matthieu De Mari" userId="dfb708c9-d8dc-439f-9a3b-c772bf4a311c" providerId="ADAL" clId="{5AF9E225-0E3D-4808-B523-40F6E9A1D59D}" dt="2023-03-02T08:55:24.262" v="3557" actId="20577"/>
          <ac:spMkLst>
            <pc:docMk/>
            <pc:sldMk cId="2514894683" sldId="298"/>
            <ac:spMk id="2" creationId="{B7D73546-6348-08E1-9138-D596DEE29A4C}"/>
          </ac:spMkLst>
        </pc:spChg>
        <pc:spChg chg="mod">
          <ac:chgData name="Matthieu De Mari" userId="dfb708c9-d8dc-439f-9a3b-c772bf4a311c" providerId="ADAL" clId="{5AF9E225-0E3D-4808-B523-40F6E9A1D59D}" dt="2023-03-02T08:56:36.889" v="3652" actId="14100"/>
          <ac:spMkLst>
            <pc:docMk/>
            <pc:sldMk cId="2514894683" sldId="298"/>
            <ac:spMk id="3" creationId="{56048AC0-FB9F-12B1-4F29-670572903CBF}"/>
          </ac:spMkLst>
        </pc:spChg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  <pc:spChg chg="mod">
          <ac:chgData name="Matthieu De Mari" userId="dfb708c9-d8dc-439f-9a3b-c772bf4a311c" providerId="ADAL" clId="{5AF9E225-0E3D-4808-B523-40F6E9A1D59D}" dt="2023-03-02T08:56:43.413" v="3669" actId="20577"/>
          <ac:spMkLst>
            <pc:docMk/>
            <pc:sldMk cId="1452574487" sldId="299"/>
            <ac:spMk id="2" creationId="{6C228B34-D86C-5095-EA4A-9B10343FA620}"/>
          </ac:spMkLst>
        </pc:spChg>
        <pc:spChg chg="mod">
          <ac:chgData name="Matthieu De Mari" userId="dfb708c9-d8dc-439f-9a3b-c772bf4a311c" providerId="ADAL" clId="{5AF9E225-0E3D-4808-B523-40F6E9A1D59D}" dt="2023-03-02T08:59:28.252" v="3888"/>
          <ac:spMkLst>
            <pc:docMk/>
            <pc:sldMk cId="1452574487" sldId="299"/>
            <ac:spMk id="3" creationId="{C7C49193-D5B6-610B-EEA3-E2A025BD75D6}"/>
          </ac:spMkLst>
        </pc:spChg>
        <pc:picChg chg="add del">
          <ac:chgData name="Matthieu De Mari" userId="dfb708c9-d8dc-439f-9a3b-c772bf4a311c" providerId="ADAL" clId="{5AF9E225-0E3D-4808-B523-40F6E9A1D59D}" dt="2023-03-02T08:59:30.392" v="3889" actId="21"/>
          <ac:picMkLst>
            <pc:docMk/>
            <pc:sldMk cId="1452574487" sldId="299"/>
            <ac:picMk id="5" creationId="{FD51391D-B5FC-9A86-227B-0A7DF7CB378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  <pc:spChg chg="add del mod ord">
          <ac:chgData name="Matthieu De Mari" userId="dfb708c9-d8dc-439f-9a3b-c772bf4a311c" providerId="ADAL" clId="{5AF9E225-0E3D-4808-B523-40F6E9A1D59D}" dt="2023-03-02T09:02:30.185" v="4010" actId="478"/>
          <ac:spMkLst>
            <pc:docMk/>
            <pc:sldMk cId="1699114457" sldId="300"/>
            <ac:spMk id="2" creationId="{B43CB63D-D1F8-4E1D-F2D1-F72202E9AC6B}"/>
          </ac:spMkLst>
        </pc:spChg>
        <pc:spChg chg="mod ord">
          <ac:chgData name="Matthieu De Mari" userId="dfb708c9-d8dc-439f-9a3b-c772bf4a311c" providerId="ADAL" clId="{5AF9E225-0E3D-4808-B523-40F6E9A1D59D}" dt="2023-03-02T09:01:57.080" v="3970" actId="700"/>
          <ac:spMkLst>
            <pc:docMk/>
            <pc:sldMk cId="1699114457" sldId="300"/>
            <ac:spMk id="5" creationId="{612AEEA9-41B6-ED03-6C32-23B2219F119B}"/>
          </ac:spMkLst>
        </pc:spChg>
        <pc:spChg chg="mod ord">
          <ac:chgData name="Matthieu De Mari" userId="dfb708c9-d8dc-439f-9a3b-c772bf4a311c" providerId="ADAL" clId="{5AF9E225-0E3D-4808-B523-40F6E9A1D59D}" dt="2023-03-02T09:03:33.636" v="4087" actId="20577"/>
          <ac:spMkLst>
            <pc:docMk/>
            <pc:sldMk cId="1699114457" sldId="300"/>
            <ac:spMk id="6" creationId="{59E73361-8759-0080-17AE-8FB69DE2B9FF}"/>
          </ac:spMkLst>
        </pc:spChg>
        <pc:picChg chg="add mod">
          <ac:chgData name="Matthieu De Mari" userId="dfb708c9-d8dc-439f-9a3b-c772bf4a311c" providerId="ADAL" clId="{5AF9E225-0E3D-4808-B523-40F6E9A1D59D}" dt="2023-03-02T09:03:14.022" v="4014" actId="1076"/>
          <ac:picMkLst>
            <pc:docMk/>
            <pc:sldMk cId="1699114457" sldId="300"/>
            <ac:picMk id="4" creationId="{1C1CB572-15DF-A789-FAEA-D70859E67A0E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  <pc:spChg chg="mod ord">
          <ac:chgData name="Matthieu De Mari" userId="dfb708c9-d8dc-439f-9a3b-c772bf4a311c" providerId="ADAL" clId="{5AF9E225-0E3D-4808-B523-40F6E9A1D59D}" dt="2023-03-02T09:00:45.091" v="3955" actId="700"/>
          <ac:spMkLst>
            <pc:docMk/>
            <pc:sldMk cId="1276239023" sldId="301"/>
            <ac:spMk id="2" creationId="{B7D73546-6348-08E1-9138-D596DEE29A4C}"/>
          </ac:spMkLst>
        </pc:spChg>
        <pc:spChg chg="mod ord">
          <ac:chgData name="Matthieu De Mari" userId="dfb708c9-d8dc-439f-9a3b-c772bf4a311c" providerId="ADAL" clId="{5AF9E225-0E3D-4808-B523-40F6E9A1D59D}" dt="2023-03-02T09:03:43.897" v="4104" actId="20577"/>
          <ac:spMkLst>
            <pc:docMk/>
            <pc:sldMk cId="1276239023" sldId="301"/>
            <ac:spMk id="3" creationId="{56048AC0-FB9F-12B1-4F29-670572903CBF}"/>
          </ac:spMkLst>
        </pc:spChg>
        <pc:spChg chg="add del mod ord">
          <ac:chgData name="Matthieu De Mari" userId="dfb708c9-d8dc-439f-9a3b-c772bf4a311c" providerId="ADAL" clId="{5AF9E225-0E3D-4808-B523-40F6E9A1D59D}" dt="2023-03-02T09:01:03.993" v="3965" actId="478"/>
          <ac:spMkLst>
            <pc:docMk/>
            <pc:sldMk cId="1276239023" sldId="301"/>
            <ac:spMk id="4" creationId="{EE4FAF28-634E-901F-1BF2-0D02218F64F6}"/>
          </ac:spMkLst>
        </pc:spChg>
        <pc:picChg chg="add mod">
          <ac:chgData name="Matthieu De Mari" userId="dfb708c9-d8dc-439f-9a3b-c772bf4a311c" providerId="ADAL" clId="{5AF9E225-0E3D-4808-B523-40F6E9A1D59D}" dt="2023-03-02T09:01:42.639" v="3969" actId="1076"/>
          <ac:picMkLst>
            <pc:docMk/>
            <pc:sldMk cId="1276239023" sldId="301"/>
            <ac:picMk id="6" creationId="{B268E989-9B7A-B232-3315-31834458E4C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  <pc:spChg chg="mod ord">
          <ac:chgData name="Matthieu De Mari" userId="dfb708c9-d8dc-439f-9a3b-c772bf4a311c" providerId="ADAL" clId="{5AF9E225-0E3D-4808-B523-40F6E9A1D59D}" dt="2023-03-02T08:59:53.356" v="3893" actId="700"/>
          <ac:spMkLst>
            <pc:docMk/>
            <pc:sldMk cId="3968924669" sldId="302"/>
            <ac:spMk id="2" creationId="{6C228B34-D86C-5095-EA4A-9B10343FA620}"/>
          </ac:spMkLst>
        </pc:spChg>
        <pc:spChg chg="mod ord">
          <ac:chgData name="Matthieu De Mari" userId="dfb708c9-d8dc-439f-9a3b-c772bf4a311c" providerId="ADAL" clId="{5AF9E225-0E3D-4808-B523-40F6E9A1D59D}" dt="2023-03-02T09:04:08.494" v="4134" actId="20577"/>
          <ac:spMkLst>
            <pc:docMk/>
            <pc:sldMk cId="3968924669" sldId="302"/>
            <ac:spMk id="3" creationId="{C7C49193-D5B6-610B-EEA3-E2A025BD75D6}"/>
          </ac:spMkLst>
        </pc:spChg>
        <pc:spChg chg="add del mod ord">
          <ac:chgData name="Matthieu De Mari" userId="dfb708c9-d8dc-439f-9a3b-c772bf4a311c" providerId="ADAL" clId="{5AF9E225-0E3D-4808-B523-40F6E9A1D59D}" dt="2023-03-02T08:59:58.873" v="3899" actId="478"/>
          <ac:spMkLst>
            <pc:docMk/>
            <pc:sldMk cId="3968924669" sldId="302"/>
            <ac:spMk id="4" creationId="{90B548F9-A663-2056-5AD0-BDC679C9C01E}"/>
          </ac:spMkLst>
        </pc:spChg>
        <pc:picChg chg="add mod">
          <ac:chgData name="Matthieu De Mari" userId="dfb708c9-d8dc-439f-9a3b-c772bf4a311c" providerId="ADAL" clId="{5AF9E225-0E3D-4808-B523-40F6E9A1D59D}" dt="2023-03-02T09:00:03.657" v="3903" actId="1076"/>
          <ac:picMkLst>
            <pc:docMk/>
            <pc:sldMk cId="3968924669" sldId="302"/>
            <ac:picMk id="5" creationId="{608741EA-45BF-0A5E-D113-B97931DDBA08}"/>
          </ac:picMkLst>
        </pc:picChg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  <pc:spChg chg="mod">
          <ac:chgData name="Matthieu De Mari" userId="dfb708c9-d8dc-439f-9a3b-c772bf4a311c" providerId="ADAL" clId="{5AF9E225-0E3D-4808-B523-40F6E9A1D59D}" dt="2023-03-02T09:07:07.544" v="4240" actId="20577"/>
          <ac:spMkLst>
            <pc:docMk/>
            <pc:sldMk cId="4232115997" sldId="303"/>
            <ac:spMk id="2" creationId="{508FB456-9B7D-F6FA-8CFF-A89108724F4A}"/>
          </ac:spMkLst>
        </pc:spChg>
        <pc:spChg chg="mod">
          <ac:chgData name="Matthieu De Mari" userId="dfb708c9-d8dc-439f-9a3b-c772bf4a311c" providerId="ADAL" clId="{5AF9E225-0E3D-4808-B523-40F6E9A1D59D}" dt="2023-03-02T09:09:23.148" v="4269" actId="113"/>
          <ac:spMkLst>
            <pc:docMk/>
            <pc:sldMk cId="4232115997" sldId="30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  <pc:spChg chg="mod">
          <ac:chgData name="Matthieu De Mari" userId="dfb708c9-d8dc-439f-9a3b-c772bf4a311c" providerId="ADAL" clId="{5AF9E225-0E3D-4808-B523-40F6E9A1D59D}" dt="2023-03-02T09:06:47.611" v="4234" actId="20577"/>
          <ac:spMkLst>
            <pc:docMk/>
            <pc:sldMk cId="354883896" sldId="304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  <pc:spChg chg="mod">
          <ac:chgData name="Matthieu De Mari" userId="dfb708c9-d8dc-439f-9a3b-c772bf4a311c" providerId="ADAL" clId="{5AF9E225-0E3D-4808-B523-40F6E9A1D59D}" dt="2023-03-02T09:10:35.361" v="4304" actId="27636"/>
          <ac:spMkLst>
            <pc:docMk/>
            <pc:sldMk cId="4099824996" sldId="30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  <pc:spChg chg="mod">
          <ac:chgData name="Matthieu De Mari" userId="dfb708c9-d8dc-439f-9a3b-c772bf4a311c" providerId="ADAL" clId="{5AF9E225-0E3D-4808-B523-40F6E9A1D59D}" dt="2023-03-02T09:09:27.720" v="4270" actId="207"/>
          <ac:spMkLst>
            <pc:docMk/>
            <pc:sldMk cId="4051912021" sldId="306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  <pc:spChg chg="mod">
          <ac:chgData name="Matthieu De Mari" userId="dfb708c9-d8dc-439f-9a3b-c772bf4a311c" providerId="ADAL" clId="{5AF9E225-0E3D-4808-B523-40F6E9A1D59D}" dt="2023-03-02T09:11:43.126" v="4415" actId="20577"/>
          <ac:spMkLst>
            <pc:docMk/>
            <pc:sldMk cId="2900176786" sldId="307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  <pc:spChg chg="mod">
          <ac:chgData name="Matthieu De Mari" userId="dfb708c9-d8dc-439f-9a3b-c772bf4a311c" providerId="ADAL" clId="{5AF9E225-0E3D-4808-B523-40F6E9A1D59D}" dt="2023-03-02T09:10:43.209" v="4307" actId="207"/>
          <ac:spMkLst>
            <pc:docMk/>
            <pc:sldMk cId="1601297533" sldId="308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  <pc:spChg chg="mod">
          <ac:chgData name="Matthieu De Mari" userId="dfb708c9-d8dc-439f-9a3b-c772bf4a311c" providerId="ADAL" clId="{5AF9E225-0E3D-4808-B523-40F6E9A1D59D}" dt="2023-03-02T09:13:45.782" v="4477"/>
          <ac:spMkLst>
            <pc:docMk/>
            <pc:sldMk cId="3331075550" sldId="30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  <pc:spChg chg="mod">
          <ac:chgData name="Matthieu De Mari" userId="dfb708c9-d8dc-439f-9a3b-c772bf4a311c" providerId="ADAL" clId="{5AF9E225-0E3D-4808-B523-40F6E9A1D59D}" dt="2023-03-02T09:13:28.270" v="4475" actId="20577"/>
          <ac:spMkLst>
            <pc:docMk/>
            <pc:sldMk cId="4251184714" sldId="310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  <pc:spChg chg="mod">
          <ac:chgData name="Matthieu De Mari" userId="dfb708c9-d8dc-439f-9a3b-c772bf4a311c" providerId="ADAL" clId="{5AF9E225-0E3D-4808-B523-40F6E9A1D59D}" dt="2023-03-02T09:13:49.894" v="4479"/>
          <ac:spMkLst>
            <pc:docMk/>
            <pc:sldMk cId="3629183510" sldId="311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  <pc:spChg chg="mod">
          <ac:chgData name="Matthieu De Mari" userId="dfb708c9-d8dc-439f-9a3b-c772bf4a311c" providerId="ADAL" clId="{5AF9E225-0E3D-4808-B523-40F6E9A1D59D}" dt="2023-03-02T09:14:09.472" v="4486" actId="207"/>
          <ac:spMkLst>
            <pc:docMk/>
            <pc:sldMk cId="7996884" sldId="312"/>
            <ac:spMk id="3" creationId="{60ECB68E-5BF7-D3CC-11B5-DA1468BBE623}"/>
          </ac:spMkLst>
        </pc:spChg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5AF9E225-0E3D-4808-B523-40F6E9A1D59D}" dt="2023-03-02T09:15:03.737" v="4518" actId="20577"/>
          <ac:spMkLst>
            <pc:docMk/>
            <pc:sldMk cId="2858358615" sldId="314"/>
            <ac:spMk id="2" creationId="{8D13B38D-6896-4496-58F6-35E02213C6ED}"/>
          </ac:spMkLst>
        </pc:spChg>
        <pc:spChg chg="mod">
          <ac:chgData name="Matthieu De Mari" userId="dfb708c9-d8dc-439f-9a3b-c772bf4a311c" providerId="ADAL" clId="{5AF9E225-0E3D-4808-B523-40F6E9A1D59D}" dt="2023-03-02T09:19:43.572" v="4643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5AF9E225-0E3D-4808-B523-40F6E9A1D59D}" dt="2023-03-02T09:21:38.413" v="468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9" creationId="{487321BB-4993-C3D7-45BA-3941EB0C1E33}"/>
          </ac:spMkLst>
        </pc:spChg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10" creationId="{1EEF943D-E5F8-C50D-F37B-649E0AB3F32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15/3/2023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15/3/2023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15/3/2023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15/3/2023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15/3/2023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15/3/2023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15/3/2023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15/3/2023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15/3/2023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15/3/2023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15/3/2023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15/3/2023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15/3/2023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W9-S1 Regular Expressions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AE9F-976B-A999-4197-C30FD4D7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Finite State Machine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C30E4-6087-7B8E-0CCA-EAB45814F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Finite State Machine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Finite State Machine </a:t>
            </a:r>
            <a:r>
              <a:rPr lang="en-GB" b="1" dirty="0"/>
              <a:t>(</a:t>
            </a:r>
            <a:r>
              <a:rPr lang="en-GB" b="1" dirty="0">
                <a:solidFill>
                  <a:srgbClr val="00B050"/>
                </a:solidFill>
              </a:rPr>
              <a:t>FSM</a:t>
            </a:r>
            <a:r>
              <a:rPr lang="en-GB" b="1" dirty="0"/>
              <a:t>)</a:t>
            </a:r>
            <a:r>
              <a:rPr lang="en-GB" dirty="0"/>
              <a:t>,</a:t>
            </a:r>
            <a:r>
              <a:rPr lang="en-GB" b="1" dirty="0"/>
              <a:t> </a:t>
            </a:r>
            <a:r>
              <a:rPr lang="en-GB" dirty="0"/>
              <a:t>or </a:t>
            </a:r>
            <a:r>
              <a:rPr lang="en-GB" b="1" dirty="0"/>
              <a:t>finite</a:t>
            </a:r>
            <a:r>
              <a:rPr lang="en-GB" dirty="0"/>
              <a:t> </a:t>
            </a:r>
            <a:r>
              <a:rPr lang="en-GB" b="1" dirty="0"/>
              <a:t>automaton</a:t>
            </a:r>
            <a:r>
              <a:rPr lang="en-GB" dirty="0"/>
              <a:t>, is a mathematical model used to represent systems</a:t>
            </a:r>
          </a:p>
          <a:p>
            <a:r>
              <a:rPr lang="en-GB" dirty="0"/>
              <a:t>that have a </a:t>
            </a:r>
            <a:r>
              <a:rPr lang="en-GB" b="1" dirty="0"/>
              <a:t>finite number of possible states</a:t>
            </a:r>
            <a:r>
              <a:rPr lang="en-GB" dirty="0"/>
              <a:t>,</a:t>
            </a:r>
          </a:p>
          <a:p>
            <a:r>
              <a:rPr lang="en-GB" dirty="0"/>
              <a:t>and </a:t>
            </a:r>
            <a:r>
              <a:rPr lang="en-GB" b="1" dirty="0"/>
              <a:t>can transition between these states based on given inputs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An FSM can be represented using a </a:t>
            </a:r>
            <a:r>
              <a:rPr lang="en-GB" b="1" dirty="0">
                <a:solidFill>
                  <a:srgbClr val="7030A0"/>
                </a:solidFill>
              </a:rPr>
              <a:t>graph</a:t>
            </a:r>
            <a:r>
              <a:rPr lang="en-GB" dirty="0"/>
              <a:t> representation, known as a </a:t>
            </a:r>
            <a:r>
              <a:rPr lang="en-GB" b="1" dirty="0"/>
              <a:t>state diagram</a:t>
            </a:r>
            <a:r>
              <a:rPr lang="en-GB" dirty="0"/>
              <a:t>, which shows the possible states of the system and the transitions between them.</a:t>
            </a:r>
          </a:p>
          <a:p>
            <a:pPr marL="0" indent="0">
              <a:buNone/>
            </a:pPr>
            <a:r>
              <a:rPr lang="en-GB" dirty="0"/>
              <a:t>FSMs are used in a wide variety of applications (control systems, communication protocols, digital circuits, etc.). </a:t>
            </a:r>
            <a:r>
              <a:rPr lang="en-GB" b="1" dirty="0"/>
              <a:t>In our case, FSMs are at the </a:t>
            </a:r>
            <a:r>
              <a:rPr lang="en-GB" b="1" dirty="0" err="1"/>
              <a:t>center</a:t>
            </a:r>
            <a:r>
              <a:rPr lang="en-GB" b="1" dirty="0"/>
              <a:t> of the compiling process.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16123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an FSM</a:t>
            </a:r>
            <a:br>
              <a:rPr lang="en-GB" dirty="0"/>
            </a:br>
            <a:r>
              <a:rPr lang="en-GB" dirty="0"/>
              <a:t>with stopping states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In order to define a FSM with stopping state, we keep the previous FSM elements: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A </a:t>
                </a:r>
                <a:r>
                  <a:rPr lang="en-GB" b="1" dirty="0"/>
                  <a:t>finite set of </a:t>
                </a:r>
                <a:r>
                  <a:rPr lang="en-GB" b="1" dirty="0">
                    <a:solidFill>
                      <a:schemeClr val="accent2"/>
                    </a:solidFill>
                  </a:rPr>
                  <a:t>states</a:t>
                </a:r>
                <a:r>
                  <a:rPr lang="en-GB" b="1" dirty="0"/>
                  <a:t> </a:t>
                </a:r>
                <a:r>
                  <a:rPr lang="en-GB" b="1" i="1" dirty="0">
                    <a:solidFill>
                      <a:schemeClr val="accent2"/>
                    </a:solidFill>
                  </a:rPr>
                  <a:t>S</a:t>
                </a:r>
                <a:r>
                  <a:rPr lang="en-GB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A </a:t>
                </a:r>
                <a:r>
                  <a:rPr lang="en-GB" b="1" dirty="0"/>
                  <a:t>finite set of </a:t>
                </a:r>
                <a:r>
                  <a:rPr lang="en-GB" b="1" dirty="0">
                    <a:solidFill>
                      <a:schemeClr val="accent2">
                        <a:lumMod val="50000"/>
                      </a:schemeClr>
                    </a:solidFill>
                  </a:rPr>
                  <a:t>inputs</a:t>
                </a:r>
                <a:r>
                  <a:rPr lang="en-GB" b="1" dirty="0"/>
                  <a:t> or </a:t>
                </a:r>
                <a:r>
                  <a:rPr lang="en-GB" b="1" dirty="0">
                    <a:solidFill>
                      <a:schemeClr val="accent2">
                        <a:lumMod val="50000"/>
                      </a:schemeClr>
                    </a:solidFill>
                  </a:rPr>
                  <a:t>actions</a:t>
                </a:r>
                <a:r>
                  <a:rPr lang="en-GB" b="1" dirty="0"/>
                  <a:t> </a:t>
                </a:r>
                <a:r>
                  <a:rPr lang="en-GB" b="1" i="1" dirty="0">
                    <a:solidFill>
                      <a:schemeClr val="accent2">
                        <a:lumMod val="50000"/>
                      </a:schemeClr>
                    </a:solidFill>
                  </a:rPr>
                  <a:t>A</a:t>
                </a:r>
                <a:r>
                  <a:rPr lang="en-GB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A </a:t>
                </a:r>
                <a:r>
                  <a:rPr lang="en-GB" b="1" dirty="0">
                    <a:solidFill>
                      <a:srgbClr val="00B050"/>
                    </a:solidFill>
                  </a:rPr>
                  <a:t>starting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GB" b="1" i="1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GB" b="1" i="1" dirty="0">
                    <a:solidFill>
                      <a:schemeClr val="accent2"/>
                    </a:solidFill>
                  </a:rPr>
                  <a:t>S</a:t>
                </a:r>
                <a:r>
                  <a:rPr lang="en-GB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A </a:t>
                </a:r>
                <a:r>
                  <a:rPr lang="en-GB" b="1" dirty="0">
                    <a:solidFill>
                      <a:srgbClr val="7030A0"/>
                    </a:solidFill>
                  </a:rPr>
                  <a:t>transition function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GB" dirty="0"/>
                  <a:t>, or </a:t>
                </a:r>
                <a:r>
                  <a:rPr lang="en-GB" b="1" dirty="0">
                    <a:solidFill>
                      <a:srgbClr val="7030A0"/>
                    </a:solidFill>
                  </a:rPr>
                  <a:t>transition table</a:t>
                </a:r>
                <a:r>
                  <a:rPr lang="en-GB" dirty="0"/>
                  <a:t>, which describe the </a:t>
                </a:r>
                <a:r>
                  <a:rPr lang="en-GB" b="1" dirty="0"/>
                  <a:t>transition</a:t>
                </a:r>
                <a:r>
                  <a:rPr lang="en-GB" dirty="0"/>
                  <a:t> </a:t>
                </a:r>
                <a:r>
                  <a:rPr lang="en-GB" b="1" dirty="0">
                    <a:solidFill>
                      <a:srgbClr val="7030A0"/>
                    </a:solidFill>
                  </a:rPr>
                  <a:t>logic</a:t>
                </a:r>
                <a:r>
                  <a:rPr lang="en-GB" dirty="0"/>
                  <a:t> in the FSM.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GB" dirty="0"/>
              </a:p>
              <a:p>
                <a:pPr marL="514350" indent="-514350">
                  <a:buFont typeface="+mj-lt"/>
                  <a:buAutoNum type="arabicPeriod"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24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A84D6C-FEB5-AD5A-43D5-62D965E7C5C1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15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an FSM</a:t>
            </a:r>
            <a:br>
              <a:rPr lang="en-GB" dirty="0"/>
            </a:br>
            <a:r>
              <a:rPr lang="en-GB" dirty="0"/>
              <a:t>with stopping states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In order to define a FSM with stopping state, we keep the previous FSM elements.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en-GB" dirty="0"/>
                  <a:t>And we add </a:t>
                </a:r>
                <a:r>
                  <a:rPr lang="en-GB" b="1" dirty="0">
                    <a:solidFill>
                      <a:srgbClr val="002060"/>
                    </a:solidFill>
                  </a:rPr>
                  <a:t>a finite set of stopping states 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GB" dirty="0"/>
                  <a:t>, defined as a subset of </a:t>
                </a:r>
                <a:r>
                  <a:rPr lang="en-GB" b="1" dirty="0">
                    <a:solidFill>
                      <a:schemeClr val="accent2"/>
                    </a:solidFill>
                  </a:rPr>
                  <a:t>all possible states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GB" dirty="0"/>
                  <a:t>, i.e.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In our example, we simply have</a:t>
                </a:r>
                <a:br>
                  <a:rPr lang="en-GB" dirty="0"/>
                </a:b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={0}</m:t>
                      </m:r>
                    </m:oMath>
                  </m:oMathPara>
                </a14:m>
                <a:endParaRPr lang="en-GB" dirty="0">
                  <a:solidFill>
                    <a:srgbClr val="002060"/>
                  </a:solidFill>
                </a:endParaRPr>
              </a:p>
              <a:p>
                <a:pPr marL="514350" indent="-514350">
                  <a:buFont typeface="+mj-lt"/>
                  <a:buAutoNum type="arabicPeriod" startAt="5"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305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A84D6C-FEB5-AD5A-43D5-62D965E7C5C1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76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an FSM</a:t>
            </a:r>
            <a:br>
              <a:rPr lang="en-GB" dirty="0"/>
            </a:br>
            <a:r>
              <a:rPr lang="en-GB" dirty="0"/>
              <a:t>with outputs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A05B0-4FFE-B6B2-11E3-F6DFC537C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general, outputs with stopping or accepting states are useful, but limited in terms of applications.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stronger version of the FSM consists of the FSM with </a:t>
            </a:r>
            <a:r>
              <a:rPr lang="en-GB" b="1" dirty="0">
                <a:solidFill>
                  <a:srgbClr val="002060"/>
                </a:solidFill>
              </a:rPr>
              <a:t>outputs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It simply replaces the stopping states with outputs being produced every time an action is taken.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A84D6C-FEB5-AD5A-43D5-62D965E7C5C1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74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an FSM</a:t>
            </a:r>
            <a:br>
              <a:rPr lang="en-GB" dirty="0"/>
            </a:br>
            <a:r>
              <a:rPr lang="en-GB" dirty="0"/>
              <a:t>with outputs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In order to define a FSM with outputs, we keep the previous FSM elements: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A </a:t>
                </a:r>
                <a:r>
                  <a:rPr lang="en-GB" b="1" dirty="0"/>
                  <a:t>finite set of </a:t>
                </a:r>
                <a:r>
                  <a:rPr lang="en-GB" b="1" dirty="0">
                    <a:solidFill>
                      <a:schemeClr val="accent2"/>
                    </a:solidFill>
                  </a:rPr>
                  <a:t>states</a:t>
                </a:r>
                <a:r>
                  <a:rPr lang="en-GB" b="1" dirty="0"/>
                  <a:t> </a:t>
                </a:r>
                <a:r>
                  <a:rPr lang="en-GB" b="1" i="1" dirty="0">
                    <a:solidFill>
                      <a:schemeClr val="accent2"/>
                    </a:solidFill>
                  </a:rPr>
                  <a:t>S</a:t>
                </a:r>
                <a:r>
                  <a:rPr lang="en-GB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A </a:t>
                </a:r>
                <a:r>
                  <a:rPr lang="en-GB" b="1" dirty="0"/>
                  <a:t>finite set of </a:t>
                </a:r>
                <a:r>
                  <a:rPr lang="en-GB" b="1" dirty="0">
                    <a:solidFill>
                      <a:schemeClr val="accent2">
                        <a:lumMod val="50000"/>
                      </a:schemeClr>
                    </a:solidFill>
                  </a:rPr>
                  <a:t>inputs</a:t>
                </a:r>
                <a:r>
                  <a:rPr lang="en-GB" b="1" dirty="0"/>
                  <a:t> or </a:t>
                </a:r>
                <a:r>
                  <a:rPr lang="en-GB" b="1" dirty="0">
                    <a:solidFill>
                      <a:schemeClr val="accent2">
                        <a:lumMod val="50000"/>
                      </a:schemeClr>
                    </a:solidFill>
                  </a:rPr>
                  <a:t>actions</a:t>
                </a:r>
                <a:r>
                  <a:rPr lang="en-GB" b="1" dirty="0"/>
                  <a:t> </a:t>
                </a:r>
                <a:r>
                  <a:rPr lang="en-GB" b="1" i="1" dirty="0">
                    <a:solidFill>
                      <a:schemeClr val="accent2">
                        <a:lumMod val="50000"/>
                      </a:schemeClr>
                    </a:solidFill>
                  </a:rPr>
                  <a:t>A</a:t>
                </a:r>
                <a:r>
                  <a:rPr lang="en-GB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A </a:t>
                </a:r>
                <a:r>
                  <a:rPr lang="en-GB" b="1" dirty="0">
                    <a:solidFill>
                      <a:srgbClr val="00B050"/>
                    </a:solidFill>
                  </a:rPr>
                  <a:t>starting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GB" b="1" i="1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GB" b="1" i="1" dirty="0">
                    <a:solidFill>
                      <a:schemeClr val="accent2"/>
                    </a:solidFill>
                  </a:rPr>
                  <a:t>S</a:t>
                </a:r>
                <a:r>
                  <a:rPr lang="en-GB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A </a:t>
                </a:r>
                <a:r>
                  <a:rPr lang="en-GB" b="1" dirty="0">
                    <a:solidFill>
                      <a:srgbClr val="7030A0"/>
                    </a:solidFill>
                  </a:rPr>
                  <a:t>transition function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GB" dirty="0"/>
                  <a:t>, or </a:t>
                </a:r>
                <a:r>
                  <a:rPr lang="en-GB" b="1" dirty="0">
                    <a:solidFill>
                      <a:srgbClr val="7030A0"/>
                    </a:solidFill>
                  </a:rPr>
                  <a:t>transition table</a:t>
                </a:r>
                <a:r>
                  <a:rPr lang="en-GB" dirty="0"/>
                  <a:t>, which describe the </a:t>
                </a:r>
                <a:r>
                  <a:rPr lang="en-GB" b="1" dirty="0"/>
                  <a:t>transition</a:t>
                </a:r>
                <a:r>
                  <a:rPr lang="en-GB" dirty="0"/>
                  <a:t> </a:t>
                </a:r>
                <a:r>
                  <a:rPr lang="en-GB" b="1" dirty="0">
                    <a:solidFill>
                      <a:srgbClr val="7030A0"/>
                    </a:solidFill>
                  </a:rPr>
                  <a:t>logic</a:t>
                </a:r>
                <a:r>
                  <a:rPr lang="en-GB" dirty="0"/>
                  <a:t> in the FSM.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GB" dirty="0"/>
              </a:p>
              <a:p>
                <a:pPr marL="514350" indent="-514350">
                  <a:buFont typeface="+mj-lt"/>
                  <a:buAutoNum type="arabicPeriod"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24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A84D6C-FEB5-AD5A-43D5-62D965E7C5C1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547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an FSM</a:t>
            </a:r>
            <a:br>
              <a:rPr lang="en-GB" dirty="0"/>
            </a:br>
            <a:r>
              <a:rPr lang="en-GB" dirty="0"/>
              <a:t>with outputs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5"/>
                </a:pPr>
                <a:r>
                  <a:rPr lang="en-GB" dirty="0"/>
                  <a:t>And we add </a:t>
                </a:r>
                <a:r>
                  <a:rPr lang="en-GB" b="1" dirty="0">
                    <a:solidFill>
                      <a:srgbClr val="002060"/>
                    </a:solidFill>
                  </a:rPr>
                  <a:t>a finite set of possible outputs 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GB" dirty="0"/>
                  <a:t>,</a:t>
                </a:r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en-GB" dirty="0"/>
                  <a:t>And an </a:t>
                </a:r>
                <a:r>
                  <a:rPr lang="en-GB" b="1" dirty="0">
                    <a:solidFill>
                      <a:srgbClr val="002060"/>
                    </a:solidFill>
                  </a:rPr>
                  <a:t>output function g</a:t>
                </a:r>
                <a:r>
                  <a:rPr lang="en-GB" dirty="0"/>
                  <a:t>, which decides on an output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 to produce given any action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taken in any given state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514350" indent="-514350">
                  <a:buFont typeface="+mj-lt"/>
                  <a:buAutoNum type="arabicPeriod" startAt="5"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514350" indent="-514350">
                  <a:buFont typeface="+mj-lt"/>
                  <a:buAutoNum type="arabicPeriod" startAt="5"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20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A84D6C-FEB5-AD5A-43D5-62D965E7C5C1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967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an FSM</a:t>
            </a:r>
            <a:br>
              <a:rPr lang="en-GB" dirty="0"/>
            </a:br>
            <a:r>
              <a:rPr lang="en-GB" dirty="0"/>
              <a:t>with outputs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Outputs are then added using the “a/y” notation on each of the links of the FSM.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In the FSM on the right, the output set Y is defined as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={0, 1,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𝑂𝐾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When on start node, using action 0 produces an </a:t>
                </a:r>
                <a:r>
                  <a:rPr lang="en-GB" dirty="0">
                    <a:solidFill>
                      <a:srgbClr val="002060"/>
                    </a:solidFill>
                  </a:rPr>
                  <a:t>output 0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3294" b="-18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51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1/</a:t>
            </a:r>
            <a:r>
              <a:rPr lang="en-GB" b="1" dirty="0">
                <a:solidFill>
                  <a:srgbClr val="002060"/>
                </a:solidFill>
              </a:rPr>
              <a:t>1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059443" y="3290277"/>
            <a:ext cx="55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0/</a:t>
            </a:r>
            <a:r>
              <a:rPr lang="en-GB" b="1" dirty="0">
                <a:solidFill>
                  <a:srgbClr val="002060"/>
                </a:solidFill>
              </a:rPr>
              <a:t>0</a:t>
            </a:r>
            <a:endParaRPr lang="en-SG" b="1" dirty="0">
              <a:solidFill>
                <a:srgbClr val="00206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63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0/</a:t>
            </a:r>
            <a:r>
              <a:rPr lang="en-GB" b="1" dirty="0">
                <a:solidFill>
                  <a:srgbClr val="002060"/>
                </a:solidFill>
              </a:rPr>
              <a:t>0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53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1/</a:t>
            </a:r>
            <a:r>
              <a:rPr lang="en-GB" b="1" dirty="0">
                <a:solidFill>
                  <a:srgbClr val="002060"/>
                </a:solidFill>
              </a:rPr>
              <a:t>1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51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1/</a:t>
            </a:r>
            <a:r>
              <a:rPr lang="en-GB" b="1" dirty="0">
                <a:solidFill>
                  <a:srgbClr val="002060"/>
                </a:solidFill>
              </a:rPr>
              <a:t>1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0" y="3915156"/>
            <a:ext cx="90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0/</a:t>
            </a:r>
            <a:r>
              <a:rPr lang="en-GB" b="1" dirty="0">
                <a:solidFill>
                  <a:srgbClr val="002060"/>
                </a:solidFill>
              </a:rPr>
              <a:t>”OK”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A84D6C-FEB5-AD5A-43D5-62D965E7C5C1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56FA00D-6239-A08C-5E98-D3A61B38A213}"/>
              </a:ext>
            </a:extLst>
          </p:cNvPr>
          <p:cNvSpPr/>
          <p:nvPr/>
        </p:nvSpPr>
        <p:spPr>
          <a:xfrm>
            <a:off x="4650154" y="3172003"/>
            <a:ext cx="3337169" cy="3432211"/>
          </a:xfrm>
          <a:custGeom>
            <a:avLst/>
            <a:gdLst>
              <a:gd name="connsiteX0" fmla="*/ 0 w 3337169"/>
              <a:gd name="connsiteY0" fmla="*/ 3353843 h 3432211"/>
              <a:gd name="connsiteX1" fmla="*/ 1344246 w 3337169"/>
              <a:gd name="connsiteY1" fmla="*/ 3338212 h 3432211"/>
              <a:gd name="connsiteX2" fmla="*/ 1516184 w 3337169"/>
              <a:gd name="connsiteY2" fmla="*/ 2415997 h 3432211"/>
              <a:gd name="connsiteX3" fmla="*/ 937846 w 3337169"/>
              <a:gd name="connsiteY3" fmla="*/ 1048305 h 3432211"/>
              <a:gd name="connsiteX4" fmla="*/ 1500554 w 3337169"/>
              <a:gd name="connsiteY4" fmla="*/ 47935 h 3432211"/>
              <a:gd name="connsiteX5" fmla="*/ 3337169 w 3337169"/>
              <a:gd name="connsiteY5" fmla="*/ 251135 h 3432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7169" h="3432211">
                <a:moveTo>
                  <a:pt x="0" y="3353843"/>
                </a:moveTo>
                <a:cubicBezTo>
                  <a:pt x="545774" y="3424181"/>
                  <a:pt x="1091549" y="3494520"/>
                  <a:pt x="1344246" y="3338212"/>
                </a:cubicBezTo>
                <a:cubicBezTo>
                  <a:pt x="1596943" y="3181904"/>
                  <a:pt x="1583917" y="2797648"/>
                  <a:pt x="1516184" y="2415997"/>
                </a:cubicBezTo>
                <a:cubicBezTo>
                  <a:pt x="1448451" y="2034346"/>
                  <a:pt x="940451" y="1442982"/>
                  <a:pt x="937846" y="1048305"/>
                </a:cubicBezTo>
                <a:cubicBezTo>
                  <a:pt x="935241" y="653628"/>
                  <a:pt x="1100667" y="180797"/>
                  <a:pt x="1500554" y="47935"/>
                </a:cubicBezTo>
                <a:cubicBezTo>
                  <a:pt x="1900441" y="-84927"/>
                  <a:pt x="2618805" y="83104"/>
                  <a:pt x="3337169" y="251135"/>
                </a:cubicBezTo>
              </a:path>
            </a:pathLst>
          </a:custGeom>
          <a:noFill/>
          <a:ln w="571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970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557</Words>
  <Application>Microsoft Office PowerPoint</Application>
  <PresentationFormat>Widescreen</PresentationFormat>
  <Paragraphs>104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50.051 Programming Language Concepts  W9-S1 Regular Expressions</vt:lpstr>
      <vt:lpstr>Finite State Machine</vt:lpstr>
      <vt:lpstr>Elements of an FSM with stopping states</vt:lpstr>
      <vt:lpstr>Elements of an FSM with stopping states</vt:lpstr>
      <vt:lpstr>Elements of an FSM with outputs</vt:lpstr>
      <vt:lpstr>Elements of an FSM with outputs</vt:lpstr>
      <vt:lpstr>Elements of an FSM with outputs</vt:lpstr>
      <vt:lpstr>Elements of an FSM with outputs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1</cp:revision>
  <dcterms:created xsi:type="dcterms:W3CDTF">2023-03-02T06:54:24Z</dcterms:created>
  <dcterms:modified xsi:type="dcterms:W3CDTF">2023-03-15T07:01:14Z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