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377" r:id="rId2"/>
    <p:sldId id="391" r:id="rId3"/>
    <p:sldId id="440" r:id="rId4"/>
    <p:sldId id="425" r:id="rId5"/>
    <p:sldId id="427" r:id="rId6"/>
    <p:sldId id="378" r:id="rId7"/>
    <p:sldId id="428" r:id="rId8"/>
    <p:sldId id="429" r:id="rId9"/>
    <p:sldId id="381" r:id="rId10"/>
    <p:sldId id="430" r:id="rId11"/>
    <p:sldId id="424" r:id="rId12"/>
    <p:sldId id="432" r:id="rId13"/>
    <p:sldId id="431" r:id="rId14"/>
    <p:sldId id="433" r:id="rId15"/>
    <p:sldId id="434" r:id="rId16"/>
    <p:sldId id="435" r:id="rId17"/>
    <p:sldId id="436" r:id="rId18"/>
    <p:sldId id="437" r:id="rId19"/>
    <p:sldId id="438" r:id="rId20"/>
    <p:sldId id="439" r:id="rId21"/>
    <p:sldId id="441" r:id="rId22"/>
    <p:sldId id="442" r:id="rId23"/>
    <p:sldId id="443" r:id="rId24"/>
    <p:sldId id="382" r:id="rId25"/>
    <p:sldId id="450" r:id="rId26"/>
    <p:sldId id="451" r:id="rId27"/>
    <p:sldId id="452" r:id="rId28"/>
    <p:sldId id="453" r:id="rId29"/>
    <p:sldId id="454" r:id="rId30"/>
    <p:sldId id="458" r:id="rId31"/>
    <p:sldId id="459" r:id="rId32"/>
    <p:sldId id="460" r:id="rId33"/>
    <p:sldId id="461" r:id="rId34"/>
    <p:sldId id="462" r:id="rId35"/>
    <p:sldId id="463" r:id="rId36"/>
    <p:sldId id="456" r:id="rId37"/>
    <p:sldId id="447" r:id="rId38"/>
    <p:sldId id="444" r:id="rId39"/>
    <p:sldId id="445" r:id="rId40"/>
    <p:sldId id="448" r:id="rId41"/>
    <p:sldId id="383" r:id="rId42"/>
    <p:sldId id="464" r:id="rId43"/>
    <p:sldId id="466" r:id="rId44"/>
    <p:sldId id="468" r:id="rId45"/>
    <p:sldId id="469" r:id="rId46"/>
    <p:sldId id="470" r:id="rId47"/>
    <p:sldId id="471" r:id="rId48"/>
    <p:sldId id="472" r:id="rId49"/>
    <p:sldId id="473" r:id="rId50"/>
    <p:sldId id="474" r:id="rId51"/>
    <p:sldId id="475" r:id="rId52"/>
    <p:sldId id="467" r:id="rId53"/>
    <p:sldId id="476" r:id="rId54"/>
    <p:sldId id="481" r:id="rId55"/>
    <p:sldId id="482" r:id="rId56"/>
    <p:sldId id="484" r:id="rId57"/>
    <p:sldId id="485" r:id="rId58"/>
    <p:sldId id="385" r:id="rId59"/>
    <p:sldId id="503" r:id="rId60"/>
    <p:sldId id="486" r:id="rId61"/>
    <p:sldId id="384" r:id="rId62"/>
    <p:sldId id="478" r:id="rId63"/>
    <p:sldId id="393" r:id="rId64"/>
    <p:sldId id="394" r:id="rId65"/>
    <p:sldId id="477" r:id="rId66"/>
    <p:sldId id="488" r:id="rId67"/>
    <p:sldId id="489" r:id="rId68"/>
    <p:sldId id="479" r:id="rId69"/>
    <p:sldId id="480" r:id="rId70"/>
    <p:sldId id="387" r:id="rId71"/>
    <p:sldId id="446" r:id="rId72"/>
    <p:sldId id="389" r:id="rId73"/>
    <p:sldId id="449" r:id="rId74"/>
    <p:sldId id="388" r:id="rId75"/>
    <p:sldId id="490" r:id="rId76"/>
    <p:sldId id="491" r:id="rId77"/>
    <p:sldId id="492" r:id="rId78"/>
    <p:sldId id="493" r:id="rId79"/>
    <p:sldId id="494" r:id="rId80"/>
    <p:sldId id="495" r:id="rId81"/>
    <p:sldId id="496" r:id="rId82"/>
    <p:sldId id="497" r:id="rId83"/>
    <p:sldId id="498" r:id="rId84"/>
    <p:sldId id="457" r:id="rId85"/>
    <p:sldId id="500" r:id="rId86"/>
    <p:sldId id="499" r:id="rId87"/>
    <p:sldId id="502" r:id="rId88"/>
    <p:sldId id="501"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Reminders about previous lecture" id="{AAABD89F-84D2-4C6C-9F64-734786EE9866}">
          <p14:sldIdLst>
            <p14:sldId id="391"/>
            <p14:sldId id="440"/>
          </p14:sldIdLst>
        </p14:section>
        <p14:section name="On the ambiguity of CFGs" id="{C64B0375-A090-4737-9D40-5B5218FE076C}">
          <p14:sldIdLst>
            <p14:sldId id="425"/>
            <p14:sldId id="427"/>
            <p14:sldId id="378"/>
            <p14:sldId id="428"/>
            <p14:sldId id="429"/>
          </p14:sldIdLst>
        </p14:section>
        <p14:section name="Introducing precedence" id="{A5D1AE5B-78C0-47AF-B1A4-6ED3B52CF999}">
          <p14:sldIdLst>
            <p14:sldId id="381"/>
            <p14:sldId id="430"/>
            <p14:sldId id="424"/>
            <p14:sldId id="432"/>
            <p14:sldId id="431"/>
            <p14:sldId id="433"/>
          </p14:sldIdLst>
        </p14:section>
        <p14:section name="Introducing delimitations" id="{A3407FEE-FCA8-4F4F-89C8-02CBF4AC6C7F}">
          <p14:sldIdLst>
            <p14:sldId id="434"/>
            <p14:sldId id="435"/>
            <p14:sldId id="436"/>
            <p14:sldId id="437"/>
            <p14:sldId id="438"/>
            <p14:sldId id="439"/>
            <p14:sldId id="441"/>
            <p14:sldId id="442"/>
            <p14:sldId id="443"/>
          </p14:sldIdLst>
        </p14:section>
        <p14:section name="Introducing associativity rules" id="{8AA2FFC9-DE5D-4D0B-9240-B1E142A9E7BD}">
          <p14:sldIdLst>
            <p14:sldId id="382"/>
            <p14:sldId id="450"/>
            <p14:sldId id="451"/>
            <p14:sldId id="452"/>
            <p14:sldId id="453"/>
            <p14:sldId id="454"/>
          </p14:sldIdLst>
        </p14:section>
        <p14:section name="Quiz time" id="{97042A11-D10C-4AFF-9A84-627275AF0E00}">
          <p14:sldIdLst>
            <p14:sldId id="458"/>
            <p14:sldId id="459"/>
            <p14:sldId id="460"/>
            <p14:sldId id="461"/>
            <p14:sldId id="462"/>
            <p14:sldId id="463"/>
          </p14:sldIdLst>
        </p14:section>
        <p14:section name="CFG for C" id="{47D7325B-359F-47C0-AE17-62C58D2E1C71}">
          <p14:sldIdLst>
            <p14:sldId id="456"/>
            <p14:sldId id="447"/>
            <p14:sldId id="444"/>
            <p14:sldId id="445"/>
            <p14:sldId id="448"/>
          </p14:sldIdLst>
        </p14:section>
        <p14:section name="Syntax Directed Translation" id="{F17F4932-6924-428F-8F9D-F639E171A7F0}">
          <p14:sldIdLst>
            <p14:sldId id="383"/>
            <p14:sldId id="464"/>
            <p14:sldId id="466"/>
            <p14:sldId id="468"/>
            <p14:sldId id="469"/>
            <p14:sldId id="470"/>
            <p14:sldId id="471"/>
            <p14:sldId id="472"/>
            <p14:sldId id="473"/>
            <p14:sldId id="474"/>
            <p14:sldId id="475"/>
            <p14:sldId id="467"/>
            <p14:sldId id="476"/>
          </p14:sldIdLst>
        </p14:section>
        <p14:section name="SDT Example" id="{A790A11D-5C18-45C4-AF1C-07E2C2F70AD4}">
          <p14:sldIdLst>
            <p14:sldId id="481"/>
            <p14:sldId id="482"/>
            <p14:sldId id="484"/>
            <p14:sldId id="485"/>
          </p14:sldIdLst>
        </p14:section>
        <p14:section name="AST Building Procedure" id="{047A6E06-294E-4288-A576-EB681B42DF62}">
          <p14:sldIdLst>
            <p14:sldId id="385"/>
            <p14:sldId id="503"/>
            <p14:sldId id="486"/>
          </p14:sldIdLst>
        </p14:section>
        <p14:section name="From SDT to IR?" id="{4FEA3560-E1EC-4579-B1F6-EA92E092D5E7}">
          <p14:sldIdLst>
            <p14:sldId id="384"/>
            <p14:sldId id="478"/>
            <p14:sldId id="393"/>
            <p14:sldId id="394"/>
            <p14:sldId id="477"/>
            <p14:sldId id="488"/>
            <p14:sldId id="489"/>
          </p14:sldIdLst>
        </p14:section>
        <p14:section name="Problem #1" id="{9DAB64CC-7715-4D91-819F-F3B5576F43BA}">
          <p14:sldIdLst>
            <p14:sldId id="479"/>
            <p14:sldId id="480"/>
          </p14:sldIdLst>
        </p14:section>
        <p14:section name="Problem #2: the unspoken problem" id="{7800136A-5FCA-44C4-B5B2-0F744D15ADB9}">
          <p14:sldIdLst>
            <p14:sldId id="387"/>
            <p14:sldId id="446"/>
            <p14:sldId id="389"/>
            <p14:sldId id="449"/>
          </p14:sldIdLst>
        </p14:section>
        <p14:section name="Quiz time!" id="{EC91AD89-2308-4A34-BB6E-1601D17D9F6E}">
          <p14:sldIdLst>
            <p14:sldId id="388"/>
            <p14:sldId id="490"/>
            <p14:sldId id="491"/>
            <p14:sldId id="492"/>
            <p14:sldId id="493"/>
            <p14:sldId id="494"/>
            <p14:sldId id="495"/>
            <p14:sldId id="496"/>
            <p14:sldId id="497"/>
            <p14:sldId id="498"/>
          </p14:sldIdLst>
        </p14:section>
        <p14:section name="Practice" id="{6C9F46D6-50AD-48CE-B04A-6336B464C6CE}">
          <p14:sldIdLst>
            <p14:sldId id="457"/>
            <p14:sldId id="500"/>
            <p14:sldId id="499"/>
            <p14:sldId id="502"/>
            <p14:sldId id="50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D68A6-DD5E-4431-B69D-11E3FB547F3B}" v="532" dt="2023-04-20T06:04:35.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8/10/relationships/authors" Targe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pChg chg="mod">
          <ac:chgData name="Matthieu De Mari" userId="dfb708c9-d8dc-439f-9a3b-c772bf4a311c" providerId="ADAL" clId="{1888DEAD-E307-4CA6-AFF5-49DFF9FCD3C3}" dt="2023-03-20T08:28:17.622" v="2251" actId="27636"/>
          <ac:spMkLst>
            <pc:docMk/>
            <pc:sldMk cId="3941141626" sldId="279"/>
            <ac:spMk id="3" creationId="{E1F7AF25-2360-31D8-D5BF-56EDDD31008D}"/>
          </ac:spMkLst>
        </pc:spChg>
        <pc:spChg chg="mod">
          <ac:chgData name="Matthieu De Mari" userId="dfb708c9-d8dc-439f-9a3b-c772bf4a311c" providerId="ADAL" clId="{1888DEAD-E307-4CA6-AFF5-49DFF9FCD3C3}" dt="2023-03-20T08:28:17.619" v="2250" actId="27636"/>
          <ac:spMkLst>
            <pc:docMk/>
            <pc:sldMk cId="3941141626" sldId="279"/>
            <ac:spMk id="5" creationId="{2B13EA12-F42E-A14F-570D-C7B3FB0BA678}"/>
          </ac:spMkLst>
        </pc:spChg>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modSp mod">
        <pc:chgData name="Matthieu De Mari" userId="dfb708c9-d8dc-439f-9a3b-c772bf4a311c" providerId="ADAL" clId="{1888DEAD-E307-4CA6-AFF5-49DFF9FCD3C3}" dt="2023-03-17T14:37:07.888" v="675" actId="20577"/>
        <pc:sldMkLst>
          <pc:docMk/>
          <pc:sldMk cId="1040156172" sldId="377"/>
        </pc:sldMkLst>
        <pc:spChg chg="mod">
          <ac:chgData name="Matthieu De Mari" userId="dfb708c9-d8dc-439f-9a3b-c772bf4a311c" providerId="ADAL" clId="{1888DEAD-E307-4CA6-AFF5-49DFF9FCD3C3}" dt="2023-03-17T14:37:07.888" v="675" actId="20577"/>
          <ac:spMkLst>
            <pc:docMk/>
            <pc:sldMk cId="1040156172" sldId="377"/>
            <ac:spMk id="2" creationId="{080CEB46-CC16-4D19-8C2C-AEE9471D8168}"/>
          </ac:spMkLst>
        </pc:spChg>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pChg chg="mod ord">
          <ac:chgData name="Matthieu De Mari" userId="dfb708c9-d8dc-439f-9a3b-c772bf4a311c" providerId="ADAL" clId="{1888DEAD-E307-4CA6-AFF5-49DFF9FCD3C3}" dt="2023-03-20T07:45:00.484" v="1385" actId="700"/>
          <ac:spMkLst>
            <pc:docMk/>
            <pc:sldMk cId="4192428753" sldId="387"/>
            <ac:spMk id="2" creationId="{FDBAFFF3-987A-98F9-2066-15EA4BC85752}"/>
          </ac:spMkLst>
        </pc:spChg>
        <pc:spChg chg="mod ord">
          <ac:chgData name="Matthieu De Mari" userId="dfb708c9-d8dc-439f-9a3b-c772bf4a311c" providerId="ADAL" clId="{1888DEAD-E307-4CA6-AFF5-49DFF9FCD3C3}" dt="2023-03-20T08:05:01.065" v="2236" actId="20577"/>
          <ac:spMkLst>
            <pc:docMk/>
            <pc:sldMk cId="4192428753" sldId="387"/>
            <ac:spMk id="3" creationId="{3A042D93-CD6F-47FD-CFC4-21D7D6C38EDD}"/>
          </ac:spMkLst>
        </pc:spChg>
        <pc:spChg chg="add del">
          <ac:chgData name="Matthieu De Mari" userId="dfb708c9-d8dc-439f-9a3b-c772bf4a311c" providerId="ADAL" clId="{1888DEAD-E307-4CA6-AFF5-49DFF9FCD3C3}" dt="2023-03-17T13:30:40.900" v="42"/>
          <ac:spMkLst>
            <pc:docMk/>
            <pc:sldMk cId="4192428753" sldId="387"/>
            <ac:spMk id="4" creationId="{1C0C4361-9026-C1F8-786B-C8DAF7E1B8E8}"/>
          </ac:spMkLst>
        </pc:spChg>
        <pc:spChg chg="add mod ord">
          <ac:chgData name="Matthieu De Mari" userId="dfb708c9-d8dc-439f-9a3b-c772bf4a311c" providerId="ADAL" clId="{1888DEAD-E307-4CA6-AFF5-49DFF9FCD3C3}" dt="2023-03-20T08:04:44.604" v="2227" actId="27636"/>
          <ac:spMkLst>
            <pc:docMk/>
            <pc:sldMk cId="4192428753" sldId="387"/>
            <ac:spMk id="4" creationId="{F6564EEB-4B87-7BA0-796B-E93ABF9315E5}"/>
          </ac:spMkLst>
        </pc:spChg>
      </pc:sldChg>
      <pc:sldChg chg="addSp delSp modSp new add del mod">
        <pc:chgData name="Matthieu De Mari" userId="dfb708c9-d8dc-439f-9a3b-c772bf4a311c" providerId="ADAL" clId="{1888DEAD-E307-4CA6-AFF5-49DFF9FCD3C3}" dt="2023-03-20T10:50:34.324" v="3370" actId="113"/>
        <pc:sldMkLst>
          <pc:docMk/>
          <pc:sldMk cId="1602756966" sldId="388"/>
        </pc:sldMkLst>
        <pc:spChg chg="mod">
          <ac:chgData name="Matthieu De Mari" userId="dfb708c9-d8dc-439f-9a3b-c772bf4a311c" providerId="ADAL" clId="{1888DEAD-E307-4CA6-AFF5-49DFF9FCD3C3}" dt="2023-03-17T13:43:12.577" v="111" actId="20577"/>
          <ac:spMkLst>
            <pc:docMk/>
            <pc:sldMk cId="1602756966" sldId="388"/>
            <ac:spMk id="2" creationId="{5630C5AD-631A-816E-E90F-B0F1A25F56D9}"/>
          </ac:spMkLst>
        </pc:spChg>
        <pc:spChg chg="add del mod">
          <ac:chgData name="Matthieu De Mari" userId="dfb708c9-d8dc-439f-9a3b-c772bf4a311c" providerId="ADAL" clId="{1888DEAD-E307-4CA6-AFF5-49DFF9FCD3C3}" dt="2023-03-20T10:50:34.324" v="3370" actId="113"/>
          <ac:spMkLst>
            <pc:docMk/>
            <pc:sldMk cId="1602756966" sldId="388"/>
            <ac:spMk id="3" creationId="{AEBE5F9A-A6C0-EBC4-74AC-E0BA5CAAFD08}"/>
          </ac:spMkLst>
        </pc:spChg>
        <pc:spChg chg="add del mod">
          <ac:chgData name="Matthieu De Mari" userId="dfb708c9-d8dc-439f-9a3b-c772bf4a311c" providerId="ADAL" clId="{1888DEAD-E307-4CA6-AFF5-49DFF9FCD3C3}" dt="2023-03-17T13:43:00.468" v="78"/>
          <ac:spMkLst>
            <pc:docMk/>
            <pc:sldMk cId="1602756966" sldId="388"/>
            <ac:spMk id="4" creationId="{9D93938C-8486-BEDE-60D7-304EB27CD915}"/>
          </ac:spMkLst>
        </pc:spChg>
        <pc:spChg chg="add mod">
          <ac:chgData name="Matthieu De Mari" userId="dfb708c9-d8dc-439f-9a3b-c772bf4a311c" providerId="ADAL" clId="{1888DEAD-E307-4CA6-AFF5-49DFF9FCD3C3}" dt="2023-03-20T10:49:54.951" v="3363" actId="1076"/>
          <ac:spMkLst>
            <pc:docMk/>
            <pc:sldMk cId="1602756966" sldId="388"/>
            <ac:spMk id="5" creationId="{E55195C1-C277-6772-03BA-2AFD35DF5DCF}"/>
          </ac:spMkLst>
        </pc:spChg>
        <pc:spChg chg="add mod">
          <ac:chgData name="Matthieu De Mari" userId="dfb708c9-d8dc-439f-9a3b-c772bf4a311c" providerId="ADAL" clId="{1888DEAD-E307-4CA6-AFF5-49DFF9FCD3C3}" dt="2023-03-20T10:49:57.490" v="3364" actId="1076"/>
          <ac:spMkLst>
            <pc:docMk/>
            <pc:sldMk cId="1602756966" sldId="388"/>
            <ac:spMk id="6" creationId="{06D872D8-B04C-608E-9714-826A21CA86C3}"/>
          </ac:spMkLst>
        </pc:spChg>
        <pc:cxnChg chg="add mod">
          <ac:chgData name="Matthieu De Mari" userId="dfb708c9-d8dc-439f-9a3b-c772bf4a311c" providerId="ADAL" clId="{1888DEAD-E307-4CA6-AFF5-49DFF9FCD3C3}" dt="2023-03-20T10:50:17.320" v="3368" actId="1582"/>
          <ac:cxnSpMkLst>
            <pc:docMk/>
            <pc:sldMk cId="1602756966" sldId="388"/>
            <ac:cxnSpMk id="8" creationId="{1AA781B3-B820-279A-609F-6AE4B91401C2}"/>
          </ac:cxnSpMkLst>
        </pc:cxnChg>
      </pc:sldChg>
      <pc:sldChg chg="modSp new mod">
        <pc:chgData name="Matthieu De Mari" userId="dfb708c9-d8dc-439f-9a3b-c772bf4a311c" providerId="ADAL" clId="{1888DEAD-E307-4CA6-AFF5-49DFF9FCD3C3}" dt="2023-03-20T10:58:09.013" v="3972" actId="114"/>
        <pc:sldMkLst>
          <pc:docMk/>
          <pc:sldMk cId="1922111427" sldId="389"/>
        </pc:sldMkLst>
        <pc:spChg chg="mod">
          <ac:chgData name="Matthieu De Mari" userId="dfb708c9-d8dc-439f-9a3b-c772bf4a311c" providerId="ADAL" clId="{1888DEAD-E307-4CA6-AFF5-49DFF9FCD3C3}" dt="2023-03-17T13:43:41.580" v="181" actId="20577"/>
          <ac:spMkLst>
            <pc:docMk/>
            <pc:sldMk cId="1922111427" sldId="389"/>
            <ac:spMk id="2" creationId="{2B38FA90-FABC-C4ED-D2CF-27D39B80E34B}"/>
          </ac:spMkLst>
        </pc:spChg>
        <pc:spChg chg="mod">
          <ac:chgData name="Matthieu De Mari" userId="dfb708c9-d8dc-439f-9a3b-c772bf4a311c" providerId="ADAL" clId="{1888DEAD-E307-4CA6-AFF5-49DFF9FCD3C3}" dt="2023-03-20T10:58:09.013" v="3972" actId="114"/>
          <ac:spMkLst>
            <pc:docMk/>
            <pc:sldMk cId="1922111427" sldId="389"/>
            <ac:spMk id="3" creationId="{BA5A62C0-5FF6-1AB4-D40C-22233B3BF885}"/>
          </ac:spMkLst>
        </pc:spChg>
      </pc:sldChg>
      <pc:sldChg chg="addSp delSp modSp new mod">
        <pc:chgData name="Matthieu De Mari" userId="dfb708c9-d8dc-439f-9a3b-c772bf4a311c" providerId="ADAL" clId="{1888DEAD-E307-4CA6-AFF5-49DFF9FCD3C3}" dt="2023-03-20T11:30:35.918" v="7869" actId="20577"/>
        <pc:sldMkLst>
          <pc:docMk/>
          <pc:sldMk cId="664874362" sldId="390"/>
        </pc:sldMkLst>
        <pc:spChg chg="mod">
          <ac:chgData name="Matthieu De Mari" userId="dfb708c9-d8dc-439f-9a3b-c772bf4a311c" providerId="ADAL" clId="{1888DEAD-E307-4CA6-AFF5-49DFF9FCD3C3}" dt="2023-03-20T10:59:42.537" v="3982" actId="20577"/>
          <ac:spMkLst>
            <pc:docMk/>
            <pc:sldMk cId="664874362" sldId="390"/>
            <ac:spMk id="2" creationId="{8BF52193-2431-8D9C-A358-5BF6CF8DF923}"/>
          </ac:spMkLst>
        </pc:spChg>
        <pc:spChg chg="add del mod">
          <ac:chgData name="Matthieu De Mari" userId="dfb708c9-d8dc-439f-9a3b-c772bf4a311c" providerId="ADAL" clId="{1888DEAD-E307-4CA6-AFF5-49DFF9FCD3C3}" dt="2023-03-20T11:30:35.918" v="7869" actId="20577"/>
          <ac:spMkLst>
            <pc:docMk/>
            <pc:sldMk cId="664874362" sldId="390"/>
            <ac:spMk id="3" creationId="{42170C63-D9D3-3C0C-7A89-EE7CE9303BA8}"/>
          </ac:spMkLst>
        </pc:spChg>
        <pc:spChg chg="add del mod">
          <ac:chgData name="Matthieu De Mari" userId="dfb708c9-d8dc-439f-9a3b-c772bf4a311c" providerId="ADAL" clId="{1888DEAD-E307-4CA6-AFF5-49DFF9FCD3C3}" dt="2023-03-17T14:05:09.803" v="262"/>
          <ac:spMkLst>
            <pc:docMk/>
            <pc:sldMk cId="664874362" sldId="390"/>
            <ac:spMk id="4" creationId="{E89BB593-C57D-41B6-E0AF-B74AE3DA1EF7}"/>
          </ac:spMkLst>
        </pc:spChg>
      </pc:sldChg>
      <pc:sldChg chg="modSp new mod ord">
        <pc:chgData name="Matthieu De Mari" userId="dfb708c9-d8dc-439f-9a3b-c772bf4a311c" providerId="ADAL" clId="{1888DEAD-E307-4CA6-AFF5-49DFF9FCD3C3}" dt="2023-03-20T11:31:40.045" v="7976" actId="20577"/>
        <pc:sldMkLst>
          <pc:docMk/>
          <pc:sldMk cId="2030689423" sldId="391"/>
        </pc:sldMkLst>
        <pc:spChg chg="mod">
          <ac:chgData name="Matthieu De Mari" userId="dfb708c9-d8dc-439f-9a3b-c772bf4a311c" providerId="ADAL" clId="{1888DEAD-E307-4CA6-AFF5-49DFF9FCD3C3}" dt="2023-03-20T11:14:10.909" v="6114" actId="20577"/>
          <ac:spMkLst>
            <pc:docMk/>
            <pc:sldMk cId="2030689423" sldId="391"/>
            <ac:spMk id="2" creationId="{618CFF7E-F94A-0180-0F8F-A1B296DDA531}"/>
          </ac:spMkLst>
        </pc:spChg>
        <pc:spChg chg="mod">
          <ac:chgData name="Matthieu De Mari" userId="dfb708c9-d8dc-439f-9a3b-c772bf4a311c" providerId="ADAL" clId="{1888DEAD-E307-4CA6-AFF5-49DFF9FCD3C3}" dt="2023-03-20T11:31:40.045" v="7976" actId="20577"/>
          <ac:spMkLst>
            <pc:docMk/>
            <pc:sldMk cId="2030689423" sldId="391"/>
            <ac:spMk id="3" creationId="{5A48F343-DA2D-4FE6-AFD6-DC3D56C30E54}"/>
          </ac:spMkLst>
        </pc:spChg>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pChg chg="mod ord">
          <ac:chgData name="Matthieu De Mari" userId="dfb708c9-d8dc-439f-9a3b-c772bf4a311c" providerId="ADAL" clId="{1888DEAD-E307-4CA6-AFF5-49DFF9FCD3C3}" dt="2023-03-20T11:22:14.904" v="6980" actId="20577"/>
          <ac:spMkLst>
            <pc:docMk/>
            <pc:sldMk cId="715460662" sldId="392"/>
            <ac:spMk id="2" creationId="{A5BAC226-A027-C401-B260-18D0CB57C3C4}"/>
          </ac:spMkLst>
        </pc:spChg>
        <pc:spChg chg="mod ord">
          <ac:chgData name="Matthieu De Mari" userId="dfb708c9-d8dc-439f-9a3b-c772bf4a311c" providerId="ADAL" clId="{1888DEAD-E307-4CA6-AFF5-49DFF9FCD3C3}" dt="2023-03-20T11:21:29.347" v="6959" actId="14100"/>
          <ac:spMkLst>
            <pc:docMk/>
            <pc:sldMk cId="715460662" sldId="392"/>
            <ac:spMk id="3" creationId="{04F9D663-7009-B4BD-3AC7-CAF87C7E3B7B}"/>
          </ac:spMkLst>
        </pc:spChg>
        <pc:spChg chg="add mod ord">
          <ac:chgData name="Matthieu De Mari" userId="dfb708c9-d8dc-439f-9a3b-c772bf4a311c" providerId="ADAL" clId="{1888DEAD-E307-4CA6-AFF5-49DFF9FCD3C3}" dt="2023-03-20T11:22:46.019" v="7008" actId="21"/>
          <ac:spMkLst>
            <pc:docMk/>
            <pc:sldMk cId="715460662" sldId="392"/>
            <ac:spMk id="4" creationId="{E5A1B063-5AD8-584F-5C74-AAA9BCF9B5F8}"/>
          </ac:spMkLst>
        </pc:spChg>
      </pc:sldChg>
      <pc:sldChg chg="modSp new del mod">
        <pc:chgData name="Matthieu De Mari" userId="dfb708c9-d8dc-439f-9a3b-c772bf4a311c" providerId="ADAL" clId="{1888DEAD-E307-4CA6-AFF5-49DFF9FCD3C3}" dt="2023-03-20T11:22:30.141" v="6981" actId="47"/>
        <pc:sldMkLst>
          <pc:docMk/>
          <pc:sldMk cId="2534803411" sldId="393"/>
        </pc:sldMkLst>
        <pc:spChg chg="mod">
          <ac:chgData name="Matthieu De Mari" userId="dfb708c9-d8dc-439f-9a3b-c772bf4a311c" providerId="ADAL" clId="{1888DEAD-E307-4CA6-AFF5-49DFF9FCD3C3}" dt="2023-03-17T14:12:16.067" v="343" actId="20577"/>
          <ac:spMkLst>
            <pc:docMk/>
            <pc:sldMk cId="2534803411" sldId="393"/>
            <ac:spMk id="2" creationId="{40D5AB25-AA4C-4E51-2467-1CD51923472F}"/>
          </ac:spMkLst>
        </pc:spChg>
        <pc:spChg chg="mod">
          <ac:chgData name="Matthieu De Mari" userId="dfb708c9-d8dc-439f-9a3b-c772bf4a311c" providerId="ADAL" clId="{1888DEAD-E307-4CA6-AFF5-49DFF9FCD3C3}" dt="2023-03-17T14:23:47.111" v="428" actId="20577"/>
          <ac:spMkLst>
            <pc:docMk/>
            <pc:sldMk cId="2534803411" sldId="393"/>
            <ac:spMk id="3" creationId="{54347D42-FC05-179D-F6D8-EC83D9E0AFD3}"/>
          </ac:spMkLst>
        </pc:spChg>
      </pc:sldChg>
      <pc:sldChg chg="addSp modSp new mod">
        <pc:chgData name="Matthieu De Mari" userId="dfb708c9-d8dc-439f-9a3b-c772bf4a311c" providerId="ADAL" clId="{1888DEAD-E307-4CA6-AFF5-49DFF9FCD3C3}" dt="2023-03-20T11:44:12.116" v="8898" actId="1076"/>
        <pc:sldMkLst>
          <pc:docMk/>
          <pc:sldMk cId="2284998225" sldId="394"/>
        </pc:sldMkLst>
        <pc:spChg chg="mod">
          <ac:chgData name="Matthieu De Mari" userId="dfb708c9-d8dc-439f-9a3b-c772bf4a311c" providerId="ADAL" clId="{1888DEAD-E307-4CA6-AFF5-49DFF9FCD3C3}" dt="2023-03-20T11:25:11.827" v="7077" actId="20577"/>
          <ac:spMkLst>
            <pc:docMk/>
            <pc:sldMk cId="2284998225" sldId="394"/>
            <ac:spMk id="2" creationId="{4AAEEF69-BBB1-3B46-8D5B-ED626354D44E}"/>
          </ac:spMkLst>
        </pc:spChg>
        <pc:spChg chg="mod">
          <ac:chgData name="Matthieu De Mari" userId="dfb708c9-d8dc-439f-9a3b-c772bf4a311c" providerId="ADAL" clId="{1888DEAD-E307-4CA6-AFF5-49DFF9FCD3C3}" dt="2023-03-20T11:43:46.076" v="8892" actId="20577"/>
          <ac:spMkLst>
            <pc:docMk/>
            <pc:sldMk cId="2284998225" sldId="394"/>
            <ac:spMk id="3" creationId="{7EC38D36-2E91-8CCE-E067-FFDC9AA2549C}"/>
          </ac:spMkLst>
        </pc:spChg>
        <pc:picChg chg="add mod">
          <ac:chgData name="Matthieu De Mari" userId="dfb708c9-d8dc-439f-9a3b-c772bf4a311c" providerId="ADAL" clId="{1888DEAD-E307-4CA6-AFF5-49DFF9FCD3C3}" dt="2023-03-20T11:44:12.116" v="8898" actId="1076"/>
          <ac:picMkLst>
            <pc:docMk/>
            <pc:sldMk cId="2284998225" sldId="394"/>
            <ac:picMk id="5" creationId="{6C8743FB-BA01-6390-88A6-4158029E6AE9}"/>
          </ac:picMkLst>
        </pc:picChg>
      </pc:sldChg>
      <pc:sldChg chg="addSp delSp modSp new mod">
        <pc:chgData name="Matthieu De Mari" userId="dfb708c9-d8dc-439f-9a3b-c772bf4a311c" providerId="ADAL" clId="{1888DEAD-E307-4CA6-AFF5-49DFF9FCD3C3}" dt="2023-03-20T11:32:09" v="7983" actId="478"/>
        <pc:sldMkLst>
          <pc:docMk/>
          <pc:sldMk cId="351971478" sldId="395"/>
        </pc:sldMkLst>
        <pc:spChg chg="del mod">
          <ac:chgData name="Matthieu De Mari" userId="dfb708c9-d8dc-439f-9a3b-c772bf4a311c" providerId="ADAL" clId="{1888DEAD-E307-4CA6-AFF5-49DFF9FCD3C3}" dt="2023-03-20T11:32:07.543" v="7982" actId="478"/>
          <ac:spMkLst>
            <pc:docMk/>
            <pc:sldMk cId="351971478" sldId="395"/>
            <ac:spMk id="2" creationId="{0D13F601-AF70-F205-74B7-B80C8EF10D15}"/>
          </ac:spMkLst>
        </pc:spChg>
        <pc:spChg chg="del">
          <ac:chgData name="Matthieu De Mari" userId="dfb708c9-d8dc-439f-9a3b-c772bf4a311c" providerId="ADAL" clId="{1888DEAD-E307-4CA6-AFF5-49DFF9FCD3C3}" dt="2023-03-20T11:32:02.904" v="7980" actId="478"/>
          <ac:spMkLst>
            <pc:docMk/>
            <pc:sldMk cId="351971478" sldId="395"/>
            <ac:spMk id="3" creationId="{99186D6A-13EB-F147-643E-A76768E8F8EF}"/>
          </ac:spMkLst>
        </pc:spChg>
        <pc:spChg chg="add del mod">
          <ac:chgData name="Matthieu De Mari" userId="dfb708c9-d8dc-439f-9a3b-c772bf4a311c" providerId="ADAL" clId="{1888DEAD-E307-4CA6-AFF5-49DFF9FCD3C3}" dt="2023-03-20T11:32:09" v="7983" actId="478"/>
          <ac:spMkLst>
            <pc:docMk/>
            <pc:sldMk cId="351971478" sldId="395"/>
            <ac:spMk id="7" creationId="{9A780DEC-D36A-A3A4-188F-780B1BA093AE}"/>
          </ac:spMkLst>
        </pc:spChg>
        <pc:picChg chg="add">
          <ac:chgData name="Matthieu De Mari" userId="dfb708c9-d8dc-439f-9a3b-c772bf4a311c" providerId="ADAL" clId="{1888DEAD-E307-4CA6-AFF5-49DFF9FCD3C3}" dt="2023-03-20T11:32:03.779" v="7981" actId="22"/>
          <ac:picMkLst>
            <pc:docMk/>
            <pc:sldMk cId="351971478" sldId="395"/>
            <ac:picMk id="5" creationId="{7A4808B8-8DA7-952B-8D6C-C2A7D95F2A70}"/>
          </ac:picMkLst>
        </pc:picChg>
      </pc:sldChg>
      <pc:sldChg chg="modSp new mod">
        <pc:chgData name="Matthieu De Mari" userId="dfb708c9-d8dc-439f-9a3b-c772bf4a311c" providerId="ADAL" clId="{1888DEAD-E307-4CA6-AFF5-49DFF9FCD3C3}" dt="2023-03-20T11:34:51.404" v="8197" actId="20577"/>
        <pc:sldMkLst>
          <pc:docMk/>
          <pc:sldMk cId="1697348003" sldId="396"/>
        </pc:sldMkLst>
        <pc:spChg chg="mod">
          <ac:chgData name="Matthieu De Mari" userId="dfb708c9-d8dc-439f-9a3b-c772bf4a311c" providerId="ADAL" clId="{1888DEAD-E307-4CA6-AFF5-49DFF9FCD3C3}" dt="2023-03-17T14:33:15.823" v="545" actId="20577"/>
          <ac:spMkLst>
            <pc:docMk/>
            <pc:sldMk cId="1697348003" sldId="396"/>
            <ac:spMk id="2" creationId="{4B69FFB6-5259-963A-1794-190952BF5B75}"/>
          </ac:spMkLst>
        </pc:spChg>
        <pc:spChg chg="mod">
          <ac:chgData name="Matthieu De Mari" userId="dfb708c9-d8dc-439f-9a3b-c772bf4a311c" providerId="ADAL" clId="{1888DEAD-E307-4CA6-AFF5-49DFF9FCD3C3}" dt="2023-03-20T11:34:51.404" v="8197" actId="20577"/>
          <ac:spMkLst>
            <pc:docMk/>
            <pc:sldMk cId="1697348003" sldId="396"/>
            <ac:spMk id="3" creationId="{AECE2BB1-31A1-BF4A-A5B2-AB63784D6E9B}"/>
          </ac:spMkLst>
        </pc:spChg>
      </pc:sldChg>
      <pc:sldChg chg="modSp add mod">
        <pc:chgData name="Matthieu De Mari" userId="dfb708c9-d8dc-439f-9a3b-c772bf4a311c" providerId="ADAL" clId="{1888DEAD-E307-4CA6-AFF5-49DFF9FCD3C3}" dt="2023-03-20T11:39:08.989" v="8632" actId="20577"/>
        <pc:sldMkLst>
          <pc:docMk/>
          <pc:sldMk cId="190215950" sldId="397"/>
        </pc:sldMkLst>
        <pc:spChg chg="mod">
          <ac:chgData name="Matthieu De Mari" userId="dfb708c9-d8dc-439f-9a3b-c772bf4a311c" providerId="ADAL" clId="{1888DEAD-E307-4CA6-AFF5-49DFF9FCD3C3}" dt="2023-03-20T11:39:08.989" v="8632" actId="20577"/>
          <ac:spMkLst>
            <pc:docMk/>
            <pc:sldMk cId="190215950" sldId="397"/>
            <ac:spMk id="3" creationId="{AECE2BB1-31A1-BF4A-A5B2-AB63784D6E9B}"/>
          </ac:spMkLst>
        </pc:spChg>
      </pc:sldChg>
      <pc:sldChg chg="addSp delSp modSp new mod">
        <pc:chgData name="Matthieu De Mari" userId="dfb708c9-d8dc-439f-9a3b-c772bf4a311c" providerId="ADAL" clId="{1888DEAD-E307-4CA6-AFF5-49DFF9FCD3C3}" dt="2023-03-20T11:51:03.070" v="9608" actId="20577"/>
        <pc:sldMkLst>
          <pc:docMk/>
          <pc:sldMk cId="745490463" sldId="398"/>
        </pc:sldMkLst>
        <pc:spChg chg="mod">
          <ac:chgData name="Matthieu De Mari" userId="dfb708c9-d8dc-439f-9a3b-c772bf4a311c" providerId="ADAL" clId="{1888DEAD-E307-4CA6-AFF5-49DFF9FCD3C3}" dt="2023-03-20T11:47:37.807" v="9304" actId="20577"/>
          <ac:spMkLst>
            <pc:docMk/>
            <pc:sldMk cId="745490463" sldId="398"/>
            <ac:spMk id="2" creationId="{8D5287C4-76A9-0311-FD58-A037284307E9}"/>
          </ac:spMkLst>
        </pc:spChg>
        <pc:spChg chg="add del mod">
          <ac:chgData name="Matthieu De Mari" userId="dfb708c9-d8dc-439f-9a3b-c772bf4a311c" providerId="ADAL" clId="{1888DEAD-E307-4CA6-AFF5-49DFF9FCD3C3}" dt="2023-03-20T11:51:03.070" v="9608" actId="20577"/>
          <ac:spMkLst>
            <pc:docMk/>
            <pc:sldMk cId="745490463" sldId="398"/>
            <ac:spMk id="3" creationId="{2B9936FA-732D-4535-2283-FB02B6411956}"/>
          </ac:spMkLst>
        </pc:spChg>
        <pc:spChg chg="add del mod">
          <ac:chgData name="Matthieu De Mari" userId="dfb708c9-d8dc-439f-9a3b-c772bf4a311c" providerId="ADAL" clId="{1888DEAD-E307-4CA6-AFF5-49DFF9FCD3C3}" dt="2023-03-17T14:41:23.376" v="680"/>
          <ac:spMkLst>
            <pc:docMk/>
            <pc:sldMk cId="745490463" sldId="398"/>
            <ac:spMk id="4" creationId="{E32AD9EE-9E0C-81F0-106A-A3343ED325DF}"/>
          </ac:spMkLst>
        </pc:spChg>
      </pc:sldChg>
      <pc:sldChg chg="addSp delSp modSp new mod">
        <pc:chgData name="Matthieu De Mari" userId="dfb708c9-d8dc-439f-9a3b-c772bf4a311c" providerId="ADAL" clId="{1888DEAD-E307-4CA6-AFF5-49DFF9FCD3C3}" dt="2023-03-20T11:53:36.273" v="9937" actId="20577"/>
        <pc:sldMkLst>
          <pc:docMk/>
          <pc:sldMk cId="1555117061" sldId="399"/>
        </pc:sldMkLst>
        <pc:spChg chg="mod">
          <ac:chgData name="Matthieu De Mari" userId="dfb708c9-d8dc-439f-9a3b-c772bf4a311c" providerId="ADAL" clId="{1888DEAD-E307-4CA6-AFF5-49DFF9FCD3C3}" dt="2023-03-17T14:43:34.125" v="770" actId="20577"/>
          <ac:spMkLst>
            <pc:docMk/>
            <pc:sldMk cId="1555117061" sldId="399"/>
            <ac:spMk id="2" creationId="{539E15FB-B73A-0570-E66F-17F672A98EB0}"/>
          </ac:spMkLst>
        </pc:spChg>
        <pc:spChg chg="add del mod">
          <ac:chgData name="Matthieu De Mari" userId="dfb708c9-d8dc-439f-9a3b-c772bf4a311c" providerId="ADAL" clId="{1888DEAD-E307-4CA6-AFF5-49DFF9FCD3C3}" dt="2023-03-20T11:53:36.273" v="9937" actId="20577"/>
          <ac:spMkLst>
            <pc:docMk/>
            <pc:sldMk cId="1555117061" sldId="399"/>
            <ac:spMk id="3" creationId="{1F2989DB-7618-9C99-3709-6682F80CE9C8}"/>
          </ac:spMkLst>
        </pc:spChg>
        <pc:spChg chg="add del mod">
          <ac:chgData name="Matthieu De Mari" userId="dfb708c9-d8dc-439f-9a3b-c772bf4a311c" providerId="ADAL" clId="{1888DEAD-E307-4CA6-AFF5-49DFF9FCD3C3}" dt="2023-03-17T14:43:36.627" v="772"/>
          <ac:spMkLst>
            <pc:docMk/>
            <pc:sldMk cId="1555117061" sldId="399"/>
            <ac:spMk id="4" creationId="{0EFA3307-D89E-7560-181B-9ACD34D43CE1}"/>
          </ac:spMkLst>
        </pc:spChg>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pChg chg="mod ord">
          <ac:chgData name="Matthieu De Mari" userId="dfb708c9-d8dc-439f-9a3b-c772bf4a311c" providerId="ADAL" clId="{1888DEAD-E307-4CA6-AFF5-49DFF9FCD3C3}" dt="2023-03-20T11:46:51.106" v="9241" actId="700"/>
          <ac:spMkLst>
            <pc:docMk/>
            <pc:sldMk cId="18795257" sldId="400"/>
            <ac:spMk id="2" creationId="{6B70F080-5AE6-BE06-1477-59814861F873}"/>
          </ac:spMkLst>
        </pc:spChg>
        <pc:spChg chg="mod ord">
          <ac:chgData name="Matthieu De Mari" userId="dfb708c9-d8dc-439f-9a3b-c772bf4a311c" providerId="ADAL" clId="{1888DEAD-E307-4CA6-AFF5-49DFF9FCD3C3}" dt="2023-03-20T11:47:10.922" v="9250" actId="14100"/>
          <ac:spMkLst>
            <pc:docMk/>
            <pc:sldMk cId="18795257" sldId="400"/>
            <ac:spMk id="3" creationId="{0AC2E044-D0C1-8668-6F70-6B3FC04F04C8}"/>
          </ac:spMkLst>
        </pc:spChg>
        <pc:spChg chg="add del mod ord">
          <ac:chgData name="Matthieu De Mari" userId="dfb708c9-d8dc-439f-9a3b-c772bf4a311c" providerId="ADAL" clId="{1888DEAD-E307-4CA6-AFF5-49DFF9FCD3C3}" dt="2023-03-20T11:46:52.599" v="9242" actId="478"/>
          <ac:spMkLst>
            <pc:docMk/>
            <pc:sldMk cId="18795257" sldId="400"/>
            <ac:spMk id="8" creationId="{F3520234-932A-EFE4-FE3D-40968ED2CB50}"/>
          </ac:spMkLst>
        </pc:spChg>
        <pc:picChg chg="add del mod">
          <ac:chgData name="Matthieu De Mari" userId="dfb708c9-d8dc-439f-9a3b-c772bf4a311c" providerId="ADAL" clId="{1888DEAD-E307-4CA6-AFF5-49DFF9FCD3C3}" dt="2023-03-20T11:45:47.238" v="9134" actId="478"/>
          <ac:picMkLst>
            <pc:docMk/>
            <pc:sldMk cId="18795257" sldId="400"/>
            <ac:picMk id="5" creationId="{8D9E42BC-DD80-0A01-FA7E-13C77FB63687}"/>
          </ac:picMkLst>
        </pc:picChg>
        <pc:picChg chg="add mod">
          <ac:chgData name="Matthieu De Mari" userId="dfb708c9-d8dc-439f-9a3b-c772bf4a311c" providerId="ADAL" clId="{1888DEAD-E307-4CA6-AFF5-49DFF9FCD3C3}" dt="2023-03-20T11:46:54.737" v="9243" actId="1076"/>
          <ac:picMkLst>
            <pc:docMk/>
            <pc:sldMk cId="18795257" sldId="400"/>
            <ac:picMk id="7" creationId="{1B06422F-39BB-7AE0-BDFD-9C010C04F4DF}"/>
          </ac:picMkLst>
        </pc:picChg>
      </pc:sldChg>
      <pc:sldChg chg="modSp new del mod">
        <pc:chgData name="Matthieu De Mari" userId="dfb708c9-d8dc-439f-9a3b-c772bf4a311c" providerId="ADAL" clId="{1888DEAD-E307-4CA6-AFF5-49DFF9FCD3C3}" dt="2023-03-20T11:54:02.201" v="9953" actId="47"/>
        <pc:sldMkLst>
          <pc:docMk/>
          <pc:sldMk cId="67563267" sldId="401"/>
        </pc:sldMkLst>
        <pc:spChg chg="mod">
          <ac:chgData name="Matthieu De Mari" userId="dfb708c9-d8dc-439f-9a3b-c772bf4a311c" providerId="ADAL" clId="{1888DEAD-E307-4CA6-AFF5-49DFF9FCD3C3}" dt="2023-03-17T14:44:20.187" v="879" actId="20577"/>
          <ac:spMkLst>
            <pc:docMk/>
            <pc:sldMk cId="67563267" sldId="401"/>
            <ac:spMk id="2" creationId="{9A25E005-16DB-EA57-0159-A6C7D19E1985}"/>
          </ac:spMkLst>
        </pc:spChg>
        <pc:spChg chg="mod">
          <ac:chgData name="Matthieu De Mari" userId="dfb708c9-d8dc-439f-9a3b-c772bf4a311c" providerId="ADAL" clId="{1888DEAD-E307-4CA6-AFF5-49DFF9FCD3C3}" dt="2023-03-20T11:54:00.406" v="9952" actId="21"/>
          <ac:spMkLst>
            <pc:docMk/>
            <pc:sldMk cId="67563267" sldId="401"/>
            <ac:spMk id="3" creationId="{12F7B2AF-AF99-BBA6-B678-EFDB133C49CD}"/>
          </ac:spMkLst>
        </pc:spChg>
      </pc:sldChg>
      <pc:sldChg chg="modSp new mod">
        <pc:chgData name="Matthieu De Mari" userId="dfb708c9-d8dc-439f-9a3b-c772bf4a311c" providerId="ADAL" clId="{1888DEAD-E307-4CA6-AFF5-49DFF9FCD3C3}" dt="2023-03-17T14:54:51.086" v="1008" actId="20577"/>
        <pc:sldMkLst>
          <pc:docMk/>
          <pc:sldMk cId="522259521" sldId="402"/>
        </pc:sldMkLst>
        <pc:spChg chg="mod">
          <ac:chgData name="Matthieu De Mari" userId="dfb708c9-d8dc-439f-9a3b-c772bf4a311c" providerId="ADAL" clId="{1888DEAD-E307-4CA6-AFF5-49DFF9FCD3C3}" dt="2023-03-17T14:54:51.086" v="1008" actId="20577"/>
          <ac:spMkLst>
            <pc:docMk/>
            <pc:sldMk cId="522259521" sldId="402"/>
            <ac:spMk id="2" creationId="{614710CA-C6FB-5363-4922-0D731BFD6359}"/>
          </ac:spMkLst>
        </pc:spChg>
        <pc:spChg chg="mod">
          <ac:chgData name="Matthieu De Mari" userId="dfb708c9-d8dc-439f-9a3b-c772bf4a311c" providerId="ADAL" clId="{1888DEAD-E307-4CA6-AFF5-49DFF9FCD3C3}" dt="2023-03-17T14:54:46.587" v="984" actId="20577"/>
          <ac:spMkLst>
            <pc:docMk/>
            <pc:sldMk cId="522259521" sldId="402"/>
            <ac:spMk id="3" creationId="{242FA60C-343A-828A-C49A-FF6AD1DAA8B4}"/>
          </ac:spMkLst>
        </pc:spChg>
      </pc:sldChg>
      <pc:sldChg chg="modSp new mod">
        <pc:chgData name="Matthieu De Mari" userId="dfb708c9-d8dc-439f-9a3b-c772bf4a311c" providerId="ADAL" clId="{1888DEAD-E307-4CA6-AFF5-49DFF9FCD3C3}" dt="2023-03-17T15:01:26.660" v="1134" actId="20577"/>
        <pc:sldMkLst>
          <pc:docMk/>
          <pc:sldMk cId="3794044645" sldId="403"/>
        </pc:sldMkLst>
        <pc:spChg chg="mod">
          <ac:chgData name="Matthieu De Mari" userId="dfb708c9-d8dc-439f-9a3b-c772bf4a311c" providerId="ADAL" clId="{1888DEAD-E307-4CA6-AFF5-49DFF9FCD3C3}" dt="2023-03-17T15:01:26.660" v="1134" actId="20577"/>
          <ac:spMkLst>
            <pc:docMk/>
            <pc:sldMk cId="3794044645" sldId="403"/>
            <ac:spMk id="2" creationId="{2E7BC8F7-6E04-4DAB-818E-0FA786B8C6A1}"/>
          </ac:spMkLst>
        </pc:spChg>
        <pc:spChg chg="mod">
          <ac:chgData name="Matthieu De Mari" userId="dfb708c9-d8dc-439f-9a3b-c772bf4a311c" providerId="ADAL" clId="{1888DEAD-E307-4CA6-AFF5-49DFF9FCD3C3}" dt="2023-03-17T15:01:00.687" v="1123"/>
          <ac:spMkLst>
            <pc:docMk/>
            <pc:sldMk cId="3794044645" sldId="403"/>
            <ac:spMk id="3" creationId="{44524168-AC6B-A37D-1586-23E47C8E2C7B}"/>
          </ac:spMkLst>
        </pc:spChg>
      </pc:sldChg>
      <pc:sldChg chg="addSp delSp modSp new mod">
        <pc:chgData name="Matthieu De Mari" userId="dfb708c9-d8dc-439f-9a3b-c772bf4a311c" providerId="ADAL" clId="{1888DEAD-E307-4CA6-AFF5-49DFF9FCD3C3}" dt="2023-03-17T15:02:43.250" v="1188" actId="20577"/>
        <pc:sldMkLst>
          <pc:docMk/>
          <pc:sldMk cId="3564327451" sldId="404"/>
        </pc:sldMkLst>
        <pc:spChg chg="mod">
          <ac:chgData name="Matthieu De Mari" userId="dfb708c9-d8dc-439f-9a3b-c772bf4a311c" providerId="ADAL" clId="{1888DEAD-E307-4CA6-AFF5-49DFF9FCD3C3}" dt="2023-03-17T15:02:43.250" v="1188" actId="20577"/>
          <ac:spMkLst>
            <pc:docMk/>
            <pc:sldMk cId="3564327451" sldId="404"/>
            <ac:spMk id="2" creationId="{54CD7E89-7929-C493-0BFA-131D38CA1ED1}"/>
          </ac:spMkLst>
        </pc:spChg>
        <pc:spChg chg="add del mod">
          <ac:chgData name="Matthieu De Mari" userId="dfb708c9-d8dc-439f-9a3b-c772bf4a311c" providerId="ADAL" clId="{1888DEAD-E307-4CA6-AFF5-49DFF9FCD3C3}" dt="2023-03-17T15:02:36.097" v="1146" actId="20577"/>
          <ac:spMkLst>
            <pc:docMk/>
            <pc:sldMk cId="3564327451" sldId="404"/>
            <ac:spMk id="3" creationId="{BFE39438-E845-5504-7690-3A4AE72ABA2E}"/>
          </ac:spMkLst>
        </pc:spChg>
        <pc:spChg chg="add del mod">
          <ac:chgData name="Matthieu De Mari" userId="dfb708c9-d8dc-439f-9a3b-c772bf4a311c" providerId="ADAL" clId="{1888DEAD-E307-4CA6-AFF5-49DFF9FCD3C3}" dt="2023-03-17T15:02:29.843" v="1139"/>
          <ac:spMkLst>
            <pc:docMk/>
            <pc:sldMk cId="3564327451" sldId="404"/>
            <ac:spMk id="4" creationId="{A537A7EE-4900-9A5E-905B-0F52BCEB4D88}"/>
          </ac:spMkLst>
        </pc:spChg>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pChg chg="mod">
          <ac:chgData name="Matthieu De Mari" userId="dfb708c9-d8dc-439f-9a3b-c772bf4a311c" providerId="ADAL" clId="{1888DEAD-E307-4CA6-AFF5-49DFF9FCD3C3}" dt="2023-03-20T06:58:48.999" v="1241" actId="20577"/>
          <ac:spMkLst>
            <pc:docMk/>
            <pc:sldMk cId="2277689196" sldId="410"/>
            <ac:spMk id="2" creationId="{435CCD47-A8F2-1485-816F-357F1B9F7445}"/>
          </ac:spMkLst>
        </pc:spChg>
        <pc:spChg chg="mod">
          <ac:chgData name="Matthieu De Mari" userId="dfb708c9-d8dc-439f-9a3b-c772bf4a311c" providerId="ADAL" clId="{1888DEAD-E307-4CA6-AFF5-49DFF9FCD3C3}" dt="2023-03-20T11:17:55.593" v="6342" actId="20577"/>
          <ac:spMkLst>
            <pc:docMk/>
            <pc:sldMk cId="2277689196" sldId="410"/>
            <ac:spMk id="3" creationId="{2260649E-03DA-CE5D-11A1-5545CF0C2795}"/>
          </ac:spMkLst>
        </pc:spChg>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pChg chg="del">
          <ac:chgData name="Matthieu De Mari" userId="dfb708c9-d8dc-439f-9a3b-c772bf4a311c" providerId="ADAL" clId="{1888DEAD-E307-4CA6-AFF5-49DFF9FCD3C3}" dt="2023-03-20T10:34:54.697" v="2261" actId="478"/>
          <ac:spMkLst>
            <pc:docMk/>
            <pc:sldMk cId="224038096" sldId="412"/>
            <ac:spMk id="2" creationId="{D566A69C-545D-A550-A259-44562AC0BE7E}"/>
          </ac:spMkLst>
        </pc:spChg>
        <pc:spChg chg="del">
          <ac:chgData name="Matthieu De Mari" userId="dfb708c9-d8dc-439f-9a3b-c772bf4a311c" providerId="ADAL" clId="{1888DEAD-E307-4CA6-AFF5-49DFF9FCD3C3}" dt="2023-03-20T10:34:55.797" v="2262" actId="478"/>
          <ac:spMkLst>
            <pc:docMk/>
            <pc:sldMk cId="224038096" sldId="412"/>
            <ac:spMk id="3" creationId="{0BD980DE-C77A-DDA0-7133-D1924B188B29}"/>
          </ac:spMkLst>
        </pc:spChg>
        <pc:spChg chg="del">
          <ac:chgData name="Matthieu De Mari" userId="dfb708c9-d8dc-439f-9a3b-c772bf4a311c" providerId="ADAL" clId="{1888DEAD-E307-4CA6-AFF5-49DFF9FCD3C3}" dt="2023-03-20T10:34:56.969" v="2263" actId="478"/>
          <ac:spMkLst>
            <pc:docMk/>
            <pc:sldMk cId="224038096" sldId="412"/>
            <ac:spMk id="4" creationId="{D9A378D4-7AB7-4154-A78C-0B5790882B1C}"/>
          </ac:spMkLst>
        </pc:spChg>
        <pc:spChg chg="add del mod">
          <ac:chgData name="Matthieu De Mari" userId="dfb708c9-d8dc-439f-9a3b-c772bf4a311c" providerId="ADAL" clId="{1888DEAD-E307-4CA6-AFF5-49DFF9FCD3C3}" dt="2023-03-20T10:40:06.456" v="2446" actId="478"/>
          <ac:spMkLst>
            <pc:docMk/>
            <pc:sldMk cId="224038096" sldId="412"/>
            <ac:spMk id="7" creationId="{AA379C93-0974-7654-F9BA-059D8DBB65B4}"/>
          </ac:spMkLst>
        </pc:spChg>
        <pc:spChg chg="add del mod">
          <ac:chgData name="Matthieu De Mari" userId="dfb708c9-d8dc-439f-9a3b-c772bf4a311c" providerId="ADAL" clId="{1888DEAD-E307-4CA6-AFF5-49DFF9FCD3C3}" dt="2023-03-20T10:40:04.905" v="2445" actId="478"/>
          <ac:spMkLst>
            <pc:docMk/>
            <pc:sldMk cId="224038096" sldId="412"/>
            <ac:spMk id="8" creationId="{B9EFD2AA-236C-5829-EB05-3EFF6E9384B6}"/>
          </ac:spMkLst>
        </pc:spChg>
        <pc:spChg chg="add mod">
          <ac:chgData name="Matthieu De Mari" userId="dfb708c9-d8dc-439f-9a3b-c772bf4a311c" providerId="ADAL" clId="{1888DEAD-E307-4CA6-AFF5-49DFF9FCD3C3}" dt="2023-03-20T10:43:02.012" v="2489" actId="1076"/>
          <ac:spMkLst>
            <pc:docMk/>
            <pc:sldMk cId="224038096" sldId="412"/>
            <ac:spMk id="10" creationId="{EF22394D-21D6-B76B-1747-EDAE4B71F6F4}"/>
          </ac:spMkLst>
        </pc:spChg>
        <pc:picChg chg="add del mod">
          <ac:chgData name="Matthieu De Mari" userId="dfb708c9-d8dc-439f-9a3b-c772bf4a311c" providerId="ADAL" clId="{1888DEAD-E307-4CA6-AFF5-49DFF9FCD3C3}" dt="2023-03-20T10:40:10.718" v="2448" actId="21"/>
          <ac:picMkLst>
            <pc:docMk/>
            <pc:sldMk cId="224038096" sldId="412"/>
            <ac:picMk id="6" creationId="{C1D3EE12-D614-000C-7C0B-C901EFE332B9}"/>
          </ac:picMkLst>
        </pc:picChg>
        <pc:picChg chg="add mod">
          <ac:chgData name="Matthieu De Mari" userId="dfb708c9-d8dc-439f-9a3b-c772bf4a311c" providerId="ADAL" clId="{1888DEAD-E307-4CA6-AFF5-49DFF9FCD3C3}" dt="2023-03-20T10:40:11.331" v="2449"/>
          <ac:picMkLst>
            <pc:docMk/>
            <pc:sldMk cId="224038096" sldId="412"/>
            <ac:picMk id="9" creationId="{F325E04E-A98F-5938-7A7D-CBCFBCF092F2}"/>
          </ac:picMkLst>
        </pc:picChg>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picChg chg="add">
          <ac:chgData name="Matthieu De Mari" userId="dfb708c9-d8dc-439f-9a3b-c772bf4a311c" providerId="ADAL" clId="{1888DEAD-E307-4CA6-AFF5-49DFF9FCD3C3}" dt="2023-03-20T10:40:31.046" v="2452" actId="22"/>
          <ac:picMkLst>
            <pc:docMk/>
            <pc:sldMk cId="1129488317" sldId="413"/>
            <ac:picMk id="3" creationId="{E2FCD6EA-16CC-F0E7-AF2F-576B140686A9}"/>
          </ac:picMkLst>
        </pc:picChg>
        <pc:picChg chg="del">
          <ac:chgData name="Matthieu De Mari" userId="dfb708c9-d8dc-439f-9a3b-c772bf4a311c" providerId="ADAL" clId="{1888DEAD-E307-4CA6-AFF5-49DFF9FCD3C3}" dt="2023-03-20T10:40:30.598" v="2451" actId="478"/>
          <ac:picMkLst>
            <pc:docMk/>
            <pc:sldMk cId="1129488317" sldId="413"/>
            <ac:picMk id="9" creationId="{F325E04E-A98F-5938-7A7D-CBCFBCF092F2}"/>
          </ac:picMkLst>
        </pc:picChg>
      </pc:sldChg>
      <pc:sldChg chg="modSp add del mod">
        <pc:chgData name="Matthieu De Mari" userId="dfb708c9-d8dc-439f-9a3b-c772bf4a311c" providerId="ADAL" clId="{1888DEAD-E307-4CA6-AFF5-49DFF9FCD3C3}" dt="2023-03-20T10:39:59.757" v="2441" actId="47"/>
        <pc:sldMkLst>
          <pc:docMk/>
          <pc:sldMk cId="1763533000" sldId="413"/>
        </pc:sldMkLst>
        <pc:spChg chg="mod">
          <ac:chgData name="Matthieu De Mari" userId="dfb708c9-d8dc-439f-9a3b-c772bf4a311c" providerId="ADAL" clId="{1888DEAD-E307-4CA6-AFF5-49DFF9FCD3C3}" dt="2023-03-20T10:39:35.789" v="2411" actId="20577"/>
          <ac:spMkLst>
            <pc:docMk/>
            <pc:sldMk cId="1763533000" sldId="413"/>
            <ac:spMk id="7" creationId="{AA379C93-0974-7654-F9BA-059D8DBB65B4}"/>
          </ac:spMkLst>
        </pc:spChg>
        <pc:spChg chg="mod">
          <ac:chgData name="Matthieu De Mari" userId="dfb708c9-d8dc-439f-9a3b-c772bf4a311c" providerId="ADAL" clId="{1888DEAD-E307-4CA6-AFF5-49DFF9FCD3C3}" dt="2023-03-20T10:39:29.414" v="2381" actId="14100"/>
          <ac:spMkLst>
            <pc:docMk/>
            <pc:sldMk cId="1763533000" sldId="413"/>
            <ac:spMk id="8" creationId="{B9EFD2AA-236C-5829-EB05-3EFF6E9384B6}"/>
          </ac:spMkLst>
        </pc:spChg>
      </pc:sldChg>
      <pc:sldChg chg="delSp modSp add del mod">
        <pc:chgData name="Matthieu De Mari" userId="dfb708c9-d8dc-439f-9a3b-c772bf4a311c" providerId="ADAL" clId="{1888DEAD-E307-4CA6-AFF5-49DFF9FCD3C3}" dt="2023-03-20T10:40:03.135" v="2444" actId="47"/>
        <pc:sldMkLst>
          <pc:docMk/>
          <pc:sldMk cId="840977672" sldId="414"/>
        </pc:sldMkLst>
        <pc:spChg chg="del mod">
          <ac:chgData name="Matthieu De Mari" userId="dfb708c9-d8dc-439f-9a3b-c772bf4a311c" providerId="ADAL" clId="{1888DEAD-E307-4CA6-AFF5-49DFF9FCD3C3}" dt="2023-03-20T10:39:57.388" v="2439" actId="478"/>
          <ac:spMkLst>
            <pc:docMk/>
            <pc:sldMk cId="840977672" sldId="414"/>
            <ac:spMk id="7" creationId="{AA379C93-0974-7654-F9BA-059D8DBB65B4}"/>
          </ac:spMkLst>
        </pc:spChg>
        <pc:spChg chg="del mod">
          <ac:chgData name="Matthieu De Mari" userId="dfb708c9-d8dc-439f-9a3b-c772bf4a311c" providerId="ADAL" clId="{1888DEAD-E307-4CA6-AFF5-49DFF9FCD3C3}" dt="2023-03-20T10:39:58.806" v="2440" actId="478"/>
          <ac:spMkLst>
            <pc:docMk/>
            <pc:sldMk cId="840977672" sldId="414"/>
            <ac:spMk id="8" creationId="{B9EFD2AA-236C-5829-EB05-3EFF6E9384B6}"/>
          </ac:spMkLst>
        </pc:spChg>
      </pc:sldChg>
      <pc:sldChg chg="addSp delSp modSp add mod">
        <pc:chgData name="Matthieu De Mari" userId="dfb708c9-d8dc-439f-9a3b-c772bf4a311c" providerId="ADAL" clId="{1888DEAD-E307-4CA6-AFF5-49DFF9FCD3C3}" dt="2023-03-20T10:42:31.921" v="2465" actId="1440"/>
        <pc:sldMkLst>
          <pc:docMk/>
          <pc:sldMk cId="1383390466" sldId="414"/>
        </pc:sldMkLst>
        <pc:picChg chg="del">
          <ac:chgData name="Matthieu De Mari" userId="dfb708c9-d8dc-439f-9a3b-c772bf4a311c" providerId="ADAL" clId="{1888DEAD-E307-4CA6-AFF5-49DFF9FCD3C3}" dt="2023-03-20T10:40:54.430" v="2454" actId="478"/>
          <ac:picMkLst>
            <pc:docMk/>
            <pc:sldMk cId="1383390466" sldId="414"/>
            <ac:picMk id="3" creationId="{E2FCD6EA-16CC-F0E7-AF2F-576B140686A9}"/>
          </ac:picMkLst>
        </pc:picChg>
        <pc:picChg chg="add">
          <ac:chgData name="Matthieu De Mari" userId="dfb708c9-d8dc-439f-9a3b-c772bf4a311c" providerId="ADAL" clId="{1888DEAD-E307-4CA6-AFF5-49DFF9FCD3C3}" dt="2023-03-20T10:41:07.865" v="2455" actId="22"/>
          <ac:picMkLst>
            <pc:docMk/>
            <pc:sldMk cId="1383390466" sldId="414"/>
            <ac:picMk id="4" creationId="{27301772-0E4B-2674-AD40-1BC6E8CAE6DD}"/>
          </ac:picMkLst>
        </pc:picChg>
        <pc:picChg chg="add mod">
          <ac:chgData name="Matthieu De Mari" userId="dfb708c9-d8dc-439f-9a3b-c772bf4a311c" providerId="ADAL" clId="{1888DEAD-E307-4CA6-AFF5-49DFF9FCD3C3}" dt="2023-03-20T10:42:31.921" v="2465" actId="1440"/>
          <ac:picMkLst>
            <pc:docMk/>
            <pc:sldMk cId="1383390466" sldId="414"/>
            <ac:picMk id="6" creationId="{8355198D-A4BD-36D4-3969-C72488CDC76A}"/>
          </ac:picMkLst>
        </pc:picChg>
      </pc:sldChg>
      <pc:sldChg chg="addSp delSp modSp new mod ord">
        <pc:chgData name="Matthieu De Mari" userId="dfb708c9-d8dc-439f-9a3b-c772bf4a311c" providerId="ADAL" clId="{1888DEAD-E307-4CA6-AFF5-49DFF9FCD3C3}" dt="2023-03-20T10:55:23.741" v="3767" actId="20577"/>
        <pc:sldMkLst>
          <pc:docMk/>
          <pc:sldMk cId="1808429987" sldId="415"/>
        </pc:sldMkLst>
        <pc:spChg chg="del">
          <ac:chgData name="Matthieu De Mari" userId="dfb708c9-d8dc-439f-9a3b-c772bf4a311c" providerId="ADAL" clId="{1888DEAD-E307-4CA6-AFF5-49DFF9FCD3C3}" dt="2023-03-20T10:43:46.439" v="2491" actId="478"/>
          <ac:spMkLst>
            <pc:docMk/>
            <pc:sldMk cId="1808429987" sldId="415"/>
            <ac:spMk id="2" creationId="{DD758850-A4C1-C508-4B86-4AF7894E52D6}"/>
          </ac:spMkLst>
        </pc:spChg>
        <pc:spChg chg="del">
          <ac:chgData name="Matthieu De Mari" userId="dfb708c9-d8dc-439f-9a3b-c772bf4a311c" providerId="ADAL" clId="{1888DEAD-E307-4CA6-AFF5-49DFF9FCD3C3}" dt="2023-03-20T10:43:47.681" v="2492" actId="478"/>
          <ac:spMkLst>
            <pc:docMk/>
            <pc:sldMk cId="1808429987" sldId="415"/>
            <ac:spMk id="3" creationId="{486FB953-51E1-21D4-0BBF-06C417959D8B}"/>
          </ac:spMkLst>
        </pc:spChg>
        <pc:spChg chg="add mod">
          <ac:chgData name="Matthieu De Mari" userId="dfb708c9-d8dc-439f-9a3b-c772bf4a311c" providerId="ADAL" clId="{1888DEAD-E307-4CA6-AFF5-49DFF9FCD3C3}" dt="2023-03-20T10:55:23.741" v="3767" actId="20577"/>
          <ac:spMkLst>
            <pc:docMk/>
            <pc:sldMk cId="1808429987" sldId="415"/>
            <ac:spMk id="6" creationId="{34F012A9-BAC1-A811-295B-002327087994}"/>
          </ac:spMkLst>
        </pc:spChg>
        <pc:picChg chg="add">
          <ac:chgData name="Matthieu De Mari" userId="dfb708c9-d8dc-439f-9a3b-c772bf4a311c" providerId="ADAL" clId="{1888DEAD-E307-4CA6-AFF5-49DFF9FCD3C3}" dt="2023-03-20T10:43:48.747" v="2493" actId="22"/>
          <ac:picMkLst>
            <pc:docMk/>
            <pc:sldMk cId="1808429987" sldId="415"/>
            <ac:picMk id="5" creationId="{CC6A9459-50B1-B6BA-41F3-6981EAB548CA}"/>
          </ac:picMkLst>
        </pc:picChg>
      </pc:sldChg>
      <pc:sldChg chg="modSp add mod ord">
        <pc:chgData name="Matthieu De Mari" userId="dfb708c9-d8dc-439f-9a3b-c772bf4a311c" providerId="ADAL" clId="{1888DEAD-E307-4CA6-AFF5-49DFF9FCD3C3}" dt="2023-03-20T11:19:06.612" v="6456" actId="20577"/>
        <pc:sldMkLst>
          <pc:docMk/>
          <pc:sldMk cId="1582022426" sldId="416"/>
        </pc:sldMkLst>
        <pc:spChg chg="mod">
          <ac:chgData name="Matthieu De Mari" userId="dfb708c9-d8dc-439f-9a3b-c772bf4a311c" providerId="ADAL" clId="{1888DEAD-E307-4CA6-AFF5-49DFF9FCD3C3}" dt="2023-03-20T11:19:06.612" v="6456" actId="20577"/>
          <ac:spMkLst>
            <pc:docMk/>
            <pc:sldMk cId="1582022426" sldId="416"/>
            <ac:spMk id="3" creationId="{AEBE5F9A-A6C0-EBC4-74AC-E0BA5CAAFD08}"/>
          </ac:spMkLst>
        </pc:spChg>
      </pc:sldChg>
      <pc:sldChg chg="addSp modSp add mod">
        <pc:chgData name="Matthieu De Mari" userId="dfb708c9-d8dc-439f-9a3b-c772bf4a311c" providerId="ADAL" clId="{1888DEAD-E307-4CA6-AFF5-49DFF9FCD3C3}" dt="2023-03-20T10:53:41.165" v="3592" actId="14100"/>
        <pc:sldMkLst>
          <pc:docMk/>
          <pc:sldMk cId="1158748637" sldId="417"/>
        </pc:sldMkLst>
        <pc:spChg chg="mod">
          <ac:chgData name="Matthieu De Mari" userId="dfb708c9-d8dc-439f-9a3b-c772bf4a311c" providerId="ADAL" clId="{1888DEAD-E307-4CA6-AFF5-49DFF9FCD3C3}" dt="2023-03-20T10:50:53.785" v="3383" actId="20577"/>
          <ac:spMkLst>
            <pc:docMk/>
            <pc:sldMk cId="1158748637" sldId="417"/>
            <ac:spMk id="3" creationId="{AEBE5F9A-A6C0-EBC4-74AC-E0BA5CAAFD08}"/>
          </ac:spMkLst>
        </pc:spChg>
        <pc:spChg chg="add mod">
          <ac:chgData name="Matthieu De Mari" userId="dfb708c9-d8dc-439f-9a3b-c772bf4a311c" providerId="ADAL" clId="{1888DEAD-E307-4CA6-AFF5-49DFF9FCD3C3}" dt="2023-03-20T10:51:33.596" v="3464" actId="1076"/>
          <ac:spMkLst>
            <pc:docMk/>
            <pc:sldMk cId="1158748637" sldId="417"/>
            <ac:spMk id="4" creationId="{2C883E62-75C0-DAC1-4DB7-92C24456469E}"/>
          </ac:spMkLst>
        </pc:spChg>
        <pc:spChg chg="add mod">
          <ac:chgData name="Matthieu De Mari" userId="dfb708c9-d8dc-439f-9a3b-c772bf4a311c" providerId="ADAL" clId="{1888DEAD-E307-4CA6-AFF5-49DFF9FCD3C3}" dt="2023-03-20T10:53:37.539" v="3591" actId="20577"/>
          <ac:spMkLst>
            <pc:docMk/>
            <pc:sldMk cId="1158748637" sldId="417"/>
            <ac:spMk id="6" creationId="{0945E3A2-E470-87E2-DA54-9E4DE46E3675}"/>
          </ac:spMkLst>
        </pc:spChg>
        <pc:cxnChg chg="add mod">
          <ac:chgData name="Matthieu De Mari" userId="dfb708c9-d8dc-439f-9a3b-c772bf4a311c" providerId="ADAL" clId="{1888DEAD-E307-4CA6-AFF5-49DFF9FCD3C3}" dt="2023-03-20T10:53:41.165" v="3592" actId="14100"/>
          <ac:cxnSpMkLst>
            <pc:docMk/>
            <pc:sldMk cId="1158748637" sldId="417"/>
            <ac:cxnSpMk id="5" creationId="{9FA1DBC3-972C-91C4-4F67-5A6DE8A4EF34}"/>
          </ac:cxnSpMkLst>
        </pc:cxnChg>
      </pc:sldChg>
      <pc:sldChg chg="addSp delSp new mod">
        <pc:chgData name="Matthieu De Mari" userId="dfb708c9-d8dc-439f-9a3b-c772bf4a311c" providerId="ADAL" clId="{1888DEAD-E307-4CA6-AFF5-49DFF9FCD3C3}" dt="2023-03-20T10:55:07.743" v="3763" actId="22"/>
        <pc:sldMkLst>
          <pc:docMk/>
          <pc:sldMk cId="508583681" sldId="418"/>
        </pc:sldMkLst>
        <pc:spChg chg="del">
          <ac:chgData name="Matthieu De Mari" userId="dfb708c9-d8dc-439f-9a3b-c772bf4a311c" providerId="ADAL" clId="{1888DEAD-E307-4CA6-AFF5-49DFF9FCD3C3}" dt="2023-03-20T10:55:06.865" v="3762" actId="478"/>
          <ac:spMkLst>
            <pc:docMk/>
            <pc:sldMk cId="508583681" sldId="418"/>
            <ac:spMk id="2" creationId="{FE4DD856-6917-D094-10BF-76DDB8AC3D28}"/>
          </ac:spMkLst>
        </pc:spChg>
        <pc:spChg chg="del">
          <ac:chgData name="Matthieu De Mari" userId="dfb708c9-d8dc-439f-9a3b-c772bf4a311c" providerId="ADAL" clId="{1888DEAD-E307-4CA6-AFF5-49DFF9FCD3C3}" dt="2023-03-20T10:55:06.147" v="3761" actId="478"/>
          <ac:spMkLst>
            <pc:docMk/>
            <pc:sldMk cId="508583681" sldId="418"/>
            <ac:spMk id="3" creationId="{62A77FE5-357A-C1BC-4537-9C61B562FD8B}"/>
          </ac:spMkLst>
        </pc:spChg>
        <pc:picChg chg="add">
          <ac:chgData name="Matthieu De Mari" userId="dfb708c9-d8dc-439f-9a3b-c772bf4a311c" providerId="ADAL" clId="{1888DEAD-E307-4CA6-AFF5-49DFF9FCD3C3}" dt="2023-03-20T10:55:07.743" v="3763" actId="22"/>
          <ac:picMkLst>
            <pc:docMk/>
            <pc:sldMk cId="508583681" sldId="418"/>
            <ac:picMk id="5" creationId="{8E4B50B8-F722-65BE-56D2-7122C7EAB56C}"/>
          </ac:picMkLst>
        </pc:picChg>
      </pc:sldChg>
      <pc:sldChg chg="addSp delSp modSp add mod ord">
        <pc:chgData name="Matthieu De Mari" userId="dfb708c9-d8dc-439f-9a3b-c772bf4a311c" providerId="ADAL" clId="{1888DEAD-E307-4CA6-AFF5-49DFF9FCD3C3}" dt="2023-03-20T10:59:08.845" v="3978" actId="1076"/>
        <pc:sldMkLst>
          <pc:docMk/>
          <pc:sldMk cId="2453299544" sldId="419"/>
        </pc:sldMkLst>
        <pc:picChg chg="add">
          <ac:chgData name="Matthieu De Mari" userId="dfb708c9-d8dc-439f-9a3b-c772bf4a311c" providerId="ADAL" clId="{1888DEAD-E307-4CA6-AFF5-49DFF9FCD3C3}" dt="2023-03-20T10:57:12.377" v="3828" actId="22"/>
          <ac:picMkLst>
            <pc:docMk/>
            <pc:sldMk cId="2453299544" sldId="419"/>
            <ac:picMk id="3" creationId="{04CEB311-479A-4B9F-C49C-59D0631F0C82}"/>
          </ac:picMkLst>
        </pc:picChg>
        <pc:picChg chg="del">
          <ac:chgData name="Matthieu De Mari" userId="dfb708c9-d8dc-439f-9a3b-c772bf4a311c" providerId="ADAL" clId="{1888DEAD-E307-4CA6-AFF5-49DFF9FCD3C3}" dt="2023-03-20T10:57:12.078" v="3827" actId="478"/>
          <ac:picMkLst>
            <pc:docMk/>
            <pc:sldMk cId="2453299544" sldId="419"/>
            <ac:picMk id="5" creationId="{8E4B50B8-F722-65BE-56D2-7122C7EAB56C}"/>
          </ac:picMkLst>
        </pc:picChg>
        <pc:picChg chg="add mod">
          <ac:chgData name="Matthieu De Mari" userId="dfb708c9-d8dc-439f-9a3b-c772bf4a311c" providerId="ADAL" clId="{1888DEAD-E307-4CA6-AFF5-49DFF9FCD3C3}" dt="2023-03-20T10:59:08.845" v="3978" actId="1076"/>
          <ac:picMkLst>
            <pc:docMk/>
            <pc:sldMk cId="2453299544" sldId="419"/>
            <ac:picMk id="6" creationId="{9365D822-E39B-1EA0-9F4D-856AA4ACD601}"/>
          </ac:picMkLst>
        </pc:picChg>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pChg chg="mod">
          <ac:chgData name="Matthieu De Mari" userId="dfb708c9-d8dc-439f-9a3b-c772bf4a311c" providerId="ADAL" clId="{1888DEAD-E307-4CA6-AFF5-49DFF9FCD3C3}" dt="2023-03-20T11:01:34.429" v="4047" actId="20577"/>
          <ac:spMkLst>
            <pc:docMk/>
            <pc:sldMk cId="2455924593" sldId="420"/>
            <ac:spMk id="2" creationId="{9B8D8BA8-06BB-81C2-F7BD-934FD0791DE7}"/>
          </ac:spMkLst>
        </pc:spChg>
        <pc:spChg chg="mod">
          <ac:chgData name="Matthieu De Mari" userId="dfb708c9-d8dc-439f-9a3b-c772bf4a311c" providerId="ADAL" clId="{1888DEAD-E307-4CA6-AFF5-49DFF9FCD3C3}" dt="2023-03-20T11:05:38.379" v="4785" actId="20577"/>
          <ac:spMkLst>
            <pc:docMk/>
            <pc:sldMk cId="2455924593" sldId="420"/>
            <ac:spMk id="3" creationId="{039FBE2E-CF8A-1160-529C-0143CAD8F3C7}"/>
          </ac:spMkLst>
        </pc:spChg>
      </pc:sldChg>
      <pc:sldChg chg="addSp delSp modSp new mod">
        <pc:chgData name="Matthieu De Mari" userId="dfb708c9-d8dc-439f-9a3b-c772bf4a311c" providerId="ADAL" clId="{1888DEAD-E307-4CA6-AFF5-49DFF9FCD3C3}" dt="2023-03-20T11:01:03.311" v="3996" actId="20577"/>
        <pc:sldMkLst>
          <pc:docMk/>
          <pc:sldMk cId="3719237298" sldId="421"/>
        </pc:sldMkLst>
        <pc:spChg chg="del">
          <ac:chgData name="Matthieu De Mari" userId="dfb708c9-d8dc-439f-9a3b-c772bf4a311c" providerId="ADAL" clId="{1888DEAD-E307-4CA6-AFF5-49DFF9FCD3C3}" dt="2023-03-20T11:00:45.130" v="3990" actId="478"/>
          <ac:spMkLst>
            <pc:docMk/>
            <pc:sldMk cId="3719237298" sldId="421"/>
            <ac:spMk id="2" creationId="{3B29701B-9113-54C9-4999-51962AEF1A80}"/>
          </ac:spMkLst>
        </pc:spChg>
        <pc:spChg chg="del">
          <ac:chgData name="Matthieu De Mari" userId="dfb708c9-d8dc-439f-9a3b-c772bf4a311c" providerId="ADAL" clId="{1888DEAD-E307-4CA6-AFF5-49DFF9FCD3C3}" dt="2023-03-20T11:00:43.893" v="3989" actId="478"/>
          <ac:spMkLst>
            <pc:docMk/>
            <pc:sldMk cId="3719237298" sldId="421"/>
            <ac:spMk id="3" creationId="{FDBE53F1-0502-C254-BAAD-C20A4F910357}"/>
          </ac:spMkLst>
        </pc:spChg>
        <pc:spChg chg="add mod">
          <ac:chgData name="Matthieu De Mari" userId="dfb708c9-d8dc-439f-9a3b-c772bf4a311c" providerId="ADAL" clId="{1888DEAD-E307-4CA6-AFF5-49DFF9FCD3C3}" dt="2023-03-20T11:01:03.311" v="3996" actId="20577"/>
          <ac:spMkLst>
            <pc:docMk/>
            <pc:sldMk cId="3719237298" sldId="421"/>
            <ac:spMk id="8" creationId="{F5075BEA-2E89-3BF4-4207-2E426F6132BF}"/>
          </ac:spMkLst>
        </pc:spChg>
        <pc:picChg chg="add">
          <ac:chgData name="Matthieu De Mari" userId="dfb708c9-d8dc-439f-9a3b-c772bf4a311c" providerId="ADAL" clId="{1888DEAD-E307-4CA6-AFF5-49DFF9FCD3C3}" dt="2023-03-20T11:00:46.105" v="3991" actId="22"/>
          <ac:picMkLst>
            <pc:docMk/>
            <pc:sldMk cId="3719237298" sldId="421"/>
            <ac:picMk id="5" creationId="{E8856BB7-E43A-7466-AE4A-1AEB5A8A931F}"/>
          </ac:picMkLst>
        </pc:picChg>
        <pc:picChg chg="add del">
          <ac:chgData name="Matthieu De Mari" userId="dfb708c9-d8dc-439f-9a3b-c772bf4a311c" providerId="ADAL" clId="{1888DEAD-E307-4CA6-AFF5-49DFF9FCD3C3}" dt="2023-03-20T11:00:55.842" v="3993" actId="22"/>
          <ac:picMkLst>
            <pc:docMk/>
            <pc:sldMk cId="3719237298" sldId="421"/>
            <ac:picMk id="7" creationId="{1AEF7B54-A112-C75D-3272-7FF58C5D14AE}"/>
          </ac:picMkLst>
        </pc:picChg>
      </pc:sldChg>
      <pc:sldChg chg="modSp add mod">
        <pc:chgData name="Matthieu De Mari" userId="dfb708c9-d8dc-439f-9a3b-c772bf4a311c" providerId="ADAL" clId="{1888DEAD-E307-4CA6-AFF5-49DFF9FCD3C3}" dt="2023-03-20T11:06:58.547" v="5094" actId="113"/>
        <pc:sldMkLst>
          <pc:docMk/>
          <pc:sldMk cId="2067717828" sldId="422"/>
        </pc:sldMkLst>
        <pc:spChg chg="mod">
          <ac:chgData name="Matthieu De Mari" userId="dfb708c9-d8dc-439f-9a3b-c772bf4a311c" providerId="ADAL" clId="{1888DEAD-E307-4CA6-AFF5-49DFF9FCD3C3}" dt="2023-03-20T11:06:58.547" v="5094" actId="113"/>
          <ac:spMkLst>
            <pc:docMk/>
            <pc:sldMk cId="2067717828" sldId="422"/>
            <ac:spMk id="3" creationId="{039FBE2E-CF8A-1160-529C-0143CAD8F3C7}"/>
          </ac:spMkLst>
        </pc:spChg>
      </pc:sldChg>
      <pc:sldChg chg="modSp add mod">
        <pc:chgData name="Matthieu De Mari" userId="dfb708c9-d8dc-439f-9a3b-c772bf4a311c" providerId="ADAL" clId="{1888DEAD-E307-4CA6-AFF5-49DFF9FCD3C3}" dt="2023-03-20T11:11:21.696" v="5781" actId="113"/>
        <pc:sldMkLst>
          <pc:docMk/>
          <pc:sldMk cId="2542189070" sldId="423"/>
        </pc:sldMkLst>
        <pc:spChg chg="mod">
          <ac:chgData name="Matthieu De Mari" userId="dfb708c9-d8dc-439f-9a3b-c772bf4a311c" providerId="ADAL" clId="{1888DEAD-E307-4CA6-AFF5-49DFF9FCD3C3}" dt="2023-03-20T11:11:21.696" v="5781" actId="113"/>
          <ac:spMkLst>
            <pc:docMk/>
            <pc:sldMk cId="2542189070" sldId="423"/>
            <ac:spMk id="3" creationId="{039FBE2E-CF8A-1160-529C-0143CAD8F3C7}"/>
          </ac:spMkLst>
        </pc:spChg>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pChg chg="del">
          <ac:chgData name="Matthieu De Mari" userId="dfb708c9-d8dc-439f-9a3b-c772bf4a311c" providerId="ADAL" clId="{1888DEAD-E307-4CA6-AFF5-49DFF9FCD3C3}" dt="2023-03-20T11:15:38.503" v="6265" actId="478"/>
          <ac:spMkLst>
            <pc:docMk/>
            <pc:sldMk cId="218642185" sldId="424"/>
            <ac:spMk id="8" creationId="{F5075BEA-2E89-3BF4-4207-2E426F6132BF}"/>
          </ac:spMkLst>
        </pc:spChg>
        <pc:picChg chg="add">
          <ac:chgData name="Matthieu De Mari" userId="dfb708c9-d8dc-439f-9a3b-c772bf4a311c" providerId="ADAL" clId="{1888DEAD-E307-4CA6-AFF5-49DFF9FCD3C3}" dt="2023-03-20T11:15:49.756" v="6267" actId="22"/>
          <ac:picMkLst>
            <pc:docMk/>
            <pc:sldMk cId="218642185" sldId="424"/>
            <ac:picMk id="3" creationId="{62A3D830-D4C0-3C57-17FE-D72860C1B066}"/>
          </ac:picMkLst>
        </pc:picChg>
        <pc:picChg chg="del">
          <ac:chgData name="Matthieu De Mari" userId="dfb708c9-d8dc-439f-9a3b-c772bf4a311c" providerId="ADAL" clId="{1888DEAD-E307-4CA6-AFF5-49DFF9FCD3C3}" dt="2023-03-20T11:15:38.835" v="6266" actId="478"/>
          <ac:picMkLst>
            <pc:docMk/>
            <pc:sldMk cId="218642185" sldId="424"/>
            <ac:picMk id="5" creationId="{E8856BB7-E43A-7466-AE4A-1AEB5A8A931F}"/>
          </ac:picMkLst>
        </pc:picChg>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pChg chg="del">
          <ac:chgData name="Matthieu De Mari" userId="dfb708c9-d8dc-439f-9a3b-c772bf4a311c" providerId="ADAL" clId="{1888DEAD-E307-4CA6-AFF5-49DFF9FCD3C3}" dt="2023-03-20T11:16:09.571" v="6271" actId="478"/>
          <ac:spMkLst>
            <pc:docMk/>
            <pc:sldMk cId="424111310" sldId="425"/>
            <ac:spMk id="2" creationId="{28036013-A0B0-6435-11D5-CF997F7F88F2}"/>
          </ac:spMkLst>
        </pc:spChg>
        <pc:spChg chg="del">
          <ac:chgData name="Matthieu De Mari" userId="dfb708c9-d8dc-439f-9a3b-c772bf4a311c" providerId="ADAL" clId="{1888DEAD-E307-4CA6-AFF5-49DFF9FCD3C3}" dt="2023-03-20T11:16:08.627" v="6270" actId="478"/>
          <ac:spMkLst>
            <pc:docMk/>
            <pc:sldMk cId="424111310" sldId="425"/>
            <ac:spMk id="3" creationId="{66AF4366-3B90-27FF-C65A-BBD7971DEBDA}"/>
          </ac:spMkLst>
        </pc:spChg>
        <pc:picChg chg="add mod">
          <ac:chgData name="Matthieu De Mari" userId="dfb708c9-d8dc-439f-9a3b-c772bf4a311c" providerId="ADAL" clId="{1888DEAD-E307-4CA6-AFF5-49DFF9FCD3C3}" dt="2023-03-20T11:16:35.793" v="6273" actId="1076"/>
          <ac:picMkLst>
            <pc:docMk/>
            <pc:sldMk cId="424111310" sldId="425"/>
            <ac:picMk id="5" creationId="{2F4679F7-C17D-822A-453E-511EC7D392FC}"/>
          </ac:picMkLst>
        </pc:picChg>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picChg chg="add mod">
          <ac:chgData name="Matthieu De Mari" userId="dfb708c9-d8dc-439f-9a3b-c772bf4a311c" providerId="ADAL" clId="{1888DEAD-E307-4CA6-AFF5-49DFF9FCD3C3}" dt="2023-03-20T11:17:14.707" v="6278" actId="1076"/>
          <ac:picMkLst>
            <pc:docMk/>
            <pc:sldMk cId="451959142" sldId="426"/>
            <ac:picMk id="3" creationId="{21048332-7796-4A5C-2578-46E311539F5B}"/>
          </ac:picMkLst>
        </pc:picChg>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pChg chg="del">
          <ac:chgData name="Matthieu De Mari" userId="dfb708c9-d8dc-439f-9a3b-c772bf4a311c" providerId="ADAL" clId="{1888DEAD-E307-4CA6-AFF5-49DFF9FCD3C3}" dt="2023-03-20T11:22:50.477" v="7011" actId="478"/>
          <ac:spMkLst>
            <pc:docMk/>
            <pc:sldMk cId="2562731947" sldId="427"/>
            <ac:spMk id="2" creationId="{00D1E749-B875-0775-396E-DE13FC014FBA}"/>
          </ac:spMkLst>
        </pc:spChg>
        <pc:spChg chg="del">
          <ac:chgData name="Matthieu De Mari" userId="dfb708c9-d8dc-439f-9a3b-c772bf4a311c" providerId="ADAL" clId="{1888DEAD-E307-4CA6-AFF5-49DFF9FCD3C3}" dt="2023-03-20T11:22:49.313" v="7010" actId="478"/>
          <ac:spMkLst>
            <pc:docMk/>
            <pc:sldMk cId="2562731947" sldId="427"/>
            <ac:spMk id="3" creationId="{0704F794-E124-12C0-A068-D534890D5831}"/>
          </ac:spMkLst>
        </pc:spChg>
        <pc:spChg chg="del">
          <ac:chgData name="Matthieu De Mari" userId="dfb708c9-d8dc-439f-9a3b-c772bf4a311c" providerId="ADAL" clId="{1888DEAD-E307-4CA6-AFF5-49DFF9FCD3C3}" dt="2023-03-20T11:22:51.309" v="7012" actId="478"/>
          <ac:spMkLst>
            <pc:docMk/>
            <pc:sldMk cId="2562731947" sldId="427"/>
            <ac:spMk id="4" creationId="{8B8AEA9B-A284-1423-5A36-864959793517}"/>
          </ac:spMkLst>
        </pc:spChg>
        <pc:spChg chg="add mod">
          <ac:chgData name="Matthieu De Mari" userId="dfb708c9-d8dc-439f-9a3b-c772bf4a311c" providerId="ADAL" clId="{1888DEAD-E307-4CA6-AFF5-49DFF9FCD3C3}" dt="2023-03-20T11:24:16.430" v="7017" actId="1076"/>
          <ac:spMkLst>
            <pc:docMk/>
            <pc:sldMk cId="2562731947" sldId="427"/>
            <ac:spMk id="7" creationId="{2535F9C4-2379-E44E-3826-E38D89C4B719}"/>
          </ac:spMkLst>
        </pc:spChg>
        <pc:picChg chg="add">
          <ac:chgData name="Matthieu De Mari" userId="dfb708c9-d8dc-439f-9a3b-c772bf4a311c" providerId="ADAL" clId="{1888DEAD-E307-4CA6-AFF5-49DFF9FCD3C3}" dt="2023-03-20T11:23:49.028" v="7013" actId="22"/>
          <ac:picMkLst>
            <pc:docMk/>
            <pc:sldMk cId="2562731947" sldId="427"/>
            <ac:picMk id="6" creationId="{4F4C1F74-50BE-CBE1-582A-BAAA30C51685}"/>
          </ac:picMkLst>
        </pc:picChg>
      </pc:sldChg>
      <pc:sldChg chg="modSp new del mod">
        <pc:chgData name="Matthieu De Mari" userId="dfb708c9-d8dc-439f-9a3b-c772bf4a311c" providerId="ADAL" clId="{1888DEAD-E307-4CA6-AFF5-49DFF9FCD3C3}" dt="2023-03-20T11:35:02.260" v="8198" actId="47"/>
        <pc:sldMkLst>
          <pc:docMk/>
          <pc:sldMk cId="561984200" sldId="428"/>
        </pc:sldMkLst>
        <pc:spChg chg="mod">
          <ac:chgData name="Matthieu De Mari" userId="dfb708c9-d8dc-439f-9a3b-c772bf4a311c" providerId="ADAL" clId="{1888DEAD-E307-4CA6-AFF5-49DFF9FCD3C3}" dt="2023-03-20T11:34:07.691" v="8152" actId="21"/>
          <ac:spMkLst>
            <pc:docMk/>
            <pc:sldMk cId="561984200" sldId="428"/>
            <ac:spMk id="3" creationId="{F6AF6870-DDA9-C366-A925-7FEC4716ADFB}"/>
          </ac:spMkLst>
        </pc:spChg>
      </pc:sldChg>
      <pc:sldChg chg="modSp new mod">
        <pc:chgData name="Matthieu De Mari" userId="dfb708c9-d8dc-439f-9a3b-c772bf4a311c" providerId="ADAL" clId="{1888DEAD-E307-4CA6-AFF5-49DFF9FCD3C3}" dt="2023-03-20T11:41:28.532" v="8847" actId="115"/>
        <pc:sldMkLst>
          <pc:docMk/>
          <pc:sldMk cId="1434956895" sldId="428"/>
        </pc:sldMkLst>
        <pc:spChg chg="mod">
          <ac:chgData name="Matthieu De Mari" userId="dfb708c9-d8dc-439f-9a3b-c772bf4a311c" providerId="ADAL" clId="{1888DEAD-E307-4CA6-AFF5-49DFF9FCD3C3}" dt="2023-03-20T11:39:20.716" v="8635"/>
          <ac:spMkLst>
            <pc:docMk/>
            <pc:sldMk cId="1434956895" sldId="428"/>
            <ac:spMk id="2" creationId="{3F3A8E5D-D62D-6849-97C5-C6FAB816270D}"/>
          </ac:spMkLst>
        </pc:spChg>
        <pc:spChg chg="mod">
          <ac:chgData name="Matthieu De Mari" userId="dfb708c9-d8dc-439f-9a3b-c772bf4a311c" providerId="ADAL" clId="{1888DEAD-E307-4CA6-AFF5-49DFF9FCD3C3}" dt="2023-03-20T11:41:28.532" v="8847" actId="115"/>
          <ac:spMkLst>
            <pc:docMk/>
            <pc:sldMk cId="1434956895" sldId="428"/>
            <ac:spMk id="3" creationId="{0181BEC2-7644-FF3D-3865-CE873EBA7B28}"/>
          </ac:spMkLst>
        </pc:spChg>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pChg chg="mod">
          <ac:chgData name="Matthieu De Mari" userId="dfb708c9-d8dc-439f-9a3b-c772bf4a311c" providerId="ADAL" clId="{1888DEAD-E307-4CA6-AFF5-49DFF9FCD3C3}" dt="2023-03-20T11:31:13.577" v="7892" actId="14100"/>
          <ac:spMkLst>
            <pc:docMk/>
            <pc:sldMk cId="3326665352" sldId="428"/>
            <ac:spMk id="3" creationId="{42170C63-D9D3-3C0C-7A89-EE7CE9303BA8}"/>
          </ac:spMkLst>
        </pc:spChg>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pChg chg="mod">
          <ac:chgData name="Matthieu De Mari" userId="dfb708c9-d8dc-439f-9a3b-c772bf4a311c" providerId="ADAL" clId="{1888DEAD-E307-4CA6-AFF5-49DFF9FCD3C3}" dt="2023-03-20T11:53:55.106" v="9951" actId="20577"/>
          <ac:spMkLst>
            <pc:docMk/>
            <pc:sldMk cId="1452149184" sldId="430"/>
            <ac:spMk id="2" creationId="{6B70F080-5AE6-BE06-1477-59814861F873}"/>
          </ac:spMkLst>
        </pc:spChg>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pChg chg="del">
          <ac:chgData name="Matthieu De Mari" userId="dfb708c9-d8dc-439f-9a3b-c772bf4a311c" providerId="ADAL" clId="{1888DEAD-E307-4CA6-AFF5-49DFF9FCD3C3}" dt="2023-03-20T11:43:51.563" v="8895" actId="478"/>
          <ac:spMkLst>
            <pc:docMk/>
            <pc:sldMk cId="2515683071" sldId="430"/>
            <ac:spMk id="2" creationId="{9E929894-BD66-FDC1-8F22-73B3837BD518}"/>
          </ac:spMkLst>
        </pc:spChg>
        <pc:spChg chg="del">
          <ac:chgData name="Matthieu De Mari" userId="dfb708c9-d8dc-439f-9a3b-c772bf4a311c" providerId="ADAL" clId="{1888DEAD-E307-4CA6-AFF5-49DFF9FCD3C3}" dt="2023-03-20T11:43:50.573" v="8894" actId="478"/>
          <ac:spMkLst>
            <pc:docMk/>
            <pc:sldMk cId="2515683071" sldId="430"/>
            <ac:spMk id="3" creationId="{521ED298-51BD-28B5-A2BE-F66518B0926D}"/>
          </ac:spMkLst>
        </pc:spChg>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pChg chg="del">
          <ac:chgData name="Matthieu De Mari" userId="dfb708c9-d8dc-439f-9a3b-c772bf4a311c" providerId="ADAL" clId="{1888DEAD-E307-4CA6-AFF5-49DFF9FCD3C3}" dt="2023-03-20T11:55:46.008" v="10123" actId="478"/>
          <ac:spMkLst>
            <pc:docMk/>
            <pc:sldMk cId="1438970372" sldId="431"/>
            <ac:spMk id="2" creationId="{A6FC8E1C-F8B2-D4A0-68DC-03EF0922B0C9}"/>
          </ac:spMkLst>
        </pc:spChg>
        <pc:spChg chg="del">
          <ac:chgData name="Matthieu De Mari" userId="dfb708c9-d8dc-439f-9a3b-c772bf4a311c" providerId="ADAL" clId="{1888DEAD-E307-4CA6-AFF5-49DFF9FCD3C3}" dt="2023-03-20T11:55:46.840" v="10124" actId="478"/>
          <ac:spMkLst>
            <pc:docMk/>
            <pc:sldMk cId="1438970372" sldId="431"/>
            <ac:spMk id="3" creationId="{CAFF7E8C-704A-A593-6B54-5E816FB9064A}"/>
          </ac:spMkLst>
        </pc:spChg>
        <pc:spChg chg="del">
          <ac:chgData name="Matthieu De Mari" userId="dfb708c9-d8dc-439f-9a3b-c772bf4a311c" providerId="ADAL" clId="{1888DEAD-E307-4CA6-AFF5-49DFF9FCD3C3}" dt="2023-03-20T11:55:47.426" v="10125" actId="478"/>
          <ac:spMkLst>
            <pc:docMk/>
            <pc:sldMk cId="1438970372" sldId="431"/>
            <ac:spMk id="4" creationId="{206D967B-2C3A-CC98-D325-615C0102C66A}"/>
          </ac:spMkLst>
        </pc:spChg>
        <pc:spChg chg="add mod">
          <ac:chgData name="Matthieu De Mari" userId="dfb708c9-d8dc-439f-9a3b-c772bf4a311c" providerId="ADAL" clId="{1888DEAD-E307-4CA6-AFF5-49DFF9FCD3C3}" dt="2023-03-20T11:56:54.486" v="10255" actId="1076"/>
          <ac:spMkLst>
            <pc:docMk/>
            <pc:sldMk cId="1438970372" sldId="431"/>
            <ac:spMk id="7" creationId="{81E4220C-AA1B-D510-F3AE-DD716B8A6862}"/>
          </ac:spMkLst>
        </pc:spChg>
        <pc:picChg chg="add">
          <ac:chgData name="Matthieu De Mari" userId="dfb708c9-d8dc-439f-9a3b-c772bf4a311c" providerId="ADAL" clId="{1888DEAD-E307-4CA6-AFF5-49DFF9FCD3C3}" dt="2023-03-20T11:55:48.286" v="10126" actId="22"/>
          <ac:picMkLst>
            <pc:docMk/>
            <pc:sldMk cId="1438970372" sldId="431"/>
            <ac:picMk id="6" creationId="{9CC7F84D-21D8-8FB2-B322-420A295C240C}"/>
          </ac:picMkLst>
        </pc:picChg>
      </pc:sldChg>
      <pc:sldChg chg="modSp add mod">
        <pc:chgData name="Matthieu De Mari" userId="dfb708c9-d8dc-439f-9a3b-c772bf4a311c" providerId="ADAL" clId="{1888DEAD-E307-4CA6-AFF5-49DFF9FCD3C3}" dt="2023-03-20T11:54:59.208" v="10122" actId="20577"/>
        <pc:sldMkLst>
          <pc:docMk/>
          <pc:sldMk cId="1303576390" sldId="432"/>
        </pc:sldMkLst>
        <pc:spChg chg="mod">
          <ac:chgData name="Matthieu De Mari" userId="dfb708c9-d8dc-439f-9a3b-c772bf4a311c" providerId="ADAL" clId="{1888DEAD-E307-4CA6-AFF5-49DFF9FCD3C3}" dt="2023-03-20T11:54:59.208" v="10122" actId="20577"/>
          <ac:spMkLst>
            <pc:docMk/>
            <pc:sldMk cId="1303576390" sldId="432"/>
            <ac:spMk id="3" creationId="{0AC2E044-D0C1-8668-6F70-6B3FC04F04C8}"/>
          </ac:spMkLst>
        </pc:spChg>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modSp mod">
        <pc:chgData name="Matthieu De Mari" userId="dfb708c9-d8dc-439f-9a3b-c772bf4a311c" providerId="ADAL" clId="{A47A6B7A-BB49-46B6-95C9-1A9A2555371D}" dt="2023-03-22T06:17:27.275" v="32" actId="20577"/>
        <pc:sldMkLst>
          <pc:docMk/>
          <pc:sldMk cId="1040156172" sldId="377"/>
        </pc:sldMkLst>
        <pc:spChg chg="mod">
          <ac:chgData name="Matthieu De Mari" userId="dfb708c9-d8dc-439f-9a3b-c772bf4a311c" providerId="ADAL" clId="{A47A6B7A-BB49-46B6-95C9-1A9A2555371D}" dt="2023-03-22T06:17:27.275" v="32" actId="20577"/>
          <ac:spMkLst>
            <pc:docMk/>
            <pc:sldMk cId="1040156172" sldId="377"/>
            <ac:spMk id="2" creationId="{080CEB46-CC16-4D19-8C2C-AEE9471D8168}"/>
          </ac:spMkLst>
        </pc:spChg>
      </pc:sldChg>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pChg chg="mod">
          <ac:chgData name="Matthieu De Mari" userId="dfb708c9-d8dc-439f-9a3b-c772bf4a311c" providerId="ADAL" clId="{A47A6B7A-BB49-46B6-95C9-1A9A2555371D}" dt="2023-03-22T06:18:25.179" v="81" actId="20577"/>
          <ac:spMkLst>
            <pc:docMk/>
            <pc:sldMk cId="3273590381" sldId="379"/>
            <ac:spMk id="2" creationId="{E56AF80A-5B74-90D3-7107-DF2BAFC47A46}"/>
          </ac:spMkLst>
        </pc:spChg>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pChg chg="del mod ord">
          <ac:chgData name="Matthieu De Mari" userId="dfb708c9-d8dc-439f-9a3b-c772bf4a311c" providerId="ADAL" clId="{A47A6B7A-BB49-46B6-95C9-1A9A2555371D}" dt="2023-03-22T06:18:33.044" v="83" actId="700"/>
          <ac:spMkLst>
            <pc:docMk/>
            <pc:sldMk cId="560452419" sldId="380"/>
            <ac:spMk id="2" creationId="{9E25C61B-FB78-3637-3D99-D6D4799466D5}"/>
          </ac:spMkLst>
        </pc:spChg>
        <pc:spChg chg="del mod ord">
          <ac:chgData name="Matthieu De Mari" userId="dfb708c9-d8dc-439f-9a3b-c772bf4a311c" providerId="ADAL" clId="{A47A6B7A-BB49-46B6-95C9-1A9A2555371D}" dt="2023-03-22T06:18:33.044" v="83" actId="700"/>
          <ac:spMkLst>
            <pc:docMk/>
            <pc:sldMk cId="560452419" sldId="380"/>
            <ac:spMk id="3" creationId="{AADC28BF-810B-1618-B290-67ACE35CC38D}"/>
          </ac:spMkLst>
        </pc:spChg>
        <pc:spChg chg="add mod ord">
          <ac:chgData name="Matthieu De Mari" userId="dfb708c9-d8dc-439f-9a3b-c772bf4a311c" providerId="ADAL" clId="{A47A6B7A-BB49-46B6-95C9-1A9A2555371D}" dt="2023-03-22T06:18:45.038" v="146" actId="5793"/>
          <ac:spMkLst>
            <pc:docMk/>
            <pc:sldMk cId="560452419" sldId="380"/>
            <ac:spMk id="4" creationId="{BAA2BA92-09D0-1523-8566-331B6225090B}"/>
          </ac:spMkLst>
        </pc:spChg>
        <pc:spChg chg="add del mod ord">
          <ac:chgData name="Matthieu De Mari" userId="dfb708c9-d8dc-439f-9a3b-c772bf4a311c" providerId="ADAL" clId="{A47A6B7A-BB49-46B6-95C9-1A9A2555371D}" dt="2023-03-22T06:18:52.522" v="148" actId="478"/>
          <ac:spMkLst>
            <pc:docMk/>
            <pc:sldMk cId="560452419" sldId="380"/>
            <ac:spMk id="5" creationId="{9F8D3E4E-0C4A-A802-36DF-244040E58928}"/>
          </ac:spMkLst>
        </pc:spChg>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pChg chg="mod">
          <ac:chgData name="Matthieu De Mari" userId="dfb708c9-d8dc-439f-9a3b-c772bf4a311c" providerId="ADAL" clId="{A47A6B7A-BB49-46B6-95C9-1A9A2555371D}" dt="2023-03-22T06:19:44.888" v="226" actId="255"/>
          <ac:spMkLst>
            <pc:docMk/>
            <pc:sldMk cId="3980915418" sldId="381"/>
            <ac:spMk id="5" creationId="{9F8D3E4E-0C4A-A802-36DF-244040E58928}"/>
          </ac:spMkLst>
        </pc:spChg>
      </pc:sldChg>
      <pc:sldChg chg="modSp add mod">
        <pc:chgData name="Matthieu De Mari" userId="dfb708c9-d8dc-439f-9a3b-c772bf4a311c" providerId="ADAL" clId="{A47A6B7A-BB49-46B6-95C9-1A9A2555371D}" dt="2023-03-22T06:20:12.258" v="251" actId="20577"/>
        <pc:sldMkLst>
          <pc:docMk/>
          <pc:sldMk cId="173920476" sldId="382"/>
        </pc:sldMkLst>
        <pc:spChg chg="mod">
          <ac:chgData name="Matthieu De Mari" userId="dfb708c9-d8dc-439f-9a3b-c772bf4a311c" providerId="ADAL" clId="{A47A6B7A-BB49-46B6-95C9-1A9A2555371D}" dt="2023-03-22T06:20:12.258" v="251" actId="20577"/>
          <ac:spMkLst>
            <pc:docMk/>
            <pc:sldMk cId="173920476" sldId="382"/>
            <ac:spMk id="5" creationId="{9F8D3E4E-0C4A-A802-36DF-244040E58928}"/>
          </ac:spMkLst>
        </pc:spChg>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EFCD68A6-DD5E-4431-B69D-11E3FB547F3B}"/>
    <pc:docChg chg="undo custSel addSld delSld modSld sldOrd addSection delSection modSection">
      <pc:chgData name="Matthieu De Mari" userId="dfb708c9-d8dc-439f-9a3b-c772bf4a311c" providerId="ADAL" clId="{EFCD68A6-DD5E-4431-B69D-11E3FB547F3B}" dt="2023-04-20T06:04:41.369" v="6785" actId="20577"/>
      <pc:docMkLst>
        <pc:docMk/>
      </pc:docMkLst>
      <pc:sldChg chg="modSp mod">
        <pc:chgData name="Matthieu De Mari" userId="dfb708c9-d8dc-439f-9a3b-c772bf4a311c" providerId="ADAL" clId="{EFCD68A6-DD5E-4431-B69D-11E3FB547F3B}" dt="2023-03-28T07:57:11.357" v="109" actId="20577"/>
        <pc:sldMkLst>
          <pc:docMk/>
          <pc:sldMk cId="1040156172" sldId="377"/>
        </pc:sldMkLst>
        <pc:spChg chg="mod">
          <ac:chgData name="Matthieu De Mari" userId="dfb708c9-d8dc-439f-9a3b-c772bf4a311c" providerId="ADAL" clId="{EFCD68A6-DD5E-4431-B69D-11E3FB547F3B}" dt="2023-03-28T07:57:11.357" v="109" actId="20577"/>
          <ac:spMkLst>
            <pc:docMk/>
            <pc:sldMk cId="1040156172" sldId="377"/>
            <ac:spMk id="2" creationId="{080CEB46-CC16-4D19-8C2C-AEE9471D8168}"/>
          </ac:spMkLst>
        </pc:spChg>
      </pc:sldChg>
      <pc:sldChg chg="modSp new mod">
        <pc:chgData name="Matthieu De Mari" userId="dfb708c9-d8dc-439f-9a3b-c772bf4a311c" providerId="ADAL" clId="{EFCD68A6-DD5E-4431-B69D-11E3FB547F3B}" dt="2023-03-28T08:11:46.453" v="1188" actId="20577"/>
        <pc:sldMkLst>
          <pc:docMk/>
          <pc:sldMk cId="2358861763" sldId="378"/>
        </pc:sldMkLst>
        <pc:spChg chg="mod">
          <ac:chgData name="Matthieu De Mari" userId="dfb708c9-d8dc-439f-9a3b-c772bf4a311c" providerId="ADAL" clId="{EFCD68A6-DD5E-4431-B69D-11E3FB547F3B}" dt="2023-03-28T08:10:43.750" v="1031" actId="20577"/>
          <ac:spMkLst>
            <pc:docMk/>
            <pc:sldMk cId="2358861763" sldId="378"/>
            <ac:spMk id="2" creationId="{7B7E8D14-9539-35AC-C0DA-7E5149E03BDF}"/>
          </ac:spMkLst>
        </pc:spChg>
        <pc:spChg chg="mod">
          <ac:chgData name="Matthieu De Mari" userId="dfb708c9-d8dc-439f-9a3b-c772bf4a311c" providerId="ADAL" clId="{EFCD68A6-DD5E-4431-B69D-11E3FB547F3B}" dt="2023-03-28T08:11:46.453" v="1188" actId="20577"/>
          <ac:spMkLst>
            <pc:docMk/>
            <pc:sldMk cId="2358861763" sldId="378"/>
            <ac:spMk id="3" creationId="{558F860A-8D88-72F8-8CED-D3517E9CF5D3}"/>
          </ac:spMkLst>
        </pc:spChg>
      </pc:sldChg>
      <pc:sldChg chg="del">
        <pc:chgData name="Matthieu De Mari" userId="dfb708c9-d8dc-439f-9a3b-c772bf4a311c" providerId="ADAL" clId="{EFCD68A6-DD5E-4431-B69D-11E3FB547F3B}" dt="2023-03-27T06:27:51.976" v="65" actId="47"/>
        <pc:sldMkLst>
          <pc:docMk/>
          <pc:sldMk cId="3951386030" sldId="378"/>
        </pc:sldMkLst>
      </pc:sldChg>
      <pc:sldChg chg="new del">
        <pc:chgData name="Matthieu De Mari" userId="dfb708c9-d8dc-439f-9a3b-c772bf4a311c" providerId="ADAL" clId="{EFCD68A6-DD5E-4431-B69D-11E3FB547F3B}" dt="2023-03-28T08:09:41.999" v="993" actId="47"/>
        <pc:sldMkLst>
          <pc:docMk/>
          <pc:sldMk cId="1325559250" sldId="379"/>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new del">
        <pc:chgData name="Matthieu De Mari" userId="dfb708c9-d8dc-439f-9a3b-c772bf4a311c" providerId="ADAL" clId="{EFCD68A6-DD5E-4431-B69D-11E3FB547F3B}" dt="2023-03-28T08:06:45.209" v="991" actId="47"/>
        <pc:sldMkLst>
          <pc:docMk/>
          <pc:sldMk cId="3794838703" sldId="380"/>
        </pc:sldMkLst>
      </pc:sldChg>
      <pc:sldChg chg="modSp new mod">
        <pc:chgData name="Matthieu De Mari" userId="dfb708c9-d8dc-439f-9a3b-c772bf4a311c" providerId="ADAL" clId="{EFCD68A6-DD5E-4431-B69D-11E3FB547F3B}" dt="2023-03-28T09:42:10.531" v="3943" actId="20577"/>
        <pc:sldMkLst>
          <pc:docMk/>
          <pc:sldMk cId="1574655705" sldId="381"/>
        </pc:sldMkLst>
        <pc:spChg chg="mod">
          <ac:chgData name="Matthieu De Mari" userId="dfb708c9-d8dc-439f-9a3b-c772bf4a311c" providerId="ADAL" clId="{EFCD68A6-DD5E-4431-B69D-11E3FB547F3B}" dt="2023-03-28T09:42:10.531" v="3943" actId="20577"/>
          <ac:spMkLst>
            <pc:docMk/>
            <pc:sldMk cId="1574655705" sldId="381"/>
            <ac:spMk id="2" creationId="{274EF25B-2BB2-FFE2-FA9E-88137DCFE32A}"/>
          </ac:spMkLst>
        </pc:spChg>
        <pc:spChg chg="mod">
          <ac:chgData name="Matthieu De Mari" userId="dfb708c9-d8dc-439f-9a3b-c772bf4a311c" providerId="ADAL" clId="{EFCD68A6-DD5E-4431-B69D-11E3FB547F3B}" dt="2023-03-28T09:41:36.034" v="3925" actId="20577"/>
          <ac:spMkLst>
            <pc:docMk/>
            <pc:sldMk cId="1574655705" sldId="381"/>
            <ac:spMk id="3" creationId="{516A610E-0052-61E9-02BD-5559E5E920A3}"/>
          </ac:spMkLst>
        </pc:spChg>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sldChg chg="addSp delSp modSp new mod">
        <pc:chgData name="Matthieu De Mari" userId="dfb708c9-d8dc-439f-9a3b-c772bf4a311c" providerId="ADAL" clId="{EFCD68A6-DD5E-4431-B69D-11E3FB547F3B}" dt="2023-03-29T09:50:19.982" v="6248" actId="20577"/>
        <pc:sldMkLst>
          <pc:docMk/>
          <pc:sldMk cId="2346107485" sldId="382"/>
        </pc:sldMkLst>
        <pc:spChg chg="mod">
          <ac:chgData name="Matthieu De Mari" userId="dfb708c9-d8dc-439f-9a3b-c772bf4a311c" providerId="ADAL" clId="{EFCD68A6-DD5E-4431-B69D-11E3FB547F3B}" dt="2023-03-29T09:48:40.981" v="6143" actId="20577"/>
          <ac:spMkLst>
            <pc:docMk/>
            <pc:sldMk cId="2346107485" sldId="382"/>
            <ac:spMk id="2" creationId="{73E35A50-E532-5E79-CA30-2BEECC22B6C9}"/>
          </ac:spMkLst>
        </pc:spChg>
        <pc:spChg chg="mod">
          <ac:chgData name="Matthieu De Mari" userId="dfb708c9-d8dc-439f-9a3b-c772bf4a311c" providerId="ADAL" clId="{EFCD68A6-DD5E-4431-B69D-11E3FB547F3B}" dt="2023-03-29T09:50:19.982" v="6248" actId="20577"/>
          <ac:spMkLst>
            <pc:docMk/>
            <pc:sldMk cId="2346107485" sldId="382"/>
            <ac:spMk id="3" creationId="{7A74A958-38BC-5E47-7575-9ECCB116BC1F}"/>
          </ac:spMkLst>
        </pc:spChg>
        <pc:spChg chg="add del">
          <ac:chgData name="Matthieu De Mari" userId="dfb708c9-d8dc-439f-9a3b-c772bf4a311c" providerId="ADAL" clId="{EFCD68A6-DD5E-4431-B69D-11E3FB547F3B}" dt="2023-03-28T09:41:59.101" v="3927" actId="22"/>
          <ac:spMkLst>
            <pc:docMk/>
            <pc:sldMk cId="2346107485" sldId="382"/>
            <ac:spMk id="5" creationId="{E422EE0A-639F-BCB6-CF30-7408CAE6B6E7}"/>
          </ac:spMkLst>
        </pc:spChg>
      </pc:sldChg>
      <pc:sldChg chg="new">
        <pc:chgData name="Matthieu De Mari" userId="dfb708c9-d8dc-439f-9a3b-c772bf4a311c" providerId="ADAL" clId="{EFCD68A6-DD5E-4431-B69D-11E3FB547F3B}" dt="2023-03-28T07:58:38.149" v="123" actId="680"/>
        <pc:sldMkLst>
          <pc:docMk/>
          <pc:sldMk cId="3154772596" sldId="383"/>
        </pc:sldMkLst>
      </pc:sldChg>
      <pc:sldChg chg="new">
        <pc:chgData name="Matthieu De Mari" userId="dfb708c9-d8dc-439f-9a3b-c772bf4a311c" providerId="ADAL" clId="{EFCD68A6-DD5E-4431-B69D-11E3FB547F3B}" dt="2023-03-28T07:59:04.589" v="126" actId="680"/>
        <pc:sldMkLst>
          <pc:docMk/>
          <pc:sldMk cId="2961559123" sldId="384"/>
        </pc:sldMkLst>
      </pc:sldChg>
      <pc:sldChg chg="new">
        <pc:chgData name="Matthieu De Mari" userId="dfb708c9-d8dc-439f-9a3b-c772bf4a311c" providerId="ADAL" clId="{EFCD68A6-DD5E-4431-B69D-11E3FB547F3B}" dt="2023-03-28T07:59:21.069" v="129" actId="680"/>
        <pc:sldMkLst>
          <pc:docMk/>
          <pc:sldMk cId="2304566432" sldId="385"/>
        </pc:sldMkLst>
      </pc:sldChg>
      <pc:sldChg chg="new">
        <pc:chgData name="Matthieu De Mari" userId="dfb708c9-d8dc-439f-9a3b-c772bf4a311c" providerId="ADAL" clId="{EFCD68A6-DD5E-4431-B69D-11E3FB547F3B}" dt="2023-03-28T07:59:39.921" v="132" actId="680"/>
        <pc:sldMkLst>
          <pc:docMk/>
          <pc:sldMk cId="1927752141" sldId="386"/>
        </pc:sldMkLst>
      </pc:sldChg>
      <pc:sldChg chg="modSp new mod">
        <pc:chgData name="Matthieu De Mari" userId="dfb708c9-d8dc-439f-9a3b-c772bf4a311c" providerId="ADAL" clId="{EFCD68A6-DD5E-4431-B69D-11E3FB547F3B}" dt="2023-03-29T08:32:00.292" v="6063" actId="20577"/>
        <pc:sldMkLst>
          <pc:docMk/>
          <pc:sldMk cId="2257123979" sldId="387"/>
        </pc:sldMkLst>
        <pc:spChg chg="mod">
          <ac:chgData name="Matthieu De Mari" userId="dfb708c9-d8dc-439f-9a3b-c772bf4a311c" providerId="ADAL" clId="{EFCD68A6-DD5E-4431-B69D-11E3FB547F3B}" dt="2023-03-28T08:00:52.694" v="282" actId="20577"/>
          <ac:spMkLst>
            <pc:docMk/>
            <pc:sldMk cId="2257123979" sldId="387"/>
            <ac:spMk id="2" creationId="{9CF65D25-7F02-1A6E-2220-8B8B8FC53D9F}"/>
          </ac:spMkLst>
        </pc:spChg>
        <pc:spChg chg="mod">
          <ac:chgData name="Matthieu De Mari" userId="dfb708c9-d8dc-439f-9a3b-c772bf4a311c" providerId="ADAL" clId="{EFCD68A6-DD5E-4431-B69D-11E3FB547F3B}" dt="2023-03-29T08:32:00.292" v="6063" actId="20577"/>
          <ac:spMkLst>
            <pc:docMk/>
            <pc:sldMk cId="2257123979" sldId="387"/>
            <ac:spMk id="3" creationId="{D43A445A-AA9E-3BA0-7A43-2935C8FC7E4D}"/>
          </ac:spMkLst>
        </pc:spChg>
      </pc:sldChg>
      <pc:sldChg chg="new">
        <pc:chgData name="Matthieu De Mari" userId="dfb708c9-d8dc-439f-9a3b-c772bf4a311c" providerId="ADAL" clId="{EFCD68A6-DD5E-4431-B69D-11E3FB547F3B}" dt="2023-03-28T08:00:01.629" v="138" actId="680"/>
        <pc:sldMkLst>
          <pc:docMk/>
          <pc:sldMk cId="1698085116" sldId="388"/>
        </pc:sldMkLst>
      </pc:sldChg>
      <pc:sldChg chg="modSp add mod">
        <pc:chgData name="Matthieu De Mari" userId="dfb708c9-d8dc-439f-9a3b-c772bf4a311c" providerId="ADAL" clId="{EFCD68A6-DD5E-4431-B69D-11E3FB547F3B}" dt="2023-03-29T08:30:53.532" v="6018" actId="20577"/>
        <pc:sldMkLst>
          <pc:docMk/>
          <pc:sldMk cId="3639682161" sldId="389"/>
        </pc:sldMkLst>
        <pc:spChg chg="mod">
          <ac:chgData name="Matthieu De Mari" userId="dfb708c9-d8dc-439f-9a3b-c772bf4a311c" providerId="ADAL" clId="{EFCD68A6-DD5E-4431-B69D-11E3FB547F3B}" dt="2023-03-29T08:30:53.532" v="6018" actId="20577"/>
          <ac:spMkLst>
            <pc:docMk/>
            <pc:sldMk cId="3639682161" sldId="389"/>
            <ac:spMk id="3" creationId="{D43A445A-AA9E-3BA0-7A43-2935C8FC7E4D}"/>
          </ac:spMkLst>
        </pc:spChg>
      </pc:sldChg>
      <pc:sldChg chg="add">
        <pc:chgData name="Matthieu De Mari" userId="dfb708c9-d8dc-439f-9a3b-c772bf4a311c" providerId="ADAL" clId="{EFCD68A6-DD5E-4431-B69D-11E3FB547F3B}" dt="2023-03-28T08:06:02.396" v="988"/>
        <pc:sldMkLst>
          <pc:docMk/>
          <pc:sldMk cId="1468348969" sldId="391"/>
        </pc:sldMkLst>
      </pc:sldChg>
      <pc:sldChg chg="modSp add del mod">
        <pc:chgData name="Matthieu De Mari" userId="dfb708c9-d8dc-439f-9a3b-c772bf4a311c" providerId="ADAL" clId="{EFCD68A6-DD5E-4431-B69D-11E3FB547F3B}" dt="2023-03-29T06:28:37.249" v="3964" actId="47"/>
        <pc:sldMkLst>
          <pc:docMk/>
          <pc:sldMk cId="4175667856" sldId="419"/>
        </pc:sldMkLst>
        <pc:spChg chg="mod">
          <ac:chgData name="Matthieu De Mari" userId="dfb708c9-d8dc-439f-9a3b-c772bf4a311c" providerId="ADAL" clId="{EFCD68A6-DD5E-4431-B69D-11E3FB547F3B}" dt="2023-03-29T06:28:25.669" v="3962" actId="207"/>
          <ac:spMkLst>
            <pc:docMk/>
            <pc:sldMk cId="4175667856" sldId="419"/>
            <ac:spMk id="61" creationId="{F00DD310-A302-E268-865F-0F8890E1C1F1}"/>
          </ac:spMkLst>
        </pc:spChg>
      </pc:sldChg>
      <pc:sldChg chg="add">
        <pc:chgData name="Matthieu De Mari" userId="dfb708c9-d8dc-439f-9a3b-c772bf4a311c" providerId="ADAL" clId="{EFCD68A6-DD5E-4431-B69D-11E3FB547F3B}" dt="2023-03-29T06:29:45.869" v="3987"/>
        <pc:sldMkLst>
          <pc:docMk/>
          <pc:sldMk cId="2407065884" sldId="424"/>
        </pc:sldMkLst>
      </pc:sldChg>
      <pc:sldChg chg="add ord">
        <pc:chgData name="Matthieu De Mari" userId="dfb708c9-d8dc-439f-9a3b-c772bf4a311c" providerId="ADAL" clId="{EFCD68A6-DD5E-4431-B69D-11E3FB547F3B}" dt="2023-03-28T08:10:12.407" v="996"/>
        <pc:sldMkLst>
          <pc:docMk/>
          <pc:sldMk cId="2619910811" sldId="425"/>
        </pc:sldMkLst>
      </pc:sldChg>
      <pc:sldChg chg="modSp add mod">
        <pc:chgData name="Matthieu De Mari" userId="dfb708c9-d8dc-439f-9a3b-c772bf4a311c" providerId="ADAL" clId="{EFCD68A6-DD5E-4431-B69D-11E3FB547F3B}" dt="2023-03-29T06:29:02.077" v="3986" actId="20577"/>
        <pc:sldMkLst>
          <pc:docMk/>
          <pc:sldMk cId="3699832279" sldId="427"/>
        </pc:sldMkLst>
        <pc:spChg chg="mod">
          <ac:chgData name="Matthieu De Mari" userId="dfb708c9-d8dc-439f-9a3b-c772bf4a311c" providerId="ADAL" clId="{EFCD68A6-DD5E-4431-B69D-11E3FB547F3B}" dt="2023-03-29T06:29:02.077" v="3986" actId="20577"/>
          <ac:spMkLst>
            <pc:docMk/>
            <pc:sldMk cId="3699832279" sldId="427"/>
            <ac:spMk id="3" creationId="{62890841-DDA4-A71E-A971-1987BAA442C8}"/>
          </ac:spMkLst>
        </pc:spChg>
      </pc:sldChg>
      <pc:sldChg chg="modSp add del mod ord">
        <pc:chgData name="Matthieu De Mari" userId="dfb708c9-d8dc-439f-9a3b-c772bf4a311c" providerId="ADAL" clId="{EFCD68A6-DD5E-4431-B69D-11E3FB547F3B}" dt="2023-03-28T08:10:35.361" v="999" actId="47"/>
        <pc:sldMkLst>
          <pc:docMk/>
          <pc:sldMk cId="1710925777" sldId="428"/>
        </pc:sldMkLst>
        <pc:spChg chg="mod">
          <ac:chgData name="Matthieu De Mari" userId="dfb708c9-d8dc-439f-9a3b-c772bf4a311c" providerId="ADAL" clId="{EFCD68A6-DD5E-4431-B69D-11E3FB547F3B}" dt="2023-03-28T08:10:16.715" v="997" actId="21"/>
          <ac:spMkLst>
            <pc:docMk/>
            <pc:sldMk cId="1710925777" sldId="428"/>
            <ac:spMk id="3" creationId="{62890841-DDA4-A71E-A971-1987BAA442C8}"/>
          </ac:spMkLst>
        </pc:spChg>
      </pc:sldChg>
      <pc:sldChg chg="modSp add mod">
        <pc:chgData name="Matthieu De Mari" userId="dfb708c9-d8dc-439f-9a3b-c772bf4a311c" providerId="ADAL" clId="{EFCD68A6-DD5E-4431-B69D-11E3FB547F3B}" dt="2023-03-28T08:17:24.518" v="1584" actId="20577"/>
        <pc:sldMkLst>
          <pc:docMk/>
          <pc:sldMk cId="2187929685" sldId="428"/>
        </pc:sldMkLst>
        <pc:spChg chg="mod">
          <ac:chgData name="Matthieu De Mari" userId="dfb708c9-d8dc-439f-9a3b-c772bf4a311c" providerId="ADAL" clId="{EFCD68A6-DD5E-4431-B69D-11E3FB547F3B}" dt="2023-03-28T08:17:24.518" v="1584" actId="20577"/>
          <ac:spMkLst>
            <pc:docMk/>
            <pc:sldMk cId="2187929685" sldId="428"/>
            <ac:spMk id="3" creationId="{558F860A-8D88-72F8-8CED-D3517E9CF5D3}"/>
          </ac:spMkLst>
        </pc:spChg>
      </pc:sldChg>
      <pc:sldChg chg="modSp add mod">
        <pc:chgData name="Matthieu De Mari" userId="dfb708c9-d8dc-439f-9a3b-c772bf4a311c" providerId="ADAL" clId="{EFCD68A6-DD5E-4431-B69D-11E3FB547F3B}" dt="2023-03-29T06:32:23.476" v="4014" actId="20577"/>
        <pc:sldMkLst>
          <pc:docMk/>
          <pc:sldMk cId="91973949" sldId="429"/>
        </pc:sldMkLst>
        <pc:spChg chg="mod">
          <ac:chgData name="Matthieu De Mari" userId="dfb708c9-d8dc-439f-9a3b-c772bf4a311c" providerId="ADAL" clId="{EFCD68A6-DD5E-4431-B69D-11E3FB547F3B}" dt="2023-03-29T06:32:23.476" v="4014" actId="20577"/>
          <ac:spMkLst>
            <pc:docMk/>
            <pc:sldMk cId="91973949" sldId="429"/>
            <ac:spMk id="3" creationId="{558F860A-8D88-72F8-8CED-D3517E9CF5D3}"/>
          </ac:spMkLst>
        </pc:spChg>
      </pc:sldChg>
      <pc:sldChg chg="addSp delSp modSp new mod modClrScheme chgLayout">
        <pc:chgData name="Matthieu De Mari" userId="dfb708c9-d8dc-439f-9a3b-c772bf4a311c" providerId="ADAL" clId="{EFCD68A6-DD5E-4431-B69D-11E3FB547F3B}" dt="2023-03-28T09:42:02.499" v="3928"/>
        <pc:sldMkLst>
          <pc:docMk/>
          <pc:sldMk cId="1129354246" sldId="430"/>
        </pc:sldMkLst>
        <pc:spChg chg="mod ord">
          <ac:chgData name="Matthieu De Mari" userId="dfb708c9-d8dc-439f-9a3b-c772bf4a311c" providerId="ADAL" clId="{EFCD68A6-DD5E-4431-B69D-11E3FB547F3B}" dt="2023-03-28T09:42:02.499" v="3928"/>
          <ac:spMkLst>
            <pc:docMk/>
            <pc:sldMk cId="1129354246" sldId="430"/>
            <ac:spMk id="2" creationId="{BD5BA917-402E-2606-1695-9901E78FE1F2}"/>
          </ac:spMkLst>
        </pc:spChg>
        <pc:spChg chg="del mod ord">
          <ac:chgData name="Matthieu De Mari" userId="dfb708c9-d8dc-439f-9a3b-c772bf4a311c" providerId="ADAL" clId="{EFCD68A6-DD5E-4431-B69D-11E3FB547F3B}" dt="2023-03-28T09:00:39.887" v="1726" actId="700"/>
          <ac:spMkLst>
            <pc:docMk/>
            <pc:sldMk cId="1129354246" sldId="430"/>
            <ac:spMk id="3" creationId="{17EDAACB-A172-4DFC-576C-644148C5CBA7}"/>
          </ac:spMkLst>
        </pc:spChg>
        <pc:spChg chg="add mod ord">
          <ac:chgData name="Matthieu De Mari" userId="dfb708c9-d8dc-439f-9a3b-c772bf4a311c" providerId="ADAL" clId="{EFCD68A6-DD5E-4431-B69D-11E3FB547F3B}" dt="2023-03-28T09:04:27.434" v="2265" actId="5793"/>
          <ac:spMkLst>
            <pc:docMk/>
            <pc:sldMk cId="1129354246" sldId="430"/>
            <ac:spMk id="4" creationId="{5C991408-F6BA-D776-A226-AF7DA1951226}"/>
          </ac:spMkLst>
        </pc:spChg>
        <pc:spChg chg="add del mod ord">
          <ac:chgData name="Matthieu De Mari" userId="dfb708c9-d8dc-439f-9a3b-c772bf4a311c" providerId="ADAL" clId="{EFCD68A6-DD5E-4431-B69D-11E3FB547F3B}" dt="2023-03-28T09:02:44.260" v="1964" actId="700"/>
          <ac:spMkLst>
            <pc:docMk/>
            <pc:sldMk cId="1129354246" sldId="430"/>
            <ac:spMk id="5" creationId="{8C18AB4D-BC6B-36C2-AA2F-C2EABC034950}"/>
          </ac:spMkLst>
        </pc:spChg>
        <pc:spChg chg="add del">
          <ac:chgData name="Matthieu De Mari" userId="dfb708c9-d8dc-439f-9a3b-c772bf4a311c" providerId="ADAL" clId="{EFCD68A6-DD5E-4431-B69D-11E3FB547F3B}" dt="2023-03-28T09:00:56.402" v="1806"/>
          <ac:spMkLst>
            <pc:docMk/>
            <pc:sldMk cId="1129354246" sldId="430"/>
            <ac:spMk id="6" creationId="{9E615746-3827-22DD-F910-39610A5CA3F1}"/>
          </ac:spMkLst>
        </pc:spChg>
        <pc:spChg chg="add mod ord">
          <ac:chgData name="Matthieu De Mari" userId="dfb708c9-d8dc-439f-9a3b-c772bf4a311c" providerId="ADAL" clId="{EFCD68A6-DD5E-4431-B69D-11E3FB547F3B}" dt="2023-03-28T09:04:40.090" v="2277" actId="20577"/>
          <ac:spMkLst>
            <pc:docMk/>
            <pc:sldMk cId="1129354246" sldId="430"/>
            <ac:spMk id="7" creationId="{2AC58566-5606-1E59-2E44-DF196556EACE}"/>
          </ac:spMkLst>
        </pc:spChg>
      </pc:sldChg>
      <pc:sldChg chg="addSp delSp modSp add mod">
        <pc:chgData name="Matthieu De Mari" userId="dfb708c9-d8dc-439f-9a3b-c772bf4a311c" providerId="ADAL" clId="{EFCD68A6-DD5E-4431-B69D-11E3FB547F3B}" dt="2023-03-28T09:42:18.154" v="3945"/>
        <pc:sldMkLst>
          <pc:docMk/>
          <pc:sldMk cId="3013429414" sldId="431"/>
        </pc:sldMkLst>
        <pc:spChg chg="mod">
          <ac:chgData name="Matthieu De Mari" userId="dfb708c9-d8dc-439f-9a3b-c772bf4a311c" providerId="ADAL" clId="{EFCD68A6-DD5E-4431-B69D-11E3FB547F3B}" dt="2023-03-28T09:42:18.154" v="3945"/>
          <ac:spMkLst>
            <pc:docMk/>
            <pc:sldMk cId="3013429414" sldId="431"/>
            <ac:spMk id="2" creationId="{BD5BA917-402E-2606-1695-9901E78FE1F2}"/>
          </ac:spMkLst>
        </pc:spChg>
        <pc:spChg chg="add del">
          <ac:chgData name="Matthieu De Mari" userId="dfb708c9-d8dc-439f-9a3b-c772bf4a311c" providerId="ADAL" clId="{EFCD68A6-DD5E-4431-B69D-11E3FB547F3B}" dt="2023-03-28T09:05:16.333" v="2298"/>
          <ac:spMkLst>
            <pc:docMk/>
            <pc:sldMk cId="3013429414" sldId="431"/>
            <ac:spMk id="3" creationId="{FF69F06A-1862-8303-57C6-6F2494784A6D}"/>
          </ac:spMkLst>
        </pc:spChg>
        <pc:spChg chg="mod">
          <ac:chgData name="Matthieu De Mari" userId="dfb708c9-d8dc-439f-9a3b-c772bf4a311c" providerId="ADAL" clId="{EFCD68A6-DD5E-4431-B69D-11E3FB547F3B}" dt="2023-03-28T09:09:27.450" v="2398" actId="113"/>
          <ac:spMkLst>
            <pc:docMk/>
            <pc:sldMk cId="3013429414" sldId="431"/>
            <ac:spMk id="4" creationId="{5C991408-F6BA-D776-A226-AF7DA1951226}"/>
          </ac:spMkLst>
        </pc:spChg>
        <pc:spChg chg="add mod">
          <ac:chgData name="Matthieu De Mari" userId="dfb708c9-d8dc-439f-9a3b-c772bf4a311c" providerId="ADAL" clId="{EFCD68A6-DD5E-4431-B69D-11E3FB547F3B}" dt="2023-03-28T09:12:38.646" v="2513" actId="1036"/>
          <ac:spMkLst>
            <pc:docMk/>
            <pc:sldMk cId="3013429414" sldId="431"/>
            <ac:spMk id="5" creationId="{A7458969-13A5-406D-E6E8-BA92B4A1A68A}"/>
          </ac:spMkLst>
        </pc:spChg>
        <pc:spChg chg="add mod">
          <ac:chgData name="Matthieu De Mari" userId="dfb708c9-d8dc-439f-9a3b-c772bf4a311c" providerId="ADAL" clId="{EFCD68A6-DD5E-4431-B69D-11E3FB547F3B}" dt="2023-03-28T09:12:38.646" v="2513" actId="1036"/>
          <ac:spMkLst>
            <pc:docMk/>
            <pc:sldMk cId="3013429414" sldId="431"/>
            <ac:spMk id="6" creationId="{B04B081E-F5FD-EC6C-1110-2F9F31DD37D4}"/>
          </ac:spMkLst>
        </pc:spChg>
        <pc:spChg chg="del mod">
          <ac:chgData name="Matthieu De Mari" userId="dfb708c9-d8dc-439f-9a3b-c772bf4a311c" providerId="ADAL" clId="{EFCD68A6-DD5E-4431-B69D-11E3FB547F3B}" dt="2023-03-28T09:09:35.498" v="2399" actId="478"/>
          <ac:spMkLst>
            <pc:docMk/>
            <pc:sldMk cId="3013429414" sldId="431"/>
            <ac:spMk id="7" creationId="{2AC58566-5606-1E59-2E44-DF196556EACE}"/>
          </ac:spMkLst>
        </pc:spChg>
        <pc:spChg chg="add mod">
          <ac:chgData name="Matthieu De Mari" userId="dfb708c9-d8dc-439f-9a3b-c772bf4a311c" providerId="ADAL" clId="{EFCD68A6-DD5E-4431-B69D-11E3FB547F3B}" dt="2023-03-28T09:12:38.646" v="2513" actId="1036"/>
          <ac:spMkLst>
            <pc:docMk/>
            <pc:sldMk cId="3013429414" sldId="431"/>
            <ac:spMk id="8" creationId="{E35FB555-A743-77C7-69CC-5D45A707128F}"/>
          </ac:spMkLst>
        </pc:spChg>
        <pc:spChg chg="add mod">
          <ac:chgData name="Matthieu De Mari" userId="dfb708c9-d8dc-439f-9a3b-c772bf4a311c" providerId="ADAL" clId="{EFCD68A6-DD5E-4431-B69D-11E3FB547F3B}" dt="2023-03-28T09:12:38.646" v="2513" actId="1036"/>
          <ac:spMkLst>
            <pc:docMk/>
            <pc:sldMk cId="3013429414" sldId="431"/>
            <ac:spMk id="9" creationId="{2F53DD73-E121-399C-0038-AB620BBB67AD}"/>
          </ac:spMkLst>
        </pc:spChg>
        <pc:spChg chg="add mod">
          <ac:chgData name="Matthieu De Mari" userId="dfb708c9-d8dc-439f-9a3b-c772bf4a311c" providerId="ADAL" clId="{EFCD68A6-DD5E-4431-B69D-11E3FB547F3B}" dt="2023-03-28T09:12:38.646" v="2513" actId="1036"/>
          <ac:spMkLst>
            <pc:docMk/>
            <pc:sldMk cId="3013429414" sldId="431"/>
            <ac:spMk id="13" creationId="{061EF080-2C04-4F42-B8F7-1C7C58DA96E9}"/>
          </ac:spMkLst>
        </pc:spChg>
        <pc:spChg chg="add mod">
          <ac:chgData name="Matthieu De Mari" userId="dfb708c9-d8dc-439f-9a3b-c772bf4a311c" providerId="ADAL" clId="{EFCD68A6-DD5E-4431-B69D-11E3FB547F3B}" dt="2023-03-28T09:12:38.646" v="2513" actId="1036"/>
          <ac:spMkLst>
            <pc:docMk/>
            <pc:sldMk cId="3013429414" sldId="431"/>
            <ac:spMk id="14" creationId="{9C78FF5B-1AD1-1D6F-31DF-3B8171B12397}"/>
          </ac:spMkLst>
        </pc:spChg>
        <pc:spChg chg="add mod">
          <ac:chgData name="Matthieu De Mari" userId="dfb708c9-d8dc-439f-9a3b-c772bf4a311c" providerId="ADAL" clId="{EFCD68A6-DD5E-4431-B69D-11E3FB547F3B}" dt="2023-03-28T09:12:38.646" v="2513" actId="1036"/>
          <ac:spMkLst>
            <pc:docMk/>
            <pc:sldMk cId="3013429414" sldId="431"/>
            <ac:spMk id="15" creationId="{6B9EF4BD-2C7D-0534-0292-84FAD62223D5}"/>
          </ac:spMkLst>
        </pc:spChg>
        <pc:spChg chg="add mod">
          <ac:chgData name="Matthieu De Mari" userId="dfb708c9-d8dc-439f-9a3b-c772bf4a311c" providerId="ADAL" clId="{EFCD68A6-DD5E-4431-B69D-11E3FB547F3B}" dt="2023-03-28T09:12:38.646" v="2513" actId="1036"/>
          <ac:spMkLst>
            <pc:docMk/>
            <pc:sldMk cId="3013429414" sldId="431"/>
            <ac:spMk id="19" creationId="{A792A0C5-478E-D6B0-FC65-AE9284605B4A}"/>
          </ac:spMkLst>
        </pc:spChg>
        <pc:spChg chg="add mod">
          <ac:chgData name="Matthieu De Mari" userId="dfb708c9-d8dc-439f-9a3b-c772bf4a311c" providerId="ADAL" clId="{EFCD68A6-DD5E-4431-B69D-11E3FB547F3B}" dt="2023-03-28T09:12:38.646" v="2513" actId="1036"/>
          <ac:spMkLst>
            <pc:docMk/>
            <pc:sldMk cId="3013429414" sldId="431"/>
            <ac:spMk id="21" creationId="{70166843-487B-5249-CF63-FAE4E81E2ED3}"/>
          </ac:spMkLst>
        </pc:spChg>
        <pc:spChg chg="add mod">
          <ac:chgData name="Matthieu De Mari" userId="dfb708c9-d8dc-439f-9a3b-c772bf4a311c" providerId="ADAL" clId="{EFCD68A6-DD5E-4431-B69D-11E3FB547F3B}" dt="2023-03-28T09:12:38.646" v="2513" actId="1036"/>
          <ac:spMkLst>
            <pc:docMk/>
            <pc:sldMk cId="3013429414" sldId="431"/>
            <ac:spMk id="23" creationId="{AAEE3552-5A32-5444-AC09-0A977EA1FC22}"/>
          </ac:spMkLst>
        </pc:spChg>
        <pc:spChg chg="add mod">
          <ac:chgData name="Matthieu De Mari" userId="dfb708c9-d8dc-439f-9a3b-c772bf4a311c" providerId="ADAL" clId="{EFCD68A6-DD5E-4431-B69D-11E3FB547F3B}" dt="2023-03-28T09:12:38.646" v="2513" actId="1036"/>
          <ac:spMkLst>
            <pc:docMk/>
            <pc:sldMk cId="3013429414" sldId="431"/>
            <ac:spMk id="25" creationId="{33004421-D87B-12D8-C666-B2155C23D1EA}"/>
          </ac:spMkLst>
        </pc:spChg>
        <pc:spChg chg="add mod">
          <ac:chgData name="Matthieu De Mari" userId="dfb708c9-d8dc-439f-9a3b-c772bf4a311c" providerId="ADAL" clId="{EFCD68A6-DD5E-4431-B69D-11E3FB547F3B}" dt="2023-03-28T09:12:38.646" v="2513" actId="1036"/>
          <ac:spMkLst>
            <pc:docMk/>
            <pc:sldMk cId="3013429414" sldId="431"/>
            <ac:spMk id="27" creationId="{4B162F88-AA59-79E9-7BA8-2EDCABA13868}"/>
          </ac:spMkLst>
        </pc:spChg>
        <pc:spChg chg="add mod">
          <ac:chgData name="Matthieu De Mari" userId="dfb708c9-d8dc-439f-9a3b-c772bf4a311c" providerId="ADAL" clId="{EFCD68A6-DD5E-4431-B69D-11E3FB547F3B}" dt="2023-03-28T09:12:38.646" v="2513" actId="1036"/>
          <ac:spMkLst>
            <pc:docMk/>
            <pc:sldMk cId="3013429414" sldId="431"/>
            <ac:spMk id="29" creationId="{19F83F40-BA54-D43D-ED5F-9EA4ADFBBB14}"/>
          </ac:spMkLst>
        </pc:spChg>
        <pc:spChg chg="add mod">
          <ac:chgData name="Matthieu De Mari" userId="dfb708c9-d8dc-439f-9a3b-c772bf4a311c" providerId="ADAL" clId="{EFCD68A6-DD5E-4431-B69D-11E3FB547F3B}" dt="2023-03-28T09:12:38.646" v="2513" actId="1036"/>
          <ac:spMkLst>
            <pc:docMk/>
            <pc:sldMk cId="3013429414" sldId="431"/>
            <ac:spMk id="31" creationId="{6C24E1F9-ED15-D7DB-77A6-7D032EE1855A}"/>
          </ac:spMkLst>
        </pc:spChg>
        <pc:spChg chg="add del mod">
          <ac:chgData name="Matthieu De Mari" userId="dfb708c9-d8dc-439f-9a3b-c772bf4a311c" providerId="ADAL" clId="{EFCD68A6-DD5E-4431-B69D-11E3FB547F3B}" dt="2023-03-28T09:10:03.822" v="2409" actId="478"/>
          <ac:spMkLst>
            <pc:docMk/>
            <pc:sldMk cId="3013429414" sldId="431"/>
            <ac:spMk id="33" creationId="{EE963D79-3501-C5EF-6B6F-67CDD8A58BA5}"/>
          </ac:spMkLst>
        </pc:spChg>
        <pc:spChg chg="add mod">
          <ac:chgData name="Matthieu De Mari" userId="dfb708c9-d8dc-439f-9a3b-c772bf4a311c" providerId="ADAL" clId="{EFCD68A6-DD5E-4431-B69D-11E3FB547F3B}" dt="2023-03-28T09:12:38.646" v="2513" actId="1036"/>
          <ac:spMkLst>
            <pc:docMk/>
            <pc:sldMk cId="3013429414" sldId="431"/>
            <ac:spMk id="35" creationId="{9DCB3690-30FE-2275-FE5B-B164DAAFF5CF}"/>
          </ac:spMkLst>
        </pc:spChg>
        <pc:spChg chg="add mod">
          <ac:chgData name="Matthieu De Mari" userId="dfb708c9-d8dc-439f-9a3b-c772bf4a311c" providerId="ADAL" clId="{EFCD68A6-DD5E-4431-B69D-11E3FB547F3B}" dt="2023-03-28T09:13:05.124" v="2519" actId="14100"/>
          <ac:spMkLst>
            <pc:docMk/>
            <pc:sldMk cId="3013429414" sldId="431"/>
            <ac:spMk id="37" creationId="{1D956F10-1A1E-9094-DD86-F6FA1FCDF624}"/>
          </ac:spMkLst>
        </pc:spChg>
        <pc:cxnChg chg="add mod">
          <ac:chgData name="Matthieu De Mari" userId="dfb708c9-d8dc-439f-9a3b-c772bf4a311c" providerId="ADAL" clId="{EFCD68A6-DD5E-4431-B69D-11E3FB547F3B}" dt="2023-03-28T09:12:38.646" v="2513" actId="1036"/>
          <ac:cxnSpMkLst>
            <pc:docMk/>
            <pc:sldMk cId="3013429414" sldId="431"/>
            <ac:cxnSpMk id="10" creationId="{A1813688-7110-F285-3BC0-6F16918D19DB}"/>
          </ac:cxnSpMkLst>
        </pc:cxnChg>
        <pc:cxnChg chg="add mod">
          <ac:chgData name="Matthieu De Mari" userId="dfb708c9-d8dc-439f-9a3b-c772bf4a311c" providerId="ADAL" clId="{EFCD68A6-DD5E-4431-B69D-11E3FB547F3B}" dt="2023-03-28T09:12:38.646" v="2513" actId="1036"/>
          <ac:cxnSpMkLst>
            <pc:docMk/>
            <pc:sldMk cId="3013429414" sldId="431"/>
            <ac:cxnSpMk id="11" creationId="{3F6369FC-2FD7-7967-A2CF-07E1BC10E40E}"/>
          </ac:cxnSpMkLst>
        </pc:cxnChg>
        <pc:cxnChg chg="add mod">
          <ac:chgData name="Matthieu De Mari" userId="dfb708c9-d8dc-439f-9a3b-c772bf4a311c" providerId="ADAL" clId="{EFCD68A6-DD5E-4431-B69D-11E3FB547F3B}" dt="2023-03-28T09:12:38.646" v="2513" actId="1036"/>
          <ac:cxnSpMkLst>
            <pc:docMk/>
            <pc:sldMk cId="3013429414" sldId="431"/>
            <ac:cxnSpMk id="12" creationId="{34824B40-F264-5C69-08F2-D57D72F571FC}"/>
          </ac:cxnSpMkLst>
        </pc:cxnChg>
        <pc:cxnChg chg="add mod">
          <ac:chgData name="Matthieu De Mari" userId="dfb708c9-d8dc-439f-9a3b-c772bf4a311c" providerId="ADAL" clId="{EFCD68A6-DD5E-4431-B69D-11E3FB547F3B}" dt="2023-03-28T09:12:38.646" v="2513" actId="1036"/>
          <ac:cxnSpMkLst>
            <pc:docMk/>
            <pc:sldMk cId="3013429414" sldId="431"/>
            <ac:cxnSpMk id="16" creationId="{86E44D9A-28A1-ACC3-AE94-9480BC9E4148}"/>
          </ac:cxnSpMkLst>
        </pc:cxnChg>
        <pc:cxnChg chg="add mod">
          <ac:chgData name="Matthieu De Mari" userId="dfb708c9-d8dc-439f-9a3b-c772bf4a311c" providerId="ADAL" clId="{EFCD68A6-DD5E-4431-B69D-11E3FB547F3B}" dt="2023-03-28T09:12:38.646" v="2513" actId="1036"/>
          <ac:cxnSpMkLst>
            <pc:docMk/>
            <pc:sldMk cId="3013429414" sldId="431"/>
            <ac:cxnSpMk id="17" creationId="{9D2884B7-CDE0-1D38-8E75-6E85598E68EA}"/>
          </ac:cxnSpMkLst>
        </pc:cxnChg>
        <pc:cxnChg chg="add mod">
          <ac:chgData name="Matthieu De Mari" userId="dfb708c9-d8dc-439f-9a3b-c772bf4a311c" providerId="ADAL" clId="{EFCD68A6-DD5E-4431-B69D-11E3FB547F3B}" dt="2023-03-28T09:12:38.646" v="2513" actId="1036"/>
          <ac:cxnSpMkLst>
            <pc:docMk/>
            <pc:sldMk cId="3013429414" sldId="431"/>
            <ac:cxnSpMk id="18" creationId="{6CEF6DFA-B3DF-B3E3-37B6-D8A91EA9998A}"/>
          </ac:cxnSpMkLst>
        </pc:cxnChg>
        <pc:cxnChg chg="add mod">
          <ac:chgData name="Matthieu De Mari" userId="dfb708c9-d8dc-439f-9a3b-c772bf4a311c" providerId="ADAL" clId="{EFCD68A6-DD5E-4431-B69D-11E3FB547F3B}" dt="2023-03-28T09:12:38.646" v="2513" actId="1036"/>
          <ac:cxnSpMkLst>
            <pc:docMk/>
            <pc:sldMk cId="3013429414" sldId="431"/>
            <ac:cxnSpMk id="20" creationId="{406EE1A5-C702-9A16-9AB4-F7F76945AF8F}"/>
          </ac:cxnSpMkLst>
        </pc:cxnChg>
        <pc:cxnChg chg="add mod">
          <ac:chgData name="Matthieu De Mari" userId="dfb708c9-d8dc-439f-9a3b-c772bf4a311c" providerId="ADAL" clId="{EFCD68A6-DD5E-4431-B69D-11E3FB547F3B}" dt="2023-03-28T09:12:38.646" v="2513" actId="1036"/>
          <ac:cxnSpMkLst>
            <pc:docMk/>
            <pc:sldMk cId="3013429414" sldId="431"/>
            <ac:cxnSpMk id="22" creationId="{5380B9B6-2A2F-022B-0BA7-9FDB0F7D1309}"/>
          </ac:cxnSpMkLst>
        </pc:cxnChg>
        <pc:cxnChg chg="add mod">
          <ac:chgData name="Matthieu De Mari" userId="dfb708c9-d8dc-439f-9a3b-c772bf4a311c" providerId="ADAL" clId="{EFCD68A6-DD5E-4431-B69D-11E3FB547F3B}" dt="2023-03-28T09:12:38.646" v="2513" actId="1036"/>
          <ac:cxnSpMkLst>
            <pc:docMk/>
            <pc:sldMk cId="3013429414" sldId="431"/>
            <ac:cxnSpMk id="24" creationId="{9301577A-2A4D-FCA6-44EB-9CF290EDD5E8}"/>
          </ac:cxnSpMkLst>
        </pc:cxnChg>
        <pc:cxnChg chg="add mod">
          <ac:chgData name="Matthieu De Mari" userId="dfb708c9-d8dc-439f-9a3b-c772bf4a311c" providerId="ADAL" clId="{EFCD68A6-DD5E-4431-B69D-11E3FB547F3B}" dt="2023-03-28T09:12:38.646" v="2513" actId="1036"/>
          <ac:cxnSpMkLst>
            <pc:docMk/>
            <pc:sldMk cId="3013429414" sldId="431"/>
            <ac:cxnSpMk id="26" creationId="{73C531BB-164B-28CB-C993-5937368DCA34}"/>
          </ac:cxnSpMkLst>
        </pc:cxnChg>
        <pc:cxnChg chg="add mod">
          <ac:chgData name="Matthieu De Mari" userId="dfb708c9-d8dc-439f-9a3b-c772bf4a311c" providerId="ADAL" clId="{EFCD68A6-DD5E-4431-B69D-11E3FB547F3B}" dt="2023-03-28T09:12:38.646" v="2513" actId="1036"/>
          <ac:cxnSpMkLst>
            <pc:docMk/>
            <pc:sldMk cId="3013429414" sldId="431"/>
            <ac:cxnSpMk id="28" creationId="{7F1C6305-366E-660F-4AB0-E307A8DDD9D6}"/>
          </ac:cxnSpMkLst>
        </pc:cxnChg>
        <pc:cxnChg chg="add mod">
          <ac:chgData name="Matthieu De Mari" userId="dfb708c9-d8dc-439f-9a3b-c772bf4a311c" providerId="ADAL" clId="{EFCD68A6-DD5E-4431-B69D-11E3FB547F3B}" dt="2023-03-28T09:12:38.646" v="2513" actId="1036"/>
          <ac:cxnSpMkLst>
            <pc:docMk/>
            <pc:sldMk cId="3013429414" sldId="431"/>
            <ac:cxnSpMk id="30" creationId="{EF3D17BC-CA63-3A0F-8FC2-702815538E44}"/>
          </ac:cxnSpMkLst>
        </pc:cxnChg>
        <pc:cxnChg chg="add mod">
          <ac:chgData name="Matthieu De Mari" userId="dfb708c9-d8dc-439f-9a3b-c772bf4a311c" providerId="ADAL" clId="{EFCD68A6-DD5E-4431-B69D-11E3FB547F3B}" dt="2023-03-28T09:12:38.646" v="2513" actId="1036"/>
          <ac:cxnSpMkLst>
            <pc:docMk/>
            <pc:sldMk cId="3013429414" sldId="431"/>
            <ac:cxnSpMk id="32" creationId="{10EF5E95-E16E-2913-E8AE-D5E531E4CD2F}"/>
          </ac:cxnSpMkLst>
        </pc:cxnChg>
        <pc:cxnChg chg="add del mod">
          <ac:chgData name="Matthieu De Mari" userId="dfb708c9-d8dc-439f-9a3b-c772bf4a311c" providerId="ADAL" clId="{EFCD68A6-DD5E-4431-B69D-11E3FB547F3B}" dt="2023-03-28T09:10:04.317" v="2410" actId="478"/>
          <ac:cxnSpMkLst>
            <pc:docMk/>
            <pc:sldMk cId="3013429414" sldId="431"/>
            <ac:cxnSpMk id="34" creationId="{231CCF46-D87D-3326-3A92-D595C4D4C941}"/>
          </ac:cxnSpMkLst>
        </pc:cxnChg>
        <pc:cxnChg chg="add mod">
          <ac:chgData name="Matthieu De Mari" userId="dfb708c9-d8dc-439f-9a3b-c772bf4a311c" providerId="ADAL" clId="{EFCD68A6-DD5E-4431-B69D-11E3FB547F3B}" dt="2023-03-28T09:12:38.646" v="2513" actId="1036"/>
          <ac:cxnSpMkLst>
            <pc:docMk/>
            <pc:sldMk cId="3013429414" sldId="431"/>
            <ac:cxnSpMk id="36" creationId="{254D1E20-AD8F-23EE-F12E-D28354501A66}"/>
          </ac:cxnSpMkLst>
        </pc:cxnChg>
        <pc:cxnChg chg="add mod">
          <ac:chgData name="Matthieu De Mari" userId="dfb708c9-d8dc-439f-9a3b-c772bf4a311c" providerId="ADAL" clId="{EFCD68A6-DD5E-4431-B69D-11E3FB547F3B}" dt="2023-03-28T09:12:59.765" v="2518"/>
          <ac:cxnSpMkLst>
            <pc:docMk/>
            <pc:sldMk cId="3013429414" sldId="431"/>
            <ac:cxnSpMk id="39" creationId="{0BEE30DB-857D-E73C-FDF9-1382177410C0}"/>
          </ac:cxnSpMkLst>
        </pc:cxnChg>
      </pc:sldChg>
      <pc:sldChg chg="delSp modSp add mod ord">
        <pc:chgData name="Matthieu De Mari" userId="dfb708c9-d8dc-439f-9a3b-c772bf4a311c" providerId="ADAL" clId="{EFCD68A6-DD5E-4431-B69D-11E3FB547F3B}" dt="2023-03-28T09:42:15.707" v="3944"/>
        <pc:sldMkLst>
          <pc:docMk/>
          <pc:sldMk cId="2183954122" sldId="432"/>
        </pc:sldMkLst>
        <pc:spChg chg="mod">
          <ac:chgData name="Matthieu De Mari" userId="dfb708c9-d8dc-439f-9a3b-c772bf4a311c" providerId="ADAL" clId="{EFCD68A6-DD5E-4431-B69D-11E3FB547F3B}" dt="2023-03-28T09:42:15.707" v="3944"/>
          <ac:spMkLst>
            <pc:docMk/>
            <pc:sldMk cId="2183954122" sldId="432"/>
            <ac:spMk id="2" creationId="{BD5BA917-402E-2606-1695-9901E78FE1F2}"/>
          </ac:spMkLst>
        </pc:spChg>
        <pc:spChg chg="del">
          <ac:chgData name="Matthieu De Mari" userId="dfb708c9-d8dc-439f-9a3b-c772bf4a311c" providerId="ADAL" clId="{EFCD68A6-DD5E-4431-B69D-11E3FB547F3B}" dt="2023-03-28T09:11:56.850" v="2421" actId="478"/>
          <ac:spMkLst>
            <pc:docMk/>
            <pc:sldMk cId="2183954122" sldId="432"/>
            <ac:spMk id="5" creationId="{A7458969-13A5-406D-E6E8-BA92B4A1A68A}"/>
          </ac:spMkLst>
        </pc:spChg>
        <pc:spChg chg="del">
          <ac:chgData name="Matthieu De Mari" userId="dfb708c9-d8dc-439f-9a3b-c772bf4a311c" providerId="ADAL" clId="{EFCD68A6-DD5E-4431-B69D-11E3FB547F3B}" dt="2023-03-28T09:11:56.850" v="2421" actId="478"/>
          <ac:spMkLst>
            <pc:docMk/>
            <pc:sldMk cId="2183954122" sldId="432"/>
            <ac:spMk id="6" creationId="{B04B081E-F5FD-EC6C-1110-2F9F31DD37D4}"/>
          </ac:spMkLst>
        </pc:spChg>
        <pc:spChg chg="del">
          <ac:chgData name="Matthieu De Mari" userId="dfb708c9-d8dc-439f-9a3b-c772bf4a311c" providerId="ADAL" clId="{EFCD68A6-DD5E-4431-B69D-11E3FB547F3B}" dt="2023-03-28T09:11:56.850" v="2421" actId="478"/>
          <ac:spMkLst>
            <pc:docMk/>
            <pc:sldMk cId="2183954122" sldId="432"/>
            <ac:spMk id="8" creationId="{E35FB555-A743-77C7-69CC-5D45A707128F}"/>
          </ac:spMkLst>
        </pc:spChg>
        <pc:spChg chg="del">
          <ac:chgData name="Matthieu De Mari" userId="dfb708c9-d8dc-439f-9a3b-c772bf4a311c" providerId="ADAL" clId="{EFCD68A6-DD5E-4431-B69D-11E3FB547F3B}" dt="2023-03-28T09:11:56.850" v="2421" actId="478"/>
          <ac:spMkLst>
            <pc:docMk/>
            <pc:sldMk cId="2183954122" sldId="432"/>
            <ac:spMk id="9" creationId="{2F53DD73-E121-399C-0038-AB620BBB67AD}"/>
          </ac:spMkLst>
        </pc:spChg>
        <pc:spChg chg="del">
          <ac:chgData name="Matthieu De Mari" userId="dfb708c9-d8dc-439f-9a3b-c772bf4a311c" providerId="ADAL" clId="{EFCD68A6-DD5E-4431-B69D-11E3FB547F3B}" dt="2023-03-28T09:11:56.850" v="2421" actId="478"/>
          <ac:spMkLst>
            <pc:docMk/>
            <pc:sldMk cId="2183954122" sldId="432"/>
            <ac:spMk id="13" creationId="{061EF080-2C04-4F42-B8F7-1C7C58DA96E9}"/>
          </ac:spMkLst>
        </pc:spChg>
        <pc:spChg chg="del">
          <ac:chgData name="Matthieu De Mari" userId="dfb708c9-d8dc-439f-9a3b-c772bf4a311c" providerId="ADAL" clId="{EFCD68A6-DD5E-4431-B69D-11E3FB547F3B}" dt="2023-03-28T09:11:56.850" v="2421" actId="478"/>
          <ac:spMkLst>
            <pc:docMk/>
            <pc:sldMk cId="2183954122" sldId="432"/>
            <ac:spMk id="14" creationId="{9C78FF5B-1AD1-1D6F-31DF-3B8171B12397}"/>
          </ac:spMkLst>
        </pc:spChg>
        <pc:spChg chg="del">
          <ac:chgData name="Matthieu De Mari" userId="dfb708c9-d8dc-439f-9a3b-c772bf4a311c" providerId="ADAL" clId="{EFCD68A6-DD5E-4431-B69D-11E3FB547F3B}" dt="2023-03-28T09:11:56.850" v="2421" actId="478"/>
          <ac:spMkLst>
            <pc:docMk/>
            <pc:sldMk cId="2183954122" sldId="432"/>
            <ac:spMk id="15" creationId="{6B9EF4BD-2C7D-0534-0292-84FAD62223D5}"/>
          </ac:spMkLst>
        </pc:spChg>
        <pc:spChg chg="del">
          <ac:chgData name="Matthieu De Mari" userId="dfb708c9-d8dc-439f-9a3b-c772bf4a311c" providerId="ADAL" clId="{EFCD68A6-DD5E-4431-B69D-11E3FB547F3B}" dt="2023-03-28T09:11:56.850" v="2421" actId="478"/>
          <ac:spMkLst>
            <pc:docMk/>
            <pc:sldMk cId="2183954122" sldId="432"/>
            <ac:spMk id="19" creationId="{A792A0C5-478E-D6B0-FC65-AE9284605B4A}"/>
          </ac:spMkLst>
        </pc:spChg>
        <pc:spChg chg="del">
          <ac:chgData name="Matthieu De Mari" userId="dfb708c9-d8dc-439f-9a3b-c772bf4a311c" providerId="ADAL" clId="{EFCD68A6-DD5E-4431-B69D-11E3FB547F3B}" dt="2023-03-28T09:11:56.850" v="2421" actId="478"/>
          <ac:spMkLst>
            <pc:docMk/>
            <pc:sldMk cId="2183954122" sldId="432"/>
            <ac:spMk id="21" creationId="{70166843-487B-5249-CF63-FAE4E81E2ED3}"/>
          </ac:spMkLst>
        </pc:spChg>
        <pc:spChg chg="del">
          <ac:chgData name="Matthieu De Mari" userId="dfb708c9-d8dc-439f-9a3b-c772bf4a311c" providerId="ADAL" clId="{EFCD68A6-DD5E-4431-B69D-11E3FB547F3B}" dt="2023-03-28T09:11:56.850" v="2421" actId="478"/>
          <ac:spMkLst>
            <pc:docMk/>
            <pc:sldMk cId="2183954122" sldId="432"/>
            <ac:spMk id="23" creationId="{AAEE3552-5A32-5444-AC09-0A977EA1FC22}"/>
          </ac:spMkLst>
        </pc:spChg>
        <pc:spChg chg="del">
          <ac:chgData name="Matthieu De Mari" userId="dfb708c9-d8dc-439f-9a3b-c772bf4a311c" providerId="ADAL" clId="{EFCD68A6-DD5E-4431-B69D-11E3FB547F3B}" dt="2023-03-28T09:11:56.850" v="2421" actId="478"/>
          <ac:spMkLst>
            <pc:docMk/>
            <pc:sldMk cId="2183954122" sldId="432"/>
            <ac:spMk id="25" creationId="{33004421-D87B-12D8-C666-B2155C23D1EA}"/>
          </ac:spMkLst>
        </pc:spChg>
        <pc:spChg chg="del">
          <ac:chgData name="Matthieu De Mari" userId="dfb708c9-d8dc-439f-9a3b-c772bf4a311c" providerId="ADAL" clId="{EFCD68A6-DD5E-4431-B69D-11E3FB547F3B}" dt="2023-03-28T09:11:56.850" v="2421" actId="478"/>
          <ac:spMkLst>
            <pc:docMk/>
            <pc:sldMk cId="2183954122" sldId="432"/>
            <ac:spMk id="27" creationId="{4B162F88-AA59-79E9-7BA8-2EDCABA13868}"/>
          </ac:spMkLst>
        </pc:spChg>
        <pc:spChg chg="del">
          <ac:chgData name="Matthieu De Mari" userId="dfb708c9-d8dc-439f-9a3b-c772bf4a311c" providerId="ADAL" clId="{EFCD68A6-DD5E-4431-B69D-11E3FB547F3B}" dt="2023-03-28T09:11:56.850" v="2421" actId="478"/>
          <ac:spMkLst>
            <pc:docMk/>
            <pc:sldMk cId="2183954122" sldId="432"/>
            <ac:spMk id="29" creationId="{19F83F40-BA54-D43D-ED5F-9EA4ADFBBB14}"/>
          </ac:spMkLst>
        </pc:spChg>
        <pc:spChg chg="del">
          <ac:chgData name="Matthieu De Mari" userId="dfb708c9-d8dc-439f-9a3b-c772bf4a311c" providerId="ADAL" clId="{EFCD68A6-DD5E-4431-B69D-11E3FB547F3B}" dt="2023-03-28T09:11:56.850" v="2421" actId="478"/>
          <ac:spMkLst>
            <pc:docMk/>
            <pc:sldMk cId="2183954122" sldId="432"/>
            <ac:spMk id="31" creationId="{6C24E1F9-ED15-D7DB-77A6-7D032EE1855A}"/>
          </ac:spMkLst>
        </pc:spChg>
        <pc:spChg chg="del">
          <ac:chgData name="Matthieu De Mari" userId="dfb708c9-d8dc-439f-9a3b-c772bf4a311c" providerId="ADAL" clId="{EFCD68A6-DD5E-4431-B69D-11E3FB547F3B}" dt="2023-03-28T09:11:56.850" v="2421" actId="478"/>
          <ac:spMkLst>
            <pc:docMk/>
            <pc:sldMk cId="2183954122" sldId="432"/>
            <ac:spMk id="35" creationId="{9DCB3690-30FE-2275-FE5B-B164DAAFF5CF}"/>
          </ac:spMkLst>
        </pc:spChg>
        <pc:cxnChg chg="del mod">
          <ac:chgData name="Matthieu De Mari" userId="dfb708c9-d8dc-439f-9a3b-c772bf4a311c" providerId="ADAL" clId="{EFCD68A6-DD5E-4431-B69D-11E3FB547F3B}" dt="2023-03-28T09:11:56.850" v="2421" actId="478"/>
          <ac:cxnSpMkLst>
            <pc:docMk/>
            <pc:sldMk cId="2183954122" sldId="432"/>
            <ac:cxnSpMk id="10" creationId="{A1813688-7110-F285-3BC0-6F16918D19DB}"/>
          </ac:cxnSpMkLst>
        </pc:cxnChg>
        <pc:cxnChg chg="del mod">
          <ac:chgData name="Matthieu De Mari" userId="dfb708c9-d8dc-439f-9a3b-c772bf4a311c" providerId="ADAL" clId="{EFCD68A6-DD5E-4431-B69D-11E3FB547F3B}" dt="2023-03-28T09:11:56.850" v="2421" actId="478"/>
          <ac:cxnSpMkLst>
            <pc:docMk/>
            <pc:sldMk cId="2183954122" sldId="432"/>
            <ac:cxnSpMk id="11" creationId="{3F6369FC-2FD7-7967-A2CF-07E1BC10E40E}"/>
          </ac:cxnSpMkLst>
        </pc:cxnChg>
        <pc:cxnChg chg="del mod">
          <ac:chgData name="Matthieu De Mari" userId="dfb708c9-d8dc-439f-9a3b-c772bf4a311c" providerId="ADAL" clId="{EFCD68A6-DD5E-4431-B69D-11E3FB547F3B}" dt="2023-03-28T09:11:56.850" v="2421" actId="478"/>
          <ac:cxnSpMkLst>
            <pc:docMk/>
            <pc:sldMk cId="2183954122" sldId="432"/>
            <ac:cxnSpMk id="12" creationId="{34824B40-F264-5C69-08F2-D57D72F571FC}"/>
          </ac:cxnSpMkLst>
        </pc:cxnChg>
        <pc:cxnChg chg="del mod">
          <ac:chgData name="Matthieu De Mari" userId="dfb708c9-d8dc-439f-9a3b-c772bf4a311c" providerId="ADAL" clId="{EFCD68A6-DD5E-4431-B69D-11E3FB547F3B}" dt="2023-03-28T09:11:56.850" v="2421" actId="478"/>
          <ac:cxnSpMkLst>
            <pc:docMk/>
            <pc:sldMk cId="2183954122" sldId="432"/>
            <ac:cxnSpMk id="16" creationId="{86E44D9A-28A1-ACC3-AE94-9480BC9E4148}"/>
          </ac:cxnSpMkLst>
        </pc:cxnChg>
        <pc:cxnChg chg="del mod">
          <ac:chgData name="Matthieu De Mari" userId="dfb708c9-d8dc-439f-9a3b-c772bf4a311c" providerId="ADAL" clId="{EFCD68A6-DD5E-4431-B69D-11E3FB547F3B}" dt="2023-03-28T09:11:56.850" v="2421" actId="478"/>
          <ac:cxnSpMkLst>
            <pc:docMk/>
            <pc:sldMk cId="2183954122" sldId="432"/>
            <ac:cxnSpMk id="17" creationId="{9D2884B7-CDE0-1D38-8E75-6E85598E68EA}"/>
          </ac:cxnSpMkLst>
        </pc:cxnChg>
        <pc:cxnChg chg="del mod">
          <ac:chgData name="Matthieu De Mari" userId="dfb708c9-d8dc-439f-9a3b-c772bf4a311c" providerId="ADAL" clId="{EFCD68A6-DD5E-4431-B69D-11E3FB547F3B}" dt="2023-03-28T09:11:56.850" v="2421" actId="478"/>
          <ac:cxnSpMkLst>
            <pc:docMk/>
            <pc:sldMk cId="2183954122" sldId="432"/>
            <ac:cxnSpMk id="18" creationId="{6CEF6DFA-B3DF-B3E3-37B6-D8A91EA9998A}"/>
          </ac:cxnSpMkLst>
        </pc:cxnChg>
        <pc:cxnChg chg="del mod">
          <ac:chgData name="Matthieu De Mari" userId="dfb708c9-d8dc-439f-9a3b-c772bf4a311c" providerId="ADAL" clId="{EFCD68A6-DD5E-4431-B69D-11E3FB547F3B}" dt="2023-03-28T09:11:56.850" v="2421" actId="478"/>
          <ac:cxnSpMkLst>
            <pc:docMk/>
            <pc:sldMk cId="2183954122" sldId="432"/>
            <ac:cxnSpMk id="20" creationId="{406EE1A5-C702-9A16-9AB4-F7F76945AF8F}"/>
          </ac:cxnSpMkLst>
        </pc:cxnChg>
        <pc:cxnChg chg="del mod">
          <ac:chgData name="Matthieu De Mari" userId="dfb708c9-d8dc-439f-9a3b-c772bf4a311c" providerId="ADAL" clId="{EFCD68A6-DD5E-4431-B69D-11E3FB547F3B}" dt="2023-03-28T09:11:56.850" v="2421" actId="478"/>
          <ac:cxnSpMkLst>
            <pc:docMk/>
            <pc:sldMk cId="2183954122" sldId="432"/>
            <ac:cxnSpMk id="22" creationId="{5380B9B6-2A2F-022B-0BA7-9FDB0F7D1309}"/>
          </ac:cxnSpMkLst>
        </pc:cxnChg>
        <pc:cxnChg chg="del mod">
          <ac:chgData name="Matthieu De Mari" userId="dfb708c9-d8dc-439f-9a3b-c772bf4a311c" providerId="ADAL" clId="{EFCD68A6-DD5E-4431-B69D-11E3FB547F3B}" dt="2023-03-28T09:11:56.850" v="2421" actId="478"/>
          <ac:cxnSpMkLst>
            <pc:docMk/>
            <pc:sldMk cId="2183954122" sldId="432"/>
            <ac:cxnSpMk id="24" creationId="{9301577A-2A4D-FCA6-44EB-9CF290EDD5E8}"/>
          </ac:cxnSpMkLst>
        </pc:cxnChg>
        <pc:cxnChg chg="del mod">
          <ac:chgData name="Matthieu De Mari" userId="dfb708c9-d8dc-439f-9a3b-c772bf4a311c" providerId="ADAL" clId="{EFCD68A6-DD5E-4431-B69D-11E3FB547F3B}" dt="2023-03-28T09:11:56.850" v="2421" actId="478"/>
          <ac:cxnSpMkLst>
            <pc:docMk/>
            <pc:sldMk cId="2183954122" sldId="432"/>
            <ac:cxnSpMk id="26" creationId="{73C531BB-164B-28CB-C993-5937368DCA34}"/>
          </ac:cxnSpMkLst>
        </pc:cxnChg>
        <pc:cxnChg chg="del mod">
          <ac:chgData name="Matthieu De Mari" userId="dfb708c9-d8dc-439f-9a3b-c772bf4a311c" providerId="ADAL" clId="{EFCD68A6-DD5E-4431-B69D-11E3FB547F3B}" dt="2023-03-28T09:11:56.850" v="2421" actId="478"/>
          <ac:cxnSpMkLst>
            <pc:docMk/>
            <pc:sldMk cId="2183954122" sldId="432"/>
            <ac:cxnSpMk id="28" creationId="{7F1C6305-366E-660F-4AB0-E307A8DDD9D6}"/>
          </ac:cxnSpMkLst>
        </pc:cxnChg>
        <pc:cxnChg chg="del mod">
          <ac:chgData name="Matthieu De Mari" userId="dfb708c9-d8dc-439f-9a3b-c772bf4a311c" providerId="ADAL" clId="{EFCD68A6-DD5E-4431-B69D-11E3FB547F3B}" dt="2023-03-28T09:11:56.850" v="2421" actId="478"/>
          <ac:cxnSpMkLst>
            <pc:docMk/>
            <pc:sldMk cId="2183954122" sldId="432"/>
            <ac:cxnSpMk id="30" creationId="{EF3D17BC-CA63-3A0F-8FC2-702815538E44}"/>
          </ac:cxnSpMkLst>
        </pc:cxnChg>
        <pc:cxnChg chg="del mod">
          <ac:chgData name="Matthieu De Mari" userId="dfb708c9-d8dc-439f-9a3b-c772bf4a311c" providerId="ADAL" clId="{EFCD68A6-DD5E-4431-B69D-11E3FB547F3B}" dt="2023-03-28T09:11:56.850" v="2421" actId="478"/>
          <ac:cxnSpMkLst>
            <pc:docMk/>
            <pc:sldMk cId="2183954122" sldId="432"/>
            <ac:cxnSpMk id="32" creationId="{10EF5E95-E16E-2913-E8AE-D5E531E4CD2F}"/>
          </ac:cxnSpMkLst>
        </pc:cxnChg>
        <pc:cxnChg chg="del mod">
          <ac:chgData name="Matthieu De Mari" userId="dfb708c9-d8dc-439f-9a3b-c772bf4a311c" providerId="ADAL" clId="{EFCD68A6-DD5E-4431-B69D-11E3FB547F3B}" dt="2023-03-28T09:11:56.850" v="2421" actId="478"/>
          <ac:cxnSpMkLst>
            <pc:docMk/>
            <pc:sldMk cId="2183954122" sldId="432"/>
            <ac:cxnSpMk id="36" creationId="{254D1E20-AD8F-23EE-F12E-D28354501A66}"/>
          </ac:cxnSpMkLst>
        </pc:cxnChg>
      </pc:sldChg>
      <pc:sldChg chg="addSp delSp modSp add mod chgLayout">
        <pc:chgData name="Matthieu De Mari" userId="dfb708c9-d8dc-439f-9a3b-c772bf4a311c" providerId="ADAL" clId="{EFCD68A6-DD5E-4431-B69D-11E3FB547F3B}" dt="2023-03-28T09:42:20.660" v="3946"/>
        <pc:sldMkLst>
          <pc:docMk/>
          <pc:sldMk cId="860912888" sldId="433"/>
        </pc:sldMkLst>
        <pc:spChg chg="mod ord">
          <ac:chgData name="Matthieu De Mari" userId="dfb708c9-d8dc-439f-9a3b-c772bf4a311c" providerId="ADAL" clId="{EFCD68A6-DD5E-4431-B69D-11E3FB547F3B}" dt="2023-03-28T09:42:20.660" v="3946"/>
          <ac:spMkLst>
            <pc:docMk/>
            <pc:sldMk cId="860912888" sldId="433"/>
            <ac:spMk id="2" creationId="{BD5BA917-402E-2606-1695-9901E78FE1F2}"/>
          </ac:spMkLst>
        </pc:spChg>
        <pc:spChg chg="add del mod ord">
          <ac:chgData name="Matthieu De Mari" userId="dfb708c9-d8dc-439f-9a3b-c772bf4a311c" providerId="ADAL" clId="{EFCD68A6-DD5E-4431-B69D-11E3FB547F3B}" dt="2023-03-28T09:18:57.366" v="2648" actId="20577"/>
          <ac:spMkLst>
            <pc:docMk/>
            <pc:sldMk cId="860912888" sldId="433"/>
            <ac:spMk id="3" creationId="{6B2F2664-B4C4-7AEF-F107-55426EA1E7AC}"/>
          </ac:spMkLst>
        </pc:spChg>
        <pc:spChg chg="mod ord">
          <ac:chgData name="Matthieu De Mari" userId="dfb708c9-d8dc-439f-9a3b-c772bf4a311c" providerId="ADAL" clId="{EFCD68A6-DD5E-4431-B69D-11E3FB547F3B}" dt="2023-03-28T09:14:46.199" v="2628" actId="27636"/>
          <ac:spMkLst>
            <pc:docMk/>
            <pc:sldMk cId="860912888" sldId="433"/>
            <ac:spMk id="4" creationId="{5C991408-F6BA-D776-A226-AF7DA1951226}"/>
          </ac:spMkLst>
        </pc:spChg>
        <pc:spChg chg="del">
          <ac:chgData name="Matthieu De Mari" userId="dfb708c9-d8dc-439f-9a3b-c772bf4a311c" providerId="ADAL" clId="{EFCD68A6-DD5E-4431-B69D-11E3FB547F3B}" dt="2023-03-28T09:13:28.764" v="2522" actId="478"/>
          <ac:spMkLst>
            <pc:docMk/>
            <pc:sldMk cId="860912888" sldId="433"/>
            <ac:spMk id="5" creationId="{A7458969-13A5-406D-E6E8-BA92B4A1A68A}"/>
          </ac:spMkLst>
        </pc:spChg>
        <pc:spChg chg="del">
          <ac:chgData name="Matthieu De Mari" userId="dfb708c9-d8dc-439f-9a3b-c772bf4a311c" providerId="ADAL" clId="{EFCD68A6-DD5E-4431-B69D-11E3FB547F3B}" dt="2023-03-28T09:13:28.764" v="2522" actId="478"/>
          <ac:spMkLst>
            <pc:docMk/>
            <pc:sldMk cId="860912888" sldId="433"/>
            <ac:spMk id="6" creationId="{B04B081E-F5FD-EC6C-1110-2F9F31DD37D4}"/>
          </ac:spMkLst>
        </pc:spChg>
        <pc:spChg chg="add del mod">
          <ac:chgData name="Matthieu De Mari" userId="dfb708c9-d8dc-439f-9a3b-c772bf4a311c" providerId="ADAL" clId="{EFCD68A6-DD5E-4431-B69D-11E3FB547F3B}" dt="2023-03-28T09:14:07.029" v="2600"/>
          <ac:spMkLst>
            <pc:docMk/>
            <pc:sldMk cId="860912888" sldId="433"/>
            <ac:spMk id="7" creationId="{CCA47247-574A-4DE0-D782-D9B267C92C82}"/>
          </ac:spMkLst>
        </pc:spChg>
        <pc:spChg chg="del">
          <ac:chgData name="Matthieu De Mari" userId="dfb708c9-d8dc-439f-9a3b-c772bf4a311c" providerId="ADAL" clId="{EFCD68A6-DD5E-4431-B69D-11E3FB547F3B}" dt="2023-03-28T09:13:28.764" v="2522" actId="478"/>
          <ac:spMkLst>
            <pc:docMk/>
            <pc:sldMk cId="860912888" sldId="433"/>
            <ac:spMk id="8" creationId="{E35FB555-A743-77C7-69CC-5D45A707128F}"/>
          </ac:spMkLst>
        </pc:spChg>
        <pc:spChg chg="del">
          <ac:chgData name="Matthieu De Mari" userId="dfb708c9-d8dc-439f-9a3b-c772bf4a311c" providerId="ADAL" clId="{EFCD68A6-DD5E-4431-B69D-11E3FB547F3B}" dt="2023-03-28T09:13:28.764" v="2522" actId="478"/>
          <ac:spMkLst>
            <pc:docMk/>
            <pc:sldMk cId="860912888" sldId="433"/>
            <ac:spMk id="9" creationId="{2F53DD73-E121-399C-0038-AB620BBB67AD}"/>
          </ac:spMkLst>
        </pc:spChg>
        <pc:spChg chg="del">
          <ac:chgData name="Matthieu De Mari" userId="dfb708c9-d8dc-439f-9a3b-c772bf4a311c" providerId="ADAL" clId="{EFCD68A6-DD5E-4431-B69D-11E3FB547F3B}" dt="2023-03-28T09:13:28.764" v="2522" actId="478"/>
          <ac:spMkLst>
            <pc:docMk/>
            <pc:sldMk cId="860912888" sldId="433"/>
            <ac:spMk id="13" creationId="{061EF080-2C04-4F42-B8F7-1C7C58DA96E9}"/>
          </ac:spMkLst>
        </pc:spChg>
        <pc:spChg chg="del">
          <ac:chgData name="Matthieu De Mari" userId="dfb708c9-d8dc-439f-9a3b-c772bf4a311c" providerId="ADAL" clId="{EFCD68A6-DD5E-4431-B69D-11E3FB547F3B}" dt="2023-03-28T09:13:28.764" v="2522" actId="478"/>
          <ac:spMkLst>
            <pc:docMk/>
            <pc:sldMk cId="860912888" sldId="433"/>
            <ac:spMk id="14" creationId="{9C78FF5B-1AD1-1D6F-31DF-3B8171B12397}"/>
          </ac:spMkLst>
        </pc:spChg>
        <pc:spChg chg="del">
          <ac:chgData name="Matthieu De Mari" userId="dfb708c9-d8dc-439f-9a3b-c772bf4a311c" providerId="ADAL" clId="{EFCD68A6-DD5E-4431-B69D-11E3FB547F3B}" dt="2023-03-28T09:13:28.764" v="2522" actId="478"/>
          <ac:spMkLst>
            <pc:docMk/>
            <pc:sldMk cId="860912888" sldId="433"/>
            <ac:spMk id="15" creationId="{6B9EF4BD-2C7D-0534-0292-84FAD62223D5}"/>
          </ac:spMkLst>
        </pc:spChg>
        <pc:spChg chg="del">
          <ac:chgData name="Matthieu De Mari" userId="dfb708c9-d8dc-439f-9a3b-c772bf4a311c" providerId="ADAL" clId="{EFCD68A6-DD5E-4431-B69D-11E3FB547F3B}" dt="2023-03-28T09:13:28.764" v="2522" actId="478"/>
          <ac:spMkLst>
            <pc:docMk/>
            <pc:sldMk cId="860912888" sldId="433"/>
            <ac:spMk id="19" creationId="{A792A0C5-478E-D6B0-FC65-AE9284605B4A}"/>
          </ac:spMkLst>
        </pc:spChg>
        <pc:spChg chg="del">
          <ac:chgData name="Matthieu De Mari" userId="dfb708c9-d8dc-439f-9a3b-c772bf4a311c" providerId="ADAL" clId="{EFCD68A6-DD5E-4431-B69D-11E3FB547F3B}" dt="2023-03-28T09:13:28.764" v="2522" actId="478"/>
          <ac:spMkLst>
            <pc:docMk/>
            <pc:sldMk cId="860912888" sldId="433"/>
            <ac:spMk id="21" creationId="{70166843-487B-5249-CF63-FAE4E81E2ED3}"/>
          </ac:spMkLst>
        </pc:spChg>
        <pc:spChg chg="del">
          <ac:chgData name="Matthieu De Mari" userId="dfb708c9-d8dc-439f-9a3b-c772bf4a311c" providerId="ADAL" clId="{EFCD68A6-DD5E-4431-B69D-11E3FB547F3B}" dt="2023-03-28T09:13:28.764" v="2522" actId="478"/>
          <ac:spMkLst>
            <pc:docMk/>
            <pc:sldMk cId="860912888" sldId="433"/>
            <ac:spMk id="23" creationId="{AAEE3552-5A32-5444-AC09-0A977EA1FC22}"/>
          </ac:spMkLst>
        </pc:spChg>
        <pc:spChg chg="del">
          <ac:chgData name="Matthieu De Mari" userId="dfb708c9-d8dc-439f-9a3b-c772bf4a311c" providerId="ADAL" clId="{EFCD68A6-DD5E-4431-B69D-11E3FB547F3B}" dt="2023-03-28T09:13:28.764" v="2522" actId="478"/>
          <ac:spMkLst>
            <pc:docMk/>
            <pc:sldMk cId="860912888" sldId="433"/>
            <ac:spMk id="25" creationId="{33004421-D87B-12D8-C666-B2155C23D1EA}"/>
          </ac:spMkLst>
        </pc:spChg>
        <pc:spChg chg="del">
          <ac:chgData name="Matthieu De Mari" userId="dfb708c9-d8dc-439f-9a3b-c772bf4a311c" providerId="ADAL" clId="{EFCD68A6-DD5E-4431-B69D-11E3FB547F3B}" dt="2023-03-28T09:13:28.764" v="2522" actId="478"/>
          <ac:spMkLst>
            <pc:docMk/>
            <pc:sldMk cId="860912888" sldId="433"/>
            <ac:spMk id="27" creationId="{4B162F88-AA59-79E9-7BA8-2EDCABA13868}"/>
          </ac:spMkLst>
        </pc:spChg>
        <pc:spChg chg="del">
          <ac:chgData name="Matthieu De Mari" userId="dfb708c9-d8dc-439f-9a3b-c772bf4a311c" providerId="ADAL" clId="{EFCD68A6-DD5E-4431-B69D-11E3FB547F3B}" dt="2023-03-28T09:13:28.764" v="2522" actId="478"/>
          <ac:spMkLst>
            <pc:docMk/>
            <pc:sldMk cId="860912888" sldId="433"/>
            <ac:spMk id="29" creationId="{19F83F40-BA54-D43D-ED5F-9EA4ADFBBB14}"/>
          </ac:spMkLst>
        </pc:spChg>
        <pc:spChg chg="del">
          <ac:chgData name="Matthieu De Mari" userId="dfb708c9-d8dc-439f-9a3b-c772bf4a311c" providerId="ADAL" clId="{EFCD68A6-DD5E-4431-B69D-11E3FB547F3B}" dt="2023-03-28T09:13:28.764" v="2522" actId="478"/>
          <ac:spMkLst>
            <pc:docMk/>
            <pc:sldMk cId="860912888" sldId="433"/>
            <ac:spMk id="31" creationId="{6C24E1F9-ED15-D7DB-77A6-7D032EE1855A}"/>
          </ac:spMkLst>
        </pc:spChg>
        <pc:spChg chg="del">
          <ac:chgData name="Matthieu De Mari" userId="dfb708c9-d8dc-439f-9a3b-c772bf4a311c" providerId="ADAL" clId="{EFCD68A6-DD5E-4431-B69D-11E3FB547F3B}" dt="2023-03-28T09:13:28.764" v="2522" actId="478"/>
          <ac:spMkLst>
            <pc:docMk/>
            <pc:sldMk cId="860912888" sldId="433"/>
            <ac:spMk id="35" creationId="{9DCB3690-30FE-2275-FE5B-B164DAAFF5CF}"/>
          </ac:spMkLst>
        </pc:spChg>
        <pc:spChg chg="del">
          <ac:chgData name="Matthieu De Mari" userId="dfb708c9-d8dc-439f-9a3b-c772bf4a311c" providerId="ADAL" clId="{EFCD68A6-DD5E-4431-B69D-11E3FB547F3B}" dt="2023-03-28T09:13:26.755" v="2521" actId="478"/>
          <ac:spMkLst>
            <pc:docMk/>
            <pc:sldMk cId="860912888" sldId="433"/>
            <ac:spMk id="37" creationId="{1D956F10-1A1E-9094-DD86-F6FA1FCDF624}"/>
          </ac:spMkLst>
        </pc:spChg>
        <pc:cxnChg chg="del mod">
          <ac:chgData name="Matthieu De Mari" userId="dfb708c9-d8dc-439f-9a3b-c772bf4a311c" providerId="ADAL" clId="{EFCD68A6-DD5E-4431-B69D-11E3FB547F3B}" dt="2023-03-28T09:13:28.764" v="2522" actId="478"/>
          <ac:cxnSpMkLst>
            <pc:docMk/>
            <pc:sldMk cId="860912888" sldId="433"/>
            <ac:cxnSpMk id="10" creationId="{A1813688-7110-F285-3BC0-6F16918D19DB}"/>
          </ac:cxnSpMkLst>
        </pc:cxnChg>
        <pc:cxnChg chg="del mod">
          <ac:chgData name="Matthieu De Mari" userId="dfb708c9-d8dc-439f-9a3b-c772bf4a311c" providerId="ADAL" clId="{EFCD68A6-DD5E-4431-B69D-11E3FB547F3B}" dt="2023-03-28T09:13:28.764" v="2522" actId="478"/>
          <ac:cxnSpMkLst>
            <pc:docMk/>
            <pc:sldMk cId="860912888" sldId="433"/>
            <ac:cxnSpMk id="11" creationId="{3F6369FC-2FD7-7967-A2CF-07E1BC10E40E}"/>
          </ac:cxnSpMkLst>
        </pc:cxnChg>
        <pc:cxnChg chg="del mod">
          <ac:chgData name="Matthieu De Mari" userId="dfb708c9-d8dc-439f-9a3b-c772bf4a311c" providerId="ADAL" clId="{EFCD68A6-DD5E-4431-B69D-11E3FB547F3B}" dt="2023-03-28T09:13:28.764" v="2522" actId="478"/>
          <ac:cxnSpMkLst>
            <pc:docMk/>
            <pc:sldMk cId="860912888" sldId="433"/>
            <ac:cxnSpMk id="12" creationId="{34824B40-F264-5C69-08F2-D57D72F571FC}"/>
          </ac:cxnSpMkLst>
        </pc:cxnChg>
        <pc:cxnChg chg="del mod">
          <ac:chgData name="Matthieu De Mari" userId="dfb708c9-d8dc-439f-9a3b-c772bf4a311c" providerId="ADAL" clId="{EFCD68A6-DD5E-4431-B69D-11E3FB547F3B}" dt="2023-03-28T09:13:28.764" v="2522" actId="478"/>
          <ac:cxnSpMkLst>
            <pc:docMk/>
            <pc:sldMk cId="860912888" sldId="433"/>
            <ac:cxnSpMk id="16" creationId="{86E44D9A-28A1-ACC3-AE94-9480BC9E4148}"/>
          </ac:cxnSpMkLst>
        </pc:cxnChg>
        <pc:cxnChg chg="del mod">
          <ac:chgData name="Matthieu De Mari" userId="dfb708c9-d8dc-439f-9a3b-c772bf4a311c" providerId="ADAL" clId="{EFCD68A6-DD5E-4431-B69D-11E3FB547F3B}" dt="2023-03-28T09:13:28.764" v="2522" actId="478"/>
          <ac:cxnSpMkLst>
            <pc:docMk/>
            <pc:sldMk cId="860912888" sldId="433"/>
            <ac:cxnSpMk id="17" creationId="{9D2884B7-CDE0-1D38-8E75-6E85598E68EA}"/>
          </ac:cxnSpMkLst>
        </pc:cxnChg>
        <pc:cxnChg chg="del mod">
          <ac:chgData name="Matthieu De Mari" userId="dfb708c9-d8dc-439f-9a3b-c772bf4a311c" providerId="ADAL" clId="{EFCD68A6-DD5E-4431-B69D-11E3FB547F3B}" dt="2023-03-28T09:13:28.764" v="2522" actId="478"/>
          <ac:cxnSpMkLst>
            <pc:docMk/>
            <pc:sldMk cId="860912888" sldId="433"/>
            <ac:cxnSpMk id="18" creationId="{6CEF6DFA-B3DF-B3E3-37B6-D8A91EA9998A}"/>
          </ac:cxnSpMkLst>
        </pc:cxnChg>
        <pc:cxnChg chg="del mod">
          <ac:chgData name="Matthieu De Mari" userId="dfb708c9-d8dc-439f-9a3b-c772bf4a311c" providerId="ADAL" clId="{EFCD68A6-DD5E-4431-B69D-11E3FB547F3B}" dt="2023-03-28T09:13:28.764" v="2522" actId="478"/>
          <ac:cxnSpMkLst>
            <pc:docMk/>
            <pc:sldMk cId="860912888" sldId="433"/>
            <ac:cxnSpMk id="20" creationId="{406EE1A5-C702-9A16-9AB4-F7F76945AF8F}"/>
          </ac:cxnSpMkLst>
        </pc:cxnChg>
        <pc:cxnChg chg="del mod">
          <ac:chgData name="Matthieu De Mari" userId="dfb708c9-d8dc-439f-9a3b-c772bf4a311c" providerId="ADAL" clId="{EFCD68A6-DD5E-4431-B69D-11E3FB547F3B}" dt="2023-03-28T09:13:28.764" v="2522" actId="478"/>
          <ac:cxnSpMkLst>
            <pc:docMk/>
            <pc:sldMk cId="860912888" sldId="433"/>
            <ac:cxnSpMk id="22" creationId="{5380B9B6-2A2F-022B-0BA7-9FDB0F7D1309}"/>
          </ac:cxnSpMkLst>
        </pc:cxnChg>
        <pc:cxnChg chg="del mod">
          <ac:chgData name="Matthieu De Mari" userId="dfb708c9-d8dc-439f-9a3b-c772bf4a311c" providerId="ADAL" clId="{EFCD68A6-DD5E-4431-B69D-11E3FB547F3B}" dt="2023-03-28T09:13:28.764" v="2522" actId="478"/>
          <ac:cxnSpMkLst>
            <pc:docMk/>
            <pc:sldMk cId="860912888" sldId="433"/>
            <ac:cxnSpMk id="24" creationId="{9301577A-2A4D-FCA6-44EB-9CF290EDD5E8}"/>
          </ac:cxnSpMkLst>
        </pc:cxnChg>
        <pc:cxnChg chg="del mod">
          <ac:chgData name="Matthieu De Mari" userId="dfb708c9-d8dc-439f-9a3b-c772bf4a311c" providerId="ADAL" clId="{EFCD68A6-DD5E-4431-B69D-11E3FB547F3B}" dt="2023-03-28T09:13:28.764" v="2522" actId="478"/>
          <ac:cxnSpMkLst>
            <pc:docMk/>
            <pc:sldMk cId="860912888" sldId="433"/>
            <ac:cxnSpMk id="26" creationId="{73C531BB-164B-28CB-C993-5937368DCA34}"/>
          </ac:cxnSpMkLst>
        </pc:cxnChg>
        <pc:cxnChg chg="del mod">
          <ac:chgData name="Matthieu De Mari" userId="dfb708c9-d8dc-439f-9a3b-c772bf4a311c" providerId="ADAL" clId="{EFCD68A6-DD5E-4431-B69D-11E3FB547F3B}" dt="2023-03-28T09:13:28.764" v="2522" actId="478"/>
          <ac:cxnSpMkLst>
            <pc:docMk/>
            <pc:sldMk cId="860912888" sldId="433"/>
            <ac:cxnSpMk id="28" creationId="{7F1C6305-366E-660F-4AB0-E307A8DDD9D6}"/>
          </ac:cxnSpMkLst>
        </pc:cxnChg>
        <pc:cxnChg chg="del mod">
          <ac:chgData name="Matthieu De Mari" userId="dfb708c9-d8dc-439f-9a3b-c772bf4a311c" providerId="ADAL" clId="{EFCD68A6-DD5E-4431-B69D-11E3FB547F3B}" dt="2023-03-28T09:13:28.764" v="2522" actId="478"/>
          <ac:cxnSpMkLst>
            <pc:docMk/>
            <pc:sldMk cId="860912888" sldId="433"/>
            <ac:cxnSpMk id="30" creationId="{EF3D17BC-CA63-3A0F-8FC2-702815538E44}"/>
          </ac:cxnSpMkLst>
        </pc:cxnChg>
        <pc:cxnChg chg="del mod">
          <ac:chgData name="Matthieu De Mari" userId="dfb708c9-d8dc-439f-9a3b-c772bf4a311c" providerId="ADAL" clId="{EFCD68A6-DD5E-4431-B69D-11E3FB547F3B}" dt="2023-03-28T09:13:28.764" v="2522" actId="478"/>
          <ac:cxnSpMkLst>
            <pc:docMk/>
            <pc:sldMk cId="860912888" sldId="433"/>
            <ac:cxnSpMk id="32" creationId="{10EF5E95-E16E-2913-E8AE-D5E531E4CD2F}"/>
          </ac:cxnSpMkLst>
        </pc:cxnChg>
        <pc:cxnChg chg="del mod">
          <ac:chgData name="Matthieu De Mari" userId="dfb708c9-d8dc-439f-9a3b-c772bf4a311c" providerId="ADAL" clId="{EFCD68A6-DD5E-4431-B69D-11E3FB547F3B}" dt="2023-03-28T09:13:28.764" v="2522" actId="478"/>
          <ac:cxnSpMkLst>
            <pc:docMk/>
            <pc:sldMk cId="860912888" sldId="433"/>
            <ac:cxnSpMk id="36" creationId="{254D1E20-AD8F-23EE-F12E-D28354501A66}"/>
          </ac:cxnSpMkLst>
        </pc:cxnChg>
        <pc:cxnChg chg="del">
          <ac:chgData name="Matthieu De Mari" userId="dfb708c9-d8dc-439f-9a3b-c772bf4a311c" providerId="ADAL" clId="{EFCD68A6-DD5E-4431-B69D-11E3FB547F3B}" dt="2023-03-28T09:13:28.764" v="2522" actId="478"/>
          <ac:cxnSpMkLst>
            <pc:docMk/>
            <pc:sldMk cId="860912888" sldId="433"/>
            <ac:cxnSpMk id="39" creationId="{0BEE30DB-857D-E73C-FDF9-1382177410C0}"/>
          </ac:cxnSpMkLst>
        </pc:cxnChg>
      </pc:sldChg>
      <pc:sldChg chg="addSp delSp modSp add mod">
        <pc:chgData name="Matthieu De Mari" userId="dfb708c9-d8dc-439f-9a3b-c772bf4a311c" providerId="ADAL" clId="{EFCD68A6-DD5E-4431-B69D-11E3FB547F3B}" dt="2023-03-28T09:42:29.630" v="3953" actId="20577"/>
        <pc:sldMkLst>
          <pc:docMk/>
          <pc:sldMk cId="1882204965" sldId="434"/>
        </pc:sldMkLst>
        <pc:spChg chg="mod">
          <ac:chgData name="Matthieu De Mari" userId="dfb708c9-d8dc-439f-9a3b-c772bf4a311c" providerId="ADAL" clId="{EFCD68A6-DD5E-4431-B69D-11E3FB547F3B}" dt="2023-03-28T09:42:29.630" v="3953" actId="20577"/>
          <ac:spMkLst>
            <pc:docMk/>
            <pc:sldMk cId="1882204965" sldId="434"/>
            <ac:spMk id="2" creationId="{BD5BA917-402E-2606-1695-9901E78FE1F2}"/>
          </ac:spMkLst>
        </pc:spChg>
        <pc:spChg chg="add del">
          <ac:chgData name="Matthieu De Mari" userId="dfb708c9-d8dc-439f-9a3b-c772bf4a311c" providerId="ADAL" clId="{EFCD68A6-DD5E-4431-B69D-11E3FB547F3B}" dt="2023-03-28T09:23:59.065" v="2727"/>
          <ac:spMkLst>
            <pc:docMk/>
            <pc:sldMk cId="1882204965" sldId="434"/>
            <ac:spMk id="3" creationId="{E9B56A44-05B9-ADEE-F452-EA33147D39F4}"/>
          </ac:spMkLst>
        </pc:spChg>
        <pc:spChg chg="mod">
          <ac:chgData name="Matthieu De Mari" userId="dfb708c9-d8dc-439f-9a3b-c772bf4a311c" providerId="ADAL" clId="{EFCD68A6-DD5E-4431-B69D-11E3FB547F3B}" dt="2023-03-28T09:28:09.495" v="3015" actId="20577"/>
          <ac:spMkLst>
            <pc:docMk/>
            <pc:sldMk cId="1882204965" sldId="434"/>
            <ac:spMk id="4" creationId="{5C991408-F6BA-D776-A226-AF7DA1951226}"/>
          </ac:spMkLst>
        </pc:spChg>
        <pc:spChg chg="mod">
          <ac:chgData name="Matthieu De Mari" userId="dfb708c9-d8dc-439f-9a3b-c772bf4a311c" providerId="ADAL" clId="{EFCD68A6-DD5E-4431-B69D-11E3FB547F3B}" dt="2023-03-28T09:29:05.688" v="3125" actId="113"/>
          <ac:spMkLst>
            <pc:docMk/>
            <pc:sldMk cId="1882204965" sldId="434"/>
            <ac:spMk id="7" creationId="{2AC58566-5606-1E59-2E44-DF196556EACE}"/>
          </ac:spMkLst>
        </pc:spChg>
        <pc:picChg chg="add del mod">
          <ac:chgData name="Matthieu De Mari" userId="dfb708c9-d8dc-439f-9a3b-c772bf4a311c" providerId="ADAL" clId="{EFCD68A6-DD5E-4431-B69D-11E3FB547F3B}" dt="2023-03-28T09:28:29.767" v="3017" actId="478"/>
          <ac:picMkLst>
            <pc:docMk/>
            <pc:sldMk cId="1882204965" sldId="434"/>
            <ac:picMk id="6" creationId="{81901727-CC97-3A9B-6C7C-D34AA3B31D60}"/>
          </ac:picMkLst>
        </pc:picChg>
        <pc:picChg chg="add del mod">
          <ac:chgData name="Matthieu De Mari" userId="dfb708c9-d8dc-439f-9a3b-c772bf4a311c" providerId="ADAL" clId="{EFCD68A6-DD5E-4431-B69D-11E3FB547F3B}" dt="2023-03-28T09:28:30.081" v="3018" actId="478"/>
          <ac:picMkLst>
            <pc:docMk/>
            <pc:sldMk cId="1882204965" sldId="434"/>
            <ac:picMk id="9" creationId="{2291D99A-ACEC-5653-13DD-2E2006E1F12D}"/>
          </ac:picMkLst>
        </pc:picChg>
      </pc:sldChg>
      <pc:sldChg chg="modSp add mod">
        <pc:chgData name="Matthieu De Mari" userId="dfb708c9-d8dc-439f-9a3b-c772bf4a311c" providerId="ADAL" clId="{EFCD68A6-DD5E-4431-B69D-11E3FB547F3B}" dt="2023-03-28T09:42:32.566" v="3954"/>
        <pc:sldMkLst>
          <pc:docMk/>
          <pc:sldMk cId="1668604355" sldId="435"/>
        </pc:sldMkLst>
        <pc:spChg chg="mod">
          <ac:chgData name="Matthieu De Mari" userId="dfb708c9-d8dc-439f-9a3b-c772bf4a311c" providerId="ADAL" clId="{EFCD68A6-DD5E-4431-B69D-11E3FB547F3B}" dt="2023-03-28T09:42:32.566" v="3954"/>
          <ac:spMkLst>
            <pc:docMk/>
            <pc:sldMk cId="1668604355" sldId="435"/>
            <ac:spMk id="2" creationId="{BD5BA917-402E-2606-1695-9901E78FE1F2}"/>
          </ac:spMkLst>
        </pc:spChg>
        <pc:spChg chg="mod">
          <ac:chgData name="Matthieu De Mari" userId="dfb708c9-d8dc-439f-9a3b-c772bf4a311c" providerId="ADAL" clId="{EFCD68A6-DD5E-4431-B69D-11E3FB547F3B}" dt="2023-03-28T09:29:21.261" v="3126"/>
          <ac:spMkLst>
            <pc:docMk/>
            <pc:sldMk cId="1668604355" sldId="435"/>
            <ac:spMk id="7" creationId="{2AC58566-5606-1E59-2E44-DF196556EACE}"/>
          </ac:spMkLst>
        </pc:spChg>
        <pc:picChg chg="mod">
          <ac:chgData name="Matthieu De Mari" userId="dfb708c9-d8dc-439f-9a3b-c772bf4a311c" providerId="ADAL" clId="{EFCD68A6-DD5E-4431-B69D-11E3FB547F3B}" dt="2023-03-28T09:29:33.808" v="3137" actId="1036"/>
          <ac:picMkLst>
            <pc:docMk/>
            <pc:sldMk cId="1668604355" sldId="435"/>
            <ac:picMk id="6" creationId="{81901727-CC97-3A9B-6C7C-D34AA3B31D60}"/>
          </ac:picMkLst>
        </pc:picChg>
        <pc:picChg chg="mod">
          <ac:chgData name="Matthieu De Mari" userId="dfb708c9-d8dc-439f-9a3b-c772bf4a311c" providerId="ADAL" clId="{EFCD68A6-DD5E-4431-B69D-11E3FB547F3B}" dt="2023-03-28T09:29:33.808" v="3137" actId="1036"/>
          <ac:picMkLst>
            <pc:docMk/>
            <pc:sldMk cId="1668604355" sldId="435"/>
            <ac:picMk id="9" creationId="{2291D99A-ACEC-5653-13DD-2E2006E1F12D}"/>
          </ac:picMkLst>
        </pc:picChg>
      </pc:sldChg>
      <pc:sldChg chg="addSp delSp modSp add mod">
        <pc:chgData name="Matthieu De Mari" userId="dfb708c9-d8dc-439f-9a3b-c772bf4a311c" providerId="ADAL" clId="{EFCD68A6-DD5E-4431-B69D-11E3FB547F3B}" dt="2023-03-28T09:42:35.818" v="3955"/>
        <pc:sldMkLst>
          <pc:docMk/>
          <pc:sldMk cId="3552835464" sldId="436"/>
        </pc:sldMkLst>
        <pc:spChg chg="mod">
          <ac:chgData name="Matthieu De Mari" userId="dfb708c9-d8dc-439f-9a3b-c772bf4a311c" providerId="ADAL" clId="{EFCD68A6-DD5E-4431-B69D-11E3FB547F3B}" dt="2023-03-28T09:42:35.818" v="3955"/>
          <ac:spMkLst>
            <pc:docMk/>
            <pc:sldMk cId="3552835464" sldId="436"/>
            <ac:spMk id="2" creationId="{BD5BA917-402E-2606-1695-9901E78FE1F2}"/>
          </ac:spMkLst>
        </pc:spChg>
        <pc:spChg chg="mod">
          <ac:chgData name="Matthieu De Mari" userId="dfb708c9-d8dc-439f-9a3b-c772bf4a311c" providerId="ADAL" clId="{EFCD68A6-DD5E-4431-B69D-11E3FB547F3B}" dt="2023-03-28T09:32:32.416" v="3281" actId="20577"/>
          <ac:spMkLst>
            <pc:docMk/>
            <pc:sldMk cId="3552835464" sldId="436"/>
            <ac:spMk id="4" creationId="{5C991408-F6BA-D776-A226-AF7DA1951226}"/>
          </ac:spMkLst>
        </pc:spChg>
        <pc:spChg chg="mod">
          <ac:chgData name="Matthieu De Mari" userId="dfb708c9-d8dc-439f-9a3b-c772bf4a311c" providerId="ADAL" clId="{EFCD68A6-DD5E-4431-B69D-11E3FB547F3B}" dt="2023-03-28T09:34:41.401" v="3468" actId="20577"/>
          <ac:spMkLst>
            <pc:docMk/>
            <pc:sldMk cId="3552835464" sldId="436"/>
            <ac:spMk id="7" creationId="{2AC58566-5606-1E59-2E44-DF196556EACE}"/>
          </ac:spMkLst>
        </pc:spChg>
        <pc:picChg chg="add del mod">
          <ac:chgData name="Matthieu De Mari" userId="dfb708c9-d8dc-439f-9a3b-c772bf4a311c" providerId="ADAL" clId="{EFCD68A6-DD5E-4431-B69D-11E3FB547F3B}" dt="2023-03-28T09:36:49.115" v="3564"/>
          <ac:picMkLst>
            <pc:docMk/>
            <pc:sldMk cId="3552835464" sldId="436"/>
            <ac:picMk id="5" creationId="{7A4969A2-0438-9CC0-BC89-A9DD28B72B07}"/>
          </ac:picMkLst>
        </pc:picChg>
        <pc:picChg chg="del">
          <ac:chgData name="Matthieu De Mari" userId="dfb708c9-d8dc-439f-9a3b-c772bf4a311c" providerId="ADAL" clId="{EFCD68A6-DD5E-4431-B69D-11E3FB547F3B}" dt="2023-03-28T09:32:24.202" v="3264" actId="478"/>
          <ac:picMkLst>
            <pc:docMk/>
            <pc:sldMk cId="3552835464" sldId="436"/>
            <ac:picMk id="6" creationId="{81901727-CC97-3A9B-6C7C-D34AA3B31D60}"/>
          </ac:picMkLst>
        </pc:picChg>
        <pc:picChg chg="add mod">
          <ac:chgData name="Matthieu De Mari" userId="dfb708c9-d8dc-439f-9a3b-c772bf4a311c" providerId="ADAL" clId="{EFCD68A6-DD5E-4431-B69D-11E3FB547F3B}" dt="2023-03-28T09:36:53.751" v="3565"/>
          <ac:picMkLst>
            <pc:docMk/>
            <pc:sldMk cId="3552835464" sldId="436"/>
            <ac:picMk id="8" creationId="{09EBCAE5-8D26-70E2-3F34-84A2DBCCF9A4}"/>
          </ac:picMkLst>
        </pc:picChg>
        <pc:picChg chg="del">
          <ac:chgData name="Matthieu De Mari" userId="dfb708c9-d8dc-439f-9a3b-c772bf4a311c" providerId="ADAL" clId="{EFCD68A6-DD5E-4431-B69D-11E3FB547F3B}" dt="2023-03-28T09:32:24.579" v="3265" actId="478"/>
          <ac:picMkLst>
            <pc:docMk/>
            <pc:sldMk cId="3552835464" sldId="436"/>
            <ac:picMk id="9" creationId="{2291D99A-ACEC-5653-13DD-2E2006E1F12D}"/>
          </ac:picMkLst>
        </pc:picChg>
        <pc:picChg chg="add mod">
          <ac:chgData name="Matthieu De Mari" userId="dfb708c9-d8dc-439f-9a3b-c772bf4a311c" providerId="ADAL" clId="{EFCD68A6-DD5E-4431-B69D-11E3FB547F3B}" dt="2023-03-28T09:36:53.751" v="3565"/>
          <ac:picMkLst>
            <pc:docMk/>
            <pc:sldMk cId="3552835464" sldId="436"/>
            <ac:picMk id="10" creationId="{823879ED-6F60-6858-A693-E747913F7BB5}"/>
          </ac:picMkLst>
        </pc:picChg>
        <pc:picChg chg="add mod">
          <ac:chgData name="Matthieu De Mari" userId="dfb708c9-d8dc-439f-9a3b-c772bf4a311c" providerId="ADAL" clId="{EFCD68A6-DD5E-4431-B69D-11E3FB547F3B}" dt="2023-03-28T09:36:53.751" v="3565"/>
          <ac:picMkLst>
            <pc:docMk/>
            <pc:sldMk cId="3552835464" sldId="436"/>
            <ac:picMk id="11" creationId="{101C2A38-5FFD-DB72-9FFE-58CAA22A94DB}"/>
          </ac:picMkLst>
        </pc:picChg>
        <pc:picChg chg="add mod">
          <ac:chgData name="Matthieu De Mari" userId="dfb708c9-d8dc-439f-9a3b-c772bf4a311c" providerId="ADAL" clId="{EFCD68A6-DD5E-4431-B69D-11E3FB547F3B}" dt="2023-03-28T09:36:53.751" v="3565"/>
          <ac:picMkLst>
            <pc:docMk/>
            <pc:sldMk cId="3552835464" sldId="436"/>
            <ac:picMk id="12" creationId="{FD5407AF-2907-08D9-318D-246379F31807}"/>
          </ac:picMkLst>
        </pc:picChg>
      </pc:sldChg>
      <pc:sldChg chg="addSp modSp add mod">
        <pc:chgData name="Matthieu De Mari" userId="dfb708c9-d8dc-439f-9a3b-c772bf4a311c" providerId="ADAL" clId="{EFCD68A6-DD5E-4431-B69D-11E3FB547F3B}" dt="2023-03-28T09:42:37.987" v="3956"/>
        <pc:sldMkLst>
          <pc:docMk/>
          <pc:sldMk cId="4167043144" sldId="437"/>
        </pc:sldMkLst>
        <pc:spChg chg="mod">
          <ac:chgData name="Matthieu De Mari" userId="dfb708c9-d8dc-439f-9a3b-c772bf4a311c" providerId="ADAL" clId="{EFCD68A6-DD5E-4431-B69D-11E3FB547F3B}" dt="2023-03-28T09:42:37.987" v="3956"/>
          <ac:spMkLst>
            <pc:docMk/>
            <pc:sldMk cId="4167043144" sldId="437"/>
            <ac:spMk id="2" creationId="{BD5BA917-402E-2606-1695-9901E78FE1F2}"/>
          </ac:spMkLst>
        </pc:spChg>
        <pc:spChg chg="mod">
          <ac:chgData name="Matthieu De Mari" userId="dfb708c9-d8dc-439f-9a3b-c772bf4a311c" providerId="ADAL" clId="{EFCD68A6-DD5E-4431-B69D-11E3FB547F3B}" dt="2023-03-28T09:37:05.105" v="3568" actId="207"/>
          <ac:spMkLst>
            <pc:docMk/>
            <pc:sldMk cId="4167043144" sldId="437"/>
            <ac:spMk id="7" creationId="{2AC58566-5606-1E59-2E44-DF196556EACE}"/>
          </ac:spMkLst>
        </pc:spChg>
        <pc:picChg chg="add mod">
          <ac:chgData name="Matthieu De Mari" userId="dfb708c9-d8dc-439f-9a3b-c772bf4a311c" providerId="ADAL" clId="{EFCD68A6-DD5E-4431-B69D-11E3FB547F3B}" dt="2023-03-28T09:35:11.271" v="3539"/>
          <ac:picMkLst>
            <pc:docMk/>
            <pc:sldMk cId="4167043144" sldId="437"/>
            <ac:picMk id="3" creationId="{895D876E-B00B-67FD-9527-A859BE569F63}"/>
          </ac:picMkLst>
        </pc:picChg>
        <pc:picChg chg="add mod">
          <ac:chgData name="Matthieu De Mari" userId="dfb708c9-d8dc-439f-9a3b-c772bf4a311c" providerId="ADAL" clId="{EFCD68A6-DD5E-4431-B69D-11E3FB547F3B}" dt="2023-03-28T09:35:11.271" v="3539"/>
          <ac:picMkLst>
            <pc:docMk/>
            <pc:sldMk cId="4167043144" sldId="437"/>
            <ac:picMk id="5" creationId="{63E0BFA8-51AF-D4C3-15CA-B61BD28BA2E8}"/>
          </ac:picMkLst>
        </pc:picChg>
        <pc:picChg chg="add mod modCrop">
          <ac:chgData name="Matthieu De Mari" userId="dfb708c9-d8dc-439f-9a3b-c772bf4a311c" providerId="ADAL" clId="{EFCD68A6-DD5E-4431-B69D-11E3FB547F3B}" dt="2023-03-28T09:36:17.627" v="3550" actId="1076"/>
          <ac:picMkLst>
            <pc:docMk/>
            <pc:sldMk cId="4167043144" sldId="437"/>
            <ac:picMk id="8" creationId="{DD315DEF-BF28-8A0D-A3CA-05801E22D060}"/>
          </ac:picMkLst>
        </pc:picChg>
        <pc:picChg chg="add mod modCrop">
          <ac:chgData name="Matthieu De Mari" userId="dfb708c9-d8dc-439f-9a3b-c772bf4a311c" providerId="ADAL" clId="{EFCD68A6-DD5E-4431-B69D-11E3FB547F3B}" dt="2023-03-28T09:36:35.459" v="3559" actId="1076"/>
          <ac:picMkLst>
            <pc:docMk/>
            <pc:sldMk cId="4167043144" sldId="437"/>
            <ac:picMk id="10" creationId="{DF87A8FB-3926-CC4C-E878-506A4DEF5E10}"/>
          </ac:picMkLst>
        </pc:picChg>
      </pc:sldChg>
      <pc:sldChg chg="modSp add mod">
        <pc:chgData name="Matthieu De Mari" userId="dfb708c9-d8dc-439f-9a3b-c772bf4a311c" providerId="ADAL" clId="{EFCD68A6-DD5E-4431-B69D-11E3FB547F3B}" dt="2023-03-28T09:42:40.546" v="3957"/>
        <pc:sldMkLst>
          <pc:docMk/>
          <pc:sldMk cId="417946896" sldId="438"/>
        </pc:sldMkLst>
        <pc:spChg chg="mod">
          <ac:chgData name="Matthieu De Mari" userId="dfb708c9-d8dc-439f-9a3b-c772bf4a311c" providerId="ADAL" clId="{EFCD68A6-DD5E-4431-B69D-11E3FB547F3B}" dt="2023-03-28T09:42:40.546" v="3957"/>
          <ac:spMkLst>
            <pc:docMk/>
            <pc:sldMk cId="417946896" sldId="438"/>
            <ac:spMk id="2" creationId="{BD5BA917-402E-2606-1695-9901E78FE1F2}"/>
          </ac:spMkLst>
        </pc:spChg>
        <pc:spChg chg="mod">
          <ac:chgData name="Matthieu De Mari" userId="dfb708c9-d8dc-439f-9a3b-c772bf4a311c" providerId="ADAL" clId="{EFCD68A6-DD5E-4431-B69D-11E3FB547F3B}" dt="2023-03-28T09:37:34.411" v="3591" actId="20577"/>
          <ac:spMkLst>
            <pc:docMk/>
            <pc:sldMk cId="417946896" sldId="438"/>
            <ac:spMk id="4" creationId="{5C991408-F6BA-D776-A226-AF7DA1951226}"/>
          </ac:spMkLst>
        </pc:spChg>
        <pc:spChg chg="mod">
          <ac:chgData name="Matthieu De Mari" userId="dfb708c9-d8dc-439f-9a3b-c772bf4a311c" providerId="ADAL" clId="{EFCD68A6-DD5E-4431-B69D-11E3FB547F3B}" dt="2023-03-28T09:37:18.052" v="3572" actId="27636"/>
          <ac:spMkLst>
            <pc:docMk/>
            <pc:sldMk cId="417946896" sldId="438"/>
            <ac:spMk id="7" creationId="{2AC58566-5606-1E59-2E44-DF196556EACE}"/>
          </ac:spMkLst>
        </pc:spChg>
      </pc:sldChg>
      <pc:sldChg chg="modSp add mod">
        <pc:chgData name="Matthieu De Mari" userId="dfb708c9-d8dc-439f-9a3b-c772bf4a311c" providerId="ADAL" clId="{EFCD68A6-DD5E-4431-B69D-11E3FB547F3B}" dt="2023-03-28T09:42:43.070" v="3958"/>
        <pc:sldMkLst>
          <pc:docMk/>
          <pc:sldMk cId="2846819099" sldId="439"/>
        </pc:sldMkLst>
        <pc:spChg chg="mod">
          <ac:chgData name="Matthieu De Mari" userId="dfb708c9-d8dc-439f-9a3b-c772bf4a311c" providerId="ADAL" clId="{EFCD68A6-DD5E-4431-B69D-11E3FB547F3B}" dt="2023-03-28T09:42:43.070" v="3958"/>
          <ac:spMkLst>
            <pc:docMk/>
            <pc:sldMk cId="2846819099" sldId="439"/>
            <ac:spMk id="2" creationId="{BD5BA917-402E-2606-1695-9901E78FE1F2}"/>
          </ac:spMkLst>
        </pc:spChg>
        <pc:spChg chg="mod">
          <ac:chgData name="Matthieu De Mari" userId="dfb708c9-d8dc-439f-9a3b-c772bf4a311c" providerId="ADAL" clId="{EFCD68A6-DD5E-4431-B69D-11E3FB547F3B}" dt="2023-03-28T09:38:49.903" v="3822" actId="113"/>
          <ac:spMkLst>
            <pc:docMk/>
            <pc:sldMk cId="2846819099" sldId="439"/>
            <ac:spMk id="4" creationId="{5C991408-F6BA-D776-A226-AF7DA1951226}"/>
          </ac:spMkLst>
        </pc:spChg>
      </pc:sldChg>
      <pc:sldChg chg="add">
        <pc:chgData name="Matthieu De Mari" userId="dfb708c9-d8dc-439f-9a3b-c772bf4a311c" providerId="ADAL" clId="{EFCD68A6-DD5E-4431-B69D-11E3FB547F3B}" dt="2023-03-29T06:28:35.363" v="3963"/>
        <pc:sldMkLst>
          <pc:docMk/>
          <pc:sldMk cId="10314943" sldId="440"/>
        </pc:sldMkLst>
      </pc:sldChg>
      <pc:sldChg chg="add">
        <pc:chgData name="Matthieu De Mari" userId="dfb708c9-d8dc-439f-9a3b-c772bf4a311c" providerId="ADAL" clId="{EFCD68A6-DD5E-4431-B69D-11E3FB547F3B}" dt="2023-03-29T06:32:51.225" v="4015"/>
        <pc:sldMkLst>
          <pc:docMk/>
          <pc:sldMk cId="234275155" sldId="441"/>
        </pc:sldMkLst>
      </pc:sldChg>
      <pc:sldChg chg="delSp modSp new mod modClrScheme chgLayout">
        <pc:chgData name="Matthieu De Mari" userId="dfb708c9-d8dc-439f-9a3b-c772bf4a311c" providerId="ADAL" clId="{EFCD68A6-DD5E-4431-B69D-11E3FB547F3B}" dt="2023-03-29T06:40:24.759" v="4363" actId="20577"/>
        <pc:sldMkLst>
          <pc:docMk/>
          <pc:sldMk cId="4111455413" sldId="442"/>
        </pc:sldMkLst>
        <pc:spChg chg="mod ord">
          <ac:chgData name="Matthieu De Mari" userId="dfb708c9-d8dc-439f-9a3b-c772bf4a311c" providerId="ADAL" clId="{EFCD68A6-DD5E-4431-B69D-11E3FB547F3B}" dt="2023-03-29T06:38:51.617" v="4233" actId="700"/>
          <ac:spMkLst>
            <pc:docMk/>
            <pc:sldMk cId="4111455413" sldId="442"/>
            <ac:spMk id="2" creationId="{97643D11-CC02-0561-D3F5-CDE2815409ED}"/>
          </ac:spMkLst>
        </pc:spChg>
        <pc:spChg chg="mod ord">
          <ac:chgData name="Matthieu De Mari" userId="dfb708c9-d8dc-439f-9a3b-c772bf4a311c" providerId="ADAL" clId="{EFCD68A6-DD5E-4431-B69D-11E3FB547F3B}" dt="2023-03-29T06:40:24.759" v="4363" actId="20577"/>
          <ac:spMkLst>
            <pc:docMk/>
            <pc:sldMk cId="4111455413" sldId="442"/>
            <ac:spMk id="3" creationId="{5DC75E6F-EE7B-24A1-1F31-546674EB585F}"/>
          </ac:spMkLst>
        </pc:spChg>
        <pc:spChg chg="del mod">
          <ac:chgData name="Matthieu De Mari" userId="dfb708c9-d8dc-439f-9a3b-c772bf4a311c" providerId="ADAL" clId="{EFCD68A6-DD5E-4431-B69D-11E3FB547F3B}" dt="2023-03-29T06:38:47.889" v="4232" actId="478"/>
          <ac:spMkLst>
            <pc:docMk/>
            <pc:sldMk cId="4111455413" sldId="442"/>
            <ac:spMk id="4" creationId="{4F36FD74-BE51-1ED0-DD46-C9797F5A4667}"/>
          </ac:spMkLst>
        </pc:spChg>
      </pc:sldChg>
      <pc:sldChg chg="addSp delSp modSp add mod modClrScheme chgLayout">
        <pc:chgData name="Matthieu De Mari" userId="dfb708c9-d8dc-439f-9a3b-c772bf4a311c" providerId="ADAL" clId="{EFCD68A6-DD5E-4431-B69D-11E3FB547F3B}" dt="2023-03-29T06:43:02.668" v="4701" actId="20577"/>
        <pc:sldMkLst>
          <pc:docMk/>
          <pc:sldMk cId="1415480221" sldId="443"/>
        </pc:sldMkLst>
        <pc:spChg chg="mod ord">
          <ac:chgData name="Matthieu De Mari" userId="dfb708c9-d8dc-439f-9a3b-c772bf4a311c" providerId="ADAL" clId="{EFCD68A6-DD5E-4431-B69D-11E3FB547F3B}" dt="2023-03-29T06:41:04.622" v="4365" actId="700"/>
          <ac:spMkLst>
            <pc:docMk/>
            <pc:sldMk cId="1415480221" sldId="443"/>
            <ac:spMk id="2" creationId="{97643D11-CC02-0561-D3F5-CDE2815409ED}"/>
          </ac:spMkLst>
        </pc:spChg>
        <pc:spChg chg="mod ord">
          <ac:chgData name="Matthieu De Mari" userId="dfb708c9-d8dc-439f-9a3b-c772bf4a311c" providerId="ADAL" clId="{EFCD68A6-DD5E-4431-B69D-11E3FB547F3B}" dt="2023-03-29T06:43:02.668" v="4701" actId="20577"/>
          <ac:spMkLst>
            <pc:docMk/>
            <pc:sldMk cId="1415480221" sldId="443"/>
            <ac:spMk id="3" creationId="{5DC75E6F-EE7B-24A1-1F31-546674EB585F}"/>
          </ac:spMkLst>
        </pc:spChg>
        <pc:spChg chg="add del mod ord">
          <ac:chgData name="Matthieu De Mari" userId="dfb708c9-d8dc-439f-9a3b-c772bf4a311c" providerId="ADAL" clId="{EFCD68A6-DD5E-4431-B69D-11E3FB547F3B}" dt="2023-03-29T06:41:13.872" v="4372" actId="478"/>
          <ac:spMkLst>
            <pc:docMk/>
            <pc:sldMk cId="1415480221" sldId="443"/>
            <ac:spMk id="4" creationId="{31BBEBD1-EAEA-4B69-0A7A-C3A3FDB86129}"/>
          </ac:spMkLst>
        </pc:spChg>
        <pc:picChg chg="add mod">
          <ac:chgData name="Matthieu De Mari" userId="dfb708c9-d8dc-439f-9a3b-c772bf4a311c" providerId="ADAL" clId="{EFCD68A6-DD5E-4431-B69D-11E3FB547F3B}" dt="2023-03-29T06:41:19.755" v="4376" actId="1076"/>
          <ac:picMkLst>
            <pc:docMk/>
            <pc:sldMk cId="1415480221" sldId="443"/>
            <ac:picMk id="6" creationId="{F22E313B-1F40-27E5-9D90-8D4E9E04E674}"/>
          </ac:picMkLst>
        </pc:picChg>
      </pc:sldChg>
      <pc:sldChg chg="modSp add mod">
        <pc:chgData name="Matthieu De Mari" userId="dfb708c9-d8dc-439f-9a3b-c772bf4a311c" providerId="ADAL" clId="{EFCD68A6-DD5E-4431-B69D-11E3FB547F3B}" dt="2023-03-29T08:28:22.400" v="5867" actId="20577"/>
        <pc:sldMkLst>
          <pc:docMk/>
          <pc:sldMk cId="2362243618" sldId="444"/>
        </pc:sldMkLst>
        <pc:spChg chg="mod">
          <ac:chgData name="Matthieu De Mari" userId="dfb708c9-d8dc-439f-9a3b-c772bf4a311c" providerId="ADAL" clId="{EFCD68A6-DD5E-4431-B69D-11E3FB547F3B}" dt="2023-03-29T08:28:22.400" v="5867" actId="20577"/>
          <ac:spMkLst>
            <pc:docMk/>
            <pc:sldMk cId="2362243618" sldId="444"/>
            <ac:spMk id="5" creationId="{1F7F62FC-1C27-CAFD-4730-BDC72945723E}"/>
          </ac:spMkLst>
        </pc:spChg>
      </pc:sldChg>
      <pc:sldChg chg="addSp delSp modSp new del mod chgLayout">
        <pc:chgData name="Matthieu De Mari" userId="dfb708c9-d8dc-439f-9a3b-c772bf4a311c" providerId="ADAL" clId="{EFCD68A6-DD5E-4431-B69D-11E3FB547F3B}" dt="2023-03-29T08:27:52.030" v="5851" actId="2696"/>
        <pc:sldMkLst>
          <pc:docMk/>
          <pc:sldMk cId="2944978528" sldId="444"/>
        </pc:sldMkLst>
        <pc:spChg chg="mod ord">
          <ac:chgData name="Matthieu De Mari" userId="dfb708c9-d8dc-439f-9a3b-c772bf4a311c" providerId="ADAL" clId="{EFCD68A6-DD5E-4431-B69D-11E3FB547F3B}" dt="2023-03-29T06:48:12.653" v="5225"/>
          <ac:spMkLst>
            <pc:docMk/>
            <pc:sldMk cId="2944978528" sldId="444"/>
            <ac:spMk id="2" creationId="{C8A258DD-1FC2-A4E9-633E-986FF994C51B}"/>
          </ac:spMkLst>
        </pc:spChg>
        <pc:spChg chg="del">
          <ac:chgData name="Matthieu De Mari" userId="dfb708c9-d8dc-439f-9a3b-c772bf4a311c" providerId="ADAL" clId="{EFCD68A6-DD5E-4431-B69D-11E3FB547F3B}" dt="2023-03-29T06:43:11.235" v="4703" actId="478"/>
          <ac:spMkLst>
            <pc:docMk/>
            <pc:sldMk cId="2944978528" sldId="444"/>
            <ac:spMk id="3" creationId="{7320F20B-1864-14AD-54A9-BC700C5977A9}"/>
          </ac:spMkLst>
        </pc:spChg>
        <pc:spChg chg="del">
          <ac:chgData name="Matthieu De Mari" userId="dfb708c9-d8dc-439f-9a3b-c772bf4a311c" providerId="ADAL" clId="{EFCD68A6-DD5E-4431-B69D-11E3FB547F3B}" dt="2023-03-29T06:43:10.151" v="4702" actId="478"/>
          <ac:spMkLst>
            <pc:docMk/>
            <pc:sldMk cId="2944978528" sldId="444"/>
            <ac:spMk id="4" creationId="{4A6A6030-0D95-1329-8CAE-0AB7A6BAE5AA}"/>
          </ac:spMkLst>
        </pc:spChg>
        <pc:spChg chg="add mod ord">
          <ac:chgData name="Matthieu De Mari" userId="dfb708c9-d8dc-439f-9a3b-c772bf4a311c" providerId="ADAL" clId="{EFCD68A6-DD5E-4431-B69D-11E3FB547F3B}" dt="2023-03-29T08:27:23.850" v="5850" actId="20577"/>
          <ac:spMkLst>
            <pc:docMk/>
            <pc:sldMk cId="2944978528" sldId="444"/>
            <ac:spMk id="5" creationId="{1F7F62FC-1C27-CAFD-4730-BDC72945723E}"/>
          </ac:spMkLst>
        </pc:spChg>
        <pc:spChg chg="add del mod ord">
          <ac:chgData name="Matthieu De Mari" userId="dfb708c9-d8dc-439f-9a3b-c772bf4a311c" providerId="ADAL" clId="{EFCD68A6-DD5E-4431-B69D-11E3FB547F3B}" dt="2023-03-29T06:48:08.379" v="5224" actId="478"/>
          <ac:spMkLst>
            <pc:docMk/>
            <pc:sldMk cId="2944978528" sldId="444"/>
            <ac:spMk id="6" creationId="{AA257C36-992C-9A4E-421A-9C79FEA0251C}"/>
          </ac:spMkLst>
        </pc:spChg>
        <pc:picChg chg="add mod">
          <ac:chgData name="Matthieu De Mari" userId="dfb708c9-d8dc-439f-9a3b-c772bf4a311c" providerId="ADAL" clId="{EFCD68A6-DD5E-4431-B69D-11E3FB547F3B}" dt="2023-03-29T06:48:06.646" v="5223"/>
          <ac:picMkLst>
            <pc:docMk/>
            <pc:sldMk cId="2944978528" sldId="444"/>
            <ac:picMk id="7" creationId="{1A1D1DC1-D7A9-5EAD-4105-B55C1105332D}"/>
          </ac:picMkLst>
        </pc:picChg>
      </pc:sldChg>
      <pc:sldChg chg="modSp add mod">
        <pc:chgData name="Matthieu De Mari" userId="dfb708c9-d8dc-439f-9a3b-c772bf4a311c" providerId="ADAL" clId="{EFCD68A6-DD5E-4431-B69D-11E3FB547F3B}" dt="2023-03-29T08:29:06.004" v="5919" actId="20577"/>
        <pc:sldMkLst>
          <pc:docMk/>
          <pc:sldMk cId="1070564674" sldId="445"/>
        </pc:sldMkLst>
        <pc:spChg chg="mod">
          <ac:chgData name="Matthieu De Mari" userId="dfb708c9-d8dc-439f-9a3b-c772bf4a311c" providerId="ADAL" clId="{EFCD68A6-DD5E-4431-B69D-11E3FB547F3B}" dt="2023-03-29T08:29:06.004" v="5919" actId="20577"/>
          <ac:spMkLst>
            <pc:docMk/>
            <pc:sldMk cId="1070564674" sldId="445"/>
            <ac:spMk id="5" creationId="{1F7F62FC-1C27-CAFD-4730-BDC72945723E}"/>
          </ac:spMkLst>
        </pc:spChg>
      </pc:sldChg>
      <pc:sldChg chg="addSp delSp modSp add del mod">
        <pc:chgData name="Matthieu De Mari" userId="dfb708c9-d8dc-439f-9a3b-c772bf4a311c" providerId="ADAL" clId="{EFCD68A6-DD5E-4431-B69D-11E3FB547F3B}" dt="2023-03-29T08:27:52.030" v="5851" actId="2696"/>
        <pc:sldMkLst>
          <pc:docMk/>
          <pc:sldMk cId="3661626492" sldId="445"/>
        </pc:sldMkLst>
        <pc:spChg chg="mod">
          <ac:chgData name="Matthieu De Mari" userId="dfb708c9-d8dc-439f-9a3b-c772bf4a311c" providerId="ADAL" clId="{EFCD68A6-DD5E-4431-B69D-11E3FB547F3B}" dt="2023-03-29T06:48:04.618" v="5222" actId="20577"/>
          <ac:spMkLst>
            <pc:docMk/>
            <pc:sldMk cId="3661626492" sldId="445"/>
            <ac:spMk id="2" creationId="{C8A258DD-1FC2-A4E9-633E-986FF994C51B}"/>
          </ac:spMkLst>
        </pc:spChg>
        <pc:spChg chg="add del mod">
          <ac:chgData name="Matthieu De Mari" userId="dfb708c9-d8dc-439f-9a3b-c772bf4a311c" providerId="ADAL" clId="{EFCD68A6-DD5E-4431-B69D-11E3FB547F3B}" dt="2023-03-29T06:46:33.852" v="5120" actId="478"/>
          <ac:spMkLst>
            <pc:docMk/>
            <pc:sldMk cId="3661626492" sldId="445"/>
            <ac:spMk id="4" creationId="{144946AE-7212-141A-136A-86C42D1A590C}"/>
          </ac:spMkLst>
        </pc:spChg>
        <pc:spChg chg="mod">
          <ac:chgData name="Matthieu De Mari" userId="dfb708c9-d8dc-439f-9a3b-c772bf4a311c" providerId="ADAL" clId="{EFCD68A6-DD5E-4431-B69D-11E3FB547F3B}" dt="2023-03-29T06:49:59.754" v="5421" actId="20577"/>
          <ac:spMkLst>
            <pc:docMk/>
            <pc:sldMk cId="3661626492" sldId="445"/>
            <ac:spMk id="5" creationId="{1F7F62FC-1C27-CAFD-4730-BDC72945723E}"/>
          </ac:spMkLst>
        </pc:spChg>
        <pc:spChg chg="del">
          <ac:chgData name="Matthieu De Mari" userId="dfb708c9-d8dc-439f-9a3b-c772bf4a311c" providerId="ADAL" clId="{EFCD68A6-DD5E-4431-B69D-11E3FB547F3B}" dt="2023-03-29T06:46:33.162" v="5119" actId="478"/>
          <ac:spMkLst>
            <pc:docMk/>
            <pc:sldMk cId="3661626492" sldId="445"/>
            <ac:spMk id="6" creationId="{AA257C36-992C-9A4E-421A-9C79FEA0251C}"/>
          </ac:spMkLst>
        </pc:spChg>
        <pc:picChg chg="add mod">
          <ac:chgData name="Matthieu De Mari" userId="dfb708c9-d8dc-439f-9a3b-c772bf4a311c" providerId="ADAL" clId="{EFCD68A6-DD5E-4431-B69D-11E3FB547F3B}" dt="2023-03-29T06:47:57.238" v="5214" actId="1076"/>
          <ac:picMkLst>
            <pc:docMk/>
            <pc:sldMk cId="3661626492" sldId="445"/>
            <ac:picMk id="8" creationId="{72520A7E-98F1-F60F-8928-C55F0094E2D5}"/>
          </ac:picMkLst>
        </pc:picChg>
      </pc:sldChg>
      <pc:sldChg chg="addSp delSp modSp add mod">
        <pc:chgData name="Matthieu De Mari" userId="dfb708c9-d8dc-439f-9a3b-c772bf4a311c" providerId="ADAL" clId="{EFCD68A6-DD5E-4431-B69D-11E3FB547F3B}" dt="2023-03-29T08:32:08.408" v="6064"/>
        <pc:sldMkLst>
          <pc:docMk/>
          <pc:sldMk cId="1619840067" sldId="446"/>
        </pc:sldMkLst>
        <pc:spChg chg="mod">
          <ac:chgData name="Matthieu De Mari" userId="dfb708c9-d8dc-439f-9a3b-c772bf4a311c" providerId="ADAL" clId="{EFCD68A6-DD5E-4431-B69D-11E3FB547F3B}" dt="2023-03-29T08:32:08.408" v="6064"/>
          <ac:spMkLst>
            <pc:docMk/>
            <pc:sldMk cId="1619840067" sldId="446"/>
            <ac:spMk id="3" creationId="{D43A445A-AA9E-3BA0-7A43-2935C8FC7E4D}"/>
          </ac:spMkLst>
        </pc:spChg>
        <pc:picChg chg="add del mod">
          <ac:chgData name="Matthieu De Mari" userId="dfb708c9-d8dc-439f-9a3b-c772bf4a311c" providerId="ADAL" clId="{EFCD68A6-DD5E-4431-B69D-11E3FB547F3B}" dt="2023-03-29T06:56:16.237" v="5628" actId="478"/>
          <ac:picMkLst>
            <pc:docMk/>
            <pc:sldMk cId="1619840067" sldId="446"/>
            <ac:picMk id="5" creationId="{C83EBC36-171F-DC2B-4297-E8DE972D0D96}"/>
          </ac:picMkLst>
        </pc:picChg>
        <pc:picChg chg="add mod">
          <ac:chgData name="Matthieu De Mari" userId="dfb708c9-d8dc-439f-9a3b-c772bf4a311c" providerId="ADAL" clId="{EFCD68A6-DD5E-4431-B69D-11E3FB547F3B}" dt="2023-03-29T06:56:21.330" v="5634" actId="1076"/>
          <ac:picMkLst>
            <pc:docMk/>
            <pc:sldMk cId="1619840067" sldId="446"/>
            <ac:picMk id="7" creationId="{F70BD50C-2B95-B68E-F254-08E556BD8C4D}"/>
          </ac:picMkLst>
        </pc:picChg>
      </pc:sldChg>
      <pc:sldChg chg="modSp add mod">
        <pc:chgData name="Matthieu De Mari" userId="dfb708c9-d8dc-439f-9a3b-c772bf4a311c" providerId="ADAL" clId="{EFCD68A6-DD5E-4431-B69D-11E3FB547F3B}" dt="2023-03-29T08:28:05.655" v="5856" actId="20577"/>
        <pc:sldMkLst>
          <pc:docMk/>
          <pc:sldMk cId="3881896296" sldId="447"/>
        </pc:sldMkLst>
        <pc:spChg chg="mod">
          <ac:chgData name="Matthieu De Mari" userId="dfb708c9-d8dc-439f-9a3b-c772bf4a311c" providerId="ADAL" clId="{EFCD68A6-DD5E-4431-B69D-11E3FB547F3B}" dt="2023-03-29T08:28:05.655" v="5856" actId="20577"/>
          <ac:spMkLst>
            <pc:docMk/>
            <pc:sldMk cId="3881896296" sldId="447"/>
            <ac:spMk id="5" creationId="{1F7F62FC-1C27-CAFD-4730-BDC72945723E}"/>
          </ac:spMkLst>
        </pc:spChg>
      </pc:sldChg>
      <pc:sldChg chg="modSp add del mod">
        <pc:chgData name="Matthieu De Mari" userId="dfb708c9-d8dc-439f-9a3b-c772bf4a311c" providerId="ADAL" clId="{EFCD68A6-DD5E-4431-B69D-11E3FB547F3B}" dt="2023-03-29T08:27:52.030" v="5851" actId="2696"/>
        <pc:sldMkLst>
          <pc:docMk/>
          <pc:sldMk cId="4243371770" sldId="447"/>
        </pc:sldMkLst>
        <pc:spChg chg="mod">
          <ac:chgData name="Matthieu De Mari" userId="dfb708c9-d8dc-439f-9a3b-c772bf4a311c" providerId="ADAL" clId="{EFCD68A6-DD5E-4431-B69D-11E3FB547F3B}" dt="2023-03-29T08:27:04.201" v="5841" actId="114"/>
          <ac:spMkLst>
            <pc:docMk/>
            <pc:sldMk cId="4243371770" sldId="447"/>
            <ac:spMk id="5" creationId="{1F7F62FC-1C27-CAFD-4730-BDC72945723E}"/>
          </ac:spMkLst>
        </pc:spChg>
      </pc:sldChg>
      <pc:sldChg chg="modSp add mod">
        <pc:chgData name="Matthieu De Mari" userId="dfb708c9-d8dc-439f-9a3b-c772bf4a311c" providerId="ADAL" clId="{EFCD68A6-DD5E-4431-B69D-11E3FB547F3B}" dt="2023-03-29T08:29:52.741" v="6016" actId="20577"/>
        <pc:sldMkLst>
          <pc:docMk/>
          <pc:sldMk cId="3617504064" sldId="448"/>
        </pc:sldMkLst>
        <pc:spChg chg="mod">
          <ac:chgData name="Matthieu De Mari" userId="dfb708c9-d8dc-439f-9a3b-c772bf4a311c" providerId="ADAL" clId="{EFCD68A6-DD5E-4431-B69D-11E3FB547F3B}" dt="2023-03-29T08:29:52.741" v="6016" actId="20577"/>
          <ac:spMkLst>
            <pc:docMk/>
            <pc:sldMk cId="3617504064" sldId="448"/>
            <ac:spMk id="5" creationId="{1F7F62FC-1C27-CAFD-4730-BDC72945723E}"/>
          </ac:spMkLst>
        </pc:spChg>
      </pc:sldChg>
      <pc:sldChg chg="modSp add mod">
        <pc:chgData name="Matthieu De Mari" userId="dfb708c9-d8dc-439f-9a3b-c772bf4a311c" providerId="ADAL" clId="{EFCD68A6-DD5E-4431-B69D-11E3FB547F3B}" dt="2023-03-29T08:33:47.917" v="6124" actId="20577"/>
        <pc:sldMkLst>
          <pc:docMk/>
          <pc:sldMk cId="3612359824" sldId="449"/>
        </pc:sldMkLst>
        <pc:spChg chg="mod">
          <ac:chgData name="Matthieu De Mari" userId="dfb708c9-d8dc-439f-9a3b-c772bf4a311c" providerId="ADAL" clId="{EFCD68A6-DD5E-4431-B69D-11E3FB547F3B}" dt="2023-03-29T08:33:47.917" v="6124" actId="20577"/>
          <ac:spMkLst>
            <pc:docMk/>
            <pc:sldMk cId="3612359824" sldId="449"/>
            <ac:spMk id="3" creationId="{D43A445A-AA9E-3BA0-7A43-2935C8FC7E4D}"/>
          </ac:spMkLst>
        </pc:spChg>
      </pc:sldChg>
      <pc:sldChg chg="modSp add mod">
        <pc:chgData name="Matthieu De Mari" userId="dfb708c9-d8dc-439f-9a3b-c772bf4a311c" providerId="ADAL" clId="{EFCD68A6-DD5E-4431-B69D-11E3FB547F3B}" dt="2023-03-29T09:55:53.973" v="6594" actId="20577"/>
        <pc:sldMkLst>
          <pc:docMk/>
          <pc:sldMk cId="1877822062" sldId="450"/>
        </pc:sldMkLst>
        <pc:spChg chg="mod">
          <ac:chgData name="Matthieu De Mari" userId="dfb708c9-d8dc-439f-9a3b-c772bf4a311c" providerId="ADAL" clId="{EFCD68A6-DD5E-4431-B69D-11E3FB547F3B}" dt="2023-03-29T09:55:53.973" v="6594" actId="20577"/>
          <ac:spMkLst>
            <pc:docMk/>
            <pc:sldMk cId="1877822062" sldId="450"/>
            <ac:spMk id="3" creationId="{7A74A958-38BC-5E47-7575-9ECCB116BC1F}"/>
          </ac:spMkLst>
        </pc:spChg>
      </pc:sldChg>
      <pc:sldChg chg="modSp add mod">
        <pc:chgData name="Matthieu De Mari" userId="dfb708c9-d8dc-439f-9a3b-c772bf4a311c" providerId="ADAL" clId="{EFCD68A6-DD5E-4431-B69D-11E3FB547F3B}" dt="2023-03-29T09:56:10.944" v="6600" actId="20577"/>
        <pc:sldMkLst>
          <pc:docMk/>
          <pc:sldMk cId="2623956437" sldId="451"/>
        </pc:sldMkLst>
        <pc:spChg chg="mod">
          <ac:chgData name="Matthieu De Mari" userId="dfb708c9-d8dc-439f-9a3b-c772bf4a311c" providerId="ADAL" clId="{EFCD68A6-DD5E-4431-B69D-11E3FB547F3B}" dt="2023-03-29T09:56:10.944" v="6600" actId="20577"/>
          <ac:spMkLst>
            <pc:docMk/>
            <pc:sldMk cId="2623956437" sldId="451"/>
            <ac:spMk id="3" creationId="{7A74A958-38BC-5E47-7575-9ECCB116BC1F}"/>
          </ac:spMkLst>
        </pc:spChg>
      </pc:sldChg>
      <pc:sldChg chg="modSp add mod">
        <pc:chgData name="Matthieu De Mari" userId="dfb708c9-d8dc-439f-9a3b-c772bf4a311c" providerId="ADAL" clId="{EFCD68A6-DD5E-4431-B69D-11E3FB547F3B}" dt="2023-03-29T09:57:15.807" v="6756" actId="113"/>
        <pc:sldMkLst>
          <pc:docMk/>
          <pc:sldMk cId="164915678" sldId="452"/>
        </pc:sldMkLst>
        <pc:spChg chg="mod">
          <ac:chgData name="Matthieu De Mari" userId="dfb708c9-d8dc-439f-9a3b-c772bf4a311c" providerId="ADAL" clId="{EFCD68A6-DD5E-4431-B69D-11E3FB547F3B}" dt="2023-03-29T09:57:15.807" v="6756" actId="113"/>
          <ac:spMkLst>
            <pc:docMk/>
            <pc:sldMk cId="164915678" sldId="452"/>
            <ac:spMk id="3" creationId="{7A74A958-38BC-5E47-7575-9ECCB116BC1F}"/>
          </ac:spMkLst>
        </pc:spChg>
      </pc:sldChg>
      <pc:sldChg chg="new">
        <pc:chgData name="Matthieu De Mari" userId="dfb708c9-d8dc-439f-9a3b-c772bf4a311c" providerId="ADAL" clId="{EFCD68A6-DD5E-4431-B69D-11E3FB547F3B}" dt="2023-03-29T09:58:20.038" v="6757" actId="680"/>
        <pc:sldMkLst>
          <pc:docMk/>
          <pc:sldMk cId="1768534120" sldId="453"/>
        </pc:sldMkLst>
      </pc:sldChg>
      <pc:sldChg chg="modSp mod">
        <pc:chgData name="Matthieu De Mari" userId="dfb708c9-d8dc-439f-9a3b-c772bf4a311c" providerId="ADAL" clId="{EFCD68A6-DD5E-4431-B69D-11E3FB547F3B}" dt="2023-03-30T08:49:16.409" v="6758" actId="207"/>
        <pc:sldMkLst>
          <pc:docMk/>
          <pc:sldMk cId="379013359" sldId="459"/>
        </pc:sldMkLst>
        <pc:spChg chg="mod">
          <ac:chgData name="Matthieu De Mari" userId="dfb708c9-d8dc-439f-9a3b-c772bf4a311c" providerId="ADAL" clId="{EFCD68A6-DD5E-4431-B69D-11E3FB547F3B}" dt="2023-03-30T08:49:16.409" v="6758" actId="207"/>
          <ac:spMkLst>
            <pc:docMk/>
            <pc:sldMk cId="379013359" sldId="459"/>
            <ac:spMk id="5" creationId="{1FCECFEA-296A-C809-C09E-A9D0841C59C5}"/>
          </ac:spMkLst>
        </pc:spChg>
      </pc:sldChg>
      <pc:sldChg chg="modSp mod">
        <pc:chgData name="Matthieu De Mari" userId="dfb708c9-d8dc-439f-9a3b-c772bf4a311c" providerId="ADAL" clId="{EFCD68A6-DD5E-4431-B69D-11E3FB547F3B}" dt="2023-03-30T08:49:35.283" v="6759" actId="207"/>
        <pc:sldMkLst>
          <pc:docMk/>
          <pc:sldMk cId="4101496280" sldId="460"/>
        </pc:sldMkLst>
        <pc:spChg chg="mod">
          <ac:chgData name="Matthieu De Mari" userId="dfb708c9-d8dc-439f-9a3b-c772bf4a311c" providerId="ADAL" clId="{EFCD68A6-DD5E-4431-B69D-11E3FB547F3B}" dt="2023-03-30T08:49:35.283" v="6759" actId="207"/>
          <ac:spMkLst>
            <pc:docMk/>
            <pc:sldMk cId="4101496280" sldId="460"/>
            <ac:spMk id="5" creationId="{1FCECFEA-296A-C809-C09E-A9D0841C59C5}"/>
          </ac:spMkLst>
        </pc:spChg>
      </pc:sldChg>
      <pc:sldChg chg="modSp mod">
        <pc:chgData name="Matthieu De Mari" userId="dfb708c9-d8dc-439f-9a3b-c772bf4a311c" providerId="ADAL" clId="{EFCD68A6-DD5E-4431-B69D-11E3FB547F3B}" dt="2023-03-30T08:49:56.327" v="6760" actId="207"/>
        <pc:sldMkLst>
          <pc:docMk/>
          <pc:sldMk cId="4172868277" sldId="461"/>
        </pc:sldMkLst>
        <pc:spChg chg="mod">
          <ac:chgData name="Matthieu De Mari" userId="dfb708c9-d8dc-439f-9a3b-c772bf4a311c" providerId="ADAL" clId="{EFCD68A6-DD5E-4431-B69D-11E3FB547F3B}" dt="2023-03-30T08:49:56.327" v="6760" actId="207"/>
          <ac:spMkLst>
            <pc:docMk/>
            <pc:sldMk cId="4172868277" sldId="461"/>
            <ac:spMk id="5" creationId="{1FCECFEA-296A-C809-C09E-A9D0841C59C5}"/>
          </ac:spMkLst>
        </pc:spChg>
      </pc:sldChg>
      <pc:sldChg chg="modSp mod">
        <pc:chgData name="Matthieu De Mari" userId="dfb708c9-d8dc-439f-9a3b-c772bf4a311c" providerId="ADAL" clId="{EFCD68A6-DD5E-4431-B69D-11E3FB547F3B}" dt="2023-03-30T08:50:12.523" v="6761" actId="207"/>
        <pc:sldMkLst>
          <pc:docMk/>
          <pc:sldMk cId="3239025309" sldId="462"/>
        </pc:sldMkLst>
        <pc:spChg chg="mod">
          <ac:chgData name="Matthieu De Mari" userId="dfb708c9-d8dc-439f-9a3b-c772bf4a311c" providerId="ADAL" clId="{EFCD68A6-DD5E-4431-B69D-11E3FB547F3B}" dt="2023-03-30T08:50:12.523" v="6761" actId="207"/>
          <ac:spMkLst>
            <pc:docMk/>
            <pc:sldMk cId="3239025309" sldId="462"/>
            <ac:spMk id="5" creationId="{1FCECFEA-296A-C809-C09E-A9D0841C59C5}"/>
          </ac:spMkLst>
        </pc:spChg>
      </pc:sldChg>
      <pc:sldChg chg="modSp mod">
        <pc:chgData name="Matthieu De Mari" userId="dfb708c9-d8dc-439f-9a3b-c772bf4a311c" providerId="ADAL" clId="{EFCD68A6-DD5E-4431-B69D-11E3FB547F3B}" dt="2023-03-30T08:50:19.520" v="6762" actId="207"/>
        <pc:sldMkLst>
          <pc:docMk/>
          <pc:sldMk cId="2416628086" sldId="463"/>
        </pc:sldMkLst>
        <pc:spChg chg="mod">
          <ac:chgData name="Matthieu De Mari" userId="dfb708c9-d8dc-439f-9a3b-c772bf4a311c" providerId="ADAL" clId="{EFCD68A6-DD5E-4431-B69D-11E3FB547F3B}" dt="2023-03-30T08:50:19.520" v="6762" actId="207"/>
          <ac:spMkLst>
            <pc:docMk/>
            <pc:sldMk cId="2416628086" sldId="463"/>
            <ac:spMk id="5" creationId="{1FCECFEA-296A-C809-C09E-A9D0841C59C5}"/>
          </ac:spMkLst>
        </pc:spChg>
      </pc:sldChg>
      <pc:sldChg chg="modSp mod">
        <pc:chgData name="Matthieu De Mari" userId="dfb708c9-d8dc-439f-9a3b-c772bf4a311c" providerId="ADAL" clId="{EFCD68A6-DD5E-4431-B69D-11E3FB547F3B}" dt="2023-04-20T06:04:26.554" v="6779" actId="20577"/>
        <pc:sldMkLst>
          <pc:docMk/>
          <pc:sldMk cId="3751555021" sldId="479"/>
        </pc:sldMkLst>
        <pc:spChg chg="mod">
          <ac:chgData name="Matthieu De Mari" userId="dfb708c9-d8dc-439f-9a3b-c772bf4a311c" providerId="ADAL" clId="{EFCD68A6-DD5E-4431-B69D-11E3FB547F3B}" dt="2023-04-20T06:04:26.554" v="6779" actId="20577"/>
          <ac:spMkLst>
            <pc:docMk/>
            <pc:sldMk cId="3751555021" sldId="479"/>
            <ac:spMk id="3" creationId="{D1850930-FF86-A01F-B3F7-A42CE5D24F4E}"/>
          </ac:spMkLst>
        </pc:spChg>
      </pc:sldChg>
      <pc:sldChg chg="modSp mod">
        <pc:chgData name="Matthieu De Mari" userId="dfb708c9-d8dc-439f-9a3b-c772bf4a311c" providerId="ADAL" clId="{EFCD68A6-DD5E-4431-B69D-11E3FB547F3B}" dt="2023-04-20T06:04:41.369" v="6785" actId="20577"/>
        <pc:sldMkLst>
          <pc:docMk/>
          <pc:sldMk cId="3622298934" sldId="480"/>
        </pc:sldMkLst>
        <pc:spChg chg="mod">
          <ac:chgData name="Matthieu De Mari" userId="dfb708c9-d8dc-439f-9a3b-c772bf4a311c" providerId="ADAL" clId="{EFCD68A6-DD5E-4431-B69D-11E3FB547F3B}" dt="2023-04-20T06:04:41.369" v="6785" actId="20577"/>
          <ac:spMkLst>
            <pc:docMk/>
            <pc:sldMk cId="3622298934" sldId="480"/>
            <ac:spMk id="3" creationId="{D1850930-FF86-A01F-B3F7-A42CE5D24F4E}"/>
          </ac:spMkLst>
        </pc:spChg>
      </pc:sldChg>
      <pc:sldChg chg="del">
        <pc:chgData name="Matthieu De Mari" userId="dfb708c9-d8dc-439f-9a3b-c772bf4a311c" providerId="ADAL" clId="{EFCD68A6-DD5E-4431-B69D-11E3FB547F3B}" dt="2023-03-30T10:07:40.059" v="6764" actId="47"/>
        <pc:sldMkLst>
          <pc:docMk/>
          <pc:sldMk cId="392685928" sldId="483"/>
        </pc:sldMkLst>
      </pc:sldChg>
      <pc:sldChg chg="modSp mod">
        <pc:chgData name="Matthieu De Mari" userId="dfb708c9-d8dc-439f-9a3b-c772bf4a311c" providerId="ADAL" clId="{EFCD68A6-DD5E-4431-B69D-11E3FB547F3B}" dt="2023-04-20T06:03:48.644" v="6765" actId="114"/>
        <pc:sldMkLst>
          <pc:docMk/>
          <pc:sldMk cId="77252181" sldId="486"/>
        </pc:sldMkLst>
        <pc:spChg chg="mod">
          <ac:chgData name="Matthieu De Mari" userId="dfb708c9-d8dc-439f-9a3b-c772bf4a311c" providerId="ADAL" clId="{EFCD68A6-DD5E-4431-B69D-11E3FB547F3B}" dt="2023-04-20T06:03:48.644" v="6765" actId="114"/>
          <ac:spMkLst>
            <pc:docMk/>
            <pc:sldMk cId="77252181" sldId="486"/>
            <ac:spMk id="11" creationId="{50451FBF-ED90-F36E-E825-3B144BFD8D70}"/>
          </ac:spMkLst>
        </pc:spChg>
      </pc:sldChg>
      <pc:sldChg chg="add">
        <pc:chgData name="Matthieu De Mari" userId="dfb708c9-d8dc-439f-9a3b-c772bf4a311c" providerId="ADAL" clId="{EFCD68A6-DD5E-4431-B69D-11E3FB547F3B}" dt="2023-03-30T09:31:10.157" v="6763"/>
        <pc:sldMkLst>
          <pc:docMk/>
          <pc:sldMk cId="2866389333" sldId="503"/>
        </pc:sldMkLst>
      </pc:sldChg>
    </pc:docChg>
  </pc:docChgLst>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pChg chg="mod">
          <ac:chgData name="Matthieu De Mari" userId="dfb708c9-d8dc-439f-9a3b-c772bf4a311c" providerId="ADAL" clId="{B062104F-1E69-4CDF-A22D-D1D6E8C24F26}" dt="2023-03-21T06:06:01.918" v="14" actId="20577"/>
          <ac:spMkLst>
            <pc:docMk/>
            <pc:sldMk cId="1040156172" sldId="377"/>
            <ac:spMk id="2" creationId="{080CEB46-CC16-4D19-8C2C-AEE9471D8168}"/>
          </ac:spMkLst>
        </pc:spChg>
      </pc:sldChg>
      <pc:sldChg chg="modSp new mod">
        <pc:chgData name="Matthieu De Mari" userId="dfb708c9-d8dc-439f-9a3b-c772bf4a311c" providerId="ADAL" clId="{B062104F-1E69-4CDF-A22D-D1D6E8C24F26}" dt="2023-03-21T06:09:14.369" v="570" actId="20577"/>
        <pc:sldMkLst>
          <pc:docMk/>
          <pc:sldMk cId="1571224013" sldId="378"/>
        </pc:sldMkLst>
        <pc:spChg chg="mod">
          <ac:chgData name="Matthieu De Mari" userId="dfb708c9-d8dc-439f-9a3b-c772bf4a311c" providerId="ADAL" clId="{B062104F-1E69-4CDF-A22D-D1D6E8C24F26}" dt="2023-03-21T06:06:47.907" v="56" actId="20577"/>
          <ac:spMkLst>
            <pc:docMk/>
            <pc:sldMk cId="1571224013" sldId="378"/>
            <ac:spMk id="2" creationId="{32EF603F-1F1B-6578-26C3-0631342CF80D}"/>
          </ac:spMkLst>
        </pc:spChg>
        <pc:spChg chg="mod">
          <ac:chgData name="Matthieu De Mari" userId="dfb708c9-d8dc-439f-9a3b-c772bf4a311c" providerId="ADAL" clId="{B062104F-1E69-4CDF-A22D-D1D6E8C24F26}" dt="2023-03-21T06:09:14.369" v="570" actId="20577"/>
          <ac:spMkLst>
            <pc:docMk/>
            <pc:sldMk cId="1571224013" sldId="378"/>
            <ac:spMk id="3" creationId="{58B858D0-96EE-D3D0-66A1-E381FFC36E12}"/>
          </ac:spMkLst>
        </pc:spChg>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pChg chg="mod">
          <ac:chgData name="Matthieu De Mari" userId="dfb708c9-d8dc-439f-9a3b-c772bf4a311c" providerId="ADAL" clId="{B062104F-1E69-4CDF-A22D-D1D6E8C24F26}" dt="2023-03-21T07:09:11.418" v="629" actId="20577"/>
          <ac:spMkLst>
            <pc:docMk/>
            <pc:sldMk cId="2412436523" sldId="380"/>
            <ac:spMk id="3" creationId="{58B858D0-96EE-D3D0-66A1-E381FFC36E12}"/>
          </ac:spMkLst>
        </pc:spChg>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pChg chg="mod">
          <ac:chgData name="Matthieu De Mari" userId="dfb708c9-d8dc-439f-9a3b-c772bf4a311c" providerId="ADAL" clId="{B062104F-1E69-4CDF-A22D-D1D6E8C24F26}" dt="2023-03-21T09:35:11.141" v="1315" actId="20577"/>
          <ac:spMkLst>
            <pc:docMk/>
            <pc:sldMk cId="2291200604" sldId="382"/>
            <ac:spMk id="2" creationId="{38B2E7A7-E618-59F0-571A-6F272326320C}"/>
          </ac:spMkLst>
        </pc:spChg>
        <pc:spChg chg="mod">
          <ac:chgData name="Matthieu De Mari" userId="dfb708c9-d8dc-439f-9a3b-c772bf4a311c" providerId="ADAL" clId="{B062104F-1E69-4CDF-A22D-D1D6E8C24F26}" dt="2023-03-21T09:49:10.062" v="1328" actId="5793"/>
          <ac:spMkLst>
            <pc:docMk/>
            <pc:sldMk cId="2291200604" sldId="382"/>
            <ac:spMk id="3" creationId="{F91F50C9-5827-6430-A431-9814287431F2}"/>
          </ac:spMkLst>
        </pc:spChg>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pChg chg="mod">
          <ac:chgData name="Matthieu De Mari" userId="dfb708c9-d8dc-439f-9a3b-c772bf4a311c" providerId="ADAL" clId="{B062104F-1E69-4CDF-A22D-D1D6E8C24F26}" dt="2023-03-21T09:52:13.789" v="1681" actId="20577"/>
          <ac:spMkLst>
            <pc:docMk/>
            <pc:sldMk cId="1117217621" sldId="385"/>
            <ac:spMk id="2" creationId="{B8F8AD20-D3EE-F984-0A9E-5C7B13B5240C}"/>
          </ac:spMkLst>
        </pc:spChg>
        <pc:spChg chg="mod">
          <ac:chgData name="Matthieu De Mari" userId="dfb708c9-d8dc-439f-9a3b-c772bf4a311c" providerId="ADAL" clId="{B062104F-1E69-4CDF-A22D-D1D6E8C24F26}" dt="2023-03-21T09:51:46.995" v="1665" actId="20577"/>
          <ac:spMkLst>
            <pc:docMk/>
            <pc:sldMk cId="1117217621" sldId="385"/>
            <ac:spMk id="3" creationId="{58E87A79-F9F7-F59B-E9FE-8D35F3995109}"/>
          </ac:spMkLst>
        </pc:spChg>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5T09:20:45.828" v="1332" actId="20577"/>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pChg chg="mod ord">
          <ac:chgData name="Matthieu De Mari" userId="dfb708c9-d8dc-439f-9a3b-c772bf4a311c" providerId="ADAL" clId="{A7A059E7-93C7-4781-9870-5EC88FF7F596}" dt="2023-03-16T06:55:16.868" v="4380"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6T07:23:08.291" v="5836"/>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mod">
          <ac:chgData name="Matthieu De Mari" userId="dfb708c9-d8dc-439f-9a3b-c772bf4a311c" providerId="ADAL" clId="{A7A059E7-93C7-4781-9870-5EC88FF7F596}" dt="2023-03-16T06:58:20.050" v="4573" actId="1076"/>
          <ac:spMkLst>
            <pc:docMk/>
            <pc:sldMk cId="687323073" sldId="381"/>
            <ac:spMk id="7" creationId="{80703F5F-D302-8686-322D-06D9D7E9C0DF}"/>
          </ac:spMkLst>
        </pc:spChg>
        <pc:spChg chg="add mod">
          <ac:chgData name="Matthieu De Mari" userId="dfb708c9-d8dc-439f-9a3b-c772bf4a311c" providerId="ADAL" clId="{A7A059E7-93C7-4781-9870-5EC88FF7F596}" dt="2023-03-16T06:58:04.217" v="4568" actId="1076"/>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mod">
          <ac:chgData name="Matthieu De Mari" userId="dfb708c9-d8dc-439f-9a3b-c772bf4a311c" providerId="ADAL" clId="{A7A059E7-93C7-4781-9870-5EC88FF7F596}" dt="2023-03-16T07:01:50.474" v="4665" actId="20577"/>
          <ac:spMkLst>
            <pc:docMk/>
            <pc:sldMk cId="687323073" sldId="381"/>
            <ac:spMk id="14" creationId="{78388A54-9140-9B92-D2E7-162E3152E4C8}"/>
          </ac:spMkLst>
        </pc:spChg>
        <pc:spChg chg="add mod">
          <ac:chgData name="Matthieu De Mari" userId="dfb708c9-d8dc-439f-9a3b-c772bf4a311c" providerId="ADAL" clId="{A7A059E7-93C7-4781-9870-5EC88FF7F596}" dt="2023-03-16T06:58:06.747" v="4569" actId="1076"/>
          <ac:spMkLst>
            <pc:docMk/>
            <pc:sldMk cId="687323073" sldId="381"/>
            <ac:spMk id="16" creationId="{BB84C58E-A6BB-B1E4-B6FF-E8FD1C5D1A6C}"/>
          </ac:spMkLst>
        </pc:spChg>
        <pc:spChg chg="add mod">
          <ac:chgData name="Matthieu De Mari" userId="dfb708c9-d8dc-439f-9a3b-c772bf4a311c" providerId="ADAL" clId="{A7A059E7-93C7-4781-9870-5EC88FF7F596}" dt="2023-03-16T06:58:11.251" v="4571" actId="1076"/>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mod">
          <ac:chgData name="Matthieu De Mari" userId="dfb708c9-d8dc-439f-9a3b-c772bf4a311c" providerId="ADAL" clId="{A7A059E7-93C7-4781-9870-5EC88FF7F596}" dt="2023-03-16T07:02:25.530" v="4724" actId="1036"/>
          <ac:spMkLst>
            <pc:docMk/>
            <pc:sldMk cId="687323073" sldId="381"/>
            <ac:spMk id="21" creationId="{3F74935E-AD56-D367-DBA1-475556C9324C}"/>
          </ac:spMkLst>
        </pc:spChg>
        <pc:spChg chg="add mod">
          <ac:chgData name="Matthieu De Mari" userId="dfb708c9-d8dc-439f-9a3b-c772bf4a311c" providerId="ADAL" clId="{A7A059E7-93C7-4781-9870-5EC88FF7F596}" dt="2023-03-16T07:01:38.527" v="4660" actId="1035"/>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mod">
          <ac:chgData name="Matthieu De Mari" userId="dfb708c9-d8dc-439f-9a3b-c772bf4a311c" providerId="ADAL" clId="{A7A059E7-93C7-4781-9870-5EC88FF7F596}" dt="2023-03-16T06:59:57.763" v="4614" actId="1076"/>
          <ac:spMkLst>
            <pc:docMk/>
            <pc:sldMk cId="687323073" sldId="381"/>
            <ac:spMk id="46" creationId="{BC7BED41-2BE2-5371-481E-671ED5131CC0}"/>
          </ac:spMkLst>
        </pc:spChg>
        <pc:spChg chg="add mod">
          <ac:chgData name="Matthieu De Mari" userId="dfb708c9-d8dc-439f-9a3b-c772bf4a311c" providerId="ADAL" clId="{A7A059E7-93C7-4781-9870-5EC88FF7F596}" dt="2023-03-16T06:59:46.526" v="4604" actId="20577"/>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mod">
          <ac:chgData name="Matthieu De Mari" userId="dfb708c9-d8dc-439f-9a3b-c772bf4a311c" providerId="ADAL" clId="{A7A059E7-93C7-4781-9870-5EC88FF7F596}" dt="2023-03-16T07:00:59.972" v="4641" actId="20577"/>
          <ac:spMkLst>
            <pc:docMk/>
            <pc:sldMk cId="687323073" sldId="381"/>
            <ac:spMk id="49" creationId="{2360614E-8D00-4C3A-89F0-9A4ECC42566E}"/>
          </ac:spMkLst>
        </pc:spChg>
        <pc:spChg chg="add mod">
          <ac:chgData name="Matthieu De Mari" userId="dfb708c9-d8dc-439f-9a3b-c772bf4a311c" providerId="ADAL" clId="{A7A059E7-93C7-4781-9870-5EC88FF7F596}" dt="2023-03-16T07:01:02.752" v="4643" actId="20577"/>
          <ac:spMkLst>
            <pc:docMk/>
            <pc:sldMk cId="687323073" sldId="381"/>
            <ac:spMk id="50" creationId="{A52B5A4B-7826-ECFC-F080-809D9C7B5222}"/>
          </ac:spMkLst>
        </pc:spChg>
        <pc:spChg chg="add mod">
          <ac:chgData name="Matthieu De Mari" userId="dfb708c9-d8dc-439f-9a3b-c772bf4a311c" providerId="ADAL" clId="{A7A059E7-93C7-4781-9870-5EC88FF7F596}" dt="2023-03-16T07:02:19.049" v="4702" actId="103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mod">
          <ac:chgData name="Matthieu De Mari" userId="dfb708c9-d8dc-439f-9a3b-c772bf4a311c" providerId="ADAL" clId="{A7A059E7-93C7-4781-9870-5EC88FF7F596}" dt="2023-03-16T06:59:05.607" v="4590" actId="14100"/>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mod">
          <ac:chgData name="Matthieu De Mari" userId="dfb708c9-d8dc-439f-9a3b-c772bf4a311c" providerId="ADAL" clId="{A7A059E7-93C7-4781-9870-5EC88FF7F596}" dt="2023-03-16T06:58:27.497" v="4576" actId="14100"/>
          <ac:cxnSpMkLst>
            <pc:docMk/>
            <pc:sldMk cId="687323073" sldId="381"/>
            <ac:cxnSpMk id="33" creationId="{D37C357D-D070-8014-3AB1-9CC1F67DC008}"/>
          </ac:cxnSpMkLst>
        </pc:cxnChg>
        <pc:cxnChg chg="add mod">
          <ac:chgData name="Matthieu De Mari" userId="dfb708c9-d8dc-439f-9a3b-c772bf4a311c" providerId="ADAL" clId="{A7A059E7-93C7-4781-9870-5EC88FF7F596}" dt="2023-03-16T06:58:36.325" v="4580" actId="14100"/>
          <ac:cxnSpMkLst>
            <pc:docMk/>
            <pc:sldMk cId="687323073" sldId="381"/>
            <ac:cxnSpMk id="36" creationId="{9B41A981-07C9-8DE6-9CCD-994669144ED9}"/>
          </ac:cxnSpMkLst>
        </pc:cxnChg>
        <pc:cxnChg chg="add mod">
          <ac:chgData name="Matthieu De Mari" userId="dfb708c9-d8dc-439f-9a3b-c772bf4a311c" providerId="ADAL" clId="{A7A059E7-93C7-4781-9870-5EC88FF7F596}" dt="2023-03-16T06:59:12.493" v="4593" actId="14100"/>
          <ac:cxnSpMkLst>
            <pc:docMk/>
            <pc:sldMk cId="687323073" sldId="381"/>
            <ac:cxnSpMk id="43" creationId="{4F985138-10BC-2394-139D-12F0D9FAAD21}"/>
          </ac:cxnSpMkLst>
        </pc:cxnChg>
        <pc:cxnChg chg="add mod">
          <ac:chgData name="Matthieu De Mari" userId="dfb708c9-d8dc-439f-9a3b-c772bf4a311c" providerId="ADAL" clId="{A7A059E7-93C7-4781-9870-5EC88FF7F596}" dt="2023-03-16T07:27:15.751" v="6169" actId="14100"/>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6T06:44:41.510" v="4058"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mod">
          <ac:chgData name="Matthieu De Mari" userId="dfb708c9-d8dc-439f-9a3b-c772bf4a311c" providerId="ADAL" clId="{A7A059E7-93C7-4781-9870-5EC88FF7F596}" dt="2023-03-16T06:46:49.952" v="4119" actId="20577"/>
          <ac:spMkLst>
            <pc:docMk/>
            <pc:sldMk cId="1749567037" sldId="382"/>
            <ac:spMk id="6" creationId="{AB30AD60-6C6B-413F-DBF7-71AC7BFB0EDF}"/>
          </ac:spMkLst>
        </pc:spChg>
        <pc:spChg chg="add mod">
          <ac:chgData name="Matthieu De Mari" userId="dfb708c9-d8dc-439f-9a3b-c772bf4a311c" providerId="ADAL" clId="{A7A059E7-93C7-4781-9870-5EC88FF7F596}" dt="2023-03-16T06:42:53.880" v="3885" actId="20577"/>
          <ac:spMkLst>
            <pc:docMk/>
            <pc:sldMk cId="1749567037" sldId="382"/>
            <ac:spMk id="7" creationId="{0E74FE46-1EA5-68F4-35E6-3B7DC15B0261}"/>
          </ac:spMkLst>
        </pc:spChg>
        <pc:spChg chg="add mod">
          <ac:chgData name="Matthieu De Mari" userId="dfb708c9-d8dc-439f-9a3b-c772bf4a311c" providerId="ADAL" clId="{A7A059E7-93C7-4781-9870-5EC88FF7F596}" dt="2023-03-16T06:47:02.957" v="4129" actId="20577"/>
          <ac:spMkLst>
            <pc:docMk/>
            <pc:sldMk cId="1749567037" sldId="382"/>
            <ac:spMk id="10" creationId="{C641B1D6-BF0F-0380-85B2-BAF69823FCF7}"/>
          </ac:spMkLst>
        </pc:spChg>
        <pc:spChg chg="add mod">
          <ac:chgData name="Matthieu De Mari" userId="dfb708c9-d8dc-439f-9a3b-c772bf4a311c" providerId="ADAL" clId="{A7A059E7-93C7-4781-9870-5EC88FF7F596}" dt="2023-03-16T06:47:00.257" v="4127" actId="20577"/>
          <ac:spMkLst>
            <pc:docMk/>
            <pc:sldMk cId="1749567037" sldId="382"/>
            <ac:spMk id="11" creationId="{E3EAF248-CA6B-AD35-A3A0-9B652C54C7AF}"/>
          </ac:spMkLst>
        </pc:spChg>
        <pc:spChg chg="add mod">
          <ac:chgData name="Matthieu De Mari" userId="dfb708c9-d8dc-439f-9a3b-c772bf4a311c" providerId="ADAL" clId="{A7A059E7-93C7-4781-9870-5EC88FF7F596}" dt="2023-03-16T06:42:08.942" v="386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mod">
          <ac:chgData name="Matthieu De Mari" userId="dfb708c9-d8dc-439f-9a3b-c772bf4a311c" providerId="ADAL" clId="{A7A059E7-93C7-4781-9870-5EC88FF7F596}" dt="2023-03-16T06:47:05.769" v="4131" actId="20577"/>
          <ac:spMkLst>
            <pc:docMk/>
            <pc:sldMk cId="1749567037" sldId="382"/>
            <ac:spMk id="14" creationId="{A60EA876-02CB-1A54-FE99-324C7CED23D7}"/>
          </ac:spMkLst>
        </pc:spChg>
        <pc:spChg chg="add mod">
          <ac:chgData name="Matthieu De Mari" userId="dfb708c9-d8dc-439f-9a3b-c772bf4a311c" providerId="ADAL" clId="{A7A059E7-93C7-4781-9870-5EC88FF7F596}" dt="2023-03-16T06:46:45.901" v="4116" actId="20577"/>
          <ac:spMkLst>
            <pc:docMk/>
            <pc:sldMk cId="1749567037" sldId="382"/>
            <ac:spMk id="16" creationId="{2D95FC1E-D8C7-4B00-7E8A-56E298BE70D9}"/>
          </ac:spMkLst>
        </pc:spChg>
        <pc:spChg chg="add mod">
          <ac:chgData name="Matthieu De Mari" userId="dfb708c9-d8dc-439f-9a3b-c772bf4a311c" providerId="ADAL" clId="{A7A059E7-93C7-4781-9870-5EC88FF7F596}" dt="2023-03-16T06:42:44.230" v="3879" actId="20577"/>
          <ac:spMkLst>
            <pc:docMk/>
            <pc:sldMk cId="1749567037" sldId="382"/>
            <ac:spMk id="17" creationId="{08442EF1-0D48-E018-F7FE-081A4F81F1E7}"/>
          </ac:spMkLst>
        </pc:spChg>
        <pc:spChg chg="add mod">
          <ac:chgData name="Matthieu De Mari" userId="dfb708c9-d8dc-439f-9a3b-c772bf4a311c" providerId="ADAL" clId="{A7A059E7-93C7-4781-9870-5EC88FF7F596}" dt="2023-03-16T06:46:58.006" v="4125" actId="20577"/>
          <ac:spMkLst>
            <pc:docMk/>
            <pc:sldMk cId="1749567037" sldId="382"/>
            <ac:spMk id="20" creationId="{CD34F0CD-6956-D106-5E75-F914628054E1}"/>
          </ac:spMkLst>
        </pc:spChg>
        <pc:spChg chg="add mod">
          <ac:chgData name="Matthieu De Mari" userId="dfb708c9-d8dc-439f-9a3b-c772bf4a311c" providerId="ADAL" clId="{A7A059E7-93C7-4781-9870-5EC88FF7F596}" dt="2023-03-16T06:46:53.148" v="4121" actId="20577"/>
          <ac:spMkLst>
            <pc:docMk/>
            <pc:sldMk cId="1749567037" sldId="382"/>
            <ac:spMk id="21" creationId="{083F03B3-653A-348D-DD80-A05F409E14CE}"/>
          </ac:spMkLst>
        </pc:spChg>
        <pc:spChg chg="add mod">
          <ac:chgData name="Matthieu De Mari" userId="dfb708c9-d8dc-439f-9a3b-c772bf4a311c" providerId="ADAL" clId="{A7A059E7-93C7-4781-9870-5EC88FF7F596}" dt="2023-03-16T06:42:37.658" v="3871" actId="1076"/>
          <ac:spMkLst>
            <pc:docMk/>
            <pc:sldMk cId="1749567037" sldId="382"/>
            <ac:spMk id="22" creationId="{04DCE938-1199-5057-2E69-C882E9716D61}"/>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mod">
          <ac:chgData name="Matthieu De Mari" userId="dfb708c9-d8dc-439f-9a3b-c772bf4a311c" providerId="ADAL" clId="{A7A059E7-93C7-4781-9870-5EC88FF7F596}" dt="2023-03-16T06:46:55.509" v="4123" actId="20577"/>
          <ac:spMkLst>
            <pc:docMk/>
            <pc:sldMk cId="1749567037" sldId="382"/>
            <ac:spMk id="24" creationId="{0EE40970-E671-B987-7E16-8966C1B29EF2}"/>
          </ac:spMkLst>
        </pc:spChg>
        <pc:cxnChg chg="add mod">
          <ac:chgData name="Matthieu De Mari" userId="dfb708c9-d8dc-439f-9a3b-c772bf4a311c" providerId="ADAL" clId="{A7A059E7-93C7-4781-9870-5EC88FF7F596}" dt="2023-03-16T06:42:08.942" v="3868"/>
          <ac:cxnSpMkLst>
            <pc:docMk/>
            <pc:sldMk cId="1749567037" sldId="382"/>
            <ac:cxnSpMk id="5" creationId="{CA6D98FB-529B-C857-1F0B-F529DBE52A67}"/>
          </ac:cxnSpMkLst>
        </pc:cxnChg>
        <pc:cxnChg chg="add mod">
          <ac:chgData name="Matthieu De Mari" userId="dfb708c9-d8dc-439f-9a3b-c772bf4a311c" providerId="ADAL" clId="{A7A059E7-93C7-4781-9870-5EC88FF7F596}" dt="2023-03-16T06:42:08.942" v="3868"/>
          <ac:cxnSpMkLst>
            <pc:docMk/>
            <pc:sldMk cId="1749567037" sldId="382"/>
            <ac:cxnSpMk id="8" creationId="{94E02312-615F-ABCD-0A21-8BDC93CC8DEA}"/>
          </ac:cxnSpMkLst>
        </pc:cxnChg>
        <pc:cxnChg chg="add mod">
          <ac:chgData name="Matthieu De Mari" userId="dfb708c9-d8dc-439f-9a3b-c772bf4a311c" providerId="ADAL" clId="{A7A059E7-93C7-4781-9870-5EC88FF7F596}" dt="2023-03-16T06:42:08.942" v="386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6T06:42:37.658" v="3871" actId="1076"/>
          <ac:cxnSpMkLst>
            <pc:docMk/>
            <pc:sldMk cId="1749567037" sldId="382"/>
            <ac:cxnSpMk id="15" creationId="{E588ECD2-9973-B1B1-C192-BF47A2BC7B5F}"/>
          </ac:cxnSpMkLst>
        </pc:cxnChg>
        <pc:cxnChg chg="add mod">
          <ac:chgData name="Matthieu De Mari" userId="dfb708c9-d8dc-439f-9a3b-c772bf4a311c" providerId="ADAL" clId="{A7A059E7-93C7-4781-9870-5EC88FF7F596}" dt="2023-03-16T06:42:37.658" v="3871" actId="1076"/>
          <ac:cxnSpMkLst>
            <pc:docMk/>
            <pc:sldMk cId="1749567037" sldId="382"/>
            <ac:cxnSpMk id="18" creationId="{48595285-9EDE-D97F-E31A-8C374CED3500}"/>
          </ac:cxnSpMkLst>
        </pc:cxnChg>
        <pc:cxnChg chg="add mod">
          <ac:chgData name="Matthieu De Mari" userId="dfb708c9-d8dc-439f-9a3b-c772bf4a311c" providerId="ADAL" clId="{A7A059E7-93C7-4781-9870-5EC88FF7F596}" dt="2023-03-16T06:42:37.658" v="3871" actId="1076"/>
          <ac:cxnSpMkLst>
            <pc:docMk/>
            <pc:sldMk cId="1749567037" sldId="382"/>
            <ac:cxnSpMk id="19" creationId="{8BADA381-9865-89AE-ECFC-F4A7622A80E5}"/>
          </ac:cxnSpMkLst>
        </pc:cxnChg>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6T07:24:42.016" v="6029" actId="20577"/>
          <ac:spMkLst>
            <pc:docMk/>
            <pc:sldMk cId="3718139832" sldId="383"/>
            <ac:spMk id="4" creationId="{0FC14325-60C2-05EC-B1A1-4AF98D8BBF01}"/>
          </ac:spMkLst>
        </pc:spChg>
        <pc:spChg chg="add mod ord">
          <ac:chgData name="Matthieu De Mari" userId="dfb708c9-d8dc-439f-9a3b-c772bf4a311c" providerId="ADAL" clId="{A7A059E7-93C7-4781-9870-5EC88FF7F596}" dt="2023-03-16T07:25:30.605" v="6050" actId="113"/>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modSp new mod">
        <pc:chgData name="Matthieu De Mari" userId="dfb708c9-d8dc-439f-9a3b-c772bf4a311c" providerId="ADAL" clId="{A7A059E7-93C7-4781-9870-5EC88FF7F596}" dt="2023-03-16T07:46:26.728" v="7140" actId="20577"/>
        <pc:sldMkLst>
          <pc:docMk/>
          <pc:sldMk cId="3649959589" sldId="384"/>
        </pc:sldMkLst>
        <pc:spChg chg="mod">
          <ac:chgData name="Matthieu De Mari" userId="dfb708c9-d8dc-439f-9a3b-c772bf4a311c" providerId="ADAL" clId="{A7A059E7-93C7-4781-9870-5EC88FF7F596}" dt="2023-03-16T07:42:58.422" v="6794" actId="20577"/>
          <ac:spMkLst>
            <pc:docMk/>
            <pc:sldMk cId="3649959589" sldId="384"/>
            <ac:spMk id="2" creationId="{2265D66C-8D16-43A8-75E9-89C93BE4152E}"/>
          </ac:spMkLst>
        </pc:spChg>
        <pc:spChg chg="mod">
          <ac:chgData name="Matthieu De Mari" userId="dfb708c9-d8dc-439f-9a3b-c772bf4a311c" providerId="ADAL" clId="{A7A059E7-93C7-4781-9870-5EC88FF7F596}" dt="2023-03-16T07:46:26.728" v="7140" actId="20577"/>
          <ac:spMkLst>
            <pc:docMk/>
            <pc:sldMk cId="3649959589" sldId="384"/>
            <ac:spMk id="3" creationId="{8B3BC14C-0996-B83A-6D33-F6236C44E383}"/>
          </ac:spMkLst>
        </pc:spChg>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pChg chg="mod">
          <ac:chgData name="Matthieu De Mari" userId="dfb708c9-d8dc-439f-9a3b-c772bf4a311c" providerId="ADAL" clId="{A7A059E7-93C7-4781-9870-5EC88FF7F596}" dt="2023-03-15T09:12:24.800" v="1004" actId="113"/>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5T09:28:09.404" v="1805" actId="114"/>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5T09:26:44.395" v="1504" actId="1076"/>
          <ac:spMkLst>
            <pc:docMk/>
            <pc:sldMk cId="730515734" sldId="426"/>
            <ac:spMk id="10" creationId="{D9D81C89-CE1E-7835-14EC-13307F284B20}"/>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mod">
          <ac:chgData name="Matthieu De Mari" userId="dfb708c9-d8dc-439f-9a3b-c772bf4a311c" providerId="ADAL" clId="{A7A059E7-93C7-4781-9870-5EC88FF7F596}" dt="2023-03-15T09:26:41.527" v="1503" actId="14100"/>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ac:chgData name="Matthieu De Mari" userId="dfb708c9-d8dc-439f-9a3b-c772bf4a311c" providerId="ADAL" clId="{A7A059E7-93C7-4781-9870-5EC88FF7F596}" dt="2023-03-15T09:36:58.580" v="2090" actId="22"/>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5T09:35:32.235" v="2056" actId="22"/>
        <pc:sldMkLst>
          <pc:docMk/>
          <pc:sldMk cId="2022369352" sldId="428"/>
        </pc:sldMkLst>
        <pc:picChg chg="add">
          <ac:chgData name="Matthieu De Mari" userId="dfb708c9-d8dc-439f-9a3b-c772bf4a311c" providerId="ADAL" clId="{A7A059E7-93C7-4781-9870-5EC88FF7F596}" dt="2023-03-15T09:35:32.235" v="2056" actId="22"/>
          <ac:picMkLst>
            <pc:docMk/>
            <pc:sldMk cId="2022369352" sldId="428"/>
            <ac:picMk id="3" creationId="{CC568937-3CBA-875C-626F-02DA03B31489}"/>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modSp add mod">
        <pc:chgData name="Matthieu De Mari" userId="dfb708c9-d8dc-439f-9a3b-c772bf4a311c" providerId="ADAL" clId="{A7A059E7-93C7-4781-9870-5EC88FF7F596}" dt="2023-03-16T06:53:24.649" v="4365" actId="20577"/>
        <pc:sldMkLst>
          <pc:docMk/>
          <pc:sldMk cId="1549216935" sldId="429"/>
        </pc:sldMkLst>
        <pc:spChg chg="mod">
          <ac:chgData name="Matthieu De Mari" userId="dfb708c9-d8dc-439f-9a3b-c772bf4a311c" providerId="ADAL" clId="{A7A059E7-93C7-4781-9870-5EC88FF7F596}" dt="2023-03-16T06:53:24.649" v="4365"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5T09:34:26.272" v="1944" actId="20577"/>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5T09:34:29.308" v="1948" actId="20577"/>
          <ac:spMkLst>
            <pc:docMk/>
            <pc:sldMk cId="1549216935" sldId="429"/>
            <ac:spMk id="13" creationId="{FDC75D31-78D6-8ACA-983B-4E138EB92BF0}"/>
          </ac:spMkLst>
        </pc:spChg>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6T06:25:07.488" v="2943"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6T06:21:44.515" v="2540"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6T06:25:39.554" v="2951" actId="20577"/>
        <pc:sldMkLst>
          <pc:docMk/>
          <pc:sldMk cId="133940590" sldId="431"/>
        </pc:sldMkLst>
        <pc:spChg chg="mod">
          <ac:chgData name="Matthieu De Mari" userId="dfb708c9-d8dc-439f-9a3b-c772bf4a311c" providerId="ADAL" clId="{A7A059E7-93C7-4781-9870-5EC88FF7F596}" dt="2023-03-16T06:25:39.554" v="2951" actId="20577"/>
          <ac:spMkLst>
            <pc:docMk/>
            <pc:sldMk cId="133940590" sldId="431"/>
            <ac:spMk id="4" creationId="{6BD4828C-2087-AD37-6F4E-5D94C0454845}"/>
          </ac:spMkLst>
        </pc:spChg>
      </pc:sldChg>
      <pc:sldChg chg="modSp add mod">
        <pc:chgData name="Matthieu De Mari" userId="dfb708c9-d8dc-439f-9a3b-c772bf4a311c" providerId="ADAL" clId="{A7A059E7-93C7-4781-9870-5EC88FF7F596}" dt="2023-03-16T06:26:34.363" v="3090" actId="113"/>
        <pc:sldMkLst>
          <pc:docMk/>
          <pc:sldMk cId="2188406462" sldId="432"/>
        </pc:sldMkLst>
        <pc:spChg chg="mod">
          <ac:chgData name="Matthieu De Mari" userId="dfb708c9-d8dc-439f-9a3b-c772bf4a311c" providerId="ADAL" clId="{A7A059E7-93C7-4781-9870-5EC88FF7F596}" dt="2023-03-16T06:26:34.363" v="3090" actId="113"/>
          <ac:spMkLst>
            <pc:docMk/>
            <pc:sldMk cId="2188406462" sldId="432"/>
            <ac:spMk id="4" creationId="{6BD4828C-2087-AD37-6F4E-5D94C0454845}"/>
          </ac:spMkLst>
        </pc:spChg>
      </pc:sldChg>
      <pc:sldChg chg="modSp add mod">
        <pc:chgData name="Matthieu De Mari" userId="dfb708c9-d8dc-439f-9a3b-c772bf4a311c" providerId="ADAL" clId="{A7A059E7-93C7-4781-9870-5EC88FF7F596}" dt="2023-03-16T06:39:38.270" v="3576"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6T06:39:38.270" v="3576"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6T07:21:15.148" v="5706" actId="20577"/>
        <pc:sldMkLst>
          <pc:docMk/>
          <pc:sldMk cId="3094800006" sldId="434"/>
        </pc:sldMkLst>
        <pc:spChg chg="mod">
          <ac:chgData name="Matthieu De Mari" userId="dfb708c9-d8dc-439f-9a3b-c772bf4a311c" providerId="ADAL" clId="{A7A059E7-93C7-4781-9870-5EC88FF7F596}" dt="2023-03-16T07:21:15.148" v="5706"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6T06:47:28.022" v="4136" actId="20577"/>
          <ac:spMkLst>
            <pc:docMk/>
            <pc:sldMk cId="3094800006" sldId="434"/>
            <ac:spMk id="6" creationId="{AB30AD60-6C6B-413F-DBF7-71AC7BFB0EDF}"/>
          </ac:spMkLst>
        </pc:spChg>
        <pc:spChg chg="mod">
          <ac:chgData name="Matthieu De Mari" userId="dfb708c9-d8dc-439f-9a3b-c772bf4a311c" providerId="ADAL" clId="{A7A059E7-93C7-4781-9870-5EC88FF7F596}" dt="2023-03-16T06:46:30.084" v="4107" actId="20577"/>
          <ac:spMkLst>
            <pc:docMk/>
            <pc:sldMk cId="3094800006" sldId="434"/>
            <ac:spMk id="10" creationId="{C641B1D6-BF0F-0380-85B2-BAF69823FCF7}"/>
          </ac:spMkLst>
        </pc:spChg>
        <pc:spChg chg="mod">
          <ac:chgData name="Matthieu De Mari" userId="dfb708c9-d8dc-439f-9a3b-c772bf4a311c" providerId="ADAL" clId="{A7A059E7-93C7-4781-9870-5EC88FF7F596}" dt="2023-03-16T06:46:26.101" v="4103" actId="20577"/>
          <ac:spMkLst>
            <pc:docMk/>
            <pc:sldMk cId="3094800006" sldId="434"/>
            <ac:spMk id="11" creationId="{E3EAF248-CA6B-AD35-A3A0-9B652C54C7AF}"/>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mod">
          <ac:chgData name="Matthieu De Mari" userId="dfb708c9-d8dc-439f-9a3b-c772bf4a311c" providerId="ADAL" clId="{A7A059E7-93C7-4781-9870-5EC88FF7F596}" dt="2023-03-16T06:46:37.690" v="4113" actId="20577"/>
          <ac:spMkLst>
            <pc:docMk/>
            <pc:sldMk cId="3094800006" sldId="434"/>
            <ac:spMk id="14" creationId="{A60EA876-02CB-1A54-FE99-324C7CED23D7}"/>
          </ac:spMkLst>
        </pc:spChg>
        <pc:spChg chg="mod">
          <ac:chgData name="Matthieu De Mari" userId="dfb708c9-d8dc-439f-9a3b-c772bf4a311c" providerId="ADAL" clId="{A7A059E7-93C7-4781-9870-5EC88FF7F596}" dt="2023-03-16T06:45:33.204" v="4087" actId="20577"/>
          <ac:spMkLst>
            <pc:docMk/>
            <pc:sldMk cId="3094800006" sldId="434"/>
            <ac:spMk id="16" creationId="{2D95FC1E-D8C7-4B00-7E8A-56E298BE70D9}"/>
          </ac:spMkLst>
        </pc:spChg>
        <pc:spChg chg="mod">
          <ac:chgData name="Matthieu De Mari" userId="dfb708c9-d8dc-439f-9a3b-c772bf4a311c" providerId="ADAL" clId="{A7A059E7-93C7-4781-9870-5EC88FF7F596}" dt="2023-03-16T06:46:23.289" v="4101" actId="20577"/>
          <ac:spMkLst>
            <pc:docMk/>
            <pc:sldMk cId="3094800006" sldId="434"/>
            <ac:spMk id="20" creationId="{CD34F0CD-6956-D106-5E75-F914628054E1}"/>
          </ac:spMkLst>
        </pc:spChg>
        <pc:spChg chg="add del mod">
          <ac:chgData name="Matthieu De Mari" userId="dfb708c9-d8dc-439f-9a3b-c772bf4a311c" providerId="ADAL" clId="{A7A059E7-93C7-4781-9870-5EC88FF7F596}" dt="2023-03-16T06:46:20.567" v="4099" actId="20577"/>
          <ac:spMkLst>
            <pc:docMk/>
            <pc:sldMk cId="3094800006" sldId="434"/>
            <ac:spMk id="21" creationId="{083F03B3-653A-348D-DD80-A05F409E14CE}"/>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mod">
          <ac:chgData name="Matthieu De Mari" userId="dfb708c9-d8dc-439f-9a3b-c772bf4a311c" providerId="ADAL" clId="{A7A059E7-93C7-4781-9870-5EC88FF7F596}" dt="2023-03-16T06:46:35.260" v="4111" actId="20577"/>
          <ac:spMkLst>
            <pc:docMk/>
            <pc:sldMk cId="3094800006" sldId="434"/>
            <ac:spMk id="24" creationId="{0EE40970-E671-B987-7E16-8966C1B29EF2}"/>
          </ac:spMkLst>
        </pc:spChg>
        <pc:spChg chg="add mod">
          <ac:chgData name="Matthieu De Mari" userId="dfb708c9-d8dc-439f-9a3b-c772bf4a311c" providerId="ADAL" clId="{A7A059E7-93C7-4781-9870-5EC88FF7F596}" dt="2023-03-16T06:46:32.582" v="4109" actId="20577"/>
          <ac:spMkLst>
            <pc:docMk/>
            <pc:sldMk cId="3094800006" sldId="434"/>
            <ac:spMk id="25" creationId="{FDC49071-45ED-01D3-0F03-A6C905DDF76A}"/>
          </ac:spMkLst>
        </pc:spChg>
        <pc:cxnChg chg="mod">
          <ac:chgData name="Matthieu De Mari" userId="dfb708c9-d8dc-439f-9a3b-c772bf4a311c" providerId="ADAL" clId="{A7A059E7-93C7-4781-9870-5EC88FF7F596}" dt="2023-03-16T06:45:16.204" v="4079" actId="208"/>
          <ac:cxnSpMkLst>
            <pc:docMk/>
            <pc:sldMk cId="3094800006" sldId="434"/>
            <ac:cxnSpMk id="5" creationId="{CA6D98FB-529B-C857-1F0B-F529DBE52A67}"/>
          </ac:cxnSpMkLst>
        </pc:cxnChg>
        <pc:cxnChg chg="mod">
          <ac:chgData name="Matthieu De Mari" userId="dfb708c9-d8dc-439f-9a3b-c772bf4a311c" providerId="ADAL" clId="{A7A059E7-93C7-4781-9870-5EC88FF7F596}" dt="2023-03-16T06:47:25.209" v="4133" actId="478"/>
          <ac:cxnSpMkLst>
            <pc:docMk/>
            <pc:sldMk cId="3094800006" sldId="434"/>
            <ac:cxnSpMk id="8" creationId="{94E02312-615F-ABCD-0A21-8BDC93CC8DEA}"/>
          </ac:cxnSpMkLst>
        </pc:cxnChg>
        <pc:cxnChg chg="add del">
          <ac:chgData name="Matthieu De Mari" userId="dfb708c9-d8dc-439f-9a3b-c772bf4a311c" providerId="ADAL" clId="{A7A059E7-93C7-4781-9870-5EC88FF7F596}" dt="2023-03-16T06:46:18.829" v="4097" actId="478"/>
          <ac:cxnSpMkLst>
            <pc:docMk/>
            <pc:sldMk cId="3094800006" sldId="434"/>
            <ac:cxnSpMk id="19" creationId="{8BADA381-9865-89AE-ECFC-F4A7622A80E5}"/>
          </ac:cxnSpMkLst>
        </pc:cxnChg>
      </pc:sldChg>
      <pc:sldChg chg="addSp delSp modSp add mod">
        <pc:chgData name="Matthieu De Mari" userId="dfb708c9-d8dc-439f-9a3b-c772bf4a311c" providerId="ADAL" clId="{A7A059E7-93C7-4781-9870-5EC88FF7F596}" dt="2023-03-16T06:53:52.843" v="4371" actId="20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6T06:51:28.732" v="4340" actId="2057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6T07:23:00.246" v="5833" actId="20577"/>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mod">
        <pc:chgData name="Matthieu De Mari" userId="dfb708c9-d8dc-439f-9a3b-c772bf4a311c" providerId="ADAL" clId="{A7A059E7-93C7-4781-9870-5EC88FF7F596}" dt="2023-03-16T07:23:04.229" v="5835"/>
        <pc:sldMkLst>
          <pc:docMk/>
          <pc:sldMk cId="1589725218" sldId="439"/>
        </pc:sldMkLst>
        <pc:spChg chg="mod">
          <ac:chgData name="Matthieu De Mari" userId="dfb708c9-d8dc-439f-9a3b-c772bf4a311c" providerId="ADAL" clId="{A7A059E7-93C7-4781-9870-5EC88FF7F596}" dt="2023-03-16T07:23:04.229" v="5835"/>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6T07:22:56.535" v="5826"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6T07:22:56.535" v="5826"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6T07:37:50.621" v="6552" actId="20577"/>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6T07:37:50.621" v="6552" actId="20577"/>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6T07:29:34.178" v="6239" actId="478"/>
        <pc:sldMkLst>
          <pc:docMk/>
          <pc:sldMk cId="75594367" sldId="442"/>
        </pc:sldMkLst>
        <pc:spChg chg="add mod">
          <ac:chgData name="Matthieu De Mari" userId="dfb708c9-d8dc-439f-9a3b-c772bf4a311c" providerId="ADAL" clId="{A7A059E7-93C7-4781-9870-5EC88FF7F596}" dt="2023-03-16T07:26:09.160" v="6111" actId="113"/>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6T07:25:41.114" v="6051"/>
          <ac:spMkLst>
            <pc:docMk/>
            <pc:sldMk cId="75594367" sldId="442"/>
            <ac:spMk id="5" creationId="{4F0C9377-31A4-50F3-144A-62B9B92A0435}"/>
          </ac:spMkLst>
        </pc:spChg>
        <pc:spChg chg="add mod">
          <ac:chgData name="Matthieu De Mari" userId="dfb708c9-d8dc-439f-9a3b-c772bf4a311c" providerId="ADAL" clId="{A7A059E7-93C7-4781-9870-5EC88FF7F596}" dt="2023-03-16T07:29:31.699" v="6237" actId="1076"/>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6T07:28:42.547" v="6215" actId="1076"/>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6T07:37:53.817" v="6554"/>
        <pc:sldMkLst>
          <pc:docMk/>
          <pc:sldMk cId="110232736" sldId="443"/>
        </pc:sldMkLst>
        <pc:spChg chg="mod">
          <ac:chgData name="Matthieu De Mari" userId="dfb708c9-d8dc-439f-9a3b-c772bf4a311c" providerId="ADAL" clId="{A7A059E7-93C7-4781-9870-5EC88FF7F596}" dt="2023-03-16T07:37:53.817" v="6554"/>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6T07:39:03.276" v="6598"/>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6T07:38:50.292" v="6594"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6T07:39:01.857" v="6597"/>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7T13:16:13.601" v="7173" actId="20577"/>
        <pc:sldMkLst>
          <pc:docMk/>
          <pc:sldMk cId="216138188" sldId="452"/>
        </pc:sldMkLst>
        <pc:spChg chg="mod">
          <ac:chgData name="Matthieu De Mari" userId="dfb708c9-d8dc-439f-9a3b-c772bf4a311c" providerId="ADAL" clId="{A7A059E7-93C7-4781-9870-5EC88FF7F596}" dt="2023-03-17T13:16:13.601" v="7173" actId="20577"/>
          <ac:spMkLst>
            <pc:docMk/>
            <pc:sldMk cId="216138188" sldId="452"/>
            <ac:spMk id="3" creationId="{7586C7BF-7E23-BF24-130D-02F2E8451505}"/>
          </ac:spMkLst>
        </pc:spChg>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20/4/2023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lysator.liu.se/c/ANSI-C-grammar-y.html"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W10-S3 From Context-Free Grammars</a:t>
            </a:r>
            <a:br>
              <a:rPr lang="en-US" dirty="0"/>
            </a:br>
            <a:r>
              <a:rPr lang="en-US" dirty="0"/>
              <a:t>to Syntax-Directed Translation</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p:txBody>
              <a:bodyPr>
                <a:normAutofit/>
              </a:bodyPr>
              <a:lstStyle/>
              <a:p>
                <a:pPr marL="0" indent="0">
                  <a:buNone/>
                </a:pPr>
                <a:r>
                  <a:rPr lang="en-GB" dirty="0"/>
                  <a:t>As an example… </a:t>
                </a:r>
              </a:p>
              <a:p>
                <a:pPr marL="0" indent="0">
                  <a:buNone/>
                </a:pPr>
                <a:r>
                  <a:rPr lang="en-GB" dirty="0"/>
                  <a:t>Consider the CFG for simplified arithmetic expressions using positive integers, additions and multiplications below.</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SG" b="1" dirty="0"/>
              <a:t>This grammar is ambiguous, because it does not specify the precedence of + and *.</a:t>
            </a:r>
          </a:p>
          <a:p>
            <a:pPr marL="0" indent="0">
              <a:buNone/>
            </a:pPr>
            <a:r>
              <a:rPr lang="en-SG" dirty="0"/>
              <a:t>As we have seen in the previous lesson, it might lead to two different parse trees for the string 2*3+7, with completely different behaviours corresponding to two operations:</a:t>
            </a:r>
          </a:p>
          <a:p>
            <a:r>
              <a:rPr lang="en-SG" dirty="0"/>
              <a:t>(2*3)+7</a:t>
            </a:r>
          </a:p>
          <a:p>
            <a:r>
              <a:rPr lang="en-SG" dirty="0"/>
              <a:t>2*(3+7)</a:t>
            </a:r>
          </a:p>
          <a:p>
            <a:pPr marL="0" indent="0">
              <a:buNone/>
            </a:pPr>
            <a:endParaRPr lang="en-SG" dirty="0"/>
          </a:p>
          <a:p>
            <a:endParaRPr lang="en-SG" dirty="0"/>
          </a:p>
        </p:txBody>
      </p:sp>
    </p:spTree>
    <p:extLst>
      <p:ext uri="{BB962C8B-B14F-4D97-AF65-F5344CB8AC3E}">
        <p14:creationId xmlns:p14="http://schemas.microsoft.com/office/powerpoint/2010/main" val="112935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8A73-AB6E-85CA-8695-BCAC264AECF8}"/>
              </a:ext>
            </a:extLst>
          </p:cNvPr>
          <p:cNvSpPr>
            <a:spLocks noGrp="1"/>
          </p:cNvSpPr>
          <p:nvPr>
            <p:ph type="title"/>
          </p:nvPr>
        </p:nvSpPr>
        <p:spPr/>
        <p:txBody>
          <a:bodyPr/>
          <a:lstStyle/>
          <a:p>
            <a:r>
              <a:rPr lang="en-GB" dirty="0"/>
              <a:t>Two parse trees for 2+7*9</a:t>
            </a:r>
            <a:endParaRPr lang="en-SG" dirty="0"/>
          </a:p>
        </p:txBody>
      </p:sp>
      <p:sp>
        <p:nvSpPr>
          <p:cNvPr id="33" name="Rectangle 32">
            <a:extLst>
              <a:ext uri="{FF2B5EF4-FFF2-40B4-BE49-F238E27FC236}">
                <a16:creationId xmlns:a16="http://schemas.microsoft.com/office/drawing/2014/main" id="{E8C0558F-1CE1-33D7-D831-F6D521EDEE53}"/>
              </a:ext>
            </a:extLst>
          </p:cNvPr>
          <p:cNvSpPr/>
          <p:nvPr/>
        </p:nvSpPr>
        <p:spPr>
          <a:xfrm>
            <a:off x="2239106" y="169068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34" name="Rectangle 33">
            <a:extLst>
              <a:ext uri="{FF2B5EF4-FFF2-40B4-BE49-F238E27FC236}">
                <a16:creationId xmlns:a16="http://schemas.microsoft.com/office/drawing/2014/main" id="{B47E811E-11CB-1C47-0B2A-318CA5608177}"/>
              </a:ext>
            </a:extLst>
          </p:cNvPr>
          <p:cNvSpPr/>
          <p:nvPr/>
        </p:nvSpPr>
        <p:spPr>
          <a:xfrm>
            <a:off x="1305168" y="2473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35" name="Rectangle 34">
            <a:extLst>
              <a:ext uri="{FF2B5EF4-FFF2-40B4-BE49-F238E27FC236}">
                <a16:creationId xmlns:a16="http://schemas.microsoft.com/office/drawing/2014/main" id="{DE132E48-2854-532E-1DE9-2C3F9A1662ED}"/>
              </a:ext>
            </a:extLst>
          </p:cNvPr>
          <p:cNvSpPr/>
          <p:nvPr/>
        </p:nvSpPr>
        <p:spPr>
          <a:xfrm>
            <a:off x="2239107" y="2473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36" name="Rectangle 35">
            <a:extLst>
              <a:ext uri="{FF2B5EF4-FFF2-40B4-BE49-F238E27FC236}">
                <a16:creationId xmlns:a16="http://schemas.microsoft.com/office/drawing/2014/main" id="{9D909EC1-91AD-2426-D0C2-694DE35FAE02}"/>
              </a:ext>
            </a:extLst>
          </p:cNvPr>
          <p:cNvSpPr/>
          <p:nvPr/>
        </p:nvSpPr>
        <p:spPr>
          <a:xfrm>
            <a:off x="3173046" y="2473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37" name="Straight Connector 36">
            <a:extLst>
              <a:ext uri="{FF2B5EF4-FFF2-40B4-BE49-F238E27FC236}">
                <a16:creationId xmlns:a16="http://schemas.microsoft.com/office/drawing/2014/main" id="{E491B554-59CC-F7FF-1D40-DD3E3D57EBBF}"/>
              </a:ext>
            </a:extLst>
          </p:cNvPr>
          <p:cNvCxnSpPr>
            <a:cxnSpLocks/>
            <a:stCxn id="33" idx="2"/>
            <a:endCxn id="34" idx="0"/>
          </p:cNvCxnSpPr>
          <p:nvPr/>
        </p:nvCxnSpPr>
        <p:spPr>
          <a:xfrm flipH="1">
            <a:off x="1695938" y="2167426"/>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F706D1B-D1D7-3535-B4FF-F196E21FF533}"/>
              </a:ext>
            </a:extLst>
          </p:cNvPr>
          <p:cNvCxnSpPr>
            <a:cxnSpLocks/>
            <a:stCxn id="33" idx="2"/>
            <a:endCxn id="36" idx="0"/>
          </p:cNvCxnSpPr>
          <p:nvPr/>
        </p:nvCxnSpPr>
        <p:spPr>
          <a:xfrm>
            <a:off x="2629876" y="2167426"/>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291125F-EBC3-33D0-3A8F-29D451F96EFF}"/>
              </a:ext>
            </a:extLst>
          </p:cNvPr>
          <p:cNvCxnSpPr>
            <a:cxnSpLocks/>
            <a:stCxn id="33" idx="2"/>
            <a:endCxn id="35" idx="0"/>
          </p:cNvCxnSpPr>
          <p:nvPr/>
        </p:nvCxnSpPr>
        <p:spPr>
          <a:xfrm>
            <a:off x="2629876" y="2167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30AC647-9774-5C62-02D6-8AFA10DA088F}"/>
              </a:ext>
            </a:extLst>
          </p:cNvPr>
          <p:cNvSpPr/>
          <p:nvPr/>
        </p:nvSpPr>
        <p:spPr>
          <a:xfrm>
            <a:off x="371230" y="32693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41" name="Rectangle 40">
            <a:extLst>
              <a:ext uri="{FF2B5EF4-FFF2-40B4-BE49-F238E27FC236}">
                <a16:creationId xmlns:a16="http://schemas.microsoft.com/office/drawing/2014/main" id="{C731DF38-A309-D4B4-5442-0547B01BD9B9}"/>
              </a:ext>
            </a:extLst>
          </p:cNvPr>
          <p:cNvSpPr/>
          <p:nvPr/>
        </p:nvSpPr>
        <p:spPr>
          <a:xfrm>
            <a:off x="1305169" y="32693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42" name="Rectangle 41">
            <a:extLst>
              <a:ext uri="{FF2B5EF4-FFF2-40B4-BE49-F238E27FC236}">
                <a16:creationId xmlns:a16="http://schemas.microsoft.com/office/drawing/2014/main" id="{96DBBA65-B1B5-3746-87E2-E183779512D8}"/>
              </a:ext>
            </a:extLst>
          </p:cNvPr>
          <p:cNvSpPr/>
          <p:nvPr/>
        </p:nvSpPr>
        <p:spPr>
          <a:xfrm>
            <a:off x="2239108" y="32693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43" name="Straight Connector 42">
            <a:extLst>
              <a:ext uri="{FF2B5EF4-FFF2-40B4-BE49-F238E27FC236}">
                <a16:creationId xmlns:a16="http://schemas.microsoft.com/office/drawing/2014/main" id="{D520C0C3-ECAB-E994-46E2-29E2BC13E326}"/>
              </a:ext>
            </a:extLst>
          </p:cNvPr>
          <p:cNvCxnSpPr>
            <a:cxnSpLocks/>
            <a:endCxn id="40" idx="0"/>
          </p:cNvCxnSpPr>
          <p:nvPr/>
        </p:nvCxnSpPr>
        <p:spPr>
          <a:xfrm flipH="1">
            <a:off x="762000" y="296346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82E6E4-6C9C-5FA6-72EA-FB5C9846F109}"/>
              </a:ext>
            </a:extLst>
          </p:cNvPr>
          <p:cNvCxnSpPr>
            <a:cxnSpLocks/>
            <a:endCxn id="42" idx="0"/>
          </p:cNvCxnSpPr>
          <p:nvPr/>
        </p:nvCxnSpPr>
        <p:spPr>
          <a:xfrm>
            <a:off x="1695938" y="296346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01C30B-237D-745E-B791-16DE4E74CDF4}"/>
              </a:ext>
            </a:extLst>
          </p:cNvPr>
          <p:cNvCxnSpPr>
            <a:cxnSpLocks/>
            <a:endCxn id="41" idx="0"/>
          </p:cNvCxnSpPr>
          <p:nvPr/>
        </p:nvCxnSpPr>
        <p:spPr>
          <a:xfrm>
            <a:off x="1695938" y="296346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2602ED95-8881-1564-47F1-2A06028DD10D}"/>
              </a:ext>
            </a:extLst>
          </p:cNvPr>
          <p:cNvSpPr/>
          <p:nvPr/>
        </p:nvSpPr>
        <p:spPr>
          <a:xfrm>
            <a:off x="371230" y="405187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47" name="Straight Connector 46">
            <a:extLst>
              <a:ext uri="{FF2B5EF4-FFF2-40B4-BE49-F238E27FC236}">
                <a16:creationId xmlns:a16="http://schemas.microsoft.com/office/drawing/2014/main" id="{68D5B1DC-C5B5-FB75-7626-7A7C9BE31886}"/>
              </a:ext>
            </a:extLst>
          </p:cNvPr>
          <p:cNvCxnSpPr>
            <a:cxnSpLocks/>
            <a:endCxn id="46" idx="0"/>
          </p:cNvCxnSpPr>
          <p:nvPr/>
        </p:nvCxnSpPr>
        <p:spPr>
          <a:xfrm>
            <a:off x="761999" y="374604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91952AB-C157-CE00-BF92-966459005C50}"/>
              </a:ext>
            </a:extLst>
          </p:cNvPr>
          <p:cNvSpPr/>
          <p:nvPr/>
        </p:nvSpPr>
        <p:spPr>
          <a:xfrm>
            <a:off x="371229" y="481513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49" name="Straight Connector 48">
            <a:extLst>
              <a:ext uri="{FF2B5EF4-FFF2-40B4-BE49-F238E27FC236}">
                <a16:creationId xmlns:a16="http://schemas.microsoft.com/office/drawing/2014/main" id="{F23B0029-E241-72FF-21CF-52BFBAF38CD4}"/>
              </a:ext>
            </a:extLst>
          </p:cNvPr>
          <p:cNvCxnSpPr>
            <a:cxnSpLocks/>
            <a:endCxn id="48" idx="0"/>
          </p:cNvCxnSpPr>
          <p:nvPr/>
        </p:nvCxnSpPr>
        <p:spPr>
          <a:xfrm>
            <a:off x="761998" y="450929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F5BFC47-BFF8-471D-2FA5-1979FAA94575}"/>
              </a:ext>
            </a:extLst>
          </p:cNvPr>
          <p:cNvSpPr/>
          <p:nvPr/>
        </p:nvSpPr>
        <p:spPr>
          <a:xfrm>
            <a:off x="2239106" y="405187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51" name="Straight Connector 50">
            <a:extLst>
              <a:ext uri="{FF2B5EF4-FFF2-40B4-BE49-F238E27FC236}">
                <a16:creationId xmlns:a16="http://schemas.microsoft.com/office/drawing/2014/main" id="{FF113BEE-D779-A71F-EB35-D1D5CFA57AFE}"/>
              </a:ext>
            </a:extLst>
          </p:cNvPr>
          <p:cNvCxnSpPr>
            <a:cxnSpLocks/>
            <a:endCxn id="50" idx="0"/>
          </p:cNvCxnSpPr>
          <p:nvPr/>
        </p:nvCxnSpPr>
        <p:spPr>
          <a:xfrm>
            <a:off x="2629875" y="374604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70A8954-CEE3-66C1-2DC5-64DB179F223C}"/>
              </a:ext>
            </a:extLst>
          </p:cNvPr>
          <p:cNvSpPr/>
          <p:nvPr/>
        </p:nvSpPr>
        <p:spPr>
          <a:xfrm>
            <a:off x="3197467" y="405301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53" name="Straight Connector 52">
            <a:extLst>
              <a:ext uri="{FF2B5EF4-FFF2-40B4-BE49-F238E27FC236}">
                <a16:creationId xmlns:a16="http://schemas.microsoft.com/office/drawing/2014/main" id="{DE3A2C84-EEFD-CFE9-735B-AE752E82936F}"/>
              </a:ext>
            </a:extLst>
          </p:cNvPr>
          <p:cNvCxnSpPr>
            <a:cxnSpLocks/>
            <a:endCxn id="52" idx="0"/>
          </p:cNvCxnSpPr>
          <p:nvPr/>
        </p:nvCxnSpPr>
        <p:spPr>
          <a:xfrm>
            <a:off x="3588236" y="374717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7FE4806-BB5D-BEE4-EF0D-8468D551272F}"/>
              </a:ext>
            </a:extLst>
          </p:cNvPr>
          <p:cNvSpPr/>
          <p:nvPr/>
        </p:nvSpPr>
        <p:spPr>
          <a:xfrm>
            <a:off x="3200397" y="484206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55" name="Straight Connector 54">
            <a:extLst>
              <a:ext uri="{FF2B5EF4-FFF2-40B4-BE49-F238E27FC236}">
                <a16:creationId xmlns:a16="http://schemas.microsoft.com/office/drawing/2014/main" id="{3AF2E1E9-5630-E485-BDBC-F1DDB8CDE42F}"/>
              </a:ext>
            </a:extLst>
          </p:cNvPr>
          <p:cNvCxnSpPr>
            <a:cxnSpLocks/>
            <a:endCxn id="54" idx="0"/>
          </p:cNvCxnSpPr>
          <p:nvPr/>
        </p:nvCxnSpPr>
        <p:spPr>
          <a:xfrm>
            <a:off x="3591166" y="453622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CBC03FC-8EC4-7E10-E8D2-B5F3F3D88860}"/>
              </a:ext>
            </a:extLst>
          </p:cNvPr>
          <p:cNvSpPr/>
          <p:nvPr/>
        </p:nvSpPr>
        <p:spPr>
          <a:xfrm>
            <a:off x="2239105" y="483003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57" name="Straight Connector 56">
            <a:extLst>
              <a:ext uri="{FF2B5EF4-FFF2-40B4-BE49-F238E27FC236}">
                <a16:creationId xmlns:a16="http://schemas.microsoft.com/office/drawing/2014/main" id="{51DBFF44-9D3F-662B-B357-9ECF71105398}"/>
              </a:ext>
            </a:extLst>
          </p:cNvPr>
          <p:cNvCxnSpPr>
            <a:cxnSpLocks/>
            <a:endCxn id="56" idx="0"/>
          </p:cNvCxnSpPr>
          <p:nvPr/>
        </p:nvCxnSpPr>
        <p:spPr>
          <a:xfrm>
            <a:off x="2629874" y="452419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BC2EC50-B2D5-0022-E728-3BE5A9E14B94}"/>
              </a:ext>
            </a:extLst>
          </p:cNvPr>
          <p:cNvSpPr/>
          <p:nvPr/>
        </p:nvSpPr>
        <p:spPr>
          <a:xfrm>
            <a:off x="371229" y="559453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59" name="Straight Connector 58">
            <a:extLst>
              <a:ext uri="{FF2B5EF4-FFF2-40B4-BE49-F238E27FC236}">
                <a16:creationId xmlns:a16="http://schemas.microsoft.com/office/drawing/2014/main" id="{8A9BBB47-57B6-24CB-E9B7-F22D9C18CCF4}"/>
              </a:ext>
            </a:extLst>
          </p:cNvPr>
          <p:cNvCxnSpPr>
            <a:cxnSpLocks/>
            <a:endCxn id="58" idx="0"/>
          </p:cNvCxnSpPr>
          <p:nvPr/>
        </p:nvCxnSpPr>
        <p:spPr>
          <a:xfrm>
            <a:off x="761998" y="528869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8CCF38F-88E8-062D-8F64-29E333135023}"/>
              </a:ext>
            </a:extLst>
          </p:cNvPr>
          <p:cNvSpPr/>
          <p:nvPr/>
        </p:nvSpPr>
        <p:spPr>
          <a:xfrm>
            <a:off x="2239104" y="559978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61" name="Straight Connector 60">
            <a:extLst>
              <a:ext uri="{FF2B5EF4-FFF2-40B4-BE49-F238E27FC236}">
                <a16:creationId xmlns:a16="http://schemas.microsoft.com/office/drawing/2014/main" id="{DFE20147-4A08-DF14-40A2-E6EC6377E14C}"/>
              </a:ext>
            </a:extLst>
          </p:cNvPr>
          <p:cNvCxnSpPr>
            <a:cxnSpLocks/>
            <a:endCxn id="60" idx="0"/>
          </p:cNvCxnSpPr>
          <p:nvPr/>
        </p:nvCxnSpPr>
        <p:spPr>
          <a:xfrm>
            <a:off x="2629873" y="529394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C20A483-8822-FC2F-5DCB-600D72B0A613}"/>
              </a:ext>
            </a:extLst>
          </p:cNvPr>
          <p:cNvSpPr/>
          <p:nvPr/>
        </p:nvSpPr>
        <p:spPr>
          <a:xfrm>
            <a:off x="3196491" y="32702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63" name="Straight Connector 62">
            <a:extLst>
              <a:ext uri="{FF2B5EF4-FFF2-40B4-BE49-F238E27FC236}">
                <a16:creationId xmlns:a16="http://schemas.microsoft.com/office/drawing/2014/main" id="{12923B8D-2958-1999-998B-28DF7145900A}"/>
              </a:ext>
            </a:extLst>
          </p:cNvPr>
          <p:cNvCxnSpPr>
            <a:cxnSpLocks/>
            <a:endCxn id="62" idx="0"/>
          </p:cNvCxnSpPr>
          <p:nvPr/>
        </p:nvCxnSpPr>
        <p:spPr>
          <a:xfrm>
            <a:off x="3587260" y="296441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F464CDC-E66C-913C-C60F-0DCB498A09F4}"/>
              </a:ext>
            </a:extLst>
          </p:cNvPr>
          <p:cNvSpPr/>
          <p:nvPr/>
        </p:nvSpPr>
        <p:spPr>
          <a:xfrm>
            <a:off x="8780585" y="168543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65" name="Rectangle 64">
            <a:extLst>
              <a:ext uri="{FF2B5EF4-FFF2-40B4-BE49-F238E27FC236}">
                <a16:creationId xmlns:a16="http://schemas.microsoft.com/office/drawing/2014/main" id="{95EEBC48-940B-2F8E-29EE-A95241E1E3B4}"/>
              </a:ext>
            </a:extLst>
          </p:cNvPr>
          <p:cNvSpPr/>
          <p:nvPr/>
        </p:nvSpPr>
        <p:spPr>
          <a:xfrm>
            <a:off x="7846647" y="246801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66" name="Rectangle 65">
            <a:extLst>
              <a:ext uri="{FF2B5EF4-FFF2-40B4-BE49-F238E27FC236}">
                <a16:creationId xmlns:a16="http://schemas.microsoft.com/office/drawing/2014/main" id="{636D1A21-259D-9777-ACFC-B6A51880F497}"/>
              </a:ext>
            </a:extLst>
          </p:cNvPr>
          <p:cNvSpPr/>
          <p:nvPr/>
        </p:nvSpPr>
        <p:spPr>
          <a:xfrm>
            <a:off x="8780586" y="246801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67" name="Rectangle 66">
            <a:extLst>
              <a:ext uri="{FF2B5EF4-FFF2-40B4-BE49-F238E27FC236}">
                <a16:creationId xmlns:a16="http://schemas.microsoft.com/office/drawing/2014/main" id="{EAFBC283-32CE-F8F3-FD2D-0E39E3C40BDE}"/>
              </a:ext>
            </a:extLst>
          </p:cNvPr>
          <p:cNvSpPr/>
          <p:nvPr/>
        </p:nvSpPr>
        <p:spPr>
          <a:xfrm>
            <a:off x="9714525" y="246801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68" name="Straight Connector 67">
            <a:extLst>
              <a:ext uri="{FF2B5EF4-FFF2-40B4-BE49-F238E27FC236}">
                <a16:creationId xmlns:a16="http://schemas.microsoft.com/office/drawing/2014/main" id="{6E630BAA-5F80-B1E6-37CB-02486E9F8EEF}"/>
              </a:ext>
            </a:extLst>
          </p:cNvPr>
          <p:cNvCxnSpPr>
            <a:cxnSpLocks/>
            <a:stCxn id="64" idx="2"/>
            <a:endCxn id="65" idx="0"/>
          </p:cNvCxnSpPr>
          <p:nvPr/>
        </p:nvCxnSpPr>
        <p:spPr>
          <a:xfrm flipH="1">
            <a:off x="8237417" y="2162176"/>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B8E0DF0-D944-AD93-5FBE-33A21FB31FBF}"/>
              </a:ext>
            </a:extLst>
          </p:cNvPr>
          <p:cNvCxnSpPr>
            <a:cxnSpLocks/>
            <a:stCxn id="64" idx="2"/>
            <a:endCxn id="67" idx="0"/>
          </p:cNvCxnSpPr>
          <p:nvPr/>
        </p:nvCxnSpPr>
        <p:spPr>
          <a:xfrm>
            <a:off x="9171355" y="2162176"/>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FD2531A-63D1-BF6A-4742-9712714F1B9D}"/>
              </a:ext>
            </a:extLst>
          </p:cNvPr>
          <p:cNvCxnSpPr>
            <a:cxnSpLocks/>
            <a:stCxn id="64" idx="2"/>
            <a:endCxn id="66" idx="0"/>
          </p:cNvCxnSpPr>
          <p:nvPr/>
        </p:nvCxnSpPr>
        <p:spPr>
          <a:xfrm>
            <a:off x="9171355" y="216217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A01C937-47A1-0893-BD89-685DC6FD70AD}"/>
              </a:ext>
            </a:extLst>
          </p:cNvPr>
          <p:cNvSpPr/>
          <p:nvPr/>
        </p:nvSpPr>
        <p:spPr>
          <a:xfrm>
            <a:off x="8874369"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72" name="Rectangle 71">
            <a:extLst>
              <a:ext uri="{FF2B5EF4-FFF2-40B4-BE49-F238E27FC236}">
                <a16:creationId xmlns:a16="http://schemas.microsoft.com/office/drawing/2014/main" id="{F2AB0F89-8C26-538F-95C9-29D7E468C31F}"/>
              </a:ext>
            </a:extLst>
          </p:cNvPr>
          <p:cNvSpPr/>
          <p:nvPr/>
        </p:nvSpPr>
        <p:spPr>
          <a:xfrm>
            <a:off x="9808308"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73" name="Rectangle 72">
            <a:extLst>
              <a:ext uri="{FF2B5EF4-FFF2-40B4-BE49-F238E27FC236}">
                <a16:creationId xmlns:a16="http://schemas.microsoft.com/office/drawing/2014/main" id="{40182A26-50BF-E396-D7D4-6752AD06F603}"/>
              </a:ext>
            </a:extLst>
          </p:cNvPr>
          <p:cNvSpPr/>
          <p:nvPr/>
        </p:nvSpPr>
        <p:spPr>
          <a:xfrm>
            <a:off x="10742247"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74" name="Straight Connector 73">
            <a:extLst>
              <a:ext uri="{FF2B5EF4-FFF2-40B4-BE49-F238E27FC236}">
                <a16:creationId xmlns:a16="http://schemas.microsoft.com/office/drawing/2014/main" id="{58468C6A-5C2E-DE5D-6301-152371E32246}"/>
              </a:ext>
            </a:extLst>
          </p:cNvPr>
          <p:cNvCxnSpPr>
            <a:cxnSpLocks/>
            <a:endCxn id="71" idx="0"/>
          </p:cNvCxnSpPr>
          <p:nvPr/>
        </p:nvCxnSpPr>
        <p:spPr>
          <a:xfrm flipH="1">
            <a:off x="9265139" y="295821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D29E95-8AC9-07A4-DC6F-AF5D6F22CA02}"/>
              </a:ext>
            </a:extLst>
          </p:cNvPr>
          <p:cNvCxnSpPr>
            <a:cxnSpLocks/>
            <a:endCxn id="73" idx="0"/>
          </p:cNvCxnSpPr>
          <p:nvPr/>
        </p:nvCxnSpPr>
        <p:spPr>
          <a:xfrm>
            <a:off x="10199077" y="295821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B3A567B-6ED7-7832-BAE5-DCAE357C2553}"/>
              </a:ext>
            </a:extLst>
          </p:cNvPr>
          <p:cNvCxnSpPr>
            <a:cxnSpLocks/>
            <a:endCxn id="72" idx="0"/>
          </p:cNvCxnSpPr>
          <p:nvPr/>
        </p:nvCxnSpPr>
        <p:spPr>
          <a:xfrm>
            <a:off x="10199077" y="295821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8CEFDB50-7B50-D84A-E1C6-4BE4C261E45E}"/>
              </a:ext>
            </a:extLst>
          </p:cNvPr>
          <p:cNvSpPr/>
          <p:nvPr/>
        </p:nvSpPr>
        <p:spPr>
          <a:xfrm>
            <a:off x="8874369" y="404662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78" name="Straight Connector 77">
            <a:extLst>
              <a:ext uri="{FF2B5EF4-FFF2-40B4-BE49-F238E27FC236}">
                <a16:creationId xmlns:a16="http://schemas.microsoft.com/office/drawing/2014/main" id="{BE4A4CAA-6913-AA4C-797E-93303C5A5346}"/>
              </a:ext>
            </a:extLst>
          </p:cNvPr>
          <p:cNvCxnSpPr>
            <a:cxnSpLocks/>
            <a:endCxn id="77" idx="0"/>
          </p:cNvCxnSpPr>
          <p:nvPr/>
        </p:nvCxnSpPr>
        <p:spPr>
          <a:xfrm>
            <a:off x="9265138" y="374079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91BD8F-6BBE-AB80-8F44-6B03AC80A4A8}"/>
              </a:ext>
            </a:extLst>
          </p:cNvPr>
          <p:cNvSpPr/>
          <p:nvPr/>
        </p:nvSpPr>
        <p:spPr>
          <a:xfrm>
            <a:off x="8874368" y="480988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80" name="Straight Connector 79">
            <a:extLst>
              <a:ext uri="{FF2B5EF4-FFF2-40B4-BE49-F238E27FC236}">
                <a16:creationId xmlns:a16="http://schemas.microsoft.com/office/drawing/2014/main" id="{A1B03909-4829-5BC5-35D9-C2E9171BAA99}"/>
              </a:ext>
            </a:extLst>
          </p:cNvPr>
          <p:cNvCxnSpPr>
            <a:cxnSpLocks/>
            <a:endCxn id="79" idx="0"/>
          </p:cNvCxnSpPr>
          <p:nvPr/>
        </p:nvCxnSpPr>
        <p:spPr>
          <a:xfrm>
            <a:off x="9265137" y="450404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3BA854A6-85C4-AA8E-7293-57283701D3D1}"/>
              </a:ext>
            </a:extLst>
          </p:cNvPr>
          <p:cNvSpPr/>
          <p:nvPr/>
        </p:nvSpPr>
        <p:spPr>
          <a:xfrm>
            <a:off x="10742245" y="404662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82" name="Straight Connector 81">
            <a:extLst>
              <a:ext uri="{FF2B5EF4-FFF2-40B4-BE49-F238E27FC236}">
                <a16:creationId xmlns:a16="http://schemas.microsoft.com/office/drawing/2014/main" id="{7D32D70D-F046-29CF-C80A-3004DA223B1F}"/>
              </a:ext>
            </a:extLst>
          </p:cNvPr>
          <p:cNvCxnSpPr>
            <a:cxnSpLocks/>
            <a:endCxn id="81" idx="0"/>
          </p:cNvCxnSpPr>
          <p:nvPr/>
        </p:nvCxnSpPr>
        <p:spPr>
          <a:xfrm>
            <a:off x="11133014" y="374079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298F532-1193-5CB0-519F-EC6595472F2D}"/>
              </a:ext>
            </a:extLst>
          </p:cNvPr>
          <p:cNvSpPr/>
          <p:nvPr/>
        </p:nvSpPr>
        <p:spPr>
          <a:xfrm>
            <a:off x="7820273" y="404681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84" name="Straight Connector 83">
            <a:extLst>
              <a:ext uri="{FF2B5EF4-FFF2-40B4-BE49-F238E27FC236}">
                <a16:creationId xmlns:a16="http://schemas.microsoft.com/office/drawing/2014/main" id="{3E3C2930-134A-A119-8CA6-72DF82E0D4E2}"/>
              </a:ext>
            </a:extLst>
          </p:cNvPr>
          <p:cNvCxnSpPr>
            <a:cxnSpLocks/>
            <a:endCxn id="83" idx="0"/>
          </p:cNvCxnSpPr>
          <p:nvPr/>
        </p:nvCxnSpPr>
        <p:spPr>
          <a:xfrm>
            <a:off x="8211042" y="374097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E80A74F-D61A-C07A-01C3-865695AD3CA6}"/>
              </a:ext>
            </a:extLst>
          </p:cNvPr>
          <p:cNvSpPr/>
          <p:nvPr/>
        </p:nvSpPr>
        <p:spPr>
          <a:xfrm>
            <a:off x="7823203" y="483586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86" name="Straight Connector 85">
            <a:extLst>
              <a:ext uri="{FF2B5EF4-FFF2-40B4-BE49-F238E27FC236}">
                <a16:creationId xmlns:a16="http://schemas.microsoft.com/office/drawing/2014/main" id="{1D668161-F173-7AAA-11AA-5761A5D88076}"/>
              </a:ext>
            </a:extLst>
          </p:cNvPr>
          <p:cNvCxnSpPr>
            <a:cxnSpLocks/>
            <a:endCxn id="85" idx="0"/>
          </p:cNvCxnSpPr>
          <p:nvPr/>
        </p:nvCxnSpPr>
        <p:spPr>
          <a:xfrm>
            <a:off x="8213972" y="453002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65BD30A-D997-DBBF-C0D1-3CA7E2F11D6F}"/>
              </a:ext>
            </a:extLst>
          </p:cNvPr>
          <p:cNvSpPr/>
          <p:nvPr/>
        </p:nvSpPr>
        <p:spPr>
          <a:xfrm>
            <a:off x="10742244" y="482478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88" name="Straight Connector 87">
            <a:extLst>
              <a:ext uri="{FF2B5EF4-FFF2-40B4-BE49-F238E27FC236}">
                <a16:creationId xmlns:a16="http://schemas.microsoft.com/office/drawing/2014/main" id="{B7EDC2E8-C188-B272-92F3-67528FFE0283}"/>
              </a:ext>
            </a:extLst>
          </p:cNvPr>
          <p:cNvCxnSpPr>
            <a:cxnSpLocks/>
            <a:endCxn id="87" idx="0"/>
          </p:cNvCxnSpPr>
          <p:nvPr/>
        </p:nvCxnSpPr>
        <p:spPr>
          <a:xfrm>
            <a:off x="11133013" y="451894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FD1B9D1-7A9B-59B4-7AB9-1431294E57FB}"/>
              </a:ext>
            </a:extLst>
          </p:cNvPr>
          <p:cNvSpPr/>
          <p:nvPr/>
        </p:nvSpPr>
        <p:spPr>
          <a:xfrm>
            <a:off x="8874368" y="558928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90" name="Straight Connector 89">
            <a:extLst>
              <a:ext uri="{FF2B5EF4-FFF2-40B4-BE49-F238E27FC236}">
                <a16:creationId xmlns:a16="http://schemas.microsoft.com/office/drawing/2014/main" id="{F9F33A79-906D-9F2C-F7DD-84E50584AA86}"/>
              </a:ext>
            </a:extLst>
          </p:cNvPr>
          <p:cNvCxnSpPr>
            <a:cxnSpLocks/>
            <a:endCxn id="89" idx="0"/>
          </p:cNvCxnSpPr>
          <p:nvPr/>
        </p:nvCxnSpPr>
        <p:spPr>
          <a:xfrm>
            <a:off x="9265137" y="528344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DF569BF5-693F-CB4A-D8F8-B3EE205C1D20}"/>
              </a:ext>
            </a:extLst>
          </p:cNvPr>
          <p:cNvSpPr/>
          <p:nvPr/>
        </p:nvSpPr>
        <p:spPr>
          <a:xfrm>
            <a:off x="10742243" y="559453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92" name="Straight Connector 91">
            <a:extLst>
              <a:ext uri="{FF2B5EF4-FFF2-40B4-BE49-F238E27FC236}">
                <a16:creationId xmlns:a16="http://schemas.microsoft.com/office/drawing/2014/main" id="{AFA1071C-E971-3563-F92C-0B31BD064F2B}"/>
              </a:ext>
            </a:extLst>
          </p:cNvPr>
          <p:cNvCxnSpPr>
            <a:cxnSpLocks/>
            <a:endCxn id="91" idx="0"/>
          </p:cNvCxnSpPr>
          <p:nvPr/>
        </p:nvCxnSpPr>
        <p:spPr>
          <a:xfrm>
            <a:off x="11133012" y="528869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92B4576F-5369-308A-CBA7-F3090C69203E}"/>
              </a:ext>
            </a:extLst>
          </p:cNvPr>
          <p:cNvSpPr/>
          <p:nvPr/>
        </p:nvSpPr>
        <p:spPr>
          <a:xfrm>
            <a:off x="7819297"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94" name="Straight Connector 93">
            <a:extLst>
              <a:ext uri="{FF2B5EF4-FFF2-40B4-BE49-F238E27FC236}">
                <a16:creationId xmlns:a16="http://schemas.microsoft.com/office/drawing/2014/main" id="{761DC995-6165-5DBA-769F-1026E924B366}"/>
              </a:ext>
            </a:extLst>
          </p:cNvPr>
          <p:cNvCxnSpPr>
            <a:cxnSpLocks/>
            <a:endCxn id="93" idx="0"/>
          </p:cNvCxnSpPr>
          <p:nvPr/>
        </p:nvCxnSpPr>
        <p:spPr>
          <a:xfrm>
            <a:off x="8210066" y="295821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F766C6-7429-8371-7FAD-A92D299C70B2}"/>
              </a:ext>
            </a:extLst>
          </p:cNvPr>
          <p:cNvSpPr txBox="1"/>
          <p:nvPr/>
        </p:nvSpPr>
        <p:spPr>
          <a:xfrm>
            <a:off x="4337536" y="1773776"/>
            <a:ext cx="3282465" cy="4832092"/>
          </a:xfrm>
          <a:prstGeom prst="rect">
            <a:avLst/>
          </a:prstGeom>
          <a:noFill/>
        </p:spPr>
        <p:txBody>
          <a:bodyPr wrap="square" rtlCol="0">
            <a:spAutoFit/>
          </a:bodyPr>
          <a:lstStyle/>
          <a:p>
            <a:r>
              <a:rPr lang="en-GB" sz="2800" b="1" dirty="0"/>
              <a:t>But what if we were building parse trees for 2+7*9 instead?</a:t>
            </a:r>
          </a:p>
          <a:p>
            <a:endParaRPr lang="en-GB" sz="2800" dirty="0"/>
          </a:p>
          <a:p>
            <a:r>
              <a:rPr lang="en-GB" sz="2800" dirty="0"/>
              <a:t>The right tree represents 2+(7*9).</a:t>
            </a:r>
          </a:p>
          <a:p>
            <a:r>
              <a:rPr lang="en-GB" sz="2800" dirty="0"/>
              <a:t>The left one represents (2+7)*9.</a:t>
            </a:r>
          </a:p>
          <a:p>
            <a:endParaRPr lang="en-GB" sz="2800" dirty="0"/>
          </a:p>
          <a:p>
            <a:r>
              <a:rPr lang="en-GB" sz="2800" dirty="0"/>
              <a:t>The order matters in that case!</a:t>
            </a:r>
            <a:endParaRPr lang="en-SG" sz="2800" dirty="0"/>
          </a:p>
        </p:txBody>
      </p:sp>
    </p:spTree>
    <p:extLst>
      <p:ext uri="{BB962C8B-B14F-4D97-AF65-F5344CB8AC3E}">
        <p14:creationId xmlns:p14="http://schemas.microsoft.com/office/powerpoint/2010/main" val="240706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5"/>
                <a:ext cx="5181600" cy="5032374"/>
              </a:xfrm>
            </p:spPr>
            <p:txBody>
              <a:bodyPr>
                <a:normAutofit/>
              </a:bodyPr>
              <a:lstStyle/>
              <a:p>
                <a:pPr marL="0" indent="0">
                  <a:buNone/>
                </a:pPr>
                <a:r>
                  <a:rPr lang="en-GB" dirty="0"/>
                  <a:t>Now, consider this second CFG for simplified arithmetic expressions using positive integers, additions and multiplications below.</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𝑇</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𝑇</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𝐹</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d>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a:p>
                <a:pPr marL="0" indent="0">
                  <a:buNone/>
                </a:pPr>
                <a:r>
                  <a:rPr lang="en-SG" b="1" dirty="0"/>
                  <a:t>Now, try using this second CFG and build a parse tree for the string 2*3+7.</a:t>
                </a:r>
              </a:p>
              <a:p>
                <a:pPr marL="0" indent="0">
                  <a:buNone/>
                </a:pPr>
                <a:endParaRPr lang="en-SG" dirty="0"/>
              </a:p>
              <a:p>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5"/>
                <a:ext cx="5181600" cy="5032374"/>
              </a:xfrm>
              <a:blipFill>
                <a:blip r:embed="rId2"/>
                <a:stretch>
                  <a:fillRect l="-2471" t="-1937" r="-2000" b="-1816"/>
                </a:stretch>
              </a:blipFill>
            </p:spPr>
            <p:txBody>
              <a:bodyPr/>
              <a:lstStyle/>
              <a:p>
                <a:r>
                  <a:rPr lang="en-SG">
                    <a:noFill/>
                  </a:rPr>
                  <a:t> </a:t>
                </a:r>
              </a:p>
            </p:txBody>
          </p:sp>
        </mc:Fallback>
      </mc:AlternateContent>
    </p:spTree>
    <p:extLst>
      <p:ext uri="{BB962C8B-B14F-4D97-AF65-F5344CB8AC3E}">
        <p14:creationId xmlns:p14="http://schemas.microsoft.com/office/powerpoint/2010/main" val="218395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5"/>
                <a:ext cx="5181600" cy="5032374"/>
              </a:xfrm>
            </p:spPr>
            <p:txBody>
              <a:bodyPr>
                <a:normAutofit/>
              </a:bodyPr>
              <a:lstStyle/>
              <a:p>
                <a:pPr marL="0" indent="0">
                  <a:buNone/>
                </a:pPr>
                <a:r>
                  <a:rPr lang="en-GB" dirty="0"/>
                  <a:t>Now, consider this second CFG for simplified arithmetic expressions using positive integers, additions and multiplications below.</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𝑇</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𝑇</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𝐹</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d>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a:p>
                <a:pPr marL="0" indent="0">
                  <a:buNone/>
                </a:pPr>
                <a:r>
                  <a:rPr lang="en-SG" b="1" dirty="0"/>
                  <a:t>Now, try using this second CFG and build a parse tree for the string 2*3+7.</a:t>
                </a:r>
              </a:p>
              <a:p>
                <a:pPr marL="0" indent="0">
                  <a:buNone/>
                </a:pPr>
                <a:endParaRPr lang="en-SG" dirty="0"/>
              </a:p>
              <a:p>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5"/>
                <a:ext cx="5181600" cy="5032374"/>
              </a:xfrm>
              <a:blipFill>
                <a:blip r:embed="rId2"/>
                <a:stretch>
                  <a:fillRect l="-2471" t="-1937" r="-2000" b="-1816"/>
                </a:stretch>
              </a:blipFill>
            </p:spPr>
            <p:txBody>
              <a:bodyPr/>
              <a:lstStyle/>
              <a:p>
                <a:r>
                  <a:rPr lang="en-SG">
                    <a:noFill/>
                  </a:rPr>
                  <a:t> </a:t>
                </a:r>
              </a:p>
            </p:txBody>
          </p:sp>
        </mc:Fallback>
      </mc:AlternateContent>
      <p:sp>
        <p:nvSpPr>
          <p:cNvPr id="5" name="Rectangle 4">
            <a:extLst>
              <a:ext uri="{FF2B5EF4-FFF2-40B4-BE49-F238E27FC236}">
                <a16:creationId xmlns:a16="http://schemas.microsoft.com/office/drawing/2014/main" id="{A7458969-13A5-406D-E6E8-BA92B4A1A68A}"/>
              </a:ext>
            </a:extLst>
          </p:cNvPr>
          <p:cNvSpPr/>
          <p:nvPr/>
        </p:nvSpPr>
        <p:spPr>
          <a:xfrm>
            <a:off x="9491783" y="237203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B04B081E-F5FD-EC6C-1110-2F9F31DD37D4}"/>
              </a:ext>
            </a:extLst>
          </p:cNvPr>
          <p:cNvSpPr/>
          <p:nvPr/>
        </p:nvSpPr>
        <p:spPr>
          <a:xfrm>
            <a:off x="8557845" y="315460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E35FB555-A743-77C7-69CC-5D45A707128F}"/>
              </a:ext>
            </a:extLst>
          </p:cNvPr>
          <p:cNvSpPr/>
          <p:nvPr/>
        </p:nvSpPr>
        <p:spPr>
          <a:xfrm>
            <a:off x="9491784" y="315460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 name="Rectangle 8">
            <a:extLst>
              <a:ext uri="{FF2B5EF4-FFF2-40B4-BE49-F238E27FC236}">
                <a16:creationId xmlns:a16="http://schemas.microsoft.com/office/drawing/2014/main" id="{2F53DD73-E121-399C-0038-AB620BBB67AD}"/>
              </a:ext>
            </a:extLst>
          </p:cNvPr>
          <p:cNvSpPr/>
          <p:nvPr/>
        </p:nvSpPr>
        <p:spPr>
          <a:xfrm>
            <a:off x="10425723" y="315460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t>
            </a:r>
            <a:endParaRPr lang="en-SG" dirty="0"/>
          </a:p>
        </p:txBody>
      </p:sp>
      <p:cxnSp>
        <p:nvCxnSpPr>
          <p:cNvPr id="10" name="Straight Connector 9">
            <a:extLst>
              <a:ext uri="{FF2B5EF4-FFF2-40B4-BE49-F238E27FC236}">
                <a16:creationId xmlns:a16="http://schemas.microsoft.com/office/drawing/2014/main" id="{A1813688-7110-F285-3BC0-6F16918D19DB}"/>
              </a:ext>
            </a:extLst>
          </p:cNvPr>
          <p:cNvCxnSpPr>
            <a:cxnSpLocks/>
            <a:stCxn id="5" idx="2"/>
            <a:endCxn id="6" idx="0"/>
          </p:cNvCxnSpPr>
          <p:nvPr/>
        </p:nvCxnSpPr>
        <p:spPr>
          <a:xfrm flipH="1">
            <a:off x="8948615" y="284876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F6369FC-2FD7-7967-A2CF-07E1BC10E40E}"/>
              </a:ext>
            </a:extLst>
          </p:cNvPr>
          <p:cNvCxnSpPr>
            <a:cxnSpLocks/>
            <a:stCxn id="5" idx="2"/>
            <a:endCxn id="9" idx="0"/>
          </p:cNvCxnSpPr>
          <p:nvPr/>
        </p:nvCxnSpPr>
        <p:spPr>
          <a:xfrm>
            <a:off x="9882553" y="284876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24B40-F264-5C69-08F2-D57D72F571FC}"/>
              </a:ext>
            </a:extLst>
          </p:cNvPr>
          <p:cNvCxnSpPr>
            <a:cxnSpLocks/>
            <a:stCxn id="5" idx="2"/>
            <a:endCxn id="8" idx="0"/>
          </p:cNvCxnSpPr>
          <p:nvPr/>
        </p:nvCxnSpPr>
        <p:spPr>
          <a:xfrm>
            <a:off x="9882553" y="284876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1EF080-2C04-4F42-B8F7-1C7C58DA96E9}"/>
              </a:ext>
            </a:extLst>
          </p:cNvPr>
          <p:cNvSpPr/>
          <p:nvPr/>
        </p:nvSpPr>
        <p:spPr>
          <a:xfrm>
            <a:off x="7623907" y="39506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t>
            </a:r>
            <a:endParaRPr lang="en-SG" dirty="0"/>
          </a:p>
        </p:txBody>
      </p:sp>
      <p:sp>
        <p:nvSpPr>
          <p:cNvPr id="14" name="Rectangle 13">
            <a:extLst>
              <a:ext uri="{FF2B5EF4-FFF2-40B4-BE49-F238E27FC236}">
                <a16:creationId xmlns:a16="http://schemas.microsoft.com/office/drawing/2014/main" id="{9C78FF5B-1AD1-1D6F-31DF-3B8171B12397}"/>
              </a:ext>
            </a:extLst>
          </p:cNvPr>
          <p:cNvSpPr/>
          <p:nvPr/>
        </p:nvSpPr>
        <p:spPr>
          <a:xfrm>
            <a:off x="8557846" y="39506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5" name="Rectangle 14">
            <a:extLst>
              <a:ext uri="{FF2B5EF4-FFF2-40B4-BE49-F238E27FC236}">
                <a16:creationId xmlns:a16="http://schemas.microsoft.com/office/drawing/2014/main" id="{6B9EF4BD-2C7D-0534-0292-84FAD62223D5}"/>
              </a:ext>
            </a:extLst>
          </p:cNvPr>
          <p:cNvSpPr/>
          <p:nvPr/>
        </p:nvSpPr>
        <p:spPr>
          <a:xfrm>
            <a:off x="9491785" y="39506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6" name="Straight Connector 15">
            <a:extLst>
              <a:ext uri="{FF2B5EF4-FFF2-40B4-BE49-F238E27FC236}">
                <a16:creationId xmlns:a16="http://schemas.microsoft.com/office/drawing/2014/main" id="{86E44D9A-28A1-ACC3-AE94-9480BC9E4148}"/>
              </a:ext>
            </a:extLst>
          </p:cNvPr>
          <p:cNvCxnSpPr>
            <a:cxnSpLocks/>
            <a:endCxn id="13" idx="0"/>
          </p:cNvCxnSpPr>
          <p:nvPr/>
        </p:nvCxnSpPr>
        <p:spPr>
          <a:xfrm flipH="1">
            <a:off x="8014677" y="3644810"/>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2884B7-CDE0-1D38-8E75-6E85598E68EA}"/>
              </a:ext>
            </a:extLst>
          </p:cNvPr>
          <p:cNvCxnSpPr>
            <a:cxnSpLocks/>
            <a:endCxn id="15" idx="0"/>
          </p:cNvCxnSpPr>
          <p:nvPr/>
        </p:nvCxnSpPr>
        <p:spPr>
          <a:xfrm>
            <a:off x="8948615" y="3644810"/>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EF6DFA-B3DF-B3E3-37B6-D8A91EA9998A}"/>
              </a:ext>
            </a:extLst>
          </p:cNvPr>
          <p:cNvCxnSpPr>
            <a:cxnSpLocks/>
            <a:endCxn id="14" idx="0"/>
          </p:cNvCxnSpPr>
          <p:nvPr/>
        </p:nvCxnSpPr>
        <p:spPr>
          <a:xfrm>
            <a:off x="8948615" y="3644810"/>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792A0C5-478E-D6B0-FC65-AE9284605B4A}"/>
              </a:ext>
            </a:extLst>
          </p:cNvPr>
          <p:cNvSpPr/>
          <p:nvPr/>
        </p:nvSpPr>
        <p:spPr>
          <a:xfrm>
            <a:off x="7623907" y="473322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0" name="Straight Connector 19">
            <a:extLst>
              <a:ext uri="{FF2B5EF4-FFF2-40B4-BE49-F238E27FC236}">
                <a16:creationId xmlns:a16="http://schemas.microsoft.com/office/drawing/2014/main" id="{406EE1A5-C702-9A16-9AB4-F7F76945AF8F}"/>
              </a:ext>
            </a:extLst>
          </p:cNvPr>
          <p:cNvCxnSpPr>
            <a:cxnSpLocks/>
            <a:endCxn id="19" idx="0"/>
          </p:cNvCxnSpPr>
          <p:nvPr/>
        </p:nvCxnSpPr>
        <p:spPr>
          <a:xfrm>
            <a:off x="8014676" y="442738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0166843-487B-5249-CF63-FAE4E81E2ED3}"/>
              </a:ext>
            </a:extLst>
          </p:cNvPr>
          <p:cNvSpPr/>
          <p:nvPr/>
        </p:nvSpPr>
        <p:spPr>
          <a:xfrm>
            <a:off x="7623906" y="549647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en-SG" dirty="0"/>
          </a:p>
        </p:txBody>
      </p:sp>
      <p:cxnSp>
        <p:nvCxnSpPr>
          <p:cNvPr id="22" name="Straight Connector 21">
            <a:extLst>
              <a:ext uri="{FF2B5EF4-FFF2-40B4-BE49-F238E27FC236}">
                <a16:creationId xmlns:a16="http://schemas.microsoft.com/office/drawing/2014/main" id="{5380B9B6-2A2F-022B-0BA7-9FDB0F7D1309}"/>
              </a:ext>
            </a:extLst>
          </p:cNvPr>
          <p:cNvCxnSpPr>
            <a:cxnSpLocks/>
            <a:endCxn id="21" idx="0"/>
          </p:cNvCxnSpPr>
          <p:nvPr/>
        </p:nvCxnSpPr>
        <p:spPr>
          <a:xfrm>
            <a:off x="8014675" y="519063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AEE3552-5A32-5444-AC09-0A977EA1FC22}"/>
              </a:ext>
            </a:extLst>
          </p:cNvPr>
          <p:cNvSpPr/>
          <p:nvPr/>
        </p:nvSpPr>
        <p:spPr>
          <a:xfrm>
            <a:off x="9491783" y="473322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en-SG" dirty="0"/>
          </a:p>
        </p:txBody>
      </p:sp>
      <p:cxnSp>
        <p:nvCxnSpPr>
          <p:cNvPr id="24" name="Straight Connector 23">
            <a:extLst>
              <a:ext uri="{FF2B5EF4-FFF2-40B4-BE49-F238E27FC236}">
                <a16:creationId xmlns:a16="http://schemas.microsoft.com/office/drawing/2014/main" id="{9301577A-2A4D-FCA6-44EB-9CF290EDD5E8}"/>
              </a:ext>
            </a:extLst>
          </p:cNvPr>
          <p:cNvCxnSpPr>
            <a:cxnSpLocks/>
            <a:endCxn id="23" idx="0"/>
          </p:cNvCxnSpPr>
          <p:nvPr/>
        </p:nvCxnSpPr>
        <p:spPr>
          <a:xfrm>
            <a:off x="9882552" y="442738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3004421-D87B-12D8-C666-B2155C23D1EA}"/>
              </a:ext>
            </a:extLst>
          </p:cNvPr>
          <p:cNvSpPr/>
          <p:nvPr/>
        </p:nvSpPr>
        <p:spPr>
          <a:xfrm>
            <a:off x="10450144" y="473435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en-SG" dirty="0"/>
          </a:p>
        </p:txBody>
      </p:sp>
      <p:cxnSp>
        <p:nvCxnSpPr>
          <p:cNvPr id="26" name="Straight Connector 25">
            <a:extLst>
              <a:ext uri="{FF2B5EF4-FFF2-40B4-BE49-F238E27FC236}">
                <a16:creationId xmlns:a16="http://schemas.microsoft.com/office/drawing/2014/main" id="{73C531BB-164B-28CB-C993-5937368DCA34}"/>
              </a:ext>
            </a:extLst>
          </p:cNvPr>
          <p:cNvCxnSpPr>
            <a:cxnSpLocks/>
            <a:endCxn id="25" idx="0"/>
          </p:cNvCxnSpPr>
          <p:nvPr/>
        </p:nvCxnSpPr>
        <p:spPr>
          <a:xfrm>
            <a:off x="10840913" y="442851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B162F88-AA59-79E9-7BA8-2EDCABA13868}"/>
              </a:ext>
            </a:extLst>
          </p:cNvPr>
          <p:cNvSpPr/>
          <p:nvPr/>
        </p:nvSpPr>
        <p:spPr>
          <a:xfrm>
            <a:off x="10453074" y="55234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8" name="Straight Connector 27">
            <a:extLst>
              <a:ext uri="{FF2B5EF4-FFF2-40B4-BE49-F238E27FC236}">
                <a16:creationId xmlns:a16="http://schemas.microsoft.com/office/drawing/2014/main" id="{7F1C6305-366E-660F-4AB0-E307A8DDD9D6}"/>
              </a:ext>
            </a:extLst>
          </p:cNvPr>
          <p:cNvCxnSpPr>
            <a:cxnSpLocks/>
            <a:endCxn id="27" idx="0"/>
          </p:cNvCxnSpPr>
          <p:nvPr/>
        </p:nvCxnSpPr>
        <p:spPr>
          <a:xfrm>
            <a:off x="10843843" y="521756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F83F40-BA54-D43D-ED5F-9EA4ADFBBB14}"/>
              </a:ext>
            </a:extLst>
          </p:cNvPr>
          <p:cNvSpPr/>
          <p:nvPr/>
        </p:nvSpPr>
        <p:spPr>
          <a:xfrm>
            <a:off x="9491782" y="551137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30" name="Straight Connector 29">
            <a:extLst>
              <a:ext uri="{FF2B5EF4-FFF2-40B4-BE49-F238E27FC236}">
                <a16:creationId xmlns:a16="http://schemas.microsoft.com/office/drawing/2014/main" id="{EF3D17BC-CA63-3A0F-8FC2-702815538E44}"/>
              </a:ext>
            </a:extLst>
          </p:cNvPr>
          <p:cNvCxnSpPr>
            <a:cxnSpLocks/>
            <a:endCxn id="29" idx="0"/>
          </p:cNvCxnSpPr>
          <p:nvPr/>
        </p:nvCxnSpPr>
        <p:spPr>
          <a:xfrm>
            <a:off x="9882551" y="520553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C24E1F9-ED15-D7DB-77A6-7D032EE1855A}"/>
              </a:ext>
            </a:extLst>
          </p:cNvPr>
          <p:cNvSpPr/>
          <p:nvPr/>
        </p:nvSpPr>
        <p:spPr>
          <a:xfrm>
            <a:off x="7623906" y="627587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32" name="Straight Connector 31">
            <a:extLst>
              <a:ext uri="{FF2B5EF4-FFF2-40B4-BE49-F238E27FC236}">
                <a16:creationId xmlns:a16="http://schemas.microsoft.com/office/drawing/2014/main" id="{10EF5E95-E16E-2913-E8AE-D5E531E4CD2F}"/>
              </a:ext>
            </a:extLst>
          </p:cNvPr>
          <p:cNvCxnSpPr>
            <a:cxnSpLocks/>
            <a:endCxn id="31" idx="0"/>
          </p:cNvCxnSpPr>
          <p:nvPr/>
        </p:nvCxnSpPr>
        <p:spPr>
          <a:xfrm>
            <a:off x="8014675" y="597003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DCB3690-30FE-2275-FE5B-B164DAAFF5CF}"/>
              </a:ext>
            </a:extLst>
          </p:cNvPr>
          <p:cNvSpPr/>
          <p:nvPr/>
        </p:nvSpPr>
        <p:spPr>
          <a:xfrm>
            <a:off x="10449168" y="395159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36" name="Straight Connector 35">
            <a:extLst>
              <a:ext uri="{FF2B5EF4-FFF2-40B4-BE49-F238E27FC236}">
                <a16:creationId xmlns:a16="http://schemas.microsoft.com/office/drawing/2014/main" id="{254D1E20-AD8F-23EE-F12E-D28354501A66}"/>
              </a:ext>
            </a:extLst>
          </p:cNvPr>
          <p:cNvCxnSpPr>
            <a:cxnSpLocks/>
            <a:endCxn id="35" idx="0"/>
          </p:cNvCxnSpPr>
          <p:nvPr/>
        </p:nvCxnSpPr>
        <p:spPr>
          <a:xfrm>
            <a:off x="10839937" y="364575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D956F10-1A1E-9094-DD86-F6FA1FCDF624}"/>
              </a:ext>
            </a:extLst>
          </p:cNvPr>
          <p:cNvSpPr txBox="1"/>
          <p:nvPr/>
        </p:nvSpPr>
        <p:spPr>
          <a:xfrm>
            <a:off x="6628422" y="1494737"/>
            <a:ext cx="5479495" cy="954107"/>
          </a:xfrm>
          <a:prstGeom prst="rect">
            <a:avLst/>
          </a:prstGeom>
          <a:noFill/>
        </p:spPr>
        <p:txBody>
          <a:bodyPr wrap="square" rtlCol="0">
            <a:spAutoFit/>
          </a:bodyPr>
          <a:lstStyle/>
          <a:p>
            <a:r>
              <a:rPr lang="en-GB" sz="2800" b="1" dirty="0">
                <a:solidFill>
                  <a:srgbClr val="7030A0"/>
                </a:solidFill>
              </a:rPr>
              <a:t>Only one possible tree and correct precedence!</a:t>
            </a:r>
            <a:endParaRPr lang="en-SG" sz="2800" b="1" dirty="0">
              <a:solidFill>
                <a:srgbClr val="7030A0"/>
              </a:solidFill>
            </a:endParaRPr>
          </a:p>
        </p:txBody>
      </p:sp>
      <p:cxnSp>
        <p:nvCxnSpPr>
          <p:cNvPr id="39" name="Straight Arrow Connector 38">
            <a:extLst>
              <a:ext uri="{FF2B5EF4-FFF2-40B4-BE49-F238E27FC236}">
                <a16:creationId xmlns:a16="http://schemas.microsoft.com/office/drawing/2014/main" id="{0BEE30DB-857D-E73C-FDF9-1382177410C0}"/>
              </a:ext>
            </a:extLst>
          </p:cNvPr>
          <p:cNvCxnSpPr/>
          <p:nvPr/>
        </p:nvCxnSpPr>
        <p:spPr>
          <a:xfrm flipV="1">
            <a:off x="11619186" y="2286000"/>
            <a:ext cx="0" cy="4367048"/>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42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GB" dirty="0"/>
                  <a:t>Now, consider this second CFG for simplified arithmetic expressions using positive integers, additions and multiplications below.</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𝑇</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𝑇</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𝐹</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d>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a:p>
                <a:pPr marL="0" indent="0">
                  <a:buNone/>
                </a:pPr>
                <a:r>
                  <a:rPr lang="en-SG" b="1" dirty="0"/>
                  <a:t>How?! Why is this second CFG non-ambiguous now?</a:t>
                </a:r>
              </a:p>
              <a:p>
                <a:pPr marL="0" indent="0">
                  <a:buNone/>
                </a:pPr>
                <a:endParaRPr lang="en-SG" dirty="0"/>
              </a:p>
              <a:p>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000"/>
                </a:stretch>
              </a:blipFill>
            </p:spPr>
            <p:txBody>
              <a:bodyPr/>
              <a:lstStyle/>
              <a:p>
                <a:r>
                  <a:rPr lang="en-SG">
                    <a:noFill/>
                  </a:rPr>
                  <a:t> </a:t>
                </a:r>
              </a:p>
            </p:txBody>
          </p:sp>
        </mc:Fallback>
      </mc:AlternateContent>
      <p:sp>
        <p:nvSpPr>
          <p:cNvPr id="3" name="Content Placeholder 2">
            <a:extLst>
              <a:ext uri="{FF2B5EF4-FFF2-40B4-BE49-F238E27FC236}">
                <a16:creationId xmlns:a16="http://schemas.microsoft.com/office/drawing/2014/main" id="{6B2F2664-B4C4-7AEF-F107-55426EA1E7AC}"/>
              </a:ext>
            </a:extLst>
          </p:cNvPr>
          <p:cNvSpPr>
            <a:spLocks noGrp="1"/>
          </p:cNvSpPr>
          <p:nvPr>
            <p:ph sz="half" idx="2"/>
          </p:nvPr>
        </p:nvSpPr>
        <p:spPr>
          <a:xfrm>
            <a:off x="6172199" y="1825625"/>
            <a:ext cx="5509727" cy="5032374"/>
          </a:xfrm>
        </p:spPr>
        <p:txBody>
          <a:bodyPr>
            <a:normAutofit/>
          </a:bodyPr>
          <a:lstStyle/>
          <a:p>
            <a:r>
              <a:rPr lang="en-GB" dirty="0"/>
              <a:t>We introduced new non-terminal symbols T and F to represent terms and factors, respectively.</a:t>
            </a:r>
          </a:p>
          <a:p>
            <a:r>
              <a:rPr lang="en-GB" b="1" dirty="0"/>
              <a:t>By doing so, we effectively established that multiplication has higher precedence than addition, as the * operator is now closer to the leaves of the parse tree.</a:t>
            </a:r>
          </a:p>
          <a:p>
            <a:r>
              <a:rPr lang="en-GB" dirty="0"/>
              <a:t>Only one parse tree for each arithmetic expression!</a:t>
            </a:r>
            <a:endParaRPr lang="en-SG" dirty="0"/>
          </a:p>
        </p:txBody>
      </p:sp>
    </p:spTree>
    <p:extLst>
      <p:ext uri="{BB962C8B-B14F-4D97-AF65-F5344CB8AC3E}">
        <p14:creationId xmlns:p14="http://schemas.microsoft.com/office/powerpoint/2010/main" val="86091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p:txBody>
              <a:bodyPr>
                <a:normAutofit/>
              </a:bodyPr>
              <a:lstStyle/>
              <a:p>
                <a:pPr marL="0" indent="0">
                  <a:buNone/>
                </a:pPr>
                <a:r>
                  <a:rPr lang="en-GB" dirty="0"/>
                  <a:t>As a second example… </a:t>
                </a:r>
              </a:p>
              <a:p>
                <a:pPr marL="0" indent="0">
                  <a:buNone/>
                </a:pPr>
                <a:r>
                  <a:rPr lang="en-GB" dirty="0"/>
                  <a:t>Consider the CFG below, which can be used for defining a (nested) if else statement.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765"/>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grammar is ambiguous and can lead to a problem called the </a:t>
            </a:r>
            <a:r>
              <a:rPr lang="en-GB" b="1" dirty="0"/>
              <a:t>dangling else problem</a:t>
            </a:r>
            <a:r>
              <a:rPr lang="en-GB" dirty="0"/>
              <a:t>.</a:t>
            </a:r>
          </a:p>
          <a:p>
            <a:pPr marL="0" indent="0">
              <a:buNone/>
            </a:pPr>
            <a:r>
              <a:rPr lang="en-GB" b="1" dirty="0"/>
              <a:t>Consider the string of tokens “if a then if b then s1 else s2”.</a:t>
            </a:r>
          </a:p>
          <a:p>
            <a:pPr marL="0" indent="0">
              <a:buNone/>
            </a:pPr>
            <a:r>
              <a:rPr lang="en-GB" b="1" dirty="0"/>
              <a:t>Which if does the else refer to?</a:t>
            </a:r>
            <a:endParaRPr lang="en-SG" b="1" dirty="0"/>
          </a:p>
        </p:txBody>
      </p:sp>
    </p:spTree>
    <p:extLst>
      <p:ext uri="{BB962C8B-B14F-4D97-AF65-F5344CB8AC3E}">
        <p14:creationId xmlns:p14="http://schemas.microsoft.com/office/powerpoint/2010/main" val="188220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p:txBody>
              <a:bodyPr>
                <a:normAutofit/>
              </a:bodyPr>
              <a:lstStyle/>
              <a:p>
                <a:pPr marL="0" indent="0">
                  <a:buNone/>
                </a:pPr>
                <a:r>
                  <a:rPr lang="en-GB" dirty="0"/>
                  <a:t>As a second example… </a:t>
                </a:r>
              </a:p>
              <a:p>
                <a:pPr marL="0" indent="0">
                  <a:buNone/>
                </a:pPr>
                <a:r>
                  <a:rPr lang="en-GB" dirty="0"/>
                  <a:t>Consider the CFG below, which can be used for defining a (nested) if else statement.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765"/>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grammar is ambiguous and can lead to a problem called the </a:t>
            </a:r>
            <a:r>
              <a:rPr lang="en-GB" b="1" dirty="0"/>
              <a:t>dangling else problem</a:t>
            </a:r>
            <a:r>
              <a:rPr lang="en-GB" dirty="0"/>
              <a:t>.</a:t>
            </a:r>
          </a:p>
          <a:p>
            <a:pPr marL="0" indent="0">
              <a:buNone/>
            </a:pPr>
            <a:r>
              <a:rPr lang="en-GB" b="1" dirty="0"/>
              <a:t>Consider the string of tokens “if a then if b then s1 else s2”.</a:t>
            </a:r>
          </a:p>
          <a:p>
            <a:pPr marL="0" indent="0">
              <a:buNone/>
            </a:pPr>
            <a:r>
              <a:rPr lang="en-GB" b="1" dirty="0"/>
              <a:t>Which if does the else refer to?</a:t>
            </a:r>
            <a:endParaRPr lang="en-SG" b="1" dirty="0"/>
          </a:p>
        </p:txBody>
      </p:sp>
      <p:pic>
        <p:nvPicPr>
          <p:cNvPr id="6" name="Picture 5">
            <a:extLst>
              <a:ext uri="{FF2B5EF4-FFF2-40B4-BE49-F238E27FC236}">
                <a16:creationId xmlns:a16="http://schemas.microsoft.com/office/drawing/2014/main" id="{81901727-CC97-3A9B-6C7C-D34AA3B31D60}"/>
              </a:ext>
            </a:extLst>
          </p:cNvPr>
          <p:cNvPicPr>
            <a:picLocks noChangeAspect="1"/>
          </p:cNvPicPr>
          <p:nvPr/>
        </p:nvPicPr>
        <p:blipFill>
          <a:blip r:embed="rId3"/>
          <a:stretch>
            <a:fillRect/>
          </a:stretch>
        </p:blipFill>
        <p:spPr>
          <a:xfrm>
            <a:off x="6648958" y="4591887"/>
            <a:ext cx="2143349" cy="2129341"/>
          </a:xfrm>
          <a:prstGeom prst="rect">
            <a:avLst/>
          </a:prstGeom>
        </p:spPr>
      </p:pic>
      <p:pic>
        <p:nvPicPr>
          <p:cNvPr id="9" name="Picture 8">
            <a:extLst>
              <a:ext uri="{FF2B5EF4-FFF2-40B4-BE49-F238E27FC236}">
                <a16:creationId xmlns:a16="http://schemas.microsoft.com/office/drawing/2014/main" id="{2291D99A-ACEC-5653-13DD-2E2006E1F12D}"/>
              </a:ext>
            </a:extLst>
          </p:cNvPr>
          <p:cNvPicPr>
            <a:picLocks noChangeAspect="1"/>
          </p:cNvPicPr>
          <p:nvPr/>
        </p:nvPicPr>
        <p:blipFill>
          <a:blip r:embed="rId4"/>
          <a:stretch>
            <a:fillRect/>
          </a:stretch>
        </p:blipFill>
        <p:spPr>
          <a:xfrm>
            <a:off x="8987089" y="4591886"/>
            <a:ext cx="2171929" cy="2129342"/>
          </a:xfrm>
          <a:prstGeom prst="rect">
            <a:avLst/>
          </a:prstGeom>
        </p:spPr>
      </p:pic>
    </p:spTree>
    <p:extLst>
      <p:ext uri="{BB962C8B-B14F-4D97-AF65-F5344CB8AC3E}">
        <p14:creationId xmlns:p14="http://schemas.microsoft.com/office/powerpoint/2010/main" val="166860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Let us we rewrite the CFG as this now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𝑈</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𝑀</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m:t>
                      </m:r>
                    </m:oMath>
                    <m:oMath xmlns:m="http://schemas.openxmlformats.org/officeDocument/2006/math">
                      <m:r>
                        <a:rPr lang="en-GB" i="1" dirty="0">
                          <a:latin typeface="Cambria Math" panose="02040503050406030204" pitchFamily="18" charset="0"/>
                        </a:rPr>
                        <m:t>𝑜𝑟</m:t>
                      </m:r>
                      <m:r>
                        <a:rPr lang="en-GB" i="1" dirty="0">
                          <a:latin typeface="Cambria Math" panose="02040503050406030204" pitchFamily="18" charset="0"/>
                        </a:rPr>
                        <m:t> "</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𝑀</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𝑜𝑟</m:t>
                      </m:r>
                      <m:r>
                        <a:rPr lang="en-GB" i="1" dirty="0" smtClean="0">
                          <a:latin typeface="Cambria Math" panose="02040503050406030204" pitchFamily="18" charset="0"/>
                        </a:rPr>
                        <m:t> "</m:t>
                      </m:r>
                      <m:r>
                        <a:rPr lang="en-GB" i="1" dirty="0" smtClean="0">
                          <a:latin typeface="Cambria Math" panose="02040503050406030204" pitchFamily="18" charset="0"/>
                        </a:rPr>
                        <m:t>𝑖𝑓</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 </m:t>
                      </m:r>
                      <m:r>
                        <a:rPr lang="en-GB" i="1" dirty="0" smtClean="0">
                          <a:latin typeface="Cambria Math" panose="02040503050406030204" pitchFamily="18" charset="0"/>
                        </a:rPr>
                        <m:t>𝑡h𝑒𝑛</m:t>
                      </m:r>
                      <m:r>
                        <a:rPr lang="en-GB"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𝑈</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i="1" dirty="0">
                          <a:latin typeface="Cambria Math" panose="02040503050406030204" pitchFamily="18" charset="0"/>
                        </a:rPr>
                        <m:t>𝑆</m:t>
                      </m:r>
                      <m:r>
                        <a:rPr lang="en-GB" i="1" dirty="0">
                          <a:latin typeface="Cambria Math" panose="02040503050406030204" pitchFamily="18" charset="0"/>
                        </a:rPr>
                        <m:t>"</m:t>
                      </m:r>
                    </m:oMath>
                  </m:oMathPara>
                </a14:m>
                <a:br>
                  <a:rPr lang="en-GB" i="1" dirty="0">
                    <a:latin typeface="Cambria Math" panose="02040503050406030204" pitchFamily="18" charset="0"/>
                  </a:rPr>
                </a:b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dirty="0"/>
              <a:t>This CFG is no longer ambiguous, as it now establishes a precedence: </a:t>
            </a:r>
            <a:r>
              <a:rPr lang="en-GB" b="1" dirty="0"/>
              <a:t>The first if that has not yet a matching else will now receive the else clause.</a:t>
            </a:r>
          </a:p>
          <a:p>
            <a:pPr marL="0" indent="0">
              <a:buNone/>
            </a:pPr>
            <a:endParaRPr lang="en-GB" b="1" dirty="0"/>
          </a:p>
          <a:p>
            <a:pPr marL="0" indent="0">
              <a:buNone/>
            </a:pPr>
            <a:endParaRPr lang="en-SG" dirty="0"/>
          </a:p>
        </p:txBody>
      </p:sp>
      <p:pic>
        <p:nvPicPr>
          <p:cNvPr id="8" name="Picture 7">
            <a:extLst>
              <a:ext uri="{FF2B5EF4-FFF2-40B4-BE49-F238E27FC236}">
                <a16:creationId xmlns:a16="http://schemas.microsoft.com/office/drawing/2014/main" id="{09EBCAE5-8D26-70E2-3F34-84A2DBCCF9A4}"/>
              </a:ext>
            </a:extLst>
          </p:cNvPr>
          <p:cNvPicPr>
            <a:picLocks noChangeAspect="1"/>
          </p:cNvPicPr>
          <p:nvPr/>
        </p:nvPicPr>
        <p:blipFill>
          <a:blip r:embed="rId3"/>
          <a:stretch>
            <a:fillRect/>
          </a:stretch>
        </p:blipFill>
        <p:spPr>
          <a:xfrm>
            <a:off x="6648958" y="4591887"/>
            <a:ext cx="2143349" cy="2129341"/>
          </a:xfrm>
          <a:prstGeom prst="rect">
            <a:avLst/>
          </a:prstGeom>
        </p:spPr>
      </p:pic>
      <p:pic>
        <p:nvPicPr>
          <p:cNvPr id="10" name="Picture 9">
            <a:extLst>
              <a:ext uri="{FF2B5EF4-FFF2-40B4-BE49-F238E27FC236}">
                <a16:creationId xmlns:a16="http://schemas.microsoft.com/office/drawing/2014/main" id="{823879ED-6F60-6858-A693-E747913F7BB5}"/>
              </a:ext>
            </a:extLst>
          </p:cNvPr>
          <p:cNvPicPr>
            <a:picLocks noChangeAspect="1"/>
          </p:cNvPicPr>
          <p:nvPr/>
        </p:nvPicPr>
        <p:blipFill>
          <a:blip r:embed="rId4"/>
          <a:stretch>
            <a:fillRect/>
          </a:stretch>
        </p:blipFill>
        <p:spPr>
          <a:xfrm>
            <a:off x="8987089" y="4591886"/>
            <a:ext cx="2171929" cy="2129342"/>
          </a:xfrm>
          <a:prstGeom prst="rect">
            <a:avLst/>
          </a:prstGeom>
        </p:spPr>
      </p:pic>
      <p:pic>
        <p:nvPicPr>
          <p:cNvPr id="11" name="Picture 10" descr="Logo&#10;&#10;Description automatically generated">
            <a:extLst>
              <a:ext uri="{FF2B5EF4-FFF2-40B4-BE49-F238E27FC236}">
                <a16:creationId xmlns:a16="http://schemas.microsoft.com/office/drawing/2014/main" id="{101C2A38-5FFD-DB72-9FFE-58CAA22A94DB}"/>
              </a:ext>
            </a:extLst>
          </p:cNvPr>
          <p:cNvPicPr>
            <a:picLocks noChangeAspect="1"/>
          </p:cNvPicPr>
          <p:nvPr/>
        </p:nvPicPr>
        <p:blipFill rotWithShape="1">
          <a:blip r:embed="rId5">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2" name="Picture 11" descr="Logo&#10;&#10;Description automatically generated">
            <a:extLst>
              <a:ext uri="{FF2B5EF4-FFF2-40B4-BE49-F238E27FC236}">
                <a16:creationId xmlns:a16="http://schemas.microsoft.com/office/drawing/2014/main" id="{FD5407AF-2907-08D9-318D-246379F31807}"/>
              </a:ext>
            </a:extLst>
          </p:cNvPr>
          <p:cNvPicPr>
            <a:picLocks noChangeAspect="1"/>
          </p:cNvPicPr>
          <p:nvPr/>
        </p:nvPicPr>
        <p:blipFill rotWithShape="1">
          <a:blip r:embed="rId5">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3552835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Let us we rewrite the CFG as this now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𝑈</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𝑀</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m:t>
                      </m:r>
                    </m:oMath>
                    <m:oMath xmlns:m="http://schemas.openxmlformats.org/officeDocument/2006/math">
                      <m:r>
                        <a:rPr lang="en-GB" i="1" dirty="0">
                          <a:latin typeface="Cambria Math" panose="02040503050406030204" pitchFamily="18" charset="0"/>
                        </a:rPr>
                        <m:t>𝑜𝑟</m:t>
                      </m:r>
                      <m:r>
                        <a:rPr lang="en-GB" i="1" dirty="0">
                          <a:latin typeface="Cambria Math" panose="02040503050406030204" pitchFamily="18" charset="0"/>
                        </a:rPr>
                        <m:t> "</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𝑀</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𝑜𝑟</m:t>
                      </m:r>
                      <m:r>
                        <a:rPr lang="en-GB" i="1" dirty="0" smtClean="0">
                          <a:latin typeface="Cambria Math" panose="02040503050406030204" pitchFamily="18" charset="0"/>
                        </a:rPr>
                        <m:t> "</m:t>
                      </m:r>
                      <m:r>
                        <a:rPr lang="en-GB" i="1" dirty="0" smtClean="0">
                          <a:latin typeface="Cambria Math" panose="02040503050406030204" pitchFamily="18" charset="0"/>
                        </a:rPr>
                        <m:t>𝑖𝑓</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 </m:t>
                      </m:r>
                      <m:r>
                        <a:rPr lang="en-GB" i="1" dirty="0" smtClean="0">
                          <a:latin typeface="Cambria Math" panose="02040503050406030204" pitchFamily="18" charset="0"/>
                        </a:rPr>
                        <m:t>𝑡h𝑒𝑛</m:t>
                      </m:r>
                      <m:r>
                        <a:rPr lang="en-GB"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𝑈</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i="1" dirty="0">
                          <a:latin typeface="Cambria Math" panose="02040503050406030204" pitchFamily="18" charset="0"/>
                        </a:rPr>
                        <m:t>𝑆</m:t>
                      </m:r>
                      <m:r>
                        <a:rPr lang="en-GB" i="1" dirty="0">
                          <a:latin typeface="Cambria Math" panose="02040503050406030204" pitchFamily="18" charset="0"/>
                        </a:rPr>
                        <m:t>"</m:t>
                      </m:r>
                    </m:oMath>
                  </m:oMathPara>
                </a14:m>
                <a:br>
                  <a:rPr lang="en-GB" i="1" dirty="0">
                    <a:latin typeface="Cambria Math" panose="02040503050406030204" pitchFamily="18" charset="0"/>
                  </a:rPr>
                </a:b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dirty="0"/>
              <a:t>This CFG is no longer ambiguous, as it now establishes a precedence: </a:t>
            </a:r>
            <a:r>
              <a:rPr lang="en-GB" b="1" dirty="0"/>
              <a:t>The first if that has not yet a matching else will now receive the else clause.</a:t>
            </a:r>
          </a:p>
          <a:p>
            <a:pPr marL="0" indent="0">
              <a:buNone/>
            </a:pPr>
            <a:r>
              <a:rPr lang="en-SG" b="1" dirty="0">
                <a:solidFill>
                  <a:srgbClr val="C00000"/>
                </a:solidFill>
              </a:rPr>
              <a:t>But wait, is that even correct to have such a precedence rule?!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3"/>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4"/>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5">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5">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416704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SG" b="1" dirty="0">
                <a:solidFill>
                  <a:srgbClr val="C00000"/>
                </a:solidFill>
              </a:rPr>
              <a:t>But wait, is that even correct to have such a precedence rule?!</a:t>
            </a:r>
          </a:p>
          <a:p>
            <a:pPr marL="0" indent="0">
              <a:buNone/>
            </a:pPr>
            <a:endParaRPr lang="en-SG" b="1" dirty="0">
              <a:solidFill>
                <a:srgbClr val="C00000"/>
              </a:solidFill>
            </a:endParaRPr>
          </a:p>
        </p:txBody>
      </p:sp>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CFG is no longer ambiguous, as it now establishes a precedence: </a:t>
            </a:r>
            <a:r>
              <a:rPr lang="en-GB" b="1" dirty="0"/>
              <a:t>The first if that has not yet a matching else will now receive the else clause.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2"/>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3"/>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4">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4">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41794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A466-6442-9074-A455-6BA350DE32B5}"/>
              </a:ext>
            </a:extLst>
          </p:cNvPr>
          <p:cNvSpPr>
            <a:spLocks noGrp="1"/>
          </p:cNvSpPr>
          <p:nvPr>
            <p:ph type="title"/>
          </p:nvPr>
        </p:nvSpPr>
        <p:spPr/>
        <p:txBody>
          <a:bodyPr/>
          <a:lstStyle/>
          <a:p>
            <a:r>
              <a:rPr lang="en-GB" dirty="0"/>
              <a:t>Introducing Context Free Grammars</a:t>
            </a:r>
            <a:endParaRPr lang="en-SG" dirty="0"/>
          </a:p>
        </p:txBody>
      </p:sp>
      <p:sp>
        <p:nvSpPr>
          <p:cNvPr id="6" name="Content Placeholder 5">
            <a:extLst>
              <a:ext uri="{FF2B5EF4-FFF2-40B4-BE49-F238E27FC236}">
                <a16:creationId xmlns:a16="http://schemas.microsoft.com/office/drawing/2014/main" id="{E03B25F9-581A-1F11-663F-D515D2620FE1}"/>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Context-Free Grammars</a:t>
            </a:r>
            <a:r>
              <a:rPr lang="en-GB" b="1" dirty="0"/>
              <a:t>):</a:t>
            </a:r>
          </a:p>
          <a:p>
            <a:pPr marL="0" indent="0">
              <a:buNone/>
            </a:pPr>
            <a:r>
              <a:rPr lang="en-GB" dirty="0"/>
              <a:t>A </a:t>
            </a:r>
            <a:r>
              <a:rPr lang="en-GB" b="1" dirty="0">
                <a:solidFill>
                  <a:srgbClr val="00B050"/>
                </a:solidFill>
              </a:rPr>
              <a:t>Context-Free Grammar </a:t>
            </a:r>
            <a:r>
              <a:rPr lang="en-GB" b="1" dirty="0"/>
              <a:t>(</a:t>
            </a:r>
            <a:r>
              <a:rPr lang="en-GB" b="1" dirty="0">
                <a:solidFill>
                  <a:srgbClr val="00B050"/>
                </a:solidFill>
              </a:rPr>
              <a:t>CFG</a:t>
            </a:r>
            <a:r>
              <a:rPr lang="en-GB" b="1" dirty="0"/>
              <a:t>) </a:t>
            </a:r>
            <a:r>
              <a:rPr lang="en-GB" dirty="0"/>
              <a:t>is </a:t>
            </a:r>
            <a:r>
              <a:rPr lang="en-GB" b="1" dirty="0"/>
              <a:t>a formal system used to generate and describe sets of strings based on a specific set of syntax rules</a:t>
            </a:r>
            <a:r>
              <a:rPr lang="en-GB" dirty="0"/>
              <a:t>.</a:t>
            </a:r>
          </a:p>
          <a:p>
            <a:pPr marL="0" indent="0">
              <a:buNone/>
            </a:pPr>
            <a:r>
              <a:rPr lang="en-GB" dirty="0"/>
              <a:t>It is particularly useful for defining the syntax of programming languages and the structure of natural languages.</a:t>
            </a:r>
          </a:p>
          <a:p>
            <a:pPr marL="0" indent="0">
              <a:buNone/>
            </a:pPr>
            <a:r>
              <a:rPr lang="en-GB" dirty="0"/>
              <a:t>The term "context-free" means that the </a:t>
            </a:r>
            <a:r>
              <a:rPr lang="en-GB" b="1" dirty="0">
                <a:solidFill>
                  <a:srgbClr val="7030A0"/>
                </a:solidFill>
              </a:rPr>
              <a:t>production rules </a:t>
            </a:r>
            <a:r>
              <a:rPr lang="en-GB" dirty="0"/>
              <a:t>of the CFG are applied independently of the surrounding context.</a:t>
            </a:r>
          </a:p>
          <a:p>
            <a:pPr marL="0" indent="0">
              <a:buNone/>
            </a:pPr>
            <a:r>
              <a:rPr lang="en-GB" dirty="0"/>
              <a:t>A context free grammar is defined by </a:t>
            </a:r>
            <a:r>
              <a:rPr lang="en-GB" b="1" dirty="0"/>
              <a:t>four elements</a:t>
            </a:r>
            <a:r>
              <a:rPr lang="en-GB" dirty="0"/>
              <a:t>: a set of </a:t>
            </a:r>
            <a:r>
              <a:rPr lang="en-GB" b="1" dirty="0">
                <a:solidFill>
                  <a:schemeClr val="accent2"/>
                </a:solidFill>
              </a:rPr>
              <a:t>terminals</a:t>
            </a:r>
            <a:r>
              <a:rPr lang="en-GB" dirty="0"/>
              <a:t> and </a:t>
            </a:r>
            <a:r>
              <a:rPr lang="en-GB" b="1" dirty="0">
                <a:solidFill>
                  <a:srgbClr val="0070C0"/>
                </a:solidFill>
              </a:rPr>
              <a:t>non-terminals</a:t>
            </a:r>
            <a:r>
              <a:rPr lang="en-GB" dirty="0"/>
              <a:t>, a </a:t>
            </a:r>
            <a:r>
              <a:rPr lang="en-GB" b="1" dirty="0">
                <a:solidFill>
                  <a:schemeClr val="accent2">
                    <a:lumMod val="50000"/>
                  </a:schemeClr>
                </a:solidFill>
              </a:rPr>
              <a:t>start symbol </a:t>
            </a:r>
            <a:r>
              <a:rPr lang="en-GB" dirty="0"/>
              <a:t>and a set of </a:t>
            </a:r>
            <a:r>
              <a:rPr lang="en-GB" b="1" dirty="0">
                <a:solidFill>
                  <a:srgbClr val="7030A0"/>
                </a:solidFill>
              </a:rPr>
              <a:t>production rules</a:t>
            </a:r>
            <a:r>
              <a:rPr lang="en-GB" dirty="0"/>
              <a:t>.</a:t>
            </a:r>
            <a:endParaRPr lang="en-SG" dirty="0"/>
          </a:p>
        </p:txBody>
      </p:sp>
    </p:spTree>
    <p:extLst>
      <p:ext uri="{BB962C8B-B14F-4D97-AF65-F5344CB8AC3E}">
        <p14:creationId xmlns:p14="http://schemas.microsoft.com/office/powerpoint/2010/main" val="146834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SG" b="1" dirty="0">
                <a:solidFill>
                  <a:srgbClr val="C00000"/>
                </a:solidFill>
              </a:rPr>
              <a:t>But wait, is that even correct to have such a precedence rule?!</a:t>
            </a:r>
          </a:p>
          <a:p>
            <a:pPr marL="0" indent="0">
              <a:buNone/>
            </a:pPr>
            <a:r>
              <a:rPr lang="en-SG" dirty="0"/>
              <a:t>No it is not.</a:t>
            </a:r>
          </a:p>
          <a:p>
            <a:pPr marL="0" indent="0">
              <a:buNone/>
            </a:pPr>
            <a:r>
              <a:rPr lang="en-SG" dirty="0"/>
              <a:t>In fact that is the reason why programming languages will use </a:t>
            </a:r>
            <a:r>
              <a:rPr lang="en-SG" b="1" dirty="0"/>
              <a:t>additional delimiters </a:t>
            </a:r>
            <a:r>
              <a:rPr lang="en-SG" dirty="0"/>
              <a:t>for such statements.</a:t>
            </a:r>
          </a:p>
          <a:p>
            <a:r>
              <a:rPr lang="en-SG" dirty="0"/>
              <a:t>In C, { and }.</a:t>
            </a:r>
          </a:p>
          <a:p>
            <a:r>
              <a:rPr lang="en-SG" dirty="0"/>
              <a:t>In Python, indentation.</a:t>
            </a:r>
          </a:p>
          <a:p>
            <a:pPr marL="0" indent="0">
              <a:buNone/>
            </a:pPr>
            <a:r>
              <a:rPr lang="en-SG" b="1" dirty="0"/>
              <a:t>These delimiters should appear in the CFG production rules!</a:t>
            </a:r>
          </a:p>
        </p:txBody>
      </p:sp>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CFG is no longer ambiguous, as it now establishes a precedence: </a:t>
            </a:r>
            <a:r>
              <a:rPr lang="en-GB" b="1" dirty="0"/>
              <a:t>The first if that has not yet a matching else will now receive the else clause.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2"/>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3"/>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4">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4">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2846819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SG" b="1" dirty="0">
                <a:solidFill>
                  <a:srgbClr val="C00000"/>
                </a:solidFill>
              </a:rPr>
              <a:t>But wait, is that even correct to have such a precedence rule?!</a:t>
            </a:r>
          </a:p>
          <a:p>
            <a:pPr marL="0" indent="0">
              <a:buNone/>
            </a:pPr>
            <a:r>
              <a:rPr lang="en-SG" dirty="0"/>
              <a:t>No it is not.</a:t>
            </a:r>
          </a:p>
          <a:p>
            <a:pPr marL="0" indent="0">
              <a:buNone/>
            </a:pPr>
            <a:r>
              <a:rPr lang="en-SG" dirty="0"/>
              <a:t>In fact that is the reason why programming languages will use </a:t>
            </a:r>
            <a:r>
              <a:rPr lang="en-SG" b="1" dirty="0"/>
              <a:t>additional delimiters </a:t>
            </a:r>
            <a:r>
              <a:rPr lang="en-SG" dirty="0"/>
              <a:t>for such statements.</a:t>
            </a:r>
          </a:p>
          <a:p>
            <a:r>
              <a:rPr lang="en-SG" dirty="0"/>
              <a:t>In C, { and }.</a:t>
            </a:r>
          </a:p>
          <a:p>
            <a:r>
              <a:rPr lang="en-SG" dirty="0"/>
              <a:t>In Python, indentation.</a:t>
            </a:r>
          </a:p>
          <a:p>
            <a:pPr marL="0" indent="0">
              <a:buNone/>
            </a:pPr>
            <a:r>
              <a:rPr lang="en-SG" b="1" dirty="0"/>
              <a:t>These delimiters should appear in the CFG production rules!</a:t>
            </a:r>
          </a:p>
        </p:txBody>
      </p:sp>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CFG is no longer ambiguous, as it now establishes a precedence: </a:t>
            </a:r>
            <a:r>
              <a:rPr lang="en-GB" b="1" dirty="0"/>
              <a:t>The first if that has not yet a matching else will now receive the else clause.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2"/>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3"/>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4">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4">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23427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3D11-CC02-0561-D3F5-CDE2815409ED}"/>
              </a:ext>
            </a:extLst>
          </p:cNvPr>
          <p:cNvSpPr>
            <a:spLocks noGrp="1"/>
          </p:cNvSpPr>
          <p:nvPr>
            <p:ph type="title"/>
          </p:nvPr>
        </p:nvSpPr>
        <p:spPr/>
        <p:txBody>
          <a:bodyPr/>
          <a:lstStyle/>
          <a:p>
            <a:r>
              <a:rPr lang="en-GB" dirty="0"/>
              <a:t>A CFG for if-else with delimiters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C75E6F-EE7B-24A1-1F31-546674EB585F}"/>
                  </a:ext>
                </a:extLst>
              </p:cNvPr>
              <p:cNvSpPr>
                <a:spLocks noGrp="1"/>
              </p:cNvSpPr>
              <p:nvPr>
                <p:ph idx="1"/>
              </p:nvPr>
            </p:nvSpPr>
            <p:spPr>
              <a:xfrm>
                <a:off x="838200" y="1825624"/>
                <a:ext cx="10515600" cy="5032375"/>
              </a:xfrm>
            </p:spPr>
            <p:txBody>
              <a:bodyPr>
                <a:normAutofit/>
              </a:bodyPr>
              <a:lstStyle/>
              <a:p>
                <a:pPr marL="0" indent="0">
                  <a:buNone/>
                </a:pPr>
                <a:r>
                  <a:rPr lang="en-GB" dirty="0"/>
                  <a:t>A simplified CFG for if else statements in C is:</a:t>
                </a:r>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𝑆</m:t>
                      </m:r>
                      <m:r>
                        <a:rPr lang="en-SG" sz="2600" i="1" dirty="0" smtClean="0">
                          <a:latin typeface="Cambria Math" panose="02040503050406030204" pitchFamily="18" charset="0"/>
                        </a:rPr>
                        <m:t>→ </m:t>
                      </m:r>
                      <m:r>
                        <a:rPr lang="en-SG" sz="2600" i="1" dirty="0" err="1" smtClean="0">
                          <a:latin typeface="Cambria Math" panose="02040503050406030204" pitchFamily="18" charset="0"/>
                        </a:rPr>
                        <m:t>𝑖𝑓𝑠𝑡𝑚𝑡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a:latin typeface="Cambria Math" panose="02040503050406030204" pitchFamily="18" charset="0"/>
                        </a:rPr>
                        <m:t>𝑖𝑓𝑠𝑡𝑚𝑡</m:t>
                      </m:r>
                      <m:r>
                        <a:rPr lang="en-SG" sz="2600" i="1" dirty="0" smtClean="0">
                          <a:latin typeface="Cambria Math" panose="02040503050406030204" pitchFamily="18" charset="0"/>
                        </a:rPr>
                        <m:t>→ "</m:t>
                      </m:r>
                      <m:r>
                        <m:rPr>
                          <m:sty m:val="p"/>
                        </m:rPr>
                        <a:rPr lang="en-SG" sz="2600" i="1" dirty="0" smtClean="0">
                          <a:latin typeface="Cambria Math" panose="02040503050406030204" pitchFamily="18" charset="0"/>
                        </a:rPr>
                        <m:t>if</m:t>
                      </m:r>
                      <m:r>
                        <a:rPr lang="en-SG" sz="2600" i="1" dirty="0" smtClean="0">
                          <a:latin typeface="Cambria Math" panose="02040503050406030204" pitchFamily="18" charset="0"/>
                        </a:rPr>
                        <m:t>" "(" </m:t>
                      </m:r>
                      <m:r>
                        <a:rPr lang="en-SG" sz="2600" i="1" dirty="0" smtClean="0">
                          <a:latin typeface="Cambria Math" panose="02040503050406030204" pitchFamily="18" charset="0"/>
                        </a:rPr>
                        <m:t>𝑐𝑜𝑛𝑑</m:t>
                      </m:r>
                      <m:r>
                        <a:rPr lang="en-SG" sz="2600" i="1" dirty="0" smtClean="0">
                          <a:latin typeface="Cambria Math" panose="02040503050406030204" pitchFamily="18" charset="0"/>
                        </a:rPr>
                        <m:t> ")" </m:t>
                      </m:r>
                      <m:r>
                        <a:rPr lang="en-SG" sz="2600" i="1" dirty="0" smtClean="0">
                          <a:latin typeface="Cambria Math" panose="02040503050406030204" pitchFamily="18" charset="0"/>
                        </a:rPr>
                        <m:t>𝑏𝑙𝑜𝑐𝑘</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a:latin typeface="Cambria Math" panose="02040503050406030204" pitchFamily="18" charset="0"/>
                        </a:rPr>
                        <m:t>𝑖𝑓𝑠𝑡𝑚𝑡</m:t>
                      </m:r>
                      <m:r>
                        <a:rPr lang="en-SG" sz="2600" i="1" dirty="0" smtClean="0">
                          <a:latin typeface="Cambria Math" panose="02040503050406030204" pitchFamily="18" charset="0"/>
                        </a:rPr>
                        <m:t>→ "</m:t>
                      </m:r>
                      <m:r>
                        <m:rPr>
                          <m:sty m:val="p"/>
                        </m:rPr>
                        <a:rPr lang="en-SG" sz="2600" i="1" dirty="0" smtClean="0">
                          <a:latin typeface="Cambria Math" panose="02040503050406030204" pitchFamily="18" charset="0"/>
                        </a:rPr>
                        <m:t>if</m:t>
                      </m:r>
                      <m:r>
                        <a:rPr lang="en-SG" sz="2600" i="1" dirty="0" smtClean="0">
                          <a:latin typeface="Cambria Math" panose="02040503050406030204" pitchFamily="18" charset="0"/>
                        </a:rPr>
                        <m:t>" "(" </m:t>
                      </m:r>
                      <m:r>
                        <a:rPr lang="en-SG" sz="2600" i="1" dirty="0" smtClean="0">
                          <a:latin typeface="Cambria Math" panose="02040503050406030204" pitchFamily="18" charset="0"/>
                        </a:rPr>
                        <m:t>𝑐𝑜𝑛𝑑</m:t>
                      </m:r>
                      <m:r>
                        <a:rPr lang="en-SG" sz="2600" i="1" dirty="0" smtClean="0">
                          <a:latin typeface="Cambria Math" panose="02040503050406030204" pitchFamily="18" charset="0"/>
                        </a:rPr>
                        <m:t> ")" </m:t>
                      </m:r>
                      <m:r>
                        <a:rPr lang="en-SG" sz="2600" i="1" dirty="0" smtClean="0">
                          <a:latin typeface="Cambria Math" panose="02040503050406030204" pitchFamily="18" charset="0"/>
                        </a:rPr>
                        <m:t>𝑏𝑙𝑜𝑐𝑘</m:t>
                      </m:r>
                      <m:r>
                        <a:rPr lang="en-SG" sz="2600" i="1" dirty="0" smtClean="0">
                          <a:latin typeface="Cambria Math" panose="02040503050406030204" pitchFamily="18" charset="0"/>
                        </a:rPr>
                        <m:t> "</m:t>
                      </m:r>
                      <m:r>
                        <m:rPr>
                          <m:sty m:val="p"/>
                        </m:rPr>
                        <a:rPr lang="en-SG" sz="2600" i="1" dirty="0" smtClean="0">
                          <a:latin typeface="Cambria Math" panose="02040503050406030204" pitchFamily="18" charset="0"/>
                        </a:rPr>
                        <m:t>else</m:t>
                      </m:r>
                      <m:r>
                        <a:rPr lang="en-SG" sz="2600" i="1" dirty="0" smtClean="0">
                          <a:latin typeface="Cambria Math" panose="02040503050406030204" pitchFamily="18" charset="0"/>
                        </a:rPr>
                        <m:t>" </m:t>
                      </m:r>
                      <m:r>
                        <a:rPr lang="en-SG" sz="2600" i="1" dirty="0" smtClean="0">
                          <a:latin typeface="Cambria Math" panose="02040503050406030204" pitchFamily="18" charset="0"/>
                        </a:rPr>
                        <m:t>𝑏𝑙𝑜𝑐𝑘</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𝑏𝑙𝑜𝑐𝑘</m:t>
                      </m:r>
                      <m:r>
                        <a:rPr lang="en-SG" sz="2600" i="1" dirty="0" smtClean="0">
                          <a:latin typeface="Cambria Math" panose="02040503050406030204" pitchFamily="18" charset="0"/>
                        </a:rPr>
                        <m:t>→ "{" </m:t>
                      </m:r>
                      <m:r>
                        <a:rPr lang="en-SG" sz="2600" i="1" dirty="0" err="1" smtClean="0">
                          <a:latin typeface="Cambria Math" panose="02040503050406030204" pitchFamily="18" charset="0"/>
                        </a:rPr>
                        <m:t>𝑠𝑡𝑚𝑡𝑙𝑖𝑠𝑡</m:t>
                      </m:r>
                      <m:r>
                        <a:rPr lang="en-SG" sz="2600" i="1" dirty="0" smtClean="0">
                          <a:latin typeface="Cambria Math" panose="02040503050406030204" pitchFamily="18" charset="0"/>
                        </a:rPr>
                        <m:t> "}"</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𝑏𝑙𝑜𝑐𝑘</m:t>
                      </m:r>
                      <m:r>
                        <a:rPr lang="en-SG" sz="2600" i="1" dirty="0" smtClean="0">
                          <a:latin typeface="Cambria Math" panose="02040503050406030204" pitchFamily="18" charset="0"/>
                        </a:rPr>
                        <m:t>→ </m:t>
                      </m:r>
                      <m:r>
                        <a:rPr lang="en-SG" sz="2600" i="1" dirty="0" smtClean="0">
                          <a:latin typeface="Cambria Math" panose="02040503050406030204" pitchFamily="18" charset="0"/>
                        </a:rPr>
                        <m:t>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𝑚𝑡𝑡𝑙𝑖𝑠𝑡</m:t>
                      </m:r>
                      <m:r>
                        <a:rPr lang="en-SG" sz="2600" i="1" dirty="0" smtClean="0">
                          <a:latin typeface="Cambria Math" panose="02040503050406030204" pitchFamily="18" charset="0"/>
                        </a:rPr>
                        <m:t>→ </m:t>
                      </m:r>
                      <m:r>
                        <a:rPr lang="en-SG" sz="2600" i="1" dirty="0" smtClean="0">
                          <a:latin typeface="Cambria Math" panose="02040503050406030204" pitchFamily="18" charset="0"/>
                        </a:rPr>
                        <m:t>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𝑚𝑡𝑙𝑖𝑠𝑡</m:t>
                      </m:r>
                      <m:r>
                        <a:rPr lang="en-SG" sz="2600" i="1" dirty="0" smtClean="0">
                          <a:latin typeface="Cambria Math" panose="02040503050406030204" pitchFamily="18" charset="0"/>
                        </a:rPr>
                        <m:t>→ </m:t>
                      </m:r>
                      <m:r>
                        <a:rPr lang="en-SG" sz="2600" i="1" dirty="0" err="1" smtClean="0">
                          <a:latin typeface="Cambria Math" panose="02040503050406030204" pitchFamily="18" charset="0"/>
                        </a:rPr>
                        <m:t>𝑠𝑡</m:t>
                      </m:r>
                      <m:r>
                        <a:rPr lang="en-GB" sz="2600" b="0" i="1" dirty="0" smtClean="0">
                          <a:latin typeface="Cambria Math" panose="02040503050406030204" pitchFamily="18" charset="0"/>
                        </a:rPr>
                        <m:t>𝑚</m:t>
                      </m:r>
                      <m:r>
                        <a:rPr lang="en-SG" sz="2600" i="1" dirty="0" err="1" smtClean="0">
                          <a:latin typeface="Cambria Math" panose="02040503050406030204" pitchFamily="18" charset="0"/>
                        </a:rPr>
                        <m:t>𝑡𝑙𝑖𝑠𝑡</m:t>
                      </m:r>
                      <m:r>
                        <a:rPr lang="en-SG" sz="2600" i="1" dirty="0" smtClean="0">
                          <a:latin typeface="Cambria Math" panose="02040503050406030204" pitchFamily="18" charset="0"/>
                        </a:rPr>
                        <m:t> </m:t>
                      </m:r>
                      <m:r>
                        <a:rPr lang="en-SG" sz="2600" i="1" dirty="0" smtClean="0">
                          <a:latin typeface="Cambria Math" panose="02040503050406030204" pitchFamily="18" charset="0"/>
                        </a:rPr>
                        <m:t>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m:t>
                      </m:r>
                      <m:r>
                        <a:rPr lang="en-SG" sz="2600" i="1" dirty="0" smtClean="0">
                          <a:latin typeface="Cambria Math" panose="02040503050406030204" pitchFamily="18" charset="0"/>
                        </a:rPr>
                        <m:t>𝑡</m:t>
                      </m:r>
                      <m:r>
                        <a:rPr lang="en-SG" sz="2600" i="1" dirty="0" smtClean="0">
                          <a:latin typeface="Cambria Math" panose="02040503050406030204" pitchFamily="18" charset="0"/>
                        </a:rPr>
                        <m:t> −&gt; </m:t>
                      </m:r>
                      <m:r>
                        <a:rPr lang="en-SG" sz="2600" i="1" dirty="0" smtClean="0">
                          <a:latin typeface="Cambria Math" panose="02040503050406030204" pitchFamily="18" charset="0"/>
                        </a:rPr>
                        <m:t>𝑒𝑥𝑝𝑟</m:t>
                      </m:r>
                      <m:r>
                        <a:rPr lang="en-SG" sz="2600" i="1" dirty="0" smtClean="0">
                          <a:latin typeface="Cambria Math" panose="02040503050406030204" pitchFamily="18" charset="0"/>
                        </a:rPr>
                        <m:t> ";"</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m:t>
                      </m:r>
                      <m:r>
                        <a:rPr lang="en-SG" sz="2600" i="1" dirty="0" smtClean="0">
                          <a:latin typeface="Cambria Math" panose="02040503050406030204" pitchFamily="18" charset="0"/>
                        </a:rPr>
                        <m:t>𝑡</m:t>
                      </m:r>
                      <m:r>
                        <a:rPr lang="en-SG" sz="2600" i="1" dirty="0" smtClean="0">
                          <a:latin typeface="Cambria Math" panose="02040503050406030204" pitchFamily="18" charset="0"/>
                        </a:rPr>
                        <m:t> −&gt; </m:t>
                      </m:r>
                      <m:r>
                        <a:rPr lang="en-SG" sz="2600" i="1" dirty="0" err="1" smtClean="0">
                          <a:latin typeface="Cambria Math" panose="02040503050406030204" pitchFamily="18" charset="0"/>
                        </a:rPr>
                        <m:t>𝑖𝑓𝑠𝑡𝑚𝑡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𝑒𝑥𝑝𝑟</m:t>
                      </m:r>
                      <m:r>
                        <a:rPr lang="en-SG" sz="2600" i="1" dirty="0" smtClean="0">
                          <a:latin typeface="Cambria Math" panose="02040503050406030204" pitchFamily="18" charset="0"/>
                        </a:rPr>
                        <m:t> −&gt; (</m:t>
                      </m:r>
                      <m:r>
                        <a:rPr lang="en-SG" sz="2600" i="1" dirty="0" smtClean="0">
                          <a:latin typeface="Cambria Math" panose="02040503050406030204" pitchFamily="18" charset="0"/>
                        </a:rPr>
                        <m:t>𝑎𝑛𝑦</m:t>
                      </m:r>
                      <m:r>
                        <a:rPr lang="en-SG" sz="2600" i="1" dirty="0" smtClean="0">
                          <a:latin typeface="Cambria Math" panose="02040503050406030204" pitchFamily="18" charset="0"/>
                        </a:rPr>
                        <m:t> </m:t>
                      </m:r>
                      <m:r>
                        <a:rPr lang="en-SG" sz="2600" i="1" dirty="0">
                          <a:latin typeface="Cambria Math" panose="02040503050406030204" pitchFamily="18" charset="0"/>
                        </a:rPr>
                        <m:t>𝑣</m:t>
                      </m:r>
                      <m:r>
                        <a:rPr lang="en-SG" sz="2600" i="1" dirty="0" smtClean="0">
                          <a:latin typeface="Cambria Math" panose="02040503050406030204" pitchFamily="18" charset="0"/>
                        </a:rPr>
                        <m:t>𝑎𝑙𝑖𝑑</m:t>
                      </m:r>
                      <m:r>
                        <a:rPr lang="en-SG" sz="2600" i="1" dirty="0" smtClean="0">
                          <a:latin typeface="Cambria Math" panose="02040503050406030204" pitchFamily="18" charset="0"/>
                        </a:rPr>
                        <m:t> </m:t>
                      </m:r>
                      <m:r>
                        <a:rPr lang="en-SG" sz="2600" i="1" dirty="0" smtClean="0">
                          <a:latin typeface="Cambria Math" panose="02040503050406030204" pitchFamily="18" charset="0"/>
                        </a:rPr>
                        <m:t>𝑒𝑥𝑝𝑟𝑒𝑠𝑠𝑖𝑜𝑛</m:t>
                      </m:r>
                      <m:r>
                        <a:rPr lang="en-SG" sz="2600" i="1" dirty="0" smtClean="0">
                          <a:latin typeface="Cambria Math" panose="02040503050406030204" pitchFamily="18" charset="0"/>
                        </a:rPr>
                        <m:t> </m:t>
                      </m:r>
                      <m:r>
                        <a:rPr lang="en-SG" sz="2600" i="1" dirty="0" smtClean="0">
                          <a:latin typeface="Cambria Math" panose="02040503050406030204" pitchFamily="18" charset="0"/>
                        </a:rPr>
                        <m:t>𝑖𝑛</m:t>
                      </m:r>
                      <m:r>
                        <a:rPr lang="en-SG" sz="2600" i="1" dirty="0" smtClean="0">
                          <a:latin typeface="Cambria Math" panose="02040503050406030204" pitchFamily="18" charset="0"/>
                        </a:rPr>
                        <m:t> </m:t>
                      </m:r>
                      <m:r>
                        <a:rPr lang="en-SG" sz="2600" i="1" dirty="0" smtClean="0">
                          <a:latin typeface="Cambria Math" panose="02040503050406030204" pitchFamily="18" charset="0"/>
                        </a:rPr>
                        <m:t>𝐶</m:t>
                      </m:r>
                      <m:r>
                        <a:rPr lang="en-SG" sz="2600" i="1" dirty="0" smtClean="0">
                          <a:latin typeface="Cambria Math" panose="02040503050406030204" pitchFamily="18" charset="0"/>
                        </a:rPr>
                        <m:t>)</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𝑐𝑜𝑛𝑑𝑖𝑡𝑖𝑜𝑛</m:t>
                      </m:r>
                      <m:r>
                        <a:rPr lang="en-SG" sz="2600" i="1" dirty="0" smtClean="0">
                          <a:latin typeface="Cambria Math" panose="02040503050406030204" pitchFamily="18" charset="0"/>
                        </a:rPr>
                        <m:t>→ (</m:t>
                      </m:r>
                      <m:r>
                        <a:rPr lang="en-SG" sz="2600" i="1" dirty="0" smtClean="0">
                          <a:latin typeface="Cambria Math" panose="02040503050406030204" pitchFamily="18" charset="0"/>
                        </a:rPr>
                        <m:t>𝑎𝑛𝑦</m:t>
                      </m:r>
                      <m:r>
                        <a:rPr lang="en-SG" sz="2600" i="1" dirty="0" smtClean="0">
                          <a:latin typeface="Cambria Math" panose="02040503050406030204" pitchFamily="18" charset="0"/>
                        </a:rPr>
                        <m:t> </m:t>
                      </m:r>
                      <m:r>
                        <a:rPr lang="en-SG" sz="2600" i="1" dirty="0" smtClean="0">
                          <a:latin typeface="Cambria Math" panose="02040503050406030204" pitchFamily="18" charset="0"/>
                        </a:rPr>
                        <m:t>𝑣𝑎𝑙𝑖𝑑</m:t>
                      </m:r>
                      <m:r>
                        <a:rPr lang="en-SG" sz="2600" i="1" dirty="0" smtClean="0">
                          <a:latin typeface="Cambria Math" panose="02040503050406030204" pitchFamily="18" charset="0"/>
                        </a:rPr>
                        <m:t> </m:t>
                      </m:r>
                      <m:r>
                        <a:rPr lang="en-SG" sz="2600" i="1" dirty="0" smtClean="0">
                          <a:latin typeface="Cambria Math" panose="02040503050406030204" pitchFamily="18" charset="0"/>
                        </a:rPr>
                        <m:t>𝑐𝑜𝑛𝑑𝑖𝑡𝑖𝑜𝑛</m:t>
                      </m:r>
                      <m:r>
                        <a:rPr lang="en-SG" sz="2600" i="1" dirty="0" smtClean="0">
                          <a:latin typeface="Cambria Math" panose="02040503050406030204" pitchFamily="18" charset="0"/>
                        </a:rPr>
                        <m:t> </m:t>
                      </m:r>
                      <m:r>
                        <a:rPr lang="en-SG" sz="2600" i="1" dirty="0" smtClean="0">
                          <a:latin typeface="Cambria Math" panose="02040503050406030204" pitchFamily="18" charset="0"/>
                        </a:rPr>
                        <m:t>𝑖𝑛</m:t>
                      </m:r>
                      <m:r>
                        <a:rPr lang="en-SG" sz="2600" i="1" dirty="0" smtClean="0">
                          <a:latin typeface="Cambria Math" panose="02040503050406030204" pitchFamily="18" charset="0"/>
                        </a:rPr>
                        <m:t> </m:t>
                      </m:r>
                      <m:r>
                        <a:rPr lang="en-SG" sz="2600" i="1" dirty="0" smtClean="0">
                          <a:latin typeface="Cambria Math" panose="02040503050406030204" pitchFamily="18" charset="0"/>
                        </a:rPr>
                        <m:t>𝐶</m:t>
                      </m:r>
                      <m:r>
                        <a:rPr lang="en-SG" sz="2600" i="1" dirty="0" smtClean="0">
                          <a:latin typeface="Cambria Math" panose="02040503050406030204" pitchFamily="18" charset="0"/>
                        </a:rPr>
                        <m:t>)</m:t>
                      </m:r>
                    </m:oMath>
                  </m:oMathPara>
                </a14:m>
                <a:endParaRPr lang="en-SG" sz="2600"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5DC75E6F-EE7B-24A1-1F31-546674EB585F}"/>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411145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3D11-CC02-0561-D3F5-CDE2815409ED}"/>
              </a:ext>
            </a:extLst>
          </p:cNvPr>
          <p:cNvSpPr>
            <a:spLocks noGrp="1"/>
          </p:cNvSpPr>
          <p:nvPr>
            <p:ph type="title"/>
          </p:nvPr>
        </p:nvSpPr>
        <p:spPr/>
        <p:txBody>
          <a:bodyPr/>
          <a:lstStyle/>
          <a:p>
            <a:r>
              <a:rPr lang="en-GB" dirty="0"/>
              <a:t>A CFG for if-else with delimiters</a:t>
            </a:r>
            <a:endParaRPr lang="en-SG" dirty="0"/>
          </a:p>
        </p:txBody>
      </p:sp>
      <p:sp>
        <p:nvSpPr>
          <p:cNvPr id="3" name="Content Placeholder 2">
            <a:extLst>
              <a:ext uri="{FF2B5EF4-FFF2-40B4-BE49-F238E27FC236}">
                <a16:creationId xmlns:a16="http://schemas.microsoft.com/office/drawing/2014/main" id="{5DC75E6F-EE7B-24A1-1F31-546674EB585F}"/>
              </a:ext>
            </a:extLst>
          </p:cNvPr>
          <p:cNvSpPr>
            <a:spLocks noGrp="1"/>
          </p:cNvSpPr>
          <p:nvPr>
            <p:ph sz="half" idx="1"/>
          </p:nvPr>
        </p:nvSpPr>
        <p:spPr>
          <a:xfrm>
            <a:off x="838200" y="1825624"/>
            <a:ext cx="5181600" cy="5032375"/>
          </a:xfrm>
        </p:spPr>
        <p:txBody>
          <a:bodyPr>
            <a:normAutofit/>
          </a:bodyPr>
          <a:lstStyle/>
          <a:p>
            <a:pPr marL="0" indent="0">
              <a:buNone/>
            </a:pPr>
            <a:r>
              <a:rPr lang="en-GB" dirty="0"/>
              <a:t>This CFG:</a:t>
            </a:r>
          </a:p>
          <a:p>
            <a:r>
              <a:rPr lang="en-GB" dirty="0"/>
              <a:t>Lifts ambiguity by introducing delimiters (the { and } symbols).</a:t>
            </a:r>
          </a:p>
          <a:p>
            <a:r>
              <a:rPr lang="en-GB" dirty="0"/>
              <a:t>Reuses also the CFG for checking what a valid expression in C might be,</a:t>
            </a:r>
          </a:p>
          <a:p>
            <a:r>
              <a:rPr lang="en-GB" dirty="0"/>
              <a:t>Reuses the CFG checking what a valid condition/Boolean could look like.</a:t>
            </a:r>
          </a:p>
          <a:p>
            <a:pPr marL="0" indent="0">
              <a:buNone/>
            </a:pPr>
            <a:r>
              <a:rPr lang="en-GB" dirty="0"/>
              <a:t>Eventually, something similar for while, for, etc.</a:t>
            </a:r>
          </a:p>
          <a:p>
            <a:pPr marL="0" indent="0">
              <a:buNone/>
            </a:pPr>
            <a:endParaRPr lang="en-SG" dirty="0"/>
          </a:p>
        </p:txBody>
      </p:sp>
      <p:pic>
        <p:nvPicPr>
          <p:cNvPr id="6" name="Picture 5">
            <a:extLst>
              <a:ext uri="{FF2B5EF4-FFF2-40B4-BE49-F238E27FC236}">
                <a16:creationId xmlns:a16="http://schemas.microsoft.com/office/drawing/2014/main" id="{F22E313B-1F40-27E5-9D90-8D4E9E04E674}"/>
              </a:ext>
            </a:extLst>
          </p:cNvPr>
          <p:cNvPicPr>
            <a:picLocks noChangeAspect="1"/>
          </p:cNvPicPr>
          <p:nvPr/>
        </p:nvPicPr>
        <p:blipFill>
          <a:blip r:embed="rId2"/>
          <a:stretch>
            <a:fillRect/>
          </a:stretch>
        </p:blipFill>
        <p:spPr>
          <a:xfrm>
            <a:off x="6534429" y="2341984"/>
            <a:ext cx="5419585" cy="3331126"/>
          </a:xfrm>
          <a:prstGeom prst="rect">
            <a:avLst/>
          </a:prstGeom>
        </p:spPr>
      </p:pic>
    </p:spTree>
    <p:extLst>
      <p:ext uri="{BB962C8B-B14F-4D97-AF65-F5344CB8AC3E}">
        <p14:creationId xmlns:p14="http://schemas.microsoft.com/office/powerpoint/2010/main" val="141548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Associativity</a:t>
            </a:r>
            <a:r>
              <a:rPr lang="en-GB" b="1" dirty="0"/>
              <a:t>):</a:t>
            </a:r>
          </a:p>
          <a:p>
            <a:pPr marL="0" indent="0">
              <a:buNone/>
            </a:pPr>
            <a:r>
              <a:rPr lang="en-GB" b="1" dirty="0">
                <a:solidFill>
                  <a:srgbClr val="00B050"/>
                </a:solidFill>
              </a:rPr>
              <a:t>Left-associativity</a:t>
            </a:r>
            <a:r>
              <a:rPr lang="en-GB" dirty="0"/>
              <a:t> and </a:t>
            </a:r>
            <a:r>
              <a:rPr lang="en-GB" b="1" dirty="0">
                <a:solidFill>
                  <a:srgbClr val="00B050"/>
                </a:solidFill>
              </a:rPr>
              <a:t>right-associativity</a:t>
            </a:r>
            <a:r>
              <a:rPr lang="en-GB" dirty="0"/>
              <a:t> refer to the order in which operations of the same precedence level are evaluated in an expression.</a:t>
            </a:r>
          </a:p>
          <a:p>
            <a:pPr marL="0" indent="0">
              <a:buNone/>
            </a:pPr>
            <a:r>
              <a:rPr lang="en-GB" dirty="0"/>
              <a:t>These concepts are important when designing CFGs for programming languages (or other formal languages), as they determine how expressions involving multiple occurrences of the same operator should be parsed and evaluated.</a:t>
            </a:r>
          </a:p>
        </p:txBody>
      </p:sp>
    </p:spTree>
    <p:extLst>
      <p:ext uri="{BB962C8B-B14F-4D97-AF65-F5344CB8AC3E}">
        <p14:creationId xmlns:p14="http://schemas.microsoft.com/office/powerpoint/2010/main" val="234610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Associativity</a:t>
            </a:r>
            <a:r>
              <a:rPr lang="en-GB" b="1" dirty="0"/>
              <a:t>):</a:t>
            </a:r>
          </a:p>
          <a:p>
            <a:pPr marL="0" indent="0">
              <a:buNone/>
            </a:pPr>
            <a:r>
              <a:rPr lang="en-GB" dirty="0"/>
              <a:t>An operator is </a:t>
            </a:r>
            <a:r>
              <a:rPr lang="en-GB" b="1" dirty="0">
                <a:solidFill>
                  <a:srgbClr val="00B050"/>
                </a:solidFill>
              </a:rPr>
              <a:t>left-associative </a:t>
            </a:r>
            <a:r>
              <a:rPr lang="en-GB" dirty="0"/>
              <a:t>if operations are </a:t>
            </a:r>
            <a:r>
              <a:rPr lang="en-GB" b="1" dirty="0"/>
              <a:t>evaluated from left to right</a:t>
            </a:r>
            <a:r>
              <a:rPr lang="en-GB" dirty="0"/>
              <a:t>.</a:t>
            </a:r>
          </a:p>
          <a:p>
            <a:pPr marL="0" indent="0">
              <a:buNone/>
            </a:pPr>
            <a:r>
              <a:rPr lang="en-GB" dirty="0"/>
              <a:t>When multiple occurrences of operators with same precedence appear in an expression, the leftmost operators are evaluated first.</a:t>
            </a:r>
          </a:p>
          <a:p>
            <a:pPr marL="0" indent="0">
              <a:buNone/>
            </a:pPr>
            <a:r>
              <a:rPr lang="en-GB" b="1" dirty="0"/>
              <a:t>This is the default associativity for most arithmetic operators in programming languages, such as addition.</a:t>
            </a:r>
          </a:p>
          <a:p>
            <a:pPr marL="0" indent="0">
              <a:buNone/>
            </a:pPr>
            <a:r>
              <a:rPr lang="en-GB" dirty="0"/>
              <a:t>For instance, in the expression 3 - 2 + 1, the subtraction operation would be evaluated first because of left-associativity, which would be equivalent to (3 - 2) + 1.</a:t>
            </a:r>
          </a:p>
        </p:txBody>
      </p:sp>
    </p:spTree>
    <p:extLst>
      <p:ext uri="{BB962C8B-B14F-4D97-AF65-F5344CB8AC3E}">
        <p14:creationId xmlns:p14="http://schemas.microsoft.com/office/powerpoint/2010/main" val="1877822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Right-associativity</a:t>
            </a:r>
            <a:r>
              <a:rPr lang="en-GB" b="1" dirty="0"/>
              <a:t>):</a:t>
            </a:r>
          </a:p>
          <a:p>
            <a:pPr marL="0" indent="0">
              <a:buNone/>
            </a:pPr>
            <a:r>
              <a:rPr lang="en-GB" dirty="0"/>
              <a:t>An operator is </a:t>
            </a:r>
            <a:r>
              <a:rPr lang="en-GB" b="1" dirty="0">
                <a:solidFill>
                  <a:srgbClr val="00B050"/>
                </a:solidFill>
              </a:rPr>
              <a:t>right-associative</a:t>
            </a:r>
            <a:r>
              <a:rPr lang="en-GB" dirty="0"/>
              <a:t>, if operations are </a:t>
            </a:r>
            <a:r>
              <a:rPr lang="en-GB" b="1" dirty="0"/>
              <a:t>evaluated from right to left</a:t>
            </a:r>
            <a:r>
              <a:rPr lang="en-GB" dirty="0"/>
              <a:t>.</a:t>
            </a:r>
          </a:p>
          <a:p>
            <a:pPr marL="0" indent="0">
              <a:buNone/>
            </a:pPr>
            <a:r>
              <a:rPr lang="en-GB" dirty="0"/>
              <a:t>When multiple occurrences of operators with same precedence appear in an expression, the rightmost operators are evaluated first.</a:t>
            </a:r>
          </a:p>
          <a:p>
            <a:pPr marL="0" indent="0">
              <a:buNone/>
            </a:pPr>
            <a:r>
              <a:rPr lang="en-GB" b="1" dirty="0"/>
              <a:t>This is typically the associativity used for exponentiation or assignment operators in programming languages.</a:t>
            </a:r>
          </a:p>
          <a:p>
            <a:pPr marL="0" indent="0">
              <a:buNone/>
            </a:pPr>
            <a:r>
              <a:rPr lang="en-GB" dirty="0"/>
              <a:t>For instance, in the expression 2**3**2 (in Python, because C does not have an exponentiation operator?!), the second exponentiation operation would be evaluated first because of right-associativity.</a:t>
            </a:r>
            <a:br>
              <a:rPr lang="en-GB" dirty="0"/>
            </a:br>
            <a:r>
              <a:rPr lang="en-GB" dirty="0"/>
              <a:t>This would be equivalent to 2**(3**2).</a:t>
            </a:r>
          </a:p>
        </p:txBody>
      </p:sp>
    </p:spTree>
    <p:extLst>
      <p:ext uri="{BB962C8B-B14F-4D97-AF65-F5344CB8AC3E}">
        <p14:creationId xmlns:p14="http://schemas.microsoft.com/office/powerpoint/2010/main" val="262395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Associativity</a:t>
            </a:r>
            <a:r>
              <a:rPr lang="en-GB" b="1" dirty="0"/>
              <a:t>):</a:t>
            </a:r>
          </a:p>
          <a:p>
            <a:pPr marL="0" indent="0">
              <a:buNone/>
            </a:pPr>
            <a:r>
              <a:rPr lang="en-GB" b="1" dirty="0">
                <a:solidFill>
                  <a:srgbClr val="00B050"/>
                </a:solidFill>
              </a:rPr>
              <a:t>Left-associativity</a:t>
            </a:r>
            <a:r>
              <a:rPr lang="en-GB" dirty="0"/>
              <a:t> and </a:t>
            </a:r>
            <a:r>
              <a:rPr lang="en-GB" b="1" dirty="0">
                <a:solidFill>
                  <a:srgbClr val="00B050"/>
                </a:solidFill>
              </a:rPr>
              <a:t>right-associativity</a:t>
            </a:r>
            <a:r>
              <a:rPr lang="en-GB" dirty="0"/>
              <a:t> refer to the order in which operations of the same precedence level are evaluated in an expression.</a:t>
            </a:r>
          </a:p>
          <a:p>
            <a:pPr marL="0" indent="0">
              <a:buNone/>
            </a:pPr>
            <a:r>
              <a:rPr lang="en-GB" b="1" dirty="0"/>
              <a:t>These concepts are important when designing CFGs for programming languages</a:t>
            </a:r>
            <a:r>
              <a:rPr lang="en-GB" dirty="0"/>
              <a:t> (or other formal languages), as they determine how expressions involving multiple occurrences of the same operator should be parsed and evaluated.</a:t>
            </a:r>
          </a:p>
          <a:p>
            <a:pPr marL="0" indent="0">
              <a:buNone/>
            </a:pPr>
            <a:r>
              <a:rPr lang="en-GB" dirty="0"/>
              <a:t>This can be reflected in the way to write CFGs, so that </a:t>
            </a:r>
            <a:r>
              <a:rPr lang="en-GB" b="1" dirty="0"/>
              <a:t>derivations will generate parse trees with the correct sequence of operations</a:t>
            </a:r>
            <a:r>
              <a:rPr lang="en-GB" dirty="0"/>
              <a:t>.</a:t>
            </a:r>
          </a:p>
        </p:txBody>
      </p:sp>
    </p:spTree>
    <p:extLst>
      <p:ext uri="{BB962C8B-B14F-4D97-AF65-F5344CB8AC3E}">
        <p14:creationId xmlns:p14="http://schemas.microsoft.com/office/powerpoint/2010/main" val="16491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2D3C-A982-93D8-FA67-243CCBB3C64D}"/>
              </a:ext>
            </a:extLst>
          </p:cNvPr>
          <p:cNvSpPr>
            <a:spLocks noGrp="1"/>
          </p:cNvSpPr>
          <p:nvPr>
            <p:ph type="title"/>
          </p:nvPr>
        </p:nvSpPr>
        <p:spPr/>
        <p:txBody>
          <a:bodyPr/>
          <a:lstStyle/>
          <a:p>
            <a:r>
              <a:rPr lang="en-GB" dirty="0"/>
              <a:t>A left-associative example: addition</a:t>
            </a:r>
            <a:endParaRPr lang="en-SG" dirty="0"/>
          </a:p>
        </p:txBody>
      </p:sp>
      <p:sp>
        <p:nvSpPr>
          <p:cNvPr id="4" name="Content Placeholder 3">
            <a:extLst>
              <a:ext uri="{FF2B5EF4-FFF2-40B4-BE49-F238E27FC236}">
                <a16:creationId xmlns:a16="http://schemas.microsoft.com/office/drawing/2014/main" id="{3E8E3D1B-D4F0-C4C4-F3AA-DF3BE85A3EEE}"/>
              </a:ext>
            </a:extLst>
          </p:cNvPr>
          <p:cNvSpPr>
            <a:spLocks noGrp="1"/>
          </p:cNvSpPr>
          <p:nvPr>
            <p:ph sz="half" idx="1"/>
          </p:nvPr>
        </p:nvSpPr>
        <p:spPr>
          <a:xfrm>
            <a:off x="838200" y="1825624"/>
            <a:ext cx="5181600" cy="5032375"/>
          </a:xfrm>
        </p:spPr>
        <p:txBody>
          <a:bodyPr>
            <a:normAutofit/>
          </a:bodyPr>
          <a:lstStyle/>
          <a:p>
            <a:pPr marL="0" indent="0">
              <a:buNone/>
            </a:pPr>
            <a:r>
              <a:rPr lang="en-GB" b="1" dirty="0"/>
              <a:t>Addition is left-associative.</a:t>
            </a:r>
          </a:p>
          <a:p>
            <a:r>
              <a:rPr lang="en-GB" dirty="0"/>
              <a:t>7+2+3 should be computed as (7+2)+3.</a:t>
            </a:r>
          </a:p>
          <a:p>
            <a:r>
              <a:rPr lang="en-GB" dirty="0"/>
              <a:t>Can be implemented with</a:t>
            </a:r>
          </a:p>
          <a:p>
            <a:pPr marL="0" indent="0" algn="ctr">
              <a:buNone/>
            </a:pPr>
            <a:r>
              <a:rPr lang="en-GB" i="1" dirty="0"/>
              <a:t>E </a:t>
            </a:r>
            <a:r>
              <a:rPr lang="en-GB" i="1" dirty="0">
                <a:sym typeface="Wingdings" panose="05000000000000000000" pitchFamily="2" charset="2"/>
              </a:rPr>
              <a:t></a:t>
            </a:r>
            <a:r>
              <a:rPr lang="en-GB" i="1" dirty="0"/>
              <a:t> E + F</a:t>
            </a:r>
          </a:p>
          <a:p>
            <a:pPr marL="0" indent="0" algn="ctr">
              <a:buNone/>
            </a:pPr>
            <a:r>
              <a:rPr lang="en-GB" i="1" dirty="0"/>
              <a:t>E </a:t>
            </a:r>
            <a:r>
              <a:rPr lang="en-GB" i="1" dirty="0">
                <a:sym typeface="Wingdings" panose="05000000000000000000" pitchFamily="2" charset="2"/>
              </a:rPr>
              <a:t></a:t>
            </a:r>
            <a:r>
              <a:rPr lang="en-GB" i="1" dirty="0"/>
              <a:t> F</a:t>
            </a:r>
          </a:p>
          <a:p>
            <a:pPr marL="0" indent="0" algn="ctr">
              <a:buNone/>
            </a:pPr>
            <a:r>
              <a:rPr lang="en-GB" i="1" dirty="0"/>
              <a:t>F </a:t>
            </a:r>
            <a:r>
              <a:rPr lang="en-GB" i="1" dirty="0">
                <a:sym typeface="Wingdings" panose="05000000000000000000" pitchFamily="2" charset="2"/>
              </a:rPr>
              <a:t></a:t>
            </a:r>
            <a:r>
              <a:rPr lang="en-GB" i="1" dirty="0"/>
              <a:t> (a number)</a:t>
            </a:r>
          </a:p>
          <a:p>
            <a:pPr marL="0" indent="0">
              <a:buNone/>
            </a:pPr>
            <a:r>
              <a:rPr lang="en-GB" dirty="0"/>
              <a:t>Using E+F instead of F+E makes derivations and parsing trees implement left-associativity.</a:t>
            </a:r>
          </a:p>
          <a:p>
            <a:pPr marL="0" indent="0">
              <a:buNone/>
            </a:pPr>
            <a:endParaRPr lang="en-SG" dirty="0"/>
          </a:p>
        </p:txBody>
      </p:sp>
      <p:sp>
        <p:nvSpPr>
          <p:cNvPr id="6" name="Rectangle 5">
            <a:extLst>
              <a:ext uri="{FF2B5EF4-FFF2-40B4-BE49-F238E27FC236}">
                <a16:creationId xmlns:a16="http://schemas.microsoft.com/office/drawing/2014/main" id="{D8D1ACC6-A6BA-3EB4-1C6D-8111B43858CB}"/>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7" name="Rectangle 6">
            <a:extLst>
              <a:ext uri="{FF2B5EF4-FFF2-40B4-BE49-F238E27FC236}">
                <a16:creationId xmlns:a16="http://schemas.microsoft.com/office/drawing/2014/main" id="{85D462AB-CE8C-D724-17FA-315B4ED2D76B}"/>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DE7B482B-DBA7-7CA8-68E4-1D04C5B53B9A}"/>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 name="Rectangle 8">
            <a:extLst>
              <a:ext uri="{FF2B5EF4-FFF2-40B4-BE49-F238E27FC236}">
                <a16:creationId xmlns:a16="http://schemas.microsoft.com/office/drawing/2014/main" id="{BA8E3C53-2BBF-B163-368E-84D2CD292B6E}"/>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0" name="Straight Connector 9">
            <a:extLst>
              <a:ext uri="{FF2B5EF4-FFF2-40B4-BE49-F238E27FC236}">
                <a16:creationId xmlns:a16="http://schemas.microsoft.com/office/drawing/2014/main" id="{9D5ECD1E-883E-28CC-5D33-AF7708906C40}"/>
              </a:ext>
            </a:extLst>
          </p:cNvPr>
          <p:cNvCxnSpPr>
            <a:cxnSpLocks/>
            <a:stCxn id="6" idx="2"/>
            <a:endCxn id="7"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93593B-D4F1-4725-B278-2F6BFE2743CE}"/>
              </a:ext>
            </a:extLst>
          </p:cNvPr>
          <p:cNvCxnSpPr>
            <a:cxnSpLocks/>
            <a:stCxn id="6" idx="2"/>
            <a:endCxn id="9"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FE824E-5D27-3B74-3198-4C21BE222966}"/>
              </a:ext>
            </a:extLst>
          </p:cNvPr>
          <p:cNvCxnSpPr>
            <a:cxnSpLocks/>
            <a:stCxn id="6" idx="2"/>
            <a:endCxn id="8"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BCF452B-2731-E737-9A1B-C51F9BB61528}"/>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14" name="Rectangle 13">
            <a:extLst>
              <a:ext uri="{FF2B5EF4-FFF2-40B4-BE49-F238E27FC236}">
                <a16:creationId xmlns:a16="http://schemas.microsoft.com/office/drawing/2014/main" id="{B34956CF-1880-F3F9-E90F-22547CF0FF12}"/>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5" name="Rectangle 14">
            <a:extLst>
              <a:ext uri="{FF2B5EF4-FFF2-40B4-BE49-F238E27FC236}">
                <a16:creationId xmlns:a16="http://schemas.microsoft.com/office/drawing/2014/main" id="{CFBFF5BC-AFDB-A2A0-52B5-9DE7F4FA87C0}"/>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6" name="Straight Connector 15">
            <a:extLst>
              <a:ext uri="{FF2B5EF4-FFF2-40B4-BE49-F238E27FC236}">
                <a16:creationId xmlns:a16="http://schemas.microsoft.com/office/drawing/2014/main" id="{809DCA4F-CD09-6CD7-02A0-2E08CCDA3861}"/>
              </a:ext>
            </a:extLst>
          </p:cNvPr>
          <p:cNvCxnSpPr>
            <a:cxnSpLocks/>
            <a:endCxn id="13"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3A9B66-2DAF-C85B-756C-6CE5B5F2F4C6}"/>
              </a:ext>
            </a:extLst>
          </p:cNvPr>
          <p:cNvCxnSpPr>
            <a:cxnSpLocks/>
            <a:endCxn id="15"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F7BA40-67B8-719F-43EB-4F83AB3A3292}"/>
              </a:ext>
            </a:extLst>
          </p:cNvPr>
          <p:cNvCxnSpPr>
            <a:cxnSpLocks/>
            <a:endCxn id="14"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0FB41D2-0986-8B42-0F46-518ED99D12E5}"/>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0" name="Straight Connector 19">
            <a:extLst>
              <a:ext uri="{FF2B5EF4-FFF2-40B4-BE49-F238E27FC236}">
                <a16:creationId xmlns:a16="http://schemas.microsoft.com/office/drawing/2014/main" id="{91F0CA35-7EDA-2D30-FCB8-30CF7BD35E85}"/>
              </a:ext>
            </a:extLst>
          </p:cNvPr>
          <p:cNvCxnSpPr>
            <a:cxnSpLocks/>
            <a:endCxn id="19"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FC7E487-3677-9376-C6EE-2B2899DA8DD8}"/>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2" name="Straight Connector 21">
            <a:extLst>
              <a:ext uri="{FF2B5EF4-FFF2-40B4-BE49-F238E27FC236}">
                <a16:creationId xmlns:a16="http://schemas.microsoft.com/office/drawing/2014/main" id="{F4FED785-6685-A64B-63A2-4CFAAF489973}"/>
              </a:ext>
            </a:extLst>
          </p:cNvPr>
          <p:cNvCxnSpPr>
            <a:cxnSpLocks/>
            <a:endCxn id="21"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D8CD68C-2512-A836-04B6-A7F1B030CC99}"/>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4" name="Straight Connector 23">
            <a:extLst>
              <a:ext uri="{FF2B5EF4-FFF2-40B4-BE49-F238E27FC236}">
                <a16:creationId xmlns:a16="http://schemas.microsoft.com/office/drawing/2014/main" id="{FE2AE3CF-F8CD-263E-2920-E376ACC0A0C3}"/>
              </a:ext>
            </a:extLst>
          </p:cNvPr>
          <p:cNvCxnSpPr>
            <a:cxnSpLocks/>
            <a:endCxn id="23"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01D026-593E-78E3-0074-E3040F8C735A}"/>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36" name="Straight Connector 35">
            <a:extLst>
              <a:ext uri="{FF2B5EF4-FFF2-40B4-BE49-F238E27FC236}">
                <a16:creationId xmlns:a16="http://schemas.microsoft.com/office/drawing/2014/main" id="{5FE8A168-3915-8124-DC40-5056F7C003CC}"/>
              </a:ext>
            </a:extLst>
          </p:cNvPr>
          <p:cNvCxnSpPr>
            <a:cxnSpLocks/>
            <a:endCxn id="35"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534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2D3C-A982-93D8-FA67-243CCBB3C64D}"/>
              </a:ext>
            </a:extLst>
          </p:cNvPr>
          <p:cNvSpPr>
            <a:spLocks noGrp="1"/>
          </p:cNvSpPr>
          <p:nvPr>
            <p:ph type="title"/>
          </p:nvPr>
        </p:nvSpPr>
        <p:spPr/>
        <p:txBody>
          <a:bodyPr/>
          <a:lstStyle/>
          <a:p>
            <a:r>
              <a:rPr lang="en-GB" dirty="0"/>
              <a:t>A left-associative example: addition</a:t>
            </a:r>
            <a:endParaRPr lang="en-SG" dirty="0"/>
          </a:p>
        </p:txBody>
      </p:sp>
      <p:sp>
        <p:nvSpPr>
          <p:cNvPr id="4" name="Content Placeholder 3">
            <a:extLst>
              <a:ext uri="{FF2B5EF4-FFF2-40B4-BE49-F238E27FC236}">
                <a16:creationId xmlns:a16="http://schemas.microsoft.com/office/drawing/2014/main" id="{3E8E3D1B-D4F0-C4C4-F3AA-DF3BE85A3EEE}"/>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Exponentiation is right-associative.</a:t>
            </a:r>
          </a:p>
          <a:p>
            <a:r>
              <a:rPr lang="en-GB" dirty="0"/>
              <a:t>7**2**3 should be computed as 7**(2**3).</a:t>
            </a:r>
          </a:p>
          <a:p>
            <a:r>
              <a:rPr lang="en-GB" dirty="0"/>
              <a:t>Can be implemented with</a:t>
            </a:r>
          </a:p>
          <a:p>
            <a:pPr marL="0" indent="0" algn="ctr">
              <a:buNone/>
            </a:pPr>
            <a:r>
              <a:rPr lang="pt-BR" dirty="0"/>
              <a:t>E </a:t>
            </a:r>
            <a:r>
              <a:rPr lang="pt-BR" dirty="0">
                <a:sym typeface="Wingdings" panose="05000000000000000000" pitchFamily="2" charset="2"/>
              </a:rPr>
              <a:t></a:t>
            </a:r>
            <a:r>
              <a:rPr lang="pt-BR" dirty="0"/>
              <a:t> F ** E</a:t>
            </a:r>
          </a:p>
          <a:p>
            <a:pPr marL="0" indent="0" algn="ctr">
              <a:buNone/>
            </a:pPr>
            <a:r>
              <a:rPr lang="pt-BR" dirty="0"/>
              <a:t>E </a:t>
            </a:r>
            <a:r>
              <a:rPr lang="pt-BR" dirty="0">
                <a:sym typeface="Wingdings" panose="05000000000000000000" pitchFamily="2" charset="2"/>
              </a:rPr>
              <a:t></a:t>
            </a:r>
            <a:r>
              <a:rPr lang="pt-BR" dirty="0"/>
              <a:t> F</a:t>
            </a:r>
          </a:p>
          <a:p>
            <a:pPr marL="0" indent="0" algn="ctr">
              <a:buNone/>
            </a:pPr>
            <a:r>
              <a:rPr lang="en-GB" i="1" dirty="0"/>
              <a:t>F </a:t>
            </a:r>
            <a:r>
              <a:rPr lang="en-GB" i="1" dirty="0">
                <a:sym typeface="Wingdings" panose="05000000000000000000" pitchFamily="2" charset="2"/>
              </a:rPr>
              <a:t></a:t>
            </a:r>
            <a:r>
              <a:rPr lang="en-GB" i="1" dirty="0"/>
              <a:t> (a number)</a:t>
            </a:r>
          </a:p>
          <a:p>
            <a:pPr marL="0" indent="0">
              <a:buNone/>
            </a:pPr>
            <a:r>
              <a:rPr lang="en-GB" dirty="0"/>
              <a:t>Using F**E instead of E**F makes derivations and parsing trees implement right-associativity.</a:t>
            </a:r>
          </a:p>
          <a:p>
            <a:pPr marL="0" indent="0">
              <a:buNone/>
            </a:pPr>
            <a:endParaRPr lang="en-SG" dirty="0"/>
          </a:p>
        </p:txBody>
      </p:sp>
      <p:sp>
        <p:nvSpPr>
          <p:cNvPr id="6" name="Rectangle 5">
            <a:extLst>
              <a:ext uri="{FF2B5EF4-FFF2-40B4-BE49-F238E27FC236}">
                <a16:creationId xmlns:a16="http://schemas.microsoft.com/office/drawing/2014/main" id="{D8D1ACC6-A6BA-3EB4-1C6D-8111B43858CB}"/>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7" name="Rectangle 6">
            <a:extLst>
              <a:ext uri="{FF2B5EF4-FFF2-40B4-BE49-F238E27FC236}">
                <a16:creationId xmlns:a16="http://schemas.microsoft.com/office/drawing/2014/main" id="{85D462AB-CE8C-D724-17FA-315B4ED2D76B}"/>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sp>
        <p:nvSpPr>
          <p:cNvPr id="8" name="Rectangle 7">
            <a:extLst>
              <a:ext uri="{FF2B5EF4-FFF2-40B4-BE49-F238E27FC236}">
                <a16:creationId xmlns:a16="http://schemas.microsoft.com/office/drawing/2014/main" id="{DE7B482B-DBA7-7CA8-68E4-1D04C5B53B9A}"/>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 name="Rectangle 8">
            <a:extLst>
              <a:ext uri="{FF2B5EF4-FFF2-40B4-BE49-F238E27FC236}">
                <a16:creationId xmlns:a16="http://schemas.microsoft.com/office/drawing/2014/main" id="{BA8E3C53-2BBF-B163-368E-84D2CD292B6E}"/>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cxnSp>
        <p:nvCxnSpPr>
          <p:cNvPr id="10" name="Straight Connector 9">
            <a:extLst>
              <a:ext uri="{FF2B5EF4-FFF2-40B4-BE49-F238E27FC236}">
                <a16:creationId xmlns:a16="http://schemas.microsoft.com/office/drawing/2014/main" id="{9D5ECD1E-883E-28CC-5D33-AF7708906C40}"/>
              </a:ext>
            </a:extLst>
          </p:cNvPr>
          <p:cNvCxnSpPr>
            <a:cxnSpLocks/>
            <a:stCxn id="6" idx="2"/>
            <a:endCxn id="7"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93593B-D4F1-4725-B278-2F6BFE2743CE}"/>
              </a:ext>
            </a:extLst>
          </p:cNvPr>
          <p:cNvCxnSpPr>
            <a:cxnSpLocks/>
            <a:stCxn id="6" idx="2"/>
            <a:endCxn id="9"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FE824E-5D27-3B74-3198-4C21BE222966}"/>
              </a:ext>
            </a:extLst>
          </p:cNvPr>
          <p:cNvCxnSpPr>
            <a:cxnSpLocks/>
            <a:stCxn id="6" idx="2"/>
            <a:endCxn id="8"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BCF452B-2731-E737-9A1B-C51F9BB61528}"/>
              </a:ext>
            </a:extLst>
          </p:cNvPr>
          <p:cNvSpPr/>
          <p:nvPr/>
        </p:nvSpPr>
        <p:spPr>
          <a:xfrm>
            <a:off x="932766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sp>
        <p:nvSpPr>
          <p:cNvPr id="14" name="Rectangle 13">
            <a:extLst>
              <a:ext uri="{FF2B5EF4-FFF2-40B4-BE49-F238E27FC236}">
                <a16:creationId xmlns:a16="http://schemas.microsoft.com/office/drawing/2014/main" id="{B34956CF-1880-F3F9-E90F-22547CF0FF12}"/>
              </a:ext>
            </a:extLst>
          </p:cNvPr>
          <p:cNvSpPr/>
          <p:nvPr/>
        </p:nvSpPr>
        <p:spPr>
          <a:xfrm>
            <a:off x="10261604"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5" name="Rectangle 14">
            <a:extLst>
              <a:ext uri="{FF2B5EF4-FFF2-40B4-BE49-F238E27FC236}">
                <a16:creationId xmlns:a16="http://schemas.microsoft.com/office/drawing/2014/main" id="{CFBFF5BC-AFDB-A2A0-52B5-9DE7F4FA87C0}"/>
              </a:ext>
            </a:extLst>
          </p:cNvPr>
          <p:cNvSpPr/>
          <p:nvPr/>
        </p:nvSpPr>
        <p:spPr>
          <a:xfrm>
            <a:off x="11195543"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cxnSp>
        <p:nvCxnSpPr>
          <p:cNvPr id="16" name="Straight Connector 15">
            <a:extLst>
              <a:ext uri="{FF2B5EF4-FFF2-40B4-BE49-F238E27FC236}">
                <a16:creationId xmlns:a16="http://schemas.microsoft.com/office/drawing/2014/main" id="{809DCA4F-CD09-6CD7-02A0-2E08CCDA3861}"/>
              </a:ext>
            </a:extLst>
          </p:cNvPr>
          <p:cNvCxnSpPr>
            <a:cxnSpLocks/>
            <a:endCxn id="13" idx="0"/>
          </p:cNvCxnSpPr>
          <p:nvPr/>
        </p:nvCxnSpPr>
        <p:spPr>
          <a:xfrm flipH="1">
            <a:off x="9718435"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3A9B66-2DAF-C85B-756C-6CE5B5F2F4C6}"/>
              </a:ext>
            </a:extLst>
          </p:cNvPr>
          <p:cNvCxnSpPr>
            <a:cxnSpLocks/>
            <a:endCxn id="15" idx="0"/>
          </p:cNvCxnSpPr>
          <p:nvPr/>
        </p:nvCxnSpPr>
        <p:spPr>
          <a:xfrm>
            <a:off x="10652373"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F7BA40-67B8-719F-43EB-4F83AB3A3292}"/>
              </a:ext>
            </a:extLst>
          </p:cNvPr>
          <p:cNvCxnSpPr>
            <a:cxnSpLocks/>
            <a:endCxn id="14" idx="0"/>
          </p:cNvCxnSpPr>
          <p:nvPr/>
        </p:nvCxnSpPr>
        <p:spPr>
          <a:xfrm>
            <a:off x="10652373"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0FB41D2-0986-8B42-0F46-518ED99D12E5}"/>
              </a:ext>
            </a:extLst>
          </p:cNvPr>
          <p:cNvSpPr/>
          <p:nvPr/>
        </p:nvSpPr>
        <p:spPr>
          <a:xfrm>
            <a:off x="11195544"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0" name="Straight Connector 19">
            <a:extLst>
              <a:ext uri="{FF2B5EF4-FFF2-40B4-BE49-F238E27FC236}">
                <a16:creationId xmlns:a16="http://schemas.microsoft.com/office/drawing/2014/main" id="{91F0CA35-7EDA-2D30-FCB8-30CF7BD35E85}"/>
              </a:ext>
            </a:extLst>
          </p:cNvPr>
          <p:cNvCxnSpPr>
            <a:cxnSpLocks/>
            <a:endCxn id="19" idx="0"/>
          </p:cNvCxnSpPr>
          <p:nvPr/>
        </p:nvCxnSpPr>
        <p:spPr>
          <a:xfrm>
            <a:off x="11586313"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FC7E487-3677-9376-C6EE-2B2899DA8DD8}"/>
              </a:ext>
            </a:extLst>
          </p:cNvPr>
          <p:cNvSpPr/>
          <p:nvPr/>
        </p:nvSpPr>
        <p:spPr>
          <a:xfrm>
            <a:off x="11195543"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2" name="Straight Connector 21">
            <a:extLst>
              <a:ext uri="{FF2B5EF4-FFF2-40B4-BE49-F238E27FC236}">
                <a16:creationId xmlns:a16="http://schemas.microsoft.com/office/drawing/2014/main" id="{F4FED785-6685-A64B-63A2-4CFAAF489973}"/>
              </a:ext>
            </a:extLst>
          </p:cNvPr>
          <p:cNvCxnSpPr>
            <a:cxnSpLocks/>
            <a:endCxn id="21" idx="0"/>
          </p:cNvCxnSpPr>
          <p:nvPr/>
        </p:nvCxnSpPr>
        <p:spPr>
          <a:xfrm>
            <a:off x="11586312"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D8CD68C-2512-A836-04B6-A7F1B030CC99}"/>
              </a:ext>
            </a:extLst>
          </p:cNvPr>
          <p:cNvSpPr/>
          <p:nvPr/>
        </p:nvSpPr>
        <p:spPr>
          <a:xfrm>
            <a:off x="9327665" y="428423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4" name="Straight Connector 23">
            <a:extLst>
              <a:ext uri="{FF2B5EF4-FFF2-40B4-BE49-F238E27FC236}">
                <a16:creationId xmlns:a16="http://schemas.microsoft.com/office/drawing/2014/main" id="{FE2AE3CF-F8CD-263E-2920-E376ACC0A0C3}"/>
              </a:ext>
            </a:extLst>
          </p:cNvPr>
          <p:cNvCxnSpPr>
            <a:cxnSpLocks/>
            <a:endCxn id="23" idx="0"/>
          </p:cNvCxnSpPr>
          <p:nvPr/>
        </p:nvCxnSpPr>
        <p:spPr>
          <a:xfrm>
            <a:off x="9718434" y="397840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01D026-593E-78E3-0074-E3040F8C735A}"/>
              </a:ext>
            </a:extLst>
          </p:cNvPr>
          <p:cNvSpPr/>
          <p:nvPr/>
        </p:nvSpPr>
        <p:spPr>
          <a:xfrm>
            <a:off x="8362459" y="350166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36" name="Straight Connector 35">
            <a:extLst>
              <a:ext uri="{FF2B5EF4-FFF2-40B4-BE49-F238E27FC236}">
                <a16:creationId xmlns:a16="http://schemas.microsoft.com/office/drawing/2014/main" id="{5FE8A168-3915-8124-DC40-5056F7C003CC}"/>
              </a:ext>
            </a:extLst>
          </p:cNvPr>
          <p:cNvCxnSpPr>
            <a:cxnSpLocks/>
            <a:endCxn id="35" idx="0"/>
          </p:cNvCxnSpPr>
          <p:nvPr/>
        </p:nvCxnSpPr>
        <p:spPr>
          <a:xfrm>
            <a:off x="8753228" y="3195827"/>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55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8A08-1C3C-6B21-A48C-AEAF2BDB4C56}"/>
              </a:ext>
            </a:extLst>
          </p:cNvPr>
          <p:cNvSpPr>
            <a:spLocks noGrp="1"/>
          </p:cNvSpPr>
          <p:nvPr>
            <p:ph type="title"/>
          </p:nvPr>
        </p:nvSpPr>
        <p:spPr/>
        <p:txBody>
          <a:bodyPr/>
          <a:lstStyle/>
          <a:p>
            <a:r>
              <a:rPr lang="en-GB" dirty="0"/>
              <a:t>Parse tree of a derivation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00F67-1E51-3252-999E-1C7E28A79ACC}"/>
                  </a:ext>
                </a:extLst>
              </p:cNvPr>
              <p:cNvSpPr>
                <a:spLocks noGrp="1"/>
              </p:cNvSpPr>
              <p:nvPr>
                <p:ph sz="half" idx="1"/>
              </p:nvPr>
            </p:nvSpPr>
            <p:spPr>
              <a:xfrm>
                <a:off x="506045" y="1805537"/>
                <a:ext cx="5181600" cy="4351338"/>
              </a:xfrm>
            </p:spPr>
            <p:txBody>
              <a:bodyPr/>
              <a:lstStyle/>
              <a:p>
                <a:pPr marL="0" indent="0">
                  <a:buNone/>
                </a:pPr>
                <a:r>
                  <a:rPr lang="en-GB" b="1" dirty="0"/>
                  <a:t>Derivation (parse tree of a CFG derivation):</a:t>
                </a:r>
              </a:p>
              <a:p>
                <a:pPr marL="0" indent="0">
                  <a:buNone/>
                </a:pPr>
                <a:r>
                  <a:rPr lang="en-GB" dirty="0"/>
                  <a:t>For a given CFG derivation, we can build a parse tree,</a:t>
                </a:r>
              </a:p>
              <a:p>
                <a:r>
                  <a:rPr lang="en-GB" dirty="0"/>
                  <a:t>Whose root is the start symbol,</a:t>
                </a:r>
              </a:p>
              <a:p>
                <a:r>
                  <a:rPr lang="en-GB" dirty="0"/>
                  <a:t>Where every production rule, </a:t>
                </a:r>
                <a:br>
                  <a:rPr lang="en-GB" dirty="0"/>
                </a:br>
                <a14:m>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𝑁</m:t>
                        </m:r>
                      </m:sub>
                    </m:sSub>
                  </m:oMath>
                </a14:m>
                <a:r>
                  <a:rPr lang="en-GB" dirty="0"/>
                  <a:t> in the derivation sequence, adds children nodes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𝑁</m:t>
                        </m:r>
                      </m:sub>
                    </m:sSub>
                  </m:oMath>
                </a14:m>
                <a:r>
                  <a:rPr lang="en-GB" dirty="0"/>
                  <a:t> to the node </a:t>
                </a:r>
                <a14:m>
                  <m:oMath xmlns:m="http://schemas.openxmlformats.org/officeDocument/2006/math">
                    <m:r>
                      <a:rPr lang="en-GB" i="1" dirty="0" smtClean="0">
                        <a:latin typeface="Cambria Math" panose="02040503050406030204" pitchFamily="18" charset="0"/>
                      </a:rPr>
                      <m:t>𝑋</m:t>
                    </m:r>
                  </m:oMath>
                </a14:m>
                <a:r>
                  <a:rPr lang="en-GB" dirty="0"/>
                  <a:t>. </a:t>
                </a:r>
                <a:endParaRPr lang="en-SG" dirty="0"/>
              </a:p>
            </p:txBody>
          </p:sp>
        </mc:Choice>
        <mc:Fallback xmlns="">
          <p:sp>
            <p:nvSpPr>
              <p:cNvPr id="3" name="Content Placeholder 2">
                <a:extLst>
                  <a:ext uri="{FF2B5EF4-FFF2-40B4-BE49-F238E27FC236}">
                    <a16:creationId xmlns:a16="http://schemas.microsoft.com/office/drawing/2014/main" id="{78200F67-1E51-3252-999E-1C7E28A79ACC}"/>
                  </a:ext>
                </a:extLst>
              </p:cNvPr>
              <p:cNvSpPr>
                <a:spLocks noGrp="1" noRot="1" noChangeAspect="1" noMove="1" noResize="1" noEditPoints="1" noAdjustHandles="1" noChangeArrowheads="1" noChangeShapeType="1" noTextEdit="1"/>
              </p:cNvSpPr>
              <p:nvPr>
                <p:ph sz="half" idx="1"/>
              </p:nvPr>
            </p:nvSpPr>
            <p:spPr>
              <a:xfrm>
                <a:off x="506045" y="1805537"/>
                <a:ext cx="5181600" cy="4351338"/>
              </a:xfrm>
              <a:blipFill>
                <a:blip r:embed="rId2"/>
                <a:stretch>
                  <a:fillRect l="-2353" t="-2241" r="-3176"/>
                </a:stretch>
              </a:blipFill>
            </p:spPr>
            <p:txBody>
              <a:bodyPr/>
              <a:lstStyle/>
              <a:p>
                <a:r>
                  <a:rPr lang="en-SG">
                    <a:noFill/>
                  </a:rPr>
                  <a:t> </a:t>
                </a:r>
              </a:p>
            </p:txBody>
          </p:sp>
        </mc:Fallback>
      </mc:AlternateContent>
      <p:sp>
        <p:nvSpPr>
          <p:cNvPr id="61" name="TextBox 60">
            <a:extLst>
              <a:ext uri="{FF2B5EF4-FFF2-40B4-BE49-F238E27FC236}">
                <a16:creationId xmlns:a16="http://schemas.microsoft.com/office/drawing/2014/main" id="{F00DD310-A302-E268-865F-0F8890E1C1F1}"/>
              </a:ext>
            </a:extLst>
          </p:cNvPr>
          <p:cNvSpPr txBox="1"/>
          <p:nvPr/>
        </p:nvSpPr>
        <p:spPr>
          <a:xfrm>
            <a:off x="5845908" y="4824995"/>
            <a:ext cx="6385169" cy="1815882"/>
          </a:xfrm>
          <a:prstGeom prst="rect">
            <a:avLst/>
          </a:prstGeom>
          <a:noFill/>
        </p:spPr>
        <p:txBody>
          <a:bodyPr wrap="square" rtlCol="0">
            <a:spAutoFit/>
          </a:bodyPr>
          <a:lstStyle/>
          <a:p>
            <a:r>
              <a:rPr lang="en-GB" sz="2800" dirty="0"/>
              <a:t>This parse tree is interesting because it shows the </a:t>
            </a:r>
            <a:r>
              <a:rPr lang="en-GB" sz="2800" b="1" dirty="0">
                <a:solidFill>
                  <a:srgbClr val="7030A0"/>
                </a:solidFill>
              </a:rPr>
              <a:t>order</a:t>
            </a:r>
            <a:r>
              <a:rPr lang="en-GB" sz="2800" dirty="0"/>
              <a:t> in which we should compute the different operations, starting with 2 and 7, then 2+7, and finally (2+7)+9.</a:t>
            </a:r>
            <a:endParaRPr lang="en-SG" sz="2800" dirty="0"/>
          </a:p>
        </p:txBody>
      </p:sp>
      <p:sp>
        <p:nvSpPr>
          <p:cNvPr id="91" name="Rectangle 90">
            <a:extLst>
              <a:ext uri="{FF2B5EF4-FFF2-40B4-BE49-F238E27FC236}">
                <a16:creationId xmlns:a16="http://schemas.microsoft.com/office/drawing/2014/main" id="{B9B1D828-FA84-D42D-7299-F8E562E6EC03}"/>
              </a:ext>
            </a:extLst>
          </p:cNvPr>
          <p:cNvSpPr/>
          <p:nvPr/>
        </p:nvSpPr>
        <p:spPr>
          <a:xfrm>
            <a:off x="9483967" y="3651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2" name="Rectangle 91">
            <a:extLst>
              <a:ext uri="{FF2B5EF4-FFF2-40B4-BE49-F238E27FC236}">
                <a16:creationId xmlns:a16="http://schemas.microsoft.com/office/drawing/2014/main" id="{F1629301-1A1D-29C5-D3B0-D3F6F52729CE}"/>
              </a:ext>
            </a:extLst>
          </p:cNvPr>
          <p:cNvSpPr/>
          <p:nvPr/>
        </p:nvSpPr>
        <p:spPr>
          <a:xfrm>
            <a:off x="8550029"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3" name="Rectangle 92">
            <a:extLst>
              <a:ext uri="{FF2B5EF4-FFF2-40B4-BE49-F238E27FC236}">
                <a16:creationId xmlns:a16="http://schemas.microsoft.com/office/drawing/2014/main" id="{E770696A-661E-523F-3973-7DF0C643C64A}"/>
              </a:ext>
            </a:extLst>
          </p:cNvPr>
          <p:cNvSpPr/>
          <p:nvPr/>
        </p:nvSpPr>
        <p:spPr>
          <a:xfrm>
            <a:off x="9483968"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4" name="Rectangle 93">
            <a:extLst>
              <a:ext uri="{FF2B5EF4-FFF2-40B4-BE49-F238E27FC236}">
                <a16:creationId xmlns:a16="http://schemas.microsoft.com/office/drawing/2014/main" id="{2402456F-8311-A757-894B-1D81EC50EF9A}"/>
              </a:ext>
            </a:extLst>
          </p:cNvPr>
          <p:cNvSpPr/>
          <p:nvPr/>
        </p:nvSpPr>
        <p:spPr>
          <a:xfrm>
            <a:off x="10417907"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95" name="Straight Connector 94">
            <a:extLst>
              <a:ext uri="{FF2B5EF4-FFF2-40B4-BE49-F238E27FC236}">
                <a16:creationId xmlns:a16="http://schemas.microsoft.com/office/drawing/2014/main" id="{0D43D702-1AB8-32BD-D02E-BBC03D212758}"/>
              </a:ext>
            </a:extLst>
          </p:cNvPr>
          <p:cNvCxnSpPr>
            <a:cxnSpLocks/>
            <a:stCxn id="91" idx="2"/>
            <a:endCxn id="92" idx="0"/>
          </p:cNvCxnSpPr>
          <p:nvPr/>
        </p:nvCxnSpPr>
        <p:spPr>
          <a:xfrm flipH="1">
            <a:off x="8940799" y="841863"/>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84C8A50-F190-84D1-0A34-2102D2A665A1}"/>
              </a:ext>
            </a:extLst>
          </p:cNvPr>
          <p:cNvCxnSpPr>
            <a:cxnSpLocks/>
            <a:stCxn id="91" idx="2"/>
            <a:endCxn id="94" idx="0"/>
          </p:cNvCxnSpPr>
          <p:nvPr/>
        </p:nvCxnSpPr>
        <p:spPr>
          <a:xfrm>
            <a:off x="9874737" y="841863"/>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AA7991F-1F96-1B60-29E8-12238C47EB32}"/>
              </a:ext>
            </a:extLst>
          </p:cNvPr>
          <p:cNvCxnSpPr>
            <a:cxnSpLocks/>
            <a:stCxn id="91" idx="2"/>
            <a:endCxn id="93" idx="0"/>
          </p:cNvCxnSpPr>
          <p:nvPr/>
        </p:nvCxnSpPr>
        <p:spPr>
          <a:xfrm>
            <a:off x="9874737" y="84186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25F19DA-ECA8-5C4D-9614-82787C202FB4}"/>
              </a:ext>
            </a:extLst>
          </p:cNvPr>
          <p:cNvSpPr/>
          <p:nvPr/>
        </p:nvSpPr>
        <p:spPr>
          <a:xfrm>
            <a:off x="7616091"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9" name="Rectangle 98">
            <a:extLst>
              <a:ext uri="{FF2B5EF4-FFF2-40B4-BE49-F238E27FC236}">
                <a16:creationId xmlns:a16="http://schemas.microsoft.com/office/drawing/2014/main" id="{ABF95F9D-CA04-53A0-8C7B-3BA5EC58BC0A}"/>
              </a:ext>
            </a:extLst>
          </p:cNvPr>
          <p:cNvSpPr/>
          <p:nvPr/>
        </p:nvSpPr>
        <p:spPr>
          <a:xfrm>
            <a:off x="8550030"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00" name="Rectangle 99">
            <a:extLst>
              <a:ext uri="{FF2B5EF4-FFF2-40B4-BE49-F238E27FC236}">
                <a16:creationId xmlns:a16="http://schemas.microsoft.com/office/drawing/2014/main" id="{55419756-E9CD-F500-30B3-39492DEA1DC3}"/>
              </a:ext>
            </a:extLst>
          </p:cNvPr>
          <p:cNvSpPr/>
          <p:nvPr/>
        </p:nvSpPr>
        <p:spPr>
          <a:xfrm>
            <a:off x="9483969"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101" name="Straight Connector 100">
            <a:extLst>
              <a:ext uri="{FF2B5EF4-FFF2-40B4-BE49-F238E27FC236}">
                <a16:creationId xmlns:a16="http://schemas.microsoft.com/office/drawing/2014/main" id="{2962C779-4EBA-6106-4B00-C7876C510E06}"/>
              </a:ext>
            </a:extLst>
          </p:cNvPr>
          <p:cNvCxnSpPr>
            <a:cxnSpLocks/>
            <a:endCxn id="98" idx="0"/>
          </p:cNvCxnSpPr>
          <p:nvPr/>
        </p:nvCxnSpPr>
        <p:spPr>
          <a:xfrm flipH="1">
            <a:off x="8006861" y="1637904"/>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CB536DB-BADC-2C79-BFEB-ECA19D2FE85C}"/>
              </a:ext>
            </a:extLst>
          </p:cNvPr>
          <p:cNvCxnSpPr>
            <a:cxnSpLocks/>
            <a:endCxn id="100" idx="0"/>
          </p:cNvCxnSpPr>
          <p:nvPr/>
        </p:nvCxnSpPr>
        <p:spPr>
          <a:xfrm>
            <a:off x="8940799" y="1637904"/>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86F44AE-5134-ED5F-C84F-5D4478D96D6A}"/>
              </a:ext>
            </a:extLst>
          </p:cNvPr>
          <p:cNvCxnSpPr>
            <a:cxnSpLocks/>
            <a:endCxn id="99" idx="0"/>
          </p:cNvCxnSpPr>
          <p:nvPr/>
        </p:nvCxnSpPr>
        <p:spPr>
          <a:xfrm>
            <a:off x="8940799" y="16379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7A1F298C-7931-3D7C-FD53-2B74D29BE8B7}"/>
              </a:ext>
            </a:extLst>
          </p:cNvPr>
          <p:cNvSpPr/>
          <p:nvPr/>
        </p:nvSpPr>
        <p:spPr>
          <a:xfrm>
            <a:off x="7616091" y="272631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05" name="Straight Connector 104">
            <a:extLst>
              <a:ext uri="{FF2B5EF4-FFF2-40B4-BE49-F238E27FC236}">
                <a16:creationId xmlns:a16="http://schemas.microsoft.com/office/drawing/2014/main" id="{37B9F8EB-6316-B90C-FBAA-8029F2261DE1}"/>
              </a:ext>
            </a:extLst>
          </p:cNvPr>
          <p:cNvCxnSpPr>
            <a:cxnSpLocks/>
            <a:endCxn id="104" idx="0"/>
          </p:cNvCxnSpPr>
          <p:nvPr/>
        </p:nvCxnSpPr>
        <p:spPr>
          <a:xfrm>
            <a:off x="8006860" y="242047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916603F4-0122-A4CB-1979-2E01B4244F61}"/>
              </a:ext>
            </a:extLst>
          </p:cNvPr>
          <p:cNvSpPr/>
          <p:nvPr/>
        </p:nvSpPr>
        <p:spPr>
          <a:xfrm>
            <a:off x="7616090" y="348957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07" name="Straight Connector 106">
            <a:extLst>
              <a:ext uri="{FF2B5EF4-FFF2-40B4-BE49-F238E27FC236}">
                <a16:creationId xmlns:a16="http://schemas.microsoft.com/office/drawing/2014/main" id="{9638D6A6-5273-33B2-D9ED-F2906CE80F8E}"/>
              </a:ext>
            </a:extLst>
          </p:cNvPr>
          <p:cNvCxnSpPr>
            <a:cxnSpLocks/>
            <a:endCxn id="106" idx="0"/>
          </p:cNvCxnSpPr>
          <p:nvPr/>
        </p:nvCxnSpPr>
        <p:spPr>
          <a:xfrm>
            <a:off x="8006859" y="318373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6B5198E-B408-26D4-2D7D-BCD4D1FF8B58}"/>
              </a:ext>
            </a:extLst>
          </p:cNvPr>
          <p:cNvSpPr/>
          <p:nvPr/>
        </p:nvSpPr>
        <p:spPr>
          <a:xfrm>
            <a:off x="9483967" y="272631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09" name="Straight Connector 108">
            <a:extLst>
              <a:ext uri="{FF2B5EF4-FFF2-40B4-BE49-F238E27FC236}">
                <a16:creationId xmlns:a16="http://schemas.microsoft.com/office/drawing/2014/main" id="{EBA04784-F23B-0FE6-C6B7-AFFE7ABF2223}"/>
              </a:ext>
            </a:extLst>
          </p:cNvPr>
          <p:cNvCxnSpPr>
            <a:cxnSpLocks/>
            <a:endCxn id="108" idx="0"/>
          </p:cNvCxnSpPr>
          <p:nvPr/>
        </p:nvCxnSpPr>
        <p:spPr>
          <a:xfrm>
            <a:off x="9874736" y="242047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B451571A-4017-DA4D-491E-96EA8D92CCBD}"/>
              </a:ext>
            </a:extLst>
          </p:cNvPr>
          <p:cNvSpPr/>
          <p:nvPr/>
        </p:nvSpPr>
        <p:spPr>
          <a:xfrm>
            <a:off x="10442328" y="27274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11" name="Straight Connector 110">
            <a:extLst>
              <a:ext uri="{FF2B5EF4-FFF2-40B4-BE49-F238E27FC236}">
                <a16:creationId xmlns:a16="http://schemas.microsoft.com/office/drawing/2014/main" id="{AEEE92E5-BFA8-50C7-D2A6-17E78636F19A}"/>
              </a:ext>
            </a:extLst>
          </p:cNvPr>
          <p:cNvCxnSpPr>
            <a:cxnSpLocks/>
            <a:endCxn id="110" idx="0"/>
          </p:cNvCxnSpPr>
          <p:nvPr/>
        </p:nvCxnSpPr>
        <p:spPr>
          <a:xfrm>
            <a:off x="10833097" y="2421610"/>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0DBCEDB6-64CE-2C98-BCD2-051E698E829A}"/>
              </a:ext>
            </a:extLst>
          </p:cNvPr>
          <p:cNvSpPr/>
          <p:nvPr/>
        </p:nvSpPr>
        <p:spPr>
          <a:xfrm>
            <a:off x="10445258" y="351649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113" name="Straight Connector 112">
            <a:extLst>
              <a:ext uri="{FF2B5EF4-FFF2-40B4-BE49-F238E27FC236}">
                <a16:creationId xmlns:a16="http://schemas.microsoft.com/office/drawing/2014/main" id="{66AC6FCC-4FB6-4617-0FB5-98209C322F09}"/>
              </a:ext>
            </a:extLst>
          </p:cNvPr>
          <p:cNvCxnSpPr>
            <a:cxnSpLocks/>
            <a:endCxn id="112" idx="0"/>
          </p:cNvCxnSpPr>
          <p:nvPr/>
        </p:nvCxnSpPr>
        <p:spPr>
          <a:xfrm>
            <a:off x="10836027" y="3210661"/>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E84896F-4D2B-183B-D291-F03047F37DEA}"/>
              </a:ext>
            </a:extLst>
          </p:cNvPr>
          <p:cNvSpPr/>
          <p:nvPr/>
        </p:nvSpPr>
        <p:spPr>
          <a:xfrm>
            <a:off x="9483966" y="350446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15" name="Straight Connector 114">
            <a:extLst>
              <a:ext uri="{FF2B5EF4-FFF2-40B4-BE49-F238E27FC236}">
                <a16:creationId xmlns:a16="http://schemas.microsoft.com/office/drawing/2014/main" id="{AF8B1A09-9CF4-2CCD-C8BF-B92A4B0126B4}"/>
              </a:ext>
            </a:extLst>
          </p:cNvPr>
          <p:cNvCxnSpPr>
            <a:cxnSpLocks/>
            <a:endCxn id="114" idx="0"/>
          </p:cNvCxnSpPr>
          <p:nvPr/>
        </p:nvCxnSpPr>
        <p:spPr>
          <a:xfrm>
            <a:off x="9874735" y="3198631"/>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23A0AFA0-A100-515D-18DC-71AEFDFFC621}"/>
              </a:ext>
            </a:extLst>
          </p:cNvPr>
          <p:cNvSpPr/>
          <p:nvPr/>
        </p:nvSpPr>
        <p:spPr>
          <a:xfrm>
            <a:off x="7616090" y="426896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117" name="Straight Connector 116">
            <a:extLst>
              <a:ext uri="{FF2B5EF4-FFF2-40B4-BE49-F238E27FC236}">
                <a16:creationId xmlns:a16="http://schemas.microsoft.com/office/drawing/2014/main" id="{2A1E6691-9F25-A91E-39AF-B57CA8E47EC9}"/>
              </a:ext>
            </a:extLst>
          </p:cNvPr>
          <p:cNvCxnSpPr>
            <a:cxnSpLocks/>
            <a:endCxn id="116" idx="0"/>
          </p:cNvCxnSpPr>
          <p:nvPr/>
        </p:nvCxnSpPr>
        <p:spPr>
          <a:xfrm>
            <a:off x="8006859" y="396313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7697F208-6454-F2AC-B999-543047A5A734}"/>
              </a:ext>
            </a:extLst>
          </p:cNvPr>
          <p:cNvSpPr/>
          <p:nvPr/>
        </p:nvSpPr>
        <p:spPr>
          <a:xfrm>
            <a:off x="9483965" y="427421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119" name="Straight Connector 118">
            <a:extLst>
              <a:ext uri="{FF2B5EF4-FFF2-40B4-BE49-F238E27FC236}">
                <a16:creationId xmlns:a16="http://schemas.microsoft.com/office/drawing/2014/main" id="{7FDB102D-944B-0C61-CB8B-95B3646EC124}"/>
              </a:ext>
            </a:extLst>
          </p:cNvPr>
          <p:cNvCxnSpPr>
            <a:cxnSpLocks/>
            <a:endCxn id="118" idx="0"/>
          </p:cNvCxnSpPr>
          <p:nvPr/>
        </p:nvCxnSpPr>
        <p:spPr>
          <a:xfrm>
            <a:off x="9874734" y="396838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5816E331-9614-5F2C-5DA3-C78C402B98B8}"/>
              </a:ext>
            </a:extLst>
          </p:cNvPr>
          <p:cNvSpPr/>
          <p:nvPr/>
        </p:nvSpPr>
        <p:spPr>
          <a:xfrm>
            <a:off x="10441352" y="194468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21" name="Straight Connector 120">
            <a:extLst>
              <a:ext uri="{FF2B5EF4-FFF2-40B4-BE49-F238E27FC236}">
                <a16:creationId xmlns:a16="http://schemas.microsoft.com/office/drawing/2014/main" id="{8041B7C7-94E0-E1B8-3070-B6CE8DC1CB48}"/>
              </a:ext>
            </a:extLst>
          </p:cNvPr>
          <p:cNvCxnSpPr>
            <a:cxnSpLocks/>
            <a:endCxn id="120" idx="0"/>
          </p:cNvCxnSpPr>
          <p:nvPr/>
        </p:nvCxnSpPr>
        <p:spPr>
          <a:xfrm>
            <a:off x="10832121" y="1638850"/>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7D2369C-8FD3-5E6A-B6F4-0483229A00B4}"/>
              </a:ext>
            </a:extLst>
          </p:cNvPr>
          <p:cNvCxnSpPr>
            <a:cxnSpLocks/>
          </p:cNvCxnSpPr>
          <p:nvPr/>
        </p:nvCxnSpPr>
        <p:spPr>
          <a:xfrm flipV="1">
            <a:off x="7385538" y="365125"/>
            <a:ext cx="0" cy="438058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4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dirty="0"/>
              <a:t>Subtraction, e.g. 7 – 2 – 3 .</a:t>
            </a:r>
          </a:p>
          <a:p>
            <a:pPr marL="514350" indent="-514350">
              <a:buFont typeface="+mj-lt"/>
              <a:buAutoNum type="alphaUcPeriod"/>
            </a:pPr>
            <a:r>
              <a:rPr lang="en-GB" dirty="0"/>
              <a:t>Multiplication, e.g. 2 * 5 * 3.</a:t>
            </a:r>
          </a:p>
          <a:p>
            <a:pPr marL="514350" indent="-514350">
              <a:buFont typeface="+mj-lt"/>
              <a:buAutoNum type="alphaUcPeriod"/>
            </a:pPr>
            <a:r>
              <a:rPr lang="en-GB" dirty="0"/>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193480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dirty="0"/>
              <a:t>Multiplication, e.g. 2 * 5 * 3.</a:t>
            </a:r>
          </a:p>
          <a:p>
            <a:pPr marL="514350" indent="-514350">
              <a:buFont typeface="+mj-lt"/>
              <a:buAutoNum type="alphaUcPeriod"/>
            </a:pPr>
            <a:r>
              <a:rPr lang="en-GB" dirty="0"/>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379013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dirty="0"/>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4101496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b="1" dirty="0">
                <a:solidFill>
                  <a:srgbClr val="00B050"/>
                </a:solidFill>
              </a:rPr>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417286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b="1" dirty="0">
                <a:solidFill>
                  <a:srgbClr val="00B050"/>
                </a:solidFill>
              </a:rPr>
              <a:t>Division, e.g. 8 / 4 / 2.</a:t>
            </a:r>
          </a:p>
          <a:p>
            <a:pPr marL="514350" indent="-514350">
              <a:buFont typeface="+mj-lt"/>
              <a:buAutoNum type="alphaUcPeriod"/>
            </a:pPr>
            <a:r>
              <a:rPr lang="en-GB" b="1" dirty="0">
                <a:solidFill>
                  <a:srgbClr val="7030A0"/>
                </a:solidFill>
              </a:rPr>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3239025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b="1" dirty="0">
                <a:solidFill>
                  <a:srgbClr val="00B050"/>
                </a:solidFill>
              </a:rPr>
              <a:t>Division, e.g. 8 / 4 / 2.</a:t>
            </a:r>
          </a:p>
          <a:p>
            <a:pPr marL="514350" indent="-514350">
              <a:buFont typeface="+mj-lt"/>
              <a:buAutoNum type="alphaUcPeriod"/>
            </a:pPr>
            <a:r>
              <a:rPr lang="en-GB" b="1" dirty="0">
                <a:solidFill>
                  <a:srgbClr val="7030A0"/>
                </a:solidFill>
              </a:rPr>
              <a:t>Assignment, e.g. x = y = z = 7.</a:t>
            </a:r>
          </a:p>
          <a:p>
            <a:pPr marL="514350" indent="-514350">
              <a:buFont typeface="+mj-lt"/>
              <a:buAutoNum type="alphaUcPeriod"/>
            </a:pPr>
            <a:r>
              <a:rPr lang="en-GB" b="1" dirty="0">
                <a:solidFill>
                  <a:srgbClr val="0070C0"/>
                </a:solidFill>
              </a:rPr>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2416628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fixing CFGs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To guarantee non-ambiguity for our CFGs and ensure that there is only one correct parse tree for any given string, there are a few manual techniques we can implement.</a:t>
            </a:r>
          </a:p>
          <a:p>
            <a:pPr marL="0" indent="0">
              <a:buNone/>
            </a:pPr>
            <a:endParaRPr lang="en-GB" dirty="0"/>
          </a:p>
          <a:p>
            <a:pPr marL="0" indent="0">
              <a:buNone/>
            </a:pPr>
            <a:r>
              <a:rPr lang="en-GB" dirty="0"/>
              <a:t>Some techniques for resolving ambiguity in CFGs manually: </a:t>
            </a:r>
          </a:p>
          <a:p>
            <a:r>
              <a:rPr lang="en-GB" b="1" dirty="0"/>
              <a:t>Rewriting the grammar entirely,</a:t>
            </a:r>
          </a:p>
          <a:p>
            <a:r>
              <a:rPr lang="en-GB" b="1" dirty="0"/>
              <a:t>Introducing precedence,</a:t>
            </a:r>
          </a:p>
          <a:p>
            <a:r>
              <a:rPr lang="en-GB" b="1" dirty="0"/>
              <a:t>Introducing delimiters,</a:t>
            </a:r>
          </a:p>
          <a:p>
            <a:r>
              <a:rPr lang="en-GB" b="1" dirty="0"/>
              <a:t>Introducing associativity rules.</a:t>
            </a:r>
          </a:p>
        </p:txBody>
      </p:sp>
    </p:spTree>
    <p:extLst>
      <p:ext uri="{BB962C8B-B14F-4D97-AF65-F5344CB8AC3E}">
        <p14:creationId xmlns:p14="http://schemas.microsoft.com/office/powerpoint/2010/main" val="841123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Good news!</a:t>
            </a:r>
          </a:p>
          <a:p>
            <a:pPr marL="0" indent="0">
              <a:buNone/>
            </a:pPr>
            <a:r>
              <a:rPr lang="en-GB" b="1" dirty="0"/>
              <a:t>The entirety of the C language syntax rules can be described using a CFG of some sort!</a:t>
            </a:r>
          </a:p>
          <a:p>
            <a:pPr marL="0" indent="0">
              <a:buNone/>
            </a:pPr>
            <a:endParaRPr lang="en-GB" b="1" dirty="0"/>
          </a:p>
          <a:p>
            <a:pPr marL="0" indent="0">
              <a:buNone/>
            </a:pPr>
            <a:r>
              <a:rPr lang="en-SG" i="1" dirty="0"/>
              <a:t>(That is the sign of a well-designed syntax in a given programming language!)</a:t>
            </a:r>
          </a:p>
        </p:txBody>
      </p:sp>
      <p:pic>
        <p:nvPicPr>
          <p:cNvPr id="7" name="Picture 6">
            <a:extLst>
              <a:ext uri="{FF2B5EF4-FFF2-40B4-BE49-F238E27FC236}">
                <a16:creationId xmlns:a16="http://schemas.microsoft.com/office/drawing/2014/main" id="{1A1D1DC1-D7A9-5EAD-4105-B55C1105332D}"/>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3881896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200" y="1825624"/>
            <a:ext cx="5181600" cy="5032375"/>
          </a:xfrm>
        </p:spPr>
        <p:txBody>
          <a:bodyPr/>
          <a:lstStyle/>
          <a:p>
            <a:pPr marL="0" indent="0">
              <a:buNone/>
            </a:pPr>
            <a:r>
              <a:rPr lang="en-GB" dirty="0"/>
              <a:t>Writing a CFG for the whole language of C is hard, but a much needed task.</a:t>
            </a:r>
          </a:p>
          <a:p>
            <a:pPr marL="0" indent="0">
              <a:buNone/>
            </a:pPr>
            <a:r>
              <a:rPr lang="en-GB" dirty="0"/>
              <a:t>Approach it step-by-step by</a:t>
            </a:r>
          </a:p>
          <a:p>
            <a:r>
              <a:rPr lang="en-GB" dirty="0"/>
              <a:t>Figuring out CFGs for expressions first (numerical, Boolean, strings, etc.),</a:t>
            </a:r>
          </a:p>
          <a:p>
            <a:r>
              <a:rPr lang="en-GB" dirty="0"/>
              <a:t>Figuring out CFGs block structures (if, for, while, functions, classes, etc.),</a:t>
            </a:r>
          </a:p>
          <a:p>
            <a:r>
              <a:rPr lang="en-GB" dirty="0"/>
              <a:t>Assembling everything (!) </a:t>
            </a:r>
            <a:endParaRPr lang="en-SG" dirty="0"/>
          </a:p>
        </p:txBody>
      </p:sp>
      <p:pic>
        <p:nvPicPr>
          <p:cNvPr id="7" name="Picture 6">
            <a:extLst>
              <a:ext uri="{FF2B5EF4-FFF2-40B4-BE49-F238E27FC236}">
                <a16:creationId xmlns:a16="http://schemas.microsoft.com/office/drawing/2014/main" id="{1A1D1DC1-D7A9-5EAD-4105-B55C1105332D}"/>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236224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normAutofit/>
          </a:bodyPr>
          <a:lstStyle/>
          <a:p>
            <a:r>
              <a:rPr lang="en-GB" dirty="0"/>
              <a:t>CFG for the whole</a:t>
            </a:r>
            <a:br>
              <a:rPr lang="en-GB" dirty="0"/>
            </a:br>
            <a:r>
              <a:rPr lang="en-GB" dirty="0"/>
              <a:t>language of C?!</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199" y="1825624"/>
                <a:ext cx="6328509" cy="5032375"/>
              </a:xfrm>
            </p:spPr>
            <p:txBody>
              <a:bodyPr>
                <a:normAutofit/>
              </a:bodyPr>
              <a:lstStyle/>
              <a:p>
                <a:pPr marL="0" indent="0">
                  <a:buNone/>
                </a:pPr>
                <a:r>
                  <a:rPr lang="en-GB" dirty="0"/>
                  <a:t>Very happy that people have done it and we do not have to do it ourselves!</a:t>
                </a:r>
              </a:p>
              <a:p>
                <a:pPr marL="0" indent="0">
                  <a:buNone/>
                </a:pPr>
                <a:r>
                  <a:rPr lang="en-GB" dirty="0"/>
                  <a:t>E.g., the YACC CFG, uses the notation “A : B” instead of “A </a:t>
                </a:r>
                <a14:m>
                  <m:oMath xmlns:m="http://schemas.openxmlformats.org/officeDocument/2006/math">
                    <m:r>
                      <a:rPr lang="en-GB" b="0" i="1" smtClean="0">
                        <a:latin typeface="Cambria Math" panose="02040503050406030204" pitchFamily="18" charset="0"/>
                      </a:rPr>
                      <m:t>→ </m:t>
                    </m:r>
                  </m:oMath>
                </a14:m>
                <a:r>
                  <a:rPr lang="en-GB" dirty="0"/>
                  <a:t>B” and “|” for “or”.</a:t>
                </a:r>
              </a:p>
              <a:p>
                <a:pPr marL="0" indent="0">
                  <a:buNone/>
                </a:pPr>
                <a:r>
                  <a:rPr lang="en-GB" dirty="0">
                    <a:hlinkClick r:id="rId2"/>
                  </a:rPr>
                  <a:t>http://www.lysator.liu.se/c/ANSI-C-grammar-y.html</a:t>
                </a:r>
                <a:endParaRPr lang="en-SG" dirty="0"/>
              </a:p>
            </p:txBody>
          </p:sp>
        </mc:Choice>
        <mc:Fallback xmlns="">
          <p:sp>
            <p:nvSpPr>
              <p:cNvPr id="5" name="Content Placeholder 4">
                <a:extLst>
                  <a:ext uri="{FF2B5EF4-FFF2-40B4-BE49-F238E27FC236}">
                    <a16:creationId xmlns:a16="http://schemas.microsoft.com/office/drawing/2014/main" id="{1F7F62FC-1C27-CAFD-4730-BDC72945723E}"/>
                  </a:ext>
                </a:extLst>
              </p:cNvPr>
              <p:cNvSpPr>
                <a:spLocks noGrp="1" noRot="1" noChangeAspect="1" noMove="1" noResize="1" noEditPoints="1" noAdjustHandles="1" noChangeArrowheads="1" noChangeShapeType="1" noTextEdit="1"/>
              </p:cNvSpPr>
              <p:nvPr>
                <p:ph sz="half" idx="1"/>
              </p:nvPr>
            </p:nvSpPr>
            <p:spPr>
              <a:xfrm>
                <a:off x="838199" y="1825624"/>
                <a:ext cx="6328509" cy="5032375"/>
              </a:xfrm>
              <a:blipFill>
                <a:blip r:embed="rId3"/>
                <a:stretch>
                  <a:fillRect l="-1925" t="-1937"/>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72520A7E-98F1-F60F-8928-C55F0094E2D5}"/>
              </a:ext>
            </a:extLst>
          </p:cNvPr>
          <p:cNvPicPr>
            <a:picLocks noChangeAspect="1"/>
          </p:cNvPicPr>
          <p:nvPr/>
        </p:nvPicPr>
        <p:blipFill>
          <a:blip r:embed="rId4"/>
          <a:stretch>
            <a:fillRect/>
          </a:stretch>
        </p:blipFill>
        <p:spPr>
          <a:xfrm>
            <a:off x="7500423" y="0"/>
            <a:ext cx="4084321" cy="6858000"/>
          </a:xfrm>
          <a:prstGeom prst="rect">
            <a:avLst/>
          </a:prstGeom>
        </p:spPr>
      </p:pic>
    </p:spTree>
    <p:extLst>
      <p:ext uri="{BB962C8B-B14F-4D97-AF65-F5344CB8AC3E}">
        <p14:creationId xmlns:p14="http://schemas.microsoft.com/office/powerpoint/2010/main" val="107056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C5E-FD03-002F-0CC3-E60C52AE3C06}"/>
              </a:ext>
            </a:extLst>
          </p:cNvPr>
          <p:cNvSpPr>
            <a:spLocks noGrp="1"/>
          </p:cNvSpPr>
          <p:nvPr>
            <p:ph type="title"/>
          </p:nvPr>
        </p:nvSpPr>
        <p:spPr/>
        <p:txBody>
          <a:bodyPr/>
          <a:lstStyle/>
          <a:p>
            <a:r>
              <a:rPr lang="en-GB" dirty="0"/>
              <a:t>Ambiguity</a:t>
            </a:r>
            <a:endParaRPr lang="en-SG" dirty="0"/>
          </a:p>
        </p:txBody>
      </p:sp>
      <p:sp>
        <p:nvSpPr>
          <p:cNvPr id="3" name="Content Placeholder 2">
            <a:extLst>
              <a:ext uri="{FF2B5EF4-FFF2-40B4-BE49-F238E27FC236}">
                <a16:creationId xmlns:a16="http://schemas.microsoft.com/office/drawing/2014/main" id="{5C0DD479-8B1B-7591-BFF9-6F856912560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Ambiguity</a:t>
            </a:r>
            <a:r>
              <a:rPr lang="en-GB" b="1" dirty="0"/>
              <a:t> in a CFG derivation):</a:t>
            </a:r>
          </a:p>
          <a:p>
            <a:pPr marL="0" indent="0">
              <a:buNone/>
            </a:pPr>
            <a:r>
              <a:rPr lang="en-SG" dirty="0"/>
              <a:t>When using a CFG to check the syntax validity of an expression and building a parse tree, we say that a </a:t>
            </a:r>
            <a:r>
              <a:rPr lang="en-SG" b="1" dirty="0"/>
              <a:t>CFG is </a:t>
            </a:r>
            <a:r>
              <a:rPr lang="en-SG" b="1" dirty="0">
                <a:solidFill>
                  <a:srgbClr val="00B050"/>
                </a:solidFill>
              </a:rPr>
              <a:t>ambiguous</a:t>
            </a:r>
            <a:r>
              <a:rPr lang="en-SG" b="1" dirty="0"/>
              <a:t> </a:t>
            </a:r>
            <a:r>
              <a:rPr lang="en-SG" dirty="0"/>
              <a:t>if it can lead to two different parse trees with different results.</a:t>
            </a:r>
          </a:p>
          <a:p>
            <a:pPr marL="0" indent="0">
              <a:buNone/>
            </a:pPr>
            <a:r>
              <a:rPr lang="en-SG" dirty="0"/>
              <a:t>In the case of arithmetic expressions and programming languages, this means that</a:t>
            </a:r>
          </a:p>
          <a:p>
            <a:r>
              <a:rPr lang="en-SG" dirty="0"/>
              <a:t>Two different derivations might exist,</a:t>
            </a:r>
          </a:p>
          <a:p>
            <a:r>
              <a:rPr lang="en-SG" dirty="0"/>
              <a:t>Producing two different parse trees,</a:t>
            </a:r>
          </a:p>
          <a:p>
            <a:r>
              <a:rPr lang="en-SG" dirty="0"/>
              <a:t>And the result of both operations following the two parse trees might differ and lead to different outcomes for a given program (not good!).</a:t>
            </a:r>
          </a:p>
          <a:p>
            <a:pPr marL="0" indent="0">
              <a:buNone/>
            </a:pPr>
            <a:endParaRPr lang="en-SG" dirty="0"/>
          </a:p>
        </p:txBody>
      </p:sp>
    </p:spTree>
    <p:extLst>
      <p:ext uri="{BB962C8B-B14F-4D97-AF65-F5344CB8AC3E}">
        <p14:creationId xmlns:p14="http://schemas.microsoft.com/office/powerpoint/2010/main" val="2619910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normAutofit/>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199" y="1825624"/>
            <a:ext cx="6328509" cy="5032375"/>
          </a:xfrm>
        </p:spPr>
        <p:txBody>
          <a:bodyPr>
            <a:normAutofit/>
          </a:bodyPr>
          <a:lstStyle/>
          <a:p>
            <a:pPr marL="0" indent="0">
              <a:buNone/>
            </a:pPr>
            <a:endParaRPr lang="en-SG" dirty="0"/>
          </a:p>
          <a:p>
            <a:pPr marL="0" indent="0">
              <a:buNone/>
            </a:pPr>
            <a:r>
              <a:rPr lang="en-SG" dirty="0"/>
              <a:t>But, of course, if you plan to create your own programming language…</a:t>
            </a:r>
          </a:p>
          <a:p>
            <a:pPr marL="0" indent="0">
              <a:buNone/>
            </a:pPr>
            <a:endParaRPr lang="en-SG" dirty="0"/>
          </a:p>
          <a:p>
            <a:pPr marL="0" indent="0">
              <a:buNone/>
            </a:pPr>
            <a:r>
              <a:rPr lang="en-SG" dirty="0"/>
              <a:t>…Then figuring out the CFG for the syntax of your language is your job!</a:t>
            </a:r>
          </a:p>
          <a:p>
            <a:r>
              <a:rPr lang="en-SG" b="1" dirty="0"/>
              <a:t>Difficult! </a:t>
            </a:r>
            <a:r>
              <a:rPr lang="en-SG" dirty="0"/>
              <a:t>(so maybe do not try and make your own programming language…!)</a:t>
            </a:r>
          </a:p>
          <a:p>
            <a:r>
              <a:rPr lang="en-SG" b="1" dirty="0"/>
              <a:t>But not impossible </a:t>
            </a:r>
            <a:r>
              <a:rPr lang="en-SG" dirty="0"/>
              <a:t>(just requires to be very </a:t>
            </a:r>
            <a:r>
              <a:rPr lang="en-SG" dirty="0" err="1"/>
              <a:t>very</a:t>
            </a:r>
            <a:r>
              <a:rPr lang="en-SG" dirty="0"/>
              <a:t> well-organized…)</a:t>
            </a:r>
          </a:p>
        </p:txBody>
      </p:sp>
      <p:pic>
        <p:nvPicPr>
          <p:cNvPr id="8" name="Picture 7">
            <a:extLst>
              <a:ext uri="{FF2B5EF4-FFF2-40B4-BE49-F238E27FC236}">
                <a16:creationId xmlns:a16="http://schemas.microsoft.com/office/drawing/2014/main" id="{72520A7E-98F1-F60F-8928-C55F0094E2D5}"/>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3617504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32B8-C98D-1C11-FBF7-E53B1FD5DDD4}"/>
              </a:ext>
            </a:extLst>
          </p:cNvPr>
          <p:cNvSpPr>
            <a:spLocks noGrp="1"/>
          </p:cNvSpPr>
          <p:nvPr>
            <p:ph type="title"/>
          </p:nvPr>
        </p:nvSpPr>
        <p:spPr/>
        <p:txBody>
          <a:bodyPr/>
          <a:lstStyle/>
          <a:p>
            <a:r>
              <a:rPr lang="en-GB" dirty="0"/>
              <a:t>About Syntax Directed Translation</a:t>
            </a:r>
            <a:endParaRPr lang="en-SG" dirty="0"/>
          </a:p>
        </p:txBody>
      </p:sp>
      <p:sp>
        <p:nvSpPr>
          <p:cNvPr id="3" name="Content Placeholder 2">
            <a:extLst>
              <a:ext uri="{FF2B5EF4-FFF2-40B4-BE49-F238E27FC236}">
                <a16:creationId xmlns:a16="http://schemas.microsoft.com/office/drawing/2014/main" id="{66674BA4-ACD5-153D-AE8E-8DA8203215FB}"/>
              </a:ext>
            </a:extLst>
          </p:cNvPr>
          <p:cNvSpPr>
            <a:spLocks noGrp="1"/>
          </p:cNvSpPr>
          <p:nvPr>
            <p:ph idx="1"/>
          </p:nvPr>
        </p:nvSpPr>
        <p:spPr>
          <a:xfrm>
            <a:off x="838200" y="1825624"/>
            <a:ext cx="10515600" cy="5032375"/>
          </a:xfrm>
        </p:spPr>
        <p:txBody>
          <a:bodyPr>
            <a:normAutofit/>
          </a:bodyPr>
          <a:lstStyle/>
          <a:p>
            <a:pPr marL="0" indent="0">
              <a:buNone/>
            </a:pPr>
            <a:r>
              <a:rPr lang="en-GB" dirty="0"/>
              <a:t>In this next part of the lecture, we will introduce </a:t>
            </a:r>
            <a:r>
              <a:rPr lang="en-GB" b="1" dirty="0"/>
              <a:t>Syntax-Directed Translation (SDT) </a:t>
            </a:r>
            <a:r>
              <a:rPr lang="en-GB" dirty="0"/>
              <a:t>and</a:t>
            </a:r>
            <a:r>
              <a:rPr lang="en-GB" b="1" dirty="0"/>
              <a:t> Abstract Syntax Trees (AST)</a:t>
            </a:r>
            <a:r>
              <a:rPr lang="en-GB" dirty="0"/>
              <a:t>.</a:t>
            </a:r>
          </a:p>
          <a:p>
            <a:r>
              <a:rPr lang="en-GB" dirty="0"/>
              <a:t>SDT combines the syntactic structure of a source language</a:t>
            </a:r>
          </a:p>
          <a:p>
            <a:r>
              <a:rPr lang="en-GB" dirty="0"/>
              <a:t>With semantic rules to generate a target language representation, such as intermediate code, abstract syntax trees, or later on the target machine code we want as the result of compilation.</a:t>
            </a:r>
          </a:p>
          <a:p>
            <a:pPr marL="0" indent="0">
              <a:buNone/>
            </a:pPr>
            <a:r>
              <a:rPr lang="en-GB" dirty="0"/>
              <a:t>In a sense, we are already looking ahead, at the next steps,</a:t>
            </a:r>
          </a:p>
          <a:p>
            <a:r>
              <a:rPr lang="en-GB" b="1" dirty="0"/>
              <a:t>Trying to connect our parse trees,</a:t>
            </a:r>
          </a:p>
          <a:p>
            <a:r>
              <a:rPr lang="en-GB" b="1" dirty="0"/>
              <a:t>With the semantic analysis and the intermediate code generation.</a:t>
            </a:r>
          </a:p>
          <a:p>
            <a:r>
              <a:rPr lang="en-GB" i="1" dirty="0"/>
              <a:t>(To be discussed on Week 12!).</a:t>
            </a:r>
            <a:endParaRPr lang="en-SG" i="1" dirty="0"/>
          </a:p>
        </p:txBody>
      </p:sp>
    </p:spTree>
    <p:extLst>
      <p:ext uri="{BB962C8B-B14F-4D97-AF65-F5344CB8AC3E}">
        <p14:creationId xmlns:p14="http://schemas.microsoft.com/office/powerpoint/2010/main" val="3154772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Syntax-Directed Translation</a:t>
            </a:r>
            <a:r>
              <a:rPr lang="en-GB" b="1" dirty="0"/>
              <a:t>): </a:t>
            </a:r>
          </a:p>
          <a:p>
            <a:pPr marL="0" indent="0">
              <a:buNone/>
            </a:pPr>
            <a:r>
              <a:rPr lang="en-GB" b="1" dirty="0">
                <a:solidFill>
                  <a:srgbClr val="00B050"/>
                </a:solidFill>
              </a:rPr>
              <a:t>Syntax-directed Translation </a:t>
            </a:r>
            <a:r>
              <a:rPr lang="en-GB" dirty="0"/>
              <a:t>is a </a:t>
            </a:r>
            <a:r>
              <a:rPr lang="en-GB" b="1" dirty="0"/>
              <a:t>formalism used to describe the translation process in the parse trees generated by a given CFG</a:t>
            </a:r>
            <a:r>
              <a:rPr lang="en-GB" dirty="0"/>
              <a:t>.</a:t>
            </a:r>
          </a:p>
          <a:p>
            <a:pPr marL="0" indent="0">
              <a:buNone/>
            </a:pPr>
            <a:r>
              <a:rPr lang="en-GB" dirty="0"/>
              <a:t>They associate</a:t>
            </a:r>
          </a:p>
          <a:p>
            <a:r>
              <a:rPr lang="en-GB" b="1" dirty="0"/>
              <a:t>Semantic actions </a:t>
            </a:r>
            <a:r>
              <a:rPr lang="en-GB" dirty="0"/>
              <a:t>and </a:t>
            </a:r>
            <a:r>
              <a:rPr lang="en-GB" b="1" dirty="0"/>
              <a:t>attribute computations </a:t>
            </a:r>
          </a:p>
          <a:p>
            <a:r>
              <a:rPr lang="en-GB" dirty="0"/>
              <a:t>With </a:t>
            </a:r>
            <a:r>
              <a:rPr lang="en-GB" b="1" dirty="0"/>
              <a:t>the production rules, that have been used in a parse tree</a:t>
            </a:r>
            <a:r>
              <a:rPr lang="en-GB" dirty="0"/>
              <a:t>.</a:t>
            </a:r>
          </a:p>
          <a:p>
            <a:pPr marL="0" indent="0">
              <a:buNone/>
            </a:pPr>
            <a:r>
              <a:rPr lang="en-GB" dirty="0"/>
              <a:t>This enables a systematic approach to generating target language representations from source language constructs.</a:t>
            </a:r>
          </a:p>
          <a:p>
            <a:pPr marL="0" indent="0">
              <a:buNone/>
            </a:pPr>
            <a:r>
              <a:rPr lang="en-GB" dirty="0"/>
              <a:t>Syntax-directed definitions consist of two main components, added to a CFG definition, namely </a:t>
            </a:r>
            <a:r>
              <a:rPr lang="en-GB" b="1" dirty="0">
                <a:solidFill>
                  <a:srgbClr val="7030A0"/>
                </a:solidFill>
              </a:rPr>
              <a:t>attributes</a:t>
            </a:r>
            <a:r>
              <a:rPr lang="en-GB" dirty="0"/>
              <a:t> and </a:t>
            </a:r>
            <a:r>
              <a:rPr lang="en-GB" b="1" dirty="0">
                <a:solidFill>
                  <a:srgbClr val="0070C0"/>
                </a:solidFill>
              </a:rPr>
              <a:t>rules</a:t>
            </a:r>
            <a:r>
              <a:rPr lang="en-GB" dirty="0"/>
              <a:t>.</a:t>
            </a:r>
            <a:endParaRPr lang="en-SG" dirty="0"/>
          </a:p>
        </p:txBody>
      </p:sp>
    </p:spTree>
    <p:extLst>
      <p:ext uri="{BB962C8B-B14F-4D97-AF65-F5344CB8AC3E}">
        <p14:creationId xmlns:p14="http://schemas.microsoft.com/office/powerpoint/2010/main" val="4096135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814538" cy="5032375"/>
          </a:xfrm>
        </p:spPr>
        <p:txBody>
          <a:bodyPr>
            <a:normAutofit/>
          </a:bodyPr>
          <a:lstStyle/>
          <a:p>
            <a:pPr marL="0" indent="0">
              <a:buNone/>
            </a:pPr>
            <a:r>
              <a:rPr lang="en-GB" b="1" dirty="0"/>
              <a:t>Definition (</a:t>
            </a:r>
            <a:r>
              <a:rPr lang="en-GB" b="1" dirty="0">
                <a:solidFill>
                  <a:srgbClr val="7030A0"/>
                </a:solidFill>
              </a:rPr>
              <a:t>Attributes</a:t>
            </a:r>
            <a:r>
              <a:rPr lang="en-GB" b="1" dirty="0"/>
              <a:t>): </a:t>
            </a:r>
          </a:p>
          <a:p>
            <a:pPr marL="0" indent="0">
              <a:buNone/>
            </a:pPr>
            <a:r>
              <a:rPr lang="en-GB" b="1" dirty="0">
                <a:solidFill>
                  <a:srgbClr val="7030A0"/>
                </a:solidFill>
              </a:rPr>
              <a:t>Attributes</a:t>
            </a:r>
            <a:r>
              <a:rPr lang="en-GB" dirty="0"/>
              <a:t> are </a:t>
            </a:r>
            <a:r>
              <a:rPr lang="en-GB" b="1" dirty="0"/>
              <a:t>properties associated with grammar symbols</a:t>
            </a:r>
            <a:r>
              <a:rPr lang="en-GB" dirty="0"/>
              <a:t>, for both terminals symbols (typically represented as tokens, resulting from the Tokenization) and non-terminals symbols.</a:t>
            </a:r>
          </a:p>
          <a:p>
            <a:pPr marL="0" indent="0">
              <a:buNone/>
            </a:pPr>
            <a:r>
              <a:rPr lang="en-GB" dirty="0"/>
              <a:t>These attributes </a:t>
            </a:r>
            <a:r>
              <a:rPr lang="en-GB" b="1" dirty="0"/>
              <a:t>store semantic information required for the translation process</a:t>
            </a:r>
            <a:r>
              <a:rPr lang="en-GB" dirty="0"/>
              <a:t>. Attributes will typically be used to:</a:t>
            </a:r>
          </a:p>
          <a:p>
            <a:r>
              <a:rPr lang="en-GB" dirty="0"/>
              <a:t>Hold intermediate results,</a:t>
            </a:r>
          </a:p>
          <a:p>
            <a:r>
              <a:rPr lang="en-GB" dirty="0"/>
              <a:t>Hold information about the structure of the source language,</a:t>
            </a:r>
          </a:p>
          <a:p>
            <a:r>
              <a:rPr lang="en-GB" dirty="0"/>
              <a:t>Or store information about the target language representation.</a:t>
            </a:r>
          </a:p>
          <a:p>
            <a:pPr marL="0" indent="0">
              <a:buNone/>
            </a:pPr>
            <a:r>
              <a:rPr lang="en-GB" dirty="0"/>
              <a:t>Two types of attributes: </a:t>
            </a:r>
            <a:r>
              <a:rPr lang="en-GB" b="1" dirty="0"/>
              <a:t>synthesized</a:t>
            </a:r>
            <a:r>
              <a:rPr lang="en-GB" dirty="0"/>
              <a:t> </a:t>
            </a:r>
            <a:r>
              <a:rPr lang="en-GB" b="1" dirty="0"/>
              <a:t>attributes</a:t>
            </a:r>
            <a:r>
              <a:rPr lang="en-GB" dirty="0"/>
              <a:t> and </a:t>
            </a:r>
            <a:r>
              <a:rPr lang="en-GB" b="1" dirty="0"/>
              <a:t>inherited</a:t>
            </a:r>
            <a:r>
              <a:rPr lang="en-GB" dirty="0"/>
              <a:t> </a:t>
            </a:r>
            <a:r>
              <a:rPr lang="en-GB" b="1" dirty="0"/>
              <a:t>attributes</a:t>
            </a:r>
            <a:r>
              <a:rPr lang="en-GB" dirty="0"/>
              <a:t>.</a:t>
            </a:r>
            <a:endParaRPr lang="en-SG" dirty="0"/>
          </a:p>
        </p:txBody>
      </p:sp>
    </p:spTree>
    <p:extLst>
      <p:ext uri="{BB962C8B-B14F-4D97-AF65-F5344CB8AC3E}">
        <p14:creationId xmlns:p14="http://schemas.microsoft.com/office/powerpoint/2010/main" val="4247707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a:bodyPr>
          <a:lstStyle/>
          <a:p>
            <a:pPr marL="0" indent="0">
              <a:buNone/>
            </a:pPr>
            <a:r>
              <a:rPr lang="en-GB" b="1" dirty="0"/>
              <a:t>Definition (</a:t>
            </a:r>
            <a:r>
              <a:rPr lang="en-GB" b="1" dirty="0">
                <a:solidFill>
                  <a:srgbClr val="7030A0"/>
                </a:solidFill>
              </a:rPr>
              <a:t>Synthetized</a:t>
            </a:r>
            <a:r>
              <a:rPr lang="en-GB" b="1" dirty="0"/>
              <a:t> </a:t>
            </a:r>
            <a:r>
              <a:rPr lang="en-GB" b="1" dirty="0">
                <a:solidFill>
                  <a:srgbClr val="7030A0"/>
                </a:solidFill>
              </a:rPr>
              <a:t>Attributes</a:t>
            </a:r>
            <a:r>
              <a:rPr lang="en-GB" b="1" dirty="0"/>
              <a:t>): </a:t>
            </a:r>
          </a:p>
          <a:p>
            <a:pPr marL="0" indent="0">
              <a:buNone/>
            </a:pPr>
            <a:r>
              <a:rPr lang="en-GB" b="1" dirty="0"/>
              <a:t>Synthesized</a:t>
            </a:r>
            <a:r>
              <a:rPr lang="en-GB" dirty="0"/>
              <a:t> </a:t>
            </a:r>
            <a:r>
              <a:rPr lang="en-GB" b="1" dirty="0"/>
              <a:t>Attributes</a:t>
            </a:r>
            <a:r>
              <a:rPr lang="en-GB" dirty="0"/>
              <a:t> are information contained in the children nodes in the parse tree, and are often following from the tokens descriptions.</a:t>
            </a:r>
          </a:p>
          <a:p>
            <a:pPr marL="0" indent="0">
              <a:buNone/>
            </a:pPr>
            <a:r>
              <a:rPr lang="en-GB" dirty="0"/>
              <a:t>These attributes </a:t>
            </a:r>
            <a:r>
              <a:rPr lang="en-GB" b="1" dirty="0"/>
              <a:t>propagate information up the tree</a:t>
            </a:r>
            <a:r>
              <a:rPr lang="en-GB" dirty="0"/>
              <a:t>, from the leaves (terminals) towards the root (start symbol).</a:t>
            </a:r>
          </a:p>
        </p:txBody>
      </p:sp>
      <p:sp>
        <p:nvSpPr>
          <p:cNvPr id="7" name="Rectangle 6">
            <a:extLst>
              <a:ext uri="{FF2B5EF4-FFF2-40B4-BE49-F238E27FC236}">
                <a16:creationId xmlns:a16="http://schemas.microsoft.com/office/drawing/2014/main" id="{8C06B17B-1B34-B24D-7E3E-08D3CB9DE252}"/>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03A1B7F2-5EB0-0844-1191-6C234E33D262}"/>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9" name="Rectangle 8">
            <a:extLst>
              <a:ext uri="{FF2B5EF4-FFF2-40B4-BE49-F238E27FC236}">
                <a16:creationId xmlns:a16="http://schemas.microsoft.com/office/drawing/2014/main" id="{C9DFB1BF-2639-3F48-F3D1-23EFC7B3C8ED}"/>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0" name="Rectangle 9">
            <a:extLst>
              <a:ext uri="{FF2B5EF4-FFF2-40B4-BE49-F238E27FC236}">
                <a16:creationId xmlns:a16="http://schemas.microsoft.com/office/drawing/2014/main" id="{8CFCCE89-5A51-D7EF-EF95-18889912498D}"/>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1" name="Straight Connector 10">
            <a:extLst>
              <a:ext uri="{FF2B5EF4-FFF2-40B4-BE49-F238E27FC236}">
                <a16:creationId xmlns:a16="http://schemas.microsoft.com/office/drawing/2014/main" id="{04F5A9A6-889C-7F50-D530-1C618FB8BB03}"/>
              </a:ext>
            </a:extLst>
          </p:cNvPr>
          <p:cNvCxnSpPr>
            <a:cxnSpLocks/>
            <a:stCxn id="7" idx="2"/>
            <a:endCxn id="8"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77C6CD-A1BC-02AD-73A8-E30D73D2A5EF}"/>
              </a:ext>
            </a:extLst>
          </p:cNvPr>
          <p:cNvCxnSpPr>
            <a:cxnSpLocks/>
            <a:stCxn id="7" idx="2"/>
            <a:endCxn id="10"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7E69A-3FEB-9656-3EB5-A00264CDA6F5}"/>
              </a:ext>
            </a:extLst>
          </p:cNvPr>
          <p:cNvCxnSpPr>
            <a:cxnSpLocks/>
            <a:stCxn id="7" idx="2"/>
            <a:endCxn id="9"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C58B6F3-092C-4F96-30CF-CA4773E7C73E}"/>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15" name="Rectangle 14">
            <a:extLst>
              <a:ext uri="{FF2B5EF4-FFF2-40B4-BE49-F238E27FC236}">
                <a16:creationId xmlns:a16="http://schemas.microsoft.com/office/drawing/2014/main" id="{8DA56474-319A-AA52-4837-1FC516C111E6}"/>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6" name="Rectangle 15">
            <a:extLst>
              <a:ext uri="{FF2B5EF4-FFF2-40B4-BE49-F238E27FC236}">
                <a16:creationId xmlns:a16="http://schemas.microsoft.com/office/drawing/2014/main" id="{667F9C94-6BB4-74F6-70EE-EC178EB8F574}"/>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7" name="Straight Connector 16">
            <a:extLst>
              <a:ext uri="{FF2B5EF4-FFF2-40B4-BE49-F238E27FC236}">
                <a16:creationId xmlns:a16="http://schemas.microsoft.com/office/drawing/2014/main" id="{3DDEF09A-291A-7B8E-BFB8-F0C9E512C7E1}"/>
              </a:ext>
            </a:extLst>
          </p:cNvPr>
          <p:cNvCxnSpPr>
            <a:cxnSpLocks/>
            <a:endCxn id="14"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29AA954-5ED7-EB94-A441-1FD38CD40A01}"/>
              </a:ext>
            </a:extLst>
          </p:cNvPr>
          <p:cNvCxnSpPr>
            <a:cxnSpLocks/>
            <a:endCxn id="16"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C000964-642C-3428-58CA-C05473BE625C}"/>
              </a:ext>
            </a:extLst>
          </p:cNvPr>
          <p:cNvCxnSpPr>
            <a:cxnSpLocks/>
            <a:endCxn id="15"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03BF3B8-57E0-89E3-07D3-DB85DB7030F6}"/>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1" name="Straight Connector 20">
            <a:extLst>
              <a:ext uri="{FF2B5EF4-FFF2-40B4-BE49-F238E27FC236}">
                <a16:creationId xmlns:a16="http://schemas.microsoft.com/office/drawing/2014/main" id="{8B8299AA-2515-D8AD-EBEC-8263EBC24DA6}"/>
              </a:ext>
            </a:extLst>
          </p:cNvPr>
          <p:cNvCxnSpPr>
            <a:cxnSpLocks/>
            <a:endCxn id="20"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1E91C1E-5156-7CAA-7A56-4A61BA869C7B}"/>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3" name="Straight Connector 22">
            <a:extLst>
              <a:ext uri="{FF2B5EF4-FFF2-40B4-BE49-F238E27FC236}">
                <a16:creationId xmlns:a16="http://schemas.microsoft.com/office/drawing/2014/main" id="{010DB000-5F1F-BDA5-579B-38CFB1F60385}"/>
              </a:ext>
            </a:extLst>
          </p:cNvPr>
          <p:cNvCxnSpPr>
            <a:cxnSpLocks/>
            <a:endCxn id="22"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6A6DCFB-064D-BA6A-7C7C-6C309A81B7A6}"/>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5" name="Straight Connector 24">
            <a:extLst>
              <a:ext uri="{FF2B5EF4-FFF2-40B4-BE49-F238E27FC236}">
                <a16:creationId xmlns:a16="http://schemas.microsoft.com/office/drawing/2014/main" id="{FFAFD7E2-36F5-A8AC-D5F3-F445CFA6C87F}"/>
              </a:ext>
            </a:extLst>
          </p:cNvPr>
          <p:cNvCxnSpPr>
            <a:cxnSpLocks/>
            <a:endCxn id="24"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FD74A68-16AD-C29D-F272-D8CD697C0A37}"/>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7" name="Straight Connector 26">
            <a:extLst>
              <a:ext uri="{FF2B5EF4-FFF2-40B4-BE49-F238E27FC236}">
                <a16:creationId xmlns:a16="http://schemas.microsoft.com/office/drawing/2014/main" id="{0703E72B-4E8F-C4B0-B59C-28F708E529AA}"/>
              </a:ext>
            </a:extLst>
          </p:cNvPr>
          <p:cNvCxnSpPr>
            <a:cxnSpLocks/>
            <a:endCxn id="26"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98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46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7291754" y="4286341"/>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636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7291754" y="4286341"/>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Tree>
    <p:extLst>
      <p:ext uri="{BB962C8B-B14F-4D97-AF65-F5344CB8AC3E}">
        <p14:creationId xmlns:p14="http://schemas.microsoft.com/office/powerpoint/2010/main" val="3861839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9220198" y="3628932"/>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
        <p:nvSpPr>
          <p:cNvPr id="27" name="TextBox 26">
            <a:extLst>
              <a:ext uri="{FF2B5EF4-FFF2-40B4-BE49-F238E27FC236}">
                <a16:creationId xmlns:a16="http://schemas.microsoft.com/office/drawing/2014/main" id="{15CF26EA-67CD-1A6D-7D5D-37CDBAE78AA3}"/>
              </a:ext>
            </a:extLst>
          </p:cNvPr>
          <p:cNvSpPr txBox="1"/>
          <p:nvPr/>
        </p:nvSpPr>
        <p:spPr>
          <a:xfrm>
            <a:off x="9239734" y="3930475"/>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2</a:t>
            </a:r>
            <a:endParaRPr lang="en-SG" b="1" dirty="0">
              <a:solidFill>
                <a:srgbClr val="7030A0"/>
              </a:solidFill>
            </a:endParaRPr>
          </a:p>
        </p:txBody>
      </p:sp>
      <p:cxnSp>
        <p:nvCxnSpPr>
          <p:cNvPr id="28" name="Straight Arrow Connector 27">
            <a:extLst>
              <a:ext uri="{FF2B5EF4-FFF2-40B4-BE49-F238E27FC236}">
                <a16:creationId xmlns:a16="http://schemas.microsoft.com/office/drawing/2014/main" id="{4814715A-2025-F64F-F8EF-A73895C440D7}"/>
              </a:ext>
            </a:extLst>
          </p:cNvPr>
          <p:cNvCxnSpPr/>
          <p:nvPr/>
        </p:nvCxnSpPr>
        <p:spPr>
          <a:xfrm flipV="1">
            <a:off x="7274162" y="3596145"/>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94701B-61A1-7EDA-252B-0CBB057B0F88}"/>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Tree>
    <p:extLst>
      <p:ext uri="{BB962C8B-B14F-4D97-AF65-F5344CB8AC3E}">
        <p14:creationId xmlns:p14="http://schemas.microsoft.com/office/powerpoint/2010/main" val="1475372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a:cxnSpLocks/>
          </p:cNvCxnSpPr>
          <p:nvPr/>
        </p:nvCxnSpPr>
        <p:spPr>
          <a:xfrm flipH="1" flipV="1">
            <a:off x="8972062" y="2946094"/>
            <a:ext cx="859692"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
        <p:nvSpPr>
          <p:cNvPr id="27" name="TextBox 26">
            <a:extLst>
              <a:ext uri="{FF2B5EF4-FFF2-40B4-BE49-F238E27FC236}">
                <a16:creationId xmlns:a16="http://schemas.microsoft.com/office/drawing/2014/main" id="{15CF26EA-67CD-1A6D-7D5D-37CDBAE78AA3}"/>
              </a:ext>
            </a:extLst>
          </p:cNvPr>
          <p:cNvSpPr txBox="1"/>
          <p:nvPr/>
        </p:nvSpPr>
        <p:spPr>
          <a:xfrm>
            <a:off x="9239734" y="3930475"/>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2</a:t>
            </a:r>
            <a:endParaRPr lang="en-SG" b="1" dirty="0">
              <a:solidFill>
                <a:srgbClr val="7030A0"/>
              </a:solidFill>
            </a:endParaRPr>
          </a:p>
        </p:txBody>
      </p:sp>
      <p:cxnSp>
        <p:nvCxnSpPr>
          <p:cNvPr id="28" name="Straight Arrow Connector 27">
            <a:extLst>
              <a:ext uri="{FF2B5EF4-FFF2-40B4-BE49-F238E27FC236}">
                <a16:creationId xmlns:a16="http://schemas.microsoft.com/office/drawing/2014/main" id="{4814715A-2025-F64F-F8EF-A73895C440D7}"/>
              </a:ext>
            </a:extLst>
          </p:cNvPr>
          <p:cNvCxnSpPr>
            <a:cxnSpLocks/>
            <a:endCxn id="6" idx="1"/>
          </p:cNvCxnSpPr>
          <p:nvPr/>
        </p:nvCxnSpPr>
        <p:spPr>
          <a:xfrm flipV="1">
            <a:off x="7705969" y="2946094"/>
            <a:ext cx="656490"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94701B-61A1-7EDA-252B-0CBB057B0F88}"/>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
        <p:nvSpPr>
          <p:cNvPr id="34" name="TextBox 33">
            <a:extLst>
              <a:ext uri="{FF2B5EF4-FFF2-40B4-BE49-F238E27FC236}">
                <a16:creationId xmlns:a16="http://schemas.microsoft.com/office/drawing/2014/main" id="{B6B31B2F-ACBF-69DE-D685-CC871813D966}"/>
              </a:ext>
            </a:extLst>
          </p:cNvPr>
          <p:cNvSpPr txBox="1"/>
          <p:nvPr/>
        </p:nvSpPr>
        <p:spPr>
          <a:xfrm>
            <a:off x="6053018" y="2330348"/>
            <a:ext cx="3305901" cy="369332"/>
          </a:xfrm>
          <a:prstGeom prst="rect">
            <a:avLst/>
          </a:prstGeom>
          <a:noFill/>
        </p:spPr>
        <p:txBody>
          <a:bodyPr wrap="square" rtlCol="0">
            <a:spAutoFit/>
          </a:bodyPr>
          <a:lstStyle/>
          <a:p>
            <a:r>
              <a:rPr lang="en-GB" b="1" dirty="0">
                <a:solidFill>
                  <a:srgbClr val="7030A0"/>
                </a:solidFill>
              </a:rPr>
              <a:t>E2.Val = E3.Val + </a:t>
            </a:r>
            <a:r>
              <a:rPr lang="en-GB" b="1" dirty="0" err="1">
                <a:solidFill>
                  <a:srgbClr val="7030A0"/>
                </a:solidFill>
              </a:rPr>
              <a:t>F.Val</a:t>
            </a:r>
            <a:r>
              <a:rPr lang="en-GB" b="1" dirty="0">
                <a:solidFill>
                  <a:srgbClr val="7030A0"/>
                </a:solidFill>
              </a:rPr>
              <a:t> = 7 + 2  = 9</a:t>
            </a:r>
            <a:endParaRPr lang="en-SG" b="1" dirty="0">
              <a:solidFill>
                <a:srgbClr val="7030A0"/>
              </a:solidFill>
            </a:endParaRPr>
          </a:p>
        </p:txBody>
      </p:sp>
    </p:spTree>
    <p:extLst>
      <p:ext uri="{BB962C8B-B14F-4D97-AF65-F5344CB8AC3E}">
        <p14:creationId xmlns:p14="http://schemas.microsoft.com/office/powerpoint/2010/main" val="392342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9B50-05EE-79A2-8BBF-3043FB9C44F3}"/>
              </a:ext>
            </a:extLst>
          </p:cNvPr>
          <p:cNvSpPr>
            <a:spLocks noGrp="1"/>
          </p:cNvSpPr>
          <p:nvPr>
            <p:ph type="title"/>
          </p:nvPr>
        </p:nvSpPr>
        <p:spPr/>
        <p:txBody>
          <a:bodyPr/>
          <a:lstStyle/>
          <a:p>
            <a:r>
              <a:rPr lang="en-GB" dirty="0"/>
              <a:t>Checking ambiguity algorithmically</a:t>
            </a:r>
            <a:endParaRPr lang="en-SG" dirty="0"/>
          </a:p>
        </p:txBody>
      </p:sp>
      <p:sp>
        <p:nvSpPr>
          <p:cNvPr id="3" name="Content Placeholder 2">
            <a:extLst>
              <a:ext uri="{FF2B5EF4-FFF2-40B4-BE49-F238E27FC236}">
                <a16:creationId xmlns:a16="http://schemas.microsoft.com/office/drawing/2014/main" id="{62890841-DDA4-A71E-A971-1987BAA442C8}"/>
              </a:ext>
            </a:extLst>
          </p:cNvPr>
          <p:cNvSpPr>
            <a:spLocks noGrp="1"/>
          </p:cNvSpPr>
          <p:nvPr>
            <p:ph idx="1"/>
          </p:nvPr>
        </p:nvSpPr>
        <p:spPr>
          <a:xfrm>
            <a:off x="838200" y="1825624"/>
            <a:ext cx="10515600" cy="5032375"/>
          </a:xfrm>
        </p:spPr>
        <p:txBody>
          <a:bodyPr>
            <a:normAutofit/>
          </a:bodyPr>
          <a:lstStyle/>
          <a:p>
            <a:pPr marL="0" indent="0">
              <a:buNone/>
            </a:pPr>
            <a:r>
              <a:rPr lang="en-GB" b="1" dirty="0"/>
              <a:t>Theorem (On checking the ambiguity of a CFG algorithmically):</a:t>
            </a:r>
          </a:p>
          <a:p>
            <a:pPr marL="0" indent="0">
              <a:buNone/>
            </a:pPr>
            <a:r>
              <a:rPr lang="en-GB" dirty="0"/>
              <a:t>Let us consider a given CFG.</a:t>
            </a:r>
          </a:p>
          <a:p>
            <a:pPr marL="0" indent="0">
              <a:buNone/>
            </a:pPr>
            <a:r>
              <a:rPr lang="en-GB" b="1" u="sng" dirty="0">
                <a:solidFill>
                  <a:srgbClr val="C00000"/>
                </a:solidFill>
              </a:rPr>
              <a:t>There is no algorithm to check if a given CFG is ambiguous or not.</a:t>
            </a:r>
          </a:p>
          <a:p>
            <a:pPr marL="0" indent="0">
              <a:buNone/>
            </a:pPr>
            <a:r>
              <a:rPr lang="en-GB" dirty="0"/>
              <a:t>This is known as the ambiguity problem for context-free grammars, and it is proven to be an undecidable problem.</a:t>
            </a:r>
          </a:p>
          <a:p>
            <a:pPr marL="0" indent="0">
              <a:buNone/>
            </a:pPr>
            <a:endParaRPr lang="en-GB" dirty="0"/>
          </a:p>
          <a:p>
            <a:pPr marL="0" indent="0">
              <a:buNone/>
            </a:pPr>
            <a:r>
              <a:rPr lang="en-GB" i="1" dirty="0"/>
              <a:t>(</a:t>
            </a:r>
            <a:r>
              <a:rPr lang="en-GB" b="1" i="1" dirty="0"/>
              <a:t>Note: </a:t>
            </a:r>
            <a:r>
              <a:rPr lang="en-GB" i="1" dirty="0"/>
              <a:t>Similarly, there is no general algorithm that can determine whether a given program contains an infinite loop. This is known as the Halting problem, and means that you cannot define a compiler program that can check for the presence of infinite loops in the compiled source code, let alone fix them.)</a:t>
            </a:r>
            <a:endParaRPr lang="en-SG" i="1" dirty="0"/>
          </a:p>
        </p:txBody>
      </p:sp>
    </p:spTree>
    <p:extLst>
      <p:ext uri="{BB962C8B-B14F-4D97-AF65-F5344CB8AC3E}">
        <p14:creationId xmlns:p14="http://schemas.microsoft.com/office/powerpoint/2010/main" val="3699832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Definition (</a:t>
            </a:r>
            <a:r>
              <a:rPr lang="en-GB" b="1" dirty="0">
                <a:solidFill>
                  <a:srgbClr val="7030A0"/>
                </a:solidFill>
              </a:rPr>
              <a:t>Inherited</a:t>
            </a:r>
            <a:r>
              <a:rPr lang="en-GB" b="1" dirty="0"/>
              <a:t> </a:t>
            </a:r>
            <a:r>
              <a:rPr lang="en-GB" b="1" dirty="0">
                <a:solidFill>
                  <a:srgbClr val="7030A0"/>
                </a:solidFill>
              </a:rPr>
              <a:t>Attributes</a:t>
            </a:r>
            <a:r>
              <a:rPr lang="en-GB" b="1" dirty="0"/>
              <a:t>): </a:t>
            </a:r>
          </a:p>
          <a:p>
            <a:pPr marL="0" indent="0">
              <a:buNone/>
            </a:pPr>
            <a:r>
              <a:rPr lang="en-GB" b="1" dirty="0"/>
              <a:t>Inherited</a:t>
            </a:r>
            <a:r>
              <a:rPr lang="en-GB" dirty="0"/>
              <a:t> </a:t>
            </a:r>
            <a:r>
              <a:rPr lang="en-GB" b="1" dirty="0"/>
              <a:t>attributes</a:t>
            </a:r>
            <a:r>
              <a:rPr lang="en-GB" dirty="0"/>
              <a:t> are computed from the attribute values of the parent nodes and siblings nodes in the parse tree.</a:t>
            </a:r>
          </a:p>
          <a:p>
            <a:pPr marL="0" indent="0">
              <a:buNone/>
            </a:pPr>
            <a:r>
              <a:rPr lang="en-GB" dirty="0"/>
              <a:t>They </a:t>
            </a:r>
            <a:r>
              <a:rPr lang="en-GB" b="1" dirty="0"/>
              <a:t>propagate</a:t>
            </a:r>
            <a:r>
              <a:rPr lang="en-GB" dirty="0"/>
              <a:t> </a:t>
            </a:r>
            <a:r>
              <a:rPr lang="en-GB" b="1" dirty="0"/>
              <a:t>information</a:t>
            </a:r>
            <a:r>
              <a:rPr lang="en-GB" dirty="0"/>
              <a:t> </a:t>
            </a:r>
            <a:r>
              <a:rPr lang="en-GB" b="1" dirty="0"/>
              <a:t>around and down the tree</a:t>
            </a:r>
            <a:r>
              <a:rPr lang="en-GB" dirty="0"/>
              <a:t>, from the root (start symbol) towards the leaves (terminals).</a:t>
            </a:r>
          </a:p>
          <a:p>
            <a:pPr marL="0" indent="0">
              <a:buNone/>
            </a:pPr>
            <a:r>
              <a:rPr lang="en-GB" dirty="0"/>
              <a:t>Inherited attributes are useful for passing context information from higher-level constructs to lower-level constructs in the parse tree.</a:t>
            </a:r>
          </a:p>
        </p:txBody>
      </p:sp>
      <p:sp>
        <p:nvSpPr>
          <p:cNvPr id="4" name="Rectangle 3">
            <a:extLst>
              <a:ext uri="{FF2B5EF4-FFF2-40B4-BE49-F238E27FC236}">
                <a16:creationId xmlns:a16="http://schemas.microsoft.com/office/drawing/2014/main" id="{A7AD5998-46C0-AF1E-3A93-57B1833F82CD}"/>
              </a:ext>
            </a:extLst>
          </p:cNvPr>
          <p:cNvSpPr/>
          <p:nvPr/>
        </p:nvSpPr>
        <p:spPr>
          <a:xfrm>
            <a:off x="8436708"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en-SG" dirty="0"/>
          </a:p>
        </p:txBody>
      </p:sp>
      <p:sp>
        <p:nvSpPr>
          <p:cNvPr id="5" name="Rectangle 4">
            <a:extLst>
              <a:ext uri="{FF2B5EF4-FFF2-40B4-BE49-F238E27FC236}">
                <a16:creationId xmlns:a16="http://schemas.microsoft.com/office/drawing/2014/main" id="{0218D11B-3821-721F-8F59-6A3423209C7B}"/>
              </a:ext>
            </a:extLst>
          </p:cNvPr>
          <p:cNvSpPr/>
          <p:nvPr/>
        </p:nvSpPr>
        <p:spPr>
          <a:xfrm>
            <a:off x="7502770" y="2707725"/>
            <a:ext cx="1086341"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TypeDecl</a:t>
            </a:r>
            <a:endParaRPr lang="en-SG" dirty="0"/>
          </a:p>
        </p:txBody>
      </p:sp>
      <p:sp>
        <p:nvSpPr>
          <p:cNvPr id="28" name="Rectangle 27">
            <a:extLst>
              <a:ext uri="{FF2B5EF4-FFF2-40B4-BE49-F238E27FC236}">
                <a16:creationId xmlns:a16="http://schemas.microsoft.com/office/drawing/2014/main" id="{CB0ADC32-8B42-BB4A-528B-0F9D02CD9BEC}"/>
              </a:ext>
            </a:extLst>
          </p:cNvPr>
          <p:cNvSpPr/>
          <p:nvPr/>
        </p:nvSpPr>
        <p:spPr>
          <a:xfrm>
            <a:off x="937064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cxnSp>
        <p:nvCxnSpPr>
          <p:cNvPr id="29" name="Straight Connector 28">
            <a:extLst>
              <a:ext uri="{FF2B5EF4-FFF2-40B4-BE49-F238E27FC236}">
                <a16:creationId xmlns:a16="http://schemas.microsoft.com/office/drawing/2014/main" id="{948DAE2E-1D26-2F14-3A5F-A7421B8DB16F}"/>
              </a:ext>
            </a:extLst>
          </p:cNvPr>
          <p:cNvCxnSpPr>
            <a:cxnSpLocks/>
            <a:stCxn id="4" idx="2"/>
            <a:endCxn id="5" idx="0"/>
          </p:cNvCxnSpPr>
          <p:nvPr/>
        </p:nvCxnSpPr>
        <p:spPr>
          <a:xfrm flipH="1">
            <a:off x="8045941" y="2401888"/>
            <a:ext cx="781537"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2EB5C3-AD79-D0F0-56D6-8AB08F00B60C}"/>
              </a:ext>
            </a:extLst>
          </p:cNvPr>
          <p:cNvCxnSpPr>
            <a:cxnSpLocks/>
            <a:stCxn id="4" idx="2"/>
            <a:endCxn id="28" idx="0"/>
          </p:cNvCxnSpPr>
          <p:nvPr/>
        </p:nvCxnSpPr>
        <p:spPr>
          <a:xfrm>
            <a:off x="8827478"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37FEB24-524D-638D-C867-1F7CF3356459}"/>
              </a:ext>
            </a:extLst>
          </p:cNvPr>
          <p:cNvSpPr/>
          <p:nvPr/>
        </p:nvSpPr>
        <p:spPr>
          <a:xfrm>
            <a:off x="6568832"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a:t>
            </a:r>
            <a:endParaRPr lang="en-SG" dirty="0"/>
          </a:p>
        </p:txBody>
      </p:sp>
      <p:sp>
        <p:nvSpPr>
          <p:cNvPr id="34" name="Rectangle 33">
            <a:extLst>
              <a:ext uri="{FF2B5EF4-FFF2-40B4-BE49-F238E27FC236}">
                <a16:creationId xmlns:a16="http://schemas.microsoft.com/office/drawing/2014/main" id="{EB702D7A-AB48-FA99-AE3E-16D4507CF2DD}"/>
              </a:ext>
            </a:extLst>
          </p:cNvPr>
          <p:cNvSpPr/>
          <p:nvPr/>
        </p:nvSpPr>
        <p:spPr>
          <a:xfrm>
            <a:off x="843671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35" name="Straight Connector 34">
            <a:extLst>
              <a:ext uri="{FF2B5EF4-FFF2-40B4-BE49-F238E27FC236}">
                <a16:creationId xmlns:a16="http://schemas.microsoft.com/office/drawing/2014/main" id="{A0CC27FC-38AC-D615-17A7-B1FE4F02709F}"/>
              </a:ext>
            </a:extLst>
          </p:cNvPr>
          <p:cNvCxnSpPr>
            <a:cxnSpLocks/>
            <a:endCxn id="32" idx="0"/>
          </p:cNvCxnSpPr>
          <p:nvPr/>
        </p:nvCxnSpPr>
        <p:spPr>
          <a:xfrm flipH="1">
            <a:off x="6959602"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035FB6-5358-AA10-621E-677DF5E38D82}"/>
              </a:ext>
            </a:extLst>
          </p:cNvPr>
          <p:cNvCxnSpPr>
            <a:cxnSpLocks/>
            <a:endCxn id="34" idx="0"/>
          </p:cNvCxnSpPr>
          <p:nvPr/>
        </p:nvCxnSpPr>
        <p:spPr>
          <a:xfrm>
            <a:off x="7893540"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082CBC5-A05A-58DF-4E00-1A01E398FCBA}"/>
              </a:ext>
            </a:extLst>
          </p:cNvPr>
          <p:cNvSpPr/>
          <p:nvPr/>
        </p:nvSpPr>
        <p:spPr>
          <a:xfrm>
            <a:off x="6568832"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a:t>
            </a:r>
            <a:endParaRPr lang="en-SG" dirty="0"/>
          </a:p>
        </p:txBody>
      </p:sp>
      <p:cxnSp>
        <p:nvCxnSpPr>
          <p:cNvPr id="39" name="Straight Connector 38">
            <a:extLst>
              <a:ext uri="{FF2B5EF4-FFF2-40B4-BE49-F238E27FC236}">
                <a16:creationId xmlns:a16="http://schemas.microsoft.com/office/drawing/2014/main" id="{A113D106-1642-D8B1-A995-1ED58B5DD271}"/>
              </a:ext>
            </a:extLst>
          </p:cNvPr>
          <p:cNvCxnSpPr>
            <a:cxnSpLocks/>
            <a:endCxn id="38" idx="0"/>
          </p:cNvCxnSpPr>
          <p:nvPr/>
        </p:nvCxnSpPr>
        <p:spPr>
          <a:xfrm>
            <a:off x="6959601"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C2CC30C-2A7D-FED0-1454-B3CC21A77794}"/>
              </a:ext>
            </a:extLst>
          </p:cNvPr>
          <p:cNvSpPr/>
          <p:nvPr/>
        </p:nvSpPr>
        <p:spPr>
          <a:xfrm>
            <a:off x="8436708"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a:t>
            </a:r>
            <a:endParaRPr lang="en-SG" dirty="0"/>
          </a:p>
        </p:txBody>
      </p:sp>
      <p:cxnSp>
        <p:nvCxnSpPr>
          <p:cNvPr id="43" name="Straight Connector 42">
            <a:extLst>
              <a:ext uri="{FF2B5EF4-FFF2-40B4-BE49-F238E27FC236}">
                <a16:creationId xmlns:a16="http://schemas.microsoft.com/office/drawing/2014/main" id="{705768E1-7708-A540-3A21-C8A37497F308}"/>
              </a:ext>
            </a:extLst>
          </p:cNvPr>
          <p:cNvCxnSpPr>
            <a:cxnSpLocks/>
            <a:endCxn id="42" idx="0"/>
          </p:cNvCxnSpPr>
          <p:nvPr/>
        </p:nvCxnSpPr>
        <p:spPr>
          <a:xfrm>
            <a:off x="8827477"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47E551D-A601-76A2-BC20-5A5FA9DED7B0}"/>
              </a:ext>
            </a:extLst>
          </p:cNvPr>
          <p:cNvSpPr/>
          <p:nvPr/>
        </p:nvSpPr>
        <p:spPr>
          <a:xfrm>
            <a:off x="1030458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45" name="Straight Connector 44">
            <a:extLst>
              <a:ext uri="{FF2B5EF4-FFF2-40B4-BE49-F238E27FC236}">
                <a16:creationId xmlns:a16="http://schemas.microsoft.com/office/drawing/2014/main" id="{8E037990-FB42-CDB5-244D-AE6E3C9CBF0B}"/>
              </a:ext>
            </a:extLst>
          </p:cNvPr>
          <p:cNvCxnSpPr>
            <a:cxnSpLocks/>
            <a:stCxn id="28" idx="2"/>
            <a:endCxn id="44" idx="0"/>
          </p:cNvCxnSpPr>
          <p:nvPr/>
        </p:nvCxnSpPr>
        <p:spPr>
          <a:xfrm>
            <a:off x="9761418" y="3184463"/>
            <a:ext cx="933937" cy="319303"/>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7E84012-55CA-D88E-D35D-D5C3ADDD20CD}"/>
              </a:ext>
            </a:extLst>
          </p:cNvPr>
          <p:cNvSpPr/>
          <p:nvPr/>
        </p:nvSpPr>
        <p:spPr>
          <a:xfrm>
            <a:off x="9370644"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49" name="Rectangle 48">
            <a:extLst>
              <a:ext uri="{FF2B5EF4-FFF2-40B4-BE49-F238E27FC236}">
                <a16:creationId xmlns:a16="http://schemas.microsoft.com/office/drawing/2014/main" id="{26BCDEC3-3C42-D8B4-5CBE-6F7467FAB852}"/>
              </a:ext>
            </a:extLst>
          </p:cNvPr>
          <p:cNvSpPr/>
          <p:nvPr/>
        </p:nvSpPr>
        <p:spPr>
          <a:xfrm>
            <a:off x="10304583"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50" name="Rectangle 49">
            <a:extLst>
              <a:ext uri="{FF2B5EF4-FFF2-40B4-BE49-F238E27FC236}">
                <a16:creationId xmlns:a16="http://schemas.microsoft.com/office/drawing/2014/main" id="{53AEA279-275A-1EF9-E6B2-B36C6E49453D}"/>
              </a:ext>
            </a:extLst>
          </p:cNvPr>
          <p:cNvSpPr/>
          <p:nvPr/>
        </p:nvSpPr>
        <p:spPr>
          <a:xfrm>
            <a:off x="11238522"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51" name="Straight Connector 50">
            <a:extLst>
              <a:ext uri="{FF2B5EF4-FFF2-40B4-BE49-F238E27FC236}">
                <a16:creationId xmlns:a16="http://schemas.microsoft.com/office/drawing/2014/main" id="{B63A3664-555D-E0B3-5342-3C8A188B5B3E}"/>
              </a:ext>
            </a:extLst>
          </p:cNvPr>
          <p:cNvCxnSpPr>
            <a:cxnSpLocks/>
            <a:endCxn id="48" idx="0"/>
          </p:cNvCxnSpPr>
          <p:nvPr/>
        </p:nvCxnSpPr>
        <p:spPr>
          <a:xfrm flipH="1">
            <a:off x="9761414" y="397659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029DA7-9430-5855-8145-802F1C9D4D95}"/>
              </a:ext>
            </a:extLst>
          </p:cNvPr>
          <p:cNvCxnSpPr>
            <a:cxnSpLocks/>
            <a:endCxn id="50" idx="0"/>
          </p:cNvCxnSpPr>
          <p:nvPr/>
        </p:nvCxnSpPr>
        <p:spPr>
          <a:xfrm>
            <a:off x="10695352" y="397659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80A9A6D-7855-A578-7B9E-98BBA7B467F3}"/>
              </a:ext>
            </a:extLst>
          </p:cNvPr>
          <p:cNvCxnSpPr>
            <a:cxnSpLocks/>
            <a:endCxn id="49" idx="0"/>
          </p:cNvCxnSpPr>
          <p:nvPr/>
        </p:nvCxnSpPr>
        <p:spPr>
          <a:xfrm>
            <a:off x="10695352" y="397659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56A283B-5F38-58CE-0570-3DA1FCDD9BBA}"/>
              </a:ext>
            </a:extLst>
          </p:cNvPr>
          <p:cNvSpPr/>
          <p:nvPr/>
        </p:nvSpPr>
        <p:spPr>
          <a:xfrm>
            <a:off x="9370644"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55" name="Straight Connector 54">
            <a:extLst>
              <a:ext uri="{FF2B5EF4-FFF2-40B4-BE49-F238E27FC236}">
                <a16:creationId xmlns:a16="http://schemas.microsoft.com/office/drawing/2014/main" id="{516302B7-99A9-98E8-9A7C-9BBD030EB040}"/>
              </a:ext>
            </a:extLst>
          </p:cNvPr>
          <p:cNvCxnSpPr>
            <a:cxnSpLocks/>
            <a:endCxn id="54" idx="0"/>
          </p:cNvCxnSpPr>
          <p:nvPr/>
        </p:nvCxnSpPr>
        <p:spPr>
          <a:xfrm>
            <a:off x="9761413"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7A4160CD-765C-FEE3-D7DF-7EE7229FE6A2}"/>
              </a:ext>
            </a:extLst>
          </p:cNvPr>
          <p:cNvSpPr/>
          <p:nvPr/>
        </p:nvSpPr>
        <p:spPr>
          <a:xfrm>
            <a:off x="9370643" y="5828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57" name="Straight Connector 56">
            <a:extLst>
              <a:ext uri="{FF2B5EF4-FFF2-40B4-BE49-F238E27FC236}">
                <a16:creationId xmlns:a16="http://schemas.microsoft.com/office/drawing/2014/main" id="{C0990F7D-EDC8-2FB9-56C6-C6C095555932}"/>
              </a:ext>
            </a:extLst>
          </p:cNvPr>
          <p:cNvCxnSpPr>
            <a:cxnSpLocks/>
            <a:endCxn id="56" idx="0"/>
          </p:cNvCxnSpPr>
          <p:nvPr/>
        </p:nvCxnSpPr>
        <p:spPr>
          <a:xfrm>
            <a:off x="9761412" y="5522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70B69898-9A2D-BD50-20A9-20119AFFD2F7}"/>
              </a:ext>
            </a:extLst>
          </p:cNvPr>
          <p:cNvSpPr/>
          <p:nvPr/>
        </p:nvSpPr>
        <p:spPr>
          <a:xfrm>
            <a:off x="11238520"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59" name="Straight Connector 58">
            <a:extLst>
              <a:ext uri="{FF2B5EF4-FFF2-40B4-BE49-F238E27FC236}">
                <a16:creationId xmlns:a16="http://schemas.microsoft.com/office/drawing/2014/main" id="{928AF8F6-3395-0B81-8235-D55A9B9F3037}"/>
              </a:ext>
            </a:extLst>
          </p:cNvPr>
          <p:cNvCxnSpPr>
            <a:cxnSpLocks/>
            <a:endCxn id="58" idx="0"/>
          </p:cNvCxnSpPr>
          <p:nvPr/>
        </p:nvCxnSpPr>
        <p:spPr>
          <a:xfrm>
            <a:off x="11629289"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D52F222-CEC5-301E-9F31-FA31229351A4}"/>
              </a:ext>
            </a:extLst>
          </p:cNvPr>
          <p:cNvSpPr/>
          <p:nvPr/>
        </p:nvSpPr>
        <p:spPr>
          <a:xfrm>
            <a:off x="11232655" y="584758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endParaRPr lang="en-SG" dirty="0"/>
          </a:p>
        </p:txBody>
      </p:sp>
      <p:cxnSp>
        <p:nvCxnSpPr>
          <p:cNvPr id="61" name="Straight Connector 60">
            <a:extLst>
              <a:ext uri="{FF2B5EF4-FFF2-40B4-BE49-F238E27FC236}">
                <a16:creationId xmlns:a16="http://schemas.microsoft.com/office/drawing/2014/main" id="{36C709E2-2FA3-1B6E-3412-ABA876451E96}"/>
              </a:ext>
            </a:extLst>
          </p:cNvPr>
          <p:cNvCxnSpPr>
            <a:cxnSpLocks/>
            <a:endCxn id="60" idx="0"/>
          </p:cNvCxnSpPr>
          <p:nvPr/>
        </p:nvCxnSpPr>
        <p:spPr>
          <a:xfrm>
            <a:off x="11623424" y="5541747"/>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62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dirty="0"/>
              <a:t>For example, consider the expression below.</a:t>
            </a:r>
          </a:p>
          <a:p>
            <a:pPr marL="0" indent="0" algn="ctr">
              <a:buNone/>
            </a:pPr>
            <a:r>
              <a:rPr lang="en-GB" i="1" dirty="0"/>
              <a:t>int x = 7 + y;</a:t>
            </a:r>
          </a:p>
          <a:p>
            <a:pPr marL="0" indent="0">
              <a:buNone/>
            </a:pPr>
            <a:r>
              <a:rPr lang="en-GB" dirty="0"/>
              <a:t>The “int” declaration, </a:t>
            </a:r>
            <a:r>
              <a:rPr lang="en-GB" b="1" dirty="0"/>
              <a:t>probably resolved last in the parse tree </a:t>
            </a:r>
            <a:r>
              <a:rPr lang="en-GB" dirty="0"/>
              <a:t>for this expression, enforces a constraint on the type of the literal “7” and the identifier “</a:t>
            </a:r>
            <a:r>
              <a:rPr lang="en-GB" i="1" dirty="0"/>
              <a:t>y</a:t>
            </a:r>
            <a:r>
              <a:rPr lang="en-GB" dirty="0"/>
              <a:t>”, which will both need to be of type int as well. </a:t>
            </a:r>
          </a:p>
          <a:p>
            <a:pPr marL="0" indent="0">
              <a:buNone/>
            </a:pPr>
            <a:r>
              <a:rPr lang="en-GB" dirty="0"/>
              <a:t>This information will typically be propagated around and, eventually, down the tree.</a:t>
            </a:r>
          </a:p>
        </p:txBody>
      </p:sp>
      <p:sp>
        <p:nvSpPr>
          <p:cNvPr id="4" name="Rectangle 3">
            <a:extLst>
              <a:ext uri="{FF2B5EF4-FFF2-40B4-BE49-F238E27FC236}">
                <a16:creationId xmlns:a16="http://schemas.microsoft.com/office/drawing/2014/main" id="{FF8758F7-4800-5657-0F43-9E9A7E2A2102}"/>
              </a:ext>
            </a:extLst>
          </p:cNvPr>
          <p:cNvSpPr/>
          <p:nvPr/>
        </p:nvSpPr>
        <p:spPr>
          <a:xfrm>
            <a:off x="8436708"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en-SG" dirty="0"/>
          </a:p>
        </p:txBody>
      </p:sp>
      <p:sp>
        <p:nvSpPr>
          <p:cNvPr id="5" name="Rectangle 4">
            <a:extLst>
              <a:ext uri="{FF2B5EF4-FFF2-40B4-BE49-F238E27FC236}">
                <a16:creationId xmlns:a16="http://schemas.microsoft.com/office/drawing/2014/main" id="{FAB2E4AE-45F5-2A55-D69E-886E1521DFBE}"/>
              </a:ext>
            </a:extLst>
          </p:cNvPr>
          <p:cNvSpPr/>
          <p:nvPr/>
        </p:nvSpPr>
        <p:spPr>
          <a:xfrm>
            <a:off x="7502770" y="2707725"/>
            <a:ext cx="1086341"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TypeDecl</a:t>
            </a:r>
            <a:endParaRPr lang="en-SG" dirty="0"/>
          </a:p>
        </p:txBody>
      </p:sp>
      <p:sp>
        <p:nvSpPr>
          <p:cNvPr id="6" name="Rectangle 5">
            <a:extLst>
              <a:ext uri="{FF2B5EF4-FFF2-40B4-BE49-F238E27FC236}">
                <a16:creationId xmlns:a16="http://schemas.microsoft.com/office/drawing/2014/main" id="{62FC6FC6-2ABC-D4D9-14E0-FB8051E8D8C4}"/>
              </a:ext>
            </a:extLst>
          </p:cNvPr>
          <p:cNvSpPr/>
          <p:nvPr/>
        </p:nvSpPr>
        <p:spPr>
          <a:xfrm>
            <a:off x="937064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cxnSp>
        <p:nvCxnSpPr>
          <p:cNvPr id="28" name="Straight Connector 27">
            <a:extLst>
              <a:ext uri="{FF2B5EF4-FFF2-40B4-BE49-F238E27FC236}">
                <a16:creationId xmlns:a16="http://schemas.microsoft.com/office/drawing/2014/main" id="{F82630F6-3CAE-838E-5EAD-51640CB6A024}"/>
              </a:ext>
            </a:extLst>
          </p:cNvPr>
          <p:cNvCxnSpPr>
            <a:cxnSpLocks/>
            <a:stCxn id="4" idx="2"/>
            <a:endCxn id="5" idx="0"/>
          </p:cNvCxnSpPr>
          <p:nvPr/>
        </p:nvCxnSpPr>
        <p:spPr>
          <a:xfrm flipH="1">
            <a:off x="8045941" y="2401888"/>
            <a:ext cx="781537"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F17ABD9-E2DB-1CCB-4DE9-4D4BFD597C21}"/>
              </a:ext>
            </a:extLst>
          </p:cNvPr>
          <p:cNvCxnSpPr>
            <a:cxnSpLocks/>
            <a:stCxn id="4" idx="2"/>
            <a:endCxn id="6" idx="0"/>
          </p:cNvCxnSpPr>
          <p:nvPr/>
        </p:nvCxnSpPr>
        <p:spPr>
          <a:xfrm>
            <a:off x="8827478"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30FF54-6DB2-FA3F-A65B-1137A8CC4DA4}"/>
              </a:ext>
            </a:extLst>
          </p:cNvPr>
          <p:cNvSpPr/>
          <p:nvPr/>
        </p:nvSpPr>
        <p:spPr>
          <a:xfrm>
            <a:off x="6568832"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a:t>
            </a:r>
            <a:endParaRPr lang="en-SG" dirty="0"/>
          </a:p>
        </p:txBody>
      </p:sp>
      <p:sp>
        <p:nvSpPr>
          <p:cNvPr id="31" name="Rectangle 30">
            <a:extLst>
              <a:ext uri="{FF2B5EF4-FFF2-40B4-BE49-F238E27FC236}">
                <a16:creationId xmlns:a16="http://schemas.microsoft.com/office/drawing/2014/main" id="{EF3653E7-0EEE-5D2B-7FB6-98BFF58FCD2A}"/>
              </a:ext>
            </a:extLst>
          </p:cNvPr>
          <p:cNvSpPr/>
          <p:nvPr/>
        </p:nvSpPr>
        <p:spPr>
          <a:xfrm>
            <a:off x="843671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32" name="Straight Connector 31">
            <a:extLst>
              <a:ext uri="{FF2B5EF4-FFF2-40B4-BE49-F238E27FC236}">
                <a16:creationId xmlns:a16="http://schemas.microsoft.com/office/drawing/2014/main" id="{013FCB7E-BDB1-1CAA-49BF-9C31C0786B86}"/>
              </a:ext>
            </a:extLst>
          </p:cNvPr>
          <p:cNvCxnSpPr>
            <a:cxnSpLocks/>
            <a:endCxn id="30" idx="0"/>
          </p:cNvCxnSpPr>
          <p:nvPr/>
        </p:nvCxnSpPr>
        <p:spPr>
          <a:xfrm flipH="1">
            <a:off x="6959602"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344B62-A550-CE84-BE58-3BE2823EF203}"/>
              </a:ext>
            </a:extLst>
          </p:cNvPr>
          <p:cNvCxnSpPr>
            <a:cxnSpLocks/>
            <a:endCxn id="31" idx="0"/>
          </p:cNvCxnSpPr>
          <p:nvPr/>
        </p:nvCxnSpPr>
        <p:spPr>
          <a:xfrm>
            <a:off x="7893540"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AD2E4D3-B787-E810-CA36-CB542D392E4D}"/>
              </a:ext>
            </a:extLst>
          </p:cNvPr>
          <p:cNvSpPr/>
          <p:nvPr/>
        </p:nvSpPr>
        <p:spPr>
          <a:xfrm>
            <a:off x="6568832"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a:t>
            </a:r>
            <a:endParaRPr lang="en-SG" dirty="0"/>
          </a:p>
        </p:txBody>
      </p:sp>
      <p:cxnSp>
        <p:nvCxnSpPr>
          <p:cNvPr id="35" name="Straight Connector 34">
            <a:extLst>
              <a:ext uri="{FF2B5EF4-FFF2-40B4-BE49-F238E27FC236}">
                <a16:creationId xmlns:a16="http://schemas.microsoft.com/office/drawing/2014/main" id="{0B2F732C-5F53-7C97-09C8-E2E9D51DAD59}"/>
              </a:ext>
            </a:extLst>
          </p:cNvPr>
          <p:cNvCxnSpPr>
            <a:cxnSpLocks/>
            <a:endCxn id="34" idx="0"/>
          </p:cNvCxnSpPr>
          <p:nvPr/>
        </p:nvCxnSpPr>
        <p:spPr>
          <a:xfrm>
            <a:off x="6959601"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C1E00D3-176B-E9A4-A653-1D128935B44C}"/>
              </a:ext>
            </a:extLst>
          </p:cNvPr>
          <p:cNvSpPr/>
          <p:nvPr/>
        </p:nvSpPr>
        <p:spPr>
          <a:xfrm>
            <a:off x="8436708"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a:t>
            </a:r>
            <a:endParaRPr lang="en-SG" dirty="0"/>
          </a:p>
        </p:txBody>
      </p:sp>
      <p:cxnSp>
        <p:nvCxnSpPr>
          <p:cNvPr id="37" name="Straight Connector 36">
            <a:extLst>
              <a:ext uri="{FF2B5EF4-FFF2-40B4-BE49-F238E27FC236}">
                <a16:creationId xmlns:a16="http://schemas.microsoft.com/office/drawing/2014/main" id="{6F2CAE93-30E8-EF2E-A9A6-A69342964B63}"/>
              </a:ext>
            </a:extLst>
          </p:cNvPr>
          <p:cNvCxnSpPr>
            <a:cxnSpLocks/>
            <a:endCxn id="36" idx="0"/>
          </p:cNvCxnSpPr>
          <p:nvPr/>
        </p:nvCxnSpPr>
        <p:spPr>
          <a:xfrm>
            <a:off x="8827477"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934EFA-4FCD-15DF-A8BB-A8BAC2F05CB5}"/>
              </a:ext>
            </a:extLst>
          </p:cNvPr>
          <p:cNvSpPr/>
          <p:nvPr/>
        </p:nvSpPr>
        <p:spPr>
          <a:xfrm>
            <a:off x="1030458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39" name="Straight Connector 38">
            <a:extLst>
              <a:ext uri="{FF2B5EF4-FFF2-40B4-BE49-F238E27FC236}">
                <a16:creationId xmlns:a16="http://schemas.microsoft.com/office/drawing/2014/main" id="{E4A0787B-1804-9466-D234-825536B37352}"/>
              </a:ext>
            </a:extLst>
          </p:cNvPr>
          <p:cNvCxnSpPr>
            <a:cxnSpLocks/>
            <a:stCxn id="6" idx="2"/>
            <a:endCxn id="38" idx="0"/>
          </p:cNvCxnSpPr>
          <p:nvPr/>
        </p:nvCxnSpPr>
        <p:spPr>
          <a:xfrm>
            <a:off x="9761418" y="3184463"/>
            <a:ext cx="933937" cy="3193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4157D0C-915E-69FE-903C-32E1891B54F9}"/>
              </a:ext>
            </a:extLst>
          </p:cNvPr>
          <p:cNvSpPr/>
          <p:nvPr/>
        </p:nvSpPr>
        <p:spPr>
          <a:xfrm>
            <a:off x="9370644"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41" name="Rectangle 40">
            <a:extLst>
              <a:ext uri="{FF2B5EF4-FFF2-40B4-BE49-F238E27FC236}">
                <a16:creationId xmlns:a16="http://schemas.microsoft.com/office/drawing/2014/main" id="{71EFDC77-45D4-D8B5-22C2-C0F9CC4BF520}"/>
              </a:ext>
            </a:extLst>
          </p:cNvPr>
          <p:cNvSpPr/>
          <p:nvPr/>
        </p:nvSpPr>
        <p:spPr>
          <a:xfrm>
            <a:off x="10304583"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42" name="Rectangle 41">
            <a:extLst>
              <a:ext uri="{FF2B5EF4-FFF2-40B4-BE49-F238E27FC236}">
                <a16:creationId xmlns:a16="http://schemas.microsoft.com/office/drawing/2014/main" id="{A5A5042E-EE70-76C5-E94D-427967F9779A}"/>
              </a:ext>
            </a:extLst>
          </p:cNvPr>
          <p:cNvSpPr/>
          <p:nvPr/>
        </p:nvSpPr>
        <p:spPr>
          <a:xfrm>
            <a:off x="11238522"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43" name="Straight Connector 42">
            <a:extLst>
              <a:ext uri="{FF2B5EF4-FFF2-40B4-BE49-F238E27FC236}">
                <a16:creationId xmlns:a16="http://schemas.microsoft.com/office/drawing/2014/main" id="{34B1ADE3-CACD-517C-D0E3-5363407BE315}"/>
              </a:ext>
            </a:extLst>
          </p:cNvPr>
          <p:cNvCxnSpPr>
            <a:cxnSpLocks/>
            <a:endCxn id="40" idx="0"/>
          </p:cNvCxnSpPr>
          <p:nvPr/>
        </p:nvCxnSpPr>
        <p:spPr>
          <a:xfrm flipH="1">
            <a:off x="9761414" y="397659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0D4308D-DE55-B9CE-A022-D41B97135DFD}"/>
              </a:ext>
            </a:extLst>
          </p:cNvPr>
          <p:cNvCxnSpPr>
            <a:cxnSpLocks/>
            <a:endCxn id="42" idx="0"/>
          </p:cNvCxnSpPr>
          <p:nvPr/>
        </p:nvCxnSpPr>
        <p:spPr>
          <a:xfrm>
            <a:off x="10695352" y="397659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978CA61-0E42-8C6F-92BD-FA22BA974F16}"/>
              </a:ext>
            </a:extLst>
          </p:cNvPr>
          <p:cNvCxnSpPr>
            <a:cxnSpLocks/>
            <a:endCxn id="41" idx="0"/>
          </p:cNvCxnSpPr>
          <p:nvPr/>
        </p:nvCxnSpPr>
        <p:spPr>
          <a:xfrm>
            <a:off x="10695352" y="397659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62A524A-2B50-1CC7-2398-9718CBC42177}"/>
              </a:ext>
            </a:extLst>
          </p:cNvPr>
          <p:cNvSpPr/>
          <p:nvPr/>
        </p:nvSpPr>
        <p:spPr>
          <a:xfrm>
            <a:off x="9370644"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47" name="Straight Connector 46">
            <a:extLst>
              <a:ext uri="{FF2B5EF4-FFF2-40B4-BE49-F238E27FC236}">
                <a16:creationId xmlns:a16="http://schemas.microsoft.com/office/drawing/2014/main" id="{9F20A028-ED0A-2CDB-58CD-88D03D3B70DD}"/>
              </a:ext>
            </a:extLst>
          </p:cNvPr>
          <p:cNvCxnSpPr>
            <a:cxnSpLocks/>
            <a:endCxn id="46" idx="0"/>
          </p:cNvCxnSpPr>
          <p:nvPr/>
        </p:nvCxnSpPr>
        <p:spPr>
          <a:xfrm>
            <a:off x="9761413"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319321-BA1E-5D56-BC6A-E7E4D8BA87CB}"/>
              </a:ext>
            </a:extLst>
          </p:cNvPr>
          <p:cNvSpPr/>
          <p:nvPr/>
        </p:nvSpPr>
        <p:spPr>
          <a:xfrm>
            <a:off x="9370643" y="5828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49" name="Straight Connector 48">
            <a:extLst>
              <a:ext uri="{FF2B5EF4-FFF2-40B4-BE49-F238E27FC236}">
                <a16:creationId xmlns:a16="http://schemas.microsoft.com/office/drawing/2014/main" id="{C866A062-80C4-D65C-1600-DF5C3374A046}"/>
              </a:ext>
            </a:extLst>
          </p:cNvPr>
          <p:cNvCxnSpPr>
            <a:cxnSpLocks/>
            <a:endCxn id="48" idx="0"/>
          </p:cNvCxnSpPr>
          <p:nvPr/>
        </p:nvCxnSpPr>
        <p:spPr>
          <a:xfrm>
            <a:off x="9761412" y="5522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0C390A1-EFCB-150D-1EC7-AA40E3BAA02A}"/>
              </a:ext>
            </a:extLst>
          </p:cNvPr>
          <p:cNvSpPr/>
          <p:nvPr/>
        </p:nvSpPr>
        <p:spPr>
          <a:xfrm>
            <a:off x="11238520"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51" name="Straight Connector 50">
            <a:extLst>
              <a:ext uri="{FF2B5EF4-FFF2-40B4-BE49-F238E27FC236}">
                <a16:creationId xmlns:a16="http://schemas.microsoft.com/office/drawing/2014/main" id="{7C28D202-DF52-8BC3-67FA-EEA4E2914AF5}"/>
              </a:ext>
            </a:extLst>
          </p:cNvPr>
          <p:cNvCxnSpPr>
            <a:cxnSpLocks/>
            <a:endCxn id="50" idx="0"/>
          </p:cNvCxnSpPr>
          <p:nvPr/>
        </p:nvCxnSpPr>
        <p:spPr>
          <a:xfrm>
            <a:off x="11629289"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09E3815-0D6A-DCA1-83E0-DC043EE9A282}"/>
              </a:ext>
            </a:extLst>
          </p:cNvPr>
          <p:cNvSpPr/>
          <p:nvPr/>
        </p:nvSpPr>
        <p:spPr>
          <a:xfrm>
            <a:off x="11232655" y="584758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endParaRPr lang="en-SG" dirty="0"/>
          </a:p>
        </p:txBody>
      </p:sp>
      <p:cxnSp>
        <p:nvCxnSpPr>
          <p:cNvPr id="53" name="Straight Connector 52">
            <a:extLst>
              <a:ext uri="{FF2B5EF4-FFF2-40B4-BE49-F238E27FC236}">
                <a16:creationId xmlns:a16="http://schemas.microsoft.com/office/drawing/2014/main" id="{727BACFE-3F3A-71B2-46AB-30857FD07980}"/>
              </a:ext>
            </a:extLst>
          </p:cNvPr>
          <p:cNvCxnSpPr>
            <a:cxnSpLocks/>
            <a:endCxn id="52" idx="0"/>
          </p:cNvCxnSpPr>
          <p:nvPr/>
        </p:nvCxnSpPr>
        <p:spPr>
          <a:xfrm>
            <a:off x="11623424" y="554174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Freeform: Shape 53">
            <a:extLst>
              <a:ext uri="{FF2B5EF4-FFF2-40B4-BE49-F238E27FC236}">
                <a16:creationId xmlns:a16="http://schemas.microsoft.com/office/drawing/2014/main" id="{B1B56DD4-77B2-6E4A-8906-AD1EB27DFAB2}"/>
              </a:ext>
            </a:extLst>
          </p:cNvPr>
          <p:cNvSpPr/>
          <p:nvPr/>
        </p:nvSpPr>
        <p:spPr>
          <a:xfrm>
            <a:off x="7099189" y="2196110"/>
            <a:ext cx="3912988" cy="3743582"/>
          </a:xfrm>
          <a:custGeom>
            <a:avLst/>
            <a:gdLst>
              <a:gd name="connsiteX0" fmla="*/ 51888 w 3912988"/>
              <a:gd name="connsiteY0" fmla="*/ 2219582 h 3743582"/>
              <a:gd name="connsiteX1" fmla="*/ 137857 w 3912988"/>
              <a:gd name="connsiteY1" fmla="*/ 1484936 h 3743582"/>
              <a:gd name="connsiteX2" fmla="*/ 1232011 w 3912988"/>
              <a:gd name="connsiteY2" fmla="*/ 656505 h 3743582"/>
              <a:gd name="connsiteX3" fmla="*/ 1982288 w 3912988"/>
              <a:gd name="connsiteY3" fmla="*/ 13 h 3743582"/>
              <a:gd name="connsiteX4" fmla="*/ 2904503 w 3912988"/>
              <a:gd name="connsiteY4" fmla="*/ 640875 h 3743582"/>
              <a:gd name="connsiteX5" fmla="*/ 3912688 w 3912988"/>
              <a:gd name="connsiteY5" fmla="*/ 1570905 h 3743582"/>
              <a:gd name="connsiteX6" fmla="*/ 2802903 w 3912988"/>
              <a:gd name="connsiteY6" fmla="*/ 2211767 h 3743582"/>
              <a:gd name="connsiteX7" fmla="*/ 2826349 w 3912988"/>
              <a:gd name="connsiteY7" fmla="*/ 3001121 h 3743582"/>
              <a:gd name="connsiteX8" fmla="*/ 2795088 w 3912988"/>
              <a:gd name="connsiteY8" fmla="*/ 3743582 h 374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2988" h="3743582">
                <a:moveTo>
                  <a:pt x="51888" y="2219582"/>
                </a:moveTo>
                <a:cubicBezTo>
                  <a:pt x="-3471" y="1982515"/>
                  <a:pt x="-58830" y="1745449"/>
                  <a:pt x="137857" y="1484936"/>
                </a:cubicBezTo>
                <a:cubicBezTo>
                  <a:pt x="334544" y="1224423"/>
                  <a:pt x="924606" y="903992"/>
                  <a:pt x="1232011" y="656505"/>
                </a:cubicBezTo>
                <a:cubicBezTo>
                  <a:pt x="1539416" y="409018"/>
                  <a:pt x="1703539" y="2618"/>
                  <a:pt x="1982288" y="13"/>
                </a:cubicBezTo>
                <a:cubicBezTo>
                  <a:pt x="2261037" y="-2592"/>
                  <a:pt x="2582770" y="379060"/>
                  <a:pt x="2904503" y="640875"/>
                </a:cubicBezTo>
                <a:cubicBezTo>
                  <a:pt x="3226236" y="902690"/>
                  <a:pt x="3929621" y="1309090"/>
                  <a:pt x="3912688" y="1570905"/>
                </a:cubicBezTo>
                <a:cubicBezTo>
                  <a:pt x="3895755" y="1832720"/>
                  <a:pt x="2983959" y="1973398"/>
                  <a:pt x="2802903" y="2211767"/>
                </a:cubicBezTo>
                <a:cubicBezTo>
                  <a:pt x="2621847" y="2450136"/>
                  <a:pt x="2827651" y="2745819"/>
                  <a:pt x="2826349" y="3001121"/>
                </a:cubicBezTo>
                <a:cubicBezTo>
                  <a:pt x="2825047" y="3256423"/>
                  <a:pt x="2810067" y="3500002"/>
                  <a:pt x="2795088" y="3743582"/>
                </a:cubicBezTo>
              </a:path>
            </a:pathLst>
          </a:custGeom>
          <a:noFill/>
          <a:ln w="38100">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Freeform: Shape 54">
            <a:extLst>
              <a:ext uri="{FF2B5EF4-FFF2-40B4-BE49-F238E27FC236}">
                <a16:creationId xmlns:a16="http://schemas.microsoft.com/office/drawing/2014/main" id="{C664020D-5416-D718-A35B-37CE74942FCB}"/>
              </a:ext>
            </a:extLst>
          </p:cNvPr>
          <p:cNvSpPr/>
          <p:nvPr/>
        </p:nvSpPr>
        <p:spPr>
          <a:xfrm>
            <a:off x="11011877" y="3806092"/>
            <a:ext cx="927742" cy="2188308"/>
          </a:xfrm>
          <a:custGeom>
            <a:avLst/>
            <a:gdLst>
              <a:gd name="connsiteX0" fmla="*/ 0 w 927742"/>
              <a:gd name="connsiteY0" fmla="*/ 0 h 2188308"/>
              <a:gd name="connsiteX1" fmla="*/ 836246 w 927742"/>
              <a:gd name="connsiteY1" fmla="*/ 586154 h 2188308"/>
              <a:gd name="connsiteX2" fmla="*/ 890954 w 927742"/>
              <a:gd name="connsiteY2" fmla="*/ 1422400 h 2188308"/>
              <a:gd name="connsiteX3" fmla="*/ 703385 w 927742"/>
              <a:gd name="connsiteY3" fmla="*/ 2188308 h 2188308"/>
            </a:gdLst>
            <a:ahLst/>
            <a:cxnLst>
              <a:cxn ang="0">
                <a:pos x="connsiteX0" y="connsiteY0"/>
              </a:cxn>
              <a:cxn ang="0">
                <a:pos x="connsiteX1" y="connsiteY1"/>
              </a:cxn>
              <a:cxn ang="0">
                <a:pos x="connsiteX2" y="connsiteY2"/>
              </a:cxn>
              <a:cxn ang="0">
                <a:pos x="connsiteX3" y="connsiteY3"/>
              </a:cxn>
            </a:cxnLst>
            <a:rect l="l" t="t" r="r" b="b"/>
            <a:pathLst>
              <a:path w="927742" h="2188308">
                <a:moveTo>
                  <a:pt x="0" y="0"/>
                </a:moveTo>
                <a:cubicBezTo>
                  <a:pt x="343877" y="174543"/>
                  <a:pt x="687754" y="349087"/>
                  <a:pt x="836246" y="586154"/>
                </a:cubicBezTo>
                <a:cubicBezTo>
                  <a:pt x="984738" y="823221"/>
                  <a:pt x="913098" y="1155374"/>
                  <a:pt x="890954" y="1422400"/>
                </a:cubicBezTo>
                <a:cubicBezTo>
                  <a:pt x="868811" y="1689426"/>
                  <a:pt x="786098" y="1938867"/>
                  <a:pt x="703385" y="2188308"/>
                </a:cubicBezTo>
              </a:path>
            </a:pathLst>
          </a:custGeom>
          <a:noFill/>
          <a:ln w="38100">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800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814538" cy="5032375"/>
          </a:xfrm>
        </p:spPr>
        <p:txBody>
          <a:bodyPr>
            <a:normAutofit/>
          </a:bodyPr>
          <a:lstStyle/>
          <a:p>
            <a:pPr marL="0" indent="0">
              <a:buNone/>
            </a:pPr>
            <a:r>
              <a:rPr lang="en-GB" b="1" dirty="0"/>
              <a:t>Definition (</a:t>
            </a:r>
            <a:r>
              <a:rPr lang="en-GB" b="1" dirty="0">
                <a:solidFill>
                  <a:srgbClr val="0070C0"/>
                </a:solidFill>
              </a:rPr>
              <a:t>Rules</a:t>
            </a:r>
            <a:r>
              <a:rPr lang="en-GB" b="1" dirty="0"/>
              <a:t>): </a:t>
            </a:r>
          </a:p>
          <a:p>
            <a:pPr marL="0" indent="0">
              <a:buNone/>
            </a:pPr>
            <a:r>
              <a:rPr lang="en-GB" b="1" dirty="0">
                <a:solidFill>
                  <a:srgbClr val="0070C0"/>
                </a:solidFill>
              </a:rPr>
              <a:t>Rules</a:t>
            </a:r>
            <a:r>
              <a:rPr lang="en-GB" dirty="0"/>
              <a:t> in SDTs associate semantic actions and attribute computations with grammar productions.</a:t>
            </a:r>
          </a:p>
          <a:p>
            <a:pPr marL="0" indent="0">
              <a:buNone/>
            </a:pPr>
            <a:r>
              <a:rPr lang="en-GB" dirty="0"/>
              <a:t>They define </a:t>
            </a:r>
            <a:r>
              <a:rPr lang="en-GB" b="1" dirty="0"/>
              <a:t>how attribute values are computed and propagated in the parse tree </a:t>
            </a:r>
            <a:r>
              <a:rPr lang="en-GB" dirty="0"/>
              <a:t>and how they will later contribute to the translation process.</a:t>
            </a:r>
          </a:p>
          <a:p>
            <a:pPr marL="0" indent="0">
              <a:buNone/>
            </a:pPr>
            <a:r>
              <a:rPr lang="en-GB" b="1" dirty="0"/>
              <a:t>Each rule consists of an addendum, applied to any CFG production rule </a:t>
            </a:r>
            <a:r>
              <a:rPr lang="en-GB" dirty="0"/>
              <a:t>and usually defines a set of attribute computation equations.</a:t>
            </a:r>
          </a:p>
          <a:p>
            <a:pPr marL="0" indent="0">
              <a:buNone/>
            </a:pPr>
            <a:r>
              <a:rPr lang="en-GB" dirty="0"/>
              <a:t>The equations specify how the attributes of the non-terminal symbols in the production are computed from the attributes of their children or from the attributes of the parent and siblings.</a:t>
            </a:r>
            <a:endParaRPr lang="en-SG" dirty="0"/>
          </a:p>
        </p:txBody>
      </p:sp>
    </p:spTree>
    <p:extLst>
      <p:ext uri="{BB962C8B-B14F-4D97-AF65-F5344CB8AC3E}">
        <p14:creationId xmlns:p14="http://schemas.microsoft.com/office/powerpoint/2010/main" val="1740891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In this previous example…</a:t>
            </a:r>
          </a:p>
          <a:p>
            <a:pPr marL="0" indent="0">
              <a:buNone/>
            </a:pPr>
            <a:endParaRPr lang="en-GB" dirty="0"/>
          </a:p>
          <a:p>
            <a:pPr marL="0" indent="0">
              <a:buNone/>
            </a:pPr>
            <a:r>
              <a:rPr lang="en-GB" i="1" dirty="0" err="1"/>
              <a:t>E.value</a:t>
            </a:r>
            <a:r>
              <a:rPr lang="en-GB" i="1" dirty="0"/>
              <a:t> = E2.value + </a:t>
            </a:r>
            <a:r>
              <a:rPr lang="en-GB" i="1" dirty="0" err="1"/>
              <a:t>F.value</a:t>
            </a:r>
            <a:endParaRPr lang="en-GB" i="1" dirty="0"/>
          </a:p>
          <a:p>
            <a:pPr marL="0" indent="0">
              <a:buNone/>
            </a:pPr>
            <a:endParaRPr lang="en-GB" dirty="0"/>
          </a:p>
          <a:p>
            <a:pPr marL="0" indent="0">
              <a:buNone/>
            </a:pPr>
            <a:r>
              <a:rPr lang="en-GB" dirty="0"/>
              <a:t>Was the SDT rule added to the production rule E </a:t>
            </a:r>
            <a:r>
              <a:rPr lang="en-GB" dirty="0">
                <a:sym typeface="Wingdings" panose="05000000000000000000" pitchFamily="2" charset="2"/>
              </a:rPr>
              <a:t></a:t>
            </a:r>
            <a:r>
              <a:rPr lang="en-GB" dirty="0"/>
              <a:t> E2 + F.</a:t>
            </a:r>
            <a:endParaRPr lang="en-SG" dirty="0"/>
          </a:p>
          <a:p>
            <a:pPr marL="0" indent="0">
              <a:buNone/>
            </a:pPr>
            <a:endParaRPr lang="en-SG" dirty="0"/>
          </a:p>
        </p:txBody>
      </p:sp>
      <p:sp>
        <p:nvSpPr>
          <p:cNvPr id="4" name="Rectangle 3">
            <a:extLst>
              <a:ext uri="{FF2B5EF4-FFF2-40B4-BE49-F238E27FC236}">
                <a16:creationId xmlns:a16="http://schemas.microsoft.com/office/drawing/2014/main" id="{0A318346-8AC0-EC80-487C-14D60ED38842}"/>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26" name="Rectangle 25">
            <a:extLst>
              <a:ext uri="{FF2B5EF4-FFF2-40B4-BE49-F238E27FC236}">
                <a16:creationId xmlns:a16="http://schemas.microsoft.com/office/drawing/2014/main" id="{7D670290-2200-0E51-2C8B-1110B8308C45}"/>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27" name="Rectangle 26">
            <a:extLst>
              <a:ext uri="{FF2B5EF4-FFF2-40B4-BE49-F238E27FC236}">
                <a16:creationId xmlns:a16="http://schemas.microsoft.com/office/drawing/2014/main" id="{80C23DCA-01FE-E6EF-971C-D0080B7324C5}"/>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28" name="Rectangle 27">
            <a:extLst>
              <a:ext uri="{FF2B5EF4-FFF2-40B4-BE49-F238E27FC236}">
                <a16:creationId xmlns:a16="http://schemas.microsoft.com/office/drawing/2014/main" id="{5B924E3B-14DF-C583-ACE7-E68AA0FBA07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9" name="Straight Connector 28">
            <a:extLst>
              <a:ext uri="{FF2B5EF4-FFF2-40B4-BE49-F238E27FC236}">
                <a16:creationId xmlns:a16="http://schemas.microsoft.com/office/drawing/2014/main" id="{0FA912D7-064A-5178-F736-5410EF09998B}"/>
              </a:ext>
            </a:extLst>
          </p:cNvPr>
          <p:cNvCxnSpPr>
            <a:cxnSpLocks/>
            <a:stCxn id="4" idx="2"/>
            <a:endCxn id="2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99AA3C-C42E-FCD3-8134-5D97453EFE8D}"/>
              </a:ext>
            </a:extLst>
          </p:cNvPr>
          <p:cNvCxnSpPr>
            <a:cxnSpLocks/>
            <a:stCxn id="4" idx="2"/>
            <a:endCxn id="2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4F3D9C-05FE-025D-33C5-59A210A3C756}"/>
              </a:ext>
            </a:extLst>
          </p:cNvPr>
          <p:cNvCxnSpPr>
            <a:cxnSpLocks/>
            <a:stCxn id="4" idx="2"/>
            <a:endCxn id="2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541B9DC-20DB-B184-0D6E-987A5950CDDE}"/>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33" name="Rectangle 32">
            <a:extLst>
              <a:ext uri="{FF2B5EF4-FFF2-40B4-BE49-F238E27FC236}">
                <a16:creationId xmlns:a16="http://schemas.microsoft.com/office/drawing/2014/main" id="{CCC6FEDE-3D24-E817-7E45-D6929055FCCF}"/>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34" name="Rectangle 33">
            <a:extLst>
              <a:ext uri="{FF2B5EF4-FFF2-40B4-BE49-F238E27FC236}">
                <a16:creationId xmlns:a16="http://schemas.microsoft.com/office/drawing/2014/main" id="{B5C64F20-96CC-B049-B043-CC23B39252F0}"/>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35" name="Straight Connector 34">
            <a:extLst>
              <a:ext uri="{FF2B5EF4-FFF2-40B4-BE49-F238E27FC236}">
                <a16:creationId xmlns:a16="http://schemas.microsoft.com/office/drawing/2014/main" id="{CEEDE85F-B1A2-4BFF-0808-880BDF97DC20}"/>
              </a:ext>
            </a:extLst>
          </p:cNvPr>
          <p:cNvCxnSpPr>
            <a:cxnSpLocks/>
            <a:endCxn id="3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1B72704-A4A8-AD90-D7A1-F8F67BE3C5C1}"/>
              </a:ext>
            </a:extLst>
          </p:cNvPr>
          <p:cNvCxnSpPr>
            <a:cxnSpLocks/>
            <a:endCxn id="3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D25EF0-A437-D2AD-3245-D4C675214581}"/>
              </a:ext>
            </a:extLst>
          </p:cNvPr>
          <p:cNvCxnSpPr>
            <a:cxnSpLocks/>
            <a:endCxn id="3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E3CB974-F70A-DEE6-3B45-1927397D4482}"/>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39" name="Straight Connector 38">
            <a:extLst>
              <a:ext uri="{FF2B5EF4-FFF2-40B4-BE49-F238E27FC236}">
                <a16:creationId xmlns:a16="http://schemas.microsoft.com/office/drawing/2014/main" id="{143CC353-EAEC-0BF4-6DD9-3B12A5CF6D0D}"/>
              </a:ext>
            </a:extLst>
          </p:cNvPr>
          <p:cNvCxnSpPr>
            <a:cxnSpLocks/>
            <a:endCxn id="3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5E00D90-24F1-2287-DE91-4661AA83CE28}"/>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41" name="Straight Connector 40">
            <a:extLst>
              <a:ext uri="{FF2B5EF4-FFF2-40B4-BE49-F238E27FC236}">
                <a16:creationId xmlns:a16="http://schemas.microsoft.com/office/drawing/2014/main" id="{F71D199B-BA0E-9329-4B06-F76D7C8D3A64}"/>
              </a:ext>
            </a:extLst>
          </p:cNvPr>
          <p:cNvCxnSpPr>
            <a:cxnSpLocks/>
            <a:endCxn id="4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878D89F-5565-C89B-9E17-4FA857F6E5BD}"/>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43" name="Straight Connector 42">
            <a:extLst>
              <a:ext uri="{FF2B5EF4-FFF2-40B4-BE49-F238E27FC236}">
                <a16:creationId xmlns:a16="http://schemas.microsoft.com/office/drawing/2014/main" id="{3BDF3CA3-876F-8CAB-5F83-E8F081876A11}"/>
              </a:ext>
            </a:extLst>
          </p:cNvPr>
          <p:cNvCxnSpPr>
            <a:cxnSpLocks/>
            <a:endCxn id="4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D199D15-51AD-72C9-ECE0-675768856403}"/>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45" name="Straight Connector 44">
            <a:extLst>
              <a:ext uri="{FF2B5EF4-FFF2-40B4-BE49-F238E27FC236}">
                <a16:creationId xmlns:a16="http://schemas.microsoft.com/office/drawing/2014/main" id="{5C3300D2-B269-A005-37C9-D8AFAADD31B1}"/>
              </a:ext>
            </a:extLst>
          </p:cNvPr>
          <p:cNvCxnSpPr>
            <a:cxnSpLocks/>
            <a:endCxn id="4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08CBAF-7DCC-D48D-2FE1-B1F68A2AFAEB}"/>
              </a:ext>
            </a:extLst>
          </p:cNvPr>
          <p:cNvCxnSpPr>
            <a:cxnSpLocks/>
          </p:cNvCxnSpPr>
          <p:nvPr/>
        </p:nvCxnSpPr>
        <p:spPr>
          <a:xfrm flipH="1" flipV="1">
            <a:off x="8972062" y="2946094"/>
            <a:ext cx="859692"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D062AB8-EC0E-6C9C-CD25-BF3973CE3724}"/>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
        <p:nvSpPr>
          <p:cNvPr id="48" name="TextBox 47">
            <a:extLst>
              <a:ext uri="{FF2B5EF4-FFF2-40B4-BE49-F238E27FC236}">
                <a16:creationId xmlns:a16="http://schemas.microsoft.com/office/drawing/2014/main" id="{3AE923AD-FD38-9667-17F0-B91A357B180E}"/>
              </a:ext>
            </a:extLst>
          </p:cNvPr>
          <p:cNvSpPr txBox="1"/>
          <p:nvPr/>
        </p:nvSpPr>
        <p:spPr>
          <a:xfrm>
            <a:off x="9239734" y="3930475"/>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2</a:t>
            </a:r>
            <a:endParaRPr lang="en-SG" b="1" dirty="0">
              <a:solidFill>
                <a:srgbClr val="7030A0"/>
              </a:solidFill>
            </a:endParaRPr>
          </a:p>
        </p:txBody>
      </p:sp>
      <p:cxnSp>
        <p:nvCxnSpPr>
          <p:cNvPr id="49" name="Straight Arrow Connector 48">
            <a:extLst>
              <a:ext uri="{FF2B5EF4-FFF2-40B4-BE49-F238E27FC236}">
                <a16:creationId xmlns:a16="http://schemas.microsoft.com/office/drawing/2014/main" id="{91AD5A19-D0AF-9C64-538A-26F1DB177820}"/>
              </a:ext>
            </a:extLst>
          </p:cNvPr>
          <p:cNvCxnSpPr>
            <a:cxnSpLocks/>
            <a:endCxn id="26" idx="1"/>
          </p:cNvCxnSpPr>
          <p:nvPr/>
        </p:nvCxnSpPr>
        <p:spPr>
          <a:xfrm flipV="1">
            <a:off x="7705969" y="2946094"/>
            <a:ext cx="656490"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1BA45D5-6800-8296-8C9C-31B9B8487743}"/>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
        <p:nvSpPr>
          <p:cNvPr id="51" name="TextBox 50">
            <a:extLst>
              <a:ext uri="{FF2B5EF4-FFF2-40B4-BE49-F238E27FC236}">
                <a16:creationId xmlns:a16="http://schemas.microsoft.com/office/drawing/2014/main" id="{649BBE65-9ABD-5450-AA9D-544E3881DD23}"/>
              </a:ext>
            </a:extLst>
          </p:cNvPr>
          <p:cNvSpPr txBox="1"/>
          <p:nvPr/>
        </p:nvSpPr>
        <p:spPr>
          <a:xfrm>
            <a:off x="6053018" y="2330348"/>
            <a:ext cx="3305901" cy="369332"/>
          </a:xfrm>
          <a:prstGeom prst="rect">
            <a:avLst/>
          </a:prstGeom>
          <a:noFill/>
        </p:spPr>
        <p:txBody>
          <a:bodyPr wrap="square" rtlCol="0">
            <a:spAutoFit/>
          </a:bodyPr>
          <a:lstStyle/>
          <a:p>
            <a:r>
              <a:rPr lang="en-GB" b="1" dirty="0">
                <a:solidFill>
                  <a:srgbClr val="7030A0"/>
                </a:solidFill>
              </a:rPr>
              <a:t>E2.Val = E3.Val + </a:t>
            </a:r>
            <a:r>
              <a:rPr lang="en-GB" b="1" dirty="0" err="1">
                <a:solidFill>
                  <a:srgbClr val="7030A0"/>
                </a:solidFill>
              </a:rPr>
              <a:t>F.Val</a:t>
            </a:r>
            <a:r>
              <a:rPr lang="en-GB" b="1" dirty="0">
                <a:solidFill>
                  <a:srgbClr val="7030A0"/>
                </a:solidFill>
              </a:rPr>
              <a:t> = 7 + 2  = 9</a:t>
            </a:r>
            <a:endParaRPr lang="en-SG" b="1" dirty="0">
              <a:solidFill>
                <a:srgbClr val="7030A0"/>
              </a:solidFill>
            </a:endParaRPr>
          </a:p>
        </p:txBody>
      </p:sp>
    </p:spTree>
    <p:extLst>
      <p:ext uri="{BB962C8B-B14F-4D97-AF65-F5344CB8AC3E}">
        <p14:creationId xmlns:p14="http://schemas.microsoft.com/office/powerpoint/2010/main" val="4061201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Consider the CFG below.</a:t>
            </a:r>
          </a:p>
          <a:p>
            <a:pPr marL="0" indent="0">
              <a:buNone/>
            </a:pPr>
            <a:endParaRPr lang="en-GB" dirty="0"/>
          </a:p>
          <a:p>
            <a:pPr marL="0" indent="0">
              <a:buNone/>
            </a:pPr>
            <a:endParaRPr lang="en-GB" dirty="0"/>
          </a:p>
          <a:p>
            <a:pPr marL="0" indent="0" algn="ctr">
              <a:buNone/>
            </a:pPr>
            <a:r>
              <a:rPr lang="en-GB" i="1" dirty="0"/>
              <a:t>E </a:t>
            </a:r>
            <a:r>
              <a:rPr lang="en-GB" i="1" dirty="0">
                <a:sym typeface="Wingdings" panose="05000000000000000000" pitchFamily="2" charset="2"/>
              </a:rPr>
              <a:t> E + T</a:t>
            </a:r>
          </a:p>
          <a:p>
            <a:pPr marL="0" indent="0" algn="ctr">
              <a:buNone/>
            </a:pPr>
            <a:r>
              <a:rPr lang="en-GB" i="1" dirty="0">
                <a:sym typeface="Wingdings" panose="05000000000000000000" pitchFamily="2" charset="2"/>
              </a:rPr>
              <a:t>E  T</a:t>
            </a:r>
          </a:p>
          <a:p>
            <a:pPr marL="0" indent="0" algn="ctr">
              <a:buNone/>
            </a:pPr>
            <a:r>
              <a:rPr lang="en-GB" i="1" dirty="0">
                <a:sym typeface="Wingdings" panose="05000000000000000000" pitchFamily="2" charset="2"/>
              </a:rPr>
              <a:t>T  (any number)</a:t>
            </a:r>
            <a:endParaRPr lang="en-GB" i="1" dirty="0"/>
          </a:p>
          <a:p>
            <a:pPr marL="0" indent="0">
              <a:buNone/>
            </a:pPr>
            <a:endParaRPr lang="en-GB" dirty="0"/>
          </a:p>
          <a:p>
            <a:pPr marL="0" indent="0">
              <a:buNone/>
            </a:pPr>
            <a:r>
              <a:rPr lang="en-GB" dirty="0"/>
              <a:t>We have used this one many times to check the syntax of simple arithmetic strings.</a:t>
            </a:r>
            <a:endParaRPr lang="en-SG" dirty="0"/>
          </a:p>
        </p:txBody>
      </p:sp>
    </p:spTree>
    <p:extLst>
      <p:ext uri="{BB962C8B-B14F-4D97-AF65-F5344CB8AC3E}">
        <p14:creationId xmlns:p14="http://schemas.microsoft.com/office/powerpoint/2010/main" val="16769759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Consider the CFG below.</a:t>
            </a:r>
          </a:p>
          <a:p>
            <a:pPr marL="0" indent="0">
              <a:buNone/>
            </a:pPr>
            <a:r>
              <a:rPr lang="en-GB" dirty="0"/>
              <a:t>It can be modified with the following SDT rules.</a:t>
            </a:r>
          </a:p>
          <a:p>
            <a:pPr marL="0" indent="0">
              <a:buNone/>
            </a:pPr>
            <a:endParaRPr lang="en-GB" dirty="0"/>
          </a:p>
          <a:p>
            <a:pPr marL="0" indent="0" algn="ctr">
              <a:buNone/>
            </a:pPr>
            <a:r>
              <a:rPr lang="en-GB" i="1" dirty="0"/>
              <a:t>	E </a:t>
            </a:r>
            <a:r>
              <a:rPr lang="en-GB" i="1" dirty="0">
                <a:sym typeface="Wingdings" panose="05000000000000000000" pitchFamily="2" charset="2"/>
              </a:rPr>
              <a:t> E + T				(</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	T  (any number)			(</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r>
              <a:rPr lang="en-GB" dirty="0"/>
              <a:t>These rules specify how to compute the value of each non-terminal symbol based on the values of its children.</a:t>
            </a:r>
          </a:p>
          <a:p>
            <a:pPr marL="0" indent="0">
              <a:buNone/>
            </a:pPr>
            <a:r>
              <a:rPr lang="en-GB" i="1" dirty="0"/>
              <a:t>(Could be extended to more arithmetic operations…)</a:t>
            </a:r>
          </a:p>
          <a:p>
            <a:pPr marL="0" indent="0">
              <a:buNone/>
            </a:pPr>
            <a:endParaRPr lang="en-GB" dirty="0"/>
          </a:p>
        </p:txBody>
      </p:sp>
    </p:spTree>
    <p:extLst>
      <p:ext uri="{BB962C8B-B14F-4D97-AF65-F5344CB8AC3E}">
        <p14:creationId xmlns:p14="http://schemas.microsoft.com/office/powerpoint/2010/main" val="4070010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CFG below, modified with the following SDT rules.</a:t>
            </a:r>
          </a:p>
          <a:p>
            <a:pPr marL="0" indent="0" algn="ctr">
              <a:buNone/>
            </a:pPr>
            <a:r>
              <a:rPr lang="en-GB" i="1" dirty="0"/>
              <a:t>E </a:t>
            </a:r>
            <a:r>
              <a:rPr lang="en-GB" i="1" dirty="0">
                <a:sym typeface="Wingdings" panose="05000000000000000000" pitchFamily="2" charset="2"/>
              </a:rPr>
              <a:t> E + T </a:t>
            </a:r>
            <a:br>
              <a:rPr lang="en-GB" i="1" dirty="0">
                <a:sym typeface="Wingdings" panose="05000000000000000000" pitchFamily="2" charset="2"/>
              </a:rPr>
            </a:br>
            <a:r>
              <a:rPr lang="en-GB" i="1" dirty="0">
                <a:sym typeface="Wingdings" panose="05000000000000000000" pitchFamily="2" charset="2"/>
              </a:rPr>
              <a:t>(</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T  (any number)</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endParaRPr lang="en-GB" dirty="0"/>
          </a:p>
        </p:txBody>
      </p:sp>
      <p:sp>
        <p:nvSpPr>
          <p:cNvPr id="4" name="Content Placeholder 3">
            <a:extLst>
              <a:ext uri="{FF2B5EF4-FFF2-40B4-BE49-F238E27FC236}">
                <a16:creationId xmlns:a16="http://schemas.microsoft.com/office/drawing/2014/main" id="{CF7C42DC-1F02-395D-ABC6-74EFE11B9707}"/>
              </a:ext>
            </a:extLst>
          </p:cNvPr>
          <p:cNvSpPr>
            <a:spLocks noGrp="1"/>
          </p:cNvSpPr>
          <p:nvPr>
            <p:ph sz="half" idx="2"/>
          </p:nvPr>
        </p:nvSpPr>
        <p:spPr>
          <a:xfrm>
            <a:off x="6172200" y="1825625"/>
            <a:ext cx="5181600" cy="5032374"/>
          </a:xfrm>
        </p:spPr>
        <p:txBody>
          <a:bodyPr>
            <a:normAutofit/>
          </a:bodyPr>
          <a:lstStyle/>
          <a:p>
            <a:pPr marL="0" indent="0">
              <a:buNone/>
            </a:pPr>
            <a:r>
              <a:rPr lang="en-GB" dirty="0"/>
              <a:t>This CFG/SDT could later be extended to</a:t>
            </a:r>
          </a:p>
          <a:p>
            <a:r>
              <a:rPr lang="en-GB" b="1" dirty="0"/>
              <a:t>More arithmetic operations</a:t>
            </a:r>
            <a:r>
              <a:rPr lang="en-GB" dirty="0"/>
              <a:t>,</a:t>
            </a:r>
          </a:p>
          <a:p>
            <a:r>
              <a:rPr lang="en-GB" b="1" dirty="0"/>
              <a:t>More programming operations</a:t>
            </a:r>
            <a:r>
              <a:rPr lang="en-GB" dirty="0"/>
              <a:t>, (assignments, function declarations, etc.)</a:t>
            </a:r>
          </a:p>
          <a:p>
            <a:r>
              <a:rPr lang="en-GB" b="1" dirty="0"/>
              <a:t>Block structures </a:t>
            </a:r>
            <a:r>
              <a:rPr lang="en-GB" dirty="0"/>
              <a:t>(if, for, while, switch, etc.)</a:t>
            </a:r>
          </a:p>
          <a:p>
            <a:r>
              <a:rPr lang="en-GB" dirty="0"/>
              <a:t>Etc.</a:t>
            </a:r>
            <a:endParaRPr lang="en-GB" i="1" dirty="0"/>
          </a:p>
          <a:p>
            <a:pPr marL="0" indent="0">
              <a:buNone/>
            </a:pPr>
            <a:endParaRPr lang="en-SG" dirty="0"/>
          </a:p>
        </p:txBody>
      </p:sp>
    </p:spTree>
    <p:extLst>
      <p:ext uri="{BB962C8B-B14F-4D97-AF65-F5344CB8AC3E}">
        <p14:creationId xmlns:p14="http://schemas.microsoft.com/office/powerpoint/2010/main" val="3044190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p:txBody>
          <a:bodyPr>
            <a:normAutofit/>
          </a:bodyPr>
          <a:lstStyle/>
          <a:p>
            <a:pPr marL="0" indent="0">
              <a:buNone/>
            </a:pPr>
            <a:r>
              <a:rPr lang="en-GB" b="1" dirty="0"/>
              <a:t>Basically, all the production rules of the YACC CFG will have an SDT rule implemented! </a:t>
            </a:r>
            <a:r>
              <a:rPr lang="en-GB" dirty="0"/>
              <a:t>(And we are quite grateful, we do not have to figure them out ourselves, even though we could!)</a:t>
            </a:r>
          </a:p>
        </p:txBody>
      </p:sp>
      <p:pic>
        <p:nvPicPr>
          <p:cNvPr id="6" name="Picture 5" descr="Text&#10;&#10;Description automatically generated">
            <a:extLst>
              <a:ext uri="{FF2B5EF4-FFF2-40B4-BE49-F238E27FC236}">
                <a16:creationId xmlns:a16="http://schemas.microsoft.com/office/drawing/2014/main" id="{D3723253-FC32-19AB-8822-AE377639B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230" y="3198568"/>
            <a:ext cx="7803540" cy="3432192"/>
          </a:xfrm>
          <a:prstGeom prst="rect">
            <a:avLst/>
          </a:prstGeom>
        </p:spPr>
      </p:pic>
    </p:spTree>
    <p:extLst>
      <p:ext uri="{BB962C8B-B14F-4D97-AF65-F5344CB8AC3E}">
        <p14:creationId xmlns:p14="http://schemas.microsoft.com/office/powerpoint/2010/main" val="1589231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42BD-7969-62FC-8B13-39EFC83DF8C2}"/>
              </a:ext>
            </a:extLst>
          </p:cNvPr>
          <p:cNvSpPr>
            <a:spLocks noGrp="1"/>
          </p:cNvSpPr>
          <p:nvPr>
            <p:ph type="title"/>
          </p:nvPr>
        </p:nvSpPr>
        <p:spPr/>
        <p:txBody>
          <a:bodyPr/>
          <a:lstStyle/>
          <a:p>
            <a:r>
              <a:rPr lang="en-GB" dirty="0"/>
              <a:t>AST building procedure</a:t>
            </a:r>
            <a:endParaRPr lang="en-SG" dirty="0"/>
          </a:p>
        </p:txBody>
      </p:sp>
      <p:sp>
        <p:nvSpPr>
          <p:cNvPr id="3" name="Content Placeholder 2">
            <a:extLst>
              <a:ext uri="{FF2B5EF4-FFF2-40B4-BE49-F238E27FC236}">
                <a16:creationId xmlns:a16="http://schemas.microsoft.com/office/drawing/2014/main" id="{F482FD2A-BCBB-8E89-273A-5C2D1CE51CDB}"/>
              </a:ext>
            </a:extLst>
          </p:cNvPr>
          <p:cNvSpPr>
            <a:spLocks noGrp="1"/>
          </p:cNvSpPr>
          <p:nvPr>
            <p:ph idx="1"/>
          </p:nvPr>
        </p:nvSpPr>
        <p:spPr>
          <a:xfrm>
            <a:off x="838200" y="1825624"/>
            <a:ext cx="11095892" cy="5032375"/>
          </a:xfrm>
        </p:spPr>
        <p:txBody>
          <a:bodyPr/>
          <a:lstStyle/>
          <a:p>
            <a:pPr marL="0" indent="0">
              <a:buNone/>
            </a:pPr>
            <a:r>
              <a:rPr lang="en-GB" dirty="0"/>
              <a:t>To demonstrate how to build an Abstract Syntax Tree (AST), let us consider an arithmetic CFG and its SDT rules, and an arithmetic expression, for instance the string </a:t>
            </a:r>
            <a:r>
              <a:rPr lang="en-GB" i="1" dirty="0"/>
              <a:t>x</a:t>
            </a:r>
            <a:r>
              <a:rPr lang="en-GB" dirty="0"/>
              <a:t> = “26*5 + 7”. Several steps are involved:</a:t>
            </a:r>
          </a:p>
          <a:p>
            <a:r>
              <a:rPr lang="en-GB" dirty="0"/>
              <a:t>Use the CFG production rules to find a derivation for string </a:t>
            </a:r>
            <a:r>
              <a:rPr lang="en-GB" i="1" dirty="0"/>
              <a:t>x</a:t>
            </a:r>
            <a:r>
              <a:rPr lang="en-GB" dirty="0"/>
              <a:t>.</a:t>
            </a:r>
          </a:p>
          <a:p>
            <a:r>
              <a:rPr lang="en-GB" dirty="0"/>
              <a:t>If no derivation can be found, stop, because invalid syntax in </a:t>
            </a:r>
            <a:r>
              <a:rPr lang="en-GB" i="1" dirty="0"/>
              <a:t>x</a:t>
            </a:r>
            <a:r>
              <a:rPr lang="en-GB" dirty="0"/>
              <a:t>.</a:t>
            </a:r>
          </a:p>
          <a:p>
            <a:r>
              <a:rPr lang="en-GB" dirty="0"/>
              <a:t>Otherwise, list the production rules you have used.</a:t>
            </a:r>
          </a:p>
          <a:p>
            <a:r>
              <a:rPr lang="en-GB" dirty="0"/>
              <a:t>Build the parse tree for this derivation.</a:t>
            </a:r>
          </a:p>
          <a:p>
            <a:r>
              <a:rPr lang="en-GB" dirty="0"/>
              <a:t>Transform the list of production rules into a list of SDT rules to use on the parse tree to propagate information.</a:t>
            </a:r>
          </a:p>
          <a:p>
            <a:r>
              <a:rPr lang="en-GB" dirty="0"/>
              <a:t>Produce an AST, which is the propagated version of the parse tree.</a:t>
            </a:r>
            <a:endParaRPr lang="en-SG" dirty="0"/>
          </a:p>
        </p:txBody>
      </p:sp>
    </p:spTree>
    <p:extLst>
      <p:ext uri="{BB962C8B-B14F-4D97-AF65-F5344CB8AC3E}">
        <p14:creationId xmlns:p14="http://schemas.microsoft.com/office/powerpoint/2010/main" val="2304566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CFG below, modified with the following SDT rules.</a:t>
            </a:r>
          </a:p>
          <a:p>
            <a:pPr marL="0" indent="0" algn="ctr">
              <a:buNone/>
            </a:pPr>
            <a:r>
              <a:rPr lang="en-GB" i="1" dirty="0"/>
              <a:t>E </a:t>
            </a:r>
            <a:r>
              <a:rPr lang="en-GB" i="1" dirty="0">
                <a:sym typeface="Wingdings" panose="05000000000000000000" pitchFamily="2" charset="2"/>
              </a:rPr>
              <a:t> E + T </a:t>
            </a:r>
            <a:br>
              <a:rPr lang="en-GB" i="1" dirty="0">
                <a:sym typeface="Wingdings" panose="05000000000000000000" pitchFamily="2" charset="2"/>
              </a:rPr>
            </a:br>
            <a:r>
              <a:rPr lang="en-GB" i="1" dirty="0">
                <a:sym typeface="Wingdings" panose="05000000000000000000" pitchFamily="2" charset="2"/>
              </a:rPr>
              <a:t>(</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T  (any number)</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endParaRPr lang="en-GB" dirty="0"/>
          </a:p>
        </p:txBody>
      </p:sp>
      <p:sp>
        <p:nvSpPr>
          <p:cNvPr id="4" name="Content Placeholder 3">
            <a:extLst>
              <a:ext uri="{FF2B5EF4-FFF2-40B4-BE49-F238E27FC236}">
                <a16:creationId xmlns:a16="http://schemas.microsoft.com/office/drawing/2014/main" id="{CF7C42DC-1F02-395D-ABC6-74EFE11B9707}"/>
              </a:ext>
            </a:extLst>
          </p:cNvPr>
          <p:cNvSpPr>
            <a:spLocks noGrp="1"/>
          </p:cNvSpPr>
          <p:nvPr>
            <p:ph sz="half" idx="2"/>
          </p:nvPr>
        </p:nvSpPr>
        <p:spPr>
          <a:xfrm>
            <a:off x="6172200" y="1825625"/>
            <a:ext cx="5181600" cy="5032374"/>
          </a:xfrm>
        </p:spPr>
        <p:txBody>
          <a:bodyPr>
            <a:normAutofit/>
          </a:bodyPr>
          <a:lstStyle/>
          <a:p>
            <a:pPr marL="0" indent="0">
              <a:buNone/>
            </a:pPr>
            <a:r>
              <a:rPr lang="en-GB" dirty="0"/>
              <a:t>This CFG/SDT could later be extended to</a:t>
            </a:r>
          </a:p>
          <a:p>
            <a:r>
              <a:rPr lang="en-GB" b="1" dirty="0"/>
              <a:t>More arithmetic operations</a:t>
            </a:r>
            <a:r>
              <a:rPr lang="en-GB" dirty="0"/>
              <a:t>,</a:t>
            </a:r>
          </a:p>
          <a:p>
            <a:r>
              <a:rPr lang="en-GB" b="1" dirty="0"/>
              <a:t>More programming operations</a:t>
            </a:r>
            <a:r>
              <a:rPr lang="en-GB" dirty="0"/>
              <a:t>, (assignments, function declarations, etc.)</a:t>
            </a:r>
          </a:p>
          <a:p>
            <a:r>
              <a:rPr lang="en-GB" b="1" dirty="0"/>
              <a:t>Block structures </a:t>
            </a:r>
            <a:r>
              <a:rPr lang="en-GB" dirty="0"/>
              <a:t>(if, for, while, switch, etc.)</a:t>
            </a:r>
          </a:p>
          <a:p>
            <a:r>
              <a:rPr lang="en-GB" dirty="0"/>
              <a:t>Etc.</a:t>
            </a:r>
            <a:endParaRPr lang="en-GB" i="1" dirty="0"/>
          </a:p>
          <a:p>
            <a:pPr marL="0" indent="0">
              <a:buNone/>
            </a:pPr>
            <a:endParaRPr lang="en-SG" dirty="0"/>
          </a:p>
        </p:txBody>
      </p:sp>
    </p:spTree>
    <p:extLst>
      <p:ext uri="{BB962C8B-B14F-4D97-AF65-F5344CB8AC3E}">
        <p14:creationId xmlns:p14="http://schemas.microsoft.com/office/powerpoint/2010/main" val="286638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Ambiguous grammars can cause significant problems in compilers.</a:t>
            </a:r>
          </a:p>
          <a:p>
            <a:r>
              <a:rPr lang="en-GB" dirty="0"/>
              <a:t>They make it challenging to derive the intended meaning or structure of the input program.</a:t>
            </a:r>
          </a:p>
          <a:p>
            <a:r>
              <a:rPr lang="en-GB" dirty="0"/>
              <a:t>Moreover, they can lead to incorrect parsing, which may result in incorrect code generation or even compiler crashes.</a:t>
            </a:r>
          </a:p>
          <a:p>
            <a:r>
              <a:rPr lang="en-GB" dirty="0"/>
              <a:t>Therefore, it is crucial to eliminate ambiguity in context-free grammars used in compiler design.</a:t>
            </a:r>
          </a:p>
          <a:p>
            <a:endParaRPr lang="en-GB" dirty="0"/>
          </a:p>
          <a:p>
            <a:pPr marL="0" indent="0">
              <a:buNone/>
            </a:pPr>
            <a:r>
              <a:rPr lang="en-GB" dirty="0"/>
              <a:t>While checking that a CFG might be ambiguous is impossible algorithmically, there are however </a:t>
            </a:r>
            <a:r>
              <a:rPr lang="en-GB" b="1" dirty="0"/>
              <a:t>manual methods </a:t>
            </a:r>
            <a:r>
              <a:rPr lang="en-GB" dirty="0"/>
              <a:t>for designing CFGs that will be non-ambiguous.</a:t>
            </a:r>
          </a:p>
          <a:p>
            <a:pPr marL="0" indent="0">
              <a:buNone/>
            </a:pPr>
            <a:endParaRPr lang="en-SG" dirty="0"/>
          </a:p>
        </p:txBody>
      </p:sp>
    </p:spTree>
    <p:extLst>
      <p:ext uri="{BB962C8B-B14F-4D97-AF65-F5344CB8AC3E}">
        <p14:creationId xmlns:p14="http://schemas.microsoft.com/office/powerpoint/2010/main" val="2358861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Using these steps, on the string “26*5 + 7”, then gives the following Abstract Syntax Tree and list of SDT rules…</a:t>
            </a:r>
          </a:p>
        </p:txBody>
      </p:sp>
      <p:pic>
        <p:nvPicPr>
          <p:cNvPr id="10" name="Picture 9">
            <a:extLst>
              <a:ext uri="{FF2B5EF4-FFF2-40B4-BE49-F238E27FC236}">
                <a16:creationId xmlns:a16="http://schemas.microsoft.com/office/drawing/2014/main" id="{05D8474F-17B9-7ED6-4F20-2813AFC8D32D}"/>
              </a:ext>
            </a:extLst>
          </p:cNvPr>
          <p:cNvPicPr>
            <a:picLocks noChangeAspect="1"/>
          </p:cNvPicPr>
          <p:nvPr/>
        </p:nvPicPr>
        <p:blipFill>
          <a:blip r:embed="rId2"/>
          <a:stretch>
            <a:fillRect/>
          </a:stretch>
        </p:blipFill>
        <p:spPr>
          <a:xfrm>
            <a:off x="413824" y="2930115"/>
            <a:ext cx="5346505" cy="3654345"/>
          </a:xfrm>
          <a:prstGeom prst="rect">
            <a:avLst/>
          </a:prstGeom>
        </p:spPr>
      </p:pic>
      <p:sp>
        <p:nvSpPr>
          <p:cNvPr id="11" name="TextBox 10">
            <a:extLst>
              <a:ext uri="{FF2B5EF4-FFF2-40B4-BE49-F238E27FC236}">
                <a16:creationId xmlns:a16="http://schemas.microsoft.com/office/drawing/2014/main" id="{50451FBF-ED90-F36E-E825-3B144BFD8D70}"/>
              </a:ext>
            </a:extLst>
          </p:cNvPr>
          <p:cNvSpPr txBox="1"/>
          <p:nvPr/>
        </p:nvSpPr>
        <p:spPr>
          <a:xfrm>
            <a:off x="6260123" y="2985477"/>
            <a:ext cx="5462954" cy="3477875"/>
          </a:xfrm>
          <a:prstGeom prst="rect">
            <a:avLst/>
          </a:prstGeom>
          <a:noFill/>
        </p:spPr>
        <p:txBody>
          <a:bodyPr wrap="square" rtlCol="0">
            <a:spAutoFit/>
          </a:bodyPr>
          <a:lstStyle/>
          <a:p>
            <a:r>
              <a:rPr lang="en-GB" sz="2800" dirty="0"/>
              <a:t>And the list of operations below:</a:t>
            </a:r>
          </a:p>
          <a:p>
            <a:r>
              <a:rPr lang="en-GB" sz="2400" i="1" dirty="0"/>
              <a:t>I1.val = 26</a:t>
            </a:r>
          </a:p>
          <a:p>
            <a:r>
              <a:rPr lang="en-SG" sz="2400" i="1" dirty="0"/>
              <a:t>I2.val = 5</a:t>
            </a:r>
          </a:p>
          <a:p>
            <a:r>
              <a:rPr lang="en-SG" sz="2400" i="1" dirty="0"/>
              <a:t>T1.val = i2.val</a:t>
            </a:r>
          </a:p>
          <a:p>
            <a:r>
              <a:rPr lang="en-SG" sz="2400" i="1" dirty="0"/>
              <a:t>T2.val = T1.val*i1.val</a:t>
            </a:r>
          </a:p>
          <a:p>
            <a:r>
              <a:rPr lang="en-SG" sz="2400" i="1" dirty="0"/>
              <a:t>I3.val = 7</a:t>
            </a:r>
          </a:p>
          <a:p>
            <a:r>
              <a:rPr lang="en-SG" sz="2400" i="1" dirty="0"/>
              <a:t>T3.val = i3.val</a:t>
            </a:r>
          </a:p>
          <a:p>
            <a:r>
              <a:rPr lang="en-SG" sz="2400" i="1" dirty="0"/>
              <a:t>E1.val = T3.val</a:t>
            </a:r>
          </a:p>
          <a:p>
            <a:r>
              <a:rPr lang="en-SG" sz="2400" i="1" dirty="0" err="1"/>
              <a:t>E.val</a:t>
            </a:r>
            <a:r>
              <a:rPr lang="en-SG" sz="2400" i="1" dirty="0"/>
              <a:t> = T2.val + E1.val</a:t>
            </a:r>
          </a:p>
        </p:txBody>
      </p:sp>
    </p:spTree>
    <p:extLst>
      <p:ext uri="{BB962C8B-B14F-4D97-AF65-F5344CB8AC3E}">
        <p14:creationId xmlns:p14="http://schemas.microsoft.com/office/powerpoint/2010/main" val="77252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a:t>
            </a:r>
            <a:endParaRPr lang="en-SG"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idx="1"/>
          </p:nvPr>
        </p:nvSpPr>
        <p:spPr>
          <a:xfrm>
            <a:off x="838200" y="1825624"/>
            <a:ext cx="10515600" cy="5032375"/>
          </a:xfrm>
        </p:spPr>
        <p:txBody>
          <a:bodyPr>
            <a:normAutofit/>
          </a:bodyPr>
          <a:lstStyle/>
          <a:p>
            <a:pPr marL="0" indent="0">
              <a:buNone/>
            </a:pPr>
            <a:r>
              <a:rPr lang="en-GB" dirty="0"/>
              <a:t>Syntax-directed definitions provide a systematic way of associating</a:t>
            </a:r>
          </a:p>
          <a:p>
            <a:r>
              <a:rPr lang="en-GB" b="1" dirty="0"/>
              <a:t>Semantic actions,</a:t>
            </a:r>
          </a:p>
          <a:p>
            <a:r>
              <a:rPr lang="en-GB" b="1" dirty="0"/>
              <a:t>And attribute computations,</a:t>
            </a:r>
          </a:p>
          <a:p>
            <a:r>
              <a:rPr lang="en-GB" b="1" dirty="0"/>
              <a:t>With grammar productions.</a:t>
            </a:r>
          </a:p>
          <a:p>
            <a:pPr marL="0" indent="0">
              <a:buNone/>
            </a:pPr>
            <a:endParaRPr lang="en-GB" dirty="0"/>
          </a:p>
          <a:p>
            <a:pPr marL="0" indent="0">
              <a:buNone/>
            </a:pPr>
            <a:r>
              <a:rPr lang="en-GB" dirty="0"/>
              <a:t>By combining synthesized and inherited attributes with appropriate rules and building our Abstract Syntax Tree, it is possible </a:t>
            </a:r>
            <a:r>
              <a:rPr lang="en-GB" b="1" dirty="0"/>
              <a:t>to define a translation process that generates target language representations from source language constructs in a well-defined manner</a:t>
            </a:r>
            <a:r>
              <a:rPr lang="en-GB" dirty="0"/>
              <a:t>.</a:t>
            </a:r>
          </a:p>
        </p:txBody>
      </p:sp>
    </p:spTree>
    <p:extLst>
      <p:ext uri="{BB962C8B-B14F-4D97-AF65-F5344CB8AC3E}">
        <p14:creationId xmlns:p14="http://schemas.microsoft.com/office/powerpoint/2010/main" val="2961559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263-76FD-09AD-787F-66B813B151DA}"/>
              </a:ext>
            </a:extLst>
          </p:cNvPr>
          <p:cNvSpPr>
            <a:spLocks noGrp="1"/>
          </p:cNvSpPr>
          <p:nvPr>
            <p:ph type="title"/>
          </p:nvPr>
        </p:nvSpPr>
        <p:spPr>
          <a:xfrm>
            <a:off x="838199" y="365125"/>
            <a:ext cx="10861431" cy="1325563"/>
          </a:xfrm>
        </p:spPr>
        <p:txBody>
          <a:bodyPr/>
          <a:lstStyle/>
          <a:p>
            <a:r>
              <a:rPr lang="en-GB" dirty="0"/>
              <a:t>Remember: Intermediate code representations</a:t>
            </a:r>
            <a:endParaRPr lang="en-SG" dirty="0"/>
          </a:p>
        </p:txBody>
      </p:sp>
      <p:sp>
        <p:nvSpPr>
          <p:cNvPr id="3" name="Content Placeholder 2">
            <a:extLst>
              <a:ext uri="{FF2B5EF4-FFF2-40B4-BE49-F238E27FC236}">
                <a16:creationId xmlns:a16="http://schemas.microsoft.com/office/drawing/2014/main" id="{81F056F9-505F-A234-C068-2D577DD6D4E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representations</a:t>
            </a:r>
            <a:r>
              <a:rPr lang="en-GB" b="1" dirty="0"/>
              <a:t>):</a:t>
            </a:r>
          </a:p>
          <a:p>
            <a:pPr marL="0" indent="0">
              <a:buNone/>
            </a:pPr>
            <a:r>
              <a:rPr lang="en-GB" dirty="0"/>
              <a:t>The intermediate code generated during this phase is often represented in a language that is easier to manipulate than the original source code.</a:t>
            </a:r>
          </a:p>
          <a:p>
            <a:pPr marL="0" indent="0">
              <a:buNone/>
            </a:pPr>
            <a:r>
              <a:rPr lang="en-GB" dirty="0"/>
              <a:t>Some examples of intermediate code representation languages that we will investigate in Week 12, are:</a:t>
            </a:r>
          </a:p>
          <a:p>
            <a:r>
              <a:rPr lang="en-GB" b="1" dirty="0"/>
              <a:t>Three-address code</a:t>
            </a:r>
            <a:r>
              <a:rPr lang="en-GB" dirty="0"/>
              <a:t>,</a:t>
            </a:r>
          </a:p>
          <a:p>
            <a:r>
              <a:rPr lang="en-GB" b="1" dirty="0">
                <a:solidFill>
                  <a:schemeClr val="bg1">
                    <a:lumMod val="65000"/>
                  </a:schemeClr>
                </a:solidFill>
              </a:rPr>
              <a:t>Virtual machine code</a:t>
            </a:r>
            <a:r>
              <a:rPr lang="en-GB" dirty="0">
                <a:solidFill>
                  <a:schemeClr val="bg1">
                    <a:lumMod val="65000"/>
                  </a:schemeClr>
                </a:solidFill>
              </a:rPr>
              <a:t>,</a:t>
            </a:r>
          </a:p>
          <a:p>
            <a:r>
              <a:rPr lang="en-GB" dirty="0">
                <a:solidFill>
                  <a:schemeClr val="bg1">
                    <a:lumMod val="65000"/>
                  </a:schemeClr>
                </a:solidFill>
              </a:rPr>
              <a:t>and </a:t>
            </a:r>
            <a:r>
              <a:rPr lang="en-GB" b="1" dirty="0">
                <a:solidFill>
                  <a:schemeClr val="bg1">
                    <a:lumMod val="65000"/>
                  </a:schemeClr>
                </a:solidFill>
              </a:rPr>
              <a:t>Abstract syntax trees</a:t>
            </a:r>
            <a:r>
              <a:rPr lang="en-GB" dirty="0">
                <a:solidFill>
                  <a:schemeClr val="bg1">
                    <a:lumMod val="65000"/>
                  </a:schemeClr>
                </a:solidFill>
              </a:rPr>
              <a:t>.</a:t>
            </a:r>
          </a:p>
        </p:txBody>
      </p:sp>
    </p:spTree>
    <p:extLst>
      <p:ext uri="{BB962C8B-B14F-4D97-AF65-F5344CB8AC3E}">
        <p14:creationId xmlns:p14="http://schemas.microsoft.com/office/powerpoint/2010/main" val="1342602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a:xfrm>
            <a:off x="838199" y="365125"/>
            <a:ext cx="11056815" cy="1325563"/>
          </a:xfrm>
        </p:spPr>
        <p:txBody>
          <a:bodyPr/>
          <a:lstStyle/>
          <a:p>
            <a:r>
              <a:rPr lang="en-GB" dirty="0"/>
              <a:t>Remember: Three-address code representation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b="1" dirty="0"/>
                  <a:t>Definition (</a:t>
                </a:r>
                <a:r>
                  <a:rPr lang="en-GB" b="1" dirty="0">
                    <a:solidFill>
                      <a:srgbClr val="00B050"/>
                    </a:solidFill>
                  </a:rPr>
                  <a:t>Three-address code </a:t>
                </a:r>
                <a:r>
                  <a:rPr lang="en-GB" b="1" dirty="0"/>
                  <a:t>representation):</a:t>
                </a:r>
              </a:p>
              <a:p>
                <a:pPr marL="0" indent="0">
                  <a:buNone/>
                </a:pPr>
                <a:r>
                  <a:rPr lang="en-GB" b="1" dirty="0">
                    <a:solidFill>
                      <a:srgbClr val="00B050"/>
                    </a:solidFill>
                  </a:rPr>
                  <a:t>Three-address code </a:t>
                </a:r>
                <a:r>
                  <a:rPr lang="en-GB" dirty="0"/>
                  <a:t>is a low-level intermediate code representation used by compilers to facilitate optimization and code generation.</a:t>
                </a:r>
              </a:p>
              <a:p>
                <a:pPr marL="0" indent="0">
                  <a:buNone/>
                </a:pPr>
                <a:r>
                  <a:rPr lang="en-GB" dirty="0"/>
                  <a:t>It is called </a:t>
                </a:r>
                <a:r>
                  <a:rPr lang="en-GB" b="1" dirty="0"/>
                  <a:t>“three-address” </a:t>
                </a:r>
                <a:r>
                  <a:rPr lang="en-GB" dirty="0"/>
                  <a:t>because each instruction in the code </a:t>
                </a:r>
                <a:r>
                  <a:rPr lang="en-GB" b="1" dirty="0"/>
                  <a:t>can have at most three operands</a:t>
                </a:r>
                <a:r>
                  <a:rPr lang="en-GB" dirty="0"/>
                  <a:t>.</a:t>
                </a:r>
              </a:p>
              <a:p>
                <a:pPr marL="0" indent="0">
                  <a:buNone/>
                </a:pPr>
                <a:r>
                  <a:rPr lang="en-GB" dirty="0"/>
                  <a:t>A typical three-address code instruction has the following format: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1=</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2 </m:t>
                      </m:r>
                      <m:r>
                        <a:rPr lang="en-GB" b="0" i="1" smtClean="0">
                          <a:solidFill>
                            <a:schemeClr val="accent2"/>
                          </a:solidFill>
                          <a:latin typeface="Cambria Math" panose="02040503050406030204" pitchFamily="18" charset="0"/>
                        </a:rPr>
                        <m:t>𝑜𝑝𝑒𝑟𝑎𝑡𝑜𝑟</m:t>
                      </m:r>
                      <m:r>
                        <a:rPr lang="en-GB" b="0" i="1" smtClean="0">
                          <a:latin typeface="Cambria Math" panose="02040503050406030204" pitchFamily="18" charset="0"/>
                        </a:rPr>
                        <m:t> </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3</m:t>
                      </m:r>
                    </m:oMath>
                  </m:oMathPara>
                </a14:m>
                <a:endParaRPr lang="en-SG" dirty="0"/>
              </a:p>
            </p:txBody>
          </p:sp>
        </mc:Choice>
        <mc:Fallback xmlns="">
          <p:sp>
            <p:nvSpPr>
              <p:cNvPr id="3" name="Content Placeholder 2">
                <a:extLst>
                  <a:ext uri="{FF2B5EF4-FFF2-40B4-BE49-F238E27FC236}">
                    <a16:creationId xmlns:a16="http://schemas.microsoft.com/office/drawing/2014/main" id="{900B7324-B540-3767-63C5-15C5025183F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060213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a:xfrm>
            <a:off x="838200" y="365125"/>
            <a:ext cx="10948912" cy="1325563"/>
          </a:xfrm>
        </p:spPr>
        <p:txBody>
          <a:bodyPr/>
          <a:lstStyle/>
          <a:p>
            <a:r>
              <a:rPr lang="en-GB" dirty="0"/>
              <a:t>Remember: Three-address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sz="half" idx="1"/>
          </p:nvPr>
        </p:nvSpPr>
        <p:spPr>
          <a:xfrm>
            <a:off x="838200" y="1825625"/>
            <a:ext cx="4887478" cy="4351338"/>
          </a:xfrm>
        </p:spPr>
        <p:txBody>
          <a:bodyPr/>
          <a:lstStyle/>
          <a:p>
            <a:pPr marL="0" indent="0">
              <a:buNone/>
            </a:pPr>
            <a:r>
              <a:rPr lang="en-GB" dirty="0"/>
              <a:t>For instance, the C code below can be transformed…</a:t>
            </a:r>
          </a:p>
        </p:txBody>
      </p:sp>
      <p:sp>
        <p:nvSpPr>
          <p:cNvPr id="8" name="Content Placeholder 7">
            <a:extLst>
              <a:ext uri="{FF2B5EF4-FFF2-40B4-BE49-F238E27FC236}">
                <a16:creationId xmlns:a16="http://schemas.microsoft.com/office/drawing/2014/main" id="{C7437BBC-8797-B9CD-ECD3-F2F387370756}"/>
              </a:ext>
            </a:extLst>
          </p:cNvPr>
          <p:cNvSpPr>
            <a:spLocks noGrp="1"/>
          </p:cNvSpPr>
          <p:nvPr>
            <p:ph sz="half" idx="2"/>
          </p:nvPr>
        </p:nvSpPr>
        <p:spPr>
          <a:xfrm>
            <a:off x="6650892" y="1825625"/>
            <a:ext cx="5136220" cy="4351338"/>
          </a:xfrm>
        </p:spPr>
        <p:txBody>
          <a:bodyPr/>
          <a:lstStyle/>
          <a:p>
            <a:pPr marL="0" indent="0">
              <a:buNone/>
            </a:pPr>
            <a:r>
              <a:rPr lang="en-GB" dirty="0"/>
              <a:t>…into its equivalent three-address code representation.</a:t>
            </a:r>
            <a:endParaRPr lang="en-SG" dirty="0"/>
          </a:p>
          <a:p>
            <a:pPr marL="0" indent="0">
              <a:buNone/>
            </a:pPr>
            <a:endParaRPr lang="en-SG" dirty="0"/>
          </a:p>
        </p:txBody>
      </p:sp>
      <p:pic>
        <p:nvPicPr>
          <p:cNvPr id="10" name="Picture 9">
            <a:extLst>
              <a:ext uri="{FF2B5EF4-FFF2-40B4-BE49-F238E27FC236}">
                <a16:creationId xmlns:a16="http://schemas.microsoft.com/office/drawing/2014/main" id="{07C6C646-DC67-4AB1-AFDA-B4DBE2C02DCE}"/>
              </a:ext>
            </a:extLst>
          </p:cNvPr>
          <p:cNvPicPr>
            <a:picLocks noChangeAspect="1"/>
          </p:cNvPicPr>
          <p:nvPr/>
        </p:nvPicPr>
        <p:blipFill>
          <a:blip r:embed="rId2"/>
          <a:stretch>
            <a:fillRect/>
          </a:stretch>
        </p:blipFill>
        <p:spPr>
          <a:xfrm>
            <a:off x="132900" y="3854107"/>
            <a:ext cx="6439799" cy="2457793"/>
          </a:xfrm>
          <a:prstGeom prst="rect">
            <a:avLst/>
          </a:prstGeom>
        </p:spPr>
      </p:pic>
      <p:pic>
        <p:nvPicPr>
          <p:cNvPr id="12" name="Picture 11">
            <a:extLst>
              <a:ext uri="{FF2B5EF4-FFF2-40B4-BE49-F238E27FC236}">
                <a16:creationId xmlns:a16="http://schemas.microsoft.com/office/drawing/2014/main" id="{AC403C7A-6971-2BDB-E0BB-7A61A07B0FD6}"/>
              </a:ext>
            </a:extLst>
          </p:cNvPr>
          <p:cNvPicPr>
            <a:picLocks noChangeAspect="1"/>
          </p:cNvPicPr>
          <p:nvPr/>
        </p:nvPicPr>
        <p:blipFill>
          <a:blip r:embed="rId3"/>
          <a:stretch>
            <a:fillRect/>
          </a:stretch>
        </p:blipFill>
        <p:spPr>
          <a:xfrm>
            <a:off x="6228986" y="3215843"/>
            <a:ext cx="5830114" cy="1276528"/>
          </a:xfrm>
          <a:prstGeom prst="rect">
            <a:avLst/>
          </a:prstGeom>
        </p:spPr>
      </p:pic>
    </p:spTree>
    <p:extLst>
      <p:ext uri="{BB962C8B-B14F-4D97-AF65-F5344CB8AC3E}">
        <p14:creationId xmlns:p14="http://schemas.microsoft.com/office/powerpoint/2010/main" val="1215328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In our previous example, we obtained the following list of SDT operations and AST, shown on the right…</a:t>
                </a:r>
              </a:p>
              <a:p>
                <a:pPr marL="0" indent="0">
                  <a:buNone/>
                </a:pPr>
                <a:r>
                  <a:rPr lang="en-GB" dirty="0"/>
                  <a:t>These SDT operations, are technically something we could </a:t>
                </a:r>
                <a:r>
                  <a:rPr lang="en-GB" b="1" dirty="0"/>
                  <a:t>easily translate into a three-address representation</a:t>
                </a:r>
                <a:r>
                  <a:rPr lang="en-GB" dirty="0"/>
                  <a:t>, following the syntax below!</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1=</m:t>
                      </m:r>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2 </m:t>
                      </m:r>
                      <m:r>
                        <a:rPr lang="en-GB" sz="2400" b="0" i="1" smtClean="0">
                          <a:solidFill>
                            <a:schemeClr val="accent2"/>
                          </a:solidFill>
                          <a:latin typeface="Cambria Math" panose="02040503050406030204" pitchFamily="18" charset="0"/>
                        </a:rPr>
                        <m:t>𝑜𝑝</m:t>
                      </m:r>
                      <m:r>
                        <a:rPr lang="en-GB" sz="2400" b="0" i="1" smtClean="0">
                          <a:latin typeface="Cambria Math" panose="02040503050406030204" pitchFamily="18" charset="0"/>
                        </a:rPr>
                        <m:t> </m:t>
                      </m:r>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3</m:t>
                      </m:r>
                    </m:oMath>
                  </m:oMathPara>
                </a14:m>
                <a:endParaRPr lang="en-SG" sz="2400" dirty="0"/>
              </a:p>
            </p:txBody>
          </p:sp>
        </mc:Choice>
        <mc:Fallback xmlns="">
          <p:sp>
            <p:nvSpPr>
              <p:cNvPr id="3" name="Content Placeholder 2">
                <a:extLst>
                  <a:ext uri="{FF2B5EF4-FFF2-40B4-BE49-F238E27FC236}">
                    <a16:creationId xmlns:a16="http://schemas.microsoft.com/office/drawing/2014/main" id="{CD8A738A-2FBB-5C32-F86A-AF2A963948C9}"/>
                  </a:ext>
                </a:extLst>
              </p:cNvPr>
              <p:cNvSpPr>
                <a:spLocks noGrp="1" noRot="1" noChangeAspect="1" noMove="1" noResize="1" noEditPoints="1" noAdjustHandles="1" noChangeArrowheads="1" noChangeShapeType="1" noTextEdit="1"/>
              </p:cNvSpPr>
              <p:nvPr>
                <p:ph sz="half" idx="1"/>
              </p:nvPr>
            </p:nvSpPr>
            <p:spPr>
              <a:xfrm>
                <a:off x="312615" y="1825624"/>
                <a:ext cx="5707185" cy="5032375"/>
              </a:xfrm>
              <a:blipFill>
                <a:blip r:embed="rId2"/>
                <a:stretch>
                  <a:fillRect l="-2134" t="-1937" r="-854"/>
                </a:stretch>
              </a:blipFill>
            </p:spPr>
            <p:txBody>
              <a:bodyPr/>
              <a:lstStyle/>
              <a:p>
                <a:r>
                  <a:rPr lang="en-SG">
                    <a:noFill/>
                  </a:rPr>
                  <a:t> </a:t>
                </a:r>
              </a:p>
            </p:txBody>
          </p:sp>
        </mc:Fallback>
      </mc:AlternateContent>
      <p:sp>
        <p:nvSpPr>
          <p:cNvPr id="5" name="Content Placeholder 3">
            <a:extLst>
              <a:ext uri="{FF2B5EF4-FFF2-40B4-BE49-F238E27FC236}">
                <a16:creationId xmlns:a16="http://schemas.microsoft.com/office/drawing/2014/main" id="{B5F6D820-B03B-353D-09EA-B87D3BA46A46}"/>
              </a:ext>
            </a:extLst>
          </p:cNvPr>
          <p:cNvSpPr>
            <a:spLocks noGrp="1"/>
          </p:cNvSpPr>
          <p:nvPr>
            <p:ph sz="half" idx="2"/>
          </p:nvPr>
        </p:nvSpPr>
        <p:spPr>
          <a:xfrm>
            <a:off x="6172200" y="1825625"/>
            <a:ext cx="5707184" cy="5032374"/>
          </a:xfrm>
        </p:spPr>
        <p:txBody>
          <a:bodyPr>
            <a:normAutofit/>
          </a:bodyPr>
          <a:lstStyle/>
          <a:p>
            <a:r>
              <a:rPr lang="en-GB" sz="2800" dirty="0"/>
              <a:t>I1.val = 26</a:t>
            </a:r>
          </a:p>
          <a:p>
            <a:r>
              <a:rPr lang="en-SG" sz="2800" dirty="0"/>
              <a:t>I2.val = 5</a:t>
            </a:r>
          </a:p>
          <a:p>
            <a:r>
              <a:rPr lang="en-SG" sz="2800" dirty="0"/>
              <a:t>T1.val = i2.val</a:t>
            </a:r>
          </a:p>
          <a:p>
            <a:r>
              <a:rPr lang="en-SG" sz="2800" dirty="0"/>
              <a:t>T2.val = T1.val*i1.val</a:t>
            </a:r>
          </a:p>
          <a:p>
            <a:r>
              <a:rPr lang="en-SG" sz="2800" dirty="0"/>
              <a:t>I3.val = 7</a:t>
            </a:r>
          </a:p>
          <a:p>
            <a:r>
              <a:rPr lang="en-SG" sz="2800" dirty="0"/>
              <a:t>T3.val = i3.val</a:t>
            </a:r>
          </a:p>
          <a:p>
            <a:r>
              <a:rPr lang="en-SG" sz="2800" dirty="0"/>
              <a:t>E1.val = T3.val</a:t>
            </a:r>
          </a:p>
          <a:p>
            <a:r>
              <a:rPr lang="en-SG" sz="2800" dirty="0" err="1"/>
              <a:t>E.val</a:t>
            </a:r>
            <a:r>
              <a:rPr lang="en-SG" sz="2800" dirty="0"/>
              <a:t> = T2.val + E1.val</a:t>
            </a:r>
          </a:p>
        </p:txBody>
      </p:sp>
    </p:spTree>
    <p:extLst>
      <p:ext uri="{BB962C8B-B14F-4D97-AF65-F5344CB8AC3E}">
        <p14:creationId xmlns:p14="http://schemas.microsoft.com/office/powerpoint/2010/main" val="3504532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Having an </a:t>
            </a:r>
            <a:r>
              <a:rPr lang="en-GB" b="1" dirty="0"/>
              <a:t>Abstract Syntax Tree</a:t>
            </a:r>
            <a:r>
              <a:rPr lang="en-GB" dirty="0"/>
              <a:t>, following from using SDT Rules on our Parse Tree/CFG, </a:t>
            </a:r>
            <a:r>
              <a:rPr lang="en-GB" b="1" dirty="0"/>
              <a:t>brings us very close to being able to produce an Intermediate Code Representation!</a:t>
            </a:r>
          </a:p>
        </p:txBody>
      </p:sp>
      <p:sp>
        <p:nvSpPr>
          <p:cNvPr id="4" name="Content Placeholder 3">
            <a:extLst>
              <a:ext uri="{FF2B5EF4-FFF2-40B4-BE49-F238E27FC236}">
                <a16:creationId xmlns:a16="http://schemas.microsoft.com/office/drawing/2014/main" id="{DFC61DD1-16B8-7637-AE23-1E9423ED67C1}"/>
              </a:ext>
            </a:extLst>
          </p:cNvPr>
          <p:cNvSpPr>
            <a:spLocks noGrp="1"/>
          </p:cNvSpPr>
          <p:nvPr>
            <p:ph sz="half" idx="2"/>
          </p:nvPr>
        </p:nvSpPr>
        <p:spPr>
          <a:xfrm>
            <a:off x="6172200" y="1825625"/>
            <a:ext cx="5707184" cy="5032374"/>
          </a:xfrm>
        </p:spPr>
        <p:txBody>
          <a:bodyPr>
            <a:normAutofit/>
          </a:bodyPr>
          <a:lstStyle/>
          <a:p>
            <a:r>
              <a:rPr lang="en-GB" dirty="0"/>
              <a:t>I1.val = 26</a:t>
            </a:r>
          </a:p>
          <a:p>
            <a:r>
              <a:rPr lang="en-SG" dirty="0"/>
              <a:t>I2.val = 5</a:t>
            </a:r>
          </a:p>
          <a:p>
            <a:r>
              <a:rPr lang="en-SG" dirty="0"/>
              <a:t>T1.val = i2.val</a:t>
            </a:r>
          </a:p>
          <a:p>
            <a:r>
              <a:rPr lang="en-SG" dirty="0"/>
              <a:t>T2.val = T1.val*i1.val</a:t>
            </a:r>
          </a:p>
          <a:p>
            <a:r>
              <a:rPr lang="en-SG" dirty="0"/>
              <a:t>I3.val = 7</a:t>
            </a:r>
          </a:p>
          <a:p>
            <a:r>
              <a:rPr lang="en-SG" dirty="0"/>
              <a:t>T3.val = i3.val</a:t>
            </a:r>
          </a:p>
          <a:p>
            <a:r>
              <a:rPr lang="en-SG" dirty="0"/>
              <a:t>E1.val = T3.val</a:t>
            </a:r>
          </a:p>
          <a:p>
            <a:r>
              <a:rPr lang="en-SG" dirty="0" err="1"/>
              <a:t>E.val</a:t>
            </a:r>
            <a:r>
              <a:rPr lang="en-SG" dirty="0"/>
              <a:t> = T2.val + E1.val</a:t>
            </a:r>
          </a:p>
        </p:txBody>
      </p:sp>
    </p:spTree>
    <p:extLst>
      <p:ext uri="{BB962C8B-B14F-4D97-AF65-F5344CB8AC3E}">
        <p14:creationId xmlns:p14="http://schemas.microsoft.com/office/powerpoint/2010/main" val="13135959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Having an </a:t>
            </a:r>
            <a:r>
              <a:rPr lang="en-GB" b="1" dirty="0"/>
              <a:t>Abstract Syntax Tree</a:t>
            </a:r>
            <a:r>
              <a:rPr lang="en-GB" dirty="0"/>
              <a:t>, following from using SDT Rules on our Parse Tree/CFG, </a:t>
            </a:r>
            <a:r>
              <a:rPr lang="en-GB" b="1" dirty="0"/>
              <a:t>brings us very close to being able to produce an Intermediate Code Representation!</a:t>
            </a:r>
          </a:p>
          <a:p>
            <a:pPr marL="0" indent="0">
              <a:buNone/>
            </a:pPr>
            <a:endParaRPr lang="en-GB" b="1" dirty="0"/>
          </a:p>
          <a:p>
            <a:pPr marL="0" indent="0">
              <a:buNone/>
            </a:pPr>
            <a:r>
              <a:rPr lang="en-GB" b="1" dirty="0">
                <a:solidFill>
                  <a:srgbClr val="C00000"/>
                </a:solidFill>
              </a:rPr>
              <a:t>Two problems, however…</a:t>
            </a:r>
          </a:p>
          <a:p>
            <a:pPr marL="0" indent="0">
              <a:buNone/>
            </a:pPr>
            <a:endParaRPr lang="en-SG" dirty="0"/>
          </a:p>
        </p:txBody>
      </p:sp>
      <p:sp>
        <p:nvSpPr>
          <p:cNvPr id="4" name="Content Placeholder 3">
            <a:extLst>
              <a:ext uri="{FF2B5EF4-FFF2-40B4-BE49-F238E27FC236}">
                <a16:creationId xmlns:a16="http://schemas.microsoft.com/office/drawing/2014/main" id="{DFC61DD1-16B8-7637-AE23-1E9423ED67C1}"/>
              </a:ext>
            </a:extLst>
          </p:cNvPr>
          <p:cNvSpPr>
            <a:spLocks noGrp="1"/>
          </p:cNvSpPr>
          <p:nvPr>
            <p:ph sz="half" idx="2"/>
          </p:nvPr>
        </p:nvSpPr>
        <p:spPr>
          <a:xfrm>
            <a:off x="6172200" y="1825625"/>
            <a:ext cx="5707184" cy="5032374"/>
          </a:xfrm>
        </p:spPr>
        <p:txBody>
          <a:bodyPr>
            <a:normAutofit/>
          </a:bodyPr>
          <a:lstStyle/>
          <a:p>
            <a:r>
              <a:rPr lang="en-GB" dirty="0"/>
              <a:t>I1.val = 26</a:t>
            </a:r>
          </a:p>
          <a:p>
            <a:r>
              <a:rPr lang="en-SG" dirty="0"/>
              <a:t>I2.val = 5</a:t>
            </a:r>
          </a:p>
          <a:p>
            <a:r>
              <a:rPr lang="en-SG" dirty="0"/>
              <a:t>T1.val = i2.val</a:t>
            </a:r>
          </a:p>
          <a:p>
            <a:r>
              <a:rPr lang="en-SG" dirty="0"/>
              <a:t>T2.val = T1.val*i1.val</a:t>
            </a:r>
          </a:p>
          <a:p>
            <a:r>
              <a:rPr lang="en-SG" dirty="0"/>
              <a:t>I3.val = 7</a:t>
            </a:r>
          </a:p>
          <a:p>
            <a:r>
              <a:rPr lang="en-SG" dirty="0"/>
              <a:t>T3.val = i3.val</a:t>
            </a:r>
          </a:p>
          <a:p>
            <a:r>
              <a:rPr lang="en-SG" dirty="0"/>
              <a:t>E1.val = T3.val</a:t>
            </a:r>
          </a:p>
          <a:p>
            <a:r>
              <a:rPr lang="en-SG" dirty="0" err="1"/>
              <a:t>E.val</a:t>
            </a:r>
            <a:r>
              <a:rPr lang="en-SG" dirty="0"/>
              <a:t> = T2.val + E1.val</a:t>
            </a:r>
          </a:p>
        </p:txBody>
      </p:sp>
    </p:spTree>
    <p:extLst>
      <p:ext uri="{BB962C8B-B14F-4D97-AF65-F5344CB8AC3E}">
        <p14:creationId xmlns:p14="http://schemas.microsoft.com/office/powerpoint/2010/main" val="3404893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AE2-B647-09AB-152B-7456CE2738EA}"/>
              </a:ext>
            </a:extLst>
          </p:cNvPr>
          <p:cNvSpPr>
            <a:spLocks noGrp="1"/>
          </p:cNvSpPr>
          <p:nvPr>
            <p:ph type="title"/>
          </p:nvPr>
        </p:nvSpPr>
        <p:spPr/>
        <p:txBody>
          <a:bodyPr/>
          <a:lstStyle/>
          <a:p>
            <a:r>
              <a:rPr lang="en-GB" dirty="0"/>
              <a:t>Problem #1</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850930-FF86-A01F-B3F7-A42CE5D24F4E}"/>
                  </a:ext>
                </a:extLst>
              </p:cNvPr>
              <p:cNvSpPr>
                <a:spLocks noGrp="1"/>
              </p:cNvSpPr>
              <p:nvPr>
                <p:ph sz="half" idx="1"/>
              </p:nvPr>
            </p:nvSpPr>
            <p:spPr>
              <a:xfrm>
                <a:off x="838200" y="1825624"/>
                <a:ext cx="5181600" cy="5032375"/>
              </a:xfrm>
            </p:spPr>
            <p:txBody>
              <a:bodyPr/>
              <a:lstStyle/>
              <a:p>
                <a:pPr marL="0" indent="0" algn="ctr">
                  <a:buNone/>
                </a:pPr>
                <a:r>
                  <a:rPr lang="en-GB" b="1" dirty="0"/>
                  <a:t>Problem #1:</a:t>
                </a:r>
                <a:br>
                  <a:rPr lang="en-GB" b="1" dirty="0"/>
                </a:br>
                <a:r>
                  <a:rPr lang="en-GB" dirty="0"/>
                  <a:t>Valid Lexemes + Valid Syntax</a:t>
                </a:r>
                <a:br>
                  <a:rPr lang="en-GB" dirty="0"/>
                </a:br>
                <a14:m>
                  <m:oMath xmlns:m="http://schemas.openxmlformats.org/officeDocument/2006/math">
                    <m:r>
                      <a:rPr lang="en-GB" b="0" i="1" smtClean="0">
                        <a:latin typeface="Cambria Math" panose="02040503050406030204" pitchFamily="18" charset="0"/>
                      </a:rPr>
                      <m:t>≠</m:t>
                    </m:r>
                  </m:oMath>
                </a14:m>
                <a:r>
                  <a:rPr lang="en-SG" dirty="0"/>
                  <a:t> Valid Code.</a:t>
                </a:r>
              </a:p>
              <a:p>
                <a:pPr marL="0" indent="0">
                  <a:buNone/>
                </a:pPr>
                <a:r>
                  <a:rPr lang="en-SG" dirty="0"/>
                  <a:t>For instance, the code snippet shown on the right has:</a:t>
                </a:r>
              </a:p>
              <a:p>
                <a:r>
                  <a:rPr lang="en-SG" dirty="0"/>
                  <a:t>Valid lexemes,</a:t>
                </a:r>
              </a:p>
              <a:p>
                <a:r>
                  <a:rPr lang="en-SG" dirty="0"/>
                  <a:t>A valid syntax.</a:t>
                </a:r>
              </a:p>
              <a:p>
                <a:pPr marL="0" indent="0">
                  <a:buNone/>
                </a:pPr>
                <a:r>
                  <a:rPr lang="en-SG" b="1" dirty="0"/>
                  <a:t>But it is not a valid code to execute (why?)</a:t>
                </a:r>
              </a:p>
            </p:txBody>
          </p:sp>
        </mc:Choice>
        <mc:Fallback>
          <p:sp>
            <p:nvSpPr>
              <p:cNvPr id="3" name="Content Placeholder 2">
                <a:extLst>
                  <a:ext uri="{FF2B5EF4-FFF2-40B4-BE49-F238E27FC236}">
                    <a16:creationId xmlns:a16="http://schemas.microsoft.com/office/drawing/2014/main" id="{D1850930-FF86-A01F-B3F7-A42CE5D24F4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59CA0DF-B43F-B8A4-714D-7534415E8033}"/>
              </a:ext>
            </a:extLst>
          </p:cNvPr>
          <p:cNvPicPr>
            <a:picLocks noChangeAspect="1"/>
          </p:cNvPicPr>
          <p:nvPr/>
        </p:nvPicPr>
        <p:blipFill>
          <a:blip r:embed="rId3"/>
          <a:stretch>
            <a:fillRect/>
          </a:stretch>
        </p:blipFill>
        <p:spPr>
          <a:xfrm>
            <a:off x="6733711" y="1406660"/>
            <a:ext cx="4989739" cy="2485236"/>
          </a:xfrm>
          <a:prstGeom prst="rect">
            <a:avLst/>
          </a:prstGeom>
        </p:spPr>
      </p:pic>
    </p:spTree>
    <p:extLst>
      <p:ext uri="{BB962C8B-B14F-4D97-AF65-F5344CB8AC3E}">
        <p14:creationId xmlns:p14="http://schemas.microsoft.com/office/powerpoint/2010/main" val="37515550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AE2-B647-09AB-152B-7456CE2738EA}"/>
              </a:ext>
            </a:extLst>
          </p:cNvPr>
          <p:cNvSpPr>
            <a:spLocks noGrp="1"/>
          </p:cNvSpPr>
          <p:nvPr>
            <p:ph type="title"/>
          </p:nvPr>
        </p:nvSpPr>
        <p:spPr/>
        <p:txBody>
          <a:bodyPr/>
          <a:lstStyle/>
          <a:p>
            <a:r>
              <a:rPr lang="en-GB" dirty="0"/>
              <a:t>Problem #1</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850930-FF86-A01F-B3F7-A42CE5D24F4E}"/>
                  </a:ext>
                </a:extLst>
              </p:cNvPr>
              <p:cNvSpPr>
                <a:spLocks noGrp="1"/>
              </p:cNvSpPr>
              <p:nvPr>
                <p:ph sz="half" idx="1"/>
              </p:nvPr>
            </p:nvSpPr>
            <p:spPr>
              <a:xfrm>
                <a:off x="838200" y="1825624"/>
                <a:ext cx="5181600" cy="5032375"/>
              </a:xfrm>
            </p:spPr>
            <p:txBody>
              <a:bodyPr>
                <a:normAutofit/>
              </a:bodyPr>
              <a:lstStyle/>
              <a:p>
                <a:pPr marL="0" indent="0" algn="ctr">
                  <a:buNone/>
                </a:pPr>
                <a:r>
                  <a:rPr lang="en-GB" b="1" dirty="0"/>
                  <a:t>Problem #1:</a:t>
                </a:r>
                <a:br>
                  <a:rPr lang="en-GB" b="1" dirty="0"/>
                </a:br>
                <a:r>
                  <a:rPr lang="en-GB" dirty="0"/>
                  <a:t>Valid Lexemes + Valid Syntax</a:t>
                </a:r>
                <a:br>
                  <a:rPr lang="en-GB" dirty="0"/>
                </a:br>
                <a14:m>
                  <m:oMath xmlns:m="http://schemas.openxmlformats.org/officeDocument/2006/math">
                    <m:r>
                      <a:rPr lang="en-GB" b="0" i="1" smtClean="0">
                        <a:latin typeface="Cambria Math" panose="02040503050406030204" pitchFamily="18" charset="0"/>
                      </a:rPr>
                      <m:t>≠</m:t>
                    </m:r>
                  </m:oMath>
                </a14:m>
                <a:r>
                  <a:rPr lang="en-SG" dirty="0"/>
                  <a:t> Valid Code.</a:t>
                </a:r>
              </a:p>
              <a:p>
                <a:pPr marL="0" indent="0">
                  <a:buNone/>
                </a:pPr>
                <a:endParaRPr lang="en-SG">
                  <a:solidFill>
                    <a:srgbClr val="C00000"/>
                  </a:solidFill>
                </a:endParaRPr>
              </a:p>
              <a:p>
                <a:pPr marL="0" indent="0">
                  <a:buNone/>
                </a:pPr>
                <a:r>
                  <a:rPr lang="en-SG">
                    <a:solidFill>
                      <a:srgbClr val="C00000"/>
                    </a:solidFill>
                  </a:rPr>
                  <a:t>A </a:t>
                </a:r>
                <a:r>
                  <a:rPr lang="en-SG" dirty="0">
                    <a:solidFill>
                      <a:srgbClr val="C00000"/>
                    </a:solidFill>
                  </a:rPr>
                  <a:t>code with valid lexemes and a valid syntax </a:t>
                </a:r>
                <a:r>
                  <a:rPr lang="en-SG" b="1" dirty="0">
                    <a:solidFill>
                      <a:srgbClr val="C00000"/>
                    </a:solidFill>
                  </a:rPr>
                  <a:t>could still be illegal for semantic reasons</a:t>
                </a:r>
                <a:r>
                  <a:rPr lang="en-SG" dirty="0">
                    <a:solidFill>
                      <a:srgbClr val="C00000"/>
                    </a:solidFill>
                  </a:rPr>
                  <a:t>, e.g. variables undeclared and called.</a:t>
                </a:r>
                <a:endParaRPr lang="en-SG" b="1" dirty="0"/>
              </a:p>
              <a:p>
                <a:pPr marL="0" indent="0">
                  <a:buNone/>
                </a:pPr>
                <a:r>
                  <a:rPr lang="en-SG" b="1" dirty="0"/>
                  <a:t>Need an extra semantic analysis before claiming the code is legal and can be transformed into IR!</a:t>
                </a:r>
              </a:p>
            </p:txBody>
          </p:sp>
        </mc:Choice>
        <mc:Fallback>
          <p:sp>
            <p:nvSpPr>
              <p:cNvPr id="3" name="Content Placeholder 2">
                <a:extLst>
                  <a:ext uri="{FF2B5EF4-FFF2-40B4-BE49-F238E27FC236}">
                    <a16:creationId xmlns:a16="http://schemas.microsoft.com/office/drawing/2014/main" id="{D1850930-FF86-A01F-B3F7-A42CE5D24F4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59CA0DF-B43F-B8A4-714D-7534415E8033}"/>
              </a:ext>
            </a:extLst>
          </p:cNvPr>
          <p:cNvPicPr>
            <a:picLocks noChangeAspect="1"/>
          </p:cNvPicPr>
          <p:nvPr/>
        </p:nvPicPr>
        <p:blipFill>
          <a:blip r:embed="rId3"/>
          <a:stretch>
            <a:fillRect/>
          </a:stretch>
        </p:blipFill>
        <p:spPr>
          <a:xfrm>
            <a:off x="6733711" y="1406660"/>
            <a:ext cx="4989739" cy="2485236"/>
          </a:xfrm>
          <a:prstGeom prst="rect">
            <a:avLst/>
          </a:prstGeom>
        </p:spPr>
      </p:pic>
      <p:pic>
        <p:nvPicPr>
          <p:cNvPr id="5" name="Picture 4">
            <a:extLst>
              <a:ext uri="{FF2B5EF4-FFF2-40B4-BE49-F238E27FC236}">
                <a16:creationId xmlns:a16="http://schemas.microsoft.com/office/drawing/2014/main" id="{7B4C7887-AD38-4B98-3C29-42B104DE13F2}"/>
              </a:ext>
            </a:extLst>
          </p:cNvPr>
          <p:cNvPicPr>
            <a:picLocks noChangeAspect="1"/>
          </p:cNvPicPr>
          <p:nvPr/>
        </p:nvPicPr>
        <p:blipFill>
          <a:blip r:embed="rId4"/>
          <a:stretch>
            <a:fillRect/>
          </a:stretch>
        </p:blipFill>
        <p:spPr>
          <a:xfrm>
            <a:off x="6217232" y="4298654"/>
            <a:ext cx="5506218" cy="1152686"/>
          </a:xfrm>
          <a:prstGeom prst="rect">
            <a:avLst/>
          </a:prstGeom>
        </p:spPr>
      </p:pic>
    </p:spTree>
    <p:extLst>
      <p:ext uri="{BB962C8B-B14F-4D97-AF65-F5344CB8AC3E}">
        <p14:creationId xmlns:p14="http://schemas.microsoft.com/office/powerpoint/2010/main" val="362229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b="1" dirty="0"/>
              <a:t>Not all context-free grammars can be made non-ambiguous.</a:t>
            </a:r>
          </a:p>
          <a:p>
            <a:r>
              <a:rPr lang="en-GB" dirty="0"/>
              <a:t>Most CFGs used in programming, such as the CFG for checking balanced parentheses or the CFG for arithmetic expressions, can be represented using non-ambiguous grammars (that’s a relief!).</a:t>
            </a:r>
          </a:p>
          <a:p>
            <a:r>
              <a:rPr lang="en-GB" b="1" dirty="0"/>
              <a:t>But, ultimately, it is your responsibility as a programming language designer to define rules for the syntax of your programming language that can be translated into non-ambiguous CFGs!</a:t>
            </a:r>
          </a:p>
          <a:p>
            <a:r>
              <a:rPr lang="en-GB" dirty="0"/>
              <a:t>Keep in mind that ambiguous grammars can often appear more concise or easier to define than their non-ambiguous counterparts. However, the problems they cause in compiler design often outweigh the benefits of simplicity or conciseness.</a:t>
            </a:r>
            <a:endParaRPr lang="en-SG" dirty="0"/>
          </a:p>
        </p:txBody>
      </p:sp>
    </p:spTree>
    <p:extLst>
      <p:ext uri="{BB962C8B-B14F-4D97-AF65-F5344CB8AC3E}">
        <p14:creationId xmlns:p14="http://schemas.microsoft.com/office/powerpoint/2010/main" val="21879296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 #2</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p:txBody>
          <a:bodyPr>
            <a:normAutofit/>
          </a:bodyPr>
          <a:lstStyle/>
          <a:p>
            <a:pPr marL="0" indent="0">
              <a:buNone/>
            </a:pPr>
            <a:r>
              <a:rPr lang="en-GB" dirty="0"/>
              <a:t>Given a CFG and a string </a:t>
            </a:r>
            <a:r>
              <a:rPr lang="en-GB" i="1" dirty="0"/>
              <a:t>x</a:t>
            </a:r>
            <a:r>
              <a:rPr lang="en-GB" dirty="0"/>
              <a:t> whose syntax needs to be verified</a:t>
            </a:r>
          </a:p>
          <a:p>
            <a:r>
              <a:rPr lang="en-GB" dirty="0"/>
              <a:t>We understand how to use production rules and apply them manually to eventually find the string </a:t>
            </a:r>
            <a:r>
              <a:rPr lang="en-GB" i="1" dirty="0"/>
              <a:t>x</a:t>
            </a:r>
            <a:r>
              <a:rPr lang="en-GB" dirty="0"/>
              <a:t>.</a:t>
            </a:r>
          </a:p>
          <a:p>
            <a:r>
              <a:rPr lang="en-GB" dirty="0"/>
              <a:t>We understand how to derive a parse tree for the derivation.</a:t>
            </a:r>
          </a:p>
          <a:p>
            <a:r>
              <a:rPr lang="en-GB" dirty="0"/>
              <a:t>We understand how to add syntax-directed rules to our production rules and use them in the derivation.</a:t>
            </a:r>
          </a:p>
          <a:p>
            <a:r>
              <a:rPr lang="en-GB" dirty="0"/>
              <a:t>We understand how to use syntax-directed rules to transform our parse tree into an AST.</a:t>
            </a:r>
          </a:p>
          <a:p>
            <a:pPr marL="0" indent="0">
              <a:buNone/>
            </a:pPr>
            <a:r>
              <a:rPr lang="en-GB" b="1" dirty="0"/>
              <a:t>We are good with the syntax analysis right?</a:t>
            </a:r>
          </a:p>
        </p:txBody>
      </p:sp>
    </p:spTree>
    <p:extLst>
      <p:ext uri="{BB962C8B-B14F-4D97-AF65-F5344CB8AC3E}">
        <p14:creationId xmlns:p14="http://schemas.microsoft.com/office/powerpoint/2010/main" val="22571239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p:txBody>
          <a:bodyPr>
            <a:normAutofit/>
          </a:bodyPr>
          <a:lstStyle/>
          <a:p>
            <a:pPr marL="0" indent="0">
              <a:buNone/>
            </a:pPr>
            <a:r>
              <a:rPr lang="en-GB" dirty="0"/>
              <a:t>Given a CFG and a string </a:t>
            </a:r>
            <a:r>
              <a:rPr lang="en-GB" i="1" dirty="0"/>
              <a:t>x</a:t>
            </a:r>
            <a:r>
              <a:rPr lang="en-GB" dirty="0"/>
              <a:t> whose syntax needs to be verified</a:t>
            </a:r>
          </a:p>
          <a:p>
            <a:r>
              <a:rPr lang="en-GB" dirty="0"/>
              <a:t>We understand how to use production rules and apply them manually to eventually find the string </a:t>
            </a:r>
            <a:r>
              <a:rPr lang="en-GB" i="1" dirty="0"/>
              <a:t>x</a:t>
            </a:r>
            <a:r>
              <a:rPr lang="en-GB" dirty="0"/>
              <a:t>.</a:t>
            </a:r>
          </a:p>
          <a:p>
            <a:r>
              <a:rPr lang="en-GB" dirty="0"/>
              <a:t>We understand how to derive a parse tree for the derivation.</a:t>
            </a:r>
          </a:p>
          <a:p>
            <a:r>
              <a:rPr lang="en-GB" dirty="0"/>
              <a:t>We understand how to add syntax-directed rules to our production rules and use them in the derivation.</a:t>
            </a:r>
          </a:p>
          <a:p>
            <a:r>
              <a:rPr lang="en-GB" dirty="0"/>
              <a:t>We understand how to use syntax-directed rules to transform our parse tree into an AST.</a:t>
            </a:r>
          </a:p>
          <a:p>
            <a:pPr marL="0" indent="0">
              <a:buNone/>
            </a:pPr>
            <a:r>
              <a:rPr lang="en-GB" b="1" dirty="0"/>
              <a:t>We are good with the syntax analysis right?</a:t>
            </a:r>
          </a:p>
        </p:txBody>
      </p:sp>
      <p:pic>
        <p:nvPicPr>
          <p:cNvPr id="7" name="Picture 6" descr="A collage of a person&#10;&#10;Description automatically generated with medium confidence">
            <a:extLst>
              <a:ext uri="{FF2B5EF4-FFF2-40B4-BE49-F238E27FC236}">
                <a16:creationId xmlns:a16="http://schemas.microsoft.com/office/drawing/2014/main" id="{F70BD50C-2B95-B68E-F254-08E556BD8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729" y="233729"/>
            <a:ext cx="6390542" cy="6390542"/>
          </a:xfrm>
          <a:prstGeom prst="rect">
            <a:avLst/>
          </a:prstGeom>
        </p:spPr>
      </p:pic>
    </p:spTree>
    <p:extLst>
      <p:ext uri="{BB962C8B-B14F-4D97-AF65-F5344CB8AC3E}">
        <p14:creationId xmlns:p14="http://schemas.microsoft.com/office/powerpoint/2010/main" val="1619840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b="1" dirty="0"/>
              <a:t>We are good with the syntax analysis part, right?</a:t>
            </a:r>
          </a:p>
          <a:p>
            <a:pPr marL="0" indent="0">
              <a:buNone/>
            </a:pPr>
            <a:r>
              <a:rPr lang="en-GB" dirty="0"/>
              <a:t>Oh my dear, if only…</a:t>
            </a:r>
          </a:p>
          <a:p>
            <a:pPr marL="0" indent="0">
              <a:buNone/>
            </a:pPr>
            <a:endParaRPr lang="en-GB" dirty="0"/>
          </a:p>
        </p:txBody>
      </p:sp>
    </p:spTree>
    <p:extLst>
      <p:ext uri="{BB962C8B-B14F-4D97-AF65-F5344CB8AC3E}">
        <p14:creationId xmlns:p14="http://schemas.microsoft.com/office/powerpoint/2010/main" val="36396821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dirty="0"/>
              <a:t>For syntax analysis, we still need</a:t>
            </a:r>
          </a:p>
          <a:p>
            <a:r>
              <a:rPr lang="en-GB" b="1" dirty="0"/>
              <a:t>An algorithm to find if a given string of tokens </a:t>
            </a:r>
            <a:r>
              <a:rPr lang="en-GB" b="1" i="1" dirty="0"/>
              <a:t>x</a:t>
            </a:r>
            <a:r>
              <a:rPr lang="en-GB" b="1" dirty="0"/>
              <a:t> has a valid syntax and admits a valid derivation</a:t>
            </a:r>
            <a:r>
              <a:rPr lang="en-GB" dirty="0"/>
              <a:t> for our given CFG,</a:t>
            </a:r>
          </a:p>
          <a:p>
            <a:r>
              <a:rPr lang="en-GB" dirty="0"/>
              <a:t>And one that will </a:t>
            </a:r>
            <a:r>
              <a:rPr lang="en-GB" b="1" dirty="0"/>
              <a:t>return the derivation, parse tree and abstract syntax tree</a:t>
            </a:r>
            <a:r>
              <a:rPr lang="en-GB" dirty="0"/>
              <a:t> produced for any syntactically valid string </a:t>
            </a:r>
            <a:r>
              <a:rPr lang="en-GB" i="1" dirty="0"/>
              <a:t>x</a:t>
            </a:r>
            <a:r>
              <a:rPr lang="en-GB" dirty="0"/>
              <a:t>!</a:t>
            </a:r>
            <a:endParaRPr lang="en-SG" b="1" dirty="0">
              <a:solidFill>
                <a:srgbClr val="C00000"/>
              </a:solidFill>
            </a:endParaRPr>
          </a:p>
          <a:p>
            <a:pPr marL="0" indent="0">
              <a:buNone/>
            </a:pPr>
            <a:endParaRPr lang="en-SG" b="1" dirty="0">
              <a:solidFill>
                <a:srgbClr val="C00000"/>
              </a:solidFill>
            </a:endParaRPr>
          </a:p>
          <a:p>
            <a:pPr marL="0" indent="0">
              <a:buNone/>
            </a:pPr>
            <a:r>
              <a:rPr lang="en-SG" b="1" dirty="0">
                <a:solidFill>
                  <a:srgbClr val="C00000"/>
                </a:solidFill>
              </a:rPr>
              <a:t>Small tiny teeny issue: </a:t>
            </a:r>
            <a:r>
              <a:rPr lang="en-SG" dirty="0">
                <a:solidFill>
                  <a:srgbClr val="C00000"/>
                </a:solidFill>
              </a:rPr>
              <a:t>This is absolutely not an easy problem algorithmically speaking! (It is very much NP-Hard!)</a:t>
            </a:r>
            <a:br>
              <a:rPr lang="en-SG" dirty="0">
                <a:solidFill>
                  <a:srgbClr val="C00000"/>
                </a:solidFill>
              </a:rPr>
            </a:br>
            <a:r>
              <a:rPr lang="en-SG" dirty="0">
                <a:solidFill>
                  <a:srgbClr val="C00000"/>
                </a:solidFill>
              </a:rPr>
              <a:t>Will take us the next three lectures…!</a:t>
            </a:r>
            <a:br>
              <a:rPr lang="en-SG" dirty="0">
                <a:solidFill>
                  <a:srgbClr val="C00000"/>
                </a:solidFill>
              </a:rPr>
            </a:br>
            <a:r>
              <a:rPr lang="en-SG" dirty="0">
                <a:solidFill>
                  <a:srgbClr val="C00000"/>
                </a:solidFill>
              </a:rPr>
              <a:t>And we will not even dare to implement said algorithms…!</a:t>
            </a:r>
          </a:p>
          <a:p>
            <a:pPr marL="0" indent="0">
              <a:buNone/>
            </a:pPr>
            <a:endParaRPr lang="en-GB" dirty="0"/>
          </a:p>
        </p:txBody>
      </p:sp>
    </p:spTree>
    <p:extLst>
      <p:ext uri="{BB962C8B-B14F-4D97-AF65-F5344CB8AC3E}">
        <p14:creationId xmlns:p14="http://schemas.microsoft.com/office/powerpoint/2010/main" val="36123598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Which problem can be caused by ambiguous grammars in compilers? </a:t>
            </a:r>
          </a:p>
          <a:p>
            <a:pPr marL="514350" indent="-514350">
              <a:buFont typeface="+mj-lt"/>
              <a:buAutoNum type="alphaUcPeriod"/>
            </a:pPr>
            <a:r>
              <a:rPr lang="en-GB" dirty="0"/>
              <a:t>Performance issues</a:t>
            </a:r>
          </a:p>
          <a:p>
            <a:pPr marL="514350" indent="-514350">
              <a:buFont typeface="+mj-lt"/>
              <a:buAutoNum type="alphaUcPeriod"/>
            </a:pPr>
            <a:r>
              <a:rPr lang="en-GB" dirty="0"/>
              <a:t>Parsing errors and code being incorrectly computed</a:t>
            </a:r>
          </a:p>
          <a:p>
            <a:pPr marL="514350" indent="-514350">
              <a:buFont typeface="+mj-lt"/>
              <a:buAutoNum type="alphaUcPeriod"/>
            </a:pPr>
            <a:r>
              <a:rPr lang="en-GB" dirty="0"/>
              <a:t>A valid source code being recognized as faulty by the compiler</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6980851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Which problem can be caused by ambiguous grammars in compilers? </a:t>
            </a:r>
          </a:p>
          <a:p>
            <a:pPr marL="514350" indent="-514350">
              <a:buFont typeface="+mj-lt"/>
              <a:buAutoNum type="alphaUcPeriod"/>
            </a:pPr>
            <a:r>
              <a:rPr lang="en-GB" dirty="0"/>
              <a:t>Performance issues</a:t>
            </a:r>
          </a:p>
          <a:p>
            <a:pPr marL="514350" indent="-514350">
              <a:buFont typeface="+mj-lt"/>
              <a:buAutoNum type="alphaUcPeriod"/>
            </a:pPr>
            <a:r>
              <a:rPr lang="en-GB" b="1" dirty="0">
                <a:solidFill>
                  <a:srgbClr val="00B050"/>
                </a:solidFill>
              </a:rPr>
              <a:t>Parsing errors and code being incorrectly computed</a:t>
            </a:r>
          </a:p>
          <a:p>
            <a:pPr marL="514350" indent="-514350">
              <a:buFont typeface="+mj-lt"/>
              <a:buAutoNum type="alphaUcPeriod"/>
            </a:pPr>
            <a:r>
              <a:rPr lang="en-GB" dirty="0"/>
              <a:t>A valid source code being recognized as faulty by the compiler</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8614972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the main goal of Syntax-Directed Translation (SDT)?</a:t>
            </a:r>
          </a:p>
          <a:p>
            <a:pPr marL="514350" indent="-514350">
              <a:buFont typeface="+mj-lt"/>
              <a:buAutoNum type="alphaUcPeriod"/>
            </a:pPr>
            <a:r>
              <a:rPr lang="en-GB" dirty="0"/>
              <a:t>To create an efficient parser</a:t>
            </a:r>
          </a:p>
          <a:p>
            <a:pPr marL="514350" indent="-514350">
              <a:buFont typeface="+mj-lt"/>
              <a:buAutoNum type="alphaUcPeriod"/>
            </a:pPr>
            <a:r>
              <a:rPr lang="en-GB" dirty="0"/>
              <a:t>To translate operations in a source code, in a sequence of simple operations, that can later easily translate into intermediate code</a:t>
            </a:r>
          </a:p>
          <a:p>
            <a:pPr marL="514350" indent="-514350">
              <a:buFont typeface="+mj-lt"/>
              <a:buAutoNum type="alphaUcPeriod"/>
            </a:pPr>
            <a:r>
              <a:rPr lang="en-GB" dirty="0"/>
              <a:t>To optimize the source code</a:t>
            </a:r>
          </a:p>
          <a:p>
            <a:pPr marL="514350" indent="-514350">
              <a:buFont typeface="+mj-lt"/>
              <a:buAutoNum type="alphaUcPeriod"/>
            </a:pPr>
            <a:r>
              <a:rPr lang="en-GB" dirty="0"/>
              <a:t>To detect syntax errors in the source program</a:t>
            </a:r>
            <a:endParaRPr lang="en-SG" dirty="0"/>
          </a:p>
        </p:txBody>
      </p:sp>
    </p:spTree>
    <p:extLst>
      <p:ext uri="{BB962C8B-B14F-4D97-AF65-F5344CB8AC3E}">
        <p14:creationId xmlns:p14="http://schemas.microsoft.com/office/powerpoint/2010/main" val="5326138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the main goal of Syntax-Directed Translation (SDT)?</a:t>
            </a:r>
          </a:p>
          <a:p>
            <a:pPr marL="514350" indent="-514350">
              <a:buFont typeface="+mj-lt"/>
              <a:buAutoNum type="alphaUcPeriod"/>
            </a:pPr>
            <a:r>
              <a:rPr lang="en-GB" dirty="0"/>
              <a:t>To create an efficient parser</a:t>
            </a:r>
          </a:p>
          <a:p>
            <a:pPr marL="514350" indent="-514350">
              <a:buFont typeface="+mj-lt"/>
              <a:buAutoNum type="alphaUcPeriod"/>
            </a:pPr>
            <a:r>
              <a:rPr lang="en-GB" b="1" dirty="0">
                <a:solidFill>
                  <a:srgbClr val="00B050"/>
                </a:solidFill>
              </a:rPr>
              <a:t>To translate operations in a source code, in a sequence of simple operations, that can later easily translate into intermediate code</a:t>
            </a:r>
          </a:p>
          <a:p>
            <a:pPr marL="514350" indent="-514350">
              <a:buFont typeface="+mj-lt"/>
              <a:buAutoNum type="alphaUcPeriod"/>
            </a:pPr>
            <a:r>
              <a:rPr lang="en-GB" dirty="0"/>
              <a:t>To optimize the source code</a:t>
            </a:r>
          </a:p>
          <a:p>
            <a:pPr marL="514350" indent="-514350">
              <a:buFont typeface="+mj-lt"/>
              <a:buAutoNum type="alphaUcPeriod"/>
            </a:pPr>
            <a:r>
              <a:rPr lang="en-GB" dirty="0"/>
              <a:t>To detect syntax errors in the source program</a:t>
            </a:r>
            <a:endParaRPr lang="en-SG" dirty="0"/>
          </a:p>
        </p:txBody>
      </p:sp>
    </p:spTree>
    <p:extLst>
      <p:ext uri="{BB962C8B-B14F-4D97-AF65-F5344CB8AC3E}">
        <p14:creationId xmlns:p14="http://schemas.microsoft.com/office/powerpoint/2010/main" val="3791566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In Syntax-Directed Translation, what are inherited attributes?</a:t>
            </a:r>
          </a:p>
          <a:p>
            <a:pPr marL="514350" indent="-514350">
              <a:buFont typeface="+mj-lt"/>
              <a:buAutoNum type="alphaUcPeriod"/>
            </a:pPr>
            <a:r>
              <a:rPr lang="en-GB" dirty="0"/>
              <a:t>Attributes that are passed from parent to child nodes</a:t>
            </a:r>
          </a:p>
          <a:p>
            <a:pPr marL="514350" indent="-514350">
              <a:buFont typeface="+mj-lt"/>
              <a:buAutoNum type="alphaUcPeriod"/>
            </a:pPr>
            <a:r>
              <a:rPr lang="en-GB" dirty="0"/>
              <a:t>Attributes that are passed from child to parent nodes</a:t>
            </a:r>
          </a:p>
          <a:p>
            <a:pPr marL="514350" indent="-514350">
              <a:buFont typeface="+mj-lt"/>
              <a:buAutoNum type="alphaUcPeriod"/>
            </a:pPr>
            <a:r>
              <a:rPr lang="en-GB" dirty="0"/>
              <a:t>Attributes that are shared between sibling nodes</a:t>
            </a:r>
          </a:p>
          <a:p>
            <a:pPr marL="514350" indent="-514350">
              <a:buFont typeface="+mj-lt"/>
              <a:buAutoNum type="alphaUcPeriod"/>
            </a:pPr>
            <a:r>
              <a:rPr lang="en-GB" dirty="0"/>
              <a:t>Attributes that are only associated with terminal nodes</a:t>
            </a:r>
            <a:endParaRPr lang="en-SG" dirty="0"/>
          </a:p>
        </p:txBody>
      </p:sp>
    </p:spTree>
    <p:extLst>
      <p:ext uri="{BB962C8B-B14F-4D97-AF65-F5344CB8AC3E}">
        <p14:creationId xmlns:p14="http://schemas.microsoft.com/office/powerpoint/2010/main" val="1744400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In Syntax-Directed Translation, what are inherited attributes?</a:t>
            </a:r>
          </a:p>
          <a:p>
            <a:pPr marL="514350" indent="-514350">
              <a:buFont typeface="+mj-lt"/>
              <a:buAutoNum type="alphaUcPeriod"/>
            </a:pPr>
            <a:r>
              <a:rPr lang="en-GB" b="1" dirty="0">
                <a:solidFill>
                  <a:srgbClr val="00B050"/>
                </a:solidFill>
              </a:rPr>
              <a:t>Attributes that are passed from parent to child nodes</a:t>
            </a:r>
          </a:p>
          <a:p>
            <a:pPr marL="514350" indent="-514350">
              <a:buFont typeface="+mj-lt"/>
              <a:buAutoNum type="alphaUcPeriod"/>
            </a:pPr>
            <a:r>
              <a:rPr lang="en-GB" dirty="0"/>
              <a:t>Attributes that are passed from child to parent nodes</a:t>
            </a:r>
          </a:p>
          <a:p>
            <a:pPr marL="514350" indent="-514350">
              <a:buFont typeface="+mj-lt"/>
              <a:buAutoNum type="alphaUcPeriod"/>
            </a:pPr>
            <a:r>
              <a:rPr lang="en-GB" dirty="0"/>
              <a:t>Attributes that are shared between sibling nodes</a:t>
            </a:r>
          </a:p>
          <a:p>
            <a:pPr marL="514350" indent="-514350">
              <a:buFont typeface="+mj-lt"/>
              <a:buAutoNum type="alphaUcPeriod"/>
            </a:pPr>
            <a:r>
              <a:rPr lang="en-GB" dirty="0"/>
              <a:t>Attributes that are only associated with terminal nodes</a:t>
            </a:r>
            <a:endParaRPr lang="en-SG" dirty="0"/>
          </a:p>
        </p:txBody>
      </p:sp>
    </p:spTree>
    <p:extLst>
      <p:ext uri="{BB962C8B-B14F-4D97-AF65-F5344CB8AC3E}">
        <p14:creationId xmlns:p14="http://schemas.microsoft.com/office/powerpoint/2010/main" val="312105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To ensure that there is only one correct parse tree for a given string, it is essential to eliminate ambiguity in the grammar.</a:t>
            </a:r>
          </a:p>
          <a:p>
            <a:pPr marL="0" indent="0">
              <a:buNone/>
            </a:pPr>
            <a:endParaRPr lang="en-GB" dirty="0"/>
          </a:p>
          <a:p>
            <a:pPr marL="0" indent="0">
              <a:buNone/>
            </a:pPr>
            <a:r>
              <a:rPr lang="en-GB" dirty="0"/>
              <a:t>Some techniques for resolving ambiguity in CFGs manually: </a:t>
            </a:r>
          </a:p>
          <a:p>
            <a:r>
              <a:rPr lang="en-GB" b="1" dirty="0"/>
              <a:t>Rewriting the grammar entirely,</a:t>
            </a:r>
          </a:p>
          <a:p>
            <a:r>
              <a:rPr lang="en-GB" b="1" dirty="0"/>
              <a:t>Introducing precedence,</a:t>
            </a:r>
          </a:p>
          <a:p>
            <a:r>
              <a:rPr lang="en-GB" b="1" dirty="0"/>
              <a:t>Introducing delimiters,</a:t>
            </a:r>
          </a:p>
          <a:p>
            <a:r>
              <a:rPr lang="en-GB" b="1" dirty="0"/>
              <a:t>Introducing associativity rules.</a:t>
            </a:r>
          </a:p>
        </p:txBody>
      </p:sp>
    </p:spTree>
    <p:extLst>
      <p:ext uri="{BB962C8B-B14F-4D97-AF65-F5344CB8AC3E}">
        <p14:creationId xmlns:p14="http://schemas.microsoft.com/office/powerpoint/2010/main" val="919739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a great benefit, following from using Abstract Syntax Trees compared to parse trees only?</a:t>
            </a:r>
          </a:p>
          <a:p>
            <a:pPr marL="514350" indent="-514350">
              <a:buFont typeface="+mj-lt"/>
              <a:buAutoNum type="alphaUcPeriod"/>
            </a:pPr>
            <a:r>
              <a:rPr lang="en-GB" dirty="0"/>
              <a:t>ASTs include only the essential information required to compute a given expression and break the computation into elementary steps</a:t>
            </a:r>
          </a:p>
          <a:p>
            <a:pPr marL="514350" indent="-514350">
              <a:buFont typeface="+mj-lt"/>
              <a:buAutoNum type="alphaUcPeriod"/>
            </a:pPr>
            <a:r>
              <a:rPr lang="en-GB" dirty="0"/>
              <a:t>ASTs are guaranteed to be symmetrical, while parse trees are not</a:t>
            </a:r>
          </a:p>
          <a:p>
            <a:pPr marL="514350" indent="-514350">
              <a:buFont typeface="+mj-lt"/>
              <a:buAutoNum type="alphaUcPeriod"/>
            </a:pPr>
            <a:r>
              <a:rPr lang="en-GB" dirty="0"/>
              <a:t>ASTs and parse trees are the same</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2458770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a:xfrm>
            <a:off x="838199" y="1825625"/>
            <a:ext cx="10884877" cy="4351338"/>
          </a:xfrm>
        </p:spPr>
        <p:txBody>
          <a:bodyPr/>
          <a:lstStyle/>
          <a:p>
            <a:pPr marL="0" indent="0">
              <a:buNone/>
            </a:pPr>
            <a:r>
              <a:rPr lang="en-GB" b="1" dirty="0"/>
              <a:t>What is a great benefit, following from using Abstract Syntax Trees compared to parse trees only?</a:t>
            </a:r>
          </a:p>
          <a:p>
            <a:pPr marL="514350" indent="-514350">
              <a:buFont typeface="+mj-lt"/>
              <a:buAutoNum type="alphaUcPeriod"/>
            </a:pPr>
            <a:r>
              <a:rPr lang="en-GB" b="1" dirty="0">
                <a:solidFill>
                  <a:srgbClr val="00B050"/>
                </a:solidFill>
              </a:rPr>
              <a:t>ASTs include only the essential information required to compute a given expression and break the computation into elementary steps</a:t>
            </a:r>
          </a:p>
          <a:p>
            <a:pPr marL="514350" indent="-514350">
              <a:buFont typeface="+mj-lt"/>
              <a:buAutoNum type="alphaUcPeriod"/>
            </a:pPr>
            <a:r>
              <a:rPr lang="en-GB" dirty="0"/>
              <a:t>ASTs are guaranteed to be symmetrical, while parse trees are not</a:t>
            </a:r>
          </a:p>
          <a:p>
            <a:pPr marL="514350" indent="-514350">
              <a:buFont typeface="+mj-lt"/>
              <a:buAutoNum type="alphaUcPeriod"/>
            </a:pPr>
            <a:r>
              <a:rPr lang="en-GB" dirty="0"/>
              <a:t>ASTs and parse trees are the same</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1893257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4B87-C2CC-12BE-AA60-863B9B570921}"/>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16A3CA5-B05C-1DC9-20EA-5698A3E986A4}"/>
              </a:ext>
            </a:extLst>
          </p:cNvPr>
          <p:cNvSpPr>
            <a:spLocks noGrp="1"/>
          </p:cNvSpPr>
          <p:nvPr>
            <p:ph idx="1"/>
          </p:nvPr>
        </p:nvSpPr>
        <p:spPr/>
        <p:txBody>
          <a:bodyPr/>
          <a:lstStyle/>
          <a:p>
            <a:pPr marL="0" indent="0">
              <a:buNone/>
            </a:pPr>
            <a:r>
              <a:rPr lang="en-GB" b="1" dirty="0"/>
              <a:t>In programming languages, which of the following can be represented using an Abstract Syntax Tree?</a:t>
            </a:r>
          </a:p>
          <a:p>
            <a:pPr marL="514350" indent="-514350">
              <a:buFont typeface="+mj-lt"/>
              <a:buAutoNum type="alphaUcPeriod"/>
            </a:pPr>
            <a:r>
              <a:rPr lang="en-GB" dirty="0"/>
              <a:t>Arithmetic expressions </a:t>
            </a:r>
          </a:p>
          <a:p>
            <a:pPr marL="514350" indent="-514350">
              <a:buFont typeface="+mj-lt"/>
              <a:buAutoNum type="alphaUcPeriod"/>
            </a:pPr>
            <a:r>
              <a:rPr lang="en-GB" dirty="0"/>
              <a:t>Boolean expressions</a:t>
            </a:r>
          </a:p>
          <a:p>
            <a:pPr marL="514350" indent="-514350">
              <a:buFont typeface="+mj-lt"/>
              <a:buAutoNum type="alphaUcPeriod"/>
            </a:pPr>
            <a:r>
              <a:rPr lang="en-GB" dirty="0"/>
              <a:t>Simple programming language constructs, like if and while</a:t>
            </a:r>
          </a:p>
          <a:p>
            <a:pPr marL="514350" indent="-514350">
              <a:buFont typeface="+mj-lt"/>
              <a:buAutoNum type="alphaUcPeriod"/>
            </a:pPr>
            <a:r>
              <a:rPr lang="en-GB" dirty="0"/>
              <a:t>All of the above</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395580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4B87-C2CC-12BE-AA60-863B9B570921}"/>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16A3CA5-B05C-1DC9-20EA-5698A3E986A4}"/>
              </a:ext>
            </a:extLst>
          </p:cNvPr>
          <p:cNvSpPr>
            <a:spLocks noGrp="1"/>
          </p:cNvSpPr>
          <p:nvPr>
            <p:ph idx="1"/>
          </p:nvPr>
        </p:nvSpPr>
        <p:spPr/>
        <p:txBody>
          <a:bodyPr/>
          <a:lstStyle/>
          <a:p>
            <a:pPr marL="0" indent="0">
              <a:buNone/>
            </a:pPr>
            <a:r>
              <a:rPr lang="en-GB" b="1" dirty="0"/>
              <a:t>In programming languages, which of the following can be represented using an Abstract Syntax Tree?</a:t>
            </a:r>
          </a:p>
          <a:p>
            <a:pPr marL="514350" indent="-514350">
              <a:buFont typeface="+mj-lt"/>
              <a:buAutoNum type="alphaUcPeriod"/>
            </a:pPr>
            <a:r>
              <a:rPr lang="en-GB" dirty="0"/>
              <a:t>Arithmetic expressions </a:t>
            </a:r>
          </a:p>
          <a:p>
            <a:pPr marL="514350" indent="-514350">
              <a:buFont typeface="+mj-lt"/>
              <a:buAutoNum type="alphaUcPeriod"/>
            </a:pPr>
            <a:r>
              <a:rPr lang="en-GB" dirty="0"/>
              <a:t>Boolean expressions</a:t>
            </a:r>
          </a:p>
          <a:p>
            <a:pPr marL="514350" indent="-514350">
              <a:buFont typeface="+mj-lt"/>
              <a:buAutoNum type="alphaUcPeriod"/>
            </a:pPr>
            <a:r>
              <a:rPr lang="en-GB" dirty="0"/>
              <a:t>Simple programming language constructs, like if and while</a:t>
            </a:r>
          </a:p>
          <a:p>
            <a:pPr marL="514350" indent="-514350">
              <a:buFont typeface="+mj-lt"/>
              <a:buAutoNum type="alphaUcPeriod"/>
            </a:pPr>
            <a:r>
              <a:rPr lang="en-GB" b="1" dirty="0">
                <a:solidFill>
                  <a:srgbClr val="00B050"/>
                </a:solidFill>
              </a:rPr>
              <a:t>All of the above</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2779229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1: Precedence and associativity</a:t>
            </a:r>
          </a:p>
          <a:p>
            <a:pPr marL="0" indent="0">
              <a:buNone/>
            </a:pPr>
            <a:r>
              <a:rPr lang="en-GB" dirty="0"/>
              <a:t>Consider the three Boolean expressions below.</a:t>
            </a:r>
          </a:p>
          <a:p>
            <a:pPr marL="514350" indent="-514350">
              <a:buFont typeface="+mj-lt"/>
              <a:buAutoNum type="alphaUcPeriod"/>
            </a:pPr>
            <a:r>
              <a:rPr lang="en-GB" dirty="0"/>
              <a:t>TRUE AND FALSE OR NOT TRUE</a:t>
            </a:r>
          </a:p>
          <a:p>
            <a:pPr marL="514350" indent="-514350">
              <a:buFont typeface="+mj-lt"/>
              <a:buAutoNum type="alphaUcPeriod"/>
            </a:pPr>
            <a:r>
              <a:rPr lang="en-GB" dirty="0"/>
              <a:t>NOT (TRUE OR FALSE) AND TRUE</a:t>
            </a:r>
          </a:p>
          <a:p>
            <a:pPr marL="514350" indent="-514350">
              <a:buFont typeface="+mj-lt"/>
              <a:buAutoNum type="alphaUcPeriod"/>
            </a:pPr>
            <a:r>
              <a:rPr lang="en-GB" dirty="0"/>
              <a:t>(NOT TRUE OR FALSE) AND (TRUE OR NOT FALSE)</a:t>
            </a:r>
          </a:p>
          <a:p>
            <a:pPr marL="0" indent="0">
              <a:buNone/>
            </a:pPr>
            <a:endParaRPr lang="en-GB" dirty="0"/>
          </a:p>
          <a:p>
            <a:pPr marL="0" indent="0">
              <a:buNone/>
            </a:pPr>
            <a:r>
              <a:rPr lang="en-GB" b="1" dirty="0"/>
              <a:t>Question: </a:t>
            </a:r>
            <a:r>
              <a:rPr lang="en-GB" dirty="0"/>
              <a:t>What is the precedence order between the different operators in these expressions? For each of the typical Boolean operations, are they left-associative or right-associative? </a:t>
            </a:r>
            <a:endParaRPr lang="en-SG" dirty="0"/>
          </a:p>
        </p:txBody>
      </p:sp>
    </p:spTree>
    <p:extLst>
      <p:ext uri="{BB962C8B-B14F-4D97-AF65-F5344CB8AC3E}">
        <p14:creationId xmlns:p14="http://schemas.microsoft.com/office/powerpoint/2010/main" val="559480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Practice 2: Grammar Rewriting</a:t>
            </a:r>
          </a:p>
          <a:p>
            <a:pPr marL="0" indent="0">
              <a:buNone/>
            </a:pPr>
            <a:r>
              <a:rPr lang="en-GB" dirty="0"/>
              <a:t>Consider the CFG below, for Boolean expressions, which will check any string of Booleans consisting of combinations of the words true, false, and, or and not, along with parentheses. As or, is now a keyword, we use | as in </a:t>
            </a:r>
            <a:r>
              <a:rPr lang="en-GB" dirty="0" err="1"/>
              <a:t>RegEx</a:t>
            </a:r>
            <a:r>
              <a:rPr lang="en-GB" dirty="0"/>
              <a:t> to separate different possible outputs for prod. rules.</a:t>
            </a:r>
          </a:p>
          <a:p>
            <a:pPr marL="0" indent="0" algn="ctr">
              <a:buNone/>
            </a:pPr>
            <a:r>
              <a:rPr lang="en-SG" dirty="0"/>
              <a:t>E </a:t>
            </a:r>
            <a:r>
              <a:rPr lang="en-SG" dirty="0">
                <a:sym typeface="Wingdings" panose="05000000000000000000" pitchFamily="2" charset="2"/>
              </a:rPr>
              <a:t></a:t>
            </a:r>
            <a:r>
              <a:rPr lang="en-SG" dirty="0"/>
              <a:t> E and E | E or E | not E | (E) | T</a:t>
            </a:r>
          </a:p>
          <a:p>
            <a:pPr marL="0" indent="0" algn="ctr">
              <a:buNone/>
            </a:pPr>
            <a:r>
              <a:rPr lang="en-SG" dirty="0"/>
              <a:t>T </a:t>
            </a:r>
            <a:r>
              <a:rPr lang="en-SG" dirty="0">
                <a:sym typeface="Wingdings" panose="05000000000000000000" pitchFamily="2" charset="2"/>
              </a:rPr>
              <a:t></a:t>
            </a:r>
            <a:r>
              <a:rPr lang="en-SG" dirty="0"/>
              <a:t> true | false</a:t>
            </a:r>
          </a:p>
          <a:p>
            <a:pPr marL="0" indent="0">
              <a:buNone/>
            </a:pPr>
            <a:r>
              <a:rPr lang="en-SG" b="1" dirty="0"/>
              <a:t>Question: </a:t>
            </a:r>
            <a:r>
              <a:rPr lang="en-SG" dirty="0"/>
              <a:t>Is this CFG ambiguous?</a:t>
            </a:r>
          </a:p>
          <a:p>
            <a:pPr marL="0" indent="0">
              <a:buNone/>
            </a:pPr>
            <a:r>
              <a:rPr lang="en-SG" dirty="0"/>
              <a:t>If so, can you provide an example of a string that generates two parse trees with opposite </a:t>
            </a:r>
            <a:r>
              <a:rPr lang="en-SG" dirty="0" err="1"/>
              <a:t>behaviors</a:t>
            </a:r>
            <a:r>
              <a:rPr lang="en-SG" dirty="0"/>
              <a:t>?</a:t>
            </a:r>
          </a:p>
          <a:p>
            <a:pPr marL="0" indent="0">
              <a:buNone/>
            </a:pPr>
            <a:r>
              <a:rPr lang="en-SG" dirty="0"/>
              <a:t>And if so, can you rewrite the CFG in a non-ambiguous manner?</a:t>
            </a:r>
          </a:p>
          <a:p>
            <a:pPr marL="0" indent="0">
              <a:buNone/>
            </a:pPr>
            <a:endParaRPr lang="en-SG" dirty="0"/>
          </a:p>
        </p:txBody>
      </p:sp>
    </p:spTree>
    <p:extLst>
      <p:ext uri="{BB962C8B-B14F-4D97-AF65-F5344CB8AC3E}">
        <p14:creationId xmlns:p14="http://schemas.microsoft.com/office/powerpoint/2010/main" val="22107962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2: Grammar Rewriting</a:t>
            </a:r>
          </a:p>
          <a:p>
            <a:pPr marL="0" indent="0">
              <a:buNone/>
            </a:pPr>
            <a:r>
              <a:rPr lang="en-GB" b="1" dirty="0"/>
              <a:t>Answer: </a:t>
            </a:r>
            <a:r>
              <a:rPr lang="en-GB" dirty="0"/>
              <a:t>Yes it is ambiguous. The problem has to do with precedence between and/or/not and many problematic strings can be considered.</a:t>
            </a:r>
          </a:p>
          <a:p>
            <a:pPr marL="0" indent="0">
              <a:buNone/>
            </a:pPr>
            <a:r>
              <a:rPr lang="en-GB" dirty="0"/>
              <a:t>A possible way to rewrite the CFG to make it not ambiguous is shown below. It accounts for associativity and precedence on each operator. </a:t>
            </a:r>
            <a:endParaRPr lang="en-SG" dirty="0"/>
          </a:p>
          <a:p>
            <a:pPr marL="0" indent="0" algn="ctr">
              <a:buNone/>
            </a:pPr>
            <a:r>
              <a:rPr lang="en-GB" dirty="0"/>
              <a:t>E </a:t>
            </a:r>
            <a:r>
              <a:rPr lang="en-GB" dirty="0">
                <a:sym typeface="Wingdings" panose="05000000000000000000" pitchFamily="2" charset="2"/>
              </a:rPr>
              <a:t></a:t>
            </a:r>
            <a:r>
              <a:rPr lang="en-GB" dirty="0"/>
              <a:t> E or T</a:t>
            </a:r>
          </a:p>
          <a:p>
            <a:pPr marL="0" indent="0" algn="ctr">
              <a:buNone/>
            </a:pPr>
            <a:r>
              <a:rPr lang="en-GB" dirty="0"/>
              <a:t>T </a:t>
            </a:r>
            <a:r>
              <a:rPr lang="en-GB" dirty="0">
                <a:sym typeface="Wingdings" panose="05000000000000000000" pitchFamily="2" charset="2"/>
              </a:rPr>
              <a:t></a:t>
            </a:r>
            <a:r>
              <a:rPr lang="en-GB" dirty="0"/>
              <a:t> T and F | F</a:t>
            </a:r>
          </a:p>
          <a:p>
            <a:pPr marL="0" indent="0" algn="ctr">
              <a:buNone/>
            </a:pPr>
            <a:r>
              <a:rPr lang="en-GB" dirty="0"/>
              <a:t>F </a:t>
            </a:r>
            <a:r>
              <a:rPr lang="en-GB" dirty="0">
                <a:sym typeface="Wingdings" panose="05000000000000000000" pitchFamily="2" charset="2"/>
              </a:rPr>
              <a:t></a:t>
            </a:r>
            <a:r>
              <a:rPr lang="en-GB" dirty="0"/>
              <a:t> not F | (E) | L</a:t>
            </a:r>
          </a:p>
          <a:p>
            <a:pPr marL="0" indent="0" algn="ctr">
              <a:buNone/>
            </a:pPr>
            <a:r>
              <a:rPr lang="en-GB" dirty="0"/>
              <a:t>L </a:t>
            </a:r>
            <a:r>
              <a:rPr lang="en-GB" dirty="0">
                <a:sym typeface="Wingdings" panose="05000000000000000000" pitchFamily="2" charset="2"/>
              </a:rPr>
              <a:t></a:t>
            </a:r>
            <a:r>
              <a:rPr lang="en-GB" dirty="0"/>
              <a:t> true | false</a:t>
            </a:r>
            <a:endParaRPr lang="en-SG" dirty="0"/>
          </a:p>
        </p:txBody>
      </p:sp>
    </p:spTree>
    <p:extLst>
      <p:ext uri="{BB962C8B-B14F-4D97-AF65-F5344CB8AC3E}">
        <p14:creationId xmlns:p14="http://schemas.microsoft.com/office/powerpoint/2010/main" val="26407414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Practice 3: From CFG to SDT</a:t>
            </a:r>
          </a:p>
          <a:p>
            <a:pPr marL="0" indent="0">
              <a:buNone/>
            </a:pPr>
            <a:r>
              <a:rPr lang="en-GB" b="1" dirty="0"/>
              <a:t>Question: </a:t>
            </a:r>
            <a:r>
              <a:rPr lang="en-GB" dirty="0"/>
              <a:t>Consider the CFG below, being the non-ambiguous answer provided to the previous question. Which SDT rules would you add to each of the production rules below? </a:t>
            </a:r>
            <a:endParaRPr lang="en-SG" dirty="0"/>
          </a:p>
          <a:p>
            <a:pPr marL="0" indent="0" algn="ctr">
              <a:buNone/>
            </a:pPr>
            <a:r>
              <a:rPr lang="en-GB" dirty="0"/>
              <a:t>E </a:t>
            </a:r>
            <a:r>
              <a:rPr lang="en-GB" dirty="0">
                <a:sym typeface="Wingdings" panose="05000000000000000000" pitchFamily="2" charset="2"/>
              </a:rPr>
              <a:t></a:t>
            </a:r>
            <a:r>
              <a:rPr lang="en-GB" dirty="0"/>
              <a:t> E or T</a:t>
            </a:r>
          </a:p>
          <a:p>
            <a:pPr marL="0" indent="0" algn="ctr">
              <a:buNone/>
            </a:pPr>
            <a:r>
              <a:rPr lang="en-GB" dirty="0"/>
              <a:t>T </a:t>
            </a:r>
            <a:r>
              <a:rPr lang="en-GB" dirty="0">
                <a:sym typeface="Wingdings" panose="05000000000000000000" pitchFamily="2" charset="2"/>
              </a:rPr>
              <a:t></a:t>
            </a:r>
            <a:r>
              <a:rPr lang="en-GB" dirty="0"/>
              <a:t> T and F</a:t>
            </a:r>
          </a:p>
          <a:p>
            <a:pPr marL="0" indent="0" algn="ctr">
              <a:buNone/>
            </a:pPr>
            <a:r>
              <a:rPr lang="en-GB" dirty="0"/>
              <a:t>T </a:t>
            </a:r>
            <a:r>
              <a:rPr lang="en-GB" dirty="0">
                <a:sym typeface="Wingdings" panose="05000000000000000000" pitchFamily="2" charset="2"/>
              </a:rPr>
              <a:t> </a:t>
            </a:r>
            <a:r>
              <a:rPr lang="en-GB" dirty="0"/>
              <a:t>F</a:t>
            </a:r>
          </a:p>
          <a:p>
            <a:pPr marL="0" indent="0" algn="ctr">
              <a:buNone/>
            </a:pPr>
            <a:r>
              <a:rPr lang="en-GB" dirty="0"/>
              <a:t>F </a:t>
            </a:r>
            <a:r>
              <a:rPr lang="en-GB" dirty="0">
                <a:sym typeface="Wingdings" panose="05000000000000000000" pitchFamily="2" charset="2"/>
              </a:rPr>
              <a:t></a:t>
            </a:r>
            <a:r>
              <a:rPr lang="en-GB" dirty="0"/>
              <a:t> not F</a:t>
            </a:r>
          </a:p>
          <a:p>
            <a:pPr marL="0" indent="0" algn="ctr">
              <a:buNone/>
            </a:pPr>
            <a:r>
              <a:rPr lang="en-GB" dirty="0"/>
              <a:t>F</a:t>
            </a:r>
            <a:r>
              <a:rPr lang="en-GB" dirty="0">
                <a:sym typeface="Wingdings" panose="05000000000000000000" pitchFamily="2" charset="2"/>
              </a:rPr>
              <a:t>  </a:t>
            </a:r>
            <a:r>
              <a:rPr lang="en-GB" dirty="0"/>
              <a:t>(E)</a:t>
            </a:r>
          </a:p>
          <a:p>
            <a:pPr marL="0" indent="0" algn="ctr">
              <a:buNone/>
            </a:pPr>
            <a:r>
              <a:rPr lang="en-GB" dirty="0">
                <a:sym typeface="Wingdings" panose="05000000000000000000" pitchFamily="2" charset="2"/>
              </a:rPr>
              <a:t>F  </a:t>
            </a:r>
            <a:r>
              <a:rPr lang="en-GB" dirty="0"/>
              <a:t>L</a:t>
            </a:r>
          </a:p>
          <a:p>
            <a:pPr marL="0" indent="0" algn="ctr">
              <a:buNone/>
            </a:pPr>
            <a:r>
              <a:rPr lang="en-GB" dirty="0"/>
              <a:t>L </a:t>
            </a:r>
            <a:r>
              <a:rPr lang="en-GB" dirty="0">
                <a:sym typeface="Wingdings" panose="05000000000000000000" pitchFamily="2" charset="2"/>
              </a:rPr>
              <a:t></a:t>
            </a:r>
            <a:r>
              <a:rPr lang="en-GB" dirty="0"/>
              <a:t> true | false</a:t>
            </a:r>
            <a:endParaRPr lang="en-SG" dirty="0"/>
          </a:p>
        </p:txBody>
      </p:sp>
    </p:spTree>
    <p:extLst>
      <p:ext uri="{BB962C8B-B14F-4D97-AF65-F5344CB8AC3E}">
        <p14:creationId xmlns:p14="http://schemas.microsoft.com/office/powerpoint/2010/main" val="19156232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4: SDT, and AST construction</a:t>
            </a:r>
          </a:p>
          <a:p>
            <a:pPr marL="0" indent="0">
              <a:buNone/>
            </a:pPr>
            <a:r>
              <a:rPr lang="en-GB" dirty="0"/>
              <a:t>Consider the CFG and SDT rules (between {}) below.</a:t>
            </a:r>
          </a:p>
          <a:p>
            <a:pPr marL="0" indent="0" algn="ctr">
              <a:buNone/>
            </a:pPr>
            <a:r>
              <a:rPr lang="en-SG" dirty="0"/>
              <a:t>E </a:t>
            </a:r>
            <a:r>
              <a:rPr lang="en-SG" dirty="0">
                <a:sym typeface="Wingdings" panose="05000000000000000000" pitchFamily="2" charset="2"/>
              </a:rPr>
              <a:t></a:t>
            </a:r>
            <a:r>
              <a:rPr lang="en-SG" dirty="0"/>
              <a:t> E + T {</a:t>
            </a:r>
            <a:r>
              <a:rPr lang="en-SG" dirty="0" err="1"/>
              <a:t>E.val</a:t>
            </a:r>
            <a:r>
              <a:rPr lang="en-SG" dirty="0"/>
              <a:t> = E1.val + </a:t>
            </a:r>
            <a:r>
              <a:rPr lang="en-SG" dirty="0" err="1"/>
              <a:t>T.val</a:t>
            </a:r>
            <a:r>
              <a:rPr lang="en-SG" dirty="0"/>
              <a:t>}</a:t>
            </a:r>
          </a:p>
          <a:p>
            <a:pPr marL="0" indent="0" algn="ctr">
              <a:buNone/>
            </a:pPr>
            <a:r>
              <a:rPr lang="en-SG" dirty="0"/>
              <a:t>E</a:t>
            </a:r>
            <a:r>
              <a:rPr lang="en-SG" dirty="0">
                <a:sym typeface="Wingdings" panose="05000000000000000000" pitchFamily="2" charset="2"/>
              </a:rPr>
              <a:t>  </a:t>
            </a:r>
            <a:r>
              <a:rPr lang="en-SG" dirty="0"/>
              <a:t>T {</a:t>
            </a:r>
            <a:r>
              <a:rPr lang="en-SG" dirty="0" err="1"/>
              <a:t>E.val</a:t>
            </a:r>
            <a:r>
              <a:rPr lang="en-SG" dirty="0"/>
              <a:t> = </a:t>
            </a:r>
            <a:r>
              <a:rPr lang="en-SG" dirty="0" err="1"/>
              <a:t>T.val</a:t>
            </a:r>
            <a:r>
              <a:rPr lang="en-SG" dirty="0"/>
              <a:t>}</a:t>
            </a:r>
          </a:p>
          <a:p>
            <a:pPr marL="0" indent="0" algn="ctr">
              <a:buNone/>
            </a:pPr>
            <a:r>
              <a:rPr lang="en-SG" dirty="0"/>
              <a:t>T </a:t>
            </a:r>
            <a:r>
              <a:rPr lang="en-SG" dirty="0">
                <a:sym typeface="Wingdings" panose="05000000000000000000" pitchFamily="2" charset="2"/>
              </a:rPr>
              <a:t></a:t>
            </a:r>
            <a:r>
              <a:rPr lang="en-SG" dirty="0"/>
              <a:t> T * F {</a:t>
            </a:r>
            <a:r>
              <a:rPr lang="en-SG" dirty="0" err="1"/>
              <a:t>T.val</a:t>
            </a:r>
            <a:r>
              <a:rPr lang="en-SG" dirty="0"/>
              <a:t> = T1.val * </a:t>
            </a:r>
            <a:r>
              <a:rPr lang="en-SG" dirty="0" err="1"/>
              <a:t>F.val</a:t>
            </a:r>
            <a:r>
              <a:rPr lang="en-SG" dirty="0"/>
              <a:t>}</a:t>
            </a:r>
          </a:p>
          <a:p>
            <a:pPr marL="0" indent="0" algn="ctr">
              <a:buNone/>
            </a:pPr>
            <a:r>
              <a:rPr lang="en-SG" dirty="0"/>
              <a:t>T</a:t>
            </a:r>
            <a:r>
              <a:rPr lang="en-SG" dirty="0">
                <a:sym typeface="Wingdings" panose="05000000000000000000" pitchFamily="2" charset="2"/>
              </a:rPr>
              <a:t>  </a:t>
            </a:r>
            <a:r>
              <a:rPr lang="en-SG" dirty="0"/>
              <a:t>F {</a:t>
            </a:r>
            <a:r>
              <a:rPr lang="en-SG" dirty="0" err="1"/>
              <a:t>T.val</a:t>
            </a:r>
            <a:r>
              <a:rPr lang="en-SG" dirty="0"/>
              <a:t> = </a:t>
            </a:r>
            <a:r>
              <a:rPr lang="en-SG" dirty="0" err="1"/>
              <a:t>F.val</a:t>
            </a:r>
            <a:r>
              <a:rPr lang="en-SG" dirty="0"/>
              <a:t>}</a:t>
            </a:r>
          </a:p>
          <a:p>
            <a:pPr marL="0" indent="0" algn="ctr">
              <a:buNone/>
            </a:pPr>
            <a:r>
              <a:rPr lang="en-SG" dirty="0"/>
              <a:t>F </a:t>
            </a:r>
            <a:r>
              <a:rPr lang="en-SG" dirty="0">
                <a:sym typeface="Wingdings" panose="05000000000000000000" pitchFamily="2" charset="2"/>
              </a:rPr>
              <a:t></a:t>
            </a:r>
            <a:r>
              <a:rPr lang="en-SG" dirty="0"/>
              <a:t> (E) {</a:t>
            </a:r>
            <a:r>
              <a:rPr lang="en-SG" dirty="0" err="1"/>
              <a:t>F.val</a:t>
            </a:r>
            <a:r>
              <a:rPr lang="en-SG" dirty="0"/>
              <a:t> = </a:t>
            </a:r>
            <a:r>
              <a:rPr lang="en-SG" dirty="0" err="1"/>
              <a:t>E.val</a:t>
            </a:r>
            <a:r>
              <a:rPr lang="en-SG" dirty="0"/>
              <a:t>}</a:t>
            </a:r>
          </a:p>
          <a:p>
            <a:pPr marL="0" indent="0" algn="ctr">
              <a:buNone/>
            </a:pPr>
            <a:r>
              <a:rPr lang="en-SG" dirty="0"/>
              <a:t>F</a:t>
            </a:r>
            <a:r>
              <a:rPr lang="en-SG" dirty="0">
                <a:sym typeface="Wingdings" panose="05000000000000000000" pitchFamily="2" charset="2"/>
              </a:rPr>
              <a:t>  </a:t>
            </a:r>
            <a:r>
              <a:rPr lang="en-SG" dirty="0" err="1"/>
              <a:t>num</a:t>
            </a:r>
            <a:r>
              <a:rPr lang="en-SG" dirty="0"/>
              <a:t> {</a:t>
            </a:r>
            <a:r>
              <a:rPr lang="en-SG" dirty="0" err="1"/>
              <a:t>F.val</a:t>
            </a:r>
            <a:r>
              <a:rPr lang="en-SG" dirty="0"/>
              <a:t> = </a:t>
            </a:r>
            <a:r>
              <a:rPr lang="en-SG" dirty="0" err="1"/>
              <a:t>num.val</a:t>
            </a:r>
            <a:r>
              <a:rPr lang="en-SG" dirty="0"/>
              <a:t>}</a:t>
            </a:r>
          </a:p>
          <a:p>
            <a:pPr marL="0" indent="0">
              <a:buNone/>
            </a:pPr>
            <a:r>
              <a:rPr lang="en-SG" b="1" dirty="0"/>
              <a:t>Question: </a:t>
            </a:r>
            <a:r>
              <a:rPr lang="en-SG" dirty="0"/>
              <a:t>Build an AST and find the list of three-address operations resulting from the arithmetic string “(4+3)*2 + 8*7 + 3”.</a:t>
            </a:r>
          </a:p>
        </p:txBody>
      </p:sp>
    </p:spTree>
    <p:extLst>
      <p:ext uri="{BB962C8B-B14F-4D97-AF65-F5344CB8AC3E}">
        <p14:creationId xmlns:p14="http://schemas.microsoft.com/office/powerpoint/2010/main" val="418348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F25B-2BB2-FFE2-FA9E-88137DCFE32A}"/>
              </a:ext>
            </a:extLst>
          </p:cNvPr>
          <p:cNvSpPr>
            <a:spLocks noGrp="1"/>
          </p:cNvSpPr>
          <p:nvPr>
            <p:ph type="title"/>
          </p:nvPr>
        </p:nvSpPr>
        <p:spPr/>
        <p:txBody>
          <a:bodyPr/>
          <a:lstStyle/>
          <a:p>
            <a:r>
              <a:rPr lang="en-GB" dirty="0"/>
              <a:t>Rewriting a CFG</a:t>
            </a:r>
            <a:endParaRPr lang="en-SG" dirty="0"/>
          </a:p>
        </p:txBody>
      </p:sp>
      <p:sp>
        <p:nvSpPr>
          <p:cNvPr id="3" name="Content Placeholder 2">
            <a:extLst>
              <a:ext uri="{FF2B5EF4-FFF2-40B4-BE49-F238E27FC236}">
                <a16:creationId xmlns:a16="http://schemas.microsoft.com/office/drawing/2014/main" id="{516A610E-0052-61E9-02BD-5559E5E920A3}"/>
              </a:ext>
            </a:extLst>
          </p:cNvPr>
          <p:cNvSpPr>
            <a:spLocks noGrp="1"/>
          </p:cNvSpPr>
          <p:nvPr>
            <p:ph idx="1"/>
          </p:nvPr>
        </p:nvSpPr>
        <p:spPr>
          <a:xfrm>
            <a:off x="838200" y="1825624"/>
            <a:ext cx="10515600" cy="5032375"/>
          </a:xfrm>
        </p:spPr>
        <p:txBody>
          <a:bodyPr/>
          <a:lstStyle/>
          <a:p>
            <a:pPr marL="0" indent="0">
              <a:buNone/>
            </a:pPr>
            <a:r>
              <a:rPr lang="en-GB" dirty="0"/>
              <a:t>All approaches to eliminate ambiguity will require to </a:t>
            </a:r>
            <a:r>
              <a:rPr lang="en-GB" b="1" dirty="0"/>
              <a:t>rewrite the grammar. </a:t>
            </a:r>
            <a:r>
              <a:rPr lang="en-GB" dirty="0"/>
              <a:t>And to do so, in a way that eliminates the multiple parse trees for a given input string.</a:t>
            </a:r>
          </a:p>
          <a:p>
            <a:pPr marL="0" indent="0">
              <a:buNone/>
            </a:pPr>
            <a:r>
              <a:rPr lang="en-GB" dirty="0"/>
              <a:t>The rewriting task involves following simple rules that will:</a:t>
            </a:r>
          </a:p>
          <a:p>
            <a:r>
              <a:rPr lang="en-GB" b="1" dirty="0"/>
              <a:t>Restructure the production rules,</a:t>
            </a:r>
          </a:p>
          <a:p>
            <a:r>
              <a:rPr lang="en-GB" b="1" dirty="0"/>
              <a:t>And/or introduce new non-terminal symbols to more clearly define the intended structure of the language.</a:t>
            </a:r>
          </a:p>
          <a:p>
            <a:pPr marL="0" indent="0">
              <a:buNone/>
            </a:pPr>
            <a:r>
              <a:rPr lang="en-GB" dirty="0"/>
              <a:t>By doing this, we ensure that there is only one possible derivation for each string, leading to a unique parse tree.</a:t>
            </a:r>
            <a:endParaRPr lang="en-SG" dirty="0"/>
          </a:p>
        </p:txBody>
      </p:sp>
    </p:spTree>
    <p:extLst>
      <p:ext uri="{BB962C8B-B14F-4D97-AF65-F5344CB8AC3E}">
        <p14:creationId xmlns:p14="http://schemas.microsoft.com/office/powerpoint/2010/main" val="1574655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2413</TotalTime>
  <Words>7170</Words>
  <Application>Microsoft Office PowerPoint</Application>
  <PresentationFormat>Widescreen</PresentationFormat>
  <Paragraphs>821</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Cambria Math</vt:lpstr>
      <vt:lpstr>Office Theme</vt:lpstr>
      <vt:lpstr>50.051 Programming Language Concepts  W10-S3 From Context-Free Grammars to Syntax-Directed Translation</vt:lpstr>
      <vt:lpstr>Introducing Context Free Grammars</vt:lpstr>
      <vt:lpstr>Parse tree of a derivation</vt:lpstr>
      <vt:lpstr>Ambiguity</vt:lpstr>
      <vt:lpstr>Checking ambiguity algorithmically</vt:lpstr>
      <vt:lpstr>Ambiguous grammars and compilers</vt:lpstr>
      <vt:lpstr>Ambiguous grammars and compilers</vt:lpstr>
      <vt:lpstr>Ambiguous grammars and compilers</vt:lpstr>
      <vt:lpstr>Rewriting a CFG</vt:lpstr>
      <vt:lpstr>A first disambiguation example</vt:lpstr>
      <vt:lpstr>Two parse trees for 2+7*9</vt:lpstr>
      <vt:lpstr>A first disambiguation example</vt:lpstr>
      <vt:lpstr>A first disambiguation example</vt:lpstr>
      <vt:lpstr>A first disambiguation example</vt:lpstr>
      <vt:lpstr>A second disambiguation example</vt:lpstr>
      <vt:lpstr>A second disambiguation example</vt:lpstr>
      <vt:lpstr>A second disambiguation example</vt:lpstr>
      <vt:lpstr>A second disambiguation example</vt:lpstr>
      <vt:lpstr>A second disambiguation example</vt:lpstr>
      <vt:lpstr>A second disambiguation example</vt:lpstr>
      <vt:lpstr>A second disambiguation example</vt:lpstr>
      <vt:lpstr>A CFG for if-else with delimiters</vt:lpstr>
      <vt:lpstr>A CFG for if-else with delimiters</vt:lpstr>
      <vt:lpstr>Associativity rules</vt:lpstr>
      <vt:lpstr>Associativity rules</vt:lpstr>
      <vt:lpstr>Associativity rules</vt:lpstr>
      <vt:lpstr>Associativity rules</vt:lpstr>
      <vt:lpstr>A left-associative example: addition</vt:lpstr>
      <vt:lpstr>A left-associative example: addition</vt:lpstr>
      <vt:lpstr>Quiz time!</vt:lpstr>
      <vt:lpstr>Quiz time!</vt:lpstr>
      <vt:lpstr>Quiz time!</vt:lpstr>
      <vt:lpstr>Quiz time!</vt:lpstr>
      <vt:lpstr>Quiz time!</vt:lpstr>
      <vt:lpstr>Quiz time!</vt:lpstr>
      <vt:lpstr>Ambiguous grammars and fixing CFGs</vt:lpstr>
      <vt:lpstr>CFG for the whole language of C?!</vt:lpstr>
      <vt:lpstr>CFG for the whole language of C?!</vt:lpstr>
      <vt:lpstr>CFG for the whole language of C?!</vt:lpstr>
      <vt:lpstr>CFG for the whole language of C?!</vt:lpstr>
      <vt:lpstr>About Syntax Directed Translation</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Implementing an SDT for Arithmetic CFG</vt:lpstr>
      <vt:lpstr>Implementing an SDT for Arithmetic CFG</vt:lpstr>
      <vt:lpstr>Implementing an SDT for Arithmetic CFG</vt:lpstr>
      <vt:lpstr>Implementing an SDT for Arithmetic CFG</vt:lpstr>
      <vt:lpstr>AST building procedure</vt:lpstr>
      <vt:lpstr>Implementing an SDT for Arithmetic CFG</vt:lpstr>
      <vt:lpstr>Implementing an SDT for Arithmetic CFG</vt:lpstr>
      <vt:lpstr>From CFG to SDT</vt:lpstr>
      <vt:lpstr>Remember: Intermediate code representations</vt:lpstr>
      <vt:lpstr>Remember: Three-address code representation</vt:lpstr>
      <vt:lpstr>Remember: Three-address code representation</vt:lpstr>
      <vt:lpstr>From CFG to SDT to IR?!</vt:lpstr>
      <vt:lpstr>From CFG to SDT to IR?!</vt:lpstr>
      <vt:lpstr>From CFG to SDT to IR?!</vt:lpstr>
      <vt:lpstr>Problem #1</vt:lpstr>
      <vt:lpstr>Problem #1</vt:lpstr>
      <vt:lpstr>The unspoken problem #2</vt:lpstr>
      <vt:lpstr>The unspoken problem</vt:lpstr>
      <vt:lpstr>The unspoken problem</vt:lpstr>
      <vt:lpstr>The unspoken problem</vt:lpstr>
      <vt:lpstr>Quiz time!</vt:lpstr>
      <vt:lpstr>Quiz time!</vt:lpstr>
      <vt:lpstr>Quiz time!</vt:lpstr>
      <vt:lpstr>Quiz time!</vt:lpstr>
      <vt:lpstr>Quiz time!</vt:lpstr>
      <vt:lpstr>Quiz time!</vt:lpstr>
      <vt:lpstr>Quiz time!</vt:lpstr>
      <vt:lpstr>Quiz time!</vt:lpstr>
      <vt:lpstr>Quiz time!</vt:lpstr>
      <vt:lpstr>Quiz time!</vt:lpstr>
      <vt:lpstr>If time allows, practice</vt:lpstr>
      <vt:lpstr>If time allows, practice</vt:lpstr>
      <vt:lpstr>If time allows, practice</vt:lpstr>
      <vt:lpstr>If time allows, practice</vt:lpstr>
      <vt:lpstr>If time allows,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36</cp:revision>
  <dcterms:created xsi:type="dcterms:W3CDTF">2023-03-02T06:54:24Z</dcterms:created>
  <dcterms:modified xsi:type="dcterms:W3CDTF">2023-04-20T06:04:43Z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