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77" r:id="rId2"/>
    <p:sldId id="304" r:id="rId3"/>
    <p:sldId id="379" r:id="rId4"/>
    <p:sldId id="380" r:id="rId5"/>
    <p:sldId id="492" r:id="rId6"/>
    <p:sldId id="494" r:id="rId7"/>
    <p:sldId id="381" r:id="rId8"/>
    <p:sldId id="382" r:id="rId9"/>
    <p:sldId id="383" r:id="rId10"/>
    <p:sldId id="384" r:id="rId11"/>
    <p:sldId id="484" r:id="rId12"/>
    <p:sldId id="486" r:id="rId13"/>
    <p:sldId id="488" r:id="rId14"/>
    <p:sldId id="489" r:id="rId15"/>
    <p:sldId id="490" r:id="rId16"/>
    <p:sldId id="491" r:id="rId17"/>
    <p:sldId id="493" r:id="rId18"/>
    <p:sldId id="495" r:id="rId19"/>
    <p:sldId id="496" r:id="rId20"/>
    <p:sldId id="497" r:id="rId21"/>
    <p:sldId id="538" r:id="rId22"/>
    <p:sldId id="499" r:id="rId23"/>
    <p:sldId id="501" r:id="rId24"/>
    <p:sldId id="504" r:id="rId25"/>
    <p:sldId id="502" r:id="rId26"/>
    <p:sldId id="506" r:id="rId27"/>
    <p:sldId id="505" r:id="rId28"/>
    <p:sldId id="507" r:id="rId29"/>
    <p:sldId id="508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50" r:id="rId55"/>
    <p:sldId id="552" r:id="rId56"/>
    <p:sldId id="553" r:id="rId57"/>
    <p:sldId id="551" r:id="rId58"/>
    <p:sldId id="554" r:id="rId59"/>
    <p:sldId id="555" r:id="rId60"/>
    <p:sldId id="556" r:id="rId61"/>
    <p:sldId id="557" r:id="rId62"/>
    <p:sldId id="535" r:id="rId63"/>
    <p:sldId id="536" r:id="rId64"/>
    <p:sldId id="537" r:id="rId65"/>
    <p:sldId id="539" r:id="rId66"/>
    <p:sldId id="541" r:id="rId67"/>
    <p:sldId id="542" r:id="rId68"/>
    <p:sldId id="543" r:id="rId69"/>
    <p:sldId id="545" r:id="rId70"/>
    <p:sldId id="544" r:id="rId71"/>
    <p:sldId id="548" r:id="rId72"/>
    <p:sldId id="549" r:id="rId73"/>
    <p:sldId id="546" r:id="rId74"/>
    <p:sldId id="547" r:id="rId75"/>
    <p:sldId id="54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ere we are currently at" id="{E4027C28-2329-446B-90B6-6C9C15FFB9DE}">
          <p14:sldIdLst>
            <p14:sldId id="304"/>
            <p14:sldId id="379"/>
            <p14:sldId id="380"/>
          </p14:sldIdLst>
        </p14:section>
        <p14:section name="Typical semantics errors" id="{866E356C-BEEF-4A3A-B0EB-D8D5BD4996BC}">
          <p14:sldIdLst>
            <p14:sldId id="492"/>
            <p14:sldId id="494"/>
            <p14:sldId id="381"/>
            <p14:sldId id="382"/>
            <p14:sldId id="383"/>
          </p14:sldIdLst>
        </p14:section>
        <p14:section name="From source code to AST and beyond" id="{00824923-0C16-48E6-86FD-A26D023DEA13}">
          <p14:sldIdLst>
            <p14:sldId id="384"/>
            <p14:sldId id="484"/>
            <p14:sldId id="486"/>
            <p14:sldId id="488"/>
          </p14:sldIdLst>
        </p14:section>
        <p14:section name="Defining a scope" id="{57D4222B-0A37-42BD-90E1-0739F722C88B}">
          <p14:sldIdLst>
            <p14:sldId id="489"/>
            <p14:sldId id="490"/>
            <p14:sldId id="491"/>
          </p14:sldIdLst>
        </p14:section>
        <p14:section name="Static scoping" id="{2B10CA3C-9C84-4B98-92C8-812135BA5403}">
          <p14:sldIdLst>
            <p14:sldId id="493"/>
            <p14:sldId id="495"/>
            <p14:sldId id="496"/>
            <p14:sldId id="497"/>
            <p14:sldId id="538"/>
            <p14:sldId id="499"/>
          </p14:sldIdLst>
        </p14:section>
        <p14:section name="Demo for multiple scopes" id="{7BB0B52F-FED6-4385-BF67-289086069D57}">
          <p14:sldIdLst>
            <p14:sldId id="501"/>
            <p14:sldId id="504"/>
            <p14:sldId id="502"/>
            <p14:sldId id="506"/>
            <p14:sldId id="505"/>
            <p14:sldId id="507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Simple stack representation" id="{5407D0E9-446E-4729-93F0-F67BA133CB93}">
          <p14:sldIdLst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Spaghetti stack representation" id="{01F476F9-8E09-4B10-A600-F13AFD33E2B6}">
          <p14:sldIdLst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</p14:sldIdLst>
        </p14:section>
        <p14:section name="Catching scope errors" id="{01B7F809-EBDB-4D03-A8C9-34CF81BE95CC}">
          <p14:sldIdLst>
            <p14:sldId id="534"/>
          </p14:sldIdLst>
        </p14:section>
        <p14:section name="Levels of scoping" id="{DCE903B9-2947-4888-9EE2-3D8DFCAF642F}">
          <p14:sldIdLst>
            <p14:sldId id="550"/>
            <p14:sldId id="552"/>
            <p14:sldId id="553"/>
            <p14:sldId id="551"/>
            <p14:sldId id="554"/>
            <p14:sldId id="555"/>
            <p14:sldId id="556"/>
            <p14:sldId id="557"/>
          </p14:sldIdLst>
        </p14:section>
        <p14:section name="Single pass and multiple pass compilers" id="{65301FFA-A805-48EA-AA99-08B0875EB82B}">
          <p14:sldIdLst>
            <p14:sldId id="535"/>
            <p14:sldId id="536"/>
            <p14:sldId id="537"/>
          </p14:sldIdLst>
        </p14:section>
        <p14:section name="Quiz time!" id="{A5FEEDE3-8DDF-40D6-A8EB-48201A198BE2}">
          <p14:sldIdLst>
            <p14:sldId id="539"/>
            <p14:sldId id="541"/>
            <p14:sldId id="542"/>
            <p14:sldId id="543"/>
            <p14:sldId id="545"/>
            <p14:sldId id="544"/>
            <p14:sldId id="548"/>
            <p14:sldId id="549"/>
            <p14:sldId id="546"/>
            <p14:sldId id="547"/>
            <p14:sldId id="5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52409-A127-4E9A-B700-AB4BACA41190}" v="63" dt="2023-04-11T05:44:00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8/10/relationships/authors" Target="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CF552409-A127-4E9A-B700-AB4BACA41190}"/>
    <pc:docChg chg="undo custSel addSld delSld modSld sldOrd addSection modSection">
      <pc:chgData name="Matthieu De Mari" userId="dfb708c9-d8dc-439f-9a3b-c772bf4a311c" providerId="ADAL" clId="{CF552409-A127-4E9A-B700-AB4BACA41190}" dt="2023-04-20T06:10:17.782" v="11064" actId="114"/>
      <pc:docMkLst>
        <pc:docMk/>
      </pc:docMkLst>
      <pc:sldChg chg="add ord">
        <pc:chgData name="Matthieu De Mari" userId="dfb708c9-d8dc-439f-9a3b-c772bf4a311c" providerId="ADAL" clId="{CF552409-A127-4E9A-B700-AB4BACA41190}" dt="2023-04-10T06:08:04.917" v="67"/>
        <pc:sldMkLst>
          <pc:docMk/>
          <pc:sldMk cId="354883896" sldId="304"/>
        </pc:sldMkLst>
      </pc:sldChg>
      <pc:sldChg chg="modSp mod">
        <pc:chgData name="Matthieu De Mari" userId="dfb708c9-d8dc-439f-9a3b-c772bf4a311c" providerId="ADAL" clId="{CF552409-A127-4E9A-B700-AB4BACA41190}" dt="2023-04-10T06:07:26.314" v="6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4-10T06:07:26.314" v="6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del mod modClrScheme chgLayout">
        <pc:chgData name="Matthieu De Mari" userId="dfb708c9-d8dc-439f-9a3b-c772bf4a311c" providerId="ADAL" clId="{CF552409-A127-4E9A-B700-AB4BACA41190}" dt="2023-04-10T06:55:17.279" v="4158" actId="47"/>
        <pc:sldMkLst>
          <pc:docMk/>
          <pc:sldMk cId="2726338467" sldId="378"/>
        </pc:sldMkLst>
        <pc:spChg chg="mod ord">
          <ac:chgData name="Matthieu De Mari" userId="dfb708c9-d8dc-439f-9a3b-c772bf4a311c" providerId="ADAL" clId="{CF552409-A127-4E9A-B700-AB4BACA41190}" dt="2023-04-10T06:11:34.333" v="709" actId="700"/>
          <ac:spMkLst>
            <pc:docMk/>
            <pc:sldMk cId="2726338467" sldId="378"/>
            <ac:spMk id="2" creationId="{962CD384-1C51-3B56-9AC5-09C8BB928A01}"/>
          </ac:spMkLst>
        </pc:spChg>
        <pc:spChg chg="del mod ord">
          <ac:chgData name="Matthieu De Mari" userId="dfb708c9-d8dc-439f-9a3b-c772bf4a311c" providerId="ADAL" clId="{CF552409-A127-4E9A-B700-AB4BACA41190}" dt="2023-04-10T06:11:34.333" v="709" actId="700"/>
          <ac:spMkLst>
            <pc:docMk/>
            <pc:sldMk cId="2726338467" sldId="378"/>
            <ac:spMk id="3" creationId="{1E873CEB-9853-578C-4D40-EBC277A7485A}"/>
          </ac:spMkLst>
        </pc:spChg>
        <pc:spChg chg="add mod ord">
          <ac:chgData name="Matthieu De Mari" userId="dfb708c9-d8dc-439f-9a3b-c772bf4a311c" providerId="ADAL" clId="{CF552409-A127-4E9A-B700-AB4BACA41190}" dt="2023-04-10T06:23:50.608" v="1158" actId="20577"/>
          <ac:spMkLst>
            <pc:docMk/>
            <pc:sldMk cId="2726338467" sldId="378"/>
            <ac:spMk id="4" creationId="{09F19AB2-EF8A-CE15-36BC-B7A5961D7A31}"/>
          </ac:spMkLst>
        </pc:spChg>
        <pc:spChg chg="add del mod ord">
          <ac:chgData name="Matthieu De Mari" userId="dfb708c9-d8dc-439f-9a3b-c772bf4a311c" providerId="ADAL" clId="{CF552409-A127-4E9A-B700-AB4BACA41190}" dt="2023-04-10T06:14:34.218" v="710" actId="478"/>
          <ac:spMkLst>
            <pc:docMk/>
            <pc:sldMk cId="2726338467" sldId="378"/>
            <ac:spMk id="5" creationId="{F053F203-5277-B25D-946C-2E95D3C33944}"/>
          </ac:spMkLst>
        </pc:spChg>
        <pc:picChg chg="add mod">
          <ac:chgData name="Matthieu De Mari" userId="dfb708c9-d8dc-439f-9a3b-c772bf4a311c" providerId="ADAL" clId="{CF552409-A127-4E9A-B700-AB4BACA41190}" dt="2023-04-10T06:20:19.930" v="722" actId="1076"/>
          <ac:picMkLst>
            <pc:docMk/>
            <pc:sldMk cId="2726338467" sldId="378"/>
            <ac:picMk id="7" creationId="{724625E6-89C9-57FC-5C27-770C66FFA66C}"/>
          </ac:picMkLst>
        </pc:picChg>
        <pc:picChg chg="add mod">
          <ac:chgData name="Matthieu De Mari" userId="dfb708c9-d8dc-439f-9a3b-c772bf4a311c" providerId="ADAL" clId="{CF552409-A127-4E9A-B700-AB4BACA41190}" dt="2023-04-10T06:20:21.215" v="723" actId="1076"/>
          <ac:picMkLst>
            <pc:docMk/>
            <pc:sldMk cId="2726338467" sldId="378"/>
            <ac:picMk id="9" creationId="{F1EFC944-BD54-275C-3007-E9416EB6AE4D}"/>
          </ac:picMkLst>
        </pc:picChg>
      </pc:sldChg>
      <pc:sldChg chg="modSp add mod">
        <pc:chgData name="Matthieu De Mari" userId="dfb708c9-d8dc-439f-9a3b-c772bf4a311c" providerId="ADAL" clId="{CF552409-A127-4E9A-B700-AB4BACA41190}" dt="2023-04-10T06:09:44.417" v="370" actId="20577"/>
        <pc:sldMkLst>
          <pc:docMk/>
          <pc:sldMk cId="137913529" sldId="379"/>
        </pc:sldMkLst>
        <pc:spChg chg="mod">
          <ac:chgData name="Matthieu De Mari" userId="dfb708c9-d8dc-439f-9a3b-c772bf4a311c" providerId="ADAL" clId="{CF552409-A127-4E9A-B700-AB4BACA41190}" dt="2023-04-10T06:09:44.417" v="370" actId="20577"/>
          <ac:spMkLst>
            <pc:docMk/>
            <pc:sldMk cId="137913529" sldId="3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CF552409-A127-4E9A-B700-AB4BACA41190}" dt="2023-04-10T06:57:17.101" v="4223" actId="113"/>
        <pc:sldMkLst>
          <pc:docMk/>
          <pc:sldMk cId="88803112" sldId="380"/>
        </pc:sldMkLst>
        <pc:spChg chg="mod">
          <ac:chgData name="Matthieu De Mari" userId="dfb708c9-d8dc-439f-9a3b-c772bf4a311c" providerId="ADAL" clId="{CF552409-A127-4E9A-B700-AB4BACA41190}" dt="2023-04-10T06:57:17.101" v="4223" actId="113"/>
          <ac:spMkLst>
            <pc:docMk/>
            <pc:sldMk cId="88803112" sldId="380"/>
            <ac:spMk id="5" creationId="{2B13EA12-F42E-A14F-570D-C7B3FB0BA678}"/>
          </ac:spMkLst>
        </pc:spChg>
      </pc:sldChg>
      <pc:sldChg chg="addSp delSp modSp add mod">
        <pc:chgData name="Matthieu De Mari" userId="dfb708c9-d8dc-439f-9a3b-c772bf4a311c" providerId="ADAL" clId="{CF552409-A127-4E9A-B700-AB4BACA41190}" dt="2023-04-10T06:25:44.256" v="1283" actId="20577"/>
        <pc:sldMkLst>
          <pc:docMk/>
          <pc:sldMk cId="15489390" sldId="381"/>
        </pc:sldMkLst>
        <pc:spChg chg="mod">
          <ac:chgData name="Matthieu De Mari" userId="dfb708c9-d8dc-439f-9a3b-c772bf4a311c" providerId="ADAL" clId="{CF552409-A127-4E9A-B700-AB4BACA41190}" dt="2023-04-10T06:25:44.256" v="1283" actId="20577"/>
          <ac:spMkLst>
            <pc:docMk/>
            <pc:sldMk cId="15489390" sldId="381"/>
            <ac:spMk id="4" creationId="{09F19AB2-EF8A-CE15-36BC-B7A5961D7A31}"/>
          </ac:spMkLst>
        </pc:spChg>
        <pc:picChg chg="add mod">
          <ac:chgData name="Matthieu De Mari" userId="dfb708c9-d8dc-439f-9a3b-c772bf4a311c" providerId="ADAL" clId="{CF552409-A127-4E9A-B700-AB4BACA41190}" dt="2023-04-10T06:25:41.248" v="1278" actId="1076"/>
          <ac:picMkLst>
            <pc:docMk/>
            <pc:sldMk cId="15489390" sldId="381"/>
            <ac:picMk id="5" creationId="{ADBB2D82-6C5E-D515-10D6-FBFCFE46B267}"/>
          </ac:picMkLst>
        </pc:picChg>
        <pc:picChg chg="del">
          <ac:chgData name="Matthieu De Mari" userId="dfb708c9-d8dc-439f-9a3b-c772bf4a311c" providerId="ADAL" clId="{CF552409-A127-4E9A-B700-AB4BACA41190}" dt="2023-04-10T06:22:53.973" v="1082" actId="478"/>
          <ac:picMkLst>
            <pc:docMk/>
            <pc:sldMk cId="15489390" sldId="381"/>
            <ac:picMk id="7" creationId="{724625E6-89C9-57FC-5C27-770C66FFA66C}"/>
          </ac:picMkLst>
        </pc:picChg>
        <pc:picChg chg="add mod">
          <ac:chgData name="Matthieu De Mari" userId="dfb708c9-d8dc-439f-9a3b-c772bf4a311c" providerId="ADAL" clId="{CF552409-A127-4E9A-B700-AB4BACA41190}" dt="2023-04-10T06:25:37.967" v="1276" actId="1076"/>
          <ac:picMkLst>
            <pc:docMk/>
            <pc:sldMk cId="15489390" sldId="381"/>
            <ac:picMk id="8" creationId="{B0EFD786-4F4D-A50B-D64B-82728B60EB26}"/>
          </ac:picMkLst>
        </pc:picChg>
        <pc:picChg chg="del">
          <ac:chgData name="Matthieu De Mari" userId="dfb708c9-d8dc-439f-9a3b-c772bf4a311c" providerId="ADAL" clId="{CF552409-A127-4E9A-B700-AB4BACA41190}" dt="2023-04-10T06:22:54.199" v="1083" actId="478"/>
          <ac:picMkLst>
            <pc:docMk/>
            <pc:sldMk cId="15489390" sldId="381"/>
            <ac:picMk id="9" creationId="{F1EFC944-BD54-275C-3007-E9416EB6AE4D}"/>
          </ac:picMkLst>
        </pc:picChg>
      </pc:sldChg>
      <pc:sldChg chg="modSp add mod">
        <pc:chgData name="Matthieu De Mari" userId="dfb708c9-d8dc-439f-9a3b-c772bf4a311c" providerId="ADAL" clId="{CF552409-A127-4E9A-B700-AB4BACA41190}" dt="2023-04-11T05:28:32.456" v="9586" actId="20577"/>
        <pc:sldMkLst>
          <pc:docMk/>
          <pc:sldMk cId="845037641" sldId="382"/>
        </pc:sldMkLst>
        <pc:spChg chg="mod">
          <ac:chgData name="Matthieu De Mari" userId="dfb708c9-d8dc-439f-9a3b-c772bf4a311c" providerId="ADAL" clId="{CF552409-A127-4E9A-B700-AB4BACA41190}" dt="2023-04-11T05:28:32.456" v="9586" actId="20577"/>
          <ac:spMkLst>
            <pc:docMk/>
            <pc:sldMk cId="845037641" sldId="382"/>
            <ac:spMk id="4" creationId="{09F19AB2-EF8A-CE15-36BC-B7A5961D7A31}"/>
          </ac:spMkLst>
        </pc:spChg>
      </pc:sldChg>
      <pc:sldChg chg="delSp modSp add mod modClrScheme chgLayout">
        <pc:chgData name="Matthieu De Mari" userId="dfb708c9-d8dc-439f-9a3b-c772bf4a311c" providerId="ADAL" clId="{CF552409-A127-4E9A-B700-AB4BACA41190}" dt="2023-04-11T05:29:03.775" v="9623" actId="20577"/>
        <pc:sldMkLst>
          <pc:docMk/>
          <pc:sldMk cId="124256341" sldId="383"/>
        </pc:sldMkLst>
        <pc:spChg chg="mod ord">
          <ac:chgData name="Matthieu De Mari" userId="dfb708c9-d8dc-439f-9a3b-c772bf4a311c" providerId="ADAL" clId="{CF552409-A127-4E9A-B700-AB4BACA41190}" dt="2023-04-10T06:27:47.399" v="1561" actId="700"/>
          <ac:spMkLst>
            <pc:docMk/>
            <pc:sldMk cId="124256341" sldId="383"/>
            <ac:spMk id="2" creationId="{962CD384-1C51-3B56-9AC5-09C8BB928A01}"/>
          </ac:spMkLst>
        </pc:spChg>
        <pc:spChg chg="mod ord">
          <ac:chgData name="Matthieu De Mari" userId="dfb708c9-d8dc-439f-9a3b-c772bf4a311c" providerId="ADAL" clId="{CF552409-A127-4E9A-B700-AB4BACA41190}" dt="2023-04-11T05:29:03.775" v="9623" actId="20577"/>
          <ac:spMkLst>
            <pc:docMk/>
            <pc:sldMk cId="124256341" sldId="383"/>
            <ac:spMk id="4" creationId="{09F19AB2-EF8A-CE15-36BC-B7A5961D7A31}"/>
          </ac:spMkLst>
        </pc:spChg>
        <pc:picChg chg="del">
          <ac:chgData name="Matthieu De Mari" userId="dfb708c9-d8dc-439f-9a3b-c772bf4a311c" providerId="ADAL" clId="{CF552409-A127-4E9A-B700-AB4BACA41190}" dt="2023-04-10T06:27:43.641" v="1559" actId="478"/>
          <ac:picMkLst>
            <pc:docMk/>
            <pc:sldMk cId="124256341" sldId="383"/>
            <ac:picMk id="5" creationId="{ADBB2D82-6C5E-D515-10D6-FBFCFE46B267}"/>
          </ac:picMkLst>
        </pc:picChg>
        <pc:picChg chg="del">
          <ac:chgData name="Matthieu De Mari" userId="dfb708c9-d8dc-439f-9a3b-c772bf4a311c" providerId="ADAL" clId="{CF552409-A127-4E9A-B700-AB4BACA41190}" dt="2023-04-10T06:27:43.910" v="1560" actId="478"/>
          <ac:picMkLst>
            <pc:docMk/>
            <pc:sldMk cId="124256341" sldId="383"/>
            <ac:picMk id="8" creationId="{B0EFD786-4F4D-A50B-D64B-82728B60EB26}"/>
          </ac:picMkLst>
        </pc:picChg>
      </pc:sldChg>
      <pc:sldChg chg="modSp new mod">
        <pc:chgData name="Matthieu De Mari" userId="dfb708c9-d8dc-439f-9a3b-c772bf4a311c" providerId="ADAL" clId="{CF552409-A127-4E9A-B700-AB4BACA41190}" dt="2023-04-11T05:30:17.105" v="9695" actId="20577"/>
        <pc:sldMkLst>
          <pc:docMk/>
          <pc:sldMk cId="3202411328" sldId="384"/>
        </pc:sldMkLst>
        <pc:spChg chg="mod">
          <ac:chgData name="Matthieu De Mari" userId="dfb708c9-d8dc-439f-9a3b-c772bf4a311c" providerId="ADAL" clId="{CF552409-A127-4E9A-B700-AB4BACA41190}" dt="2023-04-10T06:31:31.747" v="2149" actId="20577"/>
          <ac:spMkLst>
            <pc:docMk/>
            <pc:sldMk cId="3202411328" sldId="384"/>
            <ac:spMk id="2" creationId="{3CFA74A1-4F6B-4263-3146-7F98FA694DC9}"/>
          </ac:spMkLst>
        </pc:spChg>
        <pc:spChg chg="mod">
          <ac:chgData name="Matthieu De Mari" userId="dfb708c9-d8dc-439f-9a3b-c772bf4a311c" providerId="ADAL" clId="{CF552409-A127-4E9A-B700-AB4BACA41190}" dt="2023-04-11T05:30:17.105" v="9695" actId="20577"/>
          <ac:spMkLst>
            <pc:docMk/>
            <pc:sldMk cId="3202411328" sldId="384"/>
            <ac:spMk id="3" creationId="{9B2E050E-A426-D08A-3B53-D4D51FC8EA72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6:40:50.020" v="2891" actId="20577"/>
        <pc:sldMkLst>
          <pc:docMk/>
          <pc:sldMk cId="3044190388" sldId="484"/>
        </pc:sldMkLst>
        <pc:spChg chg="mod">
          <ac:chgData name="Matthieu De Mari" userId="dfb708c9-d8dc-439f-9a3b-c772bf4a311c" providerId="ADAL" clId="{CF552409-A127-4E9A-B700-AB4BACA41190}" dt="2023-04-10T06:37:49.308" v="2737" actId="114"/>
          <ac:spMkLst>
            <pc:docMk/>
            <pc:sldMk cId="3044190388" sldId="484"/>
            <ac:spMk id="3" creationId="{88E00ACE-6CFF-5E84-B5EF-5B5188F748E8}"/>
          </ac:spMkLst>
        </pc:spChg>
        <pc:spChg chg="mod">
          <ac:chgData name="Matthieu De Mari" userId="dfb708c9-d8dc-439f-9a3b-c772bf4a311c" providerId="ADAL" clId="{CF552409-A127-4E9A-B700-AB4BACA41190}" dt="2023-04-10T06:40:50.020" v="2891" actId="20577"/>
          <ac:spMkLst>
            <pc:docMk/>
            <pc:sldMk cId="3044190388" sldId="484"/>
            <ac:spMk id="4" creationId="{CF7C42DC-1F02-395D-ABC6-74EFE11B9707}"/>
          </ac:spMkLst>
        </pc:spChg>
        <pc:picChg chg="add mod">
          <ac:chgData name="Matthieu De Mari" userId="dfb708c9-d8dc-439f-9a3b-c772bf4a311c" providerId="ADAL" clId="{CF552409-A127-4E9A-B700-AB4BACA41190}" dt="2023-04-10T06:40:33.856" v="2868" actId="1076"/>
          <ac:picMkLst>
            <pc:docMk/>
            <pc:sldMk cId="3044190388" sldId="484"/>
            <ac:picMk id="5" creationId="{28968D22-4A50-C387-52CB-59CF75ACF986}"/>
          </ac:picMkLst>
        </pc:picChg>
      </pc:sldChg>
      <pc:sldChg chg="modSp add mod">
        <pc:chgData name="Matthieu De Mari" userId="dfb708c9-d8dc-439f-9a3b-c772bf4a311c" providerId="ADAL" clId="{CF552409-A127-4E9A-B700-AB4BACA41190}" dt="2023-04-20T06:10:17.782" v="11064" actId="114"/>
        <pc:sldMkLst>
          <pc:docMk/>
          <pc:sldMk cId="77252181" sldId="486"/>
        </pc:sldMkLst>
        <pc:spChg chg="mod">
          <ac:chgData name="Matthieu De Mari" userId="dfb708c9-d8dc-439f-9a3b-c772bf4a311c" providerId="ADAL" clId="{CF552409-A127-4E9A-B700-AB4BACA41190}" dt="2023-04-20T06:10:17.782" v="11064" actId="114"/>
          <ac:spMkLst>
            <pc:docMk/>
            <pc:sldMk cId="77252181" sldId="486"/>
            <ac:spMk id="11" creationId="{50451FBF-ED90-F36E-E825-3B144BFD8D70}"/>
          </ac:spMkLst>
        </pc:spChg>
      </pc:sldChg>
      <pc:sldChg chg="modSp new del mod">
        <pc:chgData name="Matthieu De Mari" userId="dfb708c9-d8dc-439f-9a3b-c772bf4a311c" providerId="ADAL" clId="{CF552409-A127-4E9A-B700-AB4BACA41190}" dt="2023-04-10T06:43:55.266" v="3185" actId="47"/>
        <pc:sldMkLst>
          <pc:docMk/>
          <pc:sldMk cId="3307833317" sldId="487"/>
        </pc:sldMkLst>
        <pc:spChg chg="mod">
          <ac:chgData name="Matthieu De Mari" userId="dfb708c9-d8dc-439f-9a3b-c772bf4a311c" providerId="ADAL" clId="{CF552409-A127-4E9A-B700-AB4BACA41190}" dt="2023-04-10T06:43:51.716" v="3183" actId="21"/>
          <ac:spMkLst>
            <pc:docMk/>
            <pc:sldMk cId="3307833317" sldId="487"/>
            <ac:spMk id="2" creationId="{70B6A416-5CBC-1209-3B2B-D3E2CE0F4A9D}"/>
          </ac:spMkLst>
        </pc:spChg>
      </pc:sldChg>
      <pc:sldChg chg="modSp new mod">
        <pc:chgData name="Matthieu De Mari" userId="dfb708c9-d8dc-439f-9a3b-c772bf4a311c" providerId="ADAL" clId="{CF552409-A127-4E9A-B700-AB4BACA41190}" dt="2023-04-11T05:30:34.549" v="9696" actId="113"/>
        <pc:sldMkLst>
          <pc:docMk/>
          <pc:sldMk cId="632571002" sldId="488"/>
        </pc:sldMkLst>
        <pc:spChg chg="mod">
          <ac:chgData name="Matthieu De Mari" userId="dfb708c9-d8dc-439f-9a3b-c772bf4a311c" providerId="ADAL" clId="{CF552409-A127-4E9A-B700-AB4BACA41190}" dt="2023-04-10T06:42:14.148" v="2918" actId="20577"/>
          <ac:spMkLst>
            <pc:docMk/>
            <pc:sldMk cId="632571002" sldId="488"/>
            <ac:spMk id="2" creationId="{30C5452C-00F4-4B33-7A84-9EA0C569DDD0}"/>
          </ac:spMkLst>
        </pc:spChg>
        <pc:spChg chg="mod">
          <ac:chgData name="Matthieu De Mari" userId="dfb708c9-d8dc-439f-9a3b-c772bf4a311c" providerId="ADAL" clId="{CF552409-A127-4E9A-B700-AB4BACA41190}" dt="2023-04-11T05:30:34.549" v="9696" actId="113"/>
          <ac:spMkLst>
            <pc:docMk/>
            <pc:sldMk cId="632571002" sldId="488"/>
            <ac:spMk id="3" creationId="{52531A95-E99D-C219-635C-9F299E41A29A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6:54:50.064" v="4153" actId="1076"/>
        <pc:sldMkLst>
          <pc:docMk/>
          <pc:sldMk cId="227747608" sldId="489"/>
        </pc:sldMkLst>
        <pc:spChg chg="mod">
          <ac:chgData name="Matthieu De Mari" userId="dfb708c9-d8dc-439f-9a3b-c772bf4a311c" providerId="ADAL" clId="{CF552409-A127-4E9A-B700-AB4BACA41190}" dt="2023-04-10T06:43:53.677" v="3184"/>
          <ac:spMkLst>
            <pc:docMk/>
            <pc:sldMk cId="227747608" sldId="489"/>
            <ac:spMk id="2" creationId="{962CD384-1C51-3B56-9AC5-09C8BB928A01}"/>
          </ac:spMkLst>
        </pc:spChg>
        <pc:spChg chg="mod">
          <ac:chgData name="Matthieu De Mari" userId="dfb708c9-d8dc-439f-9a3b-c772bf4a311c" providerId="ADAL" clId="{CF552409-A127-4E9A-B700-AB4BACA41190}" dt="2023-04-10T06:54:12.870" v="4147" actId="20577"/>
          <ac:spMkLst>
            <pc:docMk/>
            <pc:sldMk cId="227747608" sldId="489"/>
            <ac:spMk id="4" creationId="{09F19AB2-EF8A-CE15-36BC-B7A5961D7A31}"/>
          </ac:spMkLst>
        </pc:spChg>
        <pc:picChg chg="add mod">
          <ac:chgData name="Matthieu De Mari" userId="dfb708c9-d8dc-439f-9a3b-c772bf4a311c" providerId="ADAL" clId="{CF552409-A127-4E9A-B700-AB4BACA41190}" dt="2023-04-10T06:54:49.022" v="4152" actId="1076"/>
          <ac:picMkLst>
            <pc:docMk/>
            <pc:sldMk cId="227747608" sldId="489"/>
            <ac:picMk id="5" creationId="{239F6FE2-A219-6FA9-4086-984B74357FD1}"/>
          </ac:picMkLst>
        </pc:picChg>
        <pc:picChg chg="mod">
          <ac:chgData name="Matthieu De Mari" userId="dfb708c9-d8dc-439f-9a3b-c772bf4a311c" providerId="ADAL" clId="{CF552409-A127-4E9A-B700-AB4BACA41190}" dt="2023-04-10T06:54:50.064" v="4153" actId="1076"/>
          <ac:picMkLst>
            <pc:docMk/>
            <pc:sldMk cId="227747608" sldId="489"/>
            <ac:picMk id="7" creationId="{724625E6-89C9-57FC-5C27-770C66FFA66C}"/>
          </ac:picMkLst>
        </pc:picChg>
      </pc:sldChg>
      <pc:sldChg chg="addSp delSp modSp new mod">
        <pc:chgData name="Matthieu De Mari" userId="dfb708c9-d8dc-439f-9a3b-c772bf4a311c" providerId="ADAL" clId="{CF552409-A127-4E9A-B700-AB4BACA41190}" dt="2023-04-10T06:48:09.203" v="3559" actId="20577"/>
        <pc:sldMkLst>
          <pc:docMk/>
          <pc:sldMk cId="1839450925" sldId="490"/>
        </pc:sldMkLst>
        <pc:spChg chg="mod">
          <ac:chgData name="Matthieu De Mari" userId="dfb708c9-d8dc-439f-9a3b-c772bf4a311c" providerId="ADAL" clId="{CF552409-A127-4E9A-B700-AB4BACA41190}" dt="2023-04-10T06:44:36.326" v="3204" actId="20577"/>
          <ac:spMkLst>
            <pc:docMk/>
            <pc:sldMk cId="1839450925" sldId="490"/>
            <ac:spMk id="2" creationId="{D164647E-4E32-3E31-D564-CCE8BBE774F2}"/>
          </ac:spMkLst>
        </pc:spChg>
        <pc:spChg chg="mod">
          <ac:chgData name="Matthieu De Mari" userId="dfb708c9-d8dc-439f-9a3b-c772bf4a311c" providerId="ADAL" clId="{CF552409-A127-4E9A-B700-AB4BACA41190}" dt="2023-04-10T06:48:09.203" v="3559" actId="20577"/>
          <ac:spMkLst>
            <pc:docMk/>
            <pc:sldMk cId="1839450925" sldId="490"/>
            <ac:spMk id="3" creationId="{5EE2607B-04C7-FCC5-A42B-DF3ABB4A8C17}"/>
          </ac:spMkLst>
        </pc:spChg>
        <pc:spChg chg="del">
          <ac:chgData name="Matthieu De Mari" userId="dfb708c9-d8dc-439f-9a3b-c772bf4a311c" providerId="ADAL" clId="{CF552409-A127-4E9A-B700-AB4BACA41190}" dt="2023-04-10T06:45:48.597" v="3205" actId="478"/>
          <ac:spMkLst>
            <pc:docMk/>
            <pc:sldMk cId="1839450925" sldId="490"/>
            <ac:spMk id="4" creationId="{6B693422-9766-C9A0-E781-6A194CCE8EFA}"/>
          </ac:spMkLst>
        </pc:spChg>
        <pc:picChg chg="add mod ord">
          <ac:chgData name="Matthieu De Mari" userId="dfb708c9-d8dc-439f-9a3b-c772bf4a311c" providerId="ADAL" clId="{CF552409-A127-4E9A-B700-AB4BACA41190}" dt="2023-04-10T06:46:23.162" v="3220" actId="1076"/>
          <ac:picMkLst>
            <pc:docMk/>
            <pc:sldMk cId="1839450925" sldId="490"/>
            <ac:picMk id="5" creationId="{7B09BAE1-0229-CC24-5D84-2B24A73FAECC}"/>
          </ac:picMkLst>
        </pc:picChg>
        <pc:picChg chg="add mod">
          <ac:chgData name="Matthieu De Mari" userId="dfb708c9-d8dc-439f-9a3b-c772bf4a311c" providerId="ADAL" clId="{CF552409-A127-4E9A-B700-AB4BACA41190}" dt="2023-04-10T06:46:12.561" v="3216" actId="14100"/>
          <ac:picMkLst>
            <pc:docMk/>
            <pc:sldMk cId="1839450925" sldId="490"/>
            <ac:picMk id="6" creationId="{42DEC2CE-0827-BC1F-3814-6C21553C4667}"/>
          </ac:picMkLst>
        </pc:picChg>
      </pc:sldChg>
      <pc:sldChg chg="delSp modSp add mod modClrScheme chgLayout">
        <pc:chgData name="Matthieu De Mari" userId="dfb708c9-d8dc-439f-9a3b-c772bf4a311c" providerId="ADAL" clId="{CF552409-A127-4E9A-B700-AB4BACA41190}" dt="2023-04-10T06:53:31.733" v="4109" actId="27636"/>
        <pc:sldMkLst>
          <pc:docMk/>
          <pc:sldMk cId="3949398241" sldId="491"/>
        </pc:sldMkLst>
        <pc:spChg chg="mod ord">
          <ac:chgData name="Matthieu De Mari" userId="dfb708c9-d8dc-439f-9a3b-c772bf4a311c" providerId="ADAL" clId="{CF552409-A127-4E9A-B700-AB4BACA41190}" dt="2023-04-10T06:48:50.066" v="3586" actId="700"/>
          <ac:spMkLst>
            <pc:docMk/>
            <pc:sldMk cId="3949398241" sldId="491"/>
            <ac:spMk id="2" creationId="{D164647E-4E32-3E31-D564-CCE8BBE774F2}"/>
          </ac:spMkLst>
        </pc:spChg>
        <pc:spChg chg="mod ord">
          <ac:chgData name="Matthieu De Mari" userId="dfb708c9-d8dc-439f-9a3b-c772bf4a311c" providerId="ADAL" clId="{CF552409-A127-4E9A-B700-AB4BACA41190}" dt="2023-04-10T06:53:31.733" v="4109" actId="27636"/>
          <ac:spMkLst>
            <pc:docMk/>
            <pc:sldMk cId="3949398241" sldId="491"/>
            <ac:spMk id="3" creationId="{5EE2607B-04C7-FCC5-A42B-DF3ABB4A8C17}"/>
          </ac:spMkLst>
        </pc:spChg>
        <pc:picChg chg="del">
          <ac:chgData name="Matthieu De Mari" userId="dfb708c9-d8dc-439f-9a3b-c772bf4a311c" providerId="ADAL" clId="{CF552409-A127-4E9A-B700-AB4BACA41190}" dt="2023-04-10T06:48:38.427" v="3562" actId="478"/>
          <ac:picMkLst>
            <pc:docMk/>
            <pc:sldMk cId="3949398241" sldId="491"/>
            <ac:picMk id="5" creationId="{7B09BAE1-0229-CC24-5D84-2B24A73FAECC}"/>
          </ac:picMkLst>
        </pc:picChg>
        <pc:picChg chg="del">
          <ac:chgData name="Matthieu De Mari" userId="dfb708c9-d8dc-439f-9a3b-c772bf4a311c" providerId="ADAL" clId="{CF552409-A127-4E9A-B700-AB4BACA41190}" dt="2023-04-10T06:48:38.135" v="3561" actId="478"/>
          <ac:picMkLst>
            <pc:docMk/>
            <pc:sldMk cId="3949398241" sldId="491"/>
            <ac:picMk id="6" creationId="{42DEC2CE-0827-BC1F-3814-6C21553C4667}"/>
          </ac:picMkLst>
        </pc:picChg>
      </pc:sldChg>
      <pc:sldChg chg="modSp add mod">
        <pc:chgData name="Matthieu De Mari" userId="dfb708c9-d8dc-439f-9a3b-c772bf4a311c" providerId="ADAL" clId="{CF552409-A127-4E9A-B700-AB4BACA41190}" dt="2023-04-10T06:55:31.764" v="4165" actId="1076"/>
        <pc:sldMkLst>
          <pc:docMk/>
          <pc:sldMk cId="1496025220" sldId="492"/>
        </pc:sldMkLst>
        <pc:spChg chg="mod">
          <ac:chgData name="Matthieu De Mari" userId="dfb708c9-d8dc-439f-9a3b-c772bf4a311c" providerId="ADAL" clId="{CF552409-A127-4E9A-B700-AB4BACA41190}" dt="2023-04-10T06:55:20.460" v="4160" actId="20577"/>
          <ac:spMkLst>
            <pc:docMk/>
            <pc:sldMk cId="1496025220" sldId="492"/>
            <ac:spMk id="2" creationId="{962CD384-1C51-3B56-9AC5-09C8BB928A01}"/>
          </ac:spMkLst>
        </pc:spChg>
        <pc:picChg chg="mod">
          <ac:chgData name="Matthieu De Mari" userId="dfb708c9-d8dc-439f-9a3b-c772bf4a311c" providerId="ADAL" clId="{CF552409-A127-4E9A-B700-AB4BACA41190}" dt="2023-04-10T06:55:31.764" v="4165" actId="1076"/>
          <ac:picMkLst>
            <pc:docMk/>
            <pc:sldMk cId="1496025220" sldId="492"/>
            <ac:picMk id="5" creationId="{239F6FE2-A219-6FA9-4086-984B74357FD1}"/>
          </ac:picMkLst>
        </pc:picChg>
        <pc:picChg chg="mod">
          <ac:chgData name="Matthieu De Mari" userId="dfb708c9-d8dc-439f-9a3b-c772bf4a311c" providerId="ADAL" clId="{CF552409-A127-4E9A-B700-AB4BACA41190}" dt="2023-04-10T06:55:27.102" v="4163" actId="1076"/>
          <ac:picMkLst>
            <pc:docMk/>
            <pc:sldMk cId="1496025220" sldId="492"/>
            <ac:picMk id="7" creationId="{724625E6-89C9-57FC-5C27-770C66FFA66C}"/>
          </ac:picMkLst>
        </pc:picChg>
        <pc:picChg chg="mod">
          <ac:chgData name="Matthieu De Mari" userId="dfb708c9-d8dc-439f-9a3b-c772bf4a311c" providerId="ADAL" clId="{CF552409-A127-4E9A-B700-AB4BACA41190}" dt="2023-04-10T06:55:28.825" v="4164" actId="1076"/>
          <ac:picMkLst>
            <pc:docMk/>
            <pc:sldMk cId="1496025220" sldId="492"/>
            <ac:picMk id="9" creationId="{F1EFC944-BD54-275C-3007-E9416EB6AE4D}"/>
          </ac:picMkLst>
        </pc:picChg>
      </pc:sldChg>
      <pc:sldChg chg="modSp new mod">
        <pc:chgData name="Matthieu De Mari" userId="dfb708c9-d8dc-439f-9a3b-c772bf4a311c" providerId="ADAL" clId="{CF552409-A127-4E9A-B700-AB4BACA41190}" dt="2023-04-10T07:02:59.141" v="4814" actId="113"/>
        <pc:sldMkLst>
          <pc:docMk/>
          <pc:sldMk cId="2829442117" sldId="493"/>
        </pc:sldMkLst>
        <pc:spChg chg="mod">
          <ac:chgData name="Matthieu De Mari" userId="dfb708c9-d8dc-439f-9a3b-c772bf4a311c" providerId="ADAL" clId="{CF552409-A127-4E9A-B700-AB4BACA41190}" dt="2023-04-10T07:01:27.123" v="4496" actId="20577"/>
          <ac:spMkLst>
            <pc:docMk/>
            <pc:sldMk cId="2829442117" sldId="493"/>
            <ac:spMk id="2" creationId="{71DFBEC6-476F-A615-AC5A-01C08A45C8C0}"/>
          </ac:spMkLst>
        </pc:spChg>
        <pc:spChg chg="mod">
          <ac:chgData name="Matthieu De Mari" userId="dfb708c9-d8dc-439f-9a3b-c772bf4a311c" providerId="ADAL" clId="{CF552409-A127-4E9A-B700-AB4BACA41190}" dt="2023-04-10T07:02:59.141" v="4814" actId="113"/>
          <ac:spMkLst>
            <pc:docMk/>
            <pc:sldMk cId="2829442117" sldId="493"/>
            <ac:spMk id="3" creationId="{3E535D68-92BD-9992-57F5-B944BDB91133}"/>
          </ac:spMkLst>
        </pc:spChg>
      </pc:sldChg>
      <pc:sldChg chg="addSp delSp modSp new mod">
        <pc:chgData name="Matthieu De Mari" userId="dfb708c9-d8dc-439f-9a3b-c772bf4a311c" providerId="ADAL" clId="{CF552409-A127-4E9A-B700-AB4BACA41190}" dt="2023-04-11T05:27:21.319" v="9502" actId="20577"/>
        <pc:sldMkLst>
          <pc:docMk/>
          <pc:sldMk cId="3863355428" sldId="494"/>
        </pc:sldMkLst>
        <pc:spChg chg="mod">
          <ac:chgData name="Matthieu De Mari" userId="dfb708c9-d8dc-439f-9a3b-c772bf4a311c" providerId="ADAL" clId="{CF552409-A127-4E9A-B700-AB4BACA41190}" dt="2023-04-10T06:57:41.849" v="4226"/>
          <ac:spMkLst>
            <pc:docMk/>
            <pc:sldMk cId="3863355428" sldId="494"/>
            <ac:spMk id="2" creationId="{B766A2AA-72B8-EC7F-AE94-68D304468549}"/>
          </ac:spMkLst>
        </pc:spChg>
        <pc:spChg chg="mod">
          <ac:chgData name="Matthieu De Mari" userId="dfb708c9-d8dc-439f-9a3b-c772bf4a311c" providerId="ADAL" clId="{CF552409-A127-4E9A-B700-AB4BACA41190}" dt="2023-04-11T05:27:21.319" v="9502" actId="20577"/>
          <ac:spMkLst>
            <pc:docMk/>
            <pc:sldMk cId="3863355428" sldId="494"/>
            <ac:spMk id="3" creationId="{99CC8FFD-F18D-E289-19DC-32A94E94864C}"/>
          </ac:spMkLst>
        </pc:spChg>
        <pc:spChg chg="del">
          <ac:chgData name="Matthieu De Mari" userId="dfb708c9-d8dc-439f-9a3b-c772bf4a311c" providerId="ADAL" clId="{CF552409-A127-4E9A-B700-AB4BACA41190}" dt="2023-04-10T06:57:47.520" v="4227" actId="478"/>
          <ac:spMkLst>
            <pc:docMk/>
            <pc:sldMk cId="3863355428" sldId="494"/>
            <ac:spMk id="4" creationId="{0128D7E6-EC0E-4AA7-43F9-723A84A9BA5B}"/>
          </ac:spMkLst>
        </pc:spChg>
        <pc:picChg chg="add mod">
          <ac:chgData name="Matthieu De Mari" userId="dfb708c9-d8dc-439f-9a3b-c772bf4a311c" providerId="ADAL" clId="{CF552409-A127-4E9A-B700-AB4BACA41190}" dt="2023-04-10T06:57:48.402" v="4228"/>
          <ac:picMkLst>
            <pc:docMk/>
            <pc:sldMk cId="3863355428" sldId="494"/>
            <ac:picMk id="5" creationId="{A836D5E7-1DB8-954E-8B18-DC04B665A83D}"/>
          </ac:picMkLst>
        </pc:picChg>
        <pc:picChg chg="add mod">
          <ac:chgData name="Matthieu De Mari" userId="dfb708c9-d8dc-439f-9a3b-c772bf4a311c" providerId="ADAL" clId="{CF552409-A127-4E9A-B700-AB4BACA41190}" dt="2023-04-10T06:57:48.402" v="4228"/>
          <ac:picMkLst>
            <pc:docMk/>
            <pc:sldMk cId="3863355428" sldId="494"/>
            <ac:picMk id="6" creationId="{BF1D1BE5-47E9-28C8-9DF3-14B2E3CF70F6}"/>
          </ac:picMkLst>
        </pc:picChg>
        <pc:picChg chg="add mod">
          <ac:chgData name="Matthieu De Mari" userId="dfb708c9-d8dc-439f-9a3b-c772bf4a311c" providerId="ADAL" clId="{CF552409-A127-4E9A-B700-AB4BACA41190}" dt="2023-04-10T06:57:48.402" v="4228"/>
          <ac:picMkLst>
            <pc:docMk/>
            <pc:sldMk cId="3863355428" sldId="494"/>
            <ac:picMk id="7" creationId="{9374363B-7A11-7A1B-F727-A26D870B3D27}"/>
          </ac:picMkLst>
        </pc:picChg>
      </pc:sldChg>
      <pc:sldChg chg="modSp new mod">
        <pc:chgData name="Matthieu De Mari" userId="dfb708c9-d8dc-439f-9a3b-c772bf4a311c" providerId="ADAL" clId="{CF552409-A127-4E9A-B700-AB4BACA41190}" dt="2023-04-10T07:05:59.057" v="5273" actId="20577"/>
        <pc:sldMkLst>
          <pc:docMk/>
          <pc:sldMk cId="2478270311" sldId="495"/>
        </pc:sldMkLst>
        <pc:spChg chg="mod">
          <ac:chgData name="Matthieu De Mari" userId="dfb708c9-d8dc-439f-9a3b-c772bf4a311c" providerId="ADAL" clId="{CF552409-A127-4E9A-B700-AB4BACA41190}" dt="2023-04-10T07:03:11.006" v="4827" actId="20577"/>
          <ac:spMkLst>
            <pc:docMk/>
            <pc:sldMk cId="2478270311" sldId="495"/>
            <ac:spMk id="2" creationId="{820D788D-ED29-4E13-E540-DC10FE4430DB}"/>
          </ac:spMkLst>
        </pc:spChg>
        <pc:spChg chg="mod">
          <ac:chgData name="Matthieu De Mari" userId="dfb708c9-d8dc-439f-9a3b-c772bf4a311c" providerId="ADAL" clId="{CF552409-A127-4E9A-B700-AB4BACA41190}" dt="2023-04-10T07:05:59.057" v="5273" actId="20577"/>
          <ac:spMkLst>
            <pc:docMk/>
            <pc:sldMk cId="2478270311" sldId="495"/>
            <ac:spMk id="3" creationId="{BD5304BC-E716-81F3-1076-A297876287C1}"/>
          </ac:spMkLst>
        </pc:spChg>
      </pc:sldChg>
      <pc:sldChg chg="addSp delSp modSp new mod modClrScheme chgLayout">
        <pc:chgData name="Matthieu De Mari" userId="dfb708c9-d8dc-439f-9a3b-c772bf4a311c" providerId="ADAL" clId="{CF552409-A127-4E9A-B700-AB4BACA41190}" dt="2023-04-10T07:12:18.750" v="5505" actId="113"/>
        <pc:sldMkLst>
          <pc:docMk/>
          <pc:sldMk cId="640311401" sldId="496"/>
        </pc:sldMkLst>
        <pc:spChg chg="del mod ord">
          <ac:chgData name="Matthieu De Mari" userId="dfb708c9-d8dc-439f-9a3b-c772bf4a311c" providerId="ADAL" clId="{CF552409-A127-4E9A-B700-AB4BACA41190}" dt="2023-04-10T07:06:16.078" v="5275" actId="700"/>
          <ac:spMkLst>
            <pc:docMk/>
            <pc:sldMk cId="640311401" sldId="496"/>
            <ac:spMk id="2" creationId="{AA36FC4A-61CE-E429-4BC1-37D09DA2C892}"/>
          </ac:spMkLst>
        </pc:spChg>
        <pc:spChg chg="del mod ord">
          <ac:chgData name="Matthieu De Mari" userId="dfb708c9-d8dc-439f-9a3b-c772bf4a311c" providerId="ADAL" clId="{CF552409-A127-4E9A-B700-AB4BACA41190}" dt="2023-04-10T07:06:16.078" v="5275" actId="700"/>
          <ac:spMkLst>
            <pc:docMk/>
            <pc:sldMk cId="640311401" sldId="496"/>
            <ac:spMk id="3" creationId="{D36E17C6-BAAF-E53E-A09E-AFEB5D7D9318}"/>
          </ac:spMkLst>
        </pc:spChg>
        <pc:spChg chg="add mod ord">
          <ac:chgData name="Matthieu De Mari" userId="dfb708c9-d8dc-439f-9a3b-c772bf4a311c" providerId="ADAL" clId="{CF552409-A127-4E9A-B700-AB4BACA41190}" dt="2023-04-10T07:06:21.445" v="5302" actId="20577"/>
          <ac:spMkLst>
            <pc:docMk/>
            <pc:sldMk cId="640311401" sldId="496"/>
            <ac:spMk id="4" creationId="{7CC01FC1-36B1-25FE-665B-E1C8B0F5BA70}"/>
          </ac:spMkLst>
        </pc:spChg>
        <pc:spChg chg="add mod ord">
          <ac:chgData name="Matthieu De Mari" userId="dfb708c9-d8dc-439f-9a3b-c772bf4a311c" providerId="ADAL" clId="{CF552409-A127-4E9A-B700-AB4BACA41190}" dt="2023-04-10T07:07:51.513" v="5422" actId="20577"/>
          <ac:spMkLst>
            <pc:docMk/>
            <pc:sldMk cId="640311401" sldId="496"/>
            <ac:spMk id="5" creationId="{07DF9C06-8604-B38F-A004-75ECB9219F80}"/>
          </ac:spMkLst>
        </pc:spChg>
        <pc:spChg chg="add del mod ord">
          <ac:chgData name="Matthieu De Mari" userId="dfb708c9-d8dc-439f-9a3b-c772bf4a311c" providerId="ADAL" clId="{CF552409-A127-4E9A-B700-AB4BACA41190}" dt="2023-04-10T07:08:01.774" v="5423" actId="478"/>
          <ac:spMkLst>
            <pc:docMk/>
            <pc:sldMk cId="640311401" sldId="496"/>
            <ac:spMk id="6" creationId="{8976A1E4-903E-1D37-4FFC-8EA0E25E811E}"/>
          </ac:spMkLst>
        </pc:spChg>
        <pc:spChg chg="add mod">
          <ac:chgData name="Matthieu De Mari" userId="dfb708c9-d8dc-439f-9a3b-c772bf4a311c" providerId="ADAL" clId="{CF552409-A127-4E9A-B700-AB4BACA41190}" dt="2023-04-10T07:12:18.750" v="5505" actId="113"/>
          <ac:spMkLst>
            <pc:docMk/>
            <pc:sldMk cId="640311401" sldId="496"/>
            <ac:spMk id="9" creationId="{EE07B319-1E4D-1146-D4F7-9E4183950D70}"/>
          </ac:spMkLst>
        </pc:spChg>
        <pc:picChg chg="add mod">
          <ac:chgData name="Matthieu De Mari" userId="dfb708c9-d8dc-439f-9a3b-c772bf4a311c" providerId="ADAL" clId="{CF552409-A127-4E9A-B700-AB4BACA41190}" dt="2023-04-10T07:10:53.233" v="5427" actId="1076"/>
          <ac:picMkLst>
            <pc:docMk/>
            <pc:sldMk cId="640311401" sldId="496"/>
            <ac:picMk id="8" creationId="{80A73F2A-5FCF-5447-54AB-A6557E2E4848}"/>
          </ac:picMkLst>
        </pc:picChg>
      </pc:sldChg>
      <pc:sldChg chg="addSp delSp modSp new mod modClrScheme chgLayout">
        <pc:chgData name="Matthieu De Mari" userId="dfb708c9-d8dc-439f-9a3b-c772bf4a311c" providerId="ADAL" clId="{CF552409-A127-4E9A-B700-AB4BACA41190}" dt="2023-04-10T08:04:01.650" v="8951" actId="113"/>
        <pc:sldMkLst>
          <pc:docMk/>
          <pc:sldMk cId="2753205057" sldId="497"/>
        </pc:sldMkLst>
        <pc:spChg chg="mod ord">
          <ac:chgData name="Matthieu De Mari" userId="dfb708c9-d8dc-439f-9a3b-c772bf4a311c" providerId="ADAL" clId="{CF552409-A127-4E9A-B700-AB4BACA41190}" dt="2023-04-10T07:13:00.463" v="5554" actId="700"/>
          <ac:spMkLst>
            <pc:docMk/>
            <pc:sldMk cId="2753205057" sldId="497"/>
            <ac:spMk id="2" creationId="{7E779D28-838D-AD39-0E9A-FBFD2A60A428}"/>
          </ac:spMkLst>
        </pc:spChg>
        <pc:spChg chg="del mod ord">
          <ac:chgData name="Matthieu De Mari" userId="dfb708c9-d8dc-439f-9a3b-c772bf4a311c" providerId="ADAL" clId="{CF552409-A127-4E9A-B700-AB4BACA41190}" dt="2023-04-10T07:13:00.463" v="5554" actId="700"/>
          <ac:spMkLst>
            <pc:docMk/>
            <pc:sldMk cId="2753205057" sldId="497"/>
            <ac:spMk id="3" creationId="{11B54F19-3310-EAB4-4FE6-1B7AD76C8D9B}"/>
          </ac:spMkLst>
        </pc:spChg>
        <pc:spChg chg="del">
          <ac:chgData name="Matthieu De Mari" userId="dfb708c9-d8dc-439f-9a3b-c772bf4a311c" providerId="ADAL" clId="{CF552409-A127-4E9A-B700-AB4BACA41190}" dt="2023-04-10T07:13:00.463" v="5554" actId="700"/>
          <ac:spMkLst>
            <pc:docMk/>
            <pc:sldMk cId="2753205057" sldId="497"/>
            <ac:spMk id="4" creationId="{3918FB10-47D3-2499-A717-C96BAE7CC665}"/>
          </ac:spMkLst>
        </pc:spChg>
        <pc:spChg chg="add mod ord">
          <ac:chgData name="Matthieu De Mari" userId="dfb708c9-d8dc-439f-9a3b-c772bf4a311c" providerId="ADAL" clId="{CF552409-A127-4E9A-B700-AB4BACA41190}" dt="2023-04-10T08:04:01.650" v="8951" actId="113"/>
          <ac:spMkLst>
            <pc:docMk/>
            <pc:sldMk cId="2753205057" sldId="497"/>
            <ac:spMk id="5" creationId="{BA98B8E2-DB40-CFE6-2343-97FDC582BB2C}"/>
          </ac:spMkLst>
        </pc:spChg>
      </pc:sldChg>
      <pc:sldChg chg="addSp delSp modSp new del mod modClrScheme chgLayout">
        <pc:chgData name="Matthieu De Mari" userId="dfb708c9-d8dc-439f-9a3b-c772bf4a311c" providerId="ADAL" clId="{CF552409-A127-4E9A-B700-AB4BACA41190}" dt="2023-04-10T07:23:20.804" v="5987" actId="47"/>
        <pc:sldMkLst>
          <pc:docMk/>
          <pc:sldMk cId="1440407712" sldId="498"/>
        </pc:sldMkLst>
        <pc:spChg chg="mod ord">
          <ac:chgData name="Matthieu De Mari" userId="dfb708c9-d8dc-439f-9a3b-c772bf4a311c" providerId="ADAL" clId="{CF552409-A127-4E9A-B700-AB4BACA41190}" dt="2023-04-10T07:21:33.238" v="5863" actId="700"/>
          <ac:spMkLst>
            <pc:docMk/>
            <pc:sldMk cId="1440407712" sldId="498"/>
            <ac:spMk id="2" creationId="{A8795389-2C0E-1DFF-E4CF-7124413FD252}"/>
          </ac:spMkLst>
        </pc:spChg>
        <pc:spChg chg="del mod ord">
          <ac:chgData name="Matthieu De Mari" userId="dfb708c9-d8dc-439f-9a3b-c772bf4a311c" providerId="ADAL" clId="{CF552409-A127-4E9A-B700-AB4BACA41190}" dt="2023-04-10T07:16:09.144" v="5753" actId="700"/>
          <ac:spMkLst>
            <pc:docMk/>
            <pc:sldMk cId="1440407712" sldId="498"/>
            <ac:spMk id="3" creationId="{7E897EE7-BF44-5A1F-072C-33908507E857}"/>
          </ac:spMkLst>
        </pc:spChg>
        <pc:spChg chg="add del mod ord">
          <ac:chgData name="Matthieu De Mari" userId="dfb708c9-d8dc-439f-9a3b-c772bf4a311c" providerId="ADAL" clId="{CF552409-A127-4E9A-B700-AB4BACA41190}" dt="2023-04-10T07:16:11.987" v="5754" actId="700"/>
          <ac:spMkLst>
            <pc:docMk/>
            <pc:sldMk cId="1440407712" sldId="498"/>
            <ac:spMk id="4" creationId="{25235820-51EC-AB9B-BAB2-63D69A44D8CA}"/>
          </ac:spMkLst>
        </pc:spChg>
        <pc:spChg chg="add mod ord">
          <ac:chgData name="Matthieu De Mari" userId="dfb708c9-d8dc-439f-9a3b-c772bf4a311c" providerId="ADAL" clId="{CF552409-A127-4E9A-B700-AB4BACA41190}" dt="2023-04-10T07:23:05.411" v="5979" actId="27636"/>
          <ac:spMkLst>
            <pc:docMk/>
            <pc:sldMk cId="1440407712" sldId="498"/>
            <ac:spMk id="5" creationId="{B9BCF7C3-6DDD-A291-7A3C-FEEBFA4BDF34}"/>
          </ac:spMkLst>
        </pc:spChg>
        <pc:spChg chg="add del mod ord">
          <ac:chgData name="Matthieu De Mari" userId="dfb708c9-d8dc-439f-9a3b-c772bf4a311c" providerId="ADAL" clId="{CF552409-A127-4E9A-B700-AB4BACA41190}" dt="2023-04-10T07:20:49.118" v="5859" actId="478"/>
          <ac:spMkLst>
            <pc:docMk/>
            <pc:sldMk cId="1440407712" sldId="498"/>
            <ac:spMk id="6" creationId="{BCBFA292-4B68-9C78-F5D7-6BCD812F0FE9}"/>
          </ac:spMkLst>
        </pc:spChg>
        <pc:spChg chg="add mod">
          <ac:chgData name="Matthieu De Mari" userId="dfb708c9-d8dc-439f-9a3b-c772bf4a311c" providerId="ADAL" clId="{CF552409-A127-4E9A-B700-AB4BACA41190}" dt="2023-04-10T07:21:00.797" v="5862" actId="14100"/>
          <ac:spMkLst>
            <pc:docMk/>
            <pc:sldMk cId="1440407712" sldId="498"/>
            <ac:spMk id="9" creationId="{6C41EA8B-2357-6CEA-370B-1BC5870415F0}"/>
          </ac:spMkLst>
        </pc:spChg>
        <pc:spChg chg="add del mod ord">
          <ac:chgData name="Matthieu De Mari" userId="dfb708c9-d8dc-439f-9a3b-c772bf4a311c" providerId="ADAL" clId="{CF552409-A127-4E9A-B700-AB4BACA41190}" dt="2023-04-10T07:23:08.467" v="5982" actId="14100"/>
          <ac:spMkLst>
            <pc:docMk/>
            <pc:sldMk cId="1440407712" sldId="498"/>
            <ac:spMk id="10" creationId="{10DF647A-CA89-CFBF-D7B2-71B571D015EC}"/>
          </ac:spMkLst>
        </pc:spChg>
        <pc:spChg chg="add del mod">
          <ac:chgData name="Matthieu De Mari" userId="dfb708c9-d8dc-439f-9a3b-c772bf4a311c" providerId="ADAL" clId="{CF552409-A127-4E9A-B700-AB4BACA41190}" dt="2023-04-10T07:21:36.560" v="5866"/>
          <ac:spMkLst>
            <pc:docMk/>
            <pc:sldMk cId="1440407712" sldId="498"/>
            <ac:spMk id="11" creationId="{C3AD83BC-8E23-334E-B68E-C0A759DF4E93}"/>
          </ac:spMkLst>
        </pc:spChg>
        <pc:picChg chg="add mod">
          <ac:chgData name="Matthieu De Mari" userId="dfb708c9-d8dc-439f-9a3b-c772bf4a311c" providerId="ADAL" clId="{CF552409-A127-4E9A-B700-AB4BACA41190}" dt="2023-04-10T07:20:51.809" v="5860" actId="1076"/>
          <ac:picMkLst>
            <pc:docMk/>
            <pc:sldMk cId="1440407712" sldId="498"/>
            <ac:picMk id="8" creationId="{165C042E-8ADA-673E-EB11-A2454BE9ACBA}"/>
          </ac:picMkLst>
        </pc:picChg>
      </pc:sldChg>
      <pc:sldChg chg="modSp add mod">
        <pc:chgData name="Matthieu De Mari" userId="dfb708c9-d8dc-439f-9a3b-c772bf4a311c" providerId="ADAL" clId="{CF552409-A127-4E9A-B700-AB4BACA41190}" dt="2023-04-10T07:16:01.276" v="5751" actId="113"/>
        <pc:sldMkLst>
          <pc:docMk/>
          <pc:sldMk cId="1745815859" sldId="499"/>
        </pc:sldMkLst>
        <pc:spChg chg="mod">
          <ac:chgData name="Matthieu De Mari" userId="dfb708c9-d8dc-439f-9a3b-c772bf4a311c" providerId="ADAL" clId="{CF552409-A127-4E9A-B700-AB4BACA41190}" dt="2023-04-10T07:16:01.276" v="5751" actId="113"/>
          <ac:spMkLst>
            <pc:docMk/>
            <pc:sldMk cId="1745815859" sldId="499"/>
            <ac:spMk id="5" creationId="{BA98B8E2-DB40-CFE6-2343-97FDC582BB2C}"/>
          </ac:spMkLst>
        </pc:spChg>
      </pc:sldChg>
      <pc:sldChg chg="add del">
        <pc:chgData name="Matthieu De Mari" userId="dfb708c9-d8dc-439f-9a3b-c772bf4a311c" providerId="ADAL" clId="{CF552409-A127-4E9A-B700-AB4BACA41190}" dt="2023-04-10T07:23:22.065" v="5988" actId="47"/>
        <pc:sldMkLst>
          <pc:docMk/>
          <pc:sldMk cId="591879708" sldId="500"/>
        </pc:sldMkLst>
      </pc:sldChg>
      <pc:sldChg chg="modSp add mod">
        <pc:chgData name="Matthieu De Mari" userId="dfb708c9-d8dc-439f-9a3b-c772bf4a311c" providerId="ADAL" clId="{CF552409-A127-4E9A-B700-AB4BACA41190}" dt="2023-04-10T07:29:01.915" v="5994" actId="20577"/>
        <pc:sldMkLst>
          <pc:docMk/>
          <pc:sldMk cId="2488685383" sldId="501"/>
        </pc:sldMkLst>
        <pc:spChg chg="mod">
          <ac:chgData name="Matthieu De Mari" userId="dfb708c9-d8dc-439f-9a3b-c772bf4a311c" providerId="ADAL" clId="{CF552409-A127-4E9A-B700-AB4BACA41190}" dt="2023-04-10T07:29:00.841" v="5991" actId="27636"/>
          <ac:spMkLst>
            <pc:docMk/>
            <pc:sldMk cId="2488685383" sldId="501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29:01.915" v="5994" actId="20577"/>
          <ac:spMkLst>
            <pc:docMk/>
            <pc:sldMk cId="2488685383" sldId="501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2:43.638" v="6412"/>
        <pc:sldMkLst>
          <pc:docMk/>
          <pc:sldMk cId="514679402" sldId="502"/>
        </pc:sldMkLst>
        <pc:spChg chg="add mod">
          <ac:chgData name="Matthieu De Mari" userId="dfb708c9-d8dc-439f-9a3b-c772bf4a311c" providerId="ADAL" clId="{CF552409-A127-4E9A-B700-AB4BACA41190}" dt="2023-04-10T07:30:04.427" v="6094" actId="1076"/>
          <ac:spMkLst>
            <pc:docMk/>
            <pc:sldMk cId="514679402" sldId="502"/>
            <ac:spMk id="3" creationId="{F1FA9B46-2020-4D78-731E-EE26D8065873}"/>
          </ac:spMkLst>
        </pc:spChg>
        <pc:spChg chg="add mod">
          <ac:chgData name="Matthieu De Mari" userId="dfb708c9-d8dc-439f-9a3b-c772bf4a311c" providerId="ADAL" clId="{CF552409-A127-4E9A-B700-AB4BACA41190}" dt="2023-04-10T07:31:04.392" v="6190" actId="1076"/>
          <ac:spMkLst>
            <pc:docMk/>
            <pc:sldMk cId="514679402" sldId="502"/>
            <ac:spMk id="4" creationId="{CC9C3EBD-E04B-50F2-9686-F89C4BE4CBEA}"/>
          </ac:spMkLst>
        </pc:spChg>
        <pc:spChg chg="mod">
          <ac:chgData name="Matthieu De Mari" userId="dfb708c9-d8dc-439f-9a3b-c772bf4a311c" providerId="ADAL" clId="{CF552409-A127-4E9A-B700-AB4BACA41190}" dt="2023-04-10T07:29:29.295" v="6027" actId="27636"/>
          <ac:spMkLst>
            <pc:docMk/>
            <pc:sldMk cId="514679402" sldId="502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29:33.054" v="6063" actId="1036"/>
          <ac:spMkLst>
            <pc:docMk/>
            <pc:sldMk cId="514679402" sldId="502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2:43.638" v="6412"/>
          <ac:spMkLst>
            <pc:docMk/>
            <pc:sldMk cId="514679402" sldId="502"/>
            <ac:spMk id="10" creationId="{10DF647A-CA89-CFBF-D7B2-71B571D015EC}"/>
          </ac:spMkLst>
        </pc:spChg>
      </pc:sldChg>
      <pc:sldChg chg="modSp add del mod">
        <pc:chgData name="Matthieu De Mari" userId="dfb708c9-d8dc-439f-9a3b-c772bf4a311c" providerId="ADAL" clId="{CF552409-A127-4E9A-B700-AB4BACA41190}" dt="2023-04-10T07:29:21.139" v="6022" actId="47"/>
        <pc:sldMkLst>
          <pc:docMk/>
          <pc:sldMk cId="243096419" sldId="503"/>
        </pc:sldMkLst>
        <pc:spChg chg="mod">
          <ac:chgData name="Matthieu De Mari" userId="dfb708c9-d8dc-439f-9a3b-c772bf4a311c" providerId="ADAL" clId="{CF552409-A127-4E9A-B700-AB4BACA41190}" dt="2023-04-10T07:29:13.414" v="6016" actId="27636"/>
          <ac:spMkLst>
            <pc:docMk/>
            <pc:sldMk cId="243096419" sldId="503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29:09.610" v="6014" actId="1036"/>
          <ac:spMkLst>
            <pc:docMk/>
            <pc:sldMk cId="243096419" sldId="503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29:15.348" v="6020" actId="20577"/>
          <ac:spMkLst>
            <pc:docMk/>
            <pc:sldMk cId="243096419" sldId="503"/>
            <ac:spMk id="10" creationId="{10DF647A-CA89-CFBF-D7B2-71B571D015EC}"/>
          </ac:spMkLst>
        </pc:spChg>
      </pc:sldChg>
      <pc:sldChg chg="addSp modSp add mod ord">
        <pc:chgData name="Matthieu De Mari" userId="dfb708c9-d8dc-439f-9a3b-c772bf4a311c" providerId="ADAL" clId="{CF552409-A127-4E9A-B700-AB4BACA41190}" dt="2023-04-11T10:40:37.287" v="10953" actId="20577"/>
        <pc:sldMkLst>
          <pc:docMk/>
          <pc:sldMk cId="2035935287" sldId="504"/>
        </pc:sldMkLst>
        <pc:spChg chg="add mod">
          <ac:chgData name="Matthieu De Mari" userId="dfb708c9-d8dc-439f-9a3b-c772bf4a311c" providerId="ADAL" clId="{CF552409-A127-4E9A-B700-AB4BACA41190}" dt="2023-04-10T07:31:17.345" v="6230" actId="20577"/>
          <ac:spMkLst>
            <pc:docMk/>
            <pc:sldMk cId="2035935287" sldId="504"/>
            <ac:spMk id="3" creationId="{F1625517-E60B-C3D7-B47C-A2CABFF4E9D1}"/>
          </ac:spMkLst>
        </pc:spChg>
        <pc:spChg chg="mod">
          <ac:chgData name="Matthieu De Mari" userId="dfb708c9-d8dc-439f-9a3b-c772bf4a311c" providerId="ADAL" clId="{CF552409-A127-4E9A-B700-AB4BACA41190}" dt="2023-04-11T10:40:37.287" v="10953" actId="20577"/>
          <ac:spMkLst>
            <pc:docMk/>
            <pc:sldMk cId="2035935287" sldId="504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2T01:47:25.025" v="10962" actId="20577"/>
        <pc:sldMkLst>
          <pc:docMk/>
          <pc:sldMk cId="2891395927" sldId="505"/>
        </pc:sldMkLst>
        <pc:spChg chg="add mod">
          <ac:chgData name="Matthieu De Mari" userId="dfb708c9-d8dc-439f-9a3b-c772bf4a311c" providerId="ADAL" clId="{CF552409-A127-4E9A-B700-AB4BACA41190}" dt="2023-04-10T07:32:03.807" v="6305"/>
          <ac:spMkLst>
            <pc:docMk/>
            <pc:sldMk cId="2891395927" sldId="505"/>
            <ac:spMk id="3" creationId="{1D2D20DF-7FBE-733F-FD00-A6B39AA1EC96}"/>
          </ac:spMkLst>
        </pc:spChg>
        <pc:spChg chg="mod">
          <ac:chgData name="Matthieu De Mari" userId="dfb708c9-d8dc-439f-9a3b-c772bf4a311c" providerId="ADAL" clId="{CF552409-A127-4E9A-B700-AB4BACA41190}" dt="2023-04-10T07:32:06.455" v="6307" actId="27636"/>
          <ac:spMkLst>
            <pc:docMk/>
            <pc:sldMk cId="2891395927" sldId="505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1:59.937" v="6304" actId="1035"/>
          <ac:spMkLst>
            <pc:docMk/>
            <pc:sldMk cId="2891395927" sldId="505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7:25.025" v="10962" actId="20577"/>
          <ac:spMkLst>
            <pc:docMk/>
            <pc:sldMk cId="2891395927" sldId="505"/>
            <ac:spMk id="10" creationId="{10DF647A-CA89-CFBF-D7B2-71B571D015EC}"/>
          </ac:spMkLst>
        </pc:spChg>
      </pc:sldChg>
      <pc:sldChg chg="addSp modSp add mod ord">
        <pc:chgData name="Matthieu De Mari" userId="dfb708c9-d8dc-439f-9a3b-c772bf4a311c" providerId="ADAL" clId="{CF552409-A127-4E9A-B700-AB4BACA41190}" dt="2023-04-12T01:47:18.681" v="10956" actId="20577"/>
        <pc:sldMkLst>
          <pc:docMk/>
          <pc:sldMk cId="3337652519" sldId="506"/>
        </pc:sldMkLst>
        <pc:spChg chg="add mod">
          <ac:chgData name="Matthieu De Mari" userId="dfb708c9-d8dc-439f-9a3b-c772bf4a311c" providerId="ADAL" clId="{CF552409-A127-4E9A-B700-AB4BACA41190}" dt="2023-04-10T07:31:42.163" v="6242" actId="20577"/>
          <ac:spMkLst>
            <pc:docMk/>
            <pc:sldMk cId="3337652519" sldId="506"/>
            <ac:spMk id="3" creationId="{14519D21-3445-6028-BAB1-DA759DECDD1E}"/>
          </ac:spMkLst>
        </pc:spChg>
        <pc:spChg chg="mod">
          <ac:chgData name="Matthieu De Mari" userId="dfb708c9-d8dc-439f-9a3b-c772bf4a311c" providerId="ADAL" clId="{CF552409-A127-4E9A-B700-AB4BACA41190}" dt="2023-04-10T07:31:45.813" v="6244" actId="27636"/>
          <ac:spMkLst>
            <pc:docMk/>
            <pc:sldMk cId="3337652519" sldId="506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0:19.878" v="6145" actId="1035"/>
          <ac:spMkLst>
            <pc:docMk/>
            <pc:sldMk cId="3337652519" sldId="506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7:18.681" v="10956" actId="20577"/>
          <ac:spMkLst>
            <pc:docMk/>
            <pc:sldMk cId="3337652519" sldId="506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2T01:47:32.388" v="10971" actId="20577"/>
        <pc:sldMkLst>
          <pc:docMk/>
          <pc:sldMk cId="2482738323" sldId="507"/>
        </pc:sldMkLst>
        <pc:spChg chg="add mod">
          <ac:chgData name="Matthieu De Mari" userId="dfb708c9-d8dc-439f-9a3b-c772bf4a311c" providerId="ADAL" clId="{CF552409-A127-4E9A-B700-AB4BACA41190}" dt="2023-04-10T07:33:40.019" v="6458" actId="14100"/>
          <ac:spMkLst>
            <pc:docMk/>
            <pc:sldMk cId="2482738323" sldId="507"/>
            <ac:spMk id="3" creationId="{BFE2E694-2828-9D8E-5254-2332BC97EF21}"/>
          </ac:spMkLst>
        </pc:spChg>
        <pc:spChg chg="add mod">
          <ac:chgData name="Matthieu De Mari" userId="dfb708c9-d8dc-439f-9a3b-c772bf4a311c" providerId="ADAL" clId="{CF552409-A127-4E9A-B700-AB4BACA41190}" dt="2023-04-10T07:33:26.731" v="6416" actId="1076"/>
          <ac:spMkLst>
            <pc:docMk/>
            <pc:sldMk cId="2482738323" sldId="507"/>
            <ac:spMk id="4" creationId="{A8CCBAA3-FE21-CFB6-1388-88ABFFC0BAC3}"/>
          </ac:spMkLst>
        </pc:spChg>
        <pc:spChg chg="mod">
          <ac:chgData name="Matthieu De Mari" userId="dfb708c9-d8dc-439f-9a3b-c772bf4a311c" providerId="ADAL" clId="{CF552409-A127-4E9A-B700-AB4BACA41190}" dt="2023-04-10T07:33:44.931" v="6460" actId="27636"/>
          <ac:spMkLst>
            <pc:docMk/>
            <pc:sldMk cId="2482738323" sldId="507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2:27.187" v="6402" actId="1035"/>
          <ac:spMkLst>
            <pc:docMk/>
            <pc:sldMk cId="2482738323" sldId="507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7:32.388" v="10971" actId="20577"/>
          <ac:spMkLst>
            <pc:docMk/>
            <pc:sldMk cId="2482738323" sldId="507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2T01:47:55.963" v="10998" actId="27636"/>
        <pc:sldMkLst>
          <pc:docMk/>
          <pc:sldMk cId="436881398" sldId="508"/>
        </pc:sldMkLst>
        <pc:spChg chg="add mod">
          <ac:chgData name="Matthieu De Mari" userId="dfb708c9-d8dc-439f-9a3b-c772bf4a311c" providerId="ADAL" clId="{CF552409-A127-4E9A-B700-AB4BACA41190}" dt="2023-04-10T07:34:45.560" v="6555" actId="20577"/>
          <ac:spMkLst>
            <pc:docMk/>
            <pc:sldMk cId="436881398" sldId="508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2T01:47:55.960" v="10997" actId="27636"/>
          <ac:spMkLst>
            <pc:docMk/>
            <pc:sldMk cId="436881398" sldId="508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3:59.457" v="6504" actId="1035"/>
          <ac:spMkLst>
            <pc:docMk/>
            <pc:sldMk cId="436881398" sldId="508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7:55.963" v="10998" actId="27636"/>
          <ac:spMkLst>
            <pc:docMk/>
            <pc:sldMk cId="436881398" sldId="508"/>
            <ac:spMk id="10" creationId="{10DF647A-CA89-CFBF-D7B2-71B571D015EC}"/>
          </ac:spMkLst>
        </pc:spChg>
      </pc:sldChg>
      <pc:sldChg chg="add del">
        <pc:chgData name="Matthieu De Mari" userId="dfb708c9-d8dc-439f-9a3b-c772bf4a311c" providerId="ADAL" clId="{CF552409-A127-4E9A-B700-AB4BACA41190}" dt="2023-04-10T07:34:57.815" v="6559" actId="47"/>
        <pc:sldMkLst>
          <pc:docMk/>
          <pc:sldMk cId="783847189" sldId="509"/>
        </pc:sldMkLst>
      </pc:sldChg>
      <pc:sldChg chg="modSp add mod">
        <pc:chgData name="Matthieu De Mari" userId="dfb708c9-d8dc-439f-9a3b-c772bf4a311c" providerId="ADAL" clId="{CF552409-A127-4E9A-B700-AB4BACA41190}" dt="2023-04-12T01:48:16.013" v="11023" actId="20577"/>
        <pc:sldMkLst>
          <pc:docMk/>
          <pc:sldMk cId="270939805" sldId="510"/>
        </pc:sldMkLst>
        <pc:spChg chg="mod">
          <ac:chgData name="Matthieu De Mari" userId="dfb708c9-d8dc-439f-9a3b-c772bf4a311c" providerId="ADAL" clId="{CF552409-A127-4E9A-B700-AB4BACA41190}" dt="2023-04-10T07:35:12.679" v="6583" actId="20577"/>
          <ac:spMkLst>
            <pc:docMk/>
            <pc:sldMk cId="270939805" sldId="510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2T01:48:09.927" v="11013" actId="27636"/>
          <ac:spMkLst>
            <pc:docMk/>
            <pc:sldMk cId="270939805" sldId="510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5:07.969" v="6582" actId="1036"/>
          <ac:spMkLst>
            <pc:docMk/>
            <pc:sldMk cId="270939805" sldId="510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8:16.013" v="11023" actId="20577"/>
          <ac:spMkLst>
            <pc:docMk/>
            <pc:sldMk cId="270939805" sldId="510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2T01:48:29.040" v="11043" actId="20577"/>
        <pc:sldMkLst>
          <pc:docMk/>
          <pc:sldMk cId="798158365" sldId="511"/>
        </pc:sldMkLst>
        <pc:spChg chg="mod">
          <ac:chgData name="Matthieu De Mari" userId="dfb708c9-d8dc-439f-9a3b-c772bf4a311c" providerId="ADAL" clId="{CF552409-A127-4E9A-B700-AB4BACA41190}" dt="2023-04-10T07:36:09.806" v="6717" actId="14100"/>
          <ac:spMkLst>
            <pc:docMk/>
            <pc:sldMk cId="798158365" sldId="511"/>
            <ac:spMk id="3" creationId="{FA9C7E46-5AD2-5B20-F273-8115DAC7B264}"/>
          </ac:spMkLst>
        </pc:spChg>
        <pc:spChg chg="add mod">
          <ac:chgData name="Matthieu De Mari" userId="dfb708c9-d8dc-439f-9a3b-c772bf4a311c" providerId="ADAL" clId="{CF552409-A127-4E9A-B700-AB4BACA41190}" dt="2023-04-10T07:36:40.851" v="6739"/>
          <ac:spMkLst>
            <pc:docMk/>
            <pc:sldMk cId="798158365" sldId="511"/>
            <ac:spMk id="4" creationId="{550E4EDD-495F-288F-9423-13BD8822E181}"/>
          </ac:spMkLst>
        </pc:spChg>
        <pc:spChg chg="mod">
          <ac:chgData name="Matthieu De Mari" userId="dfb708c9-d8dc-439f-9a3b-c772bf4a311c" providerId="ADAL" clId="{CF552409-A127-4E9A-B700-AB4BACA41190}" dt="2023-04-10T07:35:26.964" v="6602" actId="1036"/>
          <ac:spMkLst>
            <pc:docMk/>
            <pc:sldMk cId="798158365" sldId="511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8:29.040" v="11043" actId="20577"/>
          <ac:spMkLst>
            <pc:docMk/>
            <pc:sldMk cId="798158365" sldId="511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2T01:48:35.474" v="11053" actId="20577"/>
        <pc:sldMkLst>
          <pc:docMk/>
          <pc:sldMk cId="1753366962" sldId="512"/>
        </pc:sldMkLst>
        <pc:spChg chg="add mod">
          <ac:chgData name="Matthieu De Mari" userId="dfb708c9-d8dc-439f-9a3b-c772bf4a311c" providerId="ADAL" clId="{CF552409-A127-4E9A-B700-AB4BACA41190}" dt="2023-04-10T07:36:35.072" v="6738" actId="1076"/>
          <ac:spMkLst>
            <pc:docMk/>
            <pc:sldMk cId="1753366962" sldId="512"/>
            <ac:spMk id="4" creationId="{C19B5425-6AE9-1FAD-60A8-89A159CE9CA4}"/>
          </ac:spMkLst>
        </pc:spChg>
        <pc:spChg chg="mod">
          <ac:chgData name="Matthieu De Mari" userId="dfb708c9-d8dc-439f-9a3b-c772bf4a311c" providerId="ADAL" clId="{CF552409-A127-4E9A-B700-AB4BACA41190}" dt="2023-04-10T07:36:16.274" v="6720" actId="27636"/>
          <ac:spMkLst>
            <pc:docMk/>
            <pc:sldMk cId="1753366962" sldId="512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2T01:48:35.474" v="11053" actId="20577"/>
          <ac:spMkLst>
            <pc:docMk/>
            <pc:sldMk cId="1753366962" sldId="512"/>
            <ac:spMk id="10" creationId="{10DF647A-CA89-CFBF-D7B2-71B571D015EC}"/>
          </ac:spMkLst>
        </pc:spChg>
      </pc:sldChg>
      <pc:sldChg chg="modSp add mod">
        <pc:chgData name="Matthieu De Mari" userId="dfb708c9-d8dc-439f-9a3b-c772bf4a311c" providerId="ADAL" clId="{CF552409-A127-4E9A-B700-AB4BACA41190}" dt="2023-04-10T07:37:10.775" v="6809" actId="20577"/>
        <pc:sldMkLst>
          <pc:docMk/>
          <pc:sldMk cId="2681682827" sldId="513"/>
        </pc:sldMkLst>
        <pc:spChg chg="mod">
          <ac:chgData name="Matthieu De Mari" userId="dfb708c9-d8dc-439f-9a3b-c772bf4a311c" providerId="ADAL" clId="{CF552409-A127-4E9A-B700-AB4BACA41190}" dt="2023-04-10T07:37:10.775" v="6809" actId="20577"/>
          <ac:spMkLst>
            <pc:docMk/>
            <pc:sldMk cId="2681682827" sldId="513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6:50.457" v="6740" actId="1076"/>
          <ac:spMkLst>
            <pc:docMk/>
            <pc:sldMk cId="2681682827" sldId="513"/>
            <ac:spMk id="9" creationId="{6C41EA8B-2357-6CEA-370B-1BC5870415F0}"/>
          </ac:spMkLst>
        </pc:spChg>
      </pc:sldChg>
      <pc:sldChg chg="modSp add mod">
        <pc:chgData name="Matthieu De Mari" userId="dfb708c9-d8dc-439f-9a3b-c772bf4a311c" providerId="ADAL" clId="{CF552409-A127-4E9A-B700-AB4BACA41190}" dt="2023-04-12T01:48:44.069" v="11063" actId="20577"/>
        <pc:sldMkLst>
          <pc:docMk/>
          <pc:sldMk cId="4199409087" sldId="514"/>
        </pc:sldMkLst>
        <pc:spChg chg="mod">
          <ac:chgData name="Matthieu De Mari" userId="dfb708c9-d8dc-439f-9a3b-c772bf4a311c" providerId="ADAL" clId="{CF552409-A127-4E9A-B700-AB4BACA41190}" dt="2023-04-10T07:37:29.366" v="6868" actId="20577"/>
          <ac:spMkLst>
            <pc:docMk/>
            <pc:sldMk cId="4199409087" sldId="514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7:18.762" v="6822" actId="1036"/>
          <ac:spMkLst>
            <pc:docMk/>
            <pc:sldMk cId="4199409087" sldId="514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8:44.069" v="11063" actId="20577"/>
          <ac:spMkLst>
            <pc:docMk/>
            <pc:sldMk cId="4199409087" sldId="514"/>
            <ac:spMk id="10" creationId="{10DF647A-CA89-CFBF-D7B2-71B571D015EC}"/>
          </ac:spMkLst>
        </pc:spChg>
      </pc:sldChg>
      <pc:sldChg chg="modSp add mod">
        <pc:chgData name="Matthieu De Mari" userId="dfb708c9-d8dc-439f-9a3b-c772bf4a311c" providerId="ADAL" clId="{CF552409-A127-4E9A-B700-AB4BACA41190}" dt="2023-04-10T07:37:37.219" v="6870" actId="20577"/>
        <pc:sldMkLst>
          <pc:docMk/>
          <pc:sldMk cId="134007300" sldId="515"/>
        </pc:sldMkLst>
        <pc:spChg chg="mod">
          <ac:chgData name="Matthieu De Mari" userId="dfb708c9-d8dc-439f-9a3b-c772bf4a311c" providerId="ADAL" clId="{CF552409-A127-4E9A-B700-AB4BACA41190}" dt="2023-04-10T07:37:37.219" v="6870" actId="20577"/>
          <ac:spMkLst>
            <pc:docMk/>
            <pc:sldMk cId="134007300" sldId="515"/>
            <ac:spMk id="10" creationId="{10DF647A-CA89-CFBF-D7B2-71B571D015EC}"/>
          </ac:spMkLst>
        </pc:spChg>
      </pc:sldChg>
      <pc:sldChg chg="modSp add mod">
        <pc:chgData name="Matthieu De Mari" userId="dfb708c9-d8dc-439f-9a3b-c772bf4a311c" providerId="ADAL" clId="{CF552409-A127-4E9A-B700-AB4BACA41190}" dt="2023-04-10T07:38:11.475" v="6912" actId="14100"/>
        <pc:sldMkLst>
          <pc:docMk/>
          <pc:sldMk cId="2577588205" sldId="516"/>
        </pc:sldMkLst>
        <pc:spChg chg="mod">
          <ac:chgData name="Matthieu De Mari" userId="dfb708c9-d8dc-439f-9a3b-c772bf4a311c" providerId="ADAL" clId="{CF552409-A127-4E9A-B700-AB4BACA41190}" dt="2023-04-10T07:38:11.475" v="6912" actId="14100"/>
          <ac:spMkLst>
            <pc:docMk/>
            <pc:sldMk cId="2577588205" sldId="516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8:05.599" v="6903" actId="1076"/>
          <ac:spMkLst>
            <pc:docMk/>
            <pc:sldMk cId="2577588205" sldId="516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8:02.437" v="6902" actId="20577"/>
          <ac:spMkLst>
            <pc:docMk/>
            <pc:sldMk cId="2577588205" sldId="516"/>
            <ac:spMk id="10" creationId="{10DF647A-CA89-CFBF-D7B2-71B571D015EC}"/>
          </ac:spMkLst>
        </pc:spChg>
      </pc:sldChg>
      <pc:sldChg chg="addSp delSp modSp new mod chgLayout">
        <pc:chgData name="Matthieu De Mari" userId="dfb708c9-d8dc-439f-9a3b-c772bf4a311c" providerId="ADAL" clId="{CF552409-A127-4E9A-B700-AB4BACA41190}" dt="2023-04-11T05:31:48.301" v="9697" actId="478"/>
        <pc:sldMkLst>
          <pc:docMk/>
          <pc:sldMk cId="1168573030" sldId="517"/>
        </pc:sldMkLst>
        <pc:spChg chg="mod ord">
          <ac:chgData name="Matthieu De Mari" userId="dfb708c9-d8dc-439f-9a3b-c772bf4a311c" providerId="ADAL" clId="{CF552409-A127-4E9A-B700-AB4BACA41190}" dt="2023-04-10T07:41:47.955" v="7058" actId="700"/>
          <ac:spMkLst>
            <pc:docMk/>
            <pc:sldMk cId="1168573030" sldId="517"/>
            <ac:spMk id="2" creationId="{9DF62910-2C05-DEBC-21FD-E2FEBCFD4659}"/>
          </ac:spMkLst>
        </pc:spChg>
        <pc:spChg chg="mod ord">
          <ac:chgData name="Matthieu De Mari" userId="dfb708c9-d8dc-439f-9a3b-c772bf4a311c" providerId="ADAL" clId="{CF552409-A127-4E9A-B700-AB4BACA41190}" dt="2023-04-10T07:41:47.955" v="7058" actId="700"/>
          <ac:spMkLst>
            <pc:docMk/>
            <pc:sldMk cId="1168573030" sldId="517"/>
            <ac:spMk id="3" creationId="{1D8A07C0-78A9-9EDA-37DE-966801B23427}"/>
          </ac:spMkLst>
        </pc:spChg>
        <pc:spChg chg="del">
          <ac:chgData name="Matthieu De Mari" userId="dfb708c9-d8dc-439f-9a3b-c772bf4a311c" providerId="ADAL" clId="{CF552409-A127-4E9A-B700-AB4BACA41190}" dt="2023-04-10T07:39:56.735" v="6960" actId="478"/>
          <ac:spMkLst>
            <pc:docMk/>
            <pc:sldMk cId="1168573030" sldId="517"/>
            <ac:spMk id="4" creationId="{3C5A3295-6496-0238-8E8B-8679356B34D2}"/>
          </ac:spMkLst>
        </pc:spChg>
        <pc:spChg chg="add del">
          <ac:chgData name="Matthieu De Mari" userId="dfb708c9-d8dc-439f-9a3b-c772bf4a311c" providerId="ADAL" clId="{CF552409-A127-4E9A-B700-AB4BACA41190}" dt="2023-04-10T07:41:20.662" v="7021" actId="22"/>
          <ac:spMkLst>
            <pc:docMk/>
            <pc:sldMk cId="1168573030" sldId="517"/>
            <ac:spMk id="6" creationId="{799D7506-E4CB-EC2D-B6E9-93E2D7CE0E27}"/>
          </ac:spMkLst>
        </pc:spChg>
        <pc:spChg chg="add del mod ord">
          <ac:chgData name="Matthieu De Mari" userId="dfb708c9-d8dc-439f-9a3b-c772bf4a311c" providerId="ADAL" clId="{CF552409-A127-4E9A-B700-AB4BACA41190}" dt="2023-04-11T05:31:48.301" v="9697" actId="478"/>
          <ac:spMkLst>
            <pc:docMk/>
            <pc:sldMk cId="1168573030" sldId="517"/>
            <ac:spMk id="9" creationId="{C86A0A4B-C246-4F7D-D532-EDFE95B8D6B0}"/>
          </ac:spMkLst>
        </pc:spChg>
        <pc:picChg chg="add mod">
          <ac:chgData name="Matthieu De Mari" userId="dfb708c9-d8dc-439f-9a3b-c772bf4a311c" providerId="ADAL" clId="{CF552409-A127-4E9A-B700-AB4BACA41190}" dt="2023-04-10T07:41:41.379" v="7056" actId="1076"/>
          <ac:picMkLst>
            <pc:docMk/>
            <pc:sldMk cId="1168573030" sldId="517"/>
            <ac:picMk id="8" creationId="{773AD276-08A8-67F2-AD36-1EB4AC65B11C}"/>
          </ac:picMkLst>
        </pc:picChg>
      </pc:sldChg>
      <pc:sldChg chg="addSp delSp modSp add mod">
        <pc:chgData name="Matthieu De Mari" userId="dfb708c9-d8dc-439f-9a3b-c772bf4a311c" providerId="ADAL" clId="{CF552409-A127-4E9A-B700-AB4BACA41190}" dt="2023-04-10T07:46:06.397" v="7300" actId="478"/>
        <pc:sldMkLst>
          <pc:docMk/>
          <pc:sldMk cId="1557986708" sldId="518"/>
        </pc:sldMkLst>
        <pc:spChg chg="add mod">
          <ac:chgData name="Matthieu De Mari" userId="dfb708c9-d8dc-439f-9a3b-c772bf4a311c" providerId="ADAL" clId="{CF552409-A127-4E9A-B700-AB4BACA41190}" dt="2023-04-10T07:45:08.318" v="7274" actId="14100"/>
          <ac:spMkLst>
            <pc:docMk/>
            <pc:sldMk cId="1557986708" sldId="518"/>
            <ac:spMk id="4" creationId="{CDA3AE0E-C414-79E9-9CD4-D4A88F3E36BF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5" creationId="{EE17D675-1257-D43D-1BD5-B6A9F2F8FE81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6" creationId="{E2859276-6739-1C8D-D4C0-EBF0313F43B3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7" creationId="{1FF43454-DB7C-5902-2663-9F7B0ED8E1F0}"/>
          </ac:spMkLst>
        </pc:spChg>
        <pc:spChg chg="mod">
          <ac:chgData name="Matthieu De Mari" userId="dfb708c9-d8dc-439f-9a3b-c772bf4a311c" providerId="ADAL" clId="{CF552409-A127-4E9A-B700-AB4BACA41190}" dt="2023-04-10T07:42:23.372" v="7137" actId="20577"/>
          <ac:spMkLst>
            <pc:docMk/>
            <pc:sldMk cId="1557986708" sldId="518"/>
            <ac:spMk id="9" creationId="{C86A0A4B-C246-4F7D-D532-EDFE95B8D6B0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0" creationId="{E6DBD216-1432-06AE-6C1A-55CB4BC5DFB1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1" creationId="{D011945F-2959-314B-F523-AFB7F5290668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2" creationId="{8774CAB3-D7D6-121E-C4FF-3F3DEE1562C1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3" creationId="{E981578A-6D0F-D9DA-2510-7798546D973A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4" creationId="{2D1FFF90-63DB-5DA4-0E56-402AB035EE7E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5" creationId="{DBC15FA8-1D1F-01C0-1BBD-7B1055FED2A5}"/>
          </ac:spMkLst>
        </pc:spChg>
      </pc:sldChg>
      <pc:sldChg chg="delSp add mod">
        <pc:chgData name="Matthieu De Mari" userId="dfb708c9-d8dc-439f-9a3b-c772bf4a311c" providerId="ADAL" clId="{CF552409-A127-4E9A-B700-AB4BACA41190}" dt="2023-04-10T07:46:14.738" v="7303" actId="478"/>
        <pc:sldMkLst>
          <pc:docMk/>
          <pc:sldMk cId="431442528" sldId="519"/>
        </pc:sldMkLst>
        <pc:spChg chg="del">
          <ac:chgData name="Matthieu De Mari" userId="dfb708c9-d8dc-439f-9a3b-c772bf4a311c" providerId="ADAL" clId="{CF552409-A127-4E9A-B700-AB4BACA41190}" dt="2023-04-10T07:46:14.738" v="7303" actId="478"/>
          <ac:spMkLst>
            <pc:docMk/>
            <pc:sldMk cId="431442528" sldId="519"/>
            <ac:spMk id="6" creationId="{E2859276-6739-1C8D-D4C0-EBF0313F43B3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7" creationId="{1FF43454-DB7C-5902-2663-9F7B0ED8E1F0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0" creationId="{E6DBD216-1432-06AE-6C1A-55CB4BC5DFB1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1" creationId="{D011945F-2959-314B-F523-AFB7F5290668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2" creationId="{8774CAB3-D7D6-121E-C4FF-3F3DEE1562C1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3" creationId="{E981578A-6D0F-D9DA-2510-7798546D973A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4" creationId="{2D1FFF90-63DB-5DA4-0E56-402AB035EE7E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5" creationId="{DBC15FA8-1D1F-01C0-1BBD-7B1055FED2A5}"/>
          </ac:spMkLst>
        </pc:spChg>
      </pc:sldChg>
      <pc:sldChg chg="addSp delSp add mod">
        <pc:chgData name="Matthieu De Mari" userId="dfb708c9-d8dc-439f-9a3b-c772bf4a311c" providerId="ADAL" clId="{CF552409-A127-4E9A-B700-AB4BACA41190}" dt="2023-04-10T07:46:26.033" v="7307" actId="478"/>
        <pc:sldMkLst>
          <pc:docMk/>
          <pc:sldMk cId="1985970690" sldId="520"/>
        </pc:sldMkLst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2" creationId="{8774CAB3-D7D6-121E-C4FF-3F3DEE1562C1}"/>
          </ac:spMkLst>
        </pc:spChg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3" creationId="{E981578A-6D0F-D9DA-2510-7798546D973A}"/>
          </ac:spMkLst>
        </pc:spChg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4" creationId="{2D1FFF90-63DB-5DA4-0E56-402AB035EE7E}"/>
          </ac:spMkLst>
        </pc:spChg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5" creationId="{DBC15FA8-1D1F-01C0-1BBD-7B1055FED2A5}"/>
          </ac:spMkLst>
        </pc:spChg>
      </pc:sldChg>
      <pc:sldChg chg="add">
        <pc:chgData name="Matthieu De Mari" userId="dfb708c9-d8dc-439f-9a3b-c772bf4a311c" providerId="ADAL" clId="{CF552409-A127-4E9A-B700-AB4BACA41190}" dt="2023-04-10T07:46:22.006" v="7306" actId="2890"/>
        <pc:sldMkLst>
          <pc:docMk/>
          <pc:sldMk cId="3513746456" sldId="521"/>
        </pc:sldMkLst>
      </pc:sldChg>
      <pc:sldChg chg="add">
        <pc:chgData name="Matthieu De Mari" userId="dfb708c9-d8dc-439f-9a3b-c772bf4a311c" providerId="ADAL" clId="{CF552409-A127-4E9A-B700-AB4BACA41190}" dt="2023-04-10T07:46:31.440" v="7308"/>
        <pc:sldMkLst>
          <pc:docMk/>
          <pc:sldMk cId="637545977" sldId="522"/>
        </pc:sldMkLst>
      </pc:sldChg>
      <pc:sldChg chg="add">
        <pc:chgData name="Matthieu De Mari" userId="dfb708c9-d8dc-439f-9a3b-c772bf4a311c" providerId="ADAL" clId="{CF552409-A127-4E9A-B700-AB4BACA41190}" dt="2023-04-10T07:46:34.667" v="7309"/>
        <pc:sldMkLst>
          <pc:docMk/>
          <pc:sldMk cId="3197073829" sldId="523"/>
        </pc:sldMkLst>
      </pc:sldChg>
      <pc:sldChg chg="delSp modSp add mod">
        <pc:chgData name="Matthieu De Mari" userId="dfb708c9-d8dc-439f-9a3b-c772bf4a311c" providerId="ADAL" clId="{CF552409-A127-4E9A-B700-AB4BACA41190}" dt="2023-04-10T07:46:47.526" v="7313" actId="478"/>
        <pc:sldMkLst>
          <pc:docMk/>
          <pc:sldMk cId="1165979297" sldId="524"/>
        </pc:sldMkLst>
        <pc:spChg chg="del">
          <ac:chgData name="Matthieu De Mari" userId="dfb708c9-d8dc-439f-9a3b-c772bf4a311c" providerId="ADAL" clId="{CF552409-A127-4E9A-B700-AB4BACA41190}" dt="2023-04-10T07:46:47.526" v="7313" actId="478"/>
          <ac:spMkLst>
            <pc:docMk/>
            <pc:sldMk cId="1165979297" sldId="524"/>
            <ac:spMk id="5" creationId="{EE17D675-1257-D43D-1BD5-B6A9F2F8FE81}"/>
          </ac:spMkLst>
        </pc:spChg>
        <pc:spChg chg="mod">
          <ac:chgData name="Matthieu De Mari" userId="dfb708c9-d8dc-439f-9a3b-c772bf4a311c" providerId="ADAL" clId="{CF552409-A127-4E9A-B700-AB4BACA41190}" dt="2023-04-10T07:46:45.564" v="7312" actId="1076"/>
          <ac:spMkLst>
            <pc:docMk/>
            <pc:sldMk cId="1165979297" sldId="524"/>
            <ac:spMk id="9" creationId="{C86A0A4B-C246-4F7D-D532-EDFE95B8D6B0}"/>
          </ac:spMkLst>
        </pc:spChg>
      </pc:sldChg>
      <pc:sldChg chg="delSp modSp add del mod">
        <pc:chgData name="Matthieu De Mari" userId="dfb708c9-d8dc-439f-9a3b-c772bf4a311c" providerId="ADAL" clId="{CF552409-A127-4E9A-B700-AB4BACA41190}" dt="2023-04-10T07:50:23.930" v="7524" actId="2696"/>
        <pc:sldMkLst>
          <pc:docMk/>
          <pc:sldMk cId="3531108586" sldId="525"/>
        </pc:sldMkLst>
        <pc:spChg chg="mod">
          <ac:chgData name="Matthieu De Mari" userId="dfb708c9-d8dc-439f-9a3b-c772bf4a311c" providerId="ADAL" clId="{CF552409-A127-4E9A-B700-AB4BACA41190}" dt="2023-04-10T07:50:10.680" v="7519"/>
          <ac:spMkLst>
            <pc:docMk/>
            <pc:sldMk cId="3531108586" sldId="525"/>
            <ac:spMk id="3" creationId="{1D8A07C0-78A9-9EDA-37DE-966801B23427}"/>
          </ac:spMkLst>
        </pc:spChg>
        <pc:spChg chg="del mod">
          <ac:chgData name="Matthieu De Mari" userId="dfb708c9-d8dc-439f-9a3b-c772bf4a311c" providerId="ADAL" clId="{CF552409-A127-4E9A-B700-AB4BACA41190}" dt="2023-04-10T07:50:12.947" v="7520" actId="478"/>
          <ac:spMkLst>
            <pc:docMk/>
            <pc:sldMk cId="3531108586" sldId="525"/>
            <ac:spMk id="9" creationId="{C86A0A4B-C246-4F7D-D532-EDFE95B8D6B0}"/>
          </ac:spMkLst>
        </pc:spChg>
        <pc:picChg chg="del mod">
          <ac:chgData name="Matthieu De Mari" userId="dfb708c9-d8dc-439f-9a3b-c772bf4a311c" providerId="ADAL" clId="{CF552409-A127-4E9A-B700-AB4BACA41190}" dt="2023-04-10T07:50:20.242" v="7523" actId="478"/>
          <ac:picMkLst>
            <pc:docMk/>
            <pc:sldMk cId="3531108586" sldId="525"/>
            <ac:picMk id="8" creationId="{773AD276-08A8-67F2-AD36-1EB4AC65B11C}"/>
          </ac:picMkLst>
        </pc:picChg>
      </pc:sldChg>
      <pc:sldChg chg="add del">
        <pc:chgData name="Matthieu De Mari" userId="dfb708c9-d8dc-439f-9a3b-c772bf4a311c" providerId="ADAL" clId="{CF552409-A127-4E9A-B700-AB4BACA41190}" dt="2023-04-10T07:47:57.750" v="7331" actId="47"/>
        <pc:sldMkLst>
          <pc:docMk/>
          <pc:sldMk cId="620200476" sldId="526"/>
        </pc:sldMkLst>
      </pc:sldChg>
      <pc:sldChg chg="addSp delSp modSp add mod">
        <pc:chgData name="Matthieu De Mari" userId="dfb708c9-d8dc-439f-9a3b-c772bf4a311c" providerId="ADAL" clId="{CF552409-A127-4E9A-B700-AB4BACA41190}" dt="2023-04-10T07:50:34.231" v="7533" actId="478"/>
        <pc:sldMkLst>
          <pc:docMk/>
          <pc:sldMk cId="1017905987" sldId="526"/>
        </pc:sldMkLst>
        <pc:spChg chg="mod">
          <ac:chgData name="Matthieu De Mari" userId="dfb708c9-d8dc-439f-9a3b-c772bf4a311c" providerId="ADAL" clId="{CF552409-A127-4E9A-B700-AB4BACA41190}" dt="2023-04-10T07:48:28.604" v="7359"/>
          <ac:spMkLst>
            <pc:docMk/>
            <pc:sldMk cId="1017905987" sldId="526"/>
            <ac:spMk id="3" creationId="{1D8A07C0-78A9-9EDA-37DE-966801B23427}"/>
          </ac:spMkLst>
        </pc:spChg>
        <pc:spChg chg="add mod">
          <ac:chgData name="Matthieu De Mari" userId="dfb708c9-d8dc-439f-9a3b-c772bf4a311c" providerId="ADAL" clId="{CF552409-A127-4E9A-B700-AB4BACA41190}" dt="2023-04-10T07:48:39.816" v="7363" actId="1076"/>
          <ac:spMkLst>
            <pc:docMk/>
            <pc:sldMk cId="1017905987" sldId="526"/>
            <ac:spMk id="4" creationId="{0819667A-B8C1-E221-B1AD-2D5E9C9B583B}"/>
          </ac:spMkLst>
        </pc:spChg>
        <pc:spChg chg="add del mod">
          <ac:chgData name="Matthieu De Mari" userId="dfb708c9-d8dc-439f-9a3b-c772bf4a311c" providerId="ADAL" clId="{CF552409-A127-4E9A-B700-AB4BACA41190}" dt="2023-04-10T07:50:31.537" v="7530" actId="478"/>
          <ac:spMkLst>
            <pc:docMk/>
            <pc:sldMk cId="1017905987" sldId="526"/>
            <ac:spMk id="5" creationId="{2352359A-DCBC-A0C6-3A6A-7B857CEBBDB4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6" creationId="{6633391D-0D5D-A7DC-654A-B482C0C440EE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7" creationId="{14C910F9-F0B9-FF0E-07BB-2E3E95D8C363}"/>
          </ac:spMkLst>
        </pc:spChg>
        <pc:spChg chg="del mod">
          <ac:chgData name="Matthieu De Mari" userId="dfb708c9-d8dc-439f-9a3b-c772bf4a311c" providerId="ADAL" clId="{CF552409-A127-4E9A-B700-AB4BACA41190}" dt="2023-04-10T07:48:35.908" v="7362" actId="478"/>
          <ac:spMkLst>
            <pc:docMk/>
            <pc:sldMk cId="1017905987" sldId="526"/>
            <ac:spMk id="9" creationId="{C86A0A4B-C246-4F7D-D532-EDFE95B8D6B0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10" creationId="{54FA3344-FAAD-4941-CAFD-6CEC9E01661D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11" creationId="{CA762BD0-FEF3-AD53-F585-119B444A3BDB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2" creationId="{F2220D72-AF13-7542-4D9E-1E58EEE4BFA2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3" creationId="{7C36F232-7327-376E-67B9-2DA938C784D6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4" creationId="{453DA26C-6035-57CA-D7BC-9E3599DF05DB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5" creationId="{21DE5874-F181-68EE-B724-7AE6694DFA57}"/>
          </ac:spMkLst>
        </pc:spChg>
        <pc:spChg chg="add del mod">
          <ac:chgData name="Matthieu De Mari" userId="dfb708c9-d8dc-439f-9a3b-c772bf4a311c" providerId="ADAL" clId="{CF552409-A127-4E9A-B700-AB4BACA41190}" dt="2023-04-10T07:50:31.982" v="7531" actId="478"/>
          <ac:spMkLst>
            <pc:docMk/>
            <pc:sldMk cId="1017905987" sldId="526"/>
            <ac:spMk id="16" creationId="{8CBC60E7-E839-A1C7-67F9-C1417F6461A6}"/>
          </ac:spMkLst>
        </pc:spChg>
        <pc:spChg chg="add del mod">
          <ac:chgData name="Matthieu De Mari" userId="dfb708c9-d8dc-439f-9a3b-c772bf4a311c" providerId="ADAL" clId="{CF552409-A127-4E9A-B700-AB4BACA41190}" dt="2023-04-10T07:50:32.484" v="7532" actId="478"/>
          <ac:spMkLst>
            <pc:docMk/>
            <pc:sldMk cId="1017905987" sldId="526"/>
            <ac:spMk id="17" creationId="{0923BB8A-DA39-016B-BF15-CE8C590D10B5}"/>
          </ac:spMkLst>
        </pc:spChg>
        <pc:picChg chg="del mod">
          <ac:chgData name="Matthieu De Mari" userId="dfb708c9-d8dc-439f-9a3b-c772bf4a311c" providerId="ADAL" clId="{CF552409-A127-4E9A-B700-AB4BACA41190}" dt="2023-04-10T07:48:34.643" v="7361" actId="478"/>
          <ac:picMkLst>
            <pc:docMk/>
            <pc:sldMk cId="1017905987" sldId="526"/>
            <ac:picMk id="8" creationId="{773AD276-08A8-67F2-AD36-1EB4AC65B11C}"/>
          </ac:picMkLst>
        </pc:picChg>
      </pc:sldChg>
      <pc:sldChg chg="add del">
        <pc:chgData name="Matthieu De Mari" userId="dfb708c9-d8dc-439f-9a3b-c772bf4a311c" providerId="ADAL" clId="{CF552409-A127-4E9A-B700-AB4BACA41190}" dt="2023-04-10T07:47:58.455" v="7332" actId="47"/>
        <pc:sldMkLst>
          <pc:docMk/>
          <pc:sldMk cId="2283004770" sldId="527"/>
        </pc:sldMkLst>
      </pc:sldChg>
      <pc:sldChg chg="delSp add mod">
        <pc:chgData name="Matthieu De Mari" userId="dfb708c9-d8dc-439f-9a3b-c772bf4a311c" providerId="ADAL" clId="{CF552409-A127-4E9A-B700-AB4BACA41190}" dt="2023-04-11T05:32:04.429" v="9698" actId="478"/>
        <pc:sldMkLst>
          <pc:docMk/>
          <pc:sldMk cId="2333487539" sldId="527"/>
        </pc:sldMkLst>
        <pc:spChg chg="del">
          <ac:chgData name="Matthieu De Mari" userId="dfb708c9-d8dc-439f-9a3b-c772bf4a311c" providerId="ADAL" clId="{CF552409-A127-4E9A-B700-AB4BACA41190}" dt="2023-04-11T05:32:04.429" v="9698" actId="478"/>
          <ac:spMkLst>
            <pc:docMk/>
            <pc:sldMk cId="2333487539" sldId="527"/>
            <ac:spMk id="6" creationId="{6633391D-0D5D-A7DC-654A-B482C0C440EE}"/>
          </ac:spMkLst>
        </pc:spChg>
        <pc:spChg chg="del">
          <ac:chgData name="Matthieu De Mari" userId="dfb708c9-d8dc-439f-9a3b-c772bf4a311c" providerId="ADAL" clId="{CF552409-A127-4E9A-B700-AB4BACA41190}" dt="2023-04-11T05:32:04.429" v="9698" actId="478"/>
          <ac:spMkLst>
            <pc:docMk/>
            <pc:sldMk cId="2333487539" sldId="527"/>
            <ac:spMk id="7" creationId="{14C910F9-F0B9-FF0E-07BB-2E3E95D8C363}"/>
          </ac:spMkLst>
        </pc:spChg>
        <pc:spChg chg="del">
          <ac:chgData name="Matthieu De Mari" userId="dfb708c9-d8dc-439f-9a3b-c772bf4a311c" providerId="ADAL" clId="{CF552409-A127-4E9A-B700-AB4BACA41190}" dt="2023-04-11T05:32:04.429" v="9698" actId="478"/>
          <ac:spMkLst>
            <pc:docMk/>
            <pc:sldMk cId="2333487539" sldId="527"/>
            <ac:spMk id="10" creationId="{54FA3344-FAAD-4941-CAFD-6CEC9E01661D}"/>
          </ac:spMkLst>
        </pc:spChg>
        <pc:spChg chg="del">
          <ac:chgData name="Matthieu De Mari" userId="dfb708c9-d8dc-439f-9a3b-c772bf4a311c" providerId="ADAL" clId="{CF552409-A127-4E9A-B700-AB4BACA41190}" dt="2023-04-11T05:32:04.429" v="9698" actId="478"/>
          <ac:spMkLst>
            <pc:docMk/>
            <pc:sldMk cId="2333487539" sldId="527"/>
            <ac:spMk id="11" creationId="{CA762BD0-FEF3-AD53-F585-119B444A3BDB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2" creationId="{F2220D72-AF13-7542-4D9E-1E58EEE4BFA2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3" creationId="{7C36F232-7327-376E-67B9-2DA938C784D6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4" creationId="{453DA26C-6035-57CA-D7BC-9E3599DF05DB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5" creationId="{21DE5874-F181-68EE-B724-7AE6694DFA57}"/>
          </ac:spMkLst>
        </pc:spChg>
        <pc:spChg chg="del">
          <ac:chgData name="Matthieu De Mari" userId="dfb708c9-d8dc-439f-9a3b-c772bf4a311c" providerId="ADAL" clId="{CF552409-A127-4E9A-B700-AB4BACA41190}" dt="2023-04-10T07:50:39.728" v="7534" actId="478"/>
          <ac:spMkLst>
            <pc:docMk/>
            <pc:sldMk cId="2333487539" sldId="527"/>
            <ac:spMk id="16" creationId="{8CBC60E7-E839-A1C7-67F9-C1417F6461A6}"/>
          </ac:spMkLst>
        </pc:spChg>
        <pc:spChg chg="del">
          <ac:chgData name="Matthieu De Mari" userId="dfb708c9-d8dc-439f-9a3b-c772bf4a311c" providerId="ADAL" clId="{CF552409-A127-4E9A-B700-AB4BACA41190}" dt="2023-04-10T07:50:40.921" v="7535" actId="478"/>
          <ac:spMkLst>
            <pc:docMk/>
            <pc:sldMk cId="2333487539" sldId="527"/>
            <ac:spMk id="17" creationId="{0923BB8A-DA39-016B-BF15-CE8C590D10B5}"/>
          </ac:spMkLst>
        </pc:spChg>
      </pc:sldChg>
      <pc:sldChg chg="delSp add mod">
        <pc:chgData name="Matthieu De Mari" userId="dfb708c9-d8dc-439f-9a3b-c772bf4a311c" providerId="ADAL" clId="{CF552409-A127-4E9A-B700-AB4BACA41190}" dt="2023-04-10T07:50:48.206" v="7538" actId="478"/>
        <pc:sldMkLst>
          <pc:docMk/>
          <pc:sldMk cId="607207618" sldId="528"/>
        </pc:sldMkLst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2" creationId="{F2220D72-AF13-7542-4D9E-1E58EEE4BFA2}"/>
          </ac:spMkLst>
        </pc:spChg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3" creationId="{7C36F232-7327-376E-67B9-2DA938C784D6}"/>
          </ac:spMkLst>
        </pc:spChg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4" creationId="{453DA26C-6035-57CA-D7BC-9E3599DF05DB}"/>
          </ac:spMkLst>
        </pc:spChg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5" creationId="{21DE5874-F181-68EE-B724-7AE6694DFA57}"/>
          </ac:spMkLst>
        </pc:spChg>
        <pc:spChg chg="del">
          <ac:chgData name="Matthieu De Mari" userId="dfb708c9-d8dc-439f-9a3b-c772bf4a311c" providerId="ADAL" clId="{CF552409-A127-4E9A-B700-AB4BACA41190}" dt="2023-04-10T07:50:46.134" v="7537" actId="478"/>
          <ac:spMkLst>
            <pc:docMk/>
            <pc:sldMk cId="607207618" sldId="528"/>
            <ac:spMk id="17" creationId="{0923BB8A-DA39-016B-BF15-CE8C590D10B5}"/>
          </ac:spMkLst>
        </pc:spChg>
      </pc:sldChg>
      <pc:sldChg chg="add del">
        <pc:chgData name="Matthieu De Mari" userId="dfb708c9-d8dc-439f-9a3b-c772bf4a311c" providerId="ADAL" clId="{CF552409-A127-4E9A-B700-AB4BACA41190}" dt="2023-04-10T07:47:59.478" v="7333" actId="47"/>
        <pc:sldMkLst>
          <pc:docMk/>
          <pc:sldMk cId="1742144778" sldId="528"/>
        </pc:sldMkLst>
      </pc:sldChg>
      <pc:sldChg chg="add">
        <pc:chgData name="Matthieu De Mari" userId="dfb708c9-d8dc-439f-9a3b-c772bf4a311c" providerId="ADAL" clId="{CF552409-A127-4E9A-B700-AB4BACA41190}" dt="2023-04-10T07:50:27.083" v="7527"/>
        <pc:sldMkLst>
          <pc:docMk/>
          <pc:sldMk cId="2097811991" sldId="529"/>
        </pc:sldMkLst>
      </pc:sldChg>
      <pc:sldChg chg="add del">
        <pc:chgData name="Matthieu De Mari" userId="dfb708c9-d8dc-439f-9a3b-c772bf4a311c" providerId="ADAL" clId="{CF552409-A127-4E9A-B700-AB4BACA41190}" dt="2023-04-10T07:48:00.008" v="7334" actId="47"/>
        <pc:sldMkLst>
          <pc:docMk/>
          <pc:sldMk cId="2233813368" sldId="529"/>
        </pc:sldMkLst>
      </pc:sldChg>
      <pc:sldChg chg="add del">
        <pc:chgData name="Matthieu De Mari" userId="dfb708c9-d8dc-439f-9a3b-c772bf4a311c" providerId="ADAL" clId="{CF552409-A127-4E9A-B700-AB4BACA41190}" dt="2023-04-10T07:48:00.733" v="7335" actId="47"/>
        <pc:sldMkLst>
          <pc:docMk/>
          <pc:sldMk cId="122914006" sldId="530"/>
        </pc:sldMkLst>
      </pc:sldChg>
      <pc:sldChg chg="delSp add mod">
        <pc:chgData name="Matthieu De Mari" userId="dfb708c9-d8dc-439f-9a3b-c772bf4a311c" providerId="ADAL" clId="{CF552409-A127-4E9A-B700-AB4BACA41190}" dt="2023-04-10T07:50:54.843" v="7540" actId="478"/>
        <pc:sldMkLst>
          <pc:docMk/>
          <pc:sldMk cId="2747801453" sldId="530"/>
        </pc:sldMkLst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2" creationId="{F2220D72-AF13-7542-4D9E-1E58EEE4BFA2}"/>
          </ac:spMkLst>
        </pc:spChg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3" creationId="{7C36F232-7327-376E-67B9-2DA938C784D6}"/>
          </ac:spMkLst>
        </pc:spChg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4" creationId="{453DA26C-6035-57CA-D7BC-9E3599DF05DB}"/>
          </ac:spMkLst>
        </pc:spChg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5" creationId="{21DE5874-F181-68EE-B724-7AE6694DFA57}"/>
          </ac:spMkLst>
        </pc:spChg>
        <pc:spChg chg="del">
          <ac:chgData name="Matthieu De Mari" userId="dfb708c9-d8dc-439f-9a3b-c772bf4a311c" providerId="ADAL" clId="{CF552409-A127-4E9A-B700-AB4BACA41190}" dt="2023-04-10T07:50:54.843" v="7540" actId="478"/>
          <ac:spMkLst>
            <pc:docMk/>
            <pc:sldMk cId="2747801453" sldId="530"/>
            <ac:spMk id="17" creationId="{0923BB8A-DA39-016B-BF15-CE8C590D10B5}"/>
          </ac:spMkLst>
        </pc:spChg>
      </pc:sldChg>
      <pc:sldChg chg="delSp add mod">
        <pc:chgData name="Matthieu De Mari" userId="dfb708c9-d8dc-439f-9a3b-c772bf4a311c" providerId="ADAL" clId="{CF552409-A127-4E9A-B700-AB4BACA41190}" dt="2023-04-10T07:51:00.220" v="7543" actId="478"/>
        <pc:sldMkLst>
          <pc:docMk/>
          <pc:sldMk cId="1301340710" sldId="531"/>
        </pc:sldMkLst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6" creationId="{6633391D-0D5D-A7DC-654A-B482C0C440EE}"/>
          </ac:spMkLst>
        </pc:spChg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7" creationId="{14C910F9-F0B9-FF0E-07BB-2E3E95D8C363}"/>
          </ac:spMkLst>
        </pc:spChg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10" creationId="{54FA3344-FAAD-4941-CAFD-6CEC9E01661D}"/>
          </ac:spMkLst>
        </pc:spChg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11" creationId="{CA762BD0-FEF3-AD53-F585-119B444A3BDB}"/>
          </ac:spMkLst>
        </pc:spChg>
        <pc:spChg chg="del">
          <ac:chgData name="Matthieu De Mari" userId="dfb708c9-d8dc-439f-9a3b-c772bf4a311c" providerId="ADAL" clId="{CF552409-A127-4E9A-B700-AB4BACA41190}" dt="2023-04-10T07:51:00.220" v="7543" actId="478"/>
          <ac:spMkLst>
            <pc:docMk/>
            <pc:sldMk cId="1301340710" sldId="531"/>
            <ac:spMk id="16" creationId="{8CBC60E7-E839-A1C7-67F9-C1417F6461A6}"/>
          </ac:spMkLst>
        </pc:spChg>
      </pc:sldChg>
      <pc:sldChg chg="add del">
        <pc:chgData name="Matthieu De Mari" userId="dfb708c9-d8dc-439f-9a3b-c772bf4a311c" providerId="ADAL" clId="{CF552409-A127-4E9A-B700-AB4BACA41190}" dt="2023-04-10T07:48:01.402" v="7336" actId="47"/>
        <pc:sldMkLst>
          <pc:docMk/>
          <pc:sldMk cId="2245128038" sldId="531"/>
        </pc:sldMkLst>
      </pc:sldChg>
      <pc:sldChg chg="add del">
        <pc:chgData name="Matthieu De Mari" userId="dfb708c9-d8dc-439f-9a3b-c772bf4a311c" providerId="ADAL" clId="{CF552409-A127-4E9A-B700-AB4BACA41190}" dt="2023-04-10T07:48:02.082" v="7337" actId="47"/>
        <pc:sldMkLst>
          <pc:docMk/>
          <pc:sldMk cId="66210435" sldId="532"/>
        </pc:sldMkLst>
      </pc:sldChg>
      <pc:sldChg chg="add">
        <pc:chgData name="Matthieu De Mari" userId="dfb708c9-d8dc-439f-9a3b-c772bf4a311c" providerId="ADAL" clId="{CF552409-A127-4E9A-B700-AB4BACA41190}" dt="2023-04-10T07:51:04.230" v="7544"/>
        <pc:sldMkLst>
          <pc:docMk/>
          <pc:sldMk cId="2443580760" sldId="532"/>
        </pc:sldMkLst>
      </pc:sldChg>
      <pc:sldChg chg="modSp add mod">
        <pc:chgData name="Matthieu De Mari" userId="dfb708c9-d8dc-439f-9a3b-c772bf4a311c" providerId="ADAL" clId="{CF552409-A127-4E9A-B700-AB4BACA41190}" dt="2023-04-10T07:51:51.184" v="7637" actId="113"/>
        <pc:sldMkLst>
          <pc:docMk/>
          <pc:sldMk cId="823182379" sldId="533"/>
        </pc:sldMkLst>
        <pc:spChg chg="mod">
          <ac:chgData name="Matthieu De Mari" userId="dfb708c9-d8dc-439f-9a3b-c772bf4a311c" providerId="ADAL" clId="{CF552409-A127-4E9A-B700-AB4BACA41190}" dt="2023-04-10T07:51:51.184" v="7637" actId="113"/>
          <ac:spMkLst>
            <pc:docMk/>
            <pc:sldMk cId="823182379" sldId="533"/>
            <ac:spMk id="3" creationId="{1D8A07C0-78A9-9EDA-37DE-966801B23427}"/>
          </ac:spMkLst>
        </pc:spChg>
      </pc:sldChg>
      <pc:sldChg chg="modSp new mod">
        <pc:chgData name="Matthieu De Mari" userId="dfb708c9-d8dc-439f-9a3b-c772bf4a311c" providerId="ADAL" clId="{CF552409-A127-4E9A-B700-AB4BACA41190}" dt="2023-04-10T08:03:21.338" v="8890" actId="27636"/>
        <pc:sldMkLst>
          <pc:docMk/>
          <pc:sldMk cId="2831780845" sldId="534"/>
        </pc:sldMkLst>
        <pc:spChg chg="mod">
          <ac:chgData name="Matthieu De Mari" userId="dfb708c9-d8dc-439f-9a3b-c772bf4a311c" providerId="ADAL" clId="{CF552409-A127-4E9A-B700-AB4BACA41190}" dt="2023-04-10T08:01:49.437" v="8553" actId="20577"/>
          <ac:spMkLst>
            <pc:docMk/>
            <pc:sldMk cId="2831780845" sldId="534"/>
            <ac:spMk id="2" creationId="{9419CC85-C410-572D-99C3-51B5FA5347B4}"/>
          </ac:spMkLst>
        </pc:spChg>
        <pc:spChg chg="mod">
          <ac:chgData name="Matthieu De Mari" userId="dfb708c9-d8dc-439f-9a3b-c772bf4a311c" providerId="ADAL" clId="{CF552409-A127-4E9A-B700-AB4BACA41190}" dt="2023-04-10T08:03:21.336" v="8889" actId="27636"/>
          <ac:spMkLst>
            <pc:docMk/>
            <pc:sldMk cId="2831780845" sldId="534"/>
            <ac:spMk id="3" creationId="{51F00E96-23D3-BCD1-A17D-3C4776F803EC}"/>
          </ac:spMkLst>
        </pc:spChg>
        <pc:spChg chg="mod">
          <ac:chgData name="Matthieu De Mari" userId="dfb708c9-d8dc-439f-9a3b-c772bf4a311c" providerId="ADAL" clId="{CF552409-A127-4E9A-B700-AB4BACA41190}" dt="2023-04-10T08:03:21.338" v="8890" actId="27636"/>
          <ac:spMkLst>
            <pc:docMk/>
            <pc:sldMk cId="2831780845" sldId="534"/>
            <ac:spMk id="4" creationId="{BFA37EF1-3802-C13B-E4B5-62F95C8378F7}"/>
          </ac:spMkLst>
        </pc:spChg>
      </pc:sldChg>
      <pc:sldChg chg="addSp delSp modSp new mod modClrScheme chgLayout">
        <pc:chgData name="Matthieu De Mari" userId="dfb708c9-d8dc-439f-9a3b-c772bf4a311c" providerId="ADAL" clId="{CF552409-A127-4E9A-B700-AB4BACA41190}" dt="2023-04-10T08:07:42.313" v="9024" actId="700"/>
        <pc:sldMkLst>
          <pc:docMk/>
          <pc:sldMk cId="389505161" sldId="535"/>
        </pc:sldMkLst>
        <pc:spChg chg="del mod ord">
          <ac:chgData name="Matthieu De Mari" userId="dfb708c9-d8dc-439f-9a3b-c772bf4a311c" providerId="ADAL" clId="{CF552409-A127-4E9A-B700-AB4BACA41190}" dt="2023-04-10T07:53:19.342" v="7644" actId="700"/>
          <ac:spMkLst>
            <pc:docMk/>
            <pc:sldMk cId="389505161" sldId="535"/>
            <ac:spMk id="2" creationId="{B8A0585A-9BD0-9638-BEEA-74F8FCA6F0FD}"/>
          </ac:spMkLst>
        </pc:spChg>
        <pc:spChg chg="del mod ord">
          <ac:chgData name="Matthieu De Mari" userId="dfb708c9-d8dc-439f-9a3b-c772bf4a311c" providerId="ADAL" clId="{CF552409-A127-4E9A-B700-AB4BACA41190}" dt="2023-04-10T07:53:19.342" v="7644" actId="700"/>
          <ac:spMkLst>
            <pc:docMk/>
            <pc:sldMk cId="389505161" sldId="535"/>
            <ac:spMk id="3" creationId="{1707B77B-B63E-D4E2-474E-4333B3877F7D}"/>
          </ac:spMkLst>
        </pc:spChg>
        <pc:spChg chg="del">
          <ac:chgData name="Matthieu De Mari" userId="dfb708c9-d8dc-439f-9a3b-c772bf4a311c" providerId="ADAL" clId="{CF552409-A127-4E9A-B700-AB4BACA41190}" dt="2023-04-10T07:53:19.342" v="7644" actId="700"/>
          <ac:spMkLst>
            <pc:docMk/>
            <pc:sldMk cId="389505161" sldId="535"/>
            <ac:spMk id="4" creationId="{1201B94A-03A3-B5D6-86C1-224D277F11B2}"/>
          </ac:spMkLst>
        </pc:spChg>
        <pc:spChg chg="add mod ord">
          <ac:chgData name="Matthieu De Mari" userId="dfb708c9-d8dc-439f-9a3b-c772bf4a311c" providerId="ADAL" clId="{CF552409-A127-4E9A-B700-AB4BACA41190}" dt="2023-04-10T08:07:42.313" v="9024" actId="700"/>
          <ac:spMkLst>
            <pc:docMk/>
            <pc:sldMk cId="389505161" sldId="535"/>
            <ac:spMk id="5" creationId="{CEEEF092-6ADD-497D-2284-EBD44F4D744C}"/>
          </ac:spMkLst>
        </pc:spChg>
        <pc:spChg chg="add mod ord">
          <ac:chgData name="Matthieu De Mari" userId="dfb708c9-d8dc-439f-9a3b-c772bf4a311c" providerId="ADAL" clId="{CF552409-A127-4E9A-B700-AB4BACA41190}" dt="2023-04-10T08:07:42.313" v="9024" actId="700"/>
          <ac:spMkLst>
            <pc:docMk/>
            <pc:sldMk cId="389505161" sldId="535"/>
            <ac:spMk id="6" creationId="{8A9EE95E-6560-0DAE-B0B3-E18113ABD7ED}"/>
          </ac:spMkLst>
        </pc:spChg>
        <pc:spChg chg="add del mod ord">
          <ac:chgData name="Matthieu De Mari" userId="dfb708c9-d8dc-439f-9a3b-c772bf4a311c" providerId="ADAL" clId="{CF552409-A127-4E9A-B700-AB4BACA41190}" dt="2023-04-10T08:04:43.412" v="8972" actId="478"/>
          <ac:spMkLst>
            <pc:docMk/>
            <pc:sldMk cId="389505161" sldId="535"/>
            <ac:spMk id="7" creationId="{3B159BAA-8A3A-DF83-01E8-7CB2CF50F871}"/>
          </ac:spMkLst>
        </pc:spChg>
      </pc:sldChg>
      <pc:sldChg chg="modSp new mod">
        <pc:chgData name="Matthieu De Mari" userId="dfb708c9-d8dc-439f-9a3b-c772bf4a311c" providerId="ADAL" clId="{CF552409-A127-4E9A-B700-AB4BACA41190}" dt="2023-04-10T07:56:46.201" v="8060" actId="113"/>
        <pc:sldMkLst>
          <pc:docMk/>
          <pc:sldMk cId="2751649362" sldId="536"/>
        </pc:sldMkLst>
        <pc:spChg chg="mod">
          <ac:chgData name="Matthieu De Mari" userId="dfb708c9-d8dc-439f-9a3b-c772bf4a311c" providerId="ADAL" clId="{CF552409-A127-4E9A-B700-AB4BACA41190}" dt="2023-04-10T07:55:19.240" v="7818" actId="20577"/>
          <ac:spMkLst>
            <pc:docMk/>
            <pc:sldMk cId="2751649362" sldId="536"/>
            <ac:spMk id="2" creationId="{75C462DB-FFDD-5F11-5AC6-5F3F0EDC9EB3}"/>
          </ac:spMkLst>
        </pc:spChg>
        <pc:spChg chg="mod">
          <ac:chgData name="Matthieu De Mari" userId="dfb708c9-d8dc-439f-9a3b-c772bf4a311c" providerId="ADAL" clId="{CF552409-A127-4E9A-B700-AB4BACA41190}" dt="2023-04-10T07:56:46.201" v="8060" actId="113"/>
          <ac:spMkLst>
            <pc:docMk/>
            <pc:sldMk cId="2751649362" sldId="536"/>
            <ac:spMk id="3" creationId="{19A9C862-3F89-20C5-EF59-398B502C467A}"/>
          </ac:spMkLst>
        </pc:spChg>
      </pc:sldChg>
      <pc:sldChg chg="addSp delSp modSp add mod modClrScheme chgLayout">
        <pc:chgData name="Matthieu De Mari" userId="dfb708c9-d8dc-439f-9a3b-c772bf4a311c" providerId="ADAL" clId="{CF552409-A127-4E9A-B700-AB4BACA41190}" dt="2023-04-10T08:09:25.965" v="9100" actId="20577"/>
        <pc:sldMkLst>
          <pc:docMk/>
          <pc:sldMk cId="1421273023" sldId="537"/>
        </pc:sldMkLst>
        <pc:spChg chg="add del mod ord">
          <ac:chgData name="Matthieu De Mari" userId="dfb708c9-d8dc-439f-9a3b-c772bf4a311c" providerId="ADAL" clId="{CF552409-A127-4E9A-B700-AB4BACA41190}" dt="2023-04-10T08:07:48.747" v="9025" actId="478"/>
          <ac:spMkLst>
            <pc:docMk/>
            <pc:sldMk cId="1421273023" sldId="537"/>
            <ac:spMk id="2" creationId="{F2E17596-9CE3-0615-3D8B-642BC112A8B8}"/>
          </ac:spMkLst>
        </pc:spChg>
        <pc:spChg chg="mod ord">
          <ac:chgData name="Matthieu De Mari" userId="dfb708c9-d8dc-439f-9a3b-c772bf4a311c" providerId="ADAL" clId="{CF552409-A127-4E9A-B700-AB4BACA41190}" dt="2023-04-10T08:07:34.654" v="9020" actId="700"/>
          <ac:spMkLst>
            <pc:docMk/>
            <pc:sldMk cId="1421273023" sldId="537"/>
            <ac:spMk id="5" creationId="{CEEEF092-6ADD-497D-2284-EBD44F4D744C}"/>
          </ac:spMkLst>
        </pc:spChg>
        <pc:spChg chg="mod ord">
          <ac:chgData name="Matthieu De Mari" userId="dfb708c9-d8dc-439f-9a3b-c772bf4a311c" providerId="ADAL" clId="{CF552409-A127-4E9A-B700-AB4BACA41190}" dt="2023-04-10T08:09:25.965" v="9100" actId="20577"/>
          <ac:spMkLst>
            <pc:docMk/>
            <pc:sldMk cId="1421273023" sldId="537"/>
            <ac:spMk id="6" creationId="{8A9EE95E-6560-0DAE-B0B3-E18113ABD7ED}"/>
          </ac:spMkLst>
        </pc:spChg>
        <pc:picChg chg="add mod">
          <ac:chgData name="Matthieu De Mari" userId="dfb708c9-d8dc-439f-9a3b-c772bf4a311c" providerId="ADAL" clId="{CF552409-A127-4E9A-B700-AB4BACA41190}" dt="2023-04-10T08:08:20.029" v="9093" actId="14100"/>
          <ac:picMkLst>
            <pc:docMk/>
            <pc:sldMk cId="1421273023" sldId="537"/>
            <ac:picMk id="4" creationId="{06614A7F-073B-0A20-3618-704A66E2F4B9}"/>
          </ac:picMkLst>
        </pc:picChg>
        <pc:picChg chg="add mod">
          <ac:chgData name="Matthieu De Mari" userId="dfb708c9-d8dc-439f-9a3b-c772bf4a311c" providerId="ADAL" clId="{CF552409-A127-4E9A-B700-AB4BACA41190}" dt="2023-04-10T08:09:05.581" v="9099" actId="1076"/>
          <ac:picMkLst>
            <pc:docMk/>
            <pc:sldMk cId="1421273023" sldId="537"/>
            <ac:picMk id="8" creationId="{A1E00EB0-6321-74E8-17FF-66AECC457C8F}"/>
          </ac:picMkLst>
        </pc:picChg>
      </pc:sldChg>
      <pc:sldChg chg="add del">
        <pc:chgData name="Matthieu De Mari" userId="dfb708c9-d8dc-439f-9a3b-c772bf4a311c" providerId="ADAL" clId="{CF552409-A127-4E9A-B700-AB4BACA41190}" dt="2023-04-10T07:57:36.374" v="8197"/>
        <pc:sldMkLst>
          <pc:docMk/>
          <pc:sldMk cId="1119729451" sldId="538"/>
        </pc:sldMkLst>
      </pc:sldChg>
      <pc:sldChg chg="delSp modSp add mod">
        <pc:chgData name="Matthieu De Mari" userId="dfb708c9-d8dc-439f-9a3b-c772bf4a311c" providerId="ADAL" clId="{CF552409-A127-4E9A-B700-AB4BACA41190}" dt="2023-04-10T08:00:39.869" v="8531" actId="20577"/>
        <pc:sldMkLst>
          <pc:docMk/>
          <pc:sldMk cId="3379817079" sldId="538"/>
        </pc:sldMkLst>
        <pc:spChg chg="mod">
          <ac:chgData name="Matthieu De Mari" userId="dfb708c9-d8dc-439f-9a3b-c772bf4a311c" providerId="ADAL" clId="{CF552409-A127-4E9A-B700-AB4BACA41190}" dt="2023-04-10T08:00:08.467" v="8483" actId="27636"/>
          <ac:spMkLst>
            <pc:docMk/>
            <pc:sldMk cId="3379817079" sldId="538"/>
            <ac:spMk id="3" creationId="{88E00ACE-6CFF-5E84-B5EF-5B5188F748E8}"/>
          </ac:spMkLst>
        </pc:spChg>
        <pc:spChg chg="mod">
          <ac:chgData name="Matthieu De Mari" userId="dfb708c9-d8dc-439f-9a3b-c772bf4a311c" providerId="ADAL" clId="{CF552409-A127-4E9A-B700-AB4BACA41190}" dt="2023-04-10T08:00:39.869" v="8531" actId="20577"/>
          <ac:spMkLst>
            <pc:docMk/>
            <pc:sldMk cId="3379817079" sldId="538"/>
            <ac:spMk id="4" creationId="{CF7C42DC-1F02-395D-ABC6-74EFE11B9707}"/>
          </ac:spMkLst>
        </pc:spChg>
        <pc:picChg chg="del">
          <ac:chgData name="Matthieu De Mari" userId="dfb708c9-d8dc-439f-9a3b-c772bf4a311c" providerId="ADAL" clId="{CF552409-A127-4E9A-B700-AB4BACA41190}" dt="2023-04-10T07:58:54.072" v="8199" actId="478"/>
          <ac:picMkLst>
            <pc:docMk/>
            <pc:sldMk cId="3379817079" sldId="538"/>
            <ac:picMk id="5" creationId="{28968D22-4A50-C387-52CB-59CF75ACF986}"/>
          </ac:picMkLst>
        </pc:picChg>
      </pc:sldChg>
      <pc:sldChg chg="addSp delSp modSp new mod ord modClrScheme chgLayout">
        <pc:chgData name="Matthieu De Mari" userId="dfb708c9-d8dc-439f-9a3b-c772bf4a311c" providerId="ADAL" clId="{CF552409-A127-4E9A-B700-AB4BACA41190}" dt="2023-04-10T08:13:27.790" v="9287" actId="113"/>
        <pc:sldMkLst>
          <pc:docMk/>
          <pc:sldMk cId="2210550505" sldId="539"/>
        </pc:sldMkLst>
        <pc:spChg chg="mod ord">
          <ac:chgData name="Matthieu De Mari" userId="dfb708c9-d8dc-439f-9a3b-c772bf4a311c" providerId="ADAL" clId="{CF552409-A127-4E9A-B700-AB4BACA41190}" dt="2023-04-10T08:12:33.064" v="9260" actId="700"/>
          <ac:spMkLst>
            <pc:docMk/>
            <pc:sldMk cId="2210550505" sldId="539"/>
            <ac:spMk id="2" creationId="{EF99FE66-C5A5-DEE3-A08F-ADDC01E9443F}"/>
          </ac:spMkLst>
        </pc:spChg>
        <pc:spChg chg="del mod ord">
          <ac:chgData name="Matthieu De Mari" userId="dfb708c9-d8dc-439f-9a3b-c772bf4a311c" providerId="ADAL" clId="{CF552409-A127-4E9A-B700-AB4BACA41190}" dt="2023-04-10T08:12:33.064" v="9260" actId="700"/>
          <ac:spMkLst>
            <pc:docMk/>
            <pc:sldMk cId="2210550505" sldId="539"/>
            <ac:spMk id="3" creationId="{0F3965AD-8368-0608-2CC1-965E37DA227C}"/>
          </ac:spMkLst>
        </pc:spChg>
        <pc:spChg chg="del">
          <ac:chgData name="Matthieu De Mari" userId="dfb708c9-d8dc-439f-9a3b-c772bf4a311c" providerId="ADAL" clId="{CF552409-A127-4E9A-B700-AB4BACA41190}" dt="2023-04-10T08:12:33.064" v="9260" actId="700"/>
          <ac:spMkLst>
            <pc:docMk/>
            <pc:sldMk cId="2210550505" sldId="539"/>
            <ac:spMk id="4" creationId="{11948D56-1B06-4D66-E6A9-142AE31B6221}"/>
          </ac:spMkLst>
        </pc:spChg>
        <pc:spChg chg="add mod ord">
          <ac:chgData name="Matthieu De Mari" userId="dfb708c9-d8dc-439f-9a3b-c772bf4a311c" providerId="ADAL" clId="{CF552409-A127-4E9A-B700-AB4BACA41190}" dt="2023-04-10T08:13:27.790" v="9287" actId="113"/>
          <ac:spMkLst>
            <pc:docMk/>
            <pc:sldMk cId="2210550505" sldId="539"/>
            <ac:spMk id="5" creationId="{E67CE1F9-7F50-BC69-47F7-8C24288ADA54}"/>
          </ac:spMkLst>
        </pc:spChg>
        <pc:spChg chg="add del">
          <ac:chgData name="Matthieu De Mari" userId="dfb708c9-d8dc-439f-9a3b-c772bf4a311c" providerId="ADAL" clId="{CF552409-A127-4E9A-B700-AB4BACA41190}" dt="2023-04-10T08:13:11.396" v="9283" actId="22"/>
          <ac:spMkLst>
            <pc:docMk/>
            <pc:sldMk cId="2210550505" sldId="539"/>
            <ac:spMk id="7" creationId="{A6E77066-4467-1BB6-5CB9-4EDB68A8244A}"/>
          </ac:spMkLst>
        </pc:spChg>
      </pc:sldChg>
      <pc:sldChg chg="add del">
        <pc:chgData name="Matthieu De Mari" userId="dfb708c9-d8dc-439f-9a3b-c772bf4a311c" providerId="ADAL" clId="{CF552409-A127-4E9A-B700-AB4BACA41190}" dt="2023-04-10T08:00:48.494" v="8532" actId="47"/>
        <pc:sldMkLst>
          <pc:docMk/>
          <pc:sldMk cId="4086749964" sldId="539"/>
        </pc:sldMkLst>
      </pc:sldChg>
      <pc:sldChg chg="addSp delSp modSp new mod modClrScheme chgLayout">
        <pc:chgData name="Matthieu De Mari" userId="dfb708c9-d8dc-439f-9a3b-c772bf4a311c" providerId="ADAL" clId="{CF552409-A127-4E9A-B700-AB4BACA41190}" dt="2023-04-10T08:12:25.094" v="9249" actId="113"/>
        <pc:sldMkLst>
          <pc:docMk/>
          <pc:sldMk cId="2190983940" sldId="540"/>
        </pc:sldMkLst>
        <pc:spChg chg="mod ord">
          <ac:chgData name="Matthieu De Mari" userId="dfb708c9-d8dc-439f-9a3b-c772bf4a311c" providerId="ADAL" clId="{CF552409-A127-4E9A-B700-AB4BACA41190}" dt="2023-04-10T08:11:00.566" v="9115" actId="700"/>
          <ac:spMkLst>
            <pc:docMk/>
            <pc:sldMk cId="2190983940" sldId="540"/>
            <ac:spMk id="2" creationId="{D2ED57AE-B263-E49B-DB5B-2CC9C131A19E}"/>
          </ac:spMkLst>
        </pc:spChg>
        <pc:spChg chg="del mod ord">
          <ac:chgData name="Matthieu De Mari" userId="dfb708c9-d8dc-439f-9a3b-c772bf4a311c" providerId="ADAL" clId="{CF552409-A127-4E9A-B700-AB4BACA41190}" dt="2023-04-10T08:11:00.566" v="9115" actId="700"/>
          <ac:spMkLst>
            <pc:docMk/>
            <pc:sldMk cId="2190983940" sldId="540"/>
            <ac:spMk id="3" creationId="{3B687698-8C37-35A3-CD3F-8863F235C999}"/>
          </ac:spMkLst>
        </pc:spChg>
        <pc:spChg chg="del">
          <ac:chgData name="Matthieu De Mari" userId="dfb708c9-d8dc-439f-9a3b-c772bf4a311c" providerId="ADAL" clId="{CF552409-A127-4E9A-B700-AB4BACA41190}" dt="2023-04-10T08:11:00.566" v="9115" actId="700"/>
          <ac:spMkLst>
            <pc:docMk/>
            <pc:sldMk cId="2190983940" sldId="540"/>
            <ac:spMk id="4" creationId="{800BC14C-F819-D84C-D144-E2FD3B8F1125}"/>
          </ac:spMkLst>
        </pc:spChg>
        <pc:spChg chg="add mod ord">
          <ac:chgData name="Matthieu De Mari" userId="dfb708c9-d8dc-439f-9a3b-c772bf4a311c" providerId="ADAL" clId="{CF552409-A127-4E9A-B700-AB4BACA41190}" dt="2023-04-10T08:12:25.094" v="9249" actId="113"/>
          <ac:spMkLst>
            <pc:docMk/>
            <pc:sldMk cId="2190983940" sldId="540"/>
            <ac:spMk id="5" creationId="{B9B58FB4-947F-4021-96D8-E22A340CF060}"/>
          </ac:spMkLst>
        </pc:spChg>
      </pc:sldChg>
      <pc:sldChg chg="modSp add mod">
        <pc:chgData name="Matthieu De Mari" userId="dfb708c9-d8dc-439f-9a3b-c772bf4a311c" providerId="ADAL" clId="{CF552409-A127-4E9A-B700-AB4BACA41190}" dt="2023-04-10T08:13:30.004" v="9288" actId="113"/>
        <pc:sldMkLst>
          <pc:docMk/>
          <pc:sldMk cId="1192977454" sldId="541"/>
        </pc:sldMkLst>
        <pc:spChg chg="mod">
          <ac:chgData name="Matthieu De Mari" userId="dfb708c9-d8dc-439f-9a3b-c772bf4a311c" providerId="ADAL" clId="{CF552409-A127-4E9A-B700-AB4BACA41190}" dt="2023-04-10T08:13:30.004" v="9288" actId="113"/>
          <ac:spMkLst>
            <pc:docMk/>
            <pc:sldMk cId="1192977454" sldId="541"/>
            <ac:spMk id="5" creationId="{E67CE1F9-7F50-BC69-47F7-8C24288ADA5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3:43.052" v="9303" actId="20577"/>
        <pc:sldMkLst>
          <pc:docMk/>
          <pc:sldMk cId="3234401434" sldId="542"/>
        </pc:sldMkLst>
        <pc:spChg chg="mod">
          <ac:chgData name="Matthieu De Mari" userId="dfb708c9-d8dc-439f-9a3b-c772bf4a311c" providerId="ADAL" clId="{CF552409-A127-4E9A-B700-AB4BACA41190}" dt="2023-04-10T08:13:43.052" v="9303" actId="20577"/>
          <ac:spMkLst>
            <pc:docMk/>
            <pc:sldMk cId="3234401434" sldId="542"/>
            <ac:spMk id="5" creationId="{E67CE1F9-7F50-BC69-47F7-8C24288ADA5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3:50.146" v="9306" actId="113"/>
        <pc:sldMkLst>
          <pc:docMk/>
          <pc:sldMk cId="2258109495" sldId="543"/>
        </pc:sldMkLst>
        <pc:spChg chg="mod">
          <ac:chgData name="Matthieu De Mari" userId="dfb708c9-d8dc-439f-9a3b-c772bf4a311c" providerId="ADAL" clId="{CF552409-A127-4E9A-B700-AB4BACA41190}" dt="2023-04-10T08:13:50.146" v="9306" actId="113"/>
          <ac:spMkLst>
            <pc:docMk/>
            <pc:sldMk cId="2258109495" sldId="543"/>
            <ac:spMk id="5" creationId="{E67CE1F9-7F50-BC69-47F7-8C24288ADA54}"/>
          </ac:spMkLst>
        </pc:spChg>
      </pc:sldChg>
      <pc:sldChg chg="modSp add mod ord">
        <pc:chgData name="Matthieu De Mari" userId="dfb708c9-d8dc-439f-9a3b-c772bf4a311c" providerId="ADAL" clId="{CF552409-A127-4E9A-B700-AB4BACA41190}" dt="2023-04-10T08:15:00.786" v="9352"/>
        <pc:sldMkLst>
          <pc:docMk/>
          <pc:sldMk cId="1440961781" sldId="544"/>
        </pc:sldMkLst>
        <pc:spChg chg="mod">
          <ac:chgData name="Matthieu De Mari" userId="dfb708c9-d8dc-439f-9a3b-c772bf4a311c" providerId="ADAL" clId="{CF552409-A127-4E9A-B700-AB4BACA41190}" dt="2023-04-10T08:14:58.393" v="9350" actId="207"/>
          <ac:spMkLst>
            <pc:docMk/>
            <pc:sldMk cId="1440961781" sldId="544"/>
            <ac:spMk id="5" creationId="{E67CE1F9-7F50-BC69-47F7-8C24288ADA54}"/>
          </ac:spMkLst>
        </pc:spChg>
      </pc:sldChg>
      <pc:sldChg chg="add">
        <pc:chgData name="Matthieu De Mari" userId="dfb708c9-d8dc-439f-9a3b-c772bf4a311c" providerId="ADAL" clId="{CF552409-A127-4E9A-B700-AB4BACA41190}" dt="2023-04-10T08:14:53.344" v="9348" actId="2890"/>
        <pc:sldMkLst>
          <pc:docMk/>
          <pc:sldMk cId="865163362" sldId="545"/>
        </pc:sldMkLst>
      </pc:sldChg>
      <pc:sldChg chg="modSp add mod">
        <pc:chgData name="Matthieu De Mari" userId="dfb708c9-d8dc-439f-9a3b-c772bf4a311c" providerId="ADAL" clId="{CF552409-A127-4E9A-B700-AB4BACA41190}" dt="2023-04-10T08:15:45.273" v="9372" actId="20577"/>
        <pc:sldMkLst>
          <pc:docMk/>
          <pc:sldMk cId="3504450823" sldId="546"/>
        </pc:sldMkLst>
        <pc:spChg chg="mod">
          <ac:chgData name="Matthieu De Mari" userId="dfb708c9-d8dc-439f-9a3b-c772bf4a311c" providerId="ADAL" clId="{CF552409-A127-4E9A-B700-AB4BACA41190}" dt="2023-04-10T08:15:45.273" v="9372" actId="20577"/>
          <ac:spMkLst>
            <pc:docMk/>
            <pc:sldMk cId="3504450823" sldId="546"/>
            <ac:spMk id="5" creationId="{E67CE1F9-7F50-BC69-47F7-8C24288ADA5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5:54.562" v="9375" actId="207"/>
        <pc:sldMkLst>
          <pc:docMk/>
          <pc:sldMk cId="2562965798" sldId="547"/>
        </pc:sldMkLst>
        <pc:spChg chg="mod">
          <ac:chgData name="Matthieu De Mari" userId="dfb708c9-d8dc-439f-9a3b-c772bf4a311c" providerId="ADAL" clId="{CF552409-A127-4E9A-B700-AB4BACA41190}" dt="2023-04-10T08:15:54.562" v="9375" actId="207"/>
          <ac:spMkLst>
            <pc:docMk/>
            <pc:sldMk cId="2562965798" sldId="547"/>
            <ac:spMk id="5" creationId="{E67CE1F9-7F50-BC69-47F7-8C24288ADA54}"/>
          </ac:spMkLst>
        </pc:spChg>
      </pc:sldChg>
      <pc:sldChg chg="modSp new mod">
        <pc:chgData name="Matthieu De Mari" userId="dfb708c9-d8dc-439f-9a3b-c772bf4a311c" providerId="ADAL" clId="{CF552409-A127-4E9A-B700-AB4BACA41190}" dt="2023-04-10T08:17:05.283" v="9497" actId="20577"/>
        <pc:sldMkLst>
          <pc:docMk/>
          <pc:sldMk cId="916796518" sldId="548"/>
        </pc:sldMkLst>
        <pc:spChg chg="mod">
          <ac:chgData name="Matthieu De Mari" userId="dfb708c9-d8dc-439f-9a3b-c772bf4a311c" providerId="ADAL" clId="{CF552409-A127-4E9A-B700-AB4BACA41190}" dt="2023-04-10T08:16:23.637" v="9378"/>
          <ac:spMkLst>
            <pc:docMk/>
            <pc:sldMk cId="916796518" sldId="548"/>
            <ac:spMk id="2" creationId="{3DBBD919-B3EE-2B5E-1C55-55CBFA659FAD}"/>
          </ac:spMkLst>
        </pc:spChg>
        <pc:spChg chg="mod">
          <ac:chgData name="Matthieu De Mari" userId="dfb708c9-d8dc-439f-9a3b-c772bf4a311c" providerId="ADAL" clId="{CF552409-A127-4E9A-B700-AB4BACA41190}" dt="2023-04-10T08:17:05.283" v="9497" actId="20577"/>
          <ac:spMkLst>
            <pc:docMk/>
            <pc:sldMk cId="916796518" sldId="548"/>
            <ac:spMk id="3" creationId="{4052BC05-5474-3908-CD6A-BA44633AA2A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7:14.291" v="9500" actId="207"/>
        <pc:sldMkLst>
          <pc:docMk/>
          <pc:sldMk cId="963538908" sldId="549"/>
        </pc:sldMkLst>
        <pc:spChg chg="mod">
          <ac:chgData name="Matthieu De Mari" userId="dfb708c9-d8dc-439f-9a3b-c772bf4a311c" providerId="ADAL" clId="{CF552409-A127-4E9A-B700-AB4BACA41190}" dt="2023-04-10T08:17:14.291" v="9500" actId="207"/>
          <ac:spMkLst>
            <pc:docMk/>
            <pc:sldMk cId="963538908" sldId="549"/>
            <ac:spMk id="3" creationId="{4052BC05-5474-3908-CD6A-BA44633AA2A4}"/>
          </ac:spMkLst>
        </pc:spChg>
      </pc:sldChg>
      <pc:sldChg chg="addSp delSp modSp new mod">
        <pc:chgData name="Matthieu De Mari" userId="dfb708c9-d8dc-439f-9a3b-c772bf4a311c" providerId="ADAL" clId="{CF552409-A127-4E9A-B700-AB4BACA41190}" dt="2023-04-11T05:38:09.119" v="10059" actId="20577"/>
        <pc:sldMkLst>
          <pc:docMk/>
          <pc:sldMk cId="2006573812" sldId="550"/>
        </pc:sldMkLst>
        <pc:spChg chg="mod">
          <ac:chgData name="Matthieu De Mari" userId="dfb708c9-d8dc-439f-9a3b-c772bf4a311c" providerId="ADAL" clId="{CF552409-A127-4E9A-B700-AB4BACA41190}" dt="2023-04-11T05:34:05.187" v="9727" actId="20577"/>
          <ac:spMkLst>
            <pc:docMk/>
            <pc:sldMk cId="2006573812" sldId="550"/>
            <ac:spMk id="2" creationId="{44E97B2F-0F07-95BA-9335-392F498C5E9E}"/>
          </ac:spMkLst>
        </pc:spChg>
        <pc:spChg chg="mod">
          <ac:chgData name="Matthieu De Mari" userId="dfb708c9-d8dc-439f-9a3b-c772bf4a311c" providerId="ADAL" clId="{CF552409-A127-4E9A-B700-AB4BACA41190}" dt="2023-04-11T05:38:09.119" v="10059" actId="20577"/>
          <ac:spMkLst>
            <pc:docMk/>
            <pc:sldMk cId="2006573812" sldId="550"/>
            <ac:spMk id="3" creationId="{15854D76-270A-F140-7AC1-971B10AEA5FF}"/>
          </ac:spMkLst>
        </pc:spChg>
        <pc:spChg chg="del">
          <ac:chgData name="Matthieu De Mari" userId="dfb708c9-d8dc-439f-9a3b-c772bf4a311c" providerId="ADAL" clId="{CF552409-A127-4E9A-B700-AB4BACA41190}" dt="2023-04-11T05:32:29.652" v="9725" actId="478"/>
          <ac:spMkLst>
            <pc:docMk/>
            <pc:sldMk cId="2006573812" sldId="550"/>
            <ac:spMk id="4" creationId="{D7F05119-C1D0-3BFB-AF0B-4B2544EF8CC7}"/>
          </ac:spMkLst>
        </pc:spChg>
        <pc:picChg chg="add mod">
          <ac:chgData name="Matthieu De Mari" userId="dfb708c9-d8dc-439f-9a3b-c772bf4a311c" providerId="ADAL" clId="{CF552409-A127-4E9A-B700-AB4BACA41190}" dt="2023-04-11T05:37:42.989" v="10048" actId="1076"/>
          <ac:picMkLst>
            <pc:docMk/>
            <pc:sldMk cId="2006573812" sldId="550"/>
            <ac:picMk id="6" creationId="{7A9F23F2-4A29-7869-20AE-28325143CEE1}"/>
          </ac:picMkLst>
        </pc:picChg>
      </pc:sldChg>
      <pc:sldChg chg="addSp delSp modSp add mod">
        <pc:chgData name="Matthieu De Mari" userId="dfb708c9-d8dc-439f-9a3b-c772bf4a311c" providerId="ADAL" clId="{CF552409-A127-4E9A-B700-AB4BACA41190}" dt="2023-04-11T05:45:19.720" v="10454" actId="20577"/>
        <pc:sldMkLst>
          <pc:docMk/>
          <pc:sldMk cId="3041416929" sldId="551"/>
        </pc:sldMkLst>
        <pc:spChg chg="mod">
          <ac:chgData name="Matthieu De Mari" userId="dfb708c9-d8dc-439f-9a3b-c772bf4a311c" providerId="ADAL" clId="{CF552409-A127-4E9A-B700-AB4BACA41190}" dt="2023-04-11T05:45:16.971" v="10453" actId="20577"/>
          <ac:spMkLst>
            <pc:docMk/>
            <pc:sldMk cId="3041416929" sldId="551"/>
            <ac:spMk id="2" creationId="{44E97B2F-0F07-95BA-9335-392F498C5E9E}"/>
          </ac:spMkLst>
        </pc:spChg>
        <pc:spChg chg="mod">
          <ac:chgData name="Matthieu De Mari" userId="dfb708c9-d8dc-439f-9a3b-c772bf4a311c" providerId="ADAL" clId="{CF552409-A127-4E9A-B700-AB4BACA41190}" dt="2023-04-11T05:45:19.720" v="10454" actId="20577"/>
          <ac:spMkLst>
            <pc:docMk/>
            <pc:sldMk cId="3041416929" sldId="551"/>
            <ac:spMk id="3" creationId="{15854D76-270A-F140-7AC1-971B10AEA5FF}"/>
          </ac:spMkLst>
        </pc:spChg>
        <pc:picChg chg="add mod">
          <ac:chgData name="Matthieu De Mari" userId="dfb708c9-d8dc-439f-9a3b-c772bf4a311c" providerId="ADAL" clId="{CF552409-A127-4E9A-B700-AB4BACA41190}" dt="2023-04-11T05:37:58.116" v="10057" actId="1076"/>
          <ac:picMkLst>
            <pc:docMk/>
            <pc:sldMk cId="3041416929" sldId="551"/>
            <ac:picMk id="5" creationId="{47F508AD-692F-63C1-D4B9-24C6558962BF}"/>
          </ac:picMkLst>
        </pc:picChg>
        <pc:picChg chg="del">
          <ac:chgData name="Matthieu De Mari" userId="dfb708c9-d8dc-439f-9a3b-c772bf4a311c" providerId="ADAL" clId="{CF552409-A127-4E9A-B700-AB4BACA41190}" dt="2023-04-11T05:37:54.264" v="10054" actId="478"/>
          <ac:picMkLst>
            <pc:docMk/>
            <pc:sldMk cId="3041416929" sldId="551"/>
            <ac:picMk id="6" creationId="{7A9F23F2-4A29-7869-20AE-28325143CEE1}"/>
          </ac:picMkLst>
        </pc:picChg>
      </pc:sldChg>
      <pc:sldChg chg="addSp delSp modSp add mod">
        <pc:chgData name="Matthieu De Mari" userId="dfb708c9-d8dc-439f-9a3b-c772bf4a311c" providerId="ADAL" clId="{CF552409-A127-4E9A-B700-AB4BACA41190}" dt="2023-04-11T05:43:01.005" v="10368" actId="20577"/>
        <pc:sldMkLst>
          <pc:docMk/>
          <pc:sldMk cId="619811228" sldId="552"/>
        </pc:sldMkLst>
        <pc:spChg chg="mod">
          <ac:chgData name="Matthieu De Mari" userId="dfb708c9-d8dc-439f-9a3b-c772bf4a311c" providerId="ADAL" clId="{CF552409-A127-4E9A-B700-AB4BACA41190}" dt="2023-04-11T05:40:50.957" v="10191"/>
          <ac:spMkLst>
            <pc:docMk/>
            <pc:sldMk cId="619811228" sldId="552"/>
            <ac:spMk id="3" creationId="{15854D76-270A-F140-7AC1-971B10AEA5FF}"/>
          </ac:spMkLst>
        </pc:spChg>
        <pc:spChg chg="add del mod">
          <ac:chgData name="Matthieu De Mari" userId="dfb708c9-d8dc-439f-9a3b-c772bf4a311c" providerId="ADAL" clId="{CF552409-A127-4E9A-B700-AB4BACA41190}" dt="2023-04-11T05:41:04.720" v="10193"/>
          <ac:spMkLst>
            <pc:docMk/>
            <pc:sldMk cId="619811228" sldId="552"/>
            <ac:spMk id="4" creationId="{48E29300-E635-21A3-5D82-CD925529D874}"/>
          </ac:spMkLst>
        </pc:spChg>
        <pc:spChg chg="add mod">
          <ac:chgData name="Matthieu De Mari" userId="dfb708c9-d8dc-439f-9a3b-c772bf4a311c" providerId="ADAL" clId="{CF552409-A127-4E9A-B700-AB4BACA41190}" dt="2023-04-11T05:42:15.324" v="10351" actId="1076"/>
          <ac:spMkLst>
            <pc:docMk/>
            <pc:sldMk cId="619811228" sldId="552"/>
            <ac:spMk id="5" creationId="{D2C8067B-7C30-6183-97D0-E89EA43DE984}"/>
          </ac:spMkLst>
        </pc:spChg>
        <pc:spChg chg="add mod">
          <ac:chgData name="Matthieu De Mari" userId="dfb708c9-d8dc-439f-9a3b-c772bf4a311c" providerId="ADAL" clId="{CF552409-A127-4E9A-B700-AB4BACA41190}" dt="2023-04-11T05:42:15.324" v="10351" actId="1076"/>
          <ac:spMkLst>
            <pc:docMk/>
            <pc:sldMk cId="619811228" sldId="552"/>
            <ac:spMk id="7" creationId="{80D1D6B7-818F-E855-A7E6-9D5969F42A80}"/>
          </ac:spMkLst>
        </pc:spChg>
        <pc:spChg chg="add del mod">
          <ac:chgData name="Matthieu De Mari" userId="dfb708c9-d8dc-439f-9a3b-c772bf4a311c" providerId="ADAL" clId="{CF552409-A127-4E9A-B700-AB4BACA41190}" dt="2023-04-11T05:42:35.677" v="10358" actId="478"/>
          <ac:spMkLst>
            <pc:docMk/>
            <pc:sldMk cId="619811228" sldId="552"/>
            <ac:spMk id="8" creationId="{6CB6D896-FC00-D442-72E4-84B200FE516A}"/>
          </ac:spMkLst>
        </pc:spChg>
        <pc:spChg chg="add mod">
          <ac:chgData name="Matthieu De Mari" userId="dfb708c9-d8dc-439f-9a3b-c772bf4a311c" providerId="ADAL" clId="{CF552409-A127-4E9A-B700-AB4BACA41190}" dt="2023-04-11T05:42:48.642" v="10361" actId="1076"/>
          <ac:spMkLst>
            <pc:docMk/>
            <pc:sldMk cId="619811228" sldId="552"/>
            <ac:spMk id="9" creationId="{4F34C7C3-86AB-C3AC-1AEB-665176E44086}"/>
          </ac:spMkLst>
        </pc:spChg>
        <pc:spChg chg="add mod">
          <ac:chgData name="Matthieu De Mari" userId="dfb708c9-d8dc-439f-9a3b-c772bf4a311c" providerId="ADAL" clId="{CF552409-A127-4E9A-B700-AB4BACA41190}" dt="2023-04-11T05:42:48.642" v="10361" actId="1076"/>
          <ac:spMkLst>
            <pc:docMk/>
            <pc:sldMk cId="619811228" sldId="552"/>
            <ac:spMk id="10" creationId="{FF05938A-3916-BA76-A21C-65425E36EB5D}"/>
          </ac:spMkLst>
        </pc:spChg>
        <pc:spChg chg="add mod">
          <ac:chgData name="Matthieu De Mari" userId="dfb708c9-d8dc-439f-9a3b-c772bf4a311c" providerId="ADAL" clId="{CF552409-A127-4E9A-B700-AB4BACA41190}" dt="2023-04-11T05:42:48.642" v="10361" actId="1076"/>
          <ac:spMkLst>
            <pc:docMk/>
            <pc:sldMk cId="619811228" sldId="552"/>
            <ac:spMk id="11" creationId="{8439BF1B-7BE6-88CD-DF2C-422F450AB8C0}"/>
          </ac:spMkLst>
        </pc:spChg>
        <pc:spChg chg="add mod">
          <ac:chgData name="Matthieu De Mari" userId="dfb708c9-d8dc-439f-9a3b-c772bf4a311c" providerId="ADAL" clId="{CF552409-A127-4E9A-B700-AB4BACA41190}" dt="2023-04-11T05:43:01.005" v="10368" actId="20577"/>
          <ac:spMkLst>
            <pc:docMk/>
            <pc:sldMk cId="619811228" sldId="552"/>
            <ac:spMk id="12" creationId="{35A1739F-83DF-F7D5-1D5D-17FA84D95D6C}"/>
          </ac:spMkLst>
        </pc:spChg>
        <pc:spChg chg="add mod">
          <ac:chgData name="Matthieu De Mari" userId="dfb708c9-d8dc-439f-9a3b-c772bf4a311c" providerId="ADAL" clId="{CF552409-A127-4E9A-B700-AB4BACA41190}" dt="2023-04-11T05:42:02.756" v="10344" actId="1036"/>
          <ac:spMkLst>
            <pc:docMk/>
            <pc:sldMk cId="619811228" sldId="552"/>
            <ac:spMk id="13" creationId="{5A924156-83EC-1A40-37A7-62137060A4F0}"/>
          </ac:spMkLst>
        </pc:spChg>
        <pc:spChg chg="add del mod">
          <ac:chgData name="Matthieu De Mari" userId="dfb708c9-d8dc-439f-9a3b-c772bf4a311c" providerId="ADAL" clId="{CF552409-A127-4E9A-B700-AB4BACA41190}" dt="2023-04-11T05:41:44.441" v="10202" actId="478"/>
          <ac:spMkLst>
            <pc:docMk/>
            <pc:sldMk cId="619811228" sldId="552"/>
            <ac:spMk id="14" creationId="{C268B83B-321D-6377-F934-117407B6DDD9}"/>
          </ac:spMkLst>
        </pc:spChg>
        <pc:spChg chg="add del mod">
          <ac:chgData name="Matthieu De Mari" userId="dfb708c9-d8dc-439f-9a3b-c772bf4a311c" providerId="ADAL" clId="{CF552409-A127-4E9A-B700-AB4BACA41190}" dt="2023-04-11T05:41:45.921" v="10203" actId="478"/>
          <ac:spMkLst>
            <pc:docMk/>
            <pc:sldMk cId="619811228" sldId="552"/>
            <ac:spMk id="15" creationId="{DF5B35B5-E2A3-95FF-1422-D8C36A2A7917}"/>
          </ac:spMkLst>
        </pc:spChg>
        <pc:spChg chg="add del mod">
          <ac:chgData name="Matthieu De Mari" userId="dfb708c9-d8dc-439f-9a3b-c772bf4a311c" providerId="ADAL" clId="{CF552409-A127-4E9A-B700-AB4BACA41190}" dt="2023-04-11T05:42:43.863" v="10360" actId="478"/>
          <ac:spMkLst>
            <pc:docMk/>
            <pc:sldMk cId="619811228" sldId="552"/>
            <ac:spMk id="16" creationId="{01FE974D-DB9E-E461-A341-6DEAC474D717}"/>
          </ac:spMkLst>
        </pc:spChg>
        <pc:spChg chg="add mod">
          <ac:chgData name="Matthieu De Mari" userId="dfb708c9-d8dc-439f-9a3b-c772bf4a311c" providerId="ADAL" clId="{CF552409-A127-4E9A-B700-AB4BACA41190}" dt="2023-04-11T05:42:55.990" v="10364" actId="14100"/>
          <ac:spMkLst>
            <pc:docMk/>
            <pc:sldMk cId="619811228" sldId="552"/>
            <ac:spMk id="17" creationId="{46C19333-DB51-EFBF-9C04-DA9B1E03A1D7}"/>
          </ac:spMkLst>
        </pc:spChg>
      </pc:sldChg>
      <pc:sldChg chg="addSp delSp modSp add mod modClrScheme chgLayout">
        <pc:chgData name="Matthieu De Mari" userId="dfb708c9-d8dc-439f-9a3b-c772bf4a311c" providerId="ADAL" clId="{CF552409-A127-4E9A-B700-AB4BACA41190}" dt="2023-04-11T05:52:25.465" v="10841" actId="20577"/>
        <pc:sldMkLst>
          <pc:docMk/>
          <pc:sldMk cId="58002670" sldId="553"/>
        </pc:sldMkLst>
        <pc:spChg chg="mod ord">
          <ac:chgData name="Matthieu De Mari" userId="dfb708c9-d8dc-439f-9a3b-c772bf4a311c" providerId="ADAL" clId="{CF552409-A127-4E9A-B700-AB4BACA41190}" dt="2023-04-11T05:45:05" v="10435" actId="20577"/>
          <ac:spMkLst>
            <pc:docMk/>
            <pc:sldMk cId="58002670" sldId="553"/>
            <ac:spMk id="2" creationId="{44E97B2F-0F07-95BA-9335-392F498C5E9E}"/>
          </ac:spMkLst>
        </pc:spChg>
        <pc:spChg chg="mod ord">
          <ac:chgData name="Matthieu De Mari" userId="dfb708c9-d8dc-439f-9a3b-c772bf4a311c" providerId="ADAL" clId="{CF552409-A127-4E9A-B700-AB4BACA41190}" dt="2023-04-11T05:52:25.465" v="10841" actId="20577"/>
          <ac:spMkLst>
            <pc:docMk/>
            <pc:sldMk cId="58002670" sldId="553"/>
            <ac:spMk id="3" creationId="{15854D76-270A-F140-7AC1-971B10AEA5FF}"/>
          </ac:spMkLst>
        </pc:spChg>
        <pc:spChg chg="add del">
          <ac:chgData name="Matthieu De Mari" userId="dfb708c9-d8dc-439f-9a3b-c772bf4a311c" providerId="ADAL" clId="{CF552409-A127-4E9A-B700-AB4BACA41190}" dt="2023-04-11T05:43:59.232" v="10371"/>
          <ac:spMkLst>
            <pc:docMk/>
            <pc:sldMk cId="58002670" sldId="553"/>
            <ac:spMk id="4" creationId="{2F88376A-6440-19D0-E0A3-4805895D4A50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5" creationId="{D2C8067B-7C30-6183-97D0-E89EA43DE984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7" creationId="{80D1D6B7-818F-E855-A7E6-9D5969F42A80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9" creationId="{4F34C7C3-86AB-C3AC-1AEB-665176E44086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10" creationId="{FF05938A-3916-BA76-A21C-65425E36EB5D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11" creationId="{8439BF1B-7BE6-88CD-DF2C-422F450AB8C0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12" creationId="{35A1739F-83DF-F7D5-1D5D-17FA84D95D6C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13" creationId="{5A924156-83EC-1A40-37A7-62137060A4F0}"/>
          </ac:spMkLst>
        </pc:spChg>
        <pc:spChg chg="del">
          <ac:chgData name="Matthieu De Mari" userId="dfb708c9-d8dc-439f-9a3b-c772bf4a311c" providerId="ADAL" clId="{CF552409-A127-4E9A-B700-AB4BACA41190}" dt="2023-04-11T05:44:17.459" v="10387" actId="478"/>
          <ac:spMkLst>
            <pc:docMk/>
            <pc:sldMk cId="58002670" sldId="553"/>
            <ac:spMk id="17" creationId="{46C19333-DB51-EFBF-9C04-DA9B1E03A1D7}"/>
          </ac:spMkLst>
        </pc:spChg>
        <pc:picChg chg="del">
          <ac:chgData name="Matthieu De Mari" userId="dfb708c9-d8dc-439f-9a3b-c772bf4a311c" providerId="ADAL" clId="{CF552409-A127-4E9A-B700-AB4BACA41190}" dt="2023-04-11T05:44:14.466" v="10385" actId="478"/>
          <ac:picMkLst>
            <pc:docMk/>
            <pc:sldMk cId="58002670" sldId="553"/>
            <ac:picMk id="6" creationId="{7A9F23F2-4A29-7869-20AE-28325143CEE1}"/>
          </ac:picMkLst>
        </pc:picChg>
      </pc:sldChg>
      <pc:sldChg chg="modSp add mod">
        <pc:chgData name="Matthieu De Mari" userId="dfb708c9-d8dc-439f-9a3b-c772bf4a311c" providerId="ADAL" clId="{CF552409-A127-4E9A-B700-AB4BACA41190}" dt="2023-04-11T05:53:22.998" v="10884" actId="20577"/>
        <pc:sldMkLst>
          <pc:docMk/>
          <pc:sldMk cId="2713274906" sldId="554"/>
        </pc:sldMkLst>
        <pc:spChg chg="mod">
          <ac:chgData name="Matthieu De Mari" userId="dfb708c9-d8dc-439f-9a3b-c772bf4a311c" providerId="ADAL" clId="{CF552409-A127-4E9A-B700-AB4BACA41190}" dt="2023-04-11T05:53:22.998" v="10884" actId="20577"/>
          <ac:spMkLst>
            <pc:docMk/>
            <pc:sldMk cId="2713274906" sldId="554"/>
            <ac:spMk id="3" creationId="{15854D76-270A-F140-7AC1-971B10AEA5FF}"/>
          </ac:spMkLst>
        </pc:spChg>
      </pc:sldChg>
      <pc:sldChg chg="addSp delSp modSp new mod modClrScheme chgLayout">
        <pc:chgData name="Matthieu De Mari" userId="dfb708c9-d8dc-439f-9a3b-c772bf4a311c" providerId="ADAL" clId="{CF552409-A127-4E9A-B700-AB4BACA41190}" dt="2023-04-11T05:50:38.268" v="10751" actId="5793"/>
        <pc:sldMkLst>
          <pc:docMk/>
          <pc:sldMk cId="4014589629" sldId="555"/>
        </pc:sldMkLst>
        <pc:spChg chg="mod ord">
          <ac:chgData name="Matthieu De Mari" userId="dfb708c9-d8dc-439f-9a3b-c772bf4a311c" providerId="ADAL" clId="{CF552409-A127-4E9A-B700-AB4BACA41190}" dt="2023-04-11T05:50:38.268" v="10751" actId="5793"/>
          <ac:spMkLst>
            <pc:docMk/>
            <pc:sldMk cId="4014589629" sldId="555"/>
            <ac:spMk id="2" creationId="{4DEEBC94-412A-6929-7A62-5DF736D8A244}"/>
          </ac:spMkLst>
        </pc:spChg>
        <pc:spChg chg="del mod ord">
          <ac:chgData name="Matthieu De Mari" userId="dfb708c9-d8dc-439f-9a3b-c772bf4a311c" providerId="ADAL" clId="{CF552409-A127-4E9A-B700-AB4BACA41190}" dt="2023-04-11T05:48:13.435" v="10673" actId="700"/>
          <ac:spMkLst>
            <pc:docMk/>
            <pc:sldMk cId="4014589629" sldId="555"/>
            <ac:spMk id="3" creationId="{690C2DAC-FECE-A9A6-54E5-948C1DBA25F2}"/>
          </ac:spMkLst>
        </pc:spChg>
        <pc:spChg chg="del">
          <ac:chgData name="Matthieu De Mari" userId="dfb708c9-d8dc-439f-9a3b-c772bf4a311c" providerId="ADAL" clId="{CF552409-A127-4E9A-B700-AB4BACA41190}" dt="2023-04-11T05:48:13.435" v="10673" actId="700"/>
          <ac:spMkLst>
            <pc:docMk/>
            <pc:sldMk cId="4014589629" sldId="555"/>
            <ac:spMk id="4" creationId="{CB6FF5CF-F56F-B85B-F33D-A3E1DF8A29FA}"/>
          </ac:spMkLst>
        </pc:spChg>
        <pc:spChg chg="add mod ord">
          <ac:chgData name="Matthieu De Mari" userId="dfb708c9-d8dc-439f-9a3b-c772bf4a311c" providerId="ADAL" clId="{CF552409-A127-4E9A-B700-AB4BACA41190}" dt="2023-04-11T05:48:44.827" v="10714" actId="14100"/>
          <ac:spMkLst>
            <pc:docMk/>
            <pc:sldMk cId="4014589629" sldId="555"/>
            <ac:spMk id="5" creationId="{ABC2412B-9BD4-1314-5079-1CD98CB2F082}"/>
          </ac:spMkLst>
        </pc:spChg>
      </pc:sldChg>
      <pc:sldChg chg="modSp add mod">
        <pc:chgData name="Matthieu De Mari" userId="dfb708c9-d8dc-439f-9a3b-c772bf4a311c" providerId="ADAL" clId="{CF552409-A127-4E9A-B700-AB4BACA41190}" dt="2023-04-11T05:50:33.368" v="10745" actId="20577"/>
        <pc:sldMkLst>
          <pc:docMk/>
          <pc:sldMk cId="367179033" sldId="556"/>
        </pc:sldMkLst>
        <pc:spChg chg="mod">
          <ac:chgData name="Matthieu De Mari" userId="dfb708c9-d8dc-439f-9a3b-c772bf4a311c" providerId="ADAL" clId="{CF552409-A127-4E9A-B700-AB4BACA41190}" dt="2023-04-11T05:50:33.368" v="10745" actId="20577"/>
          <ac:spMkLst>
            <pc:docMk/>
            <pc:sldMk cId="367179033" sldId="556"/>
            <ac:spMk id="2" creationId="{4DEEBC94-412A-6929-7A62-5DF736D8A244}"/>
          </ac:spMkLst>
        </pc:spChg>
        <pc:spChg chg="mod">
          <ac:chgData name="Matthieu De Mari" userId="dfb708c9-d8dc-439f-9a3b-c772bf4a311c" providerId="ADAL" clId="{CF552409-A127-4E9A-B700-AB4BACA41190}" dt="2023-04-11T05:49:22.630" v="10736" actId="20577"/>
          <ac:spMkLst>
            <pc:docMk/>
            <pc:sldMk cId="367179033" sldId="556"/>
            <ac:spMk id="5" creationId="{ABC2412B-9BD4-1314-5079-1CD98CB2F082}"/>
          </ac:spMkLst>
        </pc:spChg>
      </pc:sldChg>
      <pc:sldChg chg="addSp modSp add mod">
        <pc:chgData name="Matthieu De Mari" userId="dfb708c9-d8dc-439f-9a3b-c772bf4a311c" providerId="ADAL" clId="{CF552409-A127-4E9A-B700-AB4BACA41190}" dt="2023-04-11T05:51:14.907" v="10761" actId="688"/>
        <pc:sldMkLst>
          <pc:docMk/>
          <pc:sldMk cId="2679601625" sldId="557"/>
        </pc:sldMkLst>
        <pc:spChg chg="mod">
          <ac:chgData name="Matthieu De Mari" userId="dfb708c9-d8dc-439f-9a3b-c772bf4a311c" providerId="ADAL" clId="{CF552409-A127-4E9A-B700-AB4BACA41190}" dt="2023-04-11T05:51:02.021" v="10758" actId="207"/>
          <ac:spMkLst>
            <pc:docMk/>
            <pc:sldMk cId="2679601625" sldId="557"/>
            <ac:spMk id="5" creationId="{ABC2412B-9BD4-1314-5079-1CD98CB2F082}"/>
          </ac:spMkLst>
        </pc:spChg>
        <pc:picChg chg="add mod">
          <ac:chgData name="Matthieu De Mari" userId="dfb708c9-d8dc-439f-9a3b-c772bf4a311c" providerId="ADAL" clId="{CF552409-A127-4E9A-B700-AB4BACA41190}" dt="2023-04-11T05:51:14.907" v="10761" actId="688"/>
          <ac:picMkLst>
            <pc:docMk/>
            <pc:sldMk cId="2679601625" sldId="557"/>
            <ac:picMk id="4" creationId="{080D20EA-08C5-0831-2D4A-09A5D35A72B5}"/>
          </ac:picMkLst>
        </pc:pic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20/4/2023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std.sutd.edu.sg/undergraduate/courses/50004-algorithm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W12-S1 Semantic Analysis and Intermediate Representations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74A1-4F6B-4263-3146-7F98FA69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at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050E-A426-D08A-3B53-D4D51FC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At the end of the lexical analysis and parsing phase.</a:t>
            </a:r>
          </a:p>
          <a:p>
            <a:r>
              <a:rPr lang="en-GB" dirty="0"/>
              <a:t>We have successfully </a:t>
            </a:r>
            <a:r>
              <a:rPr lang="en-GB" b="1" dirty="0"/>
              <a:t>tokenized our source code and produced a stream of Tokens objects </a:t>
            </a:r>
            <a:r>
              <a:rPr lang="en-GB" dirty="0"/>
              <a:t>(containing information about token type, lexeme, value, line number/position, etc.).</a:t>
            </a:r>
          </a:p>
          <a:p>
            <a:r>
              <a:rPr lang="en-GB" dirty="0"/>
              <a:t>We have established </a:t>
            </a:r>
            <a:r>
              <a:rPr lang="en-GB" b="1" dirty="0"/>
              <a:t>a derivation for the language CFG and the given stream of tokens</a:t>
            </a:r>
            <a:r>
              <a:rPr lang="en-GB" dirty="0"/>
              <a:t>.</a:t>
            </a:r>
          </a:p>
          <a:p>
            <a:r>
              <a:rPr lang="en-GB" dirty="0"/>
              <a:t>We have produced a </a:t>
            </a:r>
            <a:r>
              <a:rPr lang="en-GB" b="1" dirty="0"/>
              <a:t>parse tree </a:t>
            </a:r>
            <a:r>
              <a:rPr lang="en-GB" dirty="0"/>
              <a:t>following from that derivation.</a:t>
            </a:r>
          </a:p>
          <a:p>
            <a:r>
              <a:rPr lang="en-GB" dirty="0"/>
              <a:t>Using </a:t>
            </a:r>
            <a:r>
              <a:rPr lang="en-GB" b="1" dirty="0"/>
              <a:t>Syntax Directed Translation</a:t>
            </a:r>
            <a:r>
              <a:rPr lang="en-GB" dirty="0"/>
              <a:t>, we could define a </a:t>
            </a:r>
            <a:r>
              <a:rPr lang="en-GB" b="1" dirty="0"/>
              <a:t>list of elementary operations </a:t>
            </a:r>
            <a:r>
              <a:rPr lang="en-GB" dirty="0"/>
              <a:t>to be executed, matching each production rule we used and eventually obtain an </a:t>
            </a:r>
            <a:r>
              <a:rPr lang="en-GB" b="1" dirty="0"/>
              <a:t>Abstract Syntax Tree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241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CFG below, modified with the following SDT rules.</a:t>
            </a:r>
          </a:p>
          <a:p>
            <a:pPr marL="0" indent="0" algn="ctr">
              <a:buNone/>
            </a:pPr>
            <a:r>
              <a:rPr lang="en-SG" i="1" dirty="0"/>
              <a:t>E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E + T {</a:t>
            </a:r>
            <a:r>
              <a:rPr lang="en-SG" i="1" dirty="0" err="1"/>
              <a:t>E.val</a:t>
            </a:r>
            <a:r>
              <a:rPr lang="en-SG" i="1" dirty="0"/>
              <a:t> = E1.val +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E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T {</a:t>
            </a:r>
            <a:r>
              <a:rPr lang="en-SG" i="1" dirty="0" err="1"/>
              <a:t>E.val</a:t>
            </a:r>
            <a:r>
              <a:rPr lang="en-SG" i="1" dirty="0"/>
              <a:t> =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T * F {</a:t>
            </a:r>
            <a:r>
              <a:rPr lang="en-SG" i="1" dirty="0" err="1"/>
              <a:t>T.val</a:t>
            </a:r>
            <a:r>
              <a:rPr lang="en-SG" i="1" dirty="0"/>
              <a:t> = T1.val *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F {</a:t>
            </a:r>
            <a:r>
              <a:rPr lang="en-SG" i="1" dirty="0" err="1"/>
              <a:t>T.val</a:t>
            </a:r>
            <a:r>
              <a:rPr lang="en-SG" i="1" dirty="0"/>
              <a:t> =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(E)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E.val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 err="1"/>
              <a:t>num</a:t>
            </a:r>
            <a:r>
              <a:rPr lang="en-SG" i="1" dirty="0"/>
              <a:t>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num.val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42DC-1F02-395D-ABC6-74EFE11B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this CFG/SDT on 26*5 + 7 gives the following derivation and parse tree.</a:t>
            </a:r>
          </a:p>
          <a:p>
            <a:pPr marL="0" indent="0">
              <a:buNone/>
            </a:pPr>
            <a:r>
              <a:rPr lang="en-GB" dirty="0"/>
              <a:t>Sequence of operations in parse tree = bottom-up reading = DFS!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68D22-4A50-C387-52CB-59CF75AC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785" y="4089375"/>
            <a:ext cx="3970605" cy="271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these steps, on the string “26*5 + 7”, then gives the following Abstract Syntax Tree and list of SDT rules…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8474F-17B9-7ED6-4F20-2813AFC8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4" y="2930115"/>
            <a:ext cx="5346505" cy="3654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451FBF-ED90-F36E-E825-3B144BFD8D70}"/>
              </a:ext>
            </a:extLst>
          </p:cNvPr>
          <p:cNvSpPr txBox="1"/>
          <p:nvPr/>
        </p:nvSpPr>
        <p:spPr>
          <a:xfrm>
            <a:off x="6260123" y="2985477"/>
            <a:ext cx="54629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And the list of operations below:</a:t>
            </a:r>
          </a:p>
          <a:p>
            <a:r>
              <a:rPr lang="en-GB" sz="2400" i="1" dirty="0"/>
              <a:t>I1.val = 26</a:t>
            </a:r>
          </a:p>
          <a:p>
            <a:r>
              <a:rPr lang="en-SG" sz="2400" i="1" dirty="0"/>
              <a:t>I2.val = 5</a:t>
            </a:r>
          </a:p>
          <a:p>
            <a:r>
              <a:rPr lang="en-SG" sz="2400" i="1" dirty="0"/>
              <a:t>T1.val = i2.val</a:t>
            </a:r>
          </a:p>
          <a:p>
            <a:r>
              <a:rPr lang="en-SG" sz="2400" i="1" dirty="0"/>
              <a:t>T2.val = T1.val*i1.val</a:t>
            </a:r>
          </a:p>
          <a:p>
            <a:r>
              <a:rPr lang="en-SG" sz="2400" i="1" dirty="0"/>
              <a:t>I3.val = 7</a:t>
            </a:r>
          </a:p>
          <a:p>
            <a:r>
              <a:rPr lang="en-SG" sz="2400" i="1" dirty="0"/>
              <a:t>T3.val = i3.val</a:t>
            </a:r>
          </a:p>
          <a:p>
            <a:r>
              <a:rPr lang="en-SG" sz="2400" i="1" dirty="0"/>
              <a:t>E1.val = T3.val</a:t>
            </a:r>
          </a:p>
          <a:p>
            <a:r>
              <a:rPr lang="en-SG" sz="2400" i="1" dirty="0" err="1"/>
              <a:t>E.val</a:t>
            </a:r>
            <a:r>
              <a:rPr lang="en-SG" sz="2400" i="1" dirty="0"/>
              <a:t> = T2.val + E1.val</a:t>
            </a:r>
          </a:p>
        </p:txBody>
      </p:sp>
    </p:spTree>
    <p:extLst>
      <p:ext uri="{BB962C8B-B14F-4D97-AF65-F5344CB8AC3E}">
        <p14:creationId xmlns:p14="http://schemas.microsoft.com/office/powerpoint/2010/main" val="7725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452C-00F4-4B33-7A84-9EA0C56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analysis and ASTs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1A95-E99D-C219-635C-9F299E41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Objective: </a:t>
            </a:r>
            <a:r>
              <a:rPr lang="en-GB" dirty="0"/>
              <a:t>The answer to the semantic problems</a:t>
            </a:r>
          </a:p>
          <a:p>
            <a:r>
              <a:rPr lang="en-GB" dirty="0"/>
              <a:t>Scope problems,</a:t>
            </a:r>
          </a:p>
          <a:p>
            <a:r>
              <a:rPr lang="en-GB" dirty="0"/>
              <a:t>Type problems,</a:t>
            </a:r>
          </a:p>
          <a:p>
            <a:r>
              <a:rPr lang="en-GB" dirty="0"/>
              <a:t>And more,…</a:t>
            </a:r>
          </a:p>
          <a:p>
            <a:pPr marL="0" indent="0">
              <a:buNone/>
            </a:pPr>
            <a:r>
              <a:rPr lang="en-GB" dirty="0"/>
              <a:t>And the checks to be conducted, both rely on the </a:t>
            </a:r>
            <a:r>
              <a:rPr lang="en-GB" b="1" dirty="0"/>
              <a:t>Abstract Syntax Tree </a:t>
            </a:r>
            <a:r>
              <a:rPr lang="en-GB" dirty="0"/>
              <a:t>produced by the syntax analysis step.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257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#1: Scope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625E6-89C9-57FC-5C27-770C66FF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121" y="804469"/>
            <a:ext cx="2621315" cy="2042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FC944-BD54-275C-3007-E9416EB6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429000"/>
            <a:ext cx="5959584" cy="2979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F6FE2-A219-6FA9-4086-984B7435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804469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47E-4E32-3E31-D564-CCE8BBE7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things first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607B-04C7-FCC5-A42B-DF3ABB4A8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Scope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rgbClr val="00B050"/>
                </a:solidFill>
              </a:rPr>
              <a:t>scope</a:t>
            </a:r>
            <a:r>
              <a:rPr lang="en-GB" dirty="0"/>
              <a:t> of an identifier (variable/function name, etc.) is the </a:t>
            </a:r>
            <a:r>
              <a:rPr lang="en-GB" b="1" dirty="0"/>
              <a:t>portion of the program in which this identifier is accessible</a:t>
            </a:r>
            <a:r>
              <a:rPr lang="en-GB" dirty="0"/>
              <a:t>.</a:t>
            </a:r>
          </a:p>
          <a:p>
            <a:r>
              <a:rPr lang="en-GB" dirty="0"/>
              <a:t>Decides if a variable can be called outside of a function,</a:t>
            </a:r>
          </a:p>
          <a:p>
            <a:r>
              <a:rPr lang="en-GB" dirty="0"/>
              <a:t>Resolves ambiguity about identifiers with similar names used in different functions,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EC2CE-0827-BC1F-3814-6C21553C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415" y="2989601"/>
            <a:ext cx="3851031" cy="3933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9BAE1-0229-CC24-5D84-2B24A73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930" y="344484"/>
            <a:ext cx="3322559" cy="29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47E-4E32-3E31-D564-CCE8BBE7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things first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607B-04C7-FCC5-A42B-DF3ABB4A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9127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Static and Dynamic Scope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Most languages have a </a:t>
            </a:r>
            <a:r>
              <a:rPr lang="en-GB" b="1" dirty="0">
                <a:solidFill>
                  <a:srgbClr val="00B050"/>
                </a:solidFill>
              </a:rPr>
              <a:t>static scope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b="1" dirty="0"/>
              <a:t>static scope depends only on the program code, not its runtime behaviour</a:t>
            </a:r>
            <a:r>
              <a:rPr lang="en-GB" dirty="0"/>
              <a:t>.</a:t>
            </a:r>
          </a:p>
          <a:p>
            <a:r>
              <a:rPr lang="en-GB" dirty="0"/>
              <a:t>Typically C and Java.</a:t>
            </a:r>
          </a:p>
          <a:p>
            <a:pPr marL="0" indent="0">
              <a:buNone/>
            </a:pPr>
            <a:r>
              <a:rPr lang="en-GB" dirty="0"/>
              <a:t>Some languages are </a:t>
            </a:r>
            <a:r>
              <a:rPr lang="en-GB" b="1" dirty="0">
                <a:solidFill>
                  <a:srgbClr val="00B050"/>
                </a:solidFill>
              </a:rPr>
              <a:t>dynamically scoped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b="1" dirty="0"/>
              <a:t>dynamic scope may depend on the execution of the program and is decided during runtime</a:t>
            </a:r>
            <a:r>
              <a:rPr lang="en-GB" dirty="0"/>
              <a:t>.</a:t>
            </a:r>
          </a:p>
          <a:p>
            <a:r>
              <a:rPr lang="en-GB" dirty="0"/>
              <a:t>For instance, JavaScript (?) and LaTeX.</a:t>
            </a:r>
          </a:p>
          <a:p>
            <a:pPr marL="0" indent="0">
              <a:buNone/>
            </a:pPr>
            <a:r>
              <a:rPr lang="en-GB" b="1" dirty="0"/>
              <a:t>Is static better than dynamic? </a:t>
            </a:r>
            <a:r>
              <a:rPr lang="en-GB" dirty="0"/>
              <a:t>Not a kind of debate I want to participate in!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939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BEC6-476F-A615-AC5A-01C08A45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scoping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5D68-92BD-9992-57F5-B944BDB9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start with </a:t>
            </a:r>
            <a:r>
              <a:rPr lang="en-GB" b="1" dirty="0">
                <a:solidFill>
                  <a:srgbClr val="00B050"/>
                </a:solidFill>
              </a:rPr>
              <a:t>static scoping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Some questions that need to be answered for static scoping are:</a:t>
            </a:r>
          </a:p>
          <a:p>
            <a:r>
              <a:rPr lang="en-GB" dirty="0"/>
              <a:t>How can we tell what object a particular identifier refers to?</a:t>
            </a:r>
          </a:p>
          <a:p>
            <a:r>
              <a:rPr lang="en-GB" dirty="0"/>
              <a:t>How do we store this information?</a:t>
            </a:r>
          </a:p>
          <a:p>
            <a:pPr marL="0" indent="0">
              <a:buNone/>
            </a:pPr>
            <a:r>
              <a:rPr lang="en-GB" dirty="0"/>
              <a:t>Need a </a:t>
            </a:r>
            <a:r>
              <a:rPr lang="en-GB" b="1" dirty="0"/>
              <a:t>symbol table </a:t>
            </a:r>
            <a:r>
              <a:rPr lang="en-GB" dirty="0"/>
              <a:t>to keep track of symbols/identifiers!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</a:t>
            </a:r>
            <a:r>
              <a:rPr lang="en-GB" b="1" i="1" dirty="0"/>
              <a:t>Note: </a:t>
            </a:r>
            <a:r>
              <a:rPr lang="en-GB" i="1" dirty="0"/>
              <a:t>Dynamic scoping follows roughly the same ideas, just not happening during compile time, but during runtime instead!)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944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788D-ED29-4E13-E540-DC10FE44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table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04BC-E716-81F3-1076-A2978762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symbol table </a:t>
            </a:r>
            <a:r>
              <a:rPr lang="en-GB" b="1" dirty="0"/>
              <a:t>in a compiler):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symbol table </a:t>
            </a:r>
            <a:r>
              <a:rPr lang="en-GB" dirty="0"/>
              <a:t>contains information about identifiers, that might prove useful to the compiler. It simply represents a mapping from a name to the thing that name refers to. This information typically consists of</a:t>
            </a:r>
          </a:p>
          <a:p>
            <a:r>
              <a:rPr lang="en-SG" dirty="0"/>
              <a:t>Textual name,</a:t>
            </a:r>
          </a:p>
          <a:p>
            <a:r>
              <a:rPr lang="en-SG" dirty="0"/>
              <a:t>Data type,</a:t>
            </a:r>
          </a:p>
          <a:p>
            <a:r>
              <a:rPr lang="en-SG" dirty="0"/>
              <a:t>Declaration procedure,</a:t>
            </a:r>
          </a:p>
          <a:p>
            <a:r>
              <a:rPr lang="en-SG" dirty="0"/>
              <a:t>If array, number and size of dimensions,</a:t>
            </a:r>
          </a:p>
          <a:p>
            <a:r>
              <a:rPr lang="en-SG" dirty="0"/>
              <a:t>If procedure, number and type of parameters, location for function definition and procedure to be run by function when called,</a:t>
            </a:r>
          </a:p>
          <a:p>
            <a:r>
              <a:rPr lang="en-SG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7827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C01FC1-36B1-25FE-665B-E1C8B0F5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DF9C06-8604-B38F-A004-75ECB921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Simple solution: </a:t>
            </a:r>
            <a:r>
              <a:rPr lang="en-GB" dirty="0"/>
              <a:t>Define our symbol table as a </a:t>
            </a:r>
            <a:r>
              <a:rPr lang="en-GB" b="1" dirty="0"/>
              <a:t>hash table </a:t>
            </a:r>
            <a:r>
              <a:rPr lang="en-GB" dirty="0"/>
              <a:t>of some sort.</a:t>
            </a:r>
          </a:p>
          <a:p>
            <a:pPr marL="0" indent="0">
              <a:buNone/>
            </a:pPr>
            <a:r>
              <a:rPr lang="en-GB" dirty="0"/>
              <a:t>As we run our semantic analysis, continuously update the symbol table with information about what is in scope. </a:t>
            </a:r>
          </a:p>
          <a:p>
            <a:r>
              <a:rPr lang="en-GB" dirty="0"/>
              <a:t>What does this look like in practice?</a:t>
            </a:r>
          </a:p>
          <a:p>
            <a:r>
              <a:rPr lang="en-GB" dirty="0"/>
              <a:t>What operations need to be defined on it?</a:t>
            </a:r>
          </a:p>
          <a:p>
            <a:r>
              <a:rPr lang="en-GB" dirty="0"/>
              <a:t>How do we implement it?</a:t>
            </a:r>
            <a:endParaRPr lang="en-SG" dirty="0"/>
          </a:p>
        </p:txBody>
      </p:sp>
      <p:pic>
        <p:nvPicPr>
          <p:cNvPr id="8" name="Picture 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0A73F2A-5FCF-5447-54AB-A6557E2E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45" y="1690688"/>
            <a:ext cx="5191125" cy="3076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7B319-1E4D-1146-D4F7-9E4183950D70}"/>
              </a:ext>
            </a:extLst>
          </p:cNvPr>
          <p:cNvSpPr txBox="1"/>
          <p:nvPr/>
        </p:nvSpPr>
        <p:spPr>
          <a:xfrm>
            <a:off x="7002585" y="5275385"/>
            <a:ext cx="469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Forgot about hash tables?</a:t>
            </a:r>
          </a:p>
          <a:p>
            <a:r>
              <a:rPr lang="en-GB" sz="2800" dirty="0"/>
              <a:t>Time to go back to the contents of </a:t>
            </a:r>
            <a:r>
              <a:rPr lang="en-GB" sz="2800" dirty="0">
                <a:hlinkClick r:id="rId3"/>
              </a:rPr>
              <a:t>50.004 Algorithms</a:t>
            </a:r>
            <a:r>
              <a:rPr lang="en-GB" sz="2800" dirty="0"/>
              <a:t>!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403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/>
              <a:t>It involves tasks, such as:</a:t>
            </a:r>
          </a:p>
          <a:p>
            <a:r>
              <a:rPr lang="en-GB" b="1"/>
              <a:t>Lexical </a:t>
            </a:r>
            <a:r>
              <a:rPr lang="en-GB" b="1" dirty="0"/>
              <a:t>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9D28-838D-AD39-0E9A-FBFD2A6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8B8E2-DB40-CFE6-2343-97FDC582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simplicity: </a:t>
            </a:r>
            <a:r>
              <a:rPr lang="en-GB" dirty="0"/>
              <a:t>can be implemented as a </a:t>
            </a:r>
            <a:r>
              <a:rPr lang="en-GB" b="1" dirty="0"/>
              <a:t>stack of maps</a:t>
            </a:r>
            <a:r>
              <a:rPr lang="en-GB" dirty="0"/>
              <a:t>.</a:t>
            </a:r>
          </a:p>
          <a:p>
            <a:r>
              <a:rPr lang="en-GB" dirty="0"/>
              <a:t>Each map corresponds to a particular scope.</a:t>
            </a:r>
          </a:p>
          <a:p>
            <a:r>
              <a:rPr lang="en-GB" dirty="0"/>
              <a:t>Stack allows for easy “enter” and “exit” operations.</a:t>
            </a:r>
          </a:p>
          <a:p>
            <a:pPr marL="0" indent="0">
              <a:buNone/>
            </a:pPr>
            <a:r>
              <a:rPr lang="en-GB" dirty="0"/>
              <a:t>Symbol table operations are</a:t>
            </a:r>
          </a:p>
          <a:p>
            <a:r>
              <a:rPr lang="en-GB" b="1" dirty="0"/>
              <a:t>Push scope: </a:t>
            </a:r>
            <a:r>
              <a:rPr lang="en-GB" dirty="0"/>
              <a:t>Enter a new scope.</a:t>
            </a:r>
          </a:p>
          <a:p>
            <a:r>
              <a:rPr lang="en-GB" b="1" dirty="0"/>
              <a:t>Pop scope: </a:t>
            </a:r>
            <a:r>
              <a:rPr lang="en-GB" dirty="0"/>
              <a:t>Leave a scope, discarding all declarations in it.</a:t>
            </a:r>
          </a:p>
          <a:p>
            <a:r>
              <a:rPr lang="en-GB" b="1" dirty="0"/>
              <a:t>Insert symbol: </a:t>
            </a:r>
            <a:r>
              <a:rPr lang="en-GB" dirty="0"/>
              <a:t>Add a new entry to the current scope.</a:t>
            </a:r>
          </a:p>
          <a:p>
            <a:r>
              <a:rPr lang="en-GB" b="1" dirty="0"/>
              <a:t>Lookup symbol: </a:t>
            </a:r>
            <a:r>
              <a:rPr lang="en-GB" dirty="0"/>
              <a:t>Find what an identifier name corresponds to.</a:t>
            </a:r>
          </a:p>
          <a:p>
            <a:r>
              <a:rPr lang="en-GB" b="1" dirty="0"/>
              <a:t>Remove symbol: </a:t>
            </a:r>
            <a:r>
              <a:rPr lang="en-GB" dirty="0"/>
              <a:t>Remove entry from the current scope.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320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CFG below, modified with the following SDT rules.</a:t>
            </a:r>
          </a:p>
          <a:p>
            <a:pPr marL="0" indent="0" algn="ctr">
              <a:buNone/>
            </a:pPr>
            <a:r>
              <a:rPr lang="en-SG" i="1" dirty="0"/>
              <a:t>E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E + T {</a:t>
            </a:r>
            <a:r>
              <a:rPr lang="en-SG" i="1" dirty="0" err="1"/>
              <a:t>E.val</a:t>
            </a:r>
            <a:r>
              <a:rPr lang="en-SG" i="1" dirty="0"/>
              <a:t> = E1.val +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E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T {</a:t>
            </a:r>
            <a:r>
              <a:rPr lang="en-SG" i="1" dirty="0" err="1"/>
              <a:t>E.val</a:t>
            </a:r>
            <a:r>
              <a:rPr lang="en-SG" i="1" dirty="0"/>
              <a:t> =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T * F {</a:t>
            </a:r>
            <a:r>
              <a:rPr lang="en-SG" i="1" dirty="0" err="1"/>
              <a:t>T.val</a:t>
            </a:r>
            <a:r>
              <a:rPr lang="en-SG" i="1" dirty="0"/>
              <a:t> = T1.val *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F {</a:t>
            </a:r>
            <a:r>
              <a:rPr lang="en-SG" i="1" dirty="0" err="1"/>
              <a:t>T.val</a:t>
            </a:r>
            <a:r>
              <a:rPr lang="en-SG" i="1" dirty="0"/>
              <a:t> =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(E)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E.val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 err="1"/>
              <a:t>num</a:t>
            </a:r>
            <a:r>
              <a:rPr lang="en-SG" i="1" dirty="0"/>
              <a:t>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num.val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42DC-1F02-395D-ABC6-74EFE11B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practice, the symbol table actions could be added to our Syntax-Driven Translation rules!</a:t>
            </a:r>
          </a:p>
          <a:p>
            <a:pPr marL="0" indent="0">
              <a:buNone/>
            </a:pPr>
            <a:r>
              <a:rPr lang="en-GB" dirty="0"/>
              <a:t>We would then have </a:t>
            </a:r>
            <a:r>
              <a:rPr lang="en-GB" b="1" dirty="0"/>
              <a:t>two SDT instructions per CFG rule</a:t>
            </a:r>
            <a:r>
              <a:rPr lang="en-GB" dirty="0"/>
              <a:t>:</a:t>
            </a:r>
          </a:p>
          <a:p>
            <a:r>
              <a:rPr lang="en-GB" dirty="0"/>
              <a:t>One that defines the elementary operation to be used (in a language close to the 3-address format),</a:t>
            </a:r>
          </a:p>
          <a:p>
            <a:r>
              <a:rPr lang="en-GB" dirty="0"/>
              <a:t>And one describing the symbol table updates.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981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9D28-838D-AD39-0E9A-FBFD2A6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8B8E2-DB40-CFE6-2343-97FDC582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Before demo: </a:t>
            </a:r>
            <a:r>
              <a:rPr lang="en-GB" dirty="0"/>
              <a:t>the idea is to process each portion of the program that creates a scope independently (e.g. block statements, function calls, classes, etc.):</a:t>
            </a:r>
          </a:p>
          <a:p>
            <a:r>
              <a:rPr lang="en-GB" b="1" dirty="0"/>
              <a:t>Start by entering a new scope</a:t>
            </a:r>
            <a:r>
              <a:rPr lang="en-GB" dirty="0"/>
              <a:t>.</a:t>
            </a:r>
          </a:p>
          <a:p>
            <a:r>
              <a:rPr lang="en-GB" b="1" dirty="0"/>
              <a:t>Add all variable declarations to the symbol table</a:t>
            </a:r>
            <a:r>
              <a:rPr lang="en-GB" dirty="0"/>
              <a:t>.</a:t>
            </a:r>
          </a:p>
          <a:p>
            <a:r>
              <a:rPr lang="en-GB" b="1" dirty="0"/>
              <a:t>Process the body of the block/function/class</a:t>
            </a:r>
            <a:r>
              <a:rPr lang="en-GB" dirty="0"/>
              <a:t>.</a:t>
            </a:r>
          </a:p>
          <a:p>
            <a:r>
              <a:rPr lang="en-GB" b="1" dirty="0"/>
              <a:t>Exit the scope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Most of the semantic analysis is defined in terms of recursive AST traversals like this.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581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42900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68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  <a:br>
              <a:rPr lang="en-SG" dirty="0"/>
            </a:br>
            <a:r>
              <a:rPr lang="en-SG" dirty="0"/>
              <a:t>(could also add information about parameters types and return types)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89010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25517-E60B-C3D7-B47C-A2CABFF4E9D1}"/>
              </a:ext>
            </a:extLst>
          </p:cNvPr>
          <p:cNvSpPr txBox="1"/>
          <p:nvPr/>
        </p:nvSpPr>
        <p:spPr>
          <a:xfrm>
            <a:off x="3522785" y="4590737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function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3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96863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A9B46-2020-4D78-731E-EE26D8065873}"/>
              </a:ext>
            </a:extLst>
          </p:cNvPr>
          <p:cNvSpPr txBox="1"/>
          <p:nvPr/>
        </p:nvSpPr>
        <p:spPr>
          <a:xfrm>
            <a:off x="0" y="4035550"/>
            <a:ext cx="132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Skipped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for now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C3EBD-E04B-50F2-9686-F89C4BE4CBEA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Open new scope with name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79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179651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19D21-3445-6028-BAB1-DA759DECDD1E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52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43755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D20DF-7FBE-733F-FD00-A6B39AA1EC96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9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?)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64075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2E694-2828-9D8E-5254-2332BC97EF21}"/>
              </a:ext>
            </a:extLst>
          </p:cNvPr>
          <p:cNvSpPr txBox="1"/>
          <p:nvPr/>
        </p:nvSpPr>
        <p:spPr>
          <a:xfrm>
            <a:off x="3176913" y="4848645"/>
            <a:ext cx="2528317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Also, open a new scope for function call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CBAA3-FE21-CFB6-1388-88ABFFC0BAC3}"/>
              </a:ext>
            </a:extLst>
          </p:cNvPr>
          <p:cNvSpPr txBox="1"/>
          <p:nvPr/>
        </p:nvSpPr>
        <p:spPr>
          <a:xfrm>
            <a:off x="4274507" y="420231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38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?)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parameter, 3)</a:t>
            </a:r>
          </a:p>
          <a:p>
            <a:pPr marL="0" indent="0">
              <a:buNone/>
            </a:pPr>
            <a:r>
              <a:rPr lang="en-SG" dirty="0"/>
              <a:t>                     ├ y (int, parameter, 4)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874481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identifiers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8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Lexical Analysis</a:t>
            </a:r>
          </a:p>
          <a:p>
            <a:r>
              <a:rPr lang="en-GB" dirty="0"/>
              <a:t>Detects illegal tokens in source code (e.g. incorrect use of identifiers, literals, etc.) </a:t>
            </a:r>
          </a:p>
          <a:p>
            <a:pPr marL="0" indent="0">
              <a:buNone/>
            </a:pPr>
            <a:r>
              <a:rPr lang="en-GB" b="1" dirty="0"/>
              <a:t>Syntax Analysis</a:t>
            </a:r>
          </a:p>
          <a:p>
            <a:r>
              <a:rPr lang="en-GB" dirty="0"/>
              <a:t>Detects inputs that violate the syntax rules of the language</a:t>
            </a:r>
          </a:p>
          <a:p>
            <a:r>
              <a:rPr lang="en-GB" dirty="0"/>
              <a:t>Will typically result in impossible-to-form or ill-formed parsing trees.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3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?)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parameter, 3)</a:t>
            </a:r>
          </a:p>
          <a:p>
            <a:pPr marL="0" indent="0">
              <a:buNone/>
            </a:pPr>
            <a:r>
              <a:rPr lang="en-SG" dirty="0"/>
              <a:t>                     ├ y (int, parameter, 4)</a:t>
            </a:r>
          </a:p>
          <a:p>
            <a:pPr marL="0" indent="0">
              <a:buNone/>
            </a:pPr>
            <a:r>
              <a:rPr lang="en-SG" dirty="0"/>
              <a:t>      	          └─ result (int,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08549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9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15)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parameter, 3)</a:t>
            </a:r>
          </a:p>
          <a:p>
            <a:pPr marL="0" indent="0">
              <a:buNone/>
            </a:pPr>
            <a:r>
              <a:rPr lang="en-SG" dirty="0"/>
              <a:t>                     ├ y (int, parameter, 4)</a:t>
            </a:r>
          </a:p>
          <a:p>
            <a:pPr marL="0" indent="0">
              <a:buNone/>
            </a:pPr>
            <a:r>
              <a:rPr lang="en-SG" dirty="0"/>
              <a:t>      	          └─ result (int,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32776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3324082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= transfer value of identifier result to identifier sum and close function scope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0E4EDD-495F-288F-9423-13BD8822E181}"/>
              </a:ext>
            </a:extLst>
          </p:cNvPr>
          <p:cNvSpPr/>
          <p:nvPr/>
        </p:nvSpPr>
        <p:spPr>
          <a:xfrm>
            <a:off x="691662" y="563911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15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32776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3324082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= transfer value of identifier result to identifier sum and close function scope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19B5425-6AE9-1FAD-60A8-89A159CE9CA4}"/>
              </a:ext>
            </a:extLst>
          </p:cNvPr>
          <p:cNvSpPr/>
          <p:nvPr/>
        </p:nvSpPr>
        <p:spPr>
          <a:xfrm>
            <a:off x="691662" y="563911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366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590171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Print fetches identifier sum from symbol table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82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08927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0 and close function scope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09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08927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0 and close function scope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7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511272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5" y="4911167"/>
            <a:ext cx="349984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 fact, close global scope and end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88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3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7986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144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Semantic Analysis</a:t>
            </a:r>
          </a:p>
          <a:p>
            <a:r>
              <a:rPr lang="en-GB" dirty="0"/>
              <a:t>Final step in the “front-end” phase, whose job is to check that the </a:t>
            </a:r>
            <a:r>
              <a:rPr lang="en-GB" b="1" dirty="0"/>
              <a:t>source code is legal</a:t>
            </a:r>
            <a:r>
              <a:rPr lang="en-GB" dirty="0"/>
              <a:t>.</a:t>
            </a:r>
          </a:p>
          <a:p>
            <a:r>
              <a:rPr lang="en-GB" dirty="0"/>
              <a:t>Ensures that the program has a </a:t>
            </a:r>
            <a:r>
              <a:rPr lang="en-GB" b="1" dirty="0"/>
              <a:t>well-defined meaning</a:t>
            </a:r>
            <a:r>
              <a:rPr lang="en-GB" dirty="0"/>
              <a:t>.</a:t>
            </a:r>
          </a:p>
          <a:p>
            <a:r>
              <a:rPr lang="en-GB" dirty="0"/>
              <a:t>Should catch </a:t>
            </a:r>
            <a:r>
              <a:rPr lang="en-GB" b="1" dirty="0"/>
              <a:t>all remaining errors </a:t>
            </a:r>
            <a:r>
              <a:rPr lang="en-GB" dirty="0"/>
              <a:t>that lexical analysis and syntax analysis could not catch.</a:t>
            </a:r>
          </a:p>
          <a:p>
            <a:r>
              <a:rPr lang="en-GB" dirty="0"/>
              <a:t>Errors that require </a:t>
            </a:r>
            <a:r>
              <a:rPr lang="en-GB" b="1" dirty="0"/>
              <a:t>contextual information</a:t>
            </a:r>
            <a:r>
              <a:rPr lang="en-GB" dirty="0"/>
              <a:t> about the code.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3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5970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4CAB3-D7D6-121E-C4FF-3F3DEE1562C1}"/>
              </a:ext>
            </a:extLst>
          </p:cNvPr>
          <p:cNvSpPr/>
          <p:nvPr/>
        </p:nvSpPr>
        <p:spPr>
          <a:xfrm>
            <a:off x="6858000" y="4859935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1578A-6D0F-D9DA-2510-7798546D973A}"/>
              </a:ext>
            </a:extLst>
          </p:cNvPr>
          <p:cNvSpPr/>
          <p:nvPr/>
        </p:nvSpPr>
        <p:spPr>
          <a:xfrm>
            <a:off x="6858000" y="50955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1FFF90-63DB-5DA4-0E56-402AB035EE7E}"/>
              </a:ext>
            </a:extLst>
          </p:cNvPr>
          <p:cNvSpPr/>
          <p:nvPr/>
        </p:nvSpPr>
        <p:spPr>
          <a:xfrm>
            <a:off x="6858000" y="533120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15FA8-1D1F-01C0-1BBD-7B1055FED2A5}"/>
              </a:ext>
            </a:extLst>
          </p:cNvPr>
          <p:cNvSpPr/>
          <p:nvPr/>
        </p:nvSpPr>
        <p:spPr>
          <a:xfrm>
            <a:off x="6858000" y="556684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3746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545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7073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5979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7905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3487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207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20D72-AF13-7542-4D9E-1E58EEE4BFA2}"/>
              </a:ext>
            </a:extLst>
          </p:cNvPr>
          <p:cNvSpPr/>
          <p:nvPr/>
        </p:nvSpPr>
        <p:spPr>
          <a:xfrm>
            <a:off x="6693877" y="5281967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6F232-7327-376E-67B9-2DA938C784D6}"/>
              </a:ext>
            </a:extLst>
          </p:cNvPr>
          <p:cNvSpPr/>
          <p:nvPr/>
        </p:nvSpPr>
        <p:spPr>
          <a:xfrm>
            <a:off x="6693877" y="551760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DA26C-6035-57CA-D7BC-9E3599DF05DB}"/>
              </a:ext>
            </a:extLst>
          </p:cNvPr>
          <p:cNvSpPr/>
          <p:nvPr/>
        </p:nvSpPr>
        <p:spPr>
          <a:xfrm>
            <a:off x="6693877" y="5770358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DE5874-F181-68EE-B724-7AE6694DFA57}"/>
              </a:ext>
            </a:extLst>
          </p:cNvPr>
          <p:cNvSpPr/>
          <p:nvPr/>
        </p:nvSpPr>
        <p:spPr>
          <a:xfrm>
            <a:off x="6693877" y="601778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23BB8A-DA39-016B-BF15-CE8C590D10B5}"/>
              </a:ext>
            </a:extLst>
          </p:cNvPr>
          <p:cNvSpPr/>
          <p:nvPr/>
        </p:nvSpPr>
        <p:spPr>
          <a:xfrm>
            <a:off x="6172202" y="3511581"/>
            <a:ext cx="492416" cy="1910609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811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80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625E6-89C9-57FC-5C27-770C66FF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35" y="1422849"/>
            <a:ext cx="2621315" cy="2042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FC944-BD54-275C-3007-E9416EB6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624385"/>
            <a:ext cx="5959584" cy="2979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F6FE2-A219-6FA9-4086-984B7435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1421438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25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1340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3580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</a:p>
          <a:p>
            <a:r>
              <a:rPr lang="en-GB" b="1" dirty="0"/>
              <a:t>Observation: </a:t>
            </a:r>
            <a:r>
              <a:rPr lang="en-GB" dirty="0"/>
              <a:t>From any point in the program, symbol table appears to be a simple stack containing elements of the scope and the scope only.</a:t>
            </a:r>
          </a:p>
          <a:p>
            <a:r>
              <a:rPr lang="en-GB" b="1" dirty="0"/>
              <a:t>Better?</a:t>
            </a:r>
            <a:endParaRPr lang="en-SG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20D72-AF13-7542-4D9E-1E58EEE4BFA2}"/>
              </a:ext>
            </a:extLst>
          </p:cNvPr>
          <p:cNvSpPr/>
          <p:nvPr/>
        </p:nvSpPr>
        <p:spPr>
          <a:xfrm>
            <a:off x="6693877" y="5281967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6F232-7327-376E-67B9-2DA938C784D6}"/>
              </a:ext>
            </a:extLst>
          </p:cNvPr>
          <p:cNvSpPr/>
          <p:nvPr/>
        </p:nvSpPr>
        <p:spPr>
          <a:xfrm>
            <a:off x="6693877" y="551760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DA26C-6035-57CA-D7BC-9E3599DF05DB}"/>
              </a:ext>
            </a:extLst>
          </p:cNvPr>
          <p:cNvSpPr/>
          <p:nvPr/>
        </p:nvSpPr>
        <p:spPr>
          <a:xfrm>
            <a:off x="6693877" y="5770358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DE5874-F181-68EE-B724-7AE6694DFA57}"/>
              </a:ext>
            </a:extLst>
          </p:cNvPr>
          <p:cNvSpPr/>
          <p:nvPr/>
        </p:nvSpPr>
        <p:spPr>
          <a:xfrm>
            <a:off x="6693877" y="601778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23BB8A-DA39-016B-BF15-CE8C590D10B5}"/>
              </a:ext>
            </a:extLst>
          </p:cNvPr>
          <p:cNvSpPr/>
          <p:nvPr/>
        </p:nvSpPr>
        <p:spPr>
          <a:xfrm>
            <a:off x="6172202" y="3511581"/>
            <a:ext cx="492416" cy="1910609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182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C85-C410-572D-99C3-51B5FA5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Catching scope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0E96-23D3-BCD1-A17D-3C4776F8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37EF1-3802-C13B-E4B5-62F95C83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scope problems will be caught when</a:t>
            </a:r>
          </a:p>
          <a:p>
            <a:r>
              <a:rPr lang="en-GB" dirty="0"/>
              <a:t>An operation retrieving something from the symbol table fails (variable/function undefined in scope, etc.).</a:t>
            </a:r>
          </a:p>
          <a:p>
            <a:r>
              <a:rPr lang="en-GB" dirty="0"/>
              <a:t>An operation tries adding a variable/function with an identifier name that already exists in table (identifier defined twice in same scope).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178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the day?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Consider the example on the right.</a:t>
            </a:r>
          </a:p>
          <a:p>
            <a:r>
              <a:rPr lang="en-GB" dirty="0"/>
              <a:t>Function f() requires two parameters x and t to compute the returned value.</a:t>
            </a:r>
          </a:p>
          <a:p>
            <a:r>
              <a:rPr lang="en-GB" dirty="0"/>
              <a:t>But t is not in the scope of the function, it is in the global scope instead.</a:t>
            </a:r>
          </a:p>
          <a:p>
            <a:r>
              <a:rPr lang="en-GB" b="1" dirty="0"/>
              <a:t>Question: </a:t>
            </a:r>
            <a:r>
              <a:rPr lang="en-GB" dirty="0"/>
              <a:t>How does Python save the day, in your opinion?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F23F2-4A29-7869-20AE-2832514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22" y="37080"/>
            <a:ext cx="3963078" cy="33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73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the day?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/>
          <a:lstStyle/>
          <a:p>
            <a:r>
              <a:rPr lang="en-GB" sz="2800" b="1" dirty="0"/>
              <a:t>Reason: </a:t>
            </a:r>
            <a:r>
              <a:rPr lang="en-GB" sz="2800" dirty="0"/>
              <a:t>In Python, when you reference a variable inside a function, it first looks for that variable within the local scope of the function.</a:t>
            </a:r>
          </a:p>
          <a:p>
            <a:r>
              <a:rPr lang="en-GB" sz="2800" dirty="0"/>
              <a:t>If it does not find it there, it tries searching for it in the next enclosing scope, which in this case is the global scope.</a:t>
            </a:r>
            <a:endParaRPr lang="en-S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F23F2-4A29-7869-20AE-2832514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22" y="37080"/>
            <a:ext cx="3963078" cy="3307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C8067B-7C30-6183-97D0-E89EA43DE984}"/>
              </a:ext>
            </a:extLst>
          </p:cNvPr>
          <p:cNvSpPr/>
          <p:nvPr/>
        </p:nvSpPr>
        <p:spPr>
          <a:xfrm>
            <a:off x="6998677" y="4137958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D1D6B7-818F-E855-A7E6-9D5969F42A80}"/>
              </a:ext>
            </a:extLst>
          </p:cNvPr>
          <p:cNvSpPr/>
          <p:nvPr/>
        </p:nvSpPr>
        <p:spPr>
          <a:xfrm>
            <a:off x="6998677" y="439071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f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4C7C3-86AB-C3AC-1AEB-665176E44086}"/>
              </a:ext>
            </a:extLst>
          </p:cNvPr>
          <p:cNvSpPr/>
          <p:nvPr/>
        </p:nvSpPr>
        <p:spPr>
          <a:xfrm>
            <a:off x="6998677" y="462634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5938A-3916-BA76-A21C-65425E36EB5D}"/>
              </a:ext>
            </a:extLst>
          </p:cNvPr>
          <p:cNvSpPr/>
          <p:nvPr/>
        </p:nvSpPr>
        <p:spPr>
          <a:xfrm>
            <a:off x="6998677" y="486198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t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9BF1B-7BE6-88CD-DF2C-422F450AB8C0}"/>
              </a:ext>
            </a:extLst>
          </p:cNvPr>
          <p:cNvSpPr/>
          <p:nvPr/>
        </p:nvSpPr>
        <p:spPr>
          <a:xfrm>
            <a:off x="6998677" y="509762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1739F-83DF-F7D5-1D5D-17FA84D95D6C}"/>
              </a:ext>
            </a:extLst>
          </p:cNvPr>
          <p:cNvSpPr/>
          <p:nvPr/>
        </p:nvSpPr>
        <p:spPr>
          <a:xfrm>
            <a:off x="6998677" y="6282335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f()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924156-83EC-1A40-37A7-62137060A4F0}"/>
              </a:ext>
            </a:extLst>
          </p:cNvPr>
          <p:cNvSpPr/>
          <p:nvPr/>
        </p:nvSpPr>
        <p:spPr>
          <a:xfrm>
            <a:off x="6998677" y="65179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19333-DB51-EFBF-9C04-DA9B1E03A1D7}"/>
              </a:ext>
            </a:extLst>
          </p:cNvPr>
          <p:cNvSpPr/>
          <p:nvPr/>
        </p:nvSpPr>
        <p:spPr>
          <a:xfrm>
            <a:off x="6361723" y="4282832"/>
            <a:ext cx="613656" cy="2117322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811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LEGB rule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In fact: The scoping rule used in Python is called the </a:t>
            </a:r>
            <a:r>
              <a:rPr lang="en-GB" b="1" dirty="0"/>
              <a:t>“</a:t>
            </a:r>
            <a:r>
              <a:rPr lang="en-GB" sz="2800" b="1" dirty="0"/>
              <a:t>LEGB” rule, which stands for Local, Enclosing, Global, and Built-in.</a:t>
            </a:r>
          </a:p>
          <a:p>
            <a:pPr marL="0" indent="0">
              <a:buNone/>
            </a:pPr>
            <a:r>
              <a:rPr lang="en-GB" sz="2800" b="1" dirty="0"/>
              <a:t>It is a spaghetti stack with different levels of scope.</a:t>
            </a:r>
          </a:p>
          <a:p>
            <a:pPr marL="0" indent="0">
              <a:buNone/>
            </a:pPr>
            <a:r>
              <a:rPr lang="en-GB" sz="2800" dirty="0"/>
              <a:t>When a variable is referenced, Python searches in the following order.</a:t>
            </a:r>
            <a:endParaRPr lang="en-GB" sz="2800" b="1" dirty="0"/>
          </a:p>
          <a:p>
            <a:r>
              <a:rPr lang="en-GB" sz="2800" b="1" dirty="0"/>
              <a:t>Local scope: </a:t>
            </a:r>
            <a:r>
              <a:rPr lang="en-GB" sz="2800" dirty="0"/>
              <a:t>variables defined within the function.</a:t>
            </a:r>
          </a:p>
          <a:p>
            <a:r>
              <a:rPr lang="en-GB" sz="2800" b="1" dirty="0"/>
              <a:t>Enclosing scope: </a:t>
            </a:r>
            <a:r>
              <a:rPr lang="en-GB" sz="2800" dirty="0"/>
              <a:t>variables defined in any enclosing functions, from innermost to outermost.</a:t>
            </a:r>
          </a:p>
          <a:p>
            <a:r>
              <a:rPr lang="en-GB" sz="2800" b="1" dirty="0"/>
              <a:t>Global scope: </a:t>
            </a:r>
            <a:r>
              <a:rPr lang="en-GB" sz="2800" dirty="0"/>
              <a:t>variables defined at the top level.</a:t>
            </a:r>
          </a:p>
          <a:p>
            <a:r>
              <a:rPr lang="en-GB" sz="2800" b="1" dirty="0"/>
              <a:t>Built-in scope: </a:t>
            </a:r>
            <a:r>
              <a:rPr lang="en-GB" sz="2800" dirty="0"/>
              <a:t>predefined built-in names in Python, like print(), sum(), etc.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58002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C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example on the right.</a:t>
            </a:r>
          </a:p>
          <a:p>
            <a:r>
              <a:rPr lang="en-GB" dirty="0"/>
              <a:t>Function f() requires two parameters x and t to compute the returned value.</a:t>
            </a:r>
          </a:p>
          <a:p>
            <a:r>
              <a:rPr lang="en-GB" dirty="0"/>
              <a:t>But t is not in the scope of the function, it is in the global scope instead.</a:t>
            </a:r>
          </a:p>
          <a:p>
            <a:r>
              <a:rPr lang="en-GB" b="1" dirty="0"/>
              <a:t>Question #2: </a:t>
            </a:r>
            <a:r>
              <a:rPr lang="en-GB" dirty="0"/>
              <a:t>Also works in the equivalent implementation in C?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508AD-692F-63C1-D4B9-24C65589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38" y="631770"/>
            <a:ext cx="4434974" cy="5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16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C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Answer: </a:t>
            </a:r>
            <a:r>
              <a:rPr lang="en-GB" dirty="0"/>
              <a:t>In C, variables have a </a:t>
            </a:r>
            <a:r>
              <a:rPr lang="en-GB" b="1" dirty="0"/>
              <a:t>block scope</a:t>
            </a:r>
            <a:r>
              <a:rPr lang="en-GB" dirty="0"/>
              <a:t>, which means that a variable is only accessible within the block of code it is defined in.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Better or worse than LEGB? </a:t>
            </a:r>
          </a:p>
          <a:p>
            <a:pPr marL="0" indent="0">
              <a:buNone/>
            </a:pPr>
            <a:r>
              <a:rPr lang="en-GB" dirty="0"/>
              <a:t>Usually more stable and simpler to encoder in a compiler than “LEGB”, very stable/</a:t>
            </a:r>
            <a:r>
              <a:rPr lang="en-GB"/>
              <a:t>strict and </a:t>
            </a:r>
            <a:r>
              <a:rPr lang="en-GB" dirty="0"/>
              <a:t>less friendly on “mistakes”.</a:t>
            </a:r>
          </a:p>
          <a:p>
            <a:pPr marL="0" indent="0">
              <a:buNone/>
            </a:pPr>
            <a:r>
              <a:rPr lang="en-GB" dirty="0"/>
              <a:t>Not an easy question…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508AD-692F-63C1-D4B9-24C65589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38" y="631770"/>
            <a:ext cx="4434974" cy="5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74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C94-412A-6929-7A62-5DF736D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short, the block scope (C) 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2412B-9BD4-1314-5079-1CD98CB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Advantages:</a:t>
            </a:r>
          </a:p>
          <a:p>
            <a:r>
              <a:rPr lang="en-GB" dirty="0"/>
              <a:t>Encourages local reasoning: You can understand the </a:t>
            </a:r>
            <a:r>
              <a:rPr lang="en-GB" dirty="0" err="1"/>
              <a:t>behavior</a:t>
            </a:r>
            <a:r>
              <a:rPr lang="en-GB" dirty="0"/>
              <a:t> of a variable just by looking at the block of code it is defined in.</a:t>
            </a:r>
          </a:p>
          <a:p>
            <a:r>
              <a:rPr lang="en-GB" dirty="0"/>
              <a:t>Reduces the chance of accidentally using the wrong variable, as variables with the same name in different scopes do not conflict.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GB" dirty="0"/>
              <a:t>Requires the use of global variables or explicit parameter passing to share data between functions, which can make the code more complex and error-prone.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458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A2AA-72B8-EC7F-AE94-68D30446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8FFD-F18D-E289-19DC-32A94E948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Why cannot we just catch these errors during parsing?</a:t>
            </a:r>
          </a:p>
          <a:p>
            <a:r>
              <a:rPr lang="en-GB" dirty="0"/>
              <a:t>Try writing a CFG that will be able to prevent duplicate variable definitions?</a:t>
            </a:r>
          </a:p>
          <a:p>
            <a:r>
              <a:rPr lang="en-GB" dirty="0"/>
              <a:t>For most programming languages, using a CFG to do that is </a:t>
            </a:r>
            <a:r>
              <a:rPr lang="en-GB" b="1" dirty="0"/>
              <a:t>provably impossible.</a:t>
            </a:r>
          </a:p>
          <a:p>
            <a:r>
              <a:rPr lang="en-GB" dirty="0"/>
              <a:t>Proof using the pumping lemma for context-free languages, or Ogden's lemma.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6D5E7-1DB8-954E-8B18-DC04B665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35" y="1422849"/>
            <a:ext cx="2621315" cy="2042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1D1BE5-47E9-28C8-9DF3-14B2E3CF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624385"/>
            <a:ext cx="5959584" cy="2979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4363B-7A11-7A1B-F727-A26D870B3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1421438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5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C94-412A-6929-7A62-5DF736D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short, the LEGB scope (Python) 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2412B-9BD4-1314-5079-1CD98CB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Advantages:</a:t>
            </a:r>
          </a:p>
          <a:p>
            <a:r>
              <a:rPr lang="en-GB" dirty="0"/>
              <a:t>Provides more flexibility in accessing variables from different scopes, which can make code shorter and more convenient to write.</a:t>
            </a:r>
          </a:p>
          <a:p>
            <a:r>
              <a:rPr lang="en-GB" dirty="0"/>
              <a:t>Allows for closures, which are functions that remember the environment they were created in, enabling more functional programming techniques.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GB" dirty="0"/>
              <a:t>Can lead to unintended side effects if a variable from an outer scope is accidentally used or modified.</a:t>
            </a:r>
          </a:p>
          <a:p>
            <a:r>
              <a:rPr lang="en-GB" dirty="0"/>
              <a:t>Can make it harder to reason about the code since a variable might be accessed or modified in multiple scopes.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1790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C94-412A-6929-7A62-5DF736D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short, the LEGB scope (Python) 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2412B-9BD4-1314-5079-1CD98CB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Advantages:</a:t>
            </a:r>
          </a:p>
          <a:p>
            <a:r>
              <a:rPr lang="en-GB" dirty="0"/>
              <a:t>Provides more flexibility in accessing variables from different scopes, which can make code shorter and more convenient to write.</a:t>
            </a:r>
          </a:p>
          <a:p>
            <a:r>
              <a:rPr lang="en-GB" dirty="0"/>
              <a:t>Allows for closures, which are functions that remember the environment they were created in, enabling more functional programming techniques.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GB" dirty="0">
                <a:solidFill>
                  <a:srgbClr val="7030A0"/>
                </a:solidFill>
              </a:rPr>
              <a:t>Can lead to unintended side effects if a variable from an outer scope is accidentally used or modified.</a:t>
            </a:r>
          </a:p>
          <a:p>
            <a:r>
              <a:rPr lang="en-GB" dirty="0"/>
              <a:t>Can make it harder to reason about the code since a variable might be accessed or modified in multiple scopes.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D20EA-08C5-0831-2D4A-09A5D35A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9266">
            <a:off x="6480865" y="299348"/>
            <a:ext cx="3624428" cy="4381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601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EF092-6ADD-497D-2284-EBD44F4D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Single-pass vs. multi-pass compilers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EE95E-6560-0DAE-B0B3-E18113AB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single-pass</a:t>
            </a:r>
            <a:r>
              <a:rPr lang="en-GB" b="1" dirty="0"/>
              <a:t> vs. </a:t>
            </a:r>
            <a:r>
              <a:rPr lang="en-GB" b="1" dirty="0">
                <a:solidFill>
                  <a:srgbClr val="00B050"/>
                </a:solidFill>
              </a:rPr>
              <a:t>multi-pass compilers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Some compilers can combine scanning, parsing, semantic analysis, and code generation into the same pass. These are called </a:t>
            </a:r>
            <a:r>
              <a:rPr lang="en-GB" b="1" dirty="0">
                <a:solidFill>
                  <a:srgbClr val="00B050"/>
                </a:solidFill>
              </a:rPr>
              <a:t>single-pass compilers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Other compilers rescan the input multiple times. These are called </a:t>
            </a:r>
            <a:r>
              <a:rPr lang="en-GB" b="1" dirty="0">
                <a:solidFill>
                  <a:srgbClr val="00B050"/>
                </a:solidFill>
              </a:rPr>
              <a:t>multi-pass compilers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505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62DB-FFDD-5F11-5AC6-5F3F0EDC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in multi-pass compilers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C862-3F89-20C5-EF59-398B502C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instance, on each pass, the compiler could check one specific aspect of the source code. For instance,</a:t>
            </a:r>
          </a:p>
          <a:p>
            <a:r>
              <a:rPr lang="en-GB" dirty="0"/>
              <a:t>Do lexical analysis, produce tokens stream and completely parse the input file into an abstract syntax tree (first pass).</a:t>
            </a:r>
          </a:p>
          <a:p>
            <a:r>
              <a:rPr lang="en-GB" dirty="0"/>
              <a:t>Walk the AST, gathering information about classes definitions (second pass).</a:t>
            </a:r>
          </a:p>
          <a:p>
            <a:r>
              <a:rPr lang="en-GB" dirty="0"/>
              <a:t>Walk the AST gathering information about functions definitions (third pass).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b="1" dirty="0"/>
              <a:t>Could combine some of these, though they are logically distinct.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751649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EF092-6ADD-497D-2284-EBD44F4D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Single-pass vs. multi-pass compilers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EE95E-6560-0DAE-B0B3-E18113AB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Which is better: single-pass or multi-pass compilers?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single-pass compilers </a:t>
            </a:r>
            <a:r>
              <a:rPr lang="en-GB" dirty="0"/>
              <a:t>are usually faster than </a:t>
            </a:r>
            <a:r>
              <a:rPr lang="en-GB" b="1" dirty="0"/>
              <a:t>multi-pass compilers</a:t>
            </a:r>
            <a:r>
              <a:rPr lang="en-GB" dirty="0"/>
              <a:t>, but the logic complexity they can check is reduced.</a:t>
            </a:r>
          </a:p>
          <a:p>
            <a:pPr marL="0" indent="0">
              <a:buNone/>
            </a:pPr>
            <a:r>
              <a:rPr lang="en-GB" b="1" dirty="0"/>
              <a:t>Another debate I do not want to be part of!</a:t>
            </a:r>
            <a:endParaRPr lang="en-SG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14A7F-073B-0A20-3618-704A66E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82" y="4035375"/>
            <a:ext cx="3554964" cy="2662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00EB0-6321-74E8-17FF-66AECC45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82" y="1383964"/>
            <a:ext cx="3554964" cy="26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73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primary purpose of semantic analysis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intermediate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check the syntax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ensure the input code is semantically correct and meaningful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0550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primary purpose of semantic analysis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intermediate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check the syntax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ensure the input code is semantically correct and meaningful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74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symbol table used for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intermediate code representation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information about variables, functions, and other identifiers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machine code generated by the compiler</a:t>
            </a:r>
          </a:p>
        </p:txBody>
      </p:sp>
    </p:spTree>
    <p:extLst>
      <p:ext uri="{BB962C8B-B14F-4D97-AF65-F5344CB8AC3E}">
        <p14:creationId xmlns:p14="http://schemas.microsoft.com/office/powerpoint/2010/main" val="32344014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symbol table used for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intermediate code representation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store information about variables, functions, and other identifiers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machine code generated by the compiler</a:t>
            </a:r>
          </a:p>
        </p:txBody>
      </p:sp>
    </p:spTree>
    <p:extLst>
      <p:ext uri="{BB962C8B-B14F-4D97-AF65-F5344CB8AC3E}">
        <p14:creationId xmlns:p14="http://schemas.microsoft.com/office/powerpoint/2010/main" val="2258109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static scoping rule?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only depends on its position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call history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order of function calls at runtime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values assigned to it</a:t>
            </a:r>
          </a:p>
        </p:txBody>
      </p:sp>
    </p:spTree>
    <p:extLst>
      <p:ext uri="{BB962C8B-B14F-4D97-AF65-F5344CB8AC3E}">
        <p14:creationId xmlns:p14="http://schemas.microsoft.com/office/powerpoint/2010/main" val="86516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 problems</a:t>
            </a:r>
          </a:p>
          <a:p>
            <a:r>
              <a:rPr lang="en-GB" dirty="0"/>
              <a:t>An operation attempts to combine two invalid types together (e.g. summing a string and a float together).</a:t>
            </a:r>
          </a:p>
          <a:p>
            <a:r>
              <a:rPr lang="en-GB" dirty="0"/>
              <a:t>An operation attempts to convert a variable of a certain type in another type that is not feasible.</a:t>
            </a:r>
          </a:p>
          <a:p>
            <a:r>
              <a:rPr lang="en-GB" dirty="0"/>
              <a:t>Etc.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2D82-6C5E-D515-10D6-FBFCFE4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4" y="365125"/>
            <a:ext cx="3422771" cy="224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D786-4F4D-A50B-D64B-82728B60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8" y="2950005"/>
            <a:ext cx="5361177" cy="39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static scoping rule?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visibility of a variable only depends on its position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call history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order of function calls at runtime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values assigned to it</a:t>
            </a:r>
          </a:p>
        </p:txBody>
      </p:sp>
    </p:spTree>
    <p:extLst>
      <p:ext uri="{BB962C8B-B14F-4D97-AF65-F5344CB8AC3E}">
        <p14:creationId xmlns:p14="http://schemas.microsoft.com/office/powerpoint/2010/main" val="14409617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D919-B3EE-2B5E-1C55-55CBFA65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BC05-5474-3908-CD6A-BA44633A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 that uses syntax-directed translation, what is the purpose of the SDT instructions?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perform lexical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create a parse tree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replace each production rule used in a derivation with intermediate code instructions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let us know how to update the symbol table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convert intermediate code to machine code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67965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D919-B3EE-2B5E-1C55-55CBFA65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BC05-5474-3908-CD6A-BA44633A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 that uses syntax-directed translation, what is the purpose of the SDT instructions?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perform lexical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create a parse tree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replace each production rule used in a derivation with intermediate code instructions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let us know how to update the symbol table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convert intermediate code to machine code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35389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compiler, what is the purpose of a "spaghetti stack"?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memory usage during parsing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during syntax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maintain the symbol table as a linked structure of scopes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machine code for the target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044508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compiler, what is the purpose of a "spaghetti stack"?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memory usage during parsing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during syntax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maintain the symbol table as a linked structure of scopes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machine code for the target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629657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57AE-B263-E49B-DB5B-2CC9C131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58FB4-947F-4021-96D8-E22A340C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Semantic analysis </a:t>
            </a:r>
            <a:r>
              <a:rPr lang="en-GB" dirty="0"/>
              <a:t>verifies that a syntactically valid program is correctly-formed and computes additional information about the </a:t>
            </a:r>
            <a:r>
              <a:rPr lang="en-GB" b="1" dirty="0"/>
              <a:t>meaning of the program</a:t>
            </a:r>
            <a:r>
              <a:rPr lang="en-GB" dirty="0"/>
              <a:t>.</a:t>
            </a:r>
          </a:p>
          <a:p>
            <a:r>
              <a:rPr lang="en-GB" b="1" dirty="0"/>
              <a:t>Scope checking </a:t>
            </a:r>
            <a:r>
              <a:rPr lang="en-GB" dirty="0"/>
              <a:t>determines what variables, functions or classes are referred to by each name in the program.</a:t>
            </a:r>
          </a:p>
          <a:p>
            <a:r>
              <a:rPr lang="en-GB" dirty="0"/>
              <a:t>Scope checking is usually done with a </a:t>
            </a:r>
            <a:r>
              <a:rPr lang="en-GB" b="1" dirty="0"/>
              <a:t>symbol table </a:t>
            </a:r>
            <a:r>
              <a:rPr lang="en-GB" dirty="0"/>
              <a:t>implemented either as a </a:t>
            </a:r>
            <a:r>
              <a:rPr lang="en-GB" b="1" dirty="0"/>
              <a:t>stack</a:t>
            </a:r>
            <a:r>
              <a:rPr lang="en-GB" dirty="0"/>
              <a:t> or </a:t>
            </a:r>
            <a:r>
              <a:rPr lang="en-GB" b="1" dirty="0"/>
              <a:t>spaghetti stack</a:t>
            </a:r>
            <a:r>
              <a:rPr lang="en-GB" dirty="0"/>
              <a:t>.</a:t>
            </a:r>
          </a:p>
          <a:p>
            <a:r>
              <a:rPr lang="en-GB" dirty="0"/>
              <a:t>Simple semantic analysers will operate in a </a:t>
            </a:r>
            <a:r>
              <a:rPr lang="en-GB" b="1" dirty="0"/>
              <a:t>single pass</a:t>
            </a:r>
            <a:r>
              <a:rPr lang="en-GB" dirty="0"/>
              <a:t>, while some semantic analysers operate in </a:t>
            </a:r>
            <a:r>
              <a:rPr lang="en-GB" b="1" dirty="0"/>
              <a:t>multiple passes </a:t>
            </a:r>
            <a:r>
              <a:rPr lang="en-GB" dirty="0"/>
              <a:t>in order to gain more information about the program.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098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And more problems that have to do with classes!</a:t>
            </a:r>
          </a:p>
          <a:p>
            <a:r>
              <a:rPr lang="en-GB" dirty="0"/>
              <a:t>A class inherits from another class that is not defined yet.</a:t>
            </a:r>
          </a:p>
          <a:p>
            <a:r>
              <a:rPr lang="en-GB" dirty="0"/>
              <a:t>A child class attempts to use a method that was neither defined in the child class itself, nor the parent class it inherited from.</a:t>
            </a:r>
          </a:p>
          <a:p>
            <a:r>
              <a:rPr lang="en-GB" dirty="0"/>
              <a:t>Operators on custom classes being used incorrectly.</a:t>
            </a:r>
          </a:p>
          <a:p>
            <a:r>
              <a:rPr lang="en-GB" dirty="0"/>
              <a:t>Etc.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2D82-6C5E-D515-10D6-FBFCFE4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4" y="365125"/>
            <a:ext cx="3422771" cy="224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D786-4F4D-A50B-D64B-82728B60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8" y="2950005"/>
            <a:ext cx="5361177" cy="39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3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Important fact: These errors cannot be checked during the lexical analysis or the syntax analysis, as they require some </a:t>
            </a:r>
            <a:r>
              <a:rPr lang="en-GB" b="1" dirty="0">
                <a:solidFill>
                  <a:srgbClr val="7030A0"/>
                </a:solidFill>
              </a:rPr>
              <a:t>context</a:t>
            </a:r>
            <a:r>
              <a:rPr lang="en-GB" b="1" dirty="0"/>
              <a:t>.</a:t>
            </a:r>
          </a:p>
          <a:p>
            <a:r>
              <a:rPr lang="en-GB" dirty="0"/>
              <a:t>Cannot be checked by a </a:t>
            </a:r>
            <a:r>
              <a:rPr lang="en-GB" u="sng" dirty="0"/>
              <a:t>context-free</a:t>
            </a:r>
            <a:r>
              <a:rPr lang="en-GB" dirty="0"/>
              <a:t> grammar.</a:t>
            </a:r>
          </a:p>
          <a:p>
            <a:r>
              <a:rPr lang="en-GB" dirty="0"/>
              <a:t>Often depends on values and context, not syntax.</a:t>
            </a:r>
          </a:p>
          <a:p>
            <a:r>
              <a:rPr lang="en-GB" dirty="0"/>
              <a:t>May sometimes require and involve computation.</a:t>
            </a:r>
          </a:p>
          <a:p>
            <a:pPr marL="0" indent="0">
              <a:buNone/>
            </a:pPr>
            <a:r>
              <a:rPr lang="en-GB" b="1" dirty="0"/>
              <a:t>What to do then?</a:t>
            </a:r>
          </a:p>
          <a:p>
            <a:r>
              <a:rPr lang="en-GB" dirty="0"/>
              <a:t>Instead, will need to </a:t>
            </a:r>
            <a:r>
              <a:rPr lang="en-GB" b="1" dirty="0"/>
              <a:t>define a set of semantic rules for scoping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types</a:t>
            </a:r>
            <a:r>
              <a:rPr lang="en-GB" dirty="0"/>
              <a:t> explicitly.</a:t>
            </a:r>
          </a:p>
          <a:p>
            <a:r>
              <a:rPr lang="en-GB" dirty="0"/>
              <a:t>And then, </a:t>
            </a:r>
            <a:r>
              <a:rPr lang="en-GB" b="1" dirty="0"/>
              <a:t>perform additional checks after parsing</a:t>
            </a:r>
            <a:r>
              <a:rPr lang="en-GB" dirty="0"/>
              <a:t>.</a:t>
            </a:r>
          </a:p>
          <a:p>
            <a:r>
              <a:rPr lang="en-GB" dirty="0"/>
              <a:t> These checks will be implemented in the form of “if-else” checks.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25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5016</Words>
  <Application>Microsoft Office PowerPoint</Application>
  <PresentationFormat>Widescreen</PresentationFormat>
  <Paragraphs>587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Office Theme</vt:lpstr>
      <vt:lpstr>50.051 Programming Language Concepts  W12-S1 Semantic Analysis and Intermediate Representations</vt:lpstr>
      <vt:lpstr>The front-end of a compiler</vt:lpstr>
      <vt:lpstr>The front-end of a compiler</vt:lpstr>
      <vt:lpstr>The front-end of a compiler</vt:lpstr>
      <vt:lpstr>Examples of remaining errors</vt:lpstr>
      <vt:lpstr>Examples of remaining errors</vt:lpstr>
      <vt:lpstr>Examples of remaining errors</vt:lpstr>
      <vt:lpstr>Examples of remaining errors</vt:lpstr>
      <vt:lpstr>Examples of remaining errors</vt:lpstr>
      <vt:lpstr>Where are we at now?</vt:lpstr>
      <vt:lpstr>Implementing an SDT for Arithmetic CFG</vt:lpstr>
      <vt:lpstr>Implementing an SDT for Arithmetic CFG</vt:lpstr>
      <vt:lpstr>Semantic analysis and ASTs</vt:lpstr>
      <vt:lpstr>Problem #1: Scope</vt:lpstr>
      <vt:lpstr>First things first</vt:lpstr>
      <vt:lpstr>First things first</vt:lpstr>
      <vt:lpstr>Static scoping</vt:lpstr>
      <vt:lpstr>Symbol table</vt:lpstr>
      <vt:lpstr>Implementing a symbol table</vt:lpstr>
      <vt:lpstr>Implementing a symbol table</vt:lpstr>
      <vt:lpstr>Implementing an SDT for Arithmetic CFG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Catching scope errors</vt:lpstr>
      <vt:lpstr>Saving the day?</vt:lpstr>
      <vt:lpstr>Saving the day?</vt:lpstr>
      <vt:lpstr>The LEGB rule</vt:lpstr>
      <vt:lpstr>How about C then?</vt:lpstr>
      <vt:lpstr>How about C then?</vt:lpstr>
      <vt:lpstr>In short, the block scope (C) </vt:lpstr>
      <vt:lpstr>In short, the LEGB scope (Python) </vt:lpstr>
      <vt:lpstr>In short, the LEGB scope (Python) </vt:lpstr>
      <vt:lpstr>Single-pass vs. multi-pass compilers</vt:lpstr>
      <vt:lpstr>What happens in multi-pass compilers</vt:lpstr>
      <vt:lpstr>Single-pass vs. multi-pass compilers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2023-04-20T06:10:18Z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