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77" r:id="rId2"/>
    <p:sldId id="391" r:id="rId3"/>
    <p:sldId id="392" r:id="rId4"/>
    <p:sldId id="413" r:id="rId5"/>
    <p:sldId id="419" r:id="rId6"/>
    <p:sldId id="420" r:id="rId7"/>
    <p:sldId id="411" r:id="rId8"/>
    <p:sldId id="379" r:id="rId9"/>
    <p:sldId id="380" r:id="rId10"/>
    <p:sldId id="381" r:id="rId11"/>
    <p:sldId id="384" r:id="rId12"/>
    <p:sldId id="383" r:id="rId13"/>
    <p:sldId id="382" r:id="rId14"/>
    <p:sldId id="386" r:id="rId15"/>
    <p:sldId id="385" r:id="rId16"/>
    <p:sldId id="387" r:id="rId17"/>
    <p:sldId id="421" r:id="rId18"/>
    <p:sldId id="388" r:id="rId19"/>
    <p:sldId id="422" r:id="rId20"/>
    <p:sldId id="423" r:id="rId21"/>
    <p:sldId id="424" r:id="rId22"/>
    <p:sldId id="425" r:id="rId23"/>
    <p:sldId id="426" r:id="rId24"/>
    <p:sldId id="427" r:id="rId25"/>
    <p:sldId id="428" r:id="rId26"/>
    <p:sldId id="429"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30"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58" r:id="rId55"/>
    <p:sldId id="459" r:id="rId56"/>
    <p:sldId id="460" r:id="rId57"/>
    <p:sldId id="461" r:id="rId58"/>
    <p:sldId id="463" r:id="rId59"/>
    <p:sldId id="473" r:id="rId60"/>
    <p:sldId id="474" r:id="rId61"/>
    <p:sldId id="465" r:id="rId62"/>
    <p:sldId id="468" r:id="rId63"/>
    <p:sldId id="467" r:id="rId64"/>
    <p:sldId id="466" r:id="rId65"/>
    <p:sldId id="471" r:id="rId66"/>
    <p:sldId id="472" r:id="rId67"/>
    <p:sldId id="469" r:id="rId68"/>
    <p:sldId id="47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duction" id="{DAC3074B-5D8F-47E7-9F28-3C840E3CCA32}">
          <p14:sldIdLst>
            <p14:sldId id="391"/>
            <p14:sldId id="392"/>
            <p14:sldId id="413"/>
            <p14:sldId id="419"/>
            <p14:sldId id="420"/>
            <p14:sldId id="411"/>
          </p14:sldIdLst>
        </p14:section>
        <p14:section name="Code Generation" id="{97108B3E-9F87-42DE-B562-133D550CA055}">
          <p14:sldIdLst>
            <p14:sldId id="379"/>
            <p14:sldId id="380"/>
            <p14:sldId id="381"/>
            <p14:sldId id="384"/>
            <p14:sldId id="383"/>
            <p14:sldId id="382"/>
          </p14:sldIdLst>
        </p14:section>
        <p14:section name="Registers allocation" id="{8A7FA993-BF75-473A-ABF1-87691F0EA32F}">
          <p14:sldIdLst>
            <p14:sldId id="386"/>
            <p14:sldId id="385"/>
          </p14:sldIdLst>
        </p14:section>
        <p14:section name="A Resource Allocation problem" id="{028898ED-EF09-4E88-959F-E88AFE094778}">
          <p14:sldIdLst>
            <p14:sldId id="387"/>
            <p14:sldId id="421"/>
          </p14:sldIdLst>
        </p14:section>
        <p14:section name="A naive approach" id="{478531BA-18B4-4D02-A30A-2BB6EA4D9989}">
          <p14:sldIdLst>
            <p14:sldId id="388"/>
            <p14:sldId id="422"/>
            <p14:sldId id="423"/>
          </p14:sldIdLst>
        </p14:section>
        <p14:section name="A slightly better approach" id="{070600A7-8AF7-438F-AD35-9A3D9BB7BF2F}">
          <p14:sldIdLst>
            <p14:sldId id="424"/>
            <p14:sldId id="425"/>
            <p14:sldId id="426"/>
            <p14:sldId id="427"/>
            <p14:sldId id="428"/>
            <p14:sldId id="429"/>
          </p14:sldIdLst>
        </p14:section>
        <p14:section name="A first demo of greedy allocation" id="{84A34DAF-84EA-46C9-A189-0D0BB5E3F340}">
          <p14:sldIdLst>
            <p14:sldId id="431"/>
            <p14:sldId id="432"/>
            <p14:sldId id="433"/>
            <p14:sldId id="434"/>
            <p14:sldId id="435"/>
            <p14:sldId id="436"/>
            <p14:sldId id="437"/>
            <p14:sldId id="438"/>
            <p14:sldId id="439"/>
            <p14:sldId id="440"/>
          </p14:sldIdLst>
        </p14:section>
        <p14:section name="A second demo of greedy allocation" id="{CA44D617-7E01-4125-B165-983467733299}">
          <p14:sldIdLst>
            <p14:sldId id="441"/>
            <p14:sldId id="442"/>
            <p14:sldId id="443"/>
            <p14:sldId id="430"/>
            <p14:sldId id="444"/>
            <p14:sldId id="445"/>
            <p14:sldId id="446"/>
            <p14:sldId id="447"/>
            <p14:sldId id="448"/>
            <p14:sldId id="449"/>
            <p14:sldId id="450"/>
            <p14:sldId id="451"/>
            <p14:sldId id="452"/>
          </p14:sldIdLst>
        </p14:section>
        <p14:section name="Linear scan" id="{88FAF0D9-99EA-4E81-AD46-887A1ABD69C8}">
          <p14:sldIdLst>
            <p14:sldId id="453"/>
            <p14:sldId id="454"/>
            <p14:sldId id="455"/>
          </p14:sldIdLst>
        </p14:section>
        <p14:section name="Live intervals dependancy graph" id="{FBF7EA7A-C0F5-4A80-B67F-0A58F46F29B0}">
          <p14:sldIdLst>
            <p14:sldId id="456"/>
            <p14:sldId id="458"/>
            <p14:sldId id="459"/>
            <p14:sldId id="460"/>
            <p14:sldId id="461"/>
            <p14:sldId id="463"/>
          </p14:sldIdLst>
        </p14:section>
        <p14:section name="Quiz time!" id="{19274B32-BED4-4204-A2A0-D1246EB4AD97}">
          <p14:sldIdLst>
            <p14:sldId id="473"/>
            <p14:sldId id="474"/>
            <p14:sldId id="465"/>
            <p14:sldId id="468"/>
            <p14:sldId id="467"/>
            <p14:sldId id="466"/>
            <p14:sldId id="471"/>
            <p14:sldId id="472"/>
            <p14:sldId id="469"/>
            <p14:sldId id="47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EE87B-D72F-42C4-9252-B1F3D053B793}" v="444" dt="2023-04-18T09:28:50.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0CEE87B-D72F-42C4-9252-B1F3D053B793}"/>
    <pc:docChg chg="undo custSel addSld delSld modSld sldOrd addSection delSection modSection">
      <pc:chgData name="Matthieu De Mari" userId="dfb708c9-d8dc-439f-9a3b-c772bf4a311c" providerId="ADAL" clId="{B0CEE87B-D72F-42C4-9252-B1F3D053B793}" dt="2023-04-20T06:23:08.368" v="8871" actId="20577"/>
      <pc:docMkLst>
        <pc:docMk/>
      </pc:docMkLst>
      <pc:sldChg chg="modSp mod">
        <pc:chgData name="Matthieu De Mari" userId="dfb708c9-d8dc-439f-9a3b-c772bf4a311c" providerId="ADAL" clId="{B0CEE87B-D72F-42C4-9252-B1F3D053B793}" dt="2023-04-20T06:23:08.368" v="8871" actId="20577"/>
        <pc:sldMkLst>
          <pc:docMk/>
          <pc:sldMk cId="1040156172" sldId="377"/>
        </pc:sldMkLst>
        <pc:spChg chg="mod">
          <ac:chgData name="Matthieu De Mari" userId="dfb708c9-d8dc-439f-9a3b-c772bf4a311c" providerId="ADAL" clId="{B0CEE87B-D72F-42C4-9252-B1F3D053B793}" dt="2023-04-20T06:23:08.368" v="8871" actId="20577"/>
          <ac:spMkLst>
            <pc:docMk/>
            <pc:sldMk cId="1040156172" sldId="377"/>
            <ac:spMk id="2" creationId="{080CEB46-CC16-4D19-8C2C-AEE9471D8168}"/>
          </ac:spMkLst>
        </pc:spChg>
      </pc:sldChg>
      <pc:sldChg chg="new del">
        <pc:chgData name="Matthieu De Mari" userId="dfb708c9-d8dc-439f-9a3b-c772bf4a311c" providerId="ADAL" clId="{B0CEE87B-D72F-42C4-9252-B1F3D053B793}" dt="2023-04-18T08:28:33.632" v="3238" actId="47"/>
        <pc:sldMkLst>
          <pc:docMk/>
          <pc:sldMk cId="756292908" sldId="378"/>
        </pc:sldMkLst>
      </pc:sldChg>
      <pc:sldChg chg="addSp delSp modSp new mod modClrScheme chgLayout">
        <pc:chgData name="Matthieu De Mari" userId="dfb708c9-d8dc-439f-9a3b-c772bf4a311c" providerId="ADAL" clId="{B0CEE87B-D72F-42C4-9252-B1F3D053B793}" dt="2023-04-18T08:14:15.466" v="2315" actId="20577"/>
        <pc:sldMkLst>
          <pc:docMk/>
          <pc:sldMk cId="3047562007" sldId="379"/>
        </pc:sldMkLst>
        <pc:spChg chg="del mod ord">
          <ac:chgData name="Matthieu De Mari" userId="dfb708c9-d8dc-439f-9a3b-c772bf4a311c" providerId="ADAL" clId="{B0CEE87B-D72F-42C4-9252-B1F3D053B793}" dt="2023-04-13T06:07:18.842" v="10" actId="700"/>
          <ac:spMkLst>
            <pc:docMk/>
            <pc:sldMk cId="3047562007" sldId="379"/>
            <ac:spMk id="2" creationId="{B1C60C1A-5687-0738-BCB2-F72927CDBA8B}"/>
          </ac:spMkLst>
        </pc:spChg>
        <pc:spChg chg="add del mod ord">
          <ac:chgData name="Matthieu De Mari" userId="dfb708c9-d8dc-439f-9a3b-c772bf4a311c" providerId="ADAL" clId="{B0CEE87B-D72F-42C4-9252-B1F3D053B793}" dt="2023-04-13T06:07:18.842" v="10" actId="700"/>
          <ac:spMkLst>
            <pc:docMk/>
            <pc:sldMk cId="3047562007" sldId="379"/>
            <ac:spMk id="3" creationId="{5DE790CC-F47D-39F7-2811-FB05F254E9E0}"/>
          </ac:spMkLst>
        </pc:spChg>
        <pc:spChg chg="add del mod">
          <ac:chgData name="Matthieu De Mari" userId="dfb708c9-d8dc-439f-9a3b-c772bf4a311c" providerId="ADAL" clId="{B0CEE87B-D72F-42C4-9252-B1F3D053B793}" dt="2023-04-13T06:07:16.352" v="9"/>
          <ac:spMkLst>
            <pc:docMk/>
            <pc:sldMk cId="3047562007" sldId="379"/>
            <ac:spMk id="4" creationId="{16586214-0257-AC8C-C294-ADFAD7F28A5F}"/>
          </ac:spMkLst>
        </pc:spChg>
        <pc:spChg chg="add mod ord">
          <ac:chgData name="Matthieu De Mari" userId="dfb708c9-d8dc-439f-9a3b-c772bf4a311c" providerId="ADAL" clId="{B0CEE87B-D72F-42C4-9252-B1F3D053B793}" dt="2023-04-13T06:09:41.448" v="290" actId="20577"/>
          <ac:spMkLst>
            <pc:docMk/>
            <pc:sldMk cId="3047562007" sldId="379"/>
            <ac:spMk id="5" creationId="{61251F71-8F72-1DB7-2AF4-4B89E6D744C6}"/>
          </ac:spMkLst>
        </pc:spChg>
        <pc:spChg chg="add mod ord">
          <ac:chgData name="Matthieu De Mari" userId="dfb708c9-d8dc-439f-9a3b-c772bf4a311c" providerId="ADAL" clId="{B0CEE87B-D72F-42C4-9252-B1F3D053B793}" dt="2023-04-18T08:14:15.466" v="2315" actId="20577"/>
          <ac:spMkLst>
            <pc:docMk/>
            <pc:sldMk cId="3047562007" sldId="379"/>
            <ac:spMk id="6" creationId="{0EC18C86-2258-E9D3-B31E-E33D7CB62513}"/>
          </ac:spMkLst>
        </pc:spChg>
        <pc:spChg chg="add mod ord">
          <ac:chgData name="Matthieu De Mari" userId="dfb708c9-d8dc-439f-9a3b-c772bf4a311c" providerId="ADAL" clId="{B0CEE87B-D72F-42C4-9252-B1F3D053B793}" dt="2023-04-18T08:14:05.570" v="2295" actId="27636"/>
          <ac:spMkLst>
            <pc:docMk/>
            <pc:sldMk cId="3047562007" sldId="379"/>
            <ac:spMk id="7" creationId="{46DB0A5A-B19F-A3D1-F5E6-FCFF7F6396A9}"/>
          </ac:spMkLst>
        </pc:spChg>
      </pc:sldChg>
      <pc:sldChg chg="delSp modSp new mod modClrScheme chgLayout">
        <pc:chgData name="Matthieu De Mari" userId="dfb708c9-d8dc-439f-9a3b-c772bf4a311c" providerId="ADAL" clId="{B0CEE87B-D72F-42C4-9252-B1F3D053B793}" dt="2023-04-13T06:12:41.988" v="630" actId="6549"/>
        <pc:sldMkLst>
          <pc:docMk/>
          <pc:sldMk cId="3589864638" sldId="380"/>
        </pc:sldMkLst>
        <pc:spChg chg="mod ord">
          <ac:chgData name="Matthieu De Mari" userId="dfb708c9-d8dc-439f-9a3b-c772bf4a311c" providerId="ADAL" clId="{B0CEE87B-D72F-42C4-9252-B1F3D053B793}" dt="2023-04-13T06:10:24.308" v="362" actId="700"/>
          <ac:spMkLst>
            <pc:docMk/>
            <pc:sldMk cId="3589864638" sldId="380"/>
            <ac:spMk id="2" creationId="{D63C5132-D331-6BBD-EA42-D27B7C6A975C}"/>
          </ac:spMkLst>
        </pc:spChg>
        <pc:spChg chg="mod ord">
          <ac:chgData name="Matthieu De Mari" userId="dfb708c9-d8dc-439f-9a3b-c772bf4a311c" providerId="ADAL" clId="{B0CEE87B-D72F-42C4-9252-B1F3D053B793}" dt="2023-04-13T06:12:41.988" v="630" actId="6549"/>
          <ac:spMkLst>
            <pc:docMk/>
            <pc:sldMk cId="3589864638" sldId="380"/>
            <ac:spMk id="3" creationId="{7120F0FB-9631-ABA2-0D9D-ABA901B40FEE}"/>
          </ac:spMkLst>
        </pc:spChg>
        <pc:spChg chg="del mod">
          <ac:chgData name="Matthieu De Mari" userId="dfb708c9-d8dc-439f-9a3b-c772bf4a311c" providerId="ADAL" clId="{B0CEE87B-D72F-42C4-9252-B1F3D053B793}" dt="2023-04-13T06:10:24.308" v="362" actId="700"/>
          <ac:spMkLst>
            <pc:docMk/>
            <pc:sldMk cId="3589864638" sldId="380"/>
            <ac:spMk id="4" creationId="{2C4D72DE-D316-8A71-69A6-FE932C5980A6}"/>
          </ac:spMkLst>
        </pc:spChg>
      </pc:sldChg>
      <pc:sldChg chg="addSp modSp new mod">
        <pc:chgData name="Matthieu De Mari" userId="dfb708c9-d8dc-439f-9a3b-c772bf4a311c" providerId="ADAL" clId="{B0CEE87B-D72F-42C4-9252-B1F3D053B793}" dt="2023-04-13T06:22:38.112" v="1312" actId="20577"/>
        <pc:sldMkLst>
          <pc:docMk/>
          <pc:sldMk cId="1350811071" sldId="381"/>
        </pc:sldMkLst>
        <pc:spChg chg="mod">
          <ac:chgData name="Matthieu De Mari" userId="dfb708c9-d8dc-439f-9a3b-c772bf4a311c" providerId="ADAL" clId="{B0CEE87B-D72F-42C4-9252-B1F3D053B793}" dt="2023-04-13T06:15:05.539" v="683" actId="20577"/>
          <ac:spMkLst>
            <pc:docMk/>
            <pc:sldMk cId="1350811071" sldId="381"/>
            <ac:spMk id="2" creationId="{2FB132A5-A78E-C290-2A5A-FA2F32B9CF72}"/>
          </ac:spMkLst>
        </pc:spChg>
        <pc:spChg chg="mod">
          <ac:chgData name="Matthieu De Mari" userId="dfb708c9-d8dc-439f-9a3b-c772bf4a311c" providerId="ADAL" clId="{B0CEE87B-D72F-42C4-9252-B1F3D053B793}" dt="2023-04-13T06:22:38.112" v="1312" actId="20577"/>
          <ac:spMkLst>
            <pc:docMk/>
            <pc:sldMk cId="1350811071" sldId="381"/>
            <ac:spMk id="3" creationId="{FF3AFEA1-6F57-8098-5993-1B8952437899}"/>
          </ac:spMkLst>
        </pc:spChg>
        <pc:picChg chg="add mod">
          <ac:chgData name="Matthieu De Mari" userId="dfb708c9-d8dc-439f-9a3b-c772bf4a311c" providerId="ADAL" clId="{B0CEE87B-D72F-42C4-9252-B1F3D053B793}" dt="2023-04-13T06:22:30.819" v="1297" actId="1076"/>
          <ac:picMkLst>
            <pc:docMk/>
            <pc:sldMk cId="1350811071" sldId="381"/>
            <ac:picMk id="4" creationId="{A754C023-A4F0-E874-9DC5-78C16836EBC4}"/>
          </ac:picMkLst>
        </pc:picChg>
      </pc:sldChg>
      <pc:sldChg chg="addSp modSp add mod ord">
        <pc:chgData name="Matthieu De Mari" userId="dfb708c9-d8dc-439f-9a3b-c772bf4a311c" providerId="ADAL" clId="{B0CEE87B-D72F-42C4-9252-B1F3D053B793}" dt="2023-04-18T08:14:52.546" v="2336" actId="20577"/>
        <pc:sldMkLst>
          <pc:docMk/>
          <pc:sldMk cId="41860055" sldId="382"/>
        </pc:sldMkLst>
        <pc:spChg chg="mod">
          <ac:chgData name="Matthieu De Mari" userId="dfb708c9-d8dc-439f-9a3b-c772bf4a311c" providerId="ADAL" clId="{B0CEE87B-D72F-42C4-9252-B1F3D053B793}" dt="2023-04-13T06:19:56.086" v="1090" actId="20577"/>
          <ac:spMkLst>
            <pc:docMk/>
            <pc:sldMk cId="41860055" sldId="382"/>
            <ac:spMk id="2" creationId="{2FB132A5-A78E-C290-2A5A-FA2F32B9CF72}"/>
          </ac:spMkLst>
        </pc:spChg>
        <pc:spChg chg="mod">
          <ac:chgData name="Matthieu De Mari" userId="dfb708c9-d8dc-439f-9a3b-c772bf4a311c" providerId="ADAL" clId="{B0CEE87B-D72F-42C4-9252-B1F3D053B793}" dt="2023-04-18T08:14:52.546" v="2336" actId="20577"/>
          <ac:spMkLst>
            <pc:docMk/>
            <pc:sldMk cId="41860055" sldId="382"/>
            <ac:spMk id="3" creationId="{FF3AFEA1-6F57-8098-5993-1B8952437899}"/>
          </ac:spMkLst>
        </pc:spChg>
        <pc:graphicFrameChg chg="add mod modGraphic">
          <ac:chgData name="Matthieu De Mari" userId="dfb708c9-d8dc-439f-9a3b-c772bf4a311c" providerId="ADAL" clId="{B0CEE87B-D72F-42C4-9252-B1F3D053B793}" dt="2023-04-13T06:29:45.810" v="1918" actId="20577"/>
          <ac:graphicFrameMkLst>
            <pc:docMk/>
            <pc:sldMk cId="41860055" sldId="382"/>
            <ac:graphicFrameMk id="4" creationId="{E5B5E0D4-2FDC-E61D-76BA-B8778A0D0EF9}"/>
          </ac:graphicFrameMkLst>
        </pc:graphicFrameChg>
      </pc:sldChg>
      <pc:sldChg chg="addSp delSp modSp add mod modClrScheme chgLayout">
        <pc:chgData name="Matthieu De Mari" userId="dfb708c9-d8dc-439f-9a3b-c772bf4a311c" providerId="ADAL" clId="{B0CEE87B-D72F-42C4-9252-B1F3D053B793}" dt="2023-04-13T06:24:17.063" v="1620" actId="20577"/>
        <pc:sldMkLst>
          <pc:docMk/>
          <pc:sldMk cId="3406057126" sldId="383"/>
        </pc:sldMkLst>
        <pc:spChg chg="mod ord">
          <ac:chgData name="Matthieu De Mari" userId="dfb708c9-d8dc-439f-9a3b-c772bf4a311c" providerId="ADAL" clId="{B0CEE87B-D72F-42C4-9252-B1F3D053B793}" dt="2023-04-13T06:23:17.676" v="1382" actId="700"/>
          <ac:spMkLst>
            <pc:docMk/>
            <pc:sldMk cId="3406057126" sldId="383"/>
            <ac:spMk id="2" creationId="{2FB132A5-A78E-C290-2A5A-FA2F32B9CF72}"/>
          </ac:spMkLst>
        </pc:spChg>
        <pc:spChg chg="del">
          <ac:chgData name="Matthieu De Mari" userId="dfb708c9-d8dc-439f-9a3b-c772bf4a311c" providerId="ADAL" clId="{B0CEE87B-D72F-42C4-9252-B1F3D053B793}" dt="2023-04-13T06:16:27.792" v="867" actId="478"/>
          <ac:spMkLst>
            <pc:docMk/>
            <pc:sldMk cId="3406057126" sldId="383"/>
            <ac:spMk id="3" creationId="{FF3AFEA1-6F57-8098-5993-1B8952437899}"/>
          </ac:spMkLst>
        </pc:spChg>
        <pc:spChg chg="add del mod">
          <ac:chgData name="Matthieu De Mari" userId="dfb708c9-d8dc-439f-9a3b-c772bf4a311c" providerId="ADAL" clId="{B0CEE87B-D72F-42C4-9252-B1F3D053B793}" dt="2023-04-13T06:16:29.018" v="868" actId="478"/>
          <ac:spMkLst>
            <pc:docMk/>
            <pc:sldMk cId="3406057126" sldId="383"/>
            <ac:spMk id="5" creationId="{2CC30D96-8C3F-8543-C99A-8490FC7D8745}"/>
          </ac:spMkLst>
        </pc:spChg>
        <pc:spChg chg="add del mod">
          <ac:chgData name="Matthieu De Mari" userId="dfb708c9-d8dc-439f-9a3b-c772bf4a311c" providerId="ADAL" clId="{B0CEE87B-D72F-42C4-9252-B1F3D053B793}" dt="2023-04-13T06:20:54.695" v="1094" actId="478"/>
          <ac:spMkLst>
            <pc:docMk/>
            <pc:sldMk cId="3406057126" sldId="383"/>
            <ac:spMk id="10" creationId="{BA055D95-EB80-323F-A544-0B9697FF4730}"/>
          </ac:spMkLst>
        </pc:spChg>
        <pc:spChg chg="add mod ord">
          <ac:chgData name="Matthieu De Mari" userId="dfb708c9-d8dc-439f-9a3b-c772bf4a311c" providerId="ADAL" clId="{B0CEE87B-D72F-42C4-9252-B1F3D053B793}" dt="2023-04-13T06:24:17.063" v="1620" actId="20577"/>
          <ac:spMkLst>
            <pc:docMk/>
            <pc:sldMk cId="3406057126" sldId="383"/>
            <ac:spMk id="13" creationId="{4C623F05-32F4-004C-DC67-003D559C6B98}"/>
          </ac:spMkLst>
        </pc:spChg>
        <pc:spChg chg="add del mod ord">
          <ac:chgData name="Matthieu De Mari" userId="dfb708c9-d8dc-439f-9a3b-c772bf4a311c" providerId="ADAL" clId="{B0CEE87B-D72F-42C4-9252-B1F3D053B793}" dt="2023-04-13T06:23:19.173" v="1383" actId="478"/>
          <ac:spMkLst>
            <pc:docMk/>
            <pc:sldMk cId="3406057126" sldId="383"/>
            <ac:spMk id="14" creationId="{E22836CE-60BA-E91C-C40A-F06D01930ECD}"/>
          </ac:spMkLst>
        </pc:spChg>
        <pc:picChg chg="add mod">
          <ac:chgData name="Matthieu De Mari" userId="dfb708c9-d8dc-439f-9a3b-c772bf4a311c" providerId="ADAL" clId="{B0CEE87B-D72F-42C4-9252-B1F3D053B793}" dt="2023-04-13T06:18:37.836" v="995" actId="1076"/>
          <ac:picMkLst>
            <pc:docMk/>
            <pc:sldMk cId="3406057126" sldId="383"/>
            <ac:picMk id="7" creationId="{5DC32251-CCC2-7C85-032A-95D07A293C2B}"/>
          </ac:picMkLst>
        </pc:picChg>
        <pc:picChg chg="add del mod modCrop">
          <ac:chgData name="Matthieu De Mari" userId="dfb708c9-d8dc-439f-9a3b-c772bf4a311c" providerId="ADAL" clId="{B0CEE87B-D72F-42C4-9252-B1F3D053B793}" dt="2023-04-13T06:20:52.670" v="1093" actId="478"/>
          <ac:picMkLst>
            <pc:docMk/>
            <pc:sldMk cId="3406057126" sldId="383"/>
            <ac:picMk id="9" creationId="{C696B287-BEC1-FB33-B480-A3F91C40A194}"/>
          </ac:picMkLst>
        </pc:picChg>
        <pc:picChg chg="add del mod modCrop">
          <ac:chgData name="Matthieu De Mari" userId="dfb708c9-d8dc-439f-9a3b-c772bf4a311c" providerId="ADAL" clId="{B0CEE87B-D72F-42C4-9252-B1F3D053B793}" dt="2023-04-13T06:23:10.782" v="1381" actId="478"/>
          <ac:picMkLst>
            <pc:docMk/>
            <pc:sldMk cId="3406057126" sldId="383"/>
            <ac:picMk id="12" creationId="{B1F51E4E-7501-2B1B-C950-ED86D1EEFB56}"/>
          </ac:picMkLst>
        </pc:picChg>
      </pc:sldChg>
      <pc:sldChg chg="modSp add mod">
        <pc:chgData name="Matthieu De Mari" userId="dfb708c9-d8dc-439f-9a3b-c772bf4a311c" providerId="ADAL" clId="{B0CEE87B-D72F-42C4-9252-B1F3D053B793}" dt="2023-04-13T06:23:02.706" v="1380" actId="20577"/>
        <pc:sldMkLst>
          <pc:docMk/>
          <pc:sldMk cId="111282018" sldId="384"/>
        </pc:sldMkLst>
        <pc:spChg chg="mod">
          <ac:chgData name="Matthieu De Mari" userId="dfb708c9-d8dc-439f-9a3b-c772bf4a311c" providerId="ADAL" clId="{B0CEE87B-D72F-42C4-9252-B1F3D053B793}" dt="2023-04-13T06:23:02.706" v="1380" actId="20577"/>
          <ac:spMkLst>
            <pc:docMk/>
            <pc:sldMk cId="111282018" sldId="384"/>
            <ac:spMk id="3" creationId="{FF3AFEA1-6F57-8098-5993-1B8952437899}"/>
          </ac:spMkLst>
        </pc:spChg>
      </pc:sldChg>
      <pc:sldChg chg="addSp delSp modSp new mod modClrScheme chgLayout">
        <pc:chgData name="Matthieu De Mari" userId="dfb708c9-d8dc-439f-9a3b-c772bf4a311c" providerId="ADAL" clId="{B0CEE87B-D72F-42C4-9252-B1F3D053B793}" dt="2023-04-18T08:23:37.737" v="2921" actId="12100"/>
        <pc:sldMkLst>
          <pc:docMk/>
          <pc:sldMk cId="372491196" sldId="385"/>
        </pc:sldMkLst>
        <pc:spChg chg="mod ord">
          <ac:chgData name="Matthieu De Mari" userId="dfb708c9-d8dc-439f-9a3b-c772bf4a311c" providerId="ADAL" clId="{B0CEE87B-D72F-42C4-9252-B1F3D053B793}" dt="2023-04-18T08:18:56.733" v="2734" actId="700"/>
          <ac:spMkLst>
            <pc:docMk/>
            <pc:sldMk cId="372491196" sldId="385"/>
            <ac:spMk id="2" creationId="{E57430A2-C7FA-0030-2FC3-5CEAADBD6116}"/>
          </ac:spMkLst>
        </pc:spChg>
        <pc:spChg chg="del mod ord">
          <ac:chgData name="Matthieu De Mari" userId="dfb708c9-d8dc-439f-9a3b-c772bf4a311c" providerId="ADAL" clId="{B0CEE87B-D72F-42C4-9252-B1F3D053B793}" dt="2023-04-18T08:16:07.926" v="2378" actId="700"/>
          <ac:spMkLst>
            <pc:docMk/>
            <pc:sldMk cId="372491196" sldId="385"/>
            <ac:spMk id="3" creationId="{D1957C1E-0AF4-7404-427B-3E9050B5E177}"/>
          </ac:spMkLst>
        </pc:spChg>
        <pc:spChg chg="add mod ord">
          <ac:chgData name="Matthieu De Mari" userId="dfb708c9-d8dc-439f-9a3b-c772bf4a311c" providerId="ADAL" clId="{B0CEE87B-D72F-42C4-9252-B1F3D053B793}" dt="2023-04-18T08:18:58.655" v="2739" actId="27636"/>
          <ac:spMkLst>
            <pc:docMk/>
            <pc:sldMk cId="372491196" sldId="385"/>
            <ac:spMk id="4" creationId="{EB4101DF-23E0-6B1E-9461-C26D1BC16829}"/>
          </ac:spMkLst>
        </pc:spChg>
        <pc:spChg chg="add del mod ord">
          <ac:chgData name="Matthieu De Mari" userId="dfb708c9-d8dc-439f-9a3b-c772bf4a311c" providerId="ADAL" clId="{B0CEE87B-D72F-42C4-9252-B1F3D053B793}" dt="2023-04-18T08:16:28.553" v="2474" actId="478"/>
          <ac:spMkLst>
            <pc:docMk/>
            <pc:sldMk cId="372491196" sldId="385"/>
            <ac:spMk id="5" creationId="{3A318CE0-B3DA-2A14-2B83-D286ED881668}"/>
          </ac:spMkLst>
        </pc:spChg>
        <pc:spChg chg="add mod ord">
          <ac:chgData name="Matthieu De Mari" userId="dfb708c9-d8dc-439f-9a3b-c772bf4a311c" providerId="ADAL" clId="{B0CEE87B-D72F-42C4-9252-B1F3D053B793}" dt="2023-04-18T08:22:56.946" v="2866" actId="6549"/>
          <ac:spMkLst>
            <pc:docMk/>
            <pc:sldMk cId="372491196" sldId="385"/>
            <ac:spMk id="8" creationId="{DC193AFE-D12D-CD16-1998-C857033DE115}"/>
          </ac:spMkLst>
        </pc:spChg>
        <pc:graphicFrameChg chg="add mod modGraphic">
          <ac:chgData name="Matthieu De Mari" userId="dfb708c9-d8dc-439f-9a3b-c772bf4a311c" providerId="ADAL" clId="{B0CEE87B-D72F-42C4-9252-B1F3D053B793}" dt="2023-04-18T08:23:37.737" v="2921" actId="12100"/>
          <ac:graphicFrameMkLst>
            <pc:docMk/>
            <pc:sldMk cId="372491196" sldId="385"/>
            <ac:graphicFrameMk id="9" creationId="{2B2F5718-790E-66D7-9B85-DD59F5A44ED8}"/>
          </ac:graphicFrameMkLst>
        </pc:graphicFrameChg>
        <pc:picChg chg="add mod">
          <ac:chgData name="Matthieu De Mari" userId="dfb708c9-d8dc-439f-9a3b-c772bf4a311c" providerId="ADAL" clId="{B0CEE87B-D72F-42C4-9252-B1F3D053B793}" dt="2023-04-18T08:22:58.541" v="2867" actId="1076"/>
          <ac:picMkLst>
            <pc:docMk/>
            <pc:sldMk cId="372491196" sldId="385"/>
            <ac:picMk id="7" creationId="{424AC9C0-FE44-1C56-57B3-8EEBC39B81FB}"/>
          </ac:picMkLst>
        </pc:picChg>
      </pc:sldChg>
      <pc:sldChg chg="add del">
        <pc:chgData name="Matthieu De Mari" userId="dfb708c9-d8dc-439f-9a3b-c772bf4a311c" providerId="ADAL" clId="{B0CEE87B-D72F-42C4-9252-B1F3D053B793}" dt="2023-04-13T06:24:23.763" v="1621" actId="47"/>
        <pc:sldMkLst>
          <pc:docMk/>
          <pc:sldMk cId="3124005315" sldId="385"/>
        </pc:sldMkLst>
      </pc:sldChg>
      <pc:sldChg chg="modSp add mod">
        <pc:chgData name="Matthieu De Mari" userId="dfb708c9-d8dc-439f-9a3b-c772bf4a311c" providerId="ADAL" clId="{B0CEE87B-D72F-42C4-9252-B1F3D053B793}" dt="2023-04-18T08:32:41.479" v="3564" actId="20577"/>
        <pc:sldMkLst>
          <pc:docMk/>
          <pc:sldMk cId="293940438" sldId="386"/>
        </pc:sldMkLst>
        <pc:spChg chg="mod">
          <ac:chgData name="Matthieu De Mari" userId="dfb708c9-d8dc-439f-9a3b-c772bf4a311c" providerId="ADAL" clId="{B0CEE87B-D72F-42C4-9252-B1F3D053B793}" dt="2023-04-13T06:30:30.793" v="1941" actId="20577"/>
          <ac:spMkLst>
            <pc:docMk/>
            <pc:sldMk cId="293940438" sldId="386"/>
            <ac:spMk id="5" creationId="{61251F71-8F72-1DB7-2AF4-4B89E6D744C6}"/>
          </ac:spMkLst>
        </pc:spChg>
        <pc:spChg chg="mod">
          <ac:chgData name="Matthieu De Mari" userId="dfb708c9-d8dc-439f-9a3b-c772bf4a311c" providerId="ADAL" clId="{B0CEE87B-D72F-42C4-9252-B1F3D053B793}" dt="2023-04-18T08:32:41.479" v="3564" actId="20577"/>
          <ac:spMkLst>
            <pc:docMk/>
            <pc:sldMk cId="293940438" sldId="386"/>
            <ac:spMk id="6" creationId="{0EC18C86-2258-E9D3-B31E-E33D7CB62513}"/>
          </ac:spMkLst>
        </pc:spChg>
      </pc:sldChg>
      <pc:sldChg chg="modSp new mod">
        <pc:chgData name="Matthieu De Mari" userId="dfb708c9-d8dc-439f-9a3b-c772bf4a311c" providerId="ADAL" clId="{B0CEE87B-D72F-42C4-9252-B1F3D053B793}" dt="2023-04-18T09:08:19.231" v="6126" actId="20577"/>
        <pc:sldMkLst>
          <pc:docMk/>
          <pc:sldMk cId="2109375905" sldId="387"/>
        </pc:sldMkLst>
        <pc:spChg chg="mod">
          <ac:chgData name="Matthieu De Mari" userId="dfb708c9-d8dc-439f-9a3b-c772bf4a311c" providerId="ADAL" clId="{B0CEE87B-D72F-42C4-9252-B1F3D053B793}" dt="2023-04-18T08:24:15.610" v="2951" actId="20577"/>
          <ac:spMkLst>
            <pc:docMk/>
            <pc:sldMk cId="2109375905" sldId="387"/>
            <ac:spMk id="2" creationId="{8D106ABA-1FE7-25E9-0BB7-821380E4EC6A}"/>
          </ac:spMkLst>
        </pc:spChg>
        <pc:spChg chg="mod">
          <ac:chgData name="Matthieu De Mari" userId="dfb708c9-d8dc-439f-9a3b-c772bf4a311c" providerId="ADAL" clId="{B0CEE87B-D72F-42C4-9252-B1F3D053B793}" dt="2023-04-18T09:08:19.231" v="6126" actId="20577"/>
          <ac:spMkLst>
            <pc:docMk/>
            <pc:sldMk cId="2109375905" sldId="387"/>
            <ac:spMk id="3" creationId="{1E64D598-CE18-1A0B-F308-3EA64DEC126D}"/>
          </ac:spMkLst>
        </pc:spChg>
      </pc:sldChg>
      <pc:sldChg chg="modSp new mod">
        <pc:chgData name="Matthieu De Mari" userId="dfb708c9-d8dc-439f-9a3b-c772bf4a311c" providerId="ADAL" clId="{B0CEE87B-D72F-42C4-9252-B1F3D053B793}" dt="2023-04-18T08:38:07.033" v="3996" actId="20577"/>
        <pc:sldMkLst>
          <pc:docMk/>
          <pc:sldMk cId="3620848313" sldId="388"/>
        </pc:sldMkLst>
        <pc:spChg chg="mod">
          <ac:chgData name="Matthieu De Mari" userId="dfb708c9-d8dc-439f-9a3b-c772bf4a311c" providerId="ADAL" clId="{B0CEE87B-D72F-42C4-9252-B1F3D053B793}" dt="2023-04-18T08:34:06.011" v="3639" actId="20577"/>
          <ac:spMkLst>
            <pc:docMk/>
            <pc:sldMk cId="3620848313" sldId="388"/>
            <ac:spMk id="2" creationId="{B8D92295-353E-507B-6299-85F5F2938B7A}"/>
          </ac:spMkLst>
        </pc:spChg>
        <pc:spChg chg="mod">
          <ac:chgData name="Matthieu De Mari" userId="dfb708c9-d8dc-439f-9a3b-c772bf4a311c" providerId="ADAL" clId="{B0CEE87B-D72F-42C4-9252-B1F3D053B793}" dt="2023-04-18T08:38:07.033" v="3996" actId="20577"/>
          <ac:spMkLst>
            <pc:docMk/>
            <pc:sldMk cId="3620848313" sldId="388"/>
            <ac:spMk id="3" creationId="{716FB0BF-E83D-320E-8072-E061ED0C4819}"/>
          </ac:spMkLst>
        </pc:spChg>
      </pc:sldChg>
      <pc:sldChg chg="new del">
        <pc:chgData name="Matthieu De Mari" userId="dfb708c9-d8dc-439f-9a3b-c772bf4a311c" providerId="ADAL" clId="{B0CEE87B-D72F-42C4-9252-B1F3D053B793}" dt="2023-04-18T09:28:30.198" v="7993" actId="47"/>
        <pc:sldMkLst>
          <pc:docMk/>
          <pc:sldMk cId="1556214154" sldId="389"/>
        </pc:sldMkLst>
      </pc:sldChg>
      <pc:sldChg chg="new del">
        <pc:chgData name="Matthieu De Mari" userId="dfb708c9-d8dc-439f-9a3b-c772bf4a311c" providerId="ADAL" clId="{B0CEE87B-D72F-42C4-9252-B1F3D053B793}" dt="2023-04-18T09:28:31.571" v="7994" actId="47"/>
        <pc:sldMkLst>
          <pc:docMk/>
          <pc:sldMk cId="1239344914" sldId="390"/>
        </pc:sldMkLst>
      </pc:sldChg>
      <pc:sldChg chg="modSp new mod ord">
        <pc:chgData name="Matthieu De Mari" userId="dfb708c9-d8dc-439f-9a3b-c772bf4a311c" providerId="ADAL" clId="{B0CEE87B-D72F-42C4-9252-B1F3D053B793}" dt="2023-04-18T08:28:39.023" v="3240"/>
        <pc:sldMkLst>
          <pc:docMk/>
          <pc:sldMk cId="2472688697" sldId="391"/>
        </pc:sldMkLst>
        <pc:spChg chg="mod">
          <ac:chgData name="Matthieu De Mari" userId="dfb708c9-d8dc-439f-9a3b-c772bf4a311c" providerId="ADAL" clId="{B0CEE87B-D72F-42C4-9252-B1F3D053B793}" dt="2023-04-18T08:20:58.847" v="2793" actId="20577"/>
          <ac:spMkLst>
            <pc:docMk/>
            <pc:sldMk cId="2472688697" sldId="391"/>
            <ac:spMk id="2" creationId="{188A92A5-4C3C-2A66-F12F-8E49C46C890B}"/>
          </ac:spMkLst>
        </pc:spChg>
        <pc:spChg chg="mod">
          <ac:chgData name="Matthieu De Mari" userId="dfb708c9-d8dc-439f-9a3b-c772bf4a311c" providerId="ADAL" clId="{B0CEE87B-D72F-42C4-9252-B1F3D053B793}" dt="2023-04-18T08:21:57.203" v="2862" actId="20577"/>
          <ac:spMkLst>
            <pc:docMk/>
            <pc:sldMk cId="2472688697" sldId="391"/>
            <ac:spMk id="3" creationId="{80A42CF8-2764-4117-973B-9E0019A9B550}"/>
          </ac:spMkLst>
        </pc:spChg>
      </pc:sldChg>
      <pc:sldChg chg="add del">
        <pc:chgData name="Matthieu De Mari" userId="dfb708c9-d8dc-439f-9a3b-c772bf4a311c" providerId="ADAL" clId="{B0CEE87B-D72F-42C4-9252-B1F3D053B793}" dt="2023-04-18T08:23:40.409" v="2922" actId="47"/>
        <pc:sldMkLst>
          <pc:docMk/>
          <pc:sldMk cId="138589587" sldId="392"/>
        </pc:sldMkLst>
      </pc:sldChg>
      <pc:sldChg chg="add">
        <pc:chgData name="Matthieu De Mari" userId="dfb708c9-d8dc-439f-9a3b-c772bf4a311c" providerId="ADAL" clId="{B0CEE87B-D72F-42C4-9252-B1F3D053B793}" dt="2023-04-18T08:27:40.244" v="3233"/>
        <pc:sldMkLst>
          <pc:docMk/>
          <pc:sldMk cId="1253114987" sldId="392"/>
        </pc:sldMkLst>
      </pc:sldChg>
      <pc:sldChg chg="add del">
        <pc:chgData name="Matthieu De Mari" userId="dfb708c9-d8dc-439f-9a3b-c772bf4a311c" providerId="ADAL" clId="{B0CEE87B-D72F-42C4-9252-B1F3D053B793}" dt="2023-04-18T12:57:37.355" v="8495" actId="47"/>
        <pc:sldMkLst>
          <pc:docMk/>
          <pc:sldMk cId="1060213588" sldId="393"/>
        </pc:sldMkLst>
      </pc:sldChg>
      <pc:sldChg chg="add del">
        <pc:chgData name="Matthieu De Mari" userId="dfb708c9-d8dc-439f-9a3b-c772bf4a311c" providerId="ADAL" clId="{B0CEE87B-D72F-42C4-9252-B1F3D053B793}" dt="2023-04-18T08:32:31.795" v="3559" actId="47"/>
        <pc:sldMkLst>
          <pc:docMk/>
          <pc:sldMk cId="1215328976" sldId="394"/>
        </pc:sldMkLst>
      </pc:sldChg>
      <pc:sldChg chg="add del">
        <pc:chgData name="Matthieu De Mari" userId="dfb708c9-d8dc-439f-9a3b-c772bf4a311c" providerId="ADAL" clId="{B0CEE87B-D72F-42C4-9252-B1F3D053B793}" dt="2023-04-18T12:57:32.630" v="8494" actId="47"/>
        <pc:sldMkLst>
          <pc:docMk/>
          <pc:sldMk cId="3544056403" sldId="395"/>
        </pc:sldMkLst>
      </pc:sldChg>
      <pc:sldChg chg="add del">
        <pc:chgData name="Matthieu De Mari" userId="dfb708c9-d8dc-439f-9a3b-c772bf4a311c" providerId="ADAL" clId="{B0CEE87B-D72F-42C4-9252-B1F3D053B793}" dt="2023-04-18T12:57:40.416" v="8496" actId="47"/>
        <pc:sldMkLst>
          <pc:docMk/>
          <pc:sldMk cId="511100047" sldId="397"/>
        </pc:sldMkLst>
      </pc:sldChg>
      <pc:sldChg chg="add">
        <pc:chgData name="Matthieu De Mari" userId="dfb708c9-d8dc-439f-9a3b-c772bf4a311c" providerId="ADAL" clId="{B0CEE87B-D72F-42C4-9252-B1F3D053B793}" dt="2023-04-18T08:28:30.568" v="3237"/>
        <pc:sldMkLst>
          <pc:docMk/>
          <pc:sldMk cId="3863789620" sldId="411"/>
        </pc:sldMkLst>
      </pc:sldChg>
      <pc:sldChg chg="add">
        <pc:chgData name="Matthieu De Mari" userId="dfb708c9-d8dc-439f-9a3b-c772bf4a311c" providerId="ADAL" clId="{B0CEE87B-D72F-42C4-9252-B1F3D053B793}" dt="2023-04-18T08:29:20.054" v="3241"/>
        <pc:sldMkLst>
          <pc:docMk/>
          <pc:sldMk cId="2221766967" sldId="413"/>
        </pc:sldMkLst>
      </pc:sldChg>
      <pc:sldChg chg="add">
        <pc:chgData name="Matthieu De Mari" userId="dfb708c9-d8dc-439f-9a3b-c772bf4a311c" providerId="ADAL" clId="{B0CEE87B-D72F-42C4-9252-B1F3D053B793}" dt="2023-04-18T08:28:16.256" v="3234"/>
        <pc:sldMkLst>
          <pc:docMk/>
          <pc:sldMk cId="3069423319" sldId="419"/>
        </pc:sldMkLst>
      </pc:sldChg>
      <pc:sldChg chg="addSp modSp add">
        <pc:chgData name="Matthieu De Mari" userId="dfb708c9-d8dc-439f-9a3b-c772bf4a311c" providerId="ADAL" clId="{B0CEE87B-D72F-42C4-9252-B1F3D053B793}" dt="2023-04-18T08:28:24.263" v="3236"/>
        <pc:sldMkLst>
          <pc:docMk/>
          <pc:sldMk cId="2093819752" sldId="420"/>
        </pc:sldMkLst>
        <pc:picChg chg="add mod">
          <ac:chgData name="Matthieu De Mari" userId="dfb708c9-d8dc-439f-9a3b-c772bf4a311c" providerId="ADAL" clId="{B0CEE87B-D72F-42C4-9252-B1F3D053B793}" dt="2023-04-18T08:28:24.263" v="3236"/>
          <ac:picMkLst>
            <pc:docMk/>
            <pc:sldMk cId="2093819752" sldId="420"/>
            <ac:picMk id="2" creationId="{7CE5EB3F-88F2-152D-EE2B-FC269C4FE39D}"/>
          </ac:picMkLst>
        </pc:picChg>
      </pc:sldChg>
      <pc:sldChg chg="modSp new mod">
        <pc:chgData name="Matthieu De Mari" userId="dfb708c9-d8dc-439f-9a3b-c772bf4a311c" providerId="ADAL" clId="{B0CEE87B-D72F-42C4-9252-B1F3D053B793}" dt="2023-04-18T09:29:13.137" v="7998" actId="20577"/>
        <pc:sldMkLst>
          <pc:docMk/>
          <pc:sldMk cId="3364634322" sldId="421"/>
        </pc:sldMkLst>
        <pc:spChg chg="mod">
          <ac:chgData name="Matthieu De Mari" userId="dfb708c9-d8dc-439f-9a3b-c772bf4a311c" providerId="ADAL" clId="{B0CEE87B-D72F-42C4-9252-B1F3D053B793}" dt="2023-04-18T08:30:16.984" v="3286" actId="20577"/>
          <ac:spMkLst>
            <pc:docMk/>
            <pc:sldMk cId="3364634322" sldId="421"/>
            <ac:spMk id="2" creationId="{58FEC841-2F65-05D0-607D-DB5F0B8E4D8F}"/>
          </ac:spMkLst>
        </pc:spChg>
        <pc:spChg chg="mod">
          <ac:chgData name="Matthieu De Mari" userId="dfb708c9-d8dc-439f-9a3b-c772bf4a311c" providerId="ADAL" clId="{B0CEE87B-D72F-42C4-9252-B1F3D053B793}" dt="2023-04-18T09:29:13.137" v="7998" actId="20577"/>
          <ac:spMkLst>
            <pc:docMk/>
            <pc:sldMk cId="3364634322" sldId="421"/>
            <ac:spMk id="3" creationId="{3E9A5DC4-46B4-B899-ECC7-115CAE7EE730}"/>
          </ac:spMkLst>
        </pc:spChg>
      </pc:sldChg>
      <pc:sldChg chg="addSp delSp modSp new mod modClrScheme chgLayout">
        <pc:chgData name="Matthieu De Mari" userId="dfb708c9-d8dc-439f-9a3b-c772bf4a311c" providerId="ADAL" clId="{B0CEE87B-D72F-42C4-9252-B1F3D053B793}" dt="2023-04-18T08:35:50.164" v="3746" actId="1076"/>
        <pc:sldMkLst>
          <pc:docMk/>
          <pc:sldMk cId="1576229293" sldId="422"/>
        </pc:sldMkLst>
        <pc:spChg chg="del mod ord">
          <ac:chgData name="Matthieu De Mari" userId="dfb708c9-d8dc-439f-9a3b-c772bf4a311c" providerId="ADAL" clId="{B0CEE87B-D72F-42C4-9252-B1F3D053B793}" dt="2023-04-18T08:34:50.980" v="3655" actId="700"/>
          <ac:spMkLst>
            <pc:docMk/>
            <pc:sldMk cId="1576229293" sldId="422"/>
            <ac:spMk id="2" creationId="{200469CE-7D99-58E8-D2CD-635ABB90247E}"/>
          </ac:spMkLst>
        </pc:spChg>
        <pc:spChg chg="del mod ord">
          <ac:chgData name="Matthieu De Mari" userId="dfb708c9-d8dc-439f-9a3b-c772bf4a311c" providerId="ADAL" clId="{B0CEE87B-D72F-42C4-9252-B1F3D053B793}" dt="2023-04-18T08:34:50.980" v="3655" actId="700"/>
          <ac:spMkLst>
            <pc:docMk/>
            <pc:sldMk cId="1576229293" sldId="422"/>
            <ac:spMk id="3" creationId="{8E6B85BE-461C-AF2E-2072-5522A39DE318}"/>
          </ac:spMkLst>
        </pc:spChg>
        <pc:spChg chg="add mod ord">
          <ac:chgData name="Matthieu De Mari" userId="dfb708c9-d8dc-439f-9a3b-c772bf4a311c" providerId="ADAL" clId="{B0CEE87B-D72F-42C4-9252-B1F3D053B793}" dt="2023-04-18T08:34:55.465" v="3670" actId="20577"/>
          <ac:spMkLst>
            <pc:docMk/>
            <pc:sldMk cId="1576229293" sldId="422"/>
            <ac:spMk id="4" creationId="{E37C3A74-06D1-0AE3-B28C-19177FE0763A}"/>
          </ac:spMkLst>
        </pc:spChg>
        <pc:spChg chg="add mod ord">
          <ac:chgData name="Matthieu De Mari" userId="dfb708c9-d8dc-439f-9a3b-c772bf4a311c" providerId="ADAL" clId="{B0CEE87B-D72F-42C4-9252-B1F3D053B793}" dt="2023-04-18T08:35:45.149" v="3744" actId="20577"/>
          <ac:spMkLst>
            <pc:docMk/>
            <pc:sldMk cId="1576229293" sldId="422"/>
            <ac:spMk id="5" creationId="{17646494-8984-DB68-C448-11FF0CDD37C9}"/>
          </ac:spMkLst>
        </pc:spChg>
        <pc:spChg chg="add mod ord">
          <ac:chgData name="Matthieu De Mari" userId="dfb708c9-d8dc-439f-9a3b-c772bf4a311c" providerId="ADAL" clId="{B0CEE87B-D72F-42C4-9252-B1F3D053B793}" dt="2023-04-18T08:35:06.757" v="3680" actId="27636"/>
          <ac:spMkLst>
            <pc:docMk/>
            <pc:sldMk cId="1576229293" sldId="422"/>
            <ac:spMk id="6" creationId="{1D76A7DF-1186-910C-A55C-D59F3A500B0B}"/>
          </ac:spMkLst>
        </pc:spChg>
        <pc:picChg chg="add mod">
          <ac:chgData name="Matthieu De Mari" userId="dfb708c9-d8dc-439f-9a3b-c772bf4a311c" providerId="ADAL" clId="{B0CEE87B-D72F-42C4-9252-B1F3D053B793}" dt="2023-04-18T08:35:50.164" v="3746" actId="1076"/>
          <ac:picMkLst>
            <pc:docMk/>
            <pc:sldMk cId="1576229293" sldId="422"/>
            <ac:picMk id="8" creationId="{3C616594-02EC-9688-8DD2-BD4DF2A08A4D}"/>
          </ac:picMkLst>
        </pc:picChg>
      </pc:sldChg>
      <pc:sldChg chg="modSp new mod">
        <pc:chgData name="Matthieu De Mari" userId="dfb708c9-d8dc-439f-9a3b-c772bf4a311c" providerId="ADAL" clId="{B0CEE87B-D72F-42C4-9252-B1F3D053B793}" dt="2023-04-18T08:37:10.535" v="3852" actId="20577"/>
        <pc:sldMkLst>
          <pc:docMk/>
          <pc:sldMk cId="553504692" sldId="423"/>
        </pc:sldMkLst>
        <pc:spChg chg="mod">
          <ac:chgData name="Matthieu De Mari" userId="dfb708c9-d8dc-439f-9a3b-c772bf4a311c" providerId="ADAL" clId="{B0CEE87B-D72F-42C4-9252-B1F3D053B793}" dt="2023-04-18T08:36:25.626" v="3802" actId="20577"/>
          <ac:spMkLst>
            <pc:docMk/>
            <pc:sldMk cId="553504692" sldId="423"/>
            <ac:spMk id="2" creationId="{B6B1E4F6-8C78-7EBE-FAC3-E00574283F83}"/>
          </ac:spMkLst>
        </pc:spChg>
        <pc:spChg chg="mod">
          <ac:chgData name="Matthieu De Mari" userId="dfb708c9-d8dc-439f-9a3b-c772bf4a311c" providerId="ADAL" clId="{B0CEE87B-D72F-42C4-9252-B1F3D053B793}" dt="2023-04-18T08:37:06.513" v="3845" actId="27636"/>
          <ac:spMkLst>
            <pc:docMk/>
            <pc:sldMk cId="553504692" sldId="423"/>
            <ac:spMk id="3" creationId="{A914F2DE-867E-5111-AD22-70A715DB6E51}"/>
          </ac:spMkLst>
        </pc:spChg>
        <pc:spChg chg="mod">
          <ac:chgData name="Matthieu De Mari" userId="dfb708c9-d8dc-439f-9a3b-c772bf4a311c" providerId="ADAL" clId="{B0CEE87B-D72F-42C4-9252-B1F3D053B793}" dt="2023-04-18T08:37:10.535" v="3852" actId="20577"/>
          <ac:spMkLst>
            <pc:docMk/>
            <pc:sldMk cId="553504692" sldId="423"/>
            <ac:spMk id="4" creationId="{2B5988FD-61F6-3B3E-9F36-BDFFA4FB79B7}"/>
          </ac:spMkLst>
        </pc:spChg>
      </pc:sldChg>
      <pc:sldChg chg="addSp delSp modSp new mod modClrScheme chgLayout">
        <pc:chgData name="Matthieu De Mari" userId="dfb708c9-d8dc-439f-9a3b-c772bf4a311c" providerId="ADAL" clId="{B0CEE87B-D72F-42C4-9252-B1F3D053B793}" dt="2023-04-18T08:40:36.658" v="4256" actId="20577"/>
        <pc:sldMkLst>
          <pc:docMk/>
          <pc:sldMk cId="2424740302" sldId="424"/>
        </pc:sldMkLst>
        <pc:spChg chg="mod ord">
          <ac:chgData name="Matthieu De Mari" userId="dfb708c9-d8dc-439f-9a3b-c772bf4a311c" providerId="ADAL" clId="{B0CEE87B-D72F-42C4-9252-B1F3D053B793}" dt="2023-04-18T08:38:59.838" v="4026" actId="700"/>
          <ac:spMkLst>
            <pc:docMk/>
            <pc:sldMk cId="2424740302" sldId="424"/>
            <ac:spMk id="2" creationId="{099AC6DD-7BE4-C312-4938-34B62D449ECF}"/>
          </ac:spMkLst>
        </pc:spChg>
        <pc:spChg chg="del mod ord">
          <ac:chgData name="Matthieu De Mari" userId="dfb708c9-d8dc-439f-9a3b-c772bf4a311c" providerId="ADAL" clId="{B0CEE87B-D72F-42C4-9252-B1F3D053B793}" dt="2023-04-18T08:38:59.838" v="4026" actId="700"/>
          <ac:spMkLst>
            <pc:docMk/>
            <pc:sldMk cId="2424740302" sldId="424"/>
            <ac:spMk id="3" creationId="{2064E4B9-35CC-668C-E122-5DBBD9229729}"/>
          </ac:spMkLst>
        </pc:spChg>
        <pc:spChg chg="del">
          <ac:chgData name="Matthieu De Mari" userId="dfb708c9-d8dc-439f-9a3b-c772bf4a311c" providerId="ADAL" clId="{B0CEE87B-D72F-42C4-9252-B1F3D053B793}" dt="2023-04-18T08:38:59.838" v="4026" actId="700"/>
          <ac:spMkLst>
            <pc:docMk/>
            <pc:sldMk cId="2424740302" sldId="424"/>
            <ac:spMk id="4" creationId="{CFA1B4D3-82F6-3853-D57E-6C507640B4DF}"/>
          </ac:spMkLst>
        </pc:spChg>
        <pc:spChg chg="add mod ord">
          <ac:chgData name="Matthieu De Mari" userId="dfb708c9-d8dc-439f-9a3b-c772bf4a311c" providerId="ADAL" clId="{B0CEE87B-D72F-42C4-9252-B1F3D053B793}" dt="2023-04-18T08:40:36.658" v="4256" actId="20577"/>
          <ac:spMkLst>
            <pc:docMk/>
            <pc:sldMk cId="2424740302" sldId="424"/>
            <ac:spMk id="5" creationId="{0702F5F2-A34A-3B43-41A9-AD42CDD5415F}"/>
          </ac:spMkLst>
        </pc:spChg>
      </pc:sldChg>
      <pc:sldChg chg="modSp new mod">
        <pc:chgData name="Matthieu De Mari" userId="dfb708c9-d8dc-439f-9a3b-c772bf4a311c" providerId="ADAL" clId="{B0CEE87B-D72F-42C4-9252-B1F3D053B793}" dt="2023-04-18T08:44:02.153" v="4751" actId="113"/>
        <pc:sldMkLst>
          <pc:docMk/>
          <pc:sldMk cId="4059648163" sldId="425"/>
        </pc:sldMkLst>
        <pc:spChg chg="mod">
          <ac:chgData name="Matthieu De Mari" userId="dfb708c9-d8dc-439f-9a3b-c772bf4a311c" providerId="ADAL" clId="{B0CEE87B-D72F-42C4-9252-B1F3D053B793}" dt="2023-04-18T08:41:17.248" v="4283" actId="20577"/>
          <ac:spMkLst>
            <pc:docMk/>
            <pc:sldMk cId="4059648163" sldId="425"/>
            <ac:spMk id="2" creationId="{4950BA5B-0F3A-E54C-4A93-A1F640316977}"/>
          </ac:spMkLst>
        </pc:spChg>
        <pc:spChg chg="mod">
          <ac:chgData name="Matthieu De Mari" userId="dfb708c9-d8dc-439f-9a3b-c772bf4a311c" providerId="ADAL" clId="{B0CEE87B-D72F-42C4-9252-B1F3D053B793}" dt="2023-04-18T08:44:02.153" v="4751" actId="113"/>
          <ac:spMkLst>
            <pc:docMk/>
            <pc:sldMk cId="4059648163" sldId="425"/>
            <ac:spMk id="3" creationId="{1DCDB86B-3178-0040-A103-41A4C0BE8A9C}"/>
          </ac:spMkLst>
        </pc:spChg>
      </pc:sldChg>
      <pc:sldChg chg="modSp new mod">
        <pc:chgData name="Matthieu De Mari" userId="dfb708c9-d8dc-439f-9a3b-c772bf4a311c" providerId="ADAL" clId="{B0CEE87B-D72F-42C4-9252-B1F3D053B793}" dt="2023-04-18T08:45:25.514" v="4862" actId="14100"/>
        <pc:sldMkLst>
          <pc:docMk/>
          <pc:sldMk cId="2176205872" sldId="426"/>
        </pc:sldMkLst>
        <pc:spChg chg="mod">
          <ac:chgData name="Matthieu De Mari" userId="dfb708c9-d8dc-439f-9a3b-c772bf4a311c" providerId="ADAL" clId="{B0CEE87B-D72F-42C4-9252-B1F3D053B793}" dt="2023-04-18T08:44:20.151" v="4780" actId="20577"/>
          <ac:spMkLst>
            <pc:docMk/>
            <pc:sldMk cId="2176205872" sldId="426"/>
            <ac:spMk id="2" creationId="{53DE8C67-4DB8-0941-98B4-A46BFA5C881F}"/>
          </ac:spMkLst>
        </pc:spChg>
        <pc:spChg chg="mod">
          <ac:chgData name="Matthieu De Mari" userId="dfb708c9-d8dc-439f-9a3b-c772bf4a311c" providerId="ADAL" clId="{B0CEE87B-D72F-42C4-9252-B1F3D053B793}" dt="2023-04-18T08:45:25.514" v="4862" actId="14100"/>
          <ac:spMkLst>
            <pc:docMk/>
            <pc:sldMk cId="2176205872" sldId="426"/>
            <ac:spMk id="3" creationId="{E4C8669F-E2AA-CE2C-7667-51B5401F2A54}"/>
          </ac:spMkLst>
        </pc:spChg>
      </pc:sldChg>
      <pc:sldChg chg="addSp delSp modSp new mod modClrScheme chgLayout">
        <pc:chgData name="Matthieu De Mari" userId="dfb708c9-d8dc-439f-9a3b-c772bf4a311c" providerId="ADAL" clId="{B0CEE87B-D72F-42C4-9252-B1F3D053B793}" dt="2023-04-18T08:50:13.379" v="5112" actId="478"/>
        <pc:sldMkLst>
          <pc:docMk/>
          <pc:sldMk cId="245341683" sldId="427"/>
        </pc:sldMkLst>
        <pc:spChg chg="mod ord">
          <ac:chgData name="Matthieu De Mari" userId="dfb708c9-d8dc-439f-9a3b-c772bf4a311c" providerId="ADAL" clId="{B0CEE87B-D72F-42C4-9252-B1F3D053B793}" dt="2023-04-18T08:45:58.090" v="4899" actId="700"/>
          <ac:spMkLst>
            <pc:docMk/>
            <pc:sldMk cId="245341683" sldId="427"/>
            <ac:spMk id="2" creationId="{B9497B45-FAF0-A2BE-0F3B-2C9661650A42}"/>
          </ac:spMkLst>
        </pc:spChg>
        <pc:spChg chg="del mod ord">
          <ac:chgData name="Matthieu De Mari" userId="dfb708c9-d8dc-439f-9a3b-c772bf4a311c" providerId="ADAL" clId="{B0CEE87B-D72F-42C4-9252-B1F3D053B793}" dt="2023-04-18T08:45:58.090" v="4899" actId="700"/>
          <ac:spMkLst>
            <pc:docMk/>
            <pc:sldMk cId="245341683" sldId="427"/>
            <ac:spMk id="3" creationId="{05812358-0445-6CB1-7BEA-6337BC1DE32B}"/>
          </ac:spMkLst>
        </pc:spChg>
        <pc:spChg chg="add mod ord">
          <ac:chgData name="Matthieu De Mari" userId="dfb708c9-d8dc-439f-9a3b-c772bf4a311c" providerId="ADAL" clId="{B0CEE87B-D72F-42C4-9252-B1F3D053B793}" dt="2023-04-18T08:48:06.562" v="5004" actId="122"/>
          <ac:spMkLst>
            <pc:docMk/>
            <pc:sldMk cId="245341683" sldId="427"/>
            <ac:spMk id="4" creationId="{A770214B-8734-280F-1EEB-9E21092559A9}"/>
          </ac:spMkLst>
        </pc:spChg>
        <pc:spChg chg="add del mod ord">
          <ac:chgData name="Matthieu De Mari" userId="dfb708c9-d8dc-439f-9a3b-c772bf4a311c" providerId="ADAL" clId="{B0CEE87B-D72F-42C4-9252-B1F3D053B793}" dt="2023-04-18T08:46:00.231" v="4904" actId="478"/>
          <ac:spMkLst>
            <pc:docMk/>
            <pc:sldMk cId="245341683" sldId="427"/>
            <ac:spMk id="5" creationId="{6F9CE2CF-29E6-DDD9-64AF-3D128BC5BD1D}"/>
          </ac:spMkLst>
        </pc:spChg>
        <pc:spChg chg="add mod">
          <ac:chgData name="Matthieu De Mari" userId="dfb708c9-d8dc-439f-9a3b-c772bf4a311c" providerId="ADAL" clId="{B0CEE87B-D72F-42C4-9252-B1F3D053B793}" dt="2023-04-18T08:48:49.864" v="5082" actId="20577"/>
          <ac:spMkLst>
            <pc:docMk/>
            <pc:sldMk cId="245341683" sldId="427"/>
            <ac:spMk id="10" creationId="{8C1B7E17-40D1-531A-8EEA-5ED775A917C4}"/>
          </ac:spMkLst>
        </pc:spChg>
        <pc:picChg chg="add del mod">
          <ac:chgData name="Matthieu De Mari" userId="dfb708c9-d8dc-439f-9a3b-c772bf4a311c" providerId="ADAL" clId="{B0CEE87B-D72F-42C4-9252-B1F3D053B793}" dt="2023-04-18T08:46:19.311" v="4909" actId="478"/>
          <ac:picMkLst>
            <pc:docMk/>
            <pc:sldMk cId="245341683" sldId="427"/>
            <ac:picMk id="7" creationId="{DF69A9A6-18A5-7AA4-D48C-23AE06200382}"/>
          </ac:picMkLst>
        </pc:picChg>
        <pc:picChg chg="add mod">
          <ac:chgData name="Matthieu De Mari" userId="dfb708c9-d8dc-439f-9a3b-c772bf4a311c" providerId="ADAL" clId="{B0CEE87B-D72F-42C4-9252-B1F3D053B793}" dt="2023-04-18T08:48:15.692" v="5006" actId="1076"/>
          <ac:picMkLst>
            <pc:docMk/>
            <pc:sldMk cId="245341683" sldId="427"/>
            <ac:picMk id="9" creationId="{A8C60FA1-8873-CC9B-A8A3-36625D6685AF}"/>
          </ac:picMkLst>
        </pc:picChg>
        <pc:picChg chg="add del mod">
          <ac:chgData name="Matthieu De Mari" userId="dfb708c9-d8dc-439f-9a3b-c772bf4a311c" providerId="ADAL" clId="{B0CEE87B-D72F-42C4-9252-B1F3D053B793}" dt="2023-04-18T08:50:13.379" v="5112" actId="478"/>
          <ac:picMkLst>
            <pc:docMk/>
            <pc:sldMk cId="245341683" sldId="427"/>
            <ac:picMk id="12" creationId="{50C4E01A-A43F-060A-75BF-CFB24B872CD1}"/>
          </ac:picMkLst>
        </pc:picChg>
      </pc:sldChg>
      <pc:sldChg chg="addSp modSp add mod">
        <pc:chgData name="Matthieu De Mari" userId="dfb708c9-d8dc-439f-9a3b-c772bf4a311c" providerId="ADAL" clId="{B0CEE87B-D72F-42C4-9252-B1F3D053B793}" dt="2023-04-18T08:50:33.191" v="5132" actId="1076"/>
        <pc:sldMkLst>
          <pc:docMk/>
          <pc:sldMk cId="597364539" sldId="428"/>
        </pc:sldMkLst>
        <pc:spChg chg="add mod">
          <ac:chgData name="Matthieu De Mari" userId="dfb708c9-d8dc-439f-9a3b-c772bf4a311c" providerId="ADAL" clId="{B0CEE87B-D72F-42C4-9252-B1F3D053B793}" dt="2023-04-18T08:50:33.191" v="5132" actId="1076"/>
          <ac:spMkLst>
            <pc:docMk/>
            <pc:sldMk cId="597364539" sldId="428"/>
            <ac:spMk id="3" creationId="{2F6049FF-3FD1-C3C8-F2C2-EA527F16151E}"/>
          </ac:spMkLst>
        </pc:spChg>
      </pc:sldChg>
      <pc:sldChg chg="addSp delSp modSp new mod">
        <pc:chgData name="Matthieu De Mari" userId="dfb708c9-d8dc-439f-9a3b-c772bf4a311c" providerId="ADAL" clId="{B0CEE87B-D72F-42C4-9252-B1F3D053B793}" dt="2023-04-18T08:53:23.265" v="5375" actId="20577"/>
        <pc:sldMkLst>
          <pc:docMk/>
          <pc:sldMk cId="751190281" sldId="429"/>
        </pc:sldMkLst>
        <pc:spChg chg="mod">
          <ac:chgData name="Matthieu De Mari" userId="dfb708c9-d8dc-439f-9a3b-c772bf4a311c" providerId="ADAL" clId="{B0CEE87B-D72F-42C4-9252-B1F3D053B793}" dt="2023-04-18T08:51:15.905" v="5154" actId="20577"/>
          <ac:spMkLst>
            <pc:docMk/>
            <pc:sldMk cId="751190281" sldId="429"/>
            <ac:spMk id="2" creationId="{C011A780-D001-F6B4-0946-5CB9B08D516E}"/>
          </ac:spMkLst>
        </pc:spChg>
        <pc:spChg chg="mod">
          <ac:chgData name="Matthieu De Mari" userId="dfb708c9-d8dc-439f-9a3b-c772bf4a311c" providerId="ADAL" clId="{B0CEE87B-D72F-42C4-9252-B1F3D053B793}" dt="2023-04-18T08:53:23.265" v="5375" actId="20577"/>
          <ac:spMkLst>
            <pc:docMk/>
            <pc:sldMk cId="751190281" sldId="429"/>
            <ac:spMk id="3" creationId="{1C92D3D3-C9C6-B439-6D61-6AA5A3680C7C}"/>
          </ac:spMkLst>
        </pc:spChg>
        <pc:spChg chg="del">
          <ac:chgData name="Matthieu De Mari" userId="dfb708c9-d8dc-439f-9a3b-c772bf4a311c" providerId="ADAL" clId="{B0CEE87B-D72F-42C4-9252-B1F3D053B793}" dt="2023-04-18T08:50:52.776" v="5134" actId="478"/>
          <ac:spMkLst>
            <pc:docMk/>
            <pc:sldMk cId="751190281" sldId="429"/>
            <ac:spMk id="4" creationId="{F38C53FE-8568-07DC-2E01-5EEFD008AF5C}"/>
          </ac:spMkLst>
        </pc:spChg>
        <pc:picChg chg="add mod">
          <ac:chgData name="Matthieu De Mari" userId="dfb708c9-d8dc-439f-9a3b-c772bf4a311c" providerId="ADAL" clId="{B0CEE87B-D72F-42C4-9252-B1F3D053B793}" dt="2023-04-18T08:50:58.267" v="5137" actId="14100"/>
          <ac:picMkLst>
            <pc:docMk/>
            <pc:sldMk cId="751190281" sldId="429"/>
            <ac:picMk id="6" creationId="{370AE74C-A5EC-0144-D032-87EB90AF6480}"/>
          </ac:picMkLst>
        </pc:picChg>
      </pc:sldChg>
      <pc:sldChg chg="modSp add mod ord">
        <pc:chgData name="Matthieu De Mari" userId="dfb708c9-d8dc-439f-9a3b-c772bf4a311c" providerId="ADAL" clId="{B0CEE87B-D72F-42C4-9252-B1F3D053B793}" dt="2023-04-18T08:55:51.126" v="5385" actId="5793"/>
        <pc:sldMkLst>
          <pc:docMk/>
          <pc:sldMk cId="1506164379" sldId="430"/>
        </pc:sldMkLst>
        <pc:spChg chg="mod">
          <ac:chgData name="Matthieu De Mari" userId="dfb708c9-d8dc-439f-9a3b-c772bf4a311c" providerId="ADAL" clId="{B0CEE87B-D72F-42C4-9252-B1F3D053B793}" dt="2023-04-18T08:55:51.126" v="5385" actId="5793"/>
          <ac:spMkLst>
            <pc:docMk/>
            <pc:sldMk cId="1506164379" sldId="430"/>
            <ac:spMk id="3" creationId="{1C92D3D3-C9C6-B439-6D61-6AA5A3680C7C}"/>
          </ac:spMkLst>
        </pc:spChg>
      </pc:sldChg>
      <pc:sldChg chg="addSp delSp modSp new mod modClrScheme chgLayout">
        <pc:chgData name="Matthieu De Mari" userId="dfb708c9-d8dc-439f-9a3b-c772bf4a311c" providerId="ADAL" clId="{B0CEE87B-D72F-42C4-9252-B1F3D053B793}" dt="2023-04-18T08:57:54.364" v="5473" actId="478"/>
        <pc:sldMkLst>
          <pc:docMk/>
          <pc:sldMk cId="3346375887" sldId="431"/>
        </pc:sldMkLst>
        <pc:spChg chg="del">
          <ac:chgData name="Matthieu De Mari" userId="dfb708c9-d8dc-439f-9a3b-c772bf4a311c" providerId="ADAL" clId="{B0CEE87B-D72F-42C4-9252-B1F3D053B793}" dt="2023-04-18T08:55:29.887" v="5379" actId="700"/>
          <ac:spMkLst>
            <pc:docMk/>
            <pc:sldMk cId="3346375887" sldId="431"/>
            <ac:spMk id="2" creationId="{497C34B1-18BE-9718-A7F2-A541E07F4575}"/>
          </ac:spMkLst>
        </pc:spChg>
        <pc:spChg chg="del">
          <ac:chgData name="Matthieu De Mari" userId="dfb708c9-d8dc-439f-9a3b-c772bf4a311c" providerId="ADAL" clId="{B0CEE87B-D72F-42C4-9252-B1F3D053B793}" dt="2023-04-18T08:55:29.887" v="5379" actId="700"/>
          <ac:spMkLst>
            <pc:docMk/>
            <pc:sldMk cId="3346375887" sldId="431"/>
            <ac:spMk id="3" creationId="{55504A2A-2845-B489-9F2A-F3AF695A7AB9}"/>
          </ac:spMkLst>
        </pc:spChg>
        <pc:spChg chg="del">
          <ac:chgData name="Matthieu De Mari" userId="dfb708c9-d8dc-439f-9a3b-c772bf4a311c" providerId="ADAL" clId="{B0CEE87B-D72F-42C4-9252-B1F3D053B793}" dt="2023-04-18T08:55:29.887" v="5379" actId="700"/>
          <ac:spMkLst>
            <pc:docMk/>
            <pc:sldMk cId="3346375887" sldId="431"/>
            <ac:spMk id="4" creationId="{899EF9BD-E639-4E3B-3999-AA4EC8F4E42B}"/>
          </ac:spMkLst>
        </pc:spChg>
        <pc:spChg chg="add del mod ord">
          <ac:chgData name="Matthieu De Mari" userId="dfb708c9-d8dc-439f-9a3b-c772bf4a311c" providerId="ADAL" clId="{B0CEE87B-D72F-42C4-9252-B1F3D053B793}" dt="2023-04-18T08:57:51.846" v="5471" actId="478"/>
          <ac:spMkLst>
            <pc:docMk/>
            <pc:sldMk cId="3346375887" sldId="431"/>
            <ac:spMk id="7" creationId="{9E0AE192-E590-9966-3DA6-42D1031A9DE2}"/>
          </ac:spMkLst>
        </pc:spChg>
        <pc:spChg chg="add del mod">
          <ac:chgData name="Matthieu De Mari" userId="dfb708c9-d8dc-439f-9a3b-c772bf4a311c" providerId="ADAL" clId="{B0CEE87B-D72F-42C4-9252-B1F3D053B793}" dt="2023-04-18T08:57:50.760" v="5470"/>
          <ac:spMkLst>
            <pc:docMk/>
            <pc:sldMk cId="3346375887" sldId="431"/>
            <ac:spMk id="8" creationId="{C58479DD-190E-7B75-2CDA-23BE75535744}"/>
          </ac:spMkLst>
        </pc:spChg>
        <pc:spChg chg="add del mod">
          <ac:chgData name="Matthieu De Mari" userId="dfb708c9-d8dc-439f-9a3b-c772bf4a311c" providerId="ADAL" clId="{B0CEE87B-D72F-42C4-9252-B1F3D053B793}" dt="2023-04-18T08:57:54.364" v="5473" actId="478"/>
          <ac:spMkLst>
            <pc:docMk/>
            <pc:sldMk cId="3346375887" sldId="431"/>
            <ac:spMk id="10" creationId="{FFA3379C-3A6D-C5B3-B00A-882FD9F52C52}"/>
          </ac:spMkLst>
        </pc:spChg>
        <pc:spChg chg="add mod">
          <ac:chgData name="Matthieu De Mari" userId="dfb708c9-d8dc-439f-9a3b-c772bf4a311c" providerId="ADAL" clId="{B0CEE87B-D72F-42C4-9252-B1F3D053B793}" dt="2023-04-18T08:57:52.384" v="5472"/>
          <ac:spMkLst>
            <pc:docMk/>
            <pc:sldMk cId="3346375887" sldId="431"/>
            <ac:spMk id="11" creationId="{BCD5E5FC-5520-FF0F-C2DC-9FEDD5BEE1E6}"/>
          </ac:spMkLst>
        </pc:spChg>
        <pc:picChg chg="add mod">
          <ac:chgData name="Matthieu De Mari" userId="dfb708c9-d8dc-439f-9a3b-c772bf4a311c" providerId="ADAL" clId="{B0CEE87B-D72F-42C4-9252-B1F3D053B793}" dt="2023-04-18T08:56:06.437" v="5388" actId="962"/>
          <ac:picMkLst>
            <pc:docMk/>
            <pc:sldMk cId="3346375887" sldId="431"/>
            <ac:picMk id="6" creationId="{D6039EE1-42F5-A48E-FCA0-006367FC4058}"/>
          </ac:picMkLst>
        </pc:picChg>
      </pc:sldChg>
      <pc:sldChg chg="addSp modSp new mod">
        <pc:chgData name="Matthieu De Mari" userId="dfb708c9-d8dc-439f-9a3b-c772bf4a311c" providerId="ADAL" clId="{B0CEE87B-D72F-42C4-9252-B1F3D053B793}" dt="2023-04-18T08:57:37.512" v="5461"/>
        <pc:sldMkLst>
          <pc:docMk/>
          <pc:sldMk cId="642278555" sldId="432"/>
        </pc:sldMkLst>
        <pc:spChg chg="add mod">
          <ac:chgData name="Matthieu De Mari" userId="dfb708c9-d8dc-439f-9a3b-c772bf4a311c" providerId="ADAL" clId="{B0CEE87B-D72F-42C4-9252-B1F3D053B793}" dt="2023-04-18T08:57:37.512" v="5461"/>
          <ac:spMkLst>
            <pc:docMk/>
            <pc:sldMk cId="642278555" sldId="432"/>
            <ac:spMk id="4" creationId="{D0ADBCF5-1FAB-E32B-8319-EFF8B066F3E3}"/>
          </ac:spMkLst>
        </pc:spChg>
        <pc:picChg chg="add mod">
          <ac:chgData name="Matthieu De Mari" userId="dfb708c9-d8dc-439f-9a3b-c772bf4a311c" providerId="ADAL" clId="{B0CEE87B-D72F-42C4-9252-B1F3D053B793}" dt="2023-04-18T08:56:15.082" v="5392" actId="962"/>
          <ac:picMkLst>
            <pc:docMk/>
            <pc:sldMk cId="642278555" sldId="432"/>
            <ac:picMk id="3" creationId="{72544B05-4C5B-A368-41BD-D0F374539C82}"/>
          </ac:picMkLst>
        </pc:picChg>
      </pc:sldChg>
      <pc:sldChg chg="addSp modSp new mod">
        <pc:chgData name="Matthieu De Mari" userId="dfb708c9-d8dc-439f-9a3b-c772bf4a311c" providerId="ADAL" clId="{B0CEE87B-D72F-42C4-9252-B1F3D053B793}" dt="2023-04-18T08:57:40.729" v="5462"/>
        <pc:sldMkLst>
          <pc:docMk/>
          <pc:sldMk cId="1054862273" sldId="433"/>
        </pc:sldMkLst>
        <pc:spChg chg="add mod">
          <ac:chgData name="Matthieu De Mari" userId="dfb708c9-d8dc-439f-9a3b-c772bf4a311c" providerId="ADAL" clId="{B0CEE87B-D72F-42C4-9252-B1F3D053B793}" dt="2023-04-18T08:57:40.729" v="5462"/>
          <ac:spMkLst>
            <pc:docMk/>
            <pc:sldMk cId="1054862273" sldId="433"/>
            <ac:spMk id="4" creationId="{2AA14D38-2227-658F-9A9B-D556383AD56B}"/>
          </ac:spMkLst>
        </pc:spChg>
        <pc:picChg chg="add mod">
          <ac:chgData name="Matthieu De Mari" userId="dfb708c9-d8dc-439f-9a3b-c772bf4a311c" providerId="ADAL" clId="{B0CEE87B-D72F-42C4-9252-B1F3D053B793}" dt="2023-04-18T08:56:21.848" v="5396" actId="962"/>
          <ac:picMkLst>
            <pc:docMk/>
            <pc:sldMk cId="1054862273" sldId="433"/>
            <ac:picMk id="3" creationId="{5B9237FC-B3F0-D5D5-9770-0BF2E3C69F16}"/>
          </ac:picMkLst>
        </pc:picChg>
      </pc:sldChg>
      <pc:sldChg chg="addSp modSp new mod">
        <pc:chgData name="Matthieu De Mari" userId="dfb708c9-d8dc-439f-9a3b-c772bf4a311c" providerId="ADAL" clId="{B0CEE87B-D72F-42C4-9252-B1F3D053B793}" dt="2023-04-18T08:57:41.428" v="5463"/>
        <pc:sldMkLst>
          <pc:docMk/>
          <pc:sldMk cId="1345698420" sldId="434"/>
        </pc:sldMkLst>
        <pc:spChg chg="add mod">
          <ac:chgData name="Matthieu De Mari" userId="dfb708c9-d8dc-439f-9a3b-c772bf4a311c" providerId="ADAL" clId="{B0CEE87B-D72F-42C4-9252-B1F3D053B793}" dt="2023-04-18T08:57:41.428" v="5463"/>
          <ac:spMkLst>
            <pc:docMk/>
            <pc:sldMk cId="1345698420" sldId="434"/>
            <ac:spMk id="4" creationId="{D0A0A74B-1FA0-5160-1DA5-5FB75722AB2B}"/>
          </ac:spMkLst>
        </pc:spChg>
        <pc:picChg chg="add mod">
          <ac:chgData name="Matthieu De Mari" userId="dfb708c9-d8dc-439f-9a3b-c772bf4a311c" providerId="ADAL" clId="{B0CEE87B-D72F-42C4-9252-B1F3D053B793}" dt="2023-04-18T08:56:27.964" v="5400" actId="962"/>
          <ac:picMkLst>
            <pc:docMk/>
            <pc:sldMk cId="1345698420" sldId="434"/>
            <ac:picMk id="3" creationId="{51194384-45D9-6FDD-4710-264EC3BD2EE9}"/>
          </ac:picMkLst>
        </pc:picChg>
      </pc:sldChg>
      <pc:sldChg chg="addSp modSp new mod">
        <pc:chgData name="Matthieu De Mari" userId="dfb708c9-d8dc-439f-9a3b-c772bf4a311c" providerId="ADAL" clId="{B0CEE87B-D72F-42C4-9252-B1F3D053B793}" dt="2023-04-18T08:57:42.359" v="5464"/>
        <pc:sldMkLst>
          <pc:docMk/>
          <pc:sldMk cId="3552860503" sldId="435"/>
        </pc:sldMkLst>
        <pc:spChg chg="add mod">
          <ac:chgData name="Matthieu De Mari" userId="dfb708c9-d8dc-439f-9a3b-c772bf4a311c" providerId="ADAL" clId="{B0CEE87B-D72F-42C4-9252-B1F3D053B793}" dt="2023-04-18T08:57:42.359" v="5464"/>
          <ac:spMkLst>
            <pc:docMk/>
            <pc:sldMk cId="3552860503" sldId="435"/>
            <ac:spMk id="4" creationId="{418A041E-F269-9DF1-E83A-ACB429A385EA}"/>
          </ac:spMkLst>
        </pc:spChg>
        <pc:picChg chg="add mod">
          <ac:chgData name="Matthieu De Mari" userId="dfb708c9-d8dc-439f-9a3b-c772bf4a311c" providerId="ADAL" clId="{B0CEE87B-D72F-42C4-9252-B1F3D053B793}" dt="2023-04-18T08:56:33.928" v="5404" actId="962"/>
          <ac:picMkLst>
            <pc:docMk/>
            <pc:sldMk cId="3552860503" sldId="435"/>
            <ac:picMk id="3" creationId="{DCC5AC33-BF95-0F54-08F9-0ABF79A808CE}"/>
          </ac:picMkLst>
        </pc:picChg>
      </pc:sldChg>
      <pc:sldChg chg="addSp modSp new mod">
        <pc:chgData name="Matthieu De Mari" userId="dfb708c9-d8dc-439f-9a3b-c772bf4a311c" providerId="ADAL" clId="{B0CEE87B-D72F-42C4-9252-B1F3D053B793}" dt="2023-04-18T08:57:43.052" v="5465"/>
        <pc:sldMkLst>
          <pc:docMk/>
          <pc:sldMk cId="3087498098" sldId="436"/>
        </pc:sldMkLst>
        <pc:spChg chg="add mod">
          <ac:chgData name="Matthieu De Mari" userId="dfb708c9-d8dc-439f-9a3b-c772bf4a311c" providerId="ADAL" clId="{B0CEE87B-D72F-42C4-9252-B1F3D053B793}" dt="2023-04-18T08:57:43.052" v="5465"/>
          <ac:spMkLst>
            <pc:docMk/>
            <pc:sldMk cId="3087498098" sldId="436"/>
            <ac:spMk id="4" creationId="{2340123F-7566-D4F1-CE60-2E7113B3D788}"/>
          </ac:spMkLst>
        </pc:spChg>
        <pc:picChg chg="add mod">
          <ac:chgData name="Matthieu De Mari" userId="dfb708c9-d8dc-439f-9a3b-c772bf4a311c" providerId="ADAL" clId="{B0CEE87B-D72F-42C4-9252-B1F3D053B793}" dt="2023-04-18T08:56:42.002" v="5408" actId="962"/>
          <ac:picMkLst>
            <pc:docMk/>
            <pc:sldMk cId="3087498098" sldId="436"/>
            <ac:picMk id="3" creationId="{99B09B9D-6732-E8B7-33A1-BCE31D9F7558}"/>
          </ac:picMkLst>
        </pc:picChg>
      </pc:sldChg>
      <pc:sldChg chg="addSp modSp new mod">
        <pc:chgData name="Matthieu De Mari" userId="dfb708c9-d8dc-439f-9a3b-c772bf4a311c" providerId="ADAL" clId="{B0CEE87B-D72F-42C4-9252-B1F3D053B793}" dt="2023-04-18T08:57:43.542" v="5466"/>
        <pc:sldMkLst>
          <pc:docMk/>
          <pc:sldMk cId="1618634329" sldId="437"/>
        </pc:sldMkLst>
        <pc:spChg chg="add mod">
          <ac:chgData name="Matthieu De Mari" userId="dfb708c9-d8dc-439f-9a3b-c772bf4a311c" providerId="ADAL" clId="{B0CEE87B-D72F-42C4-9252-B1F3D053B793}" dt="2023-04-18T08:57:43.542" v="5466"/>
          <ac:spMkLst>
            <pc:docMk/>
            <pc:sldMk cId="1618634329" sldId="437"/>
            <ac:spMk id="4" creationId="{124CE32E-94EF-6C06-4641-C893A5EEA159}"/>
          </ac:spMkLst>
        </pc:spChg>
        <pc:picChg chg="add mod">
          <ac:chgData name="Matthieu De Mari" userId="dfb708c9-d8dc-439f-9a3b-c772bf4a311c" providerId="ADAL" clId="{B0CEE87B-D72F-42C4-9252-B1F3D053B793}" dt="2023-04-18T08:56:50.063" v="5412" actId="962"/>
          <ac:picMkLst>
            <pc:docMk/>
            <pc:sldMk cId="1618634329" sldId="437"/>
            <ac:picMk id="3" creationId="{E0B9DE85-F07B-136E-8AB3-A9B241B7FB01}"/>
          </ac:picMkLst>
        </pc:picChg>
      </pc:sldChg>
      <pc:sldChg chg="addSp modSp new mod">
        <pc:chgData name="Matthieu De Mari" userId="dfb708c9-d8dc-439f-9a3b-c772bf4a311c" providerId="ADAL" clId="{B0CEE87B-D72F-42C4-9252-B1F3D053B793}" dt="2023-04-18T08:56:57.605" v="5416" actId="962"/>
        <pc:sldMkLst>
          <pc:docMk/>
          <pc:sldMk cId="4207067379" sldId="438"/>
        </pc:sldMkLst>
        <pc:picChg chg="add mod">
          <ac:chgData name="Matthieu De Mari" userId="dfb708c9-d8dc-439f-9a3b-c772bf4a311c" providerId="ADAL" clId="{B0CEE87B-D72F-42C4-9252-B1F3D053B793}" dt="2023-04-18T08:56:57.605" v="5416" actId="962"/>
          <ac:picMkLst>
            <pc:docMk/>
            <pc:sldMk cId="4207067379" sldId="438"/>
            <ac:picMk id="3" creationId="{B84574FD-4365-0DA9-836F-C168B4E8E4F7}"/>
          </ac:picMkLst>
        </pc:picChg>
      </pc:sldChg>
      <pc:sldChg chg="addSp modSp new mod">
        <pc:chgData name="Matthieu De Mari" userId="dfb708c9-d8dc-439f-9a3b-c772bf4a311c" providerId="ADAL" clId="{B0CEE87B-D72F-42C4-9252-B1F3D053B793}" dt="2023-04-18T08:57:44.308" v="5467"/>
        <pc:sldMkLst>
          <pc:docMk/>
          <pc:sldMk cId="3307833686" sldId="439"/>
        </pc:sldMkLst>
        <pc:spChg chg="add mod">
          <ac:chgData name="Matthieu De Mari" userId="dfb708c9-d8dc-439f-9a3b-c772bf4a311c" providerId="ADAL" clId="{B0CEE87B-D72F-42C4-9252-B1F3D053B793}" dt="2023-04-18T08:57:44.308" v="5467"/>
          <ac:spMkLst>
            <pc:docMk/>
            <pc:sldMk cId="3307833686" sldId="439"/>
            <ac:spMk id="4" creationId="{616E8180-D101-9694-8BD8-B24E97F48705}"/>
          </ac:spMkLst>
        </pc:spChg>
        <pc:picChg chg="add mod">
          <ac:chgData name="Matthieu De Mari" userId="dfb708c9-d8dc-439f-9a3b-c772bf4a311c" providerId="ADAL" clId="{B0CEE87B-D72F-42C4-9252-B1F3D053B793}" dt="2023-04-18T08:57:03.941" v="5420" actId="962"/>
          <ac:picMkLst>
            <pc:docMk/>
            <pc:sldMk cId="3307833686" sldId="439"/>
            <ac:picMk id="3" creationId="{B3EEA245-7724-A559-B9A7-886F108CA906}"/>
          </ac:picMkLst>
        </pc:picChg>
      </pc:sldChg>
      <pc:sldChg chg="addSp modSp new mod">
        <pc:chgData name="Matthieu De Mari" userId="dfb708c9-d8dc-439f-9a3b-c772bf4a311c" providerId="ADAL" clId="{B0CEE87B-D72F-42C4-9252-B1F3D053B793}" dt="2023-04-18T08:57:45.232" v="5468"/>
        <pc:sldMkLst>
          <pc:docMk/>
          <pc:sldMk cId="627277521" sldId="440"/>
        </pc:sldMkLst>
        <pc:spChg chg="add mod">
          <ac:chgData name="Matthieu De Mari" userId="dfb708c9-d8dc-439f-9a3b-c772bf4a311c" providerId="ADAL" clId="{B0CEE87B-D72F-42C4-9252-B1F3D053B793}" dt="2023-04-18T08:57:45.232" v="5468"/>
          <ac:spMkLst>
            <pc:docMk/>
            <pc:sldMk cId="627277521" sldId="440"/>
            <ac:spMk id="4" creationId="{BE393643-D0FB-1E8A-AB3C-DF228FE126AF}"/>
          </ac:spMkLst>
        </pc:spChg>
        <pc:picChg chg="add mod">
          <ac:chgData name="Matthieu De Mari" userId="dfb708c9-d8dc-439f-9a3b-c772bf4a311c" providerId="ADAL" clId="{B0CEE87B-D72F-42C4-9252-B1F3D053B793}" dt="2023-04-18T08:57:13.573" v="5424" actId="962"/>
          <ac:picMkLst>
            <pc:docMk/>
            <pc:sldMk cId="627277521" sldId="440"/>
            <ac:picMk id="3" creationId="{7D81CBE8-9D25-EB4C-EE84-08EF4D35C94C}"/>
          </ac:picMkLst>
        </pc:picChg>
      </pc:sldChg>
      <pc:sldChg chg="addSp delSp modSp new mod modClrScheme chgLayout">
        <pc:chgData name="Matthieu De Mari" userId="dfb708c9-d8dc-439f-9a3b-c772bf4a311c" providerId="ADAL" clId="{B0CEE87B-D72F-42C4-9252-B1F3D053B793}" dt="2023-04-18T08:58:48.159" v="5500" actId="20577"/>
        <pc:sldMkLst>
          <pc:docMk/>
          <pc:sldMk cId="3461434749" sldId="441"/>
        </pc:sldMkLst>
        <pc:spChg chg="del">
          <ac:chgData name="Matthieu De Mari" userId="dfb708c9-d8dc-439f-9a3b-c772bf4a311c" providerId="ADAL" clId="{B0CEE87B-D72F-42C4-9252-B1F3D053B793}" dt="2023-04-18T08:58:08.974" v="5475" actId="700"/>
          <ac:spMkLst>
            <pc:docMk/>
            <pc:sldMk cId="3461434749" sldId="441"/>
            <ac:spMk id="2" creationId="{348C26F8-A7C5-47EF-2915-64AE7419E827}"/>
          </ac:spMkLst>
        </pc:spChg>
        <pc:spChg chg="del">
          <ac:chgData name="Matthieu De Mari" userId="dfb708c9-d8dc-439f-9a3b-c772bf4a311c" providerId="ADAL" clId="{B0CEE87B-D72F-42C4-9252-B1F3D053B793}" dt="2023-04-18T08:58:08.974" v="5475" actId="700"/>
          <ac:spMkLst>
            <pc:docMk/>
            <pc:sldMk cId="3461434749" sldId="441"/>
            <ac:spMk id="3" creationId="{0DB0DD67-6D31-EBB4-7524-17402E9C1AB3}"/>
          </ac:spMkLst>
        </pc:spChg>
        <pc:spChg chg="del">
          <ac:chgData name="Matthieu De Mari" userId="dfb708c9-d8dc-439f-9a3b-c772bf4a311c" providerId="ADAL" clId="{B0CEE87B-D72F-42C4-9252-B1F3D053B793}" dt="2023-04-18T08:58:08.974" v="5475" actId="700"/>
          <ac:spMkLst>
            <pc:docMk/>
            <pc:sldMk cId="3461434749" sldId="441"/>
            <ac:spMk id="4" creationId="{6E6FFDE0-92BD-DDB6-892D-569D75F31B58}"/>
          </ac:spMkLst>
        </pc:spChg>
        <pc:spChg chg="add mod">
          <ac:chgData name="Matthieu De Mari" userId="dfb708c9-d8dc-439f-9a3b-c772bf4a311c" providerId="ADAL" clId="{B0CEE87B-D72F-42C4-9252-B1F3D053B793}" dt="2023-04-18T08:58:48.159" v="5500" actId="20577"/>
          <ac:spMkLst>
            <pc:docMk/>
            <pc:sldMk cId="3461434749" sldId="441"/>
            <ac:spMk id="7" creationId="{C8A594FB-DCCA-5C35-53E3-89103C3C29D8}"/>
          </ac:spMkLst>
        </pc:spChg>
        <pc:picChg chg="add mod">
          <ac:chgData name="Matthieu De Mari" userId="dfb708c9-d8dc-439f-9a3b-c772bf4a311c" providerId="ADAL" clId="{B0CEE87B-D72F-42C4-9252-B1F3D053B793}" dt="2023-04-18T08:58:18.674" v="5478" actId="962"/>
          <ac:picMkLst>
            <pc:docMk/>
            <pc:sldMk cId="3461434749" sldId="441"/>
            <ac:picMk id="6" creationId="{5D2FE9A2-886C-6DCE-2618-AE46A466E8CB}"/>
          </ac:picMkLst>
        </pc:picChg>
      </pc:sldChg>
      <pc:sldChg chg="addSp delSp modSp new mod">
        <pc:chgData name="Matthieu De Mari" userId="dfb708c9-d8dc-439f-9a3b-c772bf4a311c" providerId="ADAL" clId="{B0CEE87B-D72F-42C4-9252-B1F3D053B793}" dt="2023-04-18T08:58:52.190" v="5501"/>
        <pc:sldMkLst>
          <pc:docMk/>
          <pc:sldMk cId="370150638" sldId="442"/>
        </pc:sldMkLst>
        <pc:spChg chg="add mod">
          <ac:chgData name="Matthieu De Mari" userId="dfb708c9-d8dc-439f-9a3b-c772bf4a311c" providerId="ADAL" clId="{B0CEE87B-D72F-42C4-9252-B1F3D053B793}" dt="2023-04-18T08:58:52.190" v="5501"/>
          <ac:spMkLst>
            <pc:docMk/>
            <pc:sldMk cId="370150638" sldId="442"/>
            <ac:spMk id="6" creationId="{0D347B70-E5BD-06A2-D176-D83CF5E1086A}"/>
          </ac:spMkLst>
        </pc:spChg>
        <pc:picChg chg="add mod">
          <ac:chgData name="Matthieu De Mari" userId="dfb708c9-d8dc-439f-9a3b-c772bf4a311c" providerId="ADAL" clId="{B0CEE87B-D72F-42C4-9252-B1F3D053B793}" dt="2023-04-18T08:58:25.722" v="5482" actId="962"/>
          <ac:picMkLst>
            <pc:docMk/>
            <pc:sldMk cId="370150638" sldId="442"/>
            <ac:picMk id="3" creationId="{DB39574D-7F5E-9599-F85D-FC9C6601D709}"/>
          </ac:picMkLst>
        </pc:picChg>
        <pc:picChg chg="add del mod">
          <ac:chgData name="Matthieu De Mari" userId="dfb708c9-d8dc-439f-9a3b-c772bf4a311c" providerId="ADAL" clId="{B0CEE87B-D72F-42C4-9252-B1F3D053B793}" dt="2023-04-18T08:58:34.614" v="5487"/>
          <ac:picMkLst>
            <pc:docMk/>
            <pc:sldMk cId="370150638" sldId="442"/>
            <ac:picMk id="5" creationId="{0FCF4AEF-ED8E-7A24-D29D-7D328B01032C}"/>
          </ac:picMkLst>
        </pc:picChg>
      </pc:sldChg>
      <pc:sldChg chg="addSp delSp modSp new mod">
        <pc:chgData name="Matthieu De Mari" userId="dfb708c9-d8dc-439f-9a3b-c772bf4a311c" providerId="ADAL" clId="{B0CEE87B-D72F-42C4-9252-B1F3D053B793}" dt="2023-04-18T09:00:17.219" v="5609" actId="13822"/>
        <pc:sldMkLst>
          <pc:docMk/>
          <pc:sldMk cId="373887214" sldId="443"/>
        </pc:sldMkLst>
        <pc:spChg chg="add mod">
          <ac:chgData name="Matthieu De Mari" userId="dfb708c9-d8dc-439f-9a3b-c772bf4a311c" providerId="ADAL" clId="{B0CEE87B-D72F-42C4-9252-B1F3D053B793}" dt="2023-04-18T08:58:53.314" v="5502"/>
          <ac:spMkLst>
            <pc:docMk/>
            <pc:sldMk cId="373887214" sldId="443"/>
            <ac:spMk id="4" creationId="{F3991631-4753-5E67-F879-1BD6BEF2C2DF}"/>
          </ac:spMkLst>
        </pc:spChg>
        <pc:spChg chg="add mod">
          <ac:chgData name="Matthieu De Mari" userId="dfb708c9-d8dc-439f-9a3b-c772bf4a311c" providerId="ADAL" clId="{B0CEE87B-D72F-42C4-9252-B1F3D053B793}" dt="2023-04-18T09:00:17.219" v="5609" actId="13822"/>
          <ac:spMkLst>
            <pc:docMk/>
            <pc:sldMk cId="373887214" sldId="443"/>
            <ac:spMk id="7" creationId="{913856D8-0CB7-95FD-3A64-669507E2A030}"/>
          </ac:spMkLst>
        </pc:spChg>
        <pc:spChg chg="add mod">
          <ac:chgData name="Matthieu De Mari" userId="dfb708c9-d8dc-439f-9a3b-c772bf4a311c" providerId="ADAL" clId="{B0CEE87B-D72F-42C4-9252-B1F3D053B793}" dt="2023-04-18T09:00:12.846" v="5608" actId="14100"/>
          <ac:spMkLst>
            <pc:docMk/>
            <pc:sldMk cId="373887214" sldId="443"/>
            <ac:spMk id="8" creationId="{4676047D-F34E-39AA-5284-D050F034594F}"/>
          </ac:spMkLst>
        </pc:spChg>
        <pc:picChg chg="add mod">
          <ac:chgData name="Matthieu De Mari" userId="dfb708c9-d8dc-439f-9a3b-c772bf4a311c" providerId="ADAL" clId="{B0CEE87B-D72F-42C4-9252-B1F3D053B793}" dt="2023-04-18T08:58:38.944" v="5491" actId="962"/>
          <ac:picMkLst>
            <pc:docMk/>
            <pc:sldMk cId="373887214" sldId="443"/>
            <ac:picMk id="3" creationId="{51187943-FEFC-753C-8A83-502871F11EBA}"/>
          </ac:picMkLst>
        </pc:picChg>
        <pc:cxnChg chg="add del mod">
          <ac:chgData name="Matthieu De Mari" userId="dfb708c9-d8dc-439f-9a3b-c772bf4a311c" providerId="ADAL" clId="{B0CEE87B-D72F-42C4-9252-B1F3D053B793}" dt="2023-04-18T08:59:17.384" v="5506" actId="478"/>
          <ac:cxnSpMkLst>
            <pc:docMk/>
            <pc:sldMk cId="373887214" sldId="443"/>
            <ac:cxnSpMk id="6" creationId="{18BEBA70-A12E-39E3-5472-643E1891ECB0}"/>
          </ac:cxnSpMkLst>
        </pc:cxnChg>
      </pc:sldChg>
      <pc:sldChg chg="addSp delSp modSp new mod modClrScheme chgLayout">
        <pc:chgData name="Matthieu De Mari" userId="dfb708c9-d8dc-439f-9a3b-c772bf4a311c" providerId="ADAL" clId="{B0CEE87B-D72F-42C4-9252-B1F3D053B793}" dt="2023-04-18T09:02:50.916" v="5845" actId="20577"/>
        <pc:sldMkLst>
          <pc:docMk/>
          <pc:sldMk cId="3669351701" sldId="444"/>
        </pc:sldMkLst>
        <pc:spChg chg="mod ord">
          <ac:chgData name="Matthieu De Mari" userId="dfb708c9-d8dc-439f-9a3b-c772bf4a311c" providerId="ADAL" clId="{B0CEE87B-D72F-42C4-9252-B1F3D053B793}" dt="2023-04-18T09:00:44.304" v="5656" actId="700"/>
          <ac:spMkLst>
            <pc:docMk/>
            <pc:sldMk cId="3669351701" sldId="444"/>
            <ac:spMk id="2" creationId="{688E0509-03FC-7B2B-CFBA-6AE9F91B0182}"/>
          </ac:spMkLst>
        </pc:spChg>
        <pc:spChg chg="del mod ord">
          <ac:chgData name="Matthieu De Mari" userId="dfb708c9-d8dc-439f-9a3b-c772bf4a311c" providerId="ADAL" clId="{B0CEE87B-D72F-42C4-9252-B1F3D053B793}" dt="2023-04-18T09:00:44.304" v="5656" actId="700"/>
          <ac:spMkLst>
            <pc:docMk/>
            <pc:sldMk cId="3669351701" sldId="444"/>
            <ac:spMk id="3" creationId="{E37F48B5-0064-7866-BF1C-3200EBE02784}"/>
          </ac:spMkLst>
        </pc:spChg>
        <pc:spChg chg="del">
          <ac:chgData name="Matthieu De Mari" userId="dfb708c9-d8dc-439f-9a3b-c772bf4a311c" providerId="ADAL" clId="{B0CEE87B-D72F-42C4-9252-B1F3D053B793}" dt="2023-04-18T09:00:44.304" v="5656" actId="700"/>
          <ac:spMkLst>
            <pc:docMk/>
            <pc:sldMk cId="3669351701" sldId="444"/>
            <ac:spMk id="4" creationId="{CBE4411F-E210-222D-5A5A-A1A2FBF6A98F}"/>
          </ac:spMkLst>
        </pc:spChg>
        <pc:spChg chg="add mod ord">
          <ac:chgData name="Matthieu De Mari" userId="dfb708c9-d8dc-439f-9a3b-c772bf4a311c" providerId="ADAL" clId="{B0CEE87B-D72F-42C4-9252-B1F3D053B793}" dt="2023-04-18T09:02:50.916" v="5845" actId="20577"/>
          <ac:spMkLst>
            <pc:docMk/>
            <pc:sldMk cId="3669351701" sldId="444"/>
            <ac:spMk id="5" creationId="{F39E51D4-2C30-43F6-D97F-45392DD6BB27}"/>
          </ac:spMkLst>
        </pc:spChg>
      </pc:sldChg>
      <pc:sldChg chg="add ord">
        <pc:chgData name="Matthieu De Mari" userId="dfb708c9-d8dc-439f-9a3b-c772bf4a311c" providerId="ADAL" clId="{B0CEE87B-D72F-42C4-9252-B1F3D053B793}" dt="2023-04-18T09:03:20.947" v="5848"/>
        <pc:sldMkLst>
          <pc:docMk/>
          <pc:sldMk cId="3009724484" sldId="445"/>
        </pc:sldMkLst>
      </pc:sldChg>
      <pc:sldChg chg="addSp delSp modSp new mod">
        <pc:chgData name="Matthieu De Mari" userId="dfb708c9-d8dc-439f-9a3b-c772bf4a311c" providerId="ADAL" clId="{B0CEE87B-D72F-42C4-9252-B1F3D053B793}" dt="2023-04-18T09:04:02.281" v="5907" actId="20577"/>
        <pc:sldMkLst>
          <pc:docMk/>
          <pc:sldMk cId="1295287357" sldId="446"/>
        </pc:sldMkLst>
        <pc:spChg chg="add mod">
          <ac:chgData name="Matthieu De Mari" userId="dfb708c9-d8dc-439f-9a3b-c772bf4a311c" providerId="ADAL" clId="{B0CEE87B-D72F-42C4-9252-B1F3D053B793}" dt="2023-04-18T09:03:37.670" v="5862"/>
          <ac:spMkLst>
            <pc:docMk/>
            <pc:sldMk cId="1295287357" sldId="446"/>
            <ac:spMk id="6" creationId="{5EC7EFF0-68D3-0FAF-AE0F-C3C6297E6704}"/>
          </ac:spMkLst>
        </pc:spChg>
        <pc:spChg chg="add mod">
          <ac:chgData name="Matthieu De Mari" userId="dfb708c9-d8dc-439f-9a3b-c772bf4a311c" providerId="ADAL" clId="{B0CEE87B-D72F-42C4-9252-B1F3D053B793}" dt="2023-04-18T09:03:42.420" v="5864"/>
          <ac:spMkLst>
            <pc:docMk/>
            <pc:sldMk cId="1295287357" sldId="446"/>
            <ac:spMk id="7" creationId="{700B9709-3634-5B57-69B6-19E0FBE7FBDF}"/>
          </ac:spMkLst>
        </pc:spChg>
        <pc:spChg chg="add mod">
          <ac:chgData name="Matthieu De Mari" userId="dfb708c9-d8dc-439f-9a3b-c772bf4a311c" providerId="ADAL" clId="{B0CEE87B-D72F-42C4-9252-B1F3D053B793}" dt="2023-04-18T09:04:02.281" v="5907" actId="20577"/>
          <ac:spMkLst>
            <pc:docMk/>
            <pc:sldMk cId="1295287357" sldId="446"/>
            <ac:spMk id="8" creationId="{920780A4-CDA6-187A-207D-5C479135886F}"/>
          </ac:spMkLst>
        </pc:spChg>
        <pc:picChg chg="add mod">
          <ac:chgData name="Matthieu De Mari" userId="dfb708c9-d8dc-439f-9a3b-c772bf4a311c" providerId="ADAL" clId="{B0CEE87B-D72F-42C4-9252-B1F3D053B793}" dt="2023-04-18T09:03:25.022" v="5852" actId="962"/>
          <ac:picMkLst>
            <pc:docMk/>
            <pc:sldMk cId="1295287357" sldId="446"/>
            <ac:picMk id="3" creationId="{DF50599A-4C34-1259-730F-927B812E09DD}"/>
          </ac:picMkLst>
        </pc:picChg>
        <pc:picChg chg="add del mod">
          <ac:chgData name="Matthieu De Mari" userId="dfb708c9-d8dc-439f-9a3b-c772bf4a311c" providerId="ADAL" clId="{B0CEE87B-D72F-42C4-9252-B1F3D053B793}" dt="2023-04-18T09:03:31.343" v="5857"/>
          <ac:picMkLst>
            <pc:docMk/>
            <pc:sldMk cId="1295287357" sldId="446"/>
            <ac:picMk id="5" creationId="{206509D8-170D-920D-3B4F-8EB2C012E943}"/>
          </ac:picMkLst>
        </pc:picChg>
      </pc:sldChg>
      <pc:sldChg chg="addSp modSp new mod">
        <pc:chgData name="Matthieu De Mari" userId="dfb708c9-d8dc-439f-9a3b-c772bf4a311c" providerId="ADAL" clId="{B0CEE87B-D72F-42C4-9252-B1F3D053B793}" dt="2023-04-18T09:04:11.964" v="5908"/>
        <pc:sldMkLst>
          <pc:docMk/>
          <pc:sldMk cId="465705432" sldId="447"/>
        </pc:sldMkLst>
        <pc:spChg chg="add mod">
          <ac:chgData name="Matthieu De Mari" userId="dfb708c9-d8dc-439f-9a3b-c772bf4a311c" providerId="ADAL" clId="{B0CEE87B-D72F-42C4-9252-B1F3D053B793}" dt="2023-04-18T09:03:38.705" v="5863"/>
          <ac:spMkLst>
            <pc:docMk/>
            <pc:sldMk cId="465705432" sldId="447"/>
            <ac:spMk id="4" creationId="{57E7174D-F010-0348-4447-171BCA12255E}"/>
          </ac:spMkLst>
        </pc:spChg>
        <pc:spChg chg="add mod">
          <ac:chgData name="Matthieu De Mari" userId="dfb708c9-d8dc-439f-9a3b-c772bf4a311c" providerId="ADAL" clId="{B0CEE87B-D72F-42C4-9252-B1F3D053B793}" dt="2023-04-18T09:04:11.964" v="5908"/>
          <ac:spMkLst>
            <pc:docMk/>
            <pc:sldMk cId="465705432" sldId="447"/>
            <ac:spMk id="5" creationId="{7719EFA5-8883-98D2-D42A-4AE05858889F}"/>
          </ac:spMkLst>
        </pc:spChg>
        <pc:spChg chg="add mod">
          <ac:chgData name="Matthieu De Mari" userId="dfb708c9-d8dc-439f-9a3b-c772bf4a311c" providerId="ADAL" clId="{B0CEE87B-D72F-42C4-9252-B1F3D053B793}" dt="2023-04-18T09:04:11.964" v="5908"/>
          <ac:spMkLst>
            <pc:docMk/>
            <pc:sldMk cId="465705432" sldId="447"/>
            <ac:spMk id="6" creationId="{22EF40DD-E2F6-8204-9A61-6827753533E6}"/>
          </ac:spMkLst>
        </pc:spChg>
        <pc:picChg chg="add mod">
          <ac:chgData name="Matthieu De Mari" userId="dfb708c9-d8dc-439f-9a3b-c772bf4a311c" providerId="ADAL" clId="{B0CEE87B-D72F-42C4-9252-B1F3D053B793}" dt="2023-04-18T09:03:34.056" v="5861" actId="962"/>
          <ac:picMkLst>
            <pc:docMk/>
            <pc:sldMk cId="465705432" sldId="447"/>
            <ac:picMk id="3" creationId="{180EAD87-739B-8758-A766-06FB22D180C6}"/>
          </ac:picMkLst>
        </pc:picChg>
      </pc:sldChg>
      <pc:sldChg chg="addSp modSp new mod">
        <pc:chgData name="Matthieu De Mari" userId="dfb708c9-d8dc-439f-9a3b-c772bf4a311c" providerId="ADAL" clId="{B0CEE87B-D72F-42C4-9252-B1F3D053B793}" dt="2023-04-18T09:05:02.698" v="5929"/>
        <pc:sldMkLst>
          <pc:docMk/>
          <pc:sldMk cId="3027189953" sldId="448"/>
        </pc:sldMkLst>
        <pc:spChg chg="add mod">
          <ac:chgData name="Matthieu De Mari" userId="dfb708c9-d8dc-439f-9a3b-c772bf4a311c" providerId="ADAL" clId="{B0CEE87B-D72F-42C4-9252-B1F3D053B793}" dt="2023-04-18T09:05:02.698" v="5929"/>
          <ac:spMkLst>
            <pc:docMk/>
            <pc:sldMk cId="3027189953" sldId="448"/>
            <ac:spMk id="4" creationId="{CC5AD5A9-F1FB-3219-A5EC-0B9481191B6E}"/>
          </ac:spMkLst>
        </pc:spChg>
        <pc:picChg chg="add mod">
          <ac:chgData name="Matthieu De Mari" userId="dfb708c9-d8dc-439f-9a3b-c772bf4a311c" providerId="ADAL" clId="{B0CEE87B-D72F-42C4-9252-B1F3D053B793}" dt="2023-04-18T09:04:30.021" v="5912" actId="962"/>
          <ac:picMkLst>
            <pc:docMk/>
            <pc:sldMk cId="3027189953" sldId="448"/>
            <ac:picMk id="3" creationId="{613FAC0F-73DB-4C4E-77F6-C12106B51CF4}"/>
          </ac:picMkLst>
        </pc:picChg>
      </pc:sldChg>
      <pc:sldChg chg="addSp modSp new mod">
        <pc:chgData name="Matthieu De Mari" userId="dfb708c9-d8dc-439f-9a3b-c772bf4a311c" providerId="ADAL" clId="{B0CEE87B-D72F-42C4-9252-B1F3D053B793}" dt="2023-04-18T09:05:03.261" v="5930"/>
        <pc:sldMkLst>
          <pc:docMk/>
          <pc:sldMk cId="3957593834" sldId="449"/>
        </pc:sldMkLst>
        <pc:spChg chg="add mod">
          <ac:chgData name="Matthieu De Mari" userId="dfb708c9-d8dc-439f-9a3b-c772bf4a311c" providerId="ADAL" clId="{B0CEE87B-D72F-42C4-9252-B1F3D053B793}" dt="2023-04-18T09:05:03.261" v="5930"/>
          <ac:spMkLst>
            <pc:docMk/>
            <pc:sldMk cId="3957593834" sldId="449"/>
            <ac:spMk id="4" creationId="{A7C2EB29-1180-CCE8-E4CB-41BD7CE04525}"/>
          </ac:spMkLst>
        </pc:spChg>
        <pc:picChg chg="add mod">
          <ac:chgData name="Matthieu De Mari" userId="dfb708c9-d8dc-439f-9a3b-c772bf4a311c" providerId="ADAL" clId="{B0CEE87B-D72F-42C4-9252-B1F3D053B793}" dt="2023-04-18T09:04:38.432" v="5916" actId="962"/>
          <ac:picMkLst>
            <pc:docMk/>
            <pc:sldMk cId="3957593834" sldId="449"/>
            <ac:picMk id="3" creationId="{BEB3F8CB-4FB7-35E2-6185-5A477E51EA8E}"/>
          </ac:picMkLst>
        </pc:picChg>
      </pc:sldChg>
      <pc:sldChg chg="addSp modSp new mod">
        <pc:chgData name="Matthieu De Mari" userId="dfb708c9-d8dc-439f-9a3b-c772bf4a311c" providerId="ADAL" clId="{B0CEE87B-D72F-42C4-9252-B1F3D053B793}" dt="2023-04-18T09:05:04.138" v="5931"/>
        <pc:sldMkLst>
          <pc:docMk/>
          <pc:sldMk cId="1294572796" sldId="450"/>
        </pc:sldMkLst>
        <pc:spChg chg="add mod">
          <ac:chgData name="Matthieu De Mari" userId="dfb708c9-d8dc-439f-9a3b-c772bf4a311c" providerId="ADAL" clId="{B0CEE87B-D72F-42C4-9252-B1F3D053B793}" dt="2023-04-18T09:05:04.138" v="5931"/>
          <ac:spMkLst>
            <pc:docMk/>
            <pc:sldMk cId="1294572796" sldId="450"/>
            <ac:spMk id="4" creationId="{DD12E612-0705-D277-4B63-913595FCF323}"/>
          </ac:spMkLst>
        </pc:spChg>
        <pc:picChg chg="add mod">
          <ac:chgData name="Matthieu De Mari" userId="dfb708c9-d8dc-439f-9a3b-c772bf4a311c" providerId="ADAL" clId="{B0CEE87B-D72F-42C4-9252-B1F3D053B793}" dt="2023-04-18T09:04:46.201" v="5920" actId="962"/>
          <ac:picMkLst>
            <pc:docMk/>
            <pc:sldMk cId="1294572796" sldId="450"/>
            <ac:picMk id="3" creationId="{1BF65E04-EF54-348B-1E31-030AF236935D}"/>
          </ac:picMkLst>
        </pc:picChg>
      </pc:sldChg>
      <pc:sldChg chg="addSp modSp new mod">
        <pc:chgData name="Matthieu De Mari" userId="dfb708c9-d8dc-439f-9a3b-c772bf4a311c" providerId="ADAL" clId="{B0CEE87B-D72F-42C4-9252-B1F3D053B793}" dt="2023-04-18T09:05:04.970" v="5932"/>
        <pc:sldMkLst>
          <pc:docMk/>
          <pc:sldMk cId="1667797834" sldId="451"/>
        </pc:sldMkLst>
        <pc:spChg chg="add mod">
          <ac:chgData name="Matthieu De Mari" userId="dfb708c9-d8dc-439f-9a3b-c772bf4a311c" providerId="ADAL" clId="{B0CEE87B-D72F-42C4-9252-B1F3D053B793}" dt="2023-04-18T09:05:04.970" v="5932"/>
          <ac:spMkLst>
            <pc:docMk/>
            <pc:sldMk cId="1667797834" sldId="451"/>
            <ac:spMk id="4" creationId="{F8E25134-1B1D-8686-08B6-6DCD604AE3B7}"/>
          </ac:spMkLst>
        </pc:spChg>
        <pc:picChg chg="add mod">
          <ac:chgData name="Matthieu De Mari" userId="dfb708c9-d8dc-439f-9a3b-c772bf4a311c" providerId="ADAL" clId="{B0CEE87B-D72F-42C4-9252-B1F3D053B793}" dt="2023-04-18T09:04:52.380" v="5924" actId="962"/>
          <ac:picMkLst>
            <pc:docMk/>
            <pc:sldMk cId="1667797834" sldId="451"/>
            <ac:picMk id="3" creationId="{F97541F5-A6C6-D63C-97DC-9E1E56C52766}"/>
          </ac:picMkLst>
        </pc:picChg>
      </pc:sldChg>
      <pc:sldChg chg="addSp modSp new mod">
        <pc:chgData name="Matthieu De Mari" userId="dfb708c9-d8dc-439f-9a3b-c772bf4a311c" providerId="ADAL" clId="{B0CEE87B-D72F-42C4-9252-B1F3D053B793}" dt="2023-04-18T09:05:06.118" v="5933"/>
        <pc:sldMkLst>
          <pc:docMk/>
          <pc:sldMk cId="2616241683" sldId="452"/>
        </pc:sldMkLst>
        <pc:spChg chg="add mod">
          <ac:chgData name="Matthieu De Mari" userId="dfb708c9-d8dc-439f-9a3b-c772bf4a311c" providerId="ADAL" clId="{B0CEE87B-D72F-42C4-9252-B1F3D053B793}" dt="2023-04-18T09:05:06.118" v="5933"/>
          <ac:spMkLst>
            <pc:docMk/>
            <pc:sldMk cId="2616241683" sldId="452"/>
            <ac:spMk id="4" creationId="{AEE73ECA-D752-57E4-A353-83956D5F01AF}"/>
          </ac:spMkLst>
        </pc:spChg>
        <pc:picChg chg="add mod">
          <ac:chgData name="Matthieu De Mari" userId="dfb708c9-d8dc-439f-9a3b-c772bf4a311c" providerId="ADAL" clId="{B0CEE87B-D72F-42C4-9252-B1F3D053B793}" dt="2023-04-18T09:05:00.037" v="5928" actId="962"/>
          <ac:picMkLst>
            <pc:docMk/>
            <pc:sldMk cId="2616241683" sldId="452"/>
            <ac:picMk id="3" creationId="{81F60642-195D-93F1-A0C5-6684AD3643DE}"/>
          </ac:picMkLst>
        </pc:picChg>
      </pc:sldChg>
      <pc:sldChg chg="addSp modSp new mod modClrScheme chgLayout">
        <pc:chgData name="Matthieu De Mari" userId="dfb708c9-d8dc-439f-9a3b-c772bf4a311c" providerId="ADAL" clId="{B0CEE87B-D72F-42C4-9252-B1F3D053B793}" dt="2023-04-18T09:07:32.232" v="6125" actId="20577"/>
        <pc:sldMkLst>
          <pc:docMk/>
          <pc:sldMk cId="3822215004" sldId="453"/>
        </pc:sldMkLst>
        <pc:spChg chg="add mod">
          <ac:chgData name="Matthieu De Mari" userId="dfb708c9-d8dc-439f-9a3b-c772bf4a311c" providerId="ADAL" clId="{B0CEE87B-D72F-42C4-9252-B1F3D053B793}" dt="2023-04-18T09:05:34.351" v="5968" actId="20577"/>
          <ac:spMkLst>
            <pc:docMk/>
            <pc:sldMk cId="3822215004" sldId="453"/>
            <ac:spMk id="2" creationId="{7EB45CCE-F7C0-8F7B-6EC0-49D4BD3352DC}"/>
          </ac:spMkLst>
        </pc:spChg>
        <pc:spChg chg="add mod">
          <ac:chgData name="Matthieu De Mari" userId="dfb708c9-d8dc-439f-9a3b-c772bf4a311c" providerId="ADAL" clId="{B0CEE87B-D72F-42C4-9252-B1F3D053B793}" dt="2023-04-18T09:07:32.232" v="6125" actId="20577"/>
          <ac:spMkLst>
            <pc:docMk/>
            <pc:sldMk cId="3822215004" sldId="453"/>
            <ac:spMk id="3" creationId="{3CC77776-0481-8768-8C5B-E5170072CE72}"/>
          </ac:spMkLst>
        </pc:spChg>
      </pc:sldChg>
      <pc:sldChg chg="modSp add mod">
        <pc:chgData name="Matthieu De Mari" userId="dfb708c9-d8dc-439f-9a3b-c772bf4a311c" providerId="ADAL" clId="{B0CEE87B-D72F-42C4-9252-B1F3D053B793}" dt="2023-04-18T09:11:28.975" v="6368" actId="20577"/>
        <pc:sldMkLst>
          <pc:docMk/>
          <pc:sldMk cId="1706185540" sldId="454"/>
        </pc:sldMkLst>
        <pc:spChg chg="mod">
          <ac:chgData name="Matthieu De Mari" userId="dfb708c9-d8dc-439f-9a3b-c772bf4a311c" providerId="ADAL" clId="{B0CEE87B-D72F-42C4-9252-B1F3D053B793}" dt="2023-04-18T09:11:28.975" v="6368" actId="20577"/>
          <ac:spMkLst>
            <pc:docMk/>
            <pc:sldMk cId="1706185540" sldId="454"/>
            <ac:spMk id="3" creationId="{3CC77776-0481-8768-8C5B-E5170072CE72}"/>
          </ac:spMkLst>
        </pc:spChg>
      </pc:sldChg>
      <pc:sldChg chg="addSp delSp modSp new mod">
        <pc:chgData name="Matthieu De Mari" userId="dfb708c9-d8dc-439f-9a3b-c772bf4a311c" providerId="ADAL" clId="{B0CEE87B-D72F-42C4-9252-B1F3D053B793}" dt="2023-04-18T12:58:57.024" v="8511" actId="20577"/>
        <pc:sldMkLst>
          <pc:docMk/>
          <pc:sldMk cId="2128357209" sldId="455"/>
        </pc:sldMkLst>
        <pc:spChg chg="del">
          <ac:chgData name="Matthieu De Mari" userId="dfb708c9-d8dc-439f-9a3b-c772bf4a311c" providerId="ADAL" clId="{B0CEE87B-D72F-42C4-9252-B1F3D053B793}" dt="2023-04-18T09:10:13.625" v="6286" actId="478"/>
          <ac:spMkLst>
            <pc:docMk/>
            <pc:sldMk cId="2128357209" sldId="455"/>
            <ac:spMk id="2" creationId="{4B920E52-564E-2AB0-F5C6-7E2AD1DA2089}"/>
          </ac:spMkLst>
        </pc:spChg>
        <pc:spChg chg="del">
          <ac:chgData name="Matthieu De Mari" userId="dfb708c9-d8dc-439f-9a3b-c772bf4a311c" providerId="ADAL" clId="{B0CEE87B-D72F-42C4-9252-B1F3D053B793}" dt="2023-04-18T09:10:12.677" v="6285" actId="478"/>
          <ac:spMkLst>
            <pc:docMk/>
            <pc:sldMk cId="2128357209" sldId="455"/>
            <ac:spMk id="3" creationId="{882948EB-D1B8-3607-706C-C07778F6240D}"/>
          </ac:spMkLst>
        </pc:spChg>
        <pc:spChg chg="add del mod">
          <ac:chgData name="Matthieu De Mari" userId="dfb708c9-d8dc-439f-9a3b-c772bf4a311c" providerId="ADAL" clId="{B0CEE87B-D72F-42C4-9252-B1F3D053B793}" dt="2023-04-18T09:16:25.528" v="6915" actId="478"/>
          <ac:spMkLst>
            <pc:docMk/>
            <pc:sldMk cId="2128357209" sldId="455"/>
            <ac:spMk id="6" creationId="{6E7A7639-7A7A-44B5-C3B3-B9E7B32FC9EB}"/>
          </ac:spMkLst>
        </pc:spChg>
        <pc:spChg chg="add mod ord">
          <ac:chgData name="Matthieu De Mari" userId="dfb708c9-d8dc-439f-9a3b-c772bf4a311c" providerId="ADAL" clId="{B0CEE87B-D72F-42C4-9252-B1F3D053B793}" dt="2023-04-18T12:58:57.024" v="8511" actId="20577"/>
          <ac:spMkLst>
            <pc:docMk/>
            <pc:sldMk cId="2128357209" sldId="455"/>
            <ac:spMk id="7" creationId="{EB5E839C-60F6-81BF-B1DC-4088483C6D50}"/>
          </ac:spMkLst>
        </pc:spChg>
        <pc:picChg chg="add del mod">
          <ac:chgData name="Matthieu De Mari" userId="dfb708c9-d8dc-439f-9a3b-c772bf4a311c" providerId="ADAL" clId="{B0CEE87B-D72F-42C4-9252-B1F3D053B793}" dt="2023-04-18T09:16:27.733" v="6922" actId="478"/>
          <ac:picMkLst>
            <pc:docMk/>
            <pc:sldMk cId="2128357209" sldId="455"/>
            <ac:picMk id="5" creationId="{AB80D442-60CB-2515-532F-B22CD344B249}"/>
          </ac:picMkLst>
        </pc:picChg>
        <pc:picChg chg="add del mod">
          <ac:chgData name="Matthieu De Mari" userId="dfb708c9-d8dc-439f-9a3b-c772bf4a311c" providerId="ADAL" clId="{B0CEE87B-D72F-42C4-9252-B1F3D053B793}" dt="2023-04-18T09:16:27.152" v="6921"/>
          <ac:picMkLst>
            <pc:docMk/>
            <pc:sldMk cId="2128357209" sldId="455"/>
            <ac:picMk id="9" creationId="{D9C79E55-841D-C092-BAD0-7CF80D5054F8}"/>
          </ac:picMkLst>
        </pc:picChg>
      </pc:sldChg>
      <pc:sldChg chg="add del">
        <pc:chgData name="Matthieu De Mari" userId="dfb708c9-d8dc-439f-9a3b-c772bf4a311c" providerId="ADAL" clId="{B0CEE87B-D72F-42C4-9252-B1F3D053B793}" dt="2023-04-18T09:10:16.144" v="6288"/>
        <pc:sldMkLst>
          <pc:docMk/>
          <pc:sldMk cId="2189421168" sldId="456"/>
        </pc:sldMkLst>
      </pc:sldChg>
      <pc:sldChg chg="modSp new mod">
        <pc:chgData name="Matthieu De Mari" userId="dfb708c9-d8dc-439f-9a3b-c772bf4a311c" providerId="ADAL" clId="{B0CEE87B-D72F-42C4-9252-B1F3D053B793}" dt="2023-04-18T09:17:01.321" v="6979" actId="14100"/>
        <pc:sldMkLst>
          <pc:docMk/>
          <pc:sldMk cId="3785509067" sldId="456"/>
        </pc:sldMkLst>
        <pc:spChg chg="mod">
          <ac:chgData name="Matthieu De Mari" userId="dfb708c9-d8dc-439f-9a3b-c772bf4a311c" providerId="ADAL" clId="{B0CEE87B-D72F-42C4-9252-B1F3D053B793}" dt="2023-04-18T09:13:21.160" v="6402" actId="20577"/>
          <ac:spMkLst>
            <pc:docMk/>
            <pc:sldMk cId="3785509067" sldId="456"/>
            <ac:spMk id="2" creationId="{C1B63744-8DFE-FA7E-EA01-FBDDBE5ED049}"/>
          </ac:spMkLst>
        </pc:spChg>
        <pc:spChg chg="mod">
          <ac:chgData name="Matthieu De Mari" userId="dfb708c9-d8dc-439f-9a3b-c772bf4a311c" providerId="ADAL" clId="{B0CEE87B-D72F-42C4-9252-B1F3D053B793}" dt="2023-04-18T09:17:01.321" v="6979" actId="14100"/>
          <ac:spMkLst>
            <pc:docMk/>
            <pc:sldMk cId="3785509067" sldId="456"/>
            <ac:spMk id="3" creationId="{A752852D-388C-3AFA-FCF4-2A60F7FD72B5}"/>
          </ac:spMkLst>
        </pc:spChg>
      </pc:sldChg>
      <pc:sldChg chg="addSp delSp modSp new del mod">
        <pc:chgData name="Matthieu De Mari" userId="dfb708c9-d8dc-439f-9a3b-c772bf4a311c" providerId="ADAL" clId="{B0CEE87B-D72F-42C4-9252-B1F3D053B793}" dt="2023-04-18T09:16:37.473" v="6925" actId="47"/>
        <pc:sldMkLst>
          <pc:docMk/>
          <pc:sldMk cId="2477220476" sldId="457"/>
        </pc:sldMkLst>
        <pc:spChg chg="del">
          <ac:chgData name="Matthieu De Mari" userId="dfb708c9-d8dc-439f-9a3b-c772bf4a311c" providerId="ADAL" clId="{B0CEE87B-D72F-42C4-9252-B1F3D053B793}" dt="2023-04-18T09:15:14.988" v="6868" actId="478"/>
          <ac:spMkLst>
            <pc:docMk/>
            <pc:sldMk cId="2477220476" sldId="457"/>
            <ac:spMk id="2" creationId="{E361CFB7-D5FF-5FB0-2E2B-78D6EA591C0F}"/>
          </ac:spMkLst>
        </pc:spChg>
        <pc:spChg chg="del">
          <ac:chgData name="Matthieu De Mari" userId="dfb708c9-d8dc-439f-9a3b-c772bf4a311c" providerId="ADAL" clId="{B0CEE87B-D72F-42C4-9252-B1F3D053B793}" dt="2023-04-18T09:15:16.050" v="6869" actId="478"/>
          <ac:spMkLst>
            <pc:docMk/>
            <pc:sldMk cId="2477220476" sldId="457"/>
            <ac:spMk id="3" creationId="{E34166DB-FE61-B259-1A0A-AED3C9244470}"/>
          </ac:spMkLst>
        </pc:spChg>
        <pc:picChg chg="add mod">
          <ac:chgData name="Matthieu De Mari" userId="dfb708c9-d8dc-439f-9a3b-c772bf4a311c" providerId="ADAL" clId="{B0CEE87B-D72F-42C4-9252-B1F3D053B793}" dt="2023-04-18T09:15:22.020" v="6872" actId="962"/>
          <ac:picMkLst>
            <pc:docMk/>
            <pc:sldMk cId="2477220476" sldId="457"/>
            <ac:picMk id="5" creationId="{CA263A50-EE24-7930-DD36-4387B7EF6B5E}"/>
          </ac:picMkLst>
        </pc:picChg>
      </pc:sldChg>
      <pc:sldChg chg="modSp add mod">
        <pc:chgData name="Matthieu De Mari" userId="dfb708c9-d8dc-439f-9a3b-c772bf4a311c" providerId="ADAL" clId="{B0CEE87B-D72F-42C4-9252-B1F3D053B793}" dt="2023-04-18T09:19:41.100" v="7538"/>
        <pc:sldMkLst>
          <pc:docMk/>
          <pc:sldMk cId="712225905" sldId="458"/>
        </pc:sldMkLst>
        <pc:spChg chg="mod">
          <ac:chgData name="Matthieu De Mari" userId="dfb708c9-d8dc-439f-9a3b-c772bf4a311c" providerId="ADAL" clId="{B0CEE87B-D72F-42C4-9252-B1F3D053B793}" dt="2023-04-18T09:19:41.100" v="7538"/>
          <ac:spMkLst>
            <pc:docMk/>
            <pc:sldMk cId="712225905" sldId="458"/>
            <ac:spMk id="7" creationId="{EB5E839C-60F6-81BF-B1DC-4088483C6D50}"/>
          </ac:spMkLst>
        </pc:spChg>
      </pc:sldChg>
      <pc:sldChg chg="modSp new mod">
        <pc:chgData name="Matthieu De Mari" userId="dfb708c9-d8dc-439f-9a3b-c772bf4a311c" providerId="ADAL" clId="{B0CEE87B-D72F-42C4-9252-B1F3D053B793}" dt="2023-04-18T09:19:18.641" v="7524" actId="20577"/>
        <pc:sldMkLst>
          <pc:docMk/>
          <pc:sldMk cId="4136804665" sldId="459"/>
        </pc:sldMkLst>
        <pc:spChg chg="mod">
          <ac:chgData name="Matthieu De Mari" userId="dfb708c9-d8dc-439f-9a3b-c772bf4a311c" providerId="ADAL" clId="{B0CEE87B-D72F-42C4-9252-B1F3D053B793}" dt="2023-04-18T09:17:36.332" v="7017" actId="20577"/>
          <ac:spMkLst>
            <pc:docMk/>
            <pc:sldMk cId="4136804665" sldId="459"/>
            <ac:spMk id="2" creationId="{7ECD3794-2ABE-22D4-026A-F98A39CF5ABF}"/>
          </ac:spMkLst>
        </pc:spChg>
        <pc:spChg chg="mod">
          <ac:chgData name="Matthieu De Mari" userId="dfb708c9-d8dc-439f-9a3b-c772bf4a311c" providerId="ADAL" clId="{B0CEE87B-D72F-42C4-9252-B1F3D053B793}" dt="2023-04-18T09:19:18.641" v="7524" actId="20577"/>
          <ac:spMkLst>
            <pc:docMk/>
            <pc:sldMk cId="4136804665" sldId="459"/>
            <ac:spMk id="3" creationId="{D3A7ECBE-B6D4-5B08-4C91-999A0216BEAF}"/>
          </ac:spMkLst>
        </pc:spChg>
      </pc:sldChg>
      <pc:sldChg chg="addSp delSp modSp new mod">
        <pc:chgData name="Matthieu De Mari" userId="dfb708c9-d8dc-439f-9a3b-c772bf4a311c" providerId="ADAL" clId="{B0CEE87B-D72F-42C4-9252-B1F3D053B793}" dt="2023-04-18T09:19:37.218" v="7537" actId="313"/>
        <pc:sldMkLst>
          <pc:docMk/>
          <pc:sldMk cId="83190436" sldId="460"/>
        </pc:sldMkLst>
        <pc:spChg chg="del">
          <ac:chgData name="Matthieu De Mari" userId="dfb708c9-d8dc-439f-9a3b-c772bf4a311c" providerId="ADAL" clId="{B0CEE87B-D72F-42C4-9252-B1F3D053B793}" dt="2023-04-18T09:19:25.615" v="7529" actId="478"/>
          <ac:spMkLst>
            <pc:docMk/>
            <pc:sldMk cId="83190436" sldId="460"/>
            <ac:spMk id="2" creationId="{CCA5004A-E7EB-49B6-73D9-93531B983A81}"/>
          </ac:spMkLst>
        </pc:spChg>
        <pc:spChg chg="del">
          <ac:chgData name="Matthieu De Mari" userId="dfb708c9-d8dc-439f-9a3b-c772bf4a311c" providerId="ADAL" clId="{B0CEE87B-D72F-42C4-9252-B1F3D053B793}" dt="2023-04-18T09:19:23.791" v="7526"/>
          <ac:spMkLst>
            <pc:docMk/>
            <pc:sldMk cId="83190436" sldId="460"/>
            <ac:spMk id="3" creationId="{3BA26D35-594B-D5E3-1357-73803166DB50}"/>
          </ac:spMkLst>
        </pc:spChg>
        <pc:spChg chg="add del mod">
          <ac:chgData name="Matthieu De Mari" userId="dfb708c9-d8dc-439f-9a3b-c772bf4a311c" providerId="ADAL" clId="{B0CEE87B-D72F-42C4-9252-B1F3D053B793}" dt="2023-04-18T09:19:27.438" v="7531" actId="478"/>
          <ac:spMkLst>
            <pc:docMk/>
            <pc:sldMk cId="83190436" sldId="460"/>
            <ac:spMk id="7" creationId="{3EF07B45-9FDA-8754-926E-7D286776D432}"/>
          </ac:spMkLst>
        </pc:spChg>
        <pc:spChg chg="add mod">
          <ac:chgData name="Matthieu De Mari" userId="dfb708c9-d8dc-439f-9a3b-c772bf4a311c" providerId="ADAL" clId="{B0CEE87B-D72F-42C4-9252-B1F3D053B793}" dt="2023-04-18T09:19:37.218" v="7537" actId="313"/>
          <ac:spMkLst>
            <pc:docMk/>
            <pc:sldMk cId="83190436" sldId="460"/>
            <ac:spMk id="10" creationId="{DC731226-A868-B9BA-16ED-8B954DDFD721}"/>
          </ac:spMkLst>
        </pc:spChg>
        <pc:picChg chg="add del mod">
          <ac:chgData name="Matthieu De Mari" userId="dfb708c9-d8dc-439f-9a3b-c772bf4a311c" providerId="ADAL" clId="{B0CEE87B-D72F-42C4-9252-B1F3D053B793}" dt="2023-04-18T09:19:25.887" v="7530" actId="478"/>
          <ac:picMkLst>
            <pc:docMk/>
            <pc:sldMk cId="83190436" sldId="460"/>
            <ac:picMk id="5" creationId="{6C904ABB-9225-8EB0-86CC-1EDB67772209}"/>
          </ac:picMkLst>
        </pc:picChg>
        <pc:picChg chg="add mod">
          <ac:chgData name="Matthieu De Mari" userId="dfb708c9-d8dc-439f-9a3b-c772bf4a311c" providerId="ADAL" clId="{B0CEE87B-D72F-42C4-9252-B1F3D053B793}" dt="2023-04-18T09:19:28.555" v="7534" actId="962"/>
          <ac:picMkLst>
            <pc:docMk/>
            <pc:sldMk cId="83190436" sldId="460"/>
            <ac:picMk id="9" creationId="{ECCE31E2-507E-F43D-8E64-4CAD083B086C}"/>
          </ac:picMkLst>
        </pc:picChg>
      </pc:sldChg>
      <pc:sldChg chg="addSp delSp modSp new mod modClrScheme chgLayout">
        <pc:chgData name="Matthieu De Mari" userId="dfb708c9-d8dc-439f-9a3b-c772bf4a311c" providerId="ADAL" clId="{B0CEE87B-D72F-42C4-9252-B1F3D053B793}" dt="2023-04-18T09:24:06.643" v="7992" actId="115"/>
        <pc:sldMkLst>
          <pc:docMk/>
          <pc:sldMk cId="4128975479" sldId="461"/>
        </pc:sldMkLst>
        <pc:spChg chg="mod ord">
          <ac:chgData name="Matthieu De Mari" userId="dfb708c9-d8dc-439f-9a3b-c772bf4a311c" providerId="ADAL" clId="{B0CEE87B-D72F-42C4-9252-B1F3D053B793}" dt="2023-04-18T09:20:16.028" v="7562" actId="700"/>
          <ac:spMkLst>
            <pc:docMk/>
            <pc:sldMk cId="4128975479" sldId="461"/>
            <ac:spMk id="2" creationId="{A78B40FD-79C6-3853-5ADB-F9F9056E2A73}"/>
          </ac:spMkLst>
        </pc:spChg>
        <pc:spChg chg="del mod ord">
          <ac:chgData name="Matthieu De Mari" userId="dfb708c9-d8dc-439f-9a3b-c772bf4a311c" providerId="ADAL" clId="{B0CEE87B-D72F-42C4-9252-B1F3D053B793}" dt="2023-04-18T09:20:16.028" v="7562" actId="700"/>
          <ac:spMkLst>
            <pc:docMk/>
            <pc:sldMk cId="4128975479" sldId="461"/>
            <ac:spMk id="3" creationId="{136359F5-84A7-35A8-F91B-20F1286F1DF1}"/>
          </ac:spMkLst>
        </pc:spChg>
        <pc:spChg chg="add mod ord">
          <ac:chgData name="Matthieu De Mari" userId="dfb708c9-d8dc-439f-9a3b-c772bf4a311c" providerId="ADAL" clId="{B0CEE87B-D72F-42C4-9252-B1F3D053B793}" dt="2023-04-18T09:24:06.643" v="7992" actId="115"/>
          <ac:spMkLst>
            <pc:docMk/>
            <pc:sldMk cId="4128975479" sldId="461"/>
            <ac:spMk id="4" creationId="{47F66E37-A5E1-7285-7FA9-F724B3E29251}"/>
          </ac:spMkLst>
        </pc:spChg>
        <pc:spChg chg="add del mod ord">
          <ac:chgData name="Matthieu De Mari" userId="dfb708c9-d8dc-439f-9a3b-c772bf4a311c" providerId="ADAL" clId="{B0CEE87B-D72F-42C4-9252-B1F3D053B793}" dt="2023-04-18T09:20:17.410" v="7563" actId="478"/>
          <ac:spMkLst>
            <pc:docMk/>
            <pc:sldMk cId="4128975479" sldId="461"/>
            <ac:spMk id="5" creationId="{03FB5F95-F9EE-6311-9F3B-FDD344C863DC}"/>
          </ac:spMkLst>
        </pc:spChg>
        <pc:picChg chg="add mod">
          <ac:chgData name="Matthieu De Mari" userId="dfb708c9-d8dc-439f-9a3b-c772bf4a311c" providerId="ADAL" clId="{B0CEE87B-D72F-42C4-9252-B1F3D053B793}" dt="2023-04-18T09:20:20.753" v="7568" actId="1076"/>
          <ac:picMkLst>
            <pc:docMk/>
            <pc:sldMk cId="4128975479" sldId="461"/>
            <ac:picMk id="7" creationId="{0C975F13-FABE-4E4D-0C7A-8331A9505F79}"/>
          </ac:picMkLst>
        </pc:picChg>
      </pc:sldChg>
      <pc:sldChg chg="modSp new del mod">
        <pc:chgData name="Matthieu De Mari" userId="dfb708c9-d8dc-439f-9a3b-c772bf4a311c" providerId="ADAL" clId="{B0CEE87B-D72F-42C4-9252-B1F3D053B793}" dt="2023-04-18T12:59:50.018" v="8512" actId="47"/>
        <pc:sldMkLst>
          <pc:docMk/>
          <pc:sldMk cId="2491171818" sldId="462"/>
        </pc:sldMkLst>
        <pc:spChg chg="mod">
          <ac:chgData name="Matthieu De Mari" userId="dfb708c9-d8dc-439f-9a3b-c772bf4a311c" providerId="ADAL" clId="{B0CEE87B-D72F-42C4-9252-B1F3D053B793}" dt="2023-04-18T09:35:32.915" v="8449" actId="20577"/>
          <ac:spMkLst>
            <pc:docMk/>
            <pc:sldMk cId="2491171818" sldId="462"/>
            <ac:spMk id="2" creationId="{BA88C8A7-87E7-67D5-7970-F50E1E578035}"/>
          </ac:spMkLst>
        </pc:spChg>
      </pc:sldChg>
      <pc:sldChg chg="modSp add mod">
        <pc:chgData name="Matthieu De Mari" userId="dfb708c9-d8dc-439f-9a3b-c772bf4a311c" providerId="ADAL" clId="{B0CEE87B-D72F-42C4-9252-B1F3D053B793}" dt="2023-04-18T09:32:49.139" v="8413" actId="20577"/>
        <pc:sldMkLst>
          <pc:docMk/>
          <pc:sldMk cId="4251583643" sldId="463"/>
        </pc:sldMkLst>
        <pc:spChg chg="mod">
          <ac:chgData name="Matthieu De Mari" userId="dfb708c9-d8dc-439f-9a3b-c772bf4a311c" providerId="ADAL" clId="{B0CEE87B-D72F-42C4-9252-B1F3D053B793}" dt="2023-04-18T09:32:49.139" v="8413" actId="20577"/>
          <ac:spMkLst>
            <pc:docMk/>
            <pc:sldMk cId="4251583643" sldId="463"/>
            <ac:spMk id="3" creationId="{3E9A5DC4-46B4-B899-ECC7-115CAE7EE730}"/>
          </ac:spMkLst>
        </pc:spChg>
      </pc:sldChg>
      <pc:sldChg chg="modSp new del mod">
        <pc:chgData name="Matthieu De Mari" userId="dfb708c9-d8dc-439f-9a3b-c772bf4a311c" providerId="ADAL" clId="{B0CEE87B-D72F-42C4-9252-B1F3D053B793}" dt="2023-04-18T12:57:44.794" v="8497" actId="47"/>
        <pc:sldMkLst>
          <pc:docMk/>
          <pc:sldMk cId="2748147379" sldId="464"/>
        </pc:sldMkLst>
        <pc:spChg chg="mod">
          <ac:chgData name="Matthieu De Mari" userId="dfb708c9-d8dc-439f-9a3b-c772bf4a311c" providerId="ADAL" clId="{B0CEE87B-D72F-42C4-9252-B1F3D053B793}" dt="2023-04-18T09:38:33.861" v="8493" actId="20577"/>
          <ac:spMkLst>
            <pc:docMk/>
            <pc:sldMk cId="2748147379" sldId="464"/>
            <ac:spMk id="2" creationId="{A2BA3AB6-801B-8F28-9C91-79215F134B38}"/>
          </ac:spMkLst>
        </pc:spChg>
      </pc:sldChg>
      <pc:sldChg chg="addSp delSp modSp new mod modClrScheme chgLayout">
        <pc:chgData name="Matthieu De Mari" userId="dfb708c9-d8dc-439f-9a3b-c772bf4a311c" providerId="ADAL" clId="{B0CEE87B-D72F-42C4-9252-B1F3D053B793}" dt="2023-04-18T13:04:34.978" v="8656" actId="113"/>
        <pc:sldMkLst>
          <pc:docMk/>
          <pc:sldMk cId="284645869" sldId="465"/>
        </pc:sldMkLst>
        <pc:spChg chg="del mod ord">
          <ac:chgData name="Matthieu De Mari" userId="dfb708c9-d8dc-439f-9a3b-c772bf4a311c" providerId="ADAL" clId="{B0CEE87B-D72F-42C4-9252-B1F3D053B793}" dt="2023-04-18T13:00:01.450" v="8513" actId="700"/>
          <ac:spMkLst>
            <pc:docMk/>
            <pc:sldMk cId="284645869" sldId="465"/>
            <ac:spMk id="2" creationId="{B8164294-BDA9-E340-C51A-A5DFCEDA01D9}"/>
          </ac:spMkLst>
        </pc:spChg>
        <pc:spChg chg="del mod ord">
          <ac:chgData name="Matthieu De Mari" userId="dfb708c9-d8dc-439f-9a3b-c772bf4a311c" providerId="ADAL" clId="{B0CEE87B-D72F-42C4-9252-B1F3D053B793}" dt="2023-04-18T13:00:01.450" v="8513" actId="700"/>
          <ac:spMkLst>
            <pc:docMk/>
            <pc:sldMk cId="284645869" sldId="465"/>
            <ac:spMk id="3" creationId="{CFD10E1C-3AFB-DFF2-7F48-4AA5874565AB}"/>
          </ac:spMkLst>
        </pc:spChg>
        <pc:spChg chg="del">
          <ac:chgData name="Matthieu De Mari" userId="dfb708c9-d8dc-439f-9a3b-c772bf4a311c" providerId="ADAL" clId="{B0CEE87B-D72F-42C4-9252-B1F3D053B793}" dt="2023-04-18T13:00:01.450" v="8513" actId="700"/>
          <ac:spMkLst>
            <pc:docMk/>
            <pc:sldMk cId="284645869" sldId="465"/>
            <ac:spMk id="4" creationId="{C2432F25-6717-D27C-F6BC-FAF822F07152}"/>
          </ac:spMkLst>
        </pc:spChg>
        <pc:spChg chg="add mod ord">
          <ac:chgData name="Matthieu De Mari" userId="dfb708c9-d8dc-439f-9a3b-c772bf4a311c" providerId="ADAL" clId="{B0CEE87B-D72F-42C4-9252-B1F3D053B793}" dt="2023-04-18T13:00:04.598" v="8523" actId="20577"/>
          <ac:spMkLst>
            <pc:docMk/>
            <pc:sldMk cId="284645869" sldId="465"/>
            <ac:spMk id="5" creationId="{40BB58BE-9308-E2D0-621F-896D9F7A3F80}"/>
          </ac:spMkLst>
        </pc:spChg>
        <pc:spChg chg="add mod ord">
          <ac:chgData name="Matthieu De Mari" userId="dfb708c9-d8dc-439f-9a3b-c772bf4a311c" providerId="ADAL" clId="{B0CEE87B-D72F-42C4-9252-B1F3D053B793}" dt="2023-04-18T13:04:34.978" v="8656" actId="113"/>
          <ac:spMkLst>
            <pc:docMk/>
            <pc:sldMk cId="284645869" sldId="465"/>
            <ac:spMk id="6" creationId="{AD739F93-6CBC-214F-C0F7-13E4C4714B32}"/>
          </ac:spMkLst>
        </pc:spChg>
      </pc:sldChg>
      <pc:sldChg chg="modSp add mod">
        <pc:chgData name="Matthieu De Mari" userId="dfb708c9-d8dc-439f-9a3b-c772bf4a311c" providerId="ADAL" clId="{B0CEE87B-D72F-42C4-9252-B1F3D053B793}" dt="2023-04-18T13:03:02.119" v="8577" actId="207"/>
        <pc:sldMkLst>
          <pc:docMk/>
          <pc:sldMk cId="3664371702" sldId="466"/>
        </pc:sldMkLst>
        <pc:spChg chg="mod">
          <ac:chgData name="Matthieu De Mari" userId="dfb708c9-d8dc-439f-9a3b-c772bf4a311c" providerId="ADAL" clId="{B0CEE87B-D72F-42C4-9252-B1F3D053B793}" dt="2023-04-18T13:03:02.119" v="8577" actId="207"/>
          <ac:spMkLst>
            <pc:docMk/>
            <pc:sldMk cId="3664371702" sldId="466"/>
            <ac:spMk id="6" creationId="{AD739F93-6CBC-214F-C0F7-13E4C4714B32}"/>
          </ac:spMkLst>
        </pc:spChg>
      </pc:sldChg>
      <pc:sldChg chg="add">
        <pc:chgData name="Matthieu De Mari" userId="dfb708c9-d8dc-439f-9a3b-c772bf4a311c" providerId="ADAL" clId="{B0CEE87B-D72F-42C4-9252-B1F3D053B793}" dt="2023-04-18T13:03:17.099" v="8580" actId="2890"/>
        <pc:sldMkLst>
          <pc:docMk/>
          <pc:sldMk cId="579872451" sldId="467"/>
        </pc:sldMkLst>
      </pc:sldChg>
      <pc:sldChg chg="new del">
        <pc:chgData name="Matthieu De Mari" userId="dfb708c9-d8dc-439f-9a3b-c772bf4a311c" providerId="ADAL" clId="{B0CEE87B-D72F-42C4-9252-B1F3D053B793}" dt="2023-04-18T13:03:15.567" v="8579" actId="47"/>
        <pc:sldMkLst>
          <pc:docMk/>
          <pc:sldMk cId="2832122264" sldId="467"/>
        </pc:sldMkLst>
      </pc:sldChg>
      <pc:sldChg chg="modSp add mod">
        <pc:chgData name="Matthieu De Mari" userId="dfb708c9-d8dc-439f-9a3b-c772bf4a311c" providerId="ADAL" clId="{B0CEE87B-D72F-42C4-9252-B1F3D053B793}" dt="2023-04-18T13:04:37.993" v="8657" actId="113"/>
        <pc:sldMkLst>
          <pc:docMk/>
          <pc:sldMk cId="3320168754" sldId="468"/>
        </pc:sldMkLst>
        <pc:spChg chg="mod">
          <ac:chgData name="Matthieu De Mari" userId="dfb708c9-d8dc-439f-9a3b-c772bf4a311c" providerId="ADAL" clId="{B0CEE87B-D72F-42C4-9252-B1F3D053B793}" dt="2023-04-18T13:04:37.993" v="8657" actId="113"/>
          <ac:spMkLst>
            <pc:docMk/>
            <pc:sldMk cId="3320168754" sldId="468"/>
            <ac:spMk id="6" creationId="{AD739F93-6CBC-214F-C0F7-13E4C4714B32}"/>
          </ac:spMkLst>
        </pc:spChg>
      </pc:sldChg>
      <pc:sldChg chg="modSp new mod">
        <pc:chgData name="Matthieu De Mari" userId="dfb708c9-d8dc-439f-9a3b-c772bf4a311c" providerId="ADAL" clId="{B0CEE87B-D72F-42C4-9252-B1F3D053B793}" dt="2023-04-18T13:06:00.087" v="8782" actId="20577"/>
        <pc:sldMkLst>
          <pc:docMk/>
          <pc:sldMk cId="230960679" sldId="469"/>
        </pc:sldMkLst>
        <pc:spChg chg="mod">
          <ac:chgData name="Matthieu De Mari" userId="dfb708c9-d8dc-439f-9a3b-c772bf4a311c" providerId="ADAL" clId="{B0CEE87B-D72F-42C4-9252-B1F3D053B793}" dt="2023-04-18T13:06:00.087" v="8782" actId="20577"/>
          <ac:spMkLst>
            <pc:docMk/>
            <pc:sldMk cId="230960679" sldId="469"/>
            <ac:spMk id="2" creationId="{55ABAB9C-4A01-3B3C-24B3-EBAE2686E672}"/>
          </ac:spMkLst>
        </pc:spChg>
        <pc:spChg chg="mod">
          <ac:chgData name="Matthieu De Mari" userId="dfb708c9-d8dc-439f-9a3b-c772bf4a311c" providerId="ADAL" clId="{B0CEE87B-D72F-42C4-9252-B1F3D053B793}" dt="2023-04-18T13:04:29.859" v="8655" actId="113"/>
          <ac:spMkLst>
            <pc:docMk/>
            <pc:sldMk cId="230960679" sldId="469"/>
            <ac:spMk id="3" creationId="{2278344A-215D-7B2D-E9FA-EDED5099B989}"/>
          </ac:spMkLst>
        </pc:spChg>
      </pc:sldChg>
      <pc:sldChg chg="modSp add mod">
        <pc:chgData name="Matthieu De Mari" userId="dfb708c9-d8dc-439f-9a3b-c772bf4a311c" providerId="ADAL" clId="{B0CEE87B-D72F-42C4-9252-B1F3D053B793}" dt="2023-04-18T13:06:03.705" v="8783"/>
        <pc:sldMkLst>
          <pc:docMk/>
          <pc:sldMk cId="3870046890" sldId="470"/>
        </pc:sldMkLst>
        <pc:spChg chg="mod">
          <ac:chgData name="Matthieu De Mari" userId="dfb708c9-d8dc-439f-9a3b-c772bf4a311c" providerId="ADAL" clId="{B0CEE87B-D72F-42C4-9252-B1F3D053B793}" dt="2023-04-18T13:06:03.705" v="8783"/>
          <ac:spMkLst>
            <pc:docMk/>
            <pc:sldMk cId="3870046890" sldId="470"/>
            <ac:spMk id="2" creationId="{55ABAB9C-4A01-3B3C-24B3-EBAE2686E672}"/>
          </ac:spMkLst>
        </pc:spChg>
        <pc:spChg chg="mod">
          <ac:chgData name="Matthieu De Mari" userId="dfb708c9-d8dc-439f-9a3b-c772bf4a311c" providerId="ADAL" clId="{B0CEE87B-D72F-42C4-9252-B1F3D053B793}" dt="2023-04-18T13:04:48.268" v="8660" actId="207"/>
          <ac:spMkLst>
            <pc:docMk/>
            <pc:sldMk cId="3870046890" sldId="470"/>
            <ac:spMk id="3" creationId="{2278344A-215D-7B2D-E9FA-EDED5099B989}"/>
          </ac:spMkLst>
        </pc:spChg>
      </pc:sldChg>
      <pc:sldChg chg="modSp new mod">
        <pc:chgData name="Matthieu De Mari" userId="dfb708c9-d8dc-439f-9a3b-c772bf4a311c" providerId="ADAL" clId="{B0CEE87B-D72F-42C4-9252-B1F3D053B793}" dt="2023-04-18T13:06:10.085" v="8784" actId="11"/>
        <pc:sldMkLst>
          <pc:docMk/>
          <pc:sldMk cId="412335008" sldId="471"/>
        </pc:sldMkLst>
        <pc:spChg chg="mod">
          <ac:chgData name="Matthieu De Mari" userId="dfb708c9-d8dc-439f-9a3b-c772bf4a311c" providerId="ADAL" clId="{B0CEE87B-D72F-42C4-9252-B1F3D053B793}" dt="2023-04-18T13:05:53.280" v="8770" actId="20577"/>
          <ac:spMkLst>
            <pc:docMk/>
            <pc:sldMk cId="412335008" sldId="471"/>
            <ac:spMk id="2" creationId="{110E6894-5FF9-E10E-0E7B-43752AE3FB7D}"/>
          </ac:spMkLst>
        </pc:spChg>
        <pc:spChg chg="mod">
          <ac:chgData name="Matthieu De Mari" userId="dfb708c9-d8dc-439f-9a3b-c772bf4a311c" providerId="ADAL" clId="{B0CEE87B-D72F-42C4-9252-B1F3D053B793}" dt="2023-04-18T13:06:10.085" v="8784" actId="11"/>
          <ac:spMkLst>
            <pc:docMk/>
            <pc:sldMk cId="412335008" sldId="471"/>
            <ac:spMk id="3" creationId="{0B2B4336-BB3D-7291-D6DE-C910A086B5D4}"/>
          </ac:spMkLst>
        </pc:spChg>
      </pc:sldChg>
      <pc:sldChg chg="modSp add mod">
        <pc:chgData name="Matthieu De Mari" userId="dfb708c9-d8dc-439f-9a3b-c772bf4a311c" providerId="ADAL" clId="{B0CEE87B-D72F-42C4-9252-B1F3D053B793}" dt="2023-04-18T13:06:16.165" v="8787" actId="207"/>
        <pc:sldMkLst>
          <pc:docMk/>
          <pc:sldMk cId="15714287" sldId="472"/>
        </pc:sldMkLst>
        <pc:spChg chg="mod">
          <ac:chgData name="Matthieu De Mari" userId="dfb708c9-d8dc-439f-9a3b-c772bf4a311c" providerId="ADAL" clId="{B0CEE87B-D72F-42C4-9252-B1F3D053B793}" dt="2023-04-18T13:06:16.165" v="8787" actId="207"/>
          <ac:spMkLst>
            <pc:docMk/>
            <pc:sldMk cId="15714287" sldId="472"/>
            <ac:spMk id="3" creationId="{0B2B4336-BB3D-7291-D6DE-C910A086B5D4}"/>
          </ac:spMkLst>
        </pc:spChg>
      </pc:sldChg>
      <pc:sldChg chg="modSp new mod">
        <pc:chgData name="Matthieu De Mari" userId="dfb708c9-d8dc-439f-9a3b-c772bf4a311c" providerId="ADAL" clId="{B0CEE87B-D72F-42C4-9252-B1F3D053B793}" dt="2023-04-18T13:08:23.250" v="8860" actId="20577"/>
        <pc:sldMkLst>
          <pc:docMk/>
          <pc:sldMk cId="1085855309" sldId="473"/>
        </pc:sldMkLst>
        <pc:spChg chg="mod">
          <ac:chgData name="Matthieu De Mari" userId="dfb708c9-d8dc-439f-9a3b-c772bf4a311c" providerId="ADAL" clId="{B0CEE87B-D72F-42C4-9252-B1F3D053B793}" dt="2023-04-18T13:08:05.400" v="8814" actId="20577"/>
          <ac:spMkLst>
            <pc:docMk/>
            <pc:sldMk cId="1085855309" sldId="473"/>
            <ac:spMk id="2" creationId="{DA211EE2-653C-8B2F-77B8-DDABD73CA4B3}"/>
          </ac:spMkLst>
        </pc:spChg>
        <pc:spChg chg="mod">
          <ac:chgData name="Matthieu De Mari" userId="dfb708c9-d8dc-439f-9a3b-c772bf4a311c" providerId="ADAL" clId="{B0CEE87B-D72F-42C4-9252-B1F3D053B793}" dt="2023-04-18T13:08:23.250" v="8860" actId="20577"/>
          <ac:spMkLst>
            <pc:docMk/>
            <pc:sldMk cId="1085855309" sldId="473"/>
            <ac:spMk id="3" creationId="{C3D080E1-9C7F-E92E-EE4C-7CD33FA938A0}"/>
          </ac:spMkLst>
        </pc:spChg>
      </pc:sldChg>
      <pc:sldChg chg="modSp add mod">
        <pc:chgData name="Matthieu De Mari" userId="dfb708c9-d8dc-439f-9a3b-c772bf4a311c" providerId="ADAL" clId="{B0CEE87B-D72F-42C4-9252-B1F3D053B793}" dt="2023-04-18T13:08:40.199" v="8863" actId="207"/>
        <pc:sldMkLst>
          <pc:docMk/>
          <pc:sldMk cId="1742133511" sldId="474"/>
        </pc:sldMkLst>
        <pc:spChg chg="mod">
          <ac:chgData name="Matthieu De Mari" userId="dfb708c9-d8dc-439f-9a3b-c772bf4a311c" providerId="ADAL" clId="{B0CEE87B-D72F-42C4-9252-B1F3D053B793}" dt="2023-04-18T13:08:40.199" v="8863" actId="207"/>
          <ac:spMkLst>
            <pc:docMk/>
            <pc:sldMk cId="1742133511" sldId="474"/>
            <ac:spMk id="3" creationId="{C3D080E1-9C7F-E92E-EE4C-7CD33FA938A0}"/>
          </ac:spMkLst>
        </pc:spChg>
      </pc:sldChg>
    </pc:docChg>
  </pc:docChgLst>
  <pc:docChgLst>
    <pc:chgData name="Matthieu De Mari" userId="dfb708c9-d8dc-439f-9a3b-c772bf4a311c" providerId="ADAL" clId="{290EF014-B879-4758-A64A-0476D4B3625C}"/>
    <pc:docChg chg="modSld">
      <pc:chgData name="Matthieu De Mari" userId="dfb708c9-d8dc-439f-9a3b-c772bf4a311c" providerId="ADAL" clId="{290EF014-B879-4758-A64A-0476D4B3625C}" dt="2023-03-27T06:30:25.474" v="30" actId="20577"/>
      <pc:docMkLst>
        <pc:docMk/>
      </pc:docMkLst>
      <pc:sldChg chg="modSp mod">
        <pc:chgData name="Matthieu De Mari" userId="dfb708c9-d8dc-439f-9a3b-c772bf4a311c" providerId="ADAL" clId="{290EF014-B879-4758-A64A-0476D4B3625C}" dt="2023-03-27T06:30:25.474" v="30" actId="20577"/>
        <pc:sldMkLst>
          <pc:docMk/>
          <pc:sldMk cId="1040156172" sldId="377"/>
        </pc:sldMkLst>
        <pc:spChg chg="mod">
          <ac:chgData name="Matthieu De Mari" userId="dfb708c9-d8dc-439f-9a3b-c772bf4a311c" providerId="ADAL" clId="{290EF014-B879-4758-A64A-0476D4B3625C}" dt="2023-03-27T06:30:25.474" v="30" actId="20577"/>
          <ac:spMkLst>
            <pc:docMk/>
            <pc:sldMk cId="1040156172" sldId="377"/>
            <ac:spMk id="2" creationId="{080CEB46-CC16-4D19-8C2C-AEE9471D8168}"/>
          </ac:spMkLst>
        </pc:spChg>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6C4B4EB4-AC01-44F2-9B41-C4BFA4892789}"/>
    <pc:docChg chg="modSld">
      <pc:chgData name="Matthieu De Mari" userId="dfb708c9-d8dc-439f-9a3b-c772bf4a311c" providerId="ADAL" clId="{6C4B4EB4-AC01-44F2-9B41-C4BFA4892789}" dt="2023-03-27T06:31:08.023" v="74" actId="20577"/>
      <pc:docMkLst>
        <pc:docMk/>
      </pc:docMkLst>
      <pc:sldChg chg="modSp mod">
        <pc:chgData name="Matthieu De Mari" userId="dfb708c9-d8dc-439f-9a3b-c772bf4a311c" providerId="ADAL" clId="{6C4B4EB4-AC01-44F2-9B41-C4BFA4892789}" dt="2023-03-27T06:31:08.023" v="74" actId="20577"/>
        <pc:sldMkLst>
          <pc:docMk/>
          <pc:sldMk cId="1040156172" sldId="377"/>
        </pc:sldMkLst>
        <pc:spChg chg="mod">
          <ac:chgData name="Matthieu De Mari" userId="dfb708c9-d8dc-439f-9a3b-c772bf4a311c" providerId="ADAL" clId="{6C4B4EB4-AC01-44F2-9B41-C4BFA4892789}" dt="2023-03-27T06:31:08.023" v="74" actId="20577"/>
          <ac:spMkLst>
            <pc:docMk/>
            <pc:sldMk cId="1040156172" sldId="377"/>
            <ac:spMk id="2" creationId="{080CEB46-CC16-4D19-8C2C-AEE9471D8168}"/>
          </ac:spMkLst>
        </pc:spChg>
      </pc:sldChg>
    </pc:docChg>
  </pc:docChgLst>
  <pc:docChgLst>
    <pc:chgData name="Matthieu De Mari" userId="dfb708c9-d8dc-439f-9a3b-c772bf4a311c" providerId="ADAL" clId="{96A30238-42BA-4EEC-B688-5D869327C7FF}"/>
    <pc:docChg chg="modSld">
      <pc:chgData name="Matthieu De Mari" userId="dfb708c9-d8dc-439f-9a3b-c772bf4a311c" providerId="ADAL" clId="{96A30238-42BA-4EEC-B688-5D869327C7FF}" dt="2023-03-27T06:28:18.709" v="25" actId="20577"/>
      <pc:docMkLst>
        <pc:docMk/>
      </pc:docMkLst>
      <pc:sldChg chg="modSp mod">
        <pc:chgData name="Matthieu De Mari" userId="dfb708c9-d8dc-439f-9a3b-c772bf4a311c" providerId="ADAL" clId="{96A30238-42BA-4EEC-B688-5D869327C7FF}" dt="2023-03-27T06:28:18.709" v="25" actId="20577"/>
        <pc:sldMkLst>
          <pc:docMk/>
          <pc:sldMk cId="1040156172" sldId="377"/>
        </pc:sldMkLst>
        <pc:spChg chg="mod">
          <ac:chgData name="Matthieu De Mari" userId="dfb708c9-d8dc-439f-9a3b-c772bf4a311c" providerId="ADAL" clId="{96A30238-42BA-4EEC-B688-5D869327C7FF}" dt="2023-03-27T06:28:18.709" v="25" actId="20577"/>
          <ac:spMkLst>
            <pc:docMk/>
            <pc:sldMk cId="1040156172" sldId="377"/>
            <ac:spMk id="2" creationId="{080CEB46-CC16-4D19-8C2C-AEE9471D8168}"/>
          </ac:spMkLst>
        </pc:spChg>
      </pc:sldChg>
    </pc:docChg>
  </pc:docChgLst>
  <pc:docChgLst>
    <pc:chgData name="Matthieu De Mari" userId="dfb708c9-d8dc-439f-9a3b-c772bf4a311c" providerId="ADAL" clId="{EFCD68A6-DD5E-4431-B69D-11E3FB547F3B}"/>
    <pc:docChg chg="delSld modSld delSection modSection">
      <pc:chgData name="Matthieu De Mari" userId="dfb708c9-d8dc-439f-9a3b-c772bf4a311c" providerId="ADAL" clId="{EFCD68A6-DD5E-4431-B69D-11E3FB547F3B}" dt="2023-03-27T06:27:52.663" v="66" actId="47"/>
      <pc:docMkLst>
        <pc:docMk/>
      </pc:docMkLst>
      <pc:sldChg chg="modSp mod">
        <pc:chgData name="Matthieu De Mari" userId="dfb708c9-d8dc-439f-9a3b-c772bf4a311c" providerId="ADAL" clId="{EFCD68A6-DD5E-4431-B69D-11E3FB547F3B}" dt="2023-03-27T06:27:49.302" v="64" actId="20577"/>
        <pc:sldMkLst>
          <pc:docMk/>
          <pc:sldMk cId="1040156172" sldId="377"/>
        </pc:sldMkLst>
        <pc:spChg chg="mod">
          <ac:chgData name="Matthieu De Mari" userId="dfb708c9-d8dc-439f-9a3b-c772bf4a311c" providerId="ADAL" clId="{EFCD68A6-DD5E-4431-B69D-11E3FB547F3B}" dt="2023-03-27T06:27:49.302" v="64" actId="20577"/>
          <ac:spMkLst>
            <pc:docMk/>
            <pc:sldMk cId="1040156172" sldId="377"/>
            <ac:spMk id="2" creationId="{080CEB46-CC16-4D19-8C2C-AEE9471D8168}"/>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40E9C98C-1652-419C-B5C1-C59CBEC5B35C}"/>
    <pc:docChg chg="modSld">
      <pc:chgData name="Matthieu De Mari" userId="dfb708c9-d8dc-439f-9a3b-c772bf4a311c" providerId="ADAL" clId="{40E9C98C-1652-419C-B5C1-C59CBEC5B35C}" dt="2023-03-27T06:28:45.260" v="14" actId="20577"/>
      <pc:docMkLst>
        <pc:docMk/>
      </pc:docMkLst>
      <pc:sldChg chg="modSp mod">
        <pc:chgData name="Matthieu De Mari" userId="dfb708c9-d8dc-439f-9a3b-c772bf4a311c" providerId="ADAL" clId="{40E9C98C-1652-419C-B5C1-C59CBEC5B35C}" dt="2023-03-27T06:28:45.260" v="14" actId="20577"/>
        <pc:sldMkLst>
          <pc:docMk/>
          <pc:sldMk cId="1040156172" sldId="377"/>
        </pc:sldMkLst>
        <pc:spChg chg="mod">
          <ac:chgData name="Matthieu De Mari" userId="dfb708c9-d8dc-439f-9a3b-c772bf4a311c" providerId="ADAL" clId="{40E9C98C-1652-419C-B5C1-C59CBEC5B35C}" dt="2023-03-27T06:28:45.260" v="14" actId="20577"/>
          <ac:spMkLst>
            <pc:docMk/>
            <pc:sldMk cId="1040156172" sldId="377"/>
            <ac:spMk id="2" creationId="{080CEB46-CC16-4D19-8C2C-AEE9471D8168}"/>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28B8DD55-849E-4DFE-B1CF-B34A69E4996E}"/>
    <pc:docChg chg="modSld">
      <pc:chgData name="Matthieu De Mari" userId="dfb708c9-d8dc-439f-9a3b-c772bf4a311c" providerId="ADAL" clId="{28B8DD55-849E-4DFE-B1CF-B34A69E4996E}" dt="2023-03-27T06:29:05.150" v="16" actId="20577"/>
      <pc:docMkLst>
        <pc:docMk/>
      </pc:docMkLst>
      <pc:sldChg chg="modSp mod">
        <pc:chgData name="Matthieu De Mari" userId="dfb708c9-d8dc-439f-9a3b-c772bf4a311c" providerId="ADAL" clId="{28B8DD55-849E-4DFE-B1CF-B34A69E4996E}" dt="2023-03-27T06:29:05.150" v="16" actId="20577"/>
        <pc:sldMkLst>
          <pc:docMk/>
          <pc:sldMk cId="1040156172" sldId="377"/>
        </pc:sldMkLst>
        <pc:spChg chg="mod">
          <ac:chgData name="Matthieu De Mari" userId="dfb708c9-d8dc-439f-9a3b-c772bf4a311c" providerId="ADAL" clId="{28B8DD55-849E-4DFE-B1CF-B34A69E4996E}" dt="2023-03-27T06:29:05.150" v="16" actId="20577"/>
          <ac:spMkLst>
            <pc:docMk/>
            <pc:sldMk cId="1040156172" sldId="377"/>
            <ac:spMk id="2" creationId="{080CEB46-CC16-4D19-8C2C-AEE9471D8168}"/>
          </ac:spMkLst>
        </pc:spChg>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552409-A127-4E9A-B700-AB4BACA41190}"/>
    <pc:docChg chg="modSld">
      <pc:chgData name="Matthieu De Mari" userId="dfb708c9-d8dc-439f-9a3b-c772bf4a311c" providerId="ADAL" clId="{CF552409-A127-4E9A-B700-AB4BACA41190}" dt="2023-03-27T06:29:27.380" v="20" actId="20577"/>
      <pc:docMkLst>
        <pc:docMk/>
      </pc:docMkLst>
      <pc:sldChg chg="modSp mod">
        <pc:chgData name="Matthieu De Mari" userId="dfb708c9-d8dc-439f-9a3b-c772bf4a311c" providerId="ADAL" clId="{CF552409-A127-4E9A-B700-AB4BACA41190}" dt="2023-03-27T06:29:27.380" v="20" actId="20577"/>
        <pc:sldMkLst>
          <pc:docMk/>
          <pc:sldMk cId="1040156172" sldId="377"/>
        </pc:sldMkLst>
        <pc:spChg chg="mod">
          <ac:chgData name="Matthieu De Mari" userId="dfb708c9-d8dc-439f-9a3b-c772bf4a311c" providerId="ADAL" clId="{CF552409-A127-4E9A-B700-AB4BACA41190}" dt="2023-03-27T06:29:27.380" v="20" actId="20577"/>
          <ac:spMkLst>
            <pc:docMk/>
            <pc:sldMk cId="1040156172" sldId="377"/>
            <ac:spMk id="2" creationId="{080CEB46-CC16-4D19-8C2C-AEE9471D81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6C34F-AE7A-4A40-BCD2-191626EE57FE}"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SG"/>
        </a:p>
      </dgm:t>
    </dgm:pt>
    <dgm:pt modelId="{4C67DCF2-A33F-4584-AEF4-63CA41EEA58B}">
      <dgm:prSet phldrT="[Text]"/>
      <dgm:spPr>
        <a:solidFill>
          <a:schemeClr val="tx1"/>
        </a:solidFill>
        <a:ln>
          <a:solidFill>
            <a:schemeClr val="tx1"/>
          </a:solidFill>
        </a:ln>
      </dgm:spPr>
      <dgm:t>
        <a:bodyPr/>
        <a:lstStyle/>
        <a:p>
          <a:r>
            <a:rPr lang="en-GB" u="sng" dirty="0"/>
            <a:t>Source code (C)</a:t>
          </a:r>
          <a:br>
            <a:rPr lang="en-GB" u="sng" dirty="0"/>
          </a:br>
          <a:br>
            <a:rPr lang="en-GB" u="sng" dirty="0"/>
          </a:br>
          <a:br>
            <a:rPr lang="en-GB" dirty="0"/>
          </a:br>
          <a:br>
            <a:rPr lang="en-GB" dirty="0"/>
          </a:br>
          <a:br>
            <a:rPr lang="en-GB" dirty="0"/>
          </a:br>
          <a:br>
            <a:rPr lang="en-GB" dirty="0"/>
          </a:br>
          <a:br>
            <a:rPr lang="en-GB" dirty="0"/>
          </a:br>
          <a:endParaRPr lang="en-SG" dirty="0"/>
        </a:p>
      </dgm:t>
    </dgm:pt>
    <dgm:pt modelId="{A4322B71-159D-4EE6-A8B4-94B18DAA9927}" type="parTrans" cxnId="{B001A96B-DF8D-4772-B51D-CA98F6B6081F}">
      <dgm:prSet/>
      <dgm:spPr/>
      <dgm:t>
        <a:bodyPr/>
        <a:lstStyle/>
        <a:p>
          <a:endParaRPr lang="en-SG"/>
        </a:p>
      </dgm:t>
    </dgm:pt>
    <dgm:pt modelId="{D723EC5A-EFFA-46AF-BCEA-2D3346C6830B}" type="sibTrans" cxnId="{B001A96B-DF8D-4772-B51D-CA98F6B6081F}">
      <dgm:prSet/>
      <dgm:spPr>
        <a:ln w="38100"/>
      </dgm:spPr>
      <dgm:t>
        <a:bodyPr/>
        <a:lstStyle/>
        <a:p>
          <a:endParaRPr lang="en-SG"/>
        </a:p>
      </dgm:t>
    </dgm:pt>
    <dgm:pt modelId="{5E82ED74-4A54-4519-9B0F-CF7C3F4CBDF7}">
      <dgm:prSet phldrT="[Text]"/>
      <dgm:spPr>
        <a:solidFill>
          <a:schemeClr val="tx1"/>
        </a:solidFill>
        <a:ln>
          <a:solidFill>
            <a:schemeClr val="tx1"/>
          </a:solidFill>
        </a:ln>
      </dgm:spPr>
      <dgm:t>
        <a:bodyPr/>
        <a:lstStyle/>
        <a:p>
          <a:r>
            <a:rPr lang="en-GB" u="sng" dirty="0"/>
            <a:t>Front-end</a:t>
          </a:r>
        </a:p>
        <a:p>
          <a:r>
            <a:rPr lang="en-SG" dirty="0"/>
            <a:t>Lexical Analysis</a:t>
          </a:r>
          <a:br>
            <a:rPr lang="en-SG" dirty="0"/>
          </a:br>
          <a:r>
            <a:rPr lang="en-SG" dirty="0"/>
            <a:t>Syntax Analysis</a:t>
          </a:r>
          <a:br>
            <a:rPr lang="en-SG" dirty="0"/>
          </a:br>
          <a:r>
            <a:rPr lang="en-SG" dirty="0"/>
            <a:t>Semantic Analysis</a:t>
          </a:r>
          <a:br>
            <a:rPr lang="en-SG" dirty="0"/>
          </a:br>
          <a:endParaRPr lang="en-SG" dirty="0"/>
        </a:p>
      </dgm:t>
    </dgm:pt>
    <dgm:pt modelId="{32EDBFFA-7FF4-4D80-A580-A59F560B14E4}" type="parTrans" cxnId="{5F03C816-0EF6-4E56-91A1-48BB78C3B761}">
      <dgm:prSet/>
      <dgm:spPr/>
      <dgm:t>
        <a:bodyPr/>
        <a:lstStyle/>
        <a:p>
          <a:endParaRPr lang="en-SG"/>
        </a:p>
      </dgm:t>
    </dgm:pt>
    <dgm:pt modelId="{0D1F5DF1-B306-4D2B-9E3C-AC2CD6034C26}" type="sibTrans" cxnId="{5F03C816-0EF6-4E56-91A1-48BB78C3B761}">
      <dgm:prSet/>
      <dgm:spPr>
        <a:ln w="38100"/>
      </dgm:spPr>
      <dgm:t>
        <a:bodyPr/>
        <a:lstStyle/>
        <a:p>
          <a:endParaRPr lang="en-SG"/>
        </a:p>
      </dgm:t>
    </dgm:pt>
    <dgm:pt modelId="{ADB0C7E4-FE5D-4A3D-B59A-F60893030A86}">
      <dgm:prSet phldrT="[Text]"/>
      <dgm:spPr>
        <a:solidFill>
          <a:schemeClr val="tx1"/>
        </a:solidFill>
        <a:ln>
          <a:solidFill>
            <a:schemeClr val="tx1"/>
          </a:solidFill>
        </a:ln>
      </dgm:spPr>
      <dgm:t>
        <a:bodyPr/>
        <a:lstStyle/>
        <a:p>
          <a:r>
            <a:rPr lang="en-GB" u="sng" dirty="0"/>
            <a:t>After front-end, intermediate code (Three-address) and optimizations</a:t>
          </a:r>
          <a:br>
            <a:rPr lang="en-GB" u="sng" dirty="0"/>
          </a:br>
          <a:br>
            <a:rPr lang="en-GB" u="sng" dirty="0"/>
          </a:br>
          <a:br>
            <a:rPr lang="en-GB" u="sng" dirty="0"/>
          </a:br>
          <a:br>
            <a:rPr lang="en-GB" u="sng" dirty="0"/>
          </a:br>
          <a:br>
            <a:rPr lang="en-GB" u="sng" dirty="0"/>
          </a:br>
          <a:endParaRPr lang="en-SG" u="sng" dirty="0"/>
        </a:p>
      </dgm:t>
    </dgm:pt>
    <dgm:pt modelId="{A5F2C067-AF06-4D46-9A12-5FFD323773BF}" type="parTrans" cxnId="{7A04D691-FA9B-418C-9B20-20F234E910ED}">
      <dgm:prSet/>
      <dgm:spPr/>
      <dgm:t>
        <a:bodyPr/>
        <a:lstStyle/>
        <a:p>
          <a:endParaRPr lang="en-SG"/>
        </a:p>
      </dgm:t>
    </dgm:pt>
    <dgm:pt modelId="{6E3833F8-F2E0-4BCE-BFC1-357218CF2143}" type="sibTrans" cxnId="{7A04D691-FA9B-418C-9B20-20F234E910ED}">
      <dgm:prSet/>
      <dgm:spPr>
        <a:ln w="38100"/>
      </dgm:spPr>
      <dgm:t>
        <a:bodyPr/>
        <a:lstStyle/>
        <a:p>
          <a:endParaRPr lang="en-SG"/>
        </a:p>
      </dgm:t>
    </dgm:pt>
    <dgm:pt modelId="{34ACB42F-6B20-4DFC-B3F9-877F04AC118F}">
      <dgm:prSet phldrT="[Text]"/>
      <dgm:spPr>
        <a:solidFill>
          <a:schemeClr val="tx1"/>
        </a:solidFill>
        <a:ln>
          <a:solidFill>
            <a:schemeClr val="tx1"/>
          </a:solidFill>
        </a:ln>
      </dgm:spPr>
      <dgm:t>
        <a:bodyPr/>
        <a:lstStyle/>
        <a:p>
          <a:r>
            <a:rPr lang="en-GB" u="sng" dirty="0"/>
            <a:t>Machine instructions after code generation and execution</a:t>
          </a:r>
          <a:br>
            <a:rPr lang="en-GB" u="sng" dirty="0"/>
          </a:br>
          <a:br>
            <a:rPr lang="en-GB" u="sng" dirty="0"/>
          </a:br>
          <a:br>
            <a:rPr lang="en-GB" u="sng" dirty="0"/>
          </a:br>
          <a:br>
            <a:rPr lang="en-GB" u="sng" dirty="0"/>
          </a:br>
          <a:br>
            <a:rPr lang="en-GB" u="sng" dirty="0"/>
          </a:br>
          <a:endParaRPr lang="en-SG" u="sng" dirty="0"/>
        </a:p>
      </dgm:t>
    </dgm:pt>
    <dgm:pt modelId="{4C0648C1-E69C-472F-B963-A89CB4965F79}" type="parTrans" cxnId="{74C12DE0-4128-4BF8-ADBA-9C18FB474829}">
      <dgm:prSet/>
      <dgm:spPr/>
      <dgm:t>
        <a:bodyPr/>
        <a:lstStyle/>
        <a:p>
          <a:endParaRPr lang="en-SG"/>
        </a:p>
      </dgm:t>
    </dgm:pt>
    <dgm:pt modelId="{0D02C3F7-2399-4985-B68B-D4C3578A4602}" type="sibTrans" cxnId="{74C12DE0-4128-4BF8-ADBA-9C18FB474829}">
      <dgm:prSet/>
      <dgm:spPr/>
      <dgm:t>
        <a:bodyPr/>
        <a:lstStyle/>
        <a:p>
          <a:endParaRPr lang="en-SG"/>
        </a:p>
      </dgm:t>
    </dgm:pt>
    <dgm:pt modelId="{898949C1-EC1F-4768-A906-0C0A4DCF4B3E}" type="pres">
      <dgm:prSet presAssocID="{57B6C34F-AE7A-4A40-BCD2-191626EE57FE}" presName="Name0" presStyleCnt="0">
        <dgm:presLayoutVars>
          <dgm:dir/>
          <dgm:resizeHandles val="exact"/>
        </dgm:presLayoutVars>
      </dgm:prSet>
      <dgm:spPr/>
    </dgm:pt>
    <dgm:pt modelId="{A2341AB8-B80B-43D3-A05C-F3DCB4EA52F5}" type="pres">
      <dgm:prSet presAssocID="{4C67DCF2-A33F-4584-AEF4-63CA41EEA58B}" presName="node" presStyleLbl="node1" presStyleIdx="0" presStyleCnt="4">
        <dgm:presLayoutVars>
          <dgm:bulletEnabled val="1"/>
        </dgm:presLayoutVars>
      </dgm:prSet>
      <dgm:spPr/>
    </dgm:pt>
    <dgm:pt modelId="{B5198D40-A3F7-4C59-939A-4345B744DE7C}" type="pres">
      <dgm:prSet presAssocID="{D723EC5A-EFFA-46AF-BCEA-2D3346C6830B}" presName="sibTrans" presStyleLbl="sibTrans1D1" presStyleIdx="0" presStyleCnt="3"/>
      <dgm:spPr/>
    </dgm:pt>
    <dgm:pt modelId="{D296B837-A684-4508-A0FE-EF7899A75795}" type="pres">
      <dgm:prSet presAssocID="{D723EC5A-EFFA-46AF-BCEA-2D3346C6830B}" presName="connectorText" presStyleLbl="sibTrans1D1" presStyleIdx="0" presStyleCnt="3"/>
      <dgm:spPr/>
    </dgm:pt>
    <dgm:pt modelId="{0ACA8595-344F-4024-83F6-219ED3EA1650}" type="pres">
      <dgm:prSet presAssocID="{5E82ED74-4A54-4519-9B0F-CF7C3F4CBDF7}" presName="node" presStyleLbl="node1" presStyleIdx="1" presStyleCnt="4">
        <dgm:presLayoutVars>
          <dgm:bulletEnabled val="1"/>
        </dgm:presLayoutVars>
      </dgm:prSet>
      <dgm:spPr/>
    </dgm:pt>
    <dgm:pt modelId="{BB3D2AA3-EBE4-424A-B068-6F1B2C5BEC0E}" type="pres">
      <dgm:prSet presAssocID="{0D1F5DF1-B306-4D2B-9E3C-AC2CD6034C26}" presName="sibTrans" presStyleLbl="sibTrans1D1" presStyleIdx="1" presStyleCnt="3"/>
      <dgm:spPr/>
    </dgm:pt>
    <dgm:pt modelId="{A7B480F3-7985-4402-A161-D81257ABA283}" type="pres">
      <dgm:prSet presAssocID="{0D1F5DF1-B306-4D2B-9E3C-AC2CD6034C26}" presName="connectorText" presStyleLbl="sibTrans1D1" presStyleIdx="1" presStyleCnt="3"/>
      <dgm:spPr/>
    </dgm:pt>
    <dgm:pt modelId="{A8DBD05E-B632-4DC2-B7B3-585B9878FABD}" type="pres">
      <dgm:prSet presAssocID="{ADB0C7E4-FE5D-4A3D-B59A-F60893030A86}" presName="node" presStyleLbl="node1" presStyleIdx="2" presStyleCnt="4">
        <dgm:presLayoutVars>
          <dgm:bulletEnabled val="1"/>
        </dgm:presLayoutVars>
      </dgm:prSet>
      <dgm:spPr/>
    </dgm:pt>
    <dgm:pt modelId="{C6C6EE19-9C83-4863-A48A-7FEAD5D64928}" type="pres">
      <dgm:prSet presAssocID="{6E3833F8-F2E0-4BCE-BFC1-357218CF2143}" presName="sibTrans" presStyleLbl="sibTrans1D1" presStyleIdx="2" presStyleCnt="3"/>
      <dgm:spPr/>
    </dgm:pt>
    <dgm:pt modelId="{511CA508-B183-4E4F-8115-731861C58AF4}" type="pres">
      <dgm:prSet presAssocID="{6E3833F8-F2E0-4BCE-BFC1-357218CF2143}" presName="connectorText" presStyleLbl="sibTrans1D1" presStyleIdx="2" presStyleCnt="3"/>
      <dgm:spPr/>
    </dgm:pt>
    <dgm:pt modelId="{DAC0619E-4247-4E33-963A-906DE9119D06}" type="pres">
      <dgm:prSet presAssocID="{34ACB42F-6B20-4DFC-B3F9-877F04AC118F}" presName="node" presStyleLbl="node1" presStyleIdx="3" presStyleCnt="4">
        <dgm:presLayoutVars>
          <dgm:bulletEnabled val="1"/>
        </dgm:presLayoutVars>
      </dgm:prSet>
      <dgm:spPr/>
    </dgm:pt>
  </dgm:ptLst>
  <dgm:cxnLst>
    <dgm:cxn modelId="{5F03C816-0EF6-4E56-91A1-48BB78C3B761}" srcId="{57B6C34F-AE7A-4A40-BCD2-191626EE57FE}" destId="{5E82ED74-4A54-4519-9B0F-CF7C3F4CBDF7}" srcOrd="1" destOrd="0" parTransId="{32EDBFFA-7FF4-4D80-A580-A59F560B14E4}" sibTransId="{0D1F5DF1-B306-4D2B-9E3C-AC2CD6034C26}"/>
    <dgm:cxn modelId="{06E24524-6170-4975-8C75-028CF0762F85}" type="presOf" srcId="{4C67DCF2-A33F-4584-AEF4-63CA41EEA58B}" destId="{A2341AB8-B80B-43D3-A05C-F3DCB4EA52F5}" srcOrd="0" destOrd="0" presId="urn:microsoft.com/office/officeart/2005/8/layout/bProcess3"/>
    <dgm:cxn modelId="{1127C55C-2D64-4CF1-8606-CB71F494D0EA}" type="presOf" srcId="{0D1F5DF1-B306-4D2B-9E3C-AC2CD6034C26}" destId="{A7B480F3-7985-4402-A161-D81257ABA283}" srcOrd="1" destOrd="0" presId="urn:microsoft.com/office/officeart/2005/8/layout/bProcess3"/>
    <dgm:cxn modelId="{4D069946-1C19-42E7-A962-C70C46E197B9}" type="presOf" srcId="{34ACB42F-6B20-4DFC-B3F9-877F04AC118F}" destId="{DAC0619E-4247-4E33-963A-906DE9119D06}" srcOrd="0" destOrd="0" presId="urn:microsoft.com/office/officeart/2005/8/layout/bProcess3"/>
    <dgm:cxn modelId="{B001A96B-DF8D-4772-B51D-CA98F6B6081F}" srcId="{57B6C34F-AE7A-4A40-BCD2-191626EE57FE}" destId="{4C67DCF2-A33F-4584-AEF4-63CA41EEA58B}" srcOrd="0" destOrd="0" parTransId="{A4322B71-159D-4EE6-A8B4-94B18DAA9927}" sibTransId="{D723EC5A-EFFA-46AF-BCEA-2D3346C6830B}"/>
    <dgm:cxn modelId="{6F5DE583-233D-4BE6-8DE5-09FE5C85E83E}" type="presOf" srcId="{ADB0C7E4-FE5D-4A3D-B59A-F60893030A86}" destId="{A8DBD05E-B632-4DC2-B7B3-585B9878FABD}" srcOrd="0" destOrd="0" presId="urn:microsoft.com/office/officeart/2005/8/layout/bProcess3"/>
    <dgm:cxn modelId="{7A04D691-FA9B-418C-9B20-20F234E910ED}" srcId="{57B6C34F-AE7A-4A40-BCD2-191626EE57FE}" destId="{ADB0C7E4-FE5D-4A3D-B59A-F60893030A86}" srcOrd="2" destOrd="0" parTransId="{A5F2C067-AF06-4D46-9A12-5FFD323773BF}" sibTransId="{6E3833F8-F2E0-4BCE-BFC1-357218CF2143}"/>
    <dgm:cxn modelId="{0482F6AA-6841-45C0-929C-918D1D0C37DB}" type="presOf" srcId="{5E82ED74-4A54-4519-9B0F-CF7C3F4CBDF7}" destId="{0ACA8595-344F-4024-83F6-219ED3EA1650}" srcOrd="0" destOrd="0" presId="urn:microsoft.com/office/officeart/2005/8/layout/bProcess3"/>
    <dgm:cxn modelId="{D50714C4-0F8B-41C9-81A1-7520892A674B}" type="presOf" srcId="{D723EC5A-EFFA-46AF-BCEA-2D3346C6830B}" destId="{B5198D40-A3F7-4C59-939A-4345B744DE7C}" srcOrd="0" destOrd="0" presId="urn:microsoft.com/office/officeart/2005/8/layout/bProcess3"/>
    <dgm:cxn modelId="{7CC2F6CA-8B33-435B-9319-E197152FA258}" type="presOf" srcId="{6E3833F8-F2E0-4BCE-BFC1-357218CF2143}" destId="{C6C6EE19-9C83-4863-A48A-7FEAD5D64928}" srcOrd="0" destOrd="0" presId="urn:microsoft.com/office/officeart/2005/8/layout/bProcess3"/>
    <dgm:cxn modelId="{9F4A8BD0-B99E-4E95-B75A-A4350AA77935}" type="presOf" srcId="{57B6C34F-AE7A-4A40-BCD2-191626EE57FE}" destId="{898949C1-EC1F-4768-A906-0C0A4DCF4B3E}" srcOrd="0" destOrd="0" presId="urn:microsoft.com/office/officeart/2005/8/layout/bProcess3"/>
    <dgm:cxn modelId="{D07BD5DE-0F0E-4CC1-A0E5-12D1495122C4}" type="presOf" srcId="{6E3833F8-F2E0-4BCE-BFC1-357218CF2143}" destId="{511CA508-B183-4E4F-8115-731861C58AF4}" srcOrd="1" destOrd="0" presId="urn:microsoft.com/office/officeart/2005/8/layout/bProcess3"/>
    <dgm:cxn modelId="{74C12DE0-4128-4BF8-ADBA-9C18FB474829}" srcId="{57B6C34F-AE7A-4A40-BCD2-191626EE57FE}" destId="{34ACB42F-6B20-4DFC-B3F9-877F04AC118F}" srcOrd="3" destOrd="0" parTransId="{4C0648C1-E69C-472F-B963-A89CB4965F79}" sibTransId="{0D02C3F7-2399-4985-B68B-D4C3578A4602}"/>
    <dgm:cxn modelId="{B0A6F6E2-12F3-4040-96CE-6D845F639C29}" type="presOf" srcId="{0D1F5DF1-B306-4D2B-9E3C-AC2CD6034C26}" destId="{BB3D2AA3-EBE4-424A-B068-6F1B2C5BEC0E}" srcOrd="0" destOrd="0" presId="urn:microsoft.com/office/officeart/2005/8/layout/bProcess3"/>
    <dgm:cxn modelId="{F607B5FA-7F53-4640-81FC-F59545FA4F8A}" type="presOf" srcId="{D723EC5A-EFFA-46AF-BCEA-2D3346C6830B}" destId="{D296B837-A684-4508-A0FE-EF7899A75795}" srcOrd="1" destOrd="0" presId="urn:microsoft.com/office/officeart/2005/8/layout/bProcess3"/>
    <dgm:cxn modelId="{AB6DCE16-4052-4E1E-9F47-1D7464A00B75}" type="presParOf" srcId="{898949C1-EC1F-4768-A906-0C0A4DCF4B3E}" destId="{A2341AB8-B80B-43D3-A05C-F3DCB4EA52F5}" srcOrd="0" destOrd="0" presId="urn:microsoft.com/office/officeart/2005/8/layout/bProcess3"/>
    <dgm:cxn modelId="{2F15B40C-313F-4F94-9C7A-AD3B0EAEFD46}" type="presParOf" srcId="{898949C1-EC1F-4768-A906-0C0A4DCF4B3E}" destId="{B5198D40-A3F7-4C59-939A-4345B744DE7C}" srcOrd="1" destOrd="0" presId="urn:microsoft.com/office/officeart/2005/8/layout/bProcess3"/>
    <dgm:cxn modelId="{5BC595ED-2FA9-4A05-AE6D-E1940C61E118}" type="presParOf" srcId="{B5198D40-A3F7-4C59-939A-4345B744DE7C}" destId="{D296B837-A684-4508-A0FE-EF7899A75795}" srcOrd="0" destOrd="0" presId="urn:microsoft.com/office/officeart/2005/8/layout/bProcess3"/>
    <dgm:cxn modelId="{85BF9696-525D-41B2-B549-9F2B861B7D01}" type="presParOf" srcId="{898949C1-EC1F-4768-A906-0C0A4DCF4B3E}" destId="{0ACA8595-344F-4024-83F6-219ED3EA1650}" srcOrd="2" destOrd="0" presId="urn:microsoft.com/office/officeart/2005/8/layout/bProcess3"/>
    <dgm:cxn modelId="{69574281-18FF-4E3D-B386-5E3D8AB533A7}" type="presParOf" srcId="{898949C1-EC1F-4768-A906-0C0A4DCF4B3E}" destId="{BB3D2AA3-EBE4-424A-B068-6F1B2C5BEC0E}" srcOrd="3" destOrd="0" presId="urn:microsoft.com/office/officeart/2005/8/layout/bProcess3"/>
    <dgm:cxn modelId="{7BC540FC-5C60-43F6-BD8F-180B6546292B}" type="presParOf" srcId="{BB3D2AA3-EBE4-424A-B068-6F1B2C5BEC0E}" destId="{A7B480F3-7985-4402-A161-D81257ABA283}" srcOrd="0" destOrd="0" presId="urn:microsoft.com/office/officeart/2005/8/layout/bProcess3"/>
    <dgm:cxn modelId="{F2449238-2094-4126-94A3-291286D1D10E}" type="presParOf" srcId="{898949C1-EC1F-4768-A906-0C0A4DCF4B3E}" destId="{A8DBD05E-B632-4DC2-B7B3-585B9878FABD}" srcOrd="4" destOrd="0" presId="urn:microsoft.com/office/officeart/2005/8/layout/bProcess3"/>
    <dgm:cxn modelId="{437A198E-5E5A-4D20-9552-85AB58D56990}" type="presParOf" srcId="{898949C1-EC1F-4768-A906-0C0A4DCF4B3E}" destId="{C6C6EE19-9C83-4863-A48A-7FEAD5D64928}" srcOrd="5" destOrd="0" presId="urn:microsoft.com/office/officeart/2005/8/layout/bProcess3"/>
    <dgm:cxn modelId="{0EA8E2E9-6A6C-4F29-A1EA-78819477CE65}" type="presParOf" srcId="{C6C6EE19-9C83-4863-A48A-7FEAD5D64928}" destId="{511CA508-B183-4E4F-8115-731861C58AF4}" srcOrd="0" destOrd="0" presId="urn:microsoft.com/office/officeart/2005/8/layout/bProcess3"/>
    <dgm:cxn modelId="{B0D7F245-2934-4F4C-A3AA-F4ED7475E7E7}" type="presParOf" srcId="{898949C1-EC1F-4768-A906-0C0A4DCF4B3E}" destId="{DAC0619E-4247-4E33-963A-906DE9119D06}"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5571B-EE42-485B-A4CC-A2B90DAA808B}" type="doc">
      <dgm:prSet loTypeId="urn:microsoft.com/office/officeart/2005/8/layout/process1" loCatId="process" qsTypeId="urn:microsoft.com/office/officeart/2005/8/quickstyle/simple1" qsCatId="simple" csTypeId="urn:microsoft.com/office/officeart/2005/8/colors/accent1_2" csCatId="accent1" phldr="1"/>
      <dgm:spPr/>
    </dgm:pt>
    <dgm:pt modelId="{8B753C98-0051-404B-9A8F-74D5640AA3FA}">
      <dgm:prSet phldrT="[Text]"/>
      <dgm:spPr/>
      <dgm:t>
        <a:bodyPr/>
        <a:lstStyle/>
        <a:p>
          <a:r>
            <a:rPr lang="en-GB" dirty="0"/>
            <a:t>Abstract Syntax Tree Representation</a:t>
          </a:r>
          <a:endParaRPr lang="en-SG" dirty="0"/>
        </a:p>
      </dgm:t>
    </dgm:pt>
    <dgm:pt modelId="{C362BF1D-B438-4BE9-AE4F-DE0A005EB04D}" type="parTrans" cxnId="{82E9DDCA-ECC1-4767-8C8B-2E2EADD1D9FC}">
      <dgm:prSet/>
      <dgm:spPr/>
      <dgm:t>
        <a:bodyPr/>
        <a:lstStyle/>
        <a:p>
          <a:endParaRPr lang="en-SG"/>
        </a:p>
      </dgm:t>
    </dgm:pt>
    <dgm:pt modelId="{26124D44-972F-41BB-B83D-7BFF7E1CE264}" type="sibTrans" cxnId="{82E9DDCA-ECC1-4767-8C8B-2E2EADD1D9FC}">
      <dgm:prSet/>
      <dgm:spPr/>
      <dgm:t>
        <a:bodyPr/>
        <a:lstStyle/>
        <a:p>
          <a:endParaRPr lang="en-SG"/>
        </a:p>
      </dgm:t>
    </dgm:pt>
    <dgm:pt modelId="{0096B1B8-CE29-4985-B53D-CA05487B78AA}">
      <dgm:prSet phldrT="[Text]"/>
      <dgm:spPr/>
      <dgm:t>
        <a:bodyPr/>
        <a:lstStyle/>
        <a:p>
          <a:r>
            <a:rPr lang="en-GB" dirty="0"/>
            <a:t>High-level Intermediate Representation</a:t>
          </a:r>
          <a:br>
            <a:rPr lang="en-GB" dirty="0"/>
          </a:br>
          <a:r>
            <a:rPr lang="en-GB" dirty="0"/>
            <a:t>(e.g. TAC)</a:t>
          </a:r>
          <a:endParaRPr lang="en-SG" dirty="0"/>
        </a:p>
      </dgm:t>
    </dgm:pt>
    <dgm:pt modelId="{ED1E8D00-B3AE-4999-96D8-00E0C02ECD17}" type="parTrans" cxnId="{0630D52D-2779-4354-A754-AC981123C50D}">
      <dgm:prSet/>
      <dgm:spPr/>
      <dgm:t>
        <a:bodyPr/>
        <a:lstStyle/>
        <a:p>
          <a:endParaRPr lang="en-SG"/>
        </a:p>
      </dgm:t>
    </dgm:pt>
    <dgm:pt modelId="{67EC3849-060F-40AE-BC01-6BB5741D6A4C}" type="sibTrans" cxnId="{0630D52D-2779-4354-A754-AC981123C50D}">
      <dgm:prSet/>
      <dgm:spPr/>
      <dgm:t>
        <a:bodyPr/>
        <a:lstStyle/>
        <a:p>
          <a:endParaRPr lang="en-SG"/>
        </a:p>
      </dgm:t>
    </dgm:pt>
    <dgm:pt modelId="{1D392E58-4688-44E2-8DA2-40C3C86BD954}">
      <dgm:prSet phldrT="[Text]"/>
      <dgm:spPr/>
      <dgm:t>
        <a:bodyPr/>
        <a:lstStyle/>
        <a:p>
          <a:r>
            <a:rPr lang="en-GB" dirty="0"/>
            <a:t>Lower-level Intermediate Representations</a:t>
          </a:r>
          <a:br>
            <a:rPr lang="en-GB" dirty="0"/>
          </a:br>
          <a:r>
            <a:rPr lang="en-SG" dirty="0"/>
            <a:t>(e.g. SSA, RTL, VM, etc.)</a:t>
          </a:r>
        </a:p>
      </dgm:t>
    </dgm:pt>
    <dgm:pt modelId="{6D205B8B-99A3-41B6-BA55-DAA8CC3123B5}" type="parTrans" cxnId="{0C0C1668-FB96-4C7D-8602-7B457E431736}">
      <dgm:prSet/>
      <dgm:spPr/>
      <dgm:t>
        <a:bodyPr/>
        <a:lstStyle/>
        <a:p>
          <a:endParaRPr lang="en-SG"/>
        </a:p>
      </dgm:t>
    </dgm:pt>
    <dgm:pt modelId="{B1451B4B-C89F-42E5-830B-1829492129B1}" type="sibTrans" cxnId="{0C0C1668-FB96-4C7D-8602-7B457E431736}">
      <dgm:prSet/>
      <dgm:spPr/>
      <dgm:t>
        <a:bodyPr/>
        <a:lstStyle/>
        <a:p>
          <a:endParaRPr lang="en-SG"/>
        </a:p>
      </dgm:t>
    </dgm:pt>
    <dgm:pt modelId="{9AF22BAC-798C-4005-A1D6-BE280A5D7E06}">
      <dgm:prSet phldrT="[Text]"/>
      <dgm:spPr/>
      <dgm:t>
        <a:bodyPr/>
        <a:lstStyle/>
        <a:p>
          <a:r>
            <a:rPr lang="en-GB" dirty="0"/>
            <a:t>Assembly code (our target code)</a:t>
          </a:r>
          <a:endParaRPr lang="en-SG" dirty="0"/>
        </a:p>
      </dgm:t>
    </dgm:pt>
    <dgm:pt modelId="{C58B8E56-5925-4D11-96D7-DAFF3B7D1922}" type="parTrans" cxnId="{49F27412-BD3C-44E0-B2A4-5359715565F5}">
      <dgm:prSet/>
      <dgm:spPr/>
      <dgm:t>
        <a:bodyPr/>
        <a:lstStyle/>
        <a:p>
          <a:endParaRPr lang="en-SG"/>
        </a:p>
      </dgm:t>
    </dgm:pt>
    <dgm:pt modelId="{5CC336B8-D832-4F4E-A5C4-F40D27ADBD70}" type="sibTrans" cxnId="{49F27412-BD3C-44E0-B2A4-5359715565F5}">
      <dgm:prSet/>
      <dgm:spPr/>
      <dgm:t>
        <a:bodyPr/>
        <a:lstStyle/>
        <a:p>
          <a:endParaRPr lang="en-SG"/>
        </a:p>
      </dgm:t>
    </dgm:pt>
    <dgm:pt modelId="{CA6713FE-1A62-4572-AD89-623066219D84}">
      <dgm:prSet phldrT="[Text]"/>
      <dgm:spPr/>
      <dgm:t>
        <a:bodyPr/>
        <a:lstStyle/>
        <a:p>
          <a:r>
            <a:rPr lang="en-GB" dirty="0"/>
            <a:t>Machine code in binary (but technically more 50.002 than 50.051)</a:t>
          </a:r>
          <a:endParaRPr lang="en-SG" dirty="0"/>
        </a:p>
      </dgm:t>
    </dgm:pt>
    <dgm:pt modelId="{2CBAE895-26FE-490F-9FFF-DCDC609551BA}" type="parTrans" cxnId="{484F9C3D-9AE8-4827-942C-79AA14AC9CB0}">
      <dgm:prSet/>
      <dgm:spPr/>
      <dgm:t>
        <a:bodyPr/>
        <a:lstStyle/>
        <a:p>
          <a:endParaRPr lang="en-SG"/>
        </a:p>
      </dgm:t>
    </dgm:pt>
    <dgm:pt modelId="{BE4CE94F-06F3-4273-92FE-148BF9CC6069}" type="sibTrans" cxnId="{484F9C3D-9AE8-4827-942C-79AA14AC9CB0}">
      <dgm:prSet/>
      <dgm:spPr/>
      <dgm:t>
        <a:bodyPr/>
        <a:lstStyle/>
        <a:p>
          <a:endParaRPr lang="en-SG"/>
        </a:p>
      </dgm:t>
    </dgm:pt>
    <dgm:pt modelId="{91BC7C5A-CFB3-4CD0-B1C5-ACBF6BEDBC80}" type="pres">
      <dgm:prSet presAssocID="{B0D5571B-EE42-485B-A4CC-A2B90DAA808B}" presName="Name0" presStyleCnt="0">
        <dgm:presLayoutVars>
          <dgm:dir/>
          <dgm:resizeHandles val="exact"/>
        </dgm:presLayoutVars>
      </dgm:prSet>
      <dgm:spPr/>
    </dgm:pt>
    <dgm:pt modelId="{4CDD3881-1FA2-4DA2-9751-7B20E439F166}" type="pres">
      <dgm:prSet presAssocID="{8B753C98-0051-404B-9A8F-74D5640AA3FA}" presName="node" presStyleLbl="node1" presStyleIdx="0" presStyleCnt="5">
        <dgm:presLayoutVars>
          <dgm:bulletEnabled val="1"/>
        </dgm:presLayoutVars>
      </dgm:prSet>
      <dgm:spPr/>
    </dgm:pt>
    <dgm:pt modelId="{2764A6B4-DACB-4C20-A991-62224AB30EAE}" type="pres">
      <dgm:prSet presAssocID="{26124D44-972F-41BB-B83D-7BFF7E1CE264}" presName="sibTrans" presStyleLbl="sibTrans2D1" presStyleIdx="0" presStyleCnt="4"/>
      <dgm:spPr/>
    </dgm:pt>
    <dgm:pt modelId="{CF341D41-5FA9-473C-9CA6-327B3E109D82}" type="pres">
      <dgm:prSet presAssocID="{26124D44-972F-41BB-B83D-7BFF7E1CE264}" presName="connectorText" presStyleLbl="sibTrans2D1" presStyleIdx="0" presStyleCnt="4"/>
      <dgm:spPr/>
    </dgm:pt>
    <dgm:pt modelId="{143BBEC6-D9DC-444D-BDE1-D748CFD8276A}" type="pres">
      <dgm:prSet presAssocID="{0096B1B8-CE29-4985-B53D-CA05487B78AA}" presName="node" presStyleLbl="node1" presStyleIdx="1" presStyleCnt="5">
        <dgm:presLayoutVars>
          <dgm:bulletEnabled val="1"/>
        </dgm:presLayoutVars>
      </dgm:prSet>
      <dgm:spPr/>
    </dgm:pt>
    <dgm:pt modelId="{F61EF208-CCD0-4C7C-B46B-B73B35534A55}" type="pres">
      <dgm:prSet presAssocID="{67EC3849-060F-40AE-BC01-6BB5741D6A4C}" presName="sibTrans" presStyleLbl="sibTrans2D1" presStyleIdx="1" presStyleCnt="4"/>
      <dgm:spPr/>
    </dgm:pt>
    <dgm:pt modelId="{6CB9B8CD-B71C-4FC5-8ACB-FBB73D901BE5}" type="pres">
      <dgm:prSet presAssocID="{67EC3849-060F-40AE-BC01-6BB5741D6A4C}" presName="connectorText" presStyleLbl="sibTrans2D1" presStyleIdx="1" presStyleCnt="4"/>
      <dgm:spPr/>
    </dgm:pt>
    <dgm:pt modelId="{A1930DB6-64AC-4BA5-B363-86A36E9D5D89}" type="pres">
      <dgm:prSet presAssocID="{1D392E58-4688-44E2-8DA2-40C3C86BD954}" presName="node" presStyleLbl="node1" presStyleIdx="2" presStyleCnt="5">
        <dgm:presLayoutVars>
          <dgm:bulletEnabled val="1"/>
        </dgm:presLayoutVars>
      </dgm:prSet>
      <dgm:spPr/>
    </dgm:pt>
    <dgm:pt modelId="{B8845ACE-9E79-43B0-B617-99E66FFAA19B}" type="pres">
      <dgm:prSet presAssocID="{B1451B4B-C89F-42E5-830B-1829492129B1}" presName="sibTrans" presStyleLbl="sibTrans2D1" presStyleIdx="2" presStyleCnt="4"/>
      <dgm:spPr/>
    </dgm:pt>
    <dgm:pt modelId="{3480F2BE-7A0F-456D-A9A5-3B63635AAF0F}" type="pres">
      <dgm:prSet presAssocID="{B1451B4B-C89F-42E5-830B-1829492129B1}" presName="connectorText" presStyleLbl="sibTrans2D1" presStyleIdx="2" presStyleCnt="4"/>
      <dgm:spPr/>
    </dgm:pt>
    <dgm:pt modelId="{4501D099-A2F0-44BE-9CFB-3B2CA62DB926}" type="pres">
      <dgm:prSet presAssocID="{9AF22BAC-798C-4005-A1D6-BE280A5D7E06}" presName="node" presStyleLbl="node1" presStyleIdx="3" presStyleCnt="5">
        <dgm:presLayoutVars>
          <dgm:bulletEnabled val="1"/>
        </dgm:presLayoutVars>
      </dgm:prSet>
      <dgm:spPr/>
    </dgm:pt>
    <dgm:pt modelId="{93A92511-621D-42A0-B5E1-B8B4A065A00A}" type="pres">
      <dgm:prSet presAssocID="{5CC336B8-D832-4F4E-A5C4-F40D27ADBD70}" presName="sibTrans" presStyleLbl="sibTrans2D1" presStyleIdx="3" presStyleCnt="4"/>
      <dgm:spPr/>
    </dgm:pt>
    <dgm:pt modelId="{A8222CB1-18C5-43B9-A6CA-EB9941360D81}" type="pres">
      <dgm:prSet presAssocID="{5CC336B8-D832-4F4E-A5C4-F40D27ADBD70}" presName="connectorText" presStyleLbl="sibTrans2D1" presStyleIdx="3" presStyleCnt="4"/>
      <dgm:spPr/>
    </dgm:pt>
    <dgm:pt modelId="{4EA2A2DA-6586-4FAA-A800-019D26AA1F9D}" type="pres">
      <dgm:prSet presAssocID="{CA6713FE-1A62-4572-AD89-623066219D84}" presName="node" presStyleLbl="node1" presStyleIdx="4" presStyleCnt="5">
        <dgm:presLayoutVars>
          <dgm:bulletEnabled val="1"/>
        </dgm:presLayoutVars>
      </dgm:prSet>
      <dgm:spPr/>
    </dgm:pt>
  </dgm:ptLst>
  <dgm:cxnLst>
    <dgm:cxn modelId="{89560503-C261-4015-A760-4ACCBEF31C71}" type="presOf" srcId="{26124D44-972F-41BB-B83D-7BFF7E1CE264}" destId="{CF341D41-5FA9-473C-9CA6-327B3E109D82}" srcOrd="1" destOrd="0" presId="urn:microsoft.com/office/officeart/2005/8/layout/process1"/>
    <dgm:cxn modelId="{EEEBA304-7627-4395-8303-58B054C77106}" type="presOf" srcId="{5CC336B8-D832-4F4E-A5C4-F40D27ADBD70}" destId="{93A92511-621D-42A0-B5E1-B8B4A065A00A}" srcOrd="0" destOrd="0" presId="urn:microsoft.com/office/officeart/2005/8/layout/process1"/>
    <dgm:cxn modelId="{4B43D005-76AE-4E3D-90B2-3BB5E155DF11}" type="presOf" srcId="{0096B1B8-CE29-4985-B53D-CA05487B78AA}" destId="{143BBEC6-D9DC-444D-BDE1-D748CFD8276A}" srcOrd="0" destOrd="0" presId="urn:microsoft.com/office/officeart/2005/8/layout/process1"/>
    <dgm:cxn modelId="{2ED8F70B-DF27-47B3-9786-FF4D0F9BF8D2}" type="presOf" srcId="{67EC3849-060F-40AE-BC01-6BB5741D6A4C}" destId="{F61EF208-CCD0-4C7C-B46B-B73B35534A55}" srcOrd="0" destOrd="0" presId="urn:microsoft.com/office/officeart/2005/8/layout/process1"/>
    <dgm:cxn modelId="{49F27412-BD3C-44E0-B2A4-5359715565F5}" srcId="{B0D5571B-EE42-485B-A4CC-A2B90DAA808B}" destId="{9AF22BAC-798C-4005-A1D6-BE280A5D7E06}" srcOrd="3" destOrd="0" parTransId="{C58B8E56-5925-4D11-96D7-DAFF3B7D1922}" sibTransId="{5CC336B8-D832-4F4E-A5C4-F40D27ADBD70}"/>
    <dgm:cxn modelId="{D6D39C20-AC32-4A82-AA47-64A8B4F452EF}" type="presOf" srcId="{8B753C98-0051-404B-9A8F-74D5640AA3FA}" destId="{4CDD3881-1FA2-4DA2-9751-7B20E439F166}" srcOrd="0" destOrd="0" presId="urn:microsoft.com/office/officeart/2005/8/layout/process1"/>
    <dgm:cxn modelId="{E7C1C925-320D-4DF1-82F1-95EE884623E5}" type="presOf" srcId="{B0D5571B-EE42-485B-A4CC-A2B90DAA808B}" destId="{91BC7C5A-CFB3-4CD0-B1C5-ACBF6BEDBC80}" srcOrd="0" destOrd="0" presId="urn:microsoft.com/office/officeart/2005/8/layout/process1"/>
    <dgm:cxn modelId="{0630D52D-2779-4354-A754-AC981123C50D}" srcId="{B0D5571B-EE42-485B-A4CC-A2B90DAA808B}" destId="{0096B1B8-CE29-4985-B53D-CA05487B78AA}" srcOrd="1" destOrd="0" parTransId="{ED1E8D00-B3AE-4999-96D8-00E0C02ECD17}" sibTransId="{67EC3849-060F-40AE-BC01-6BB5741D6A4C}"/>
    <dgm:cxn modelId="{74D2962E-CC1E-45F4-984D-CB08ADEF511F}" type="presOf" srcId="{CA6713FE-1A62-4572-AD89-623066219D84}" destId="{4EA2A2DA-6586-4FAA-A800-019D26AA1F9D}" srcOrd="0" destOrd="0" presId="urn:microsoft.com/office/officeart/2005/8/layout/process1"/>
    <dgm:cxn modelId="{484F9C3D-9AE8-4827-942C-79AA14AC9CB0}" srcId="{B0D5571B-EE42-485B-A4CC-A2B90DAA808B}" destId="{CA6713FE-1A62-4572-AD89-623066219D84}" srcOrd="4" destOrd="0" parTransId="{2CBAE895-26FE-490F-9FFF-DCDC609551BA}" sibTransId="{BE4CE94F-06F3-4273-92FE-148BF9CC6069}"/>
    <dgm:cxn modelId="{DEB9B03E-C32D-442F-85D5-E2F55AE28A51}" type="presOf" srcId="{5CC336B8-D832-4F4E-A5C4-F40D27ADBD70}" destId="{A8222CB1-18C5-43B9-A6CA-EB9941360D81}" srcOrd="1" destOrd="0" presId="urn:microsoft.com/office/officeart/2005/8/layout/process1"/>
    <dgm:cxn modelId="{0C0C1668-FB96-4C7D-8602-7B457E431736}" srcId="{B0D5571B-EE42-485B-A4CC-A2B90DAA808B}" destId="{1D392E58-4688-44E2-8DA2-40C3C86BD954}" srcOrd="2" destOrd="0" parTransId="{6D205B8B-99A3-41B6-BA55-DAA8CC3123B5}" sibTransId="{B1451B4B-C89F-42E5-830B-1829492129B1}"/>
    <dgm:cxn modelId="{40C09975-75F8-4429-AA5D-F9CE3DA96353}" type="presOf" srcId="{B1451B4B-C89F-42E5-830B-1829492129B1}" destId="{3480F2BE-7A0F-456D-A9A5-3B63635AAF0F}" srcOrd="1" destOrd="0" presId="urn:microsoft.com/office/officeart/2005/8/layout/process1"/>
    <dgm:cxn modelId="{A46F3E77-DA68-444F-874D-EE7FB1302725}" type="presOf" srcId="{67EC3849-060F-40AE-BC01-6BB5741D6A4C}" destId="{6CB9B8CD-B71C-4FC5-8ACB-FBB73D901BE5}" srcOrd="1" destOrd="0" presId="urn:microsoft.com/office/officeart/2005/8/layout/process1"/>
    <dgm:cxn modelId="{5780629C-5DB8-4911-AE08-E242F9F2E01F}" type="presOf" srcId="{26124D44-972F-41BB-B83D-7BFF7E1CE264}" destId="{2764A6B4-DACB-4C20-A991-62224AB30EAE}" srcOrd="0" destOrd="0" presId="urn:microsoft.com/office/officeart/2005/8/layout/process1"/>
    <dgm:cxn modelId="{5C23AFB3-492A-4924-91CE-7E7B3761D53D}" type="presOf" srcId="{9AF22BAC-798C-4005-A1D6-BE280A5D7E06}" destId="{4501D099-A2F0-44BE-9CFB-3B2CA62DB926}" srcOrd="0" destOrd="0" presId="urn:microsoft.com/office/officeart/2005/8/layout/process1"/>
    <dgm:cxn modelId="{82E9DDCA-ECC1-4767-8C8B-2E2EADD1D9FC}" srcId="{B0D5571B-EE42-485B-A4CC-A2B90DAA808B}" destId="{8B753C98-0051-404B-9A8F-74D5640AA3FA}" srcOrd="0" destOrd="0" parTransId="{C362BF1D-B438-4BE9-AE4F-DE0A005EB04D}" sibTransId="{26124D44-972F-41BB-B83D-7BFF7E1CE264}"/>
    <dgm:cxn modelId="{6E57AEDE-4BCD-43E0-9CA0-B3765CB4607B}" type="presOf" srcId="{1D392E58-4688-44E2-8DA2-40C3C86BD954}" destId="{A1930DB6-64AC-4BA5-B363-86A36E9D5D89}" srcOrd="0" destOrd="0" presId="urn:microsoft.com/office/officeart/2005/8/layout/process1"/>
    <dgm:cxn modelId="{C1A5E2FA-4763-4EA6-B4F4-9C2D58D8D33C}" type="presOf" srcId="{B1451B4B-C89F-42E5-830B-1829492129B1}" destId="{B8845ACE-9E79-43B0-B617-99E66FFAA19B}" srcOrd="0" destOrd="0" presId="urn:microsoft.com/office/officeart/2005/8/layout/process1"/>
    <dgm:cxn modelId="{2A17CF6A-9C7E-4298-8AA8-E6388072F77E}" type="presParOf" srcId="{91BC7C5A-CFB3-4CD0-B1C5-ACBF6BEDBC80}" destId="{4CDD3881-1FA2-4DA2-9751-7B20E439F166}" srcOrd="0" destOrd="0" presId="urn:microsoft.com/office/officeart/2005/8/layout/process1"/>
    <dgm:cxn modelId="{1BBAA1E3-F180-4EF8-9B16-DACDE926C378}" type="presParOf" srcId="{91BC7C5A-CFB3-4CD0-B1C5-ACBF6BEDBC80}" destId="{2764A6B4-DACB-4C20-A991-62224AB30EAE}" srcOrd="1" destOrd="0" presId="urn:microsoft.com/office/officeart/2005/8/layout/process1"/>
    <dgm:cxn modelId="{F3F14C05-2247-4842-8C2D-82ECC50B656B}" type="presParOf" srcId="{2764A6B4-DACB-4C20-A991-62224AB30EAE}" destId="{CF341D41-5FA9-473C-9CA6-327B3E109D82}" srcOrd="0" destOrd="0" presId="urn:microsoft.com/office/officeart/2005/8/layout/process1"/>
    <dgm:cxn modelId="{840CFE78-B0B9-4A56-80BB-4DDD535CA068}" type="presParOf" srcId="{91BC7C5A-CFB3-4CD0-B1C5-ACBF6BEDBC80}" destId="{143BBEC6-D9DC-444D-BDE1-D748CFD8276A}" srcOrd="2" destOrd="0" presId="urn:microsoft.com/office/officeart/2005/8/layout/process1"/>
    <dgm:cxn modelId="{CAC654CF-262B-48AD-BE2B-CDF03E886D00}" type="presParOf" srcId="{91BC7C5A-CFB3-4CD0-B1C5-ACBF6BEDBC80}" destId="{F61EF208-CCD0-4C7C-B46B-B73B35534A55}" srcOrd="3" destOrd="0" presId="urn:microsoft.com/office/officeart/2005/8/layout/process1"/>
    <dgm:cxn modelId="{D8DAB082-D8B5-4E8B-BF9C-32A8D593DDB5}" type="presParOf" srcId="{F61EF208-CCD0-4C7C-B46B-B73B35534A55}" destId="{6CB9B8CD-B71C-4FC5-8ACB-FBB73D901BE5}" srcOrd="0" destOrd="0" presId="urn:microsoft.com/office/officeart/2005/8/layout/process1"/>
    <dgm:cxn modelId="{CEEA6F49-6453-4BFF-9BC0-ADB2C2C324F6}" type="presParOf" srcId="{91BC7C5A-CFB3-4CD0-B1C5-ACBF6BEDBC80}" destId="{A1930DB6-64AC-4BA5-B363-86A36E9D5D89}" srcOrd="4" destOrd="0" presId="urn:microsoft.com/office/officeart/2005/8/layout/process1"/>
    <dgm:cxn modelId="{AE0202C1-F311-4679-8D75-0CE17483DCA3}" type="presParOf" srcId="{91BC7C5A-CFB3-4CD0-B1C5-ACBF6BEDBC80}" destId="{B8845ACE-9E79-43B0-B617-99E66FFAA19B}" srcOrd="5" destOrd="0" presId="urn:microsoft.com/office/officeart/2005/8/layout/process1"/>
    <dgm:cxn modelId="{78FBC714-A0FE-4928-AF23-6A85EF38160C}" type="presParOf" srcId="{B8845ACE-9E79-43B0-B617-99E66FFAA19B}" destId="{3480F2BE-7A0F-456D-A9A5-3B63635AAF0F}" srcOrd="0" destOrd="0" presId="urn:microsoft.com/office/officeart/2005/8/layout/process1"/>
    <dgm:cxn modelId="{95EEC6C6-692C-4A73-AAC3-BFEE483D38C0}" type="presParOf" srcId="{91BC7C5A-CFB3-4CD0-B1C5-ACBF6BEDBC80}" destId="{4501D099-A2F0-44BE-9CFB-3B2CA62DB926}" srcOrd="6" destOrd="0" presId="urn:microsoft.com/office/officeart/2005/8/layout/process1"/>
    <dgm:cxn modelId="{7538FC60-1A85-4667-BA94-8AEE83717890}" type="presParOf" srcId="{91BC7C5A-CFB3-4CD0-B1C5-ACBF6BEDBC80}" destId="{93A92511-621D-42A0-B5E1-B8B4A065A00A}" srcOrd="7" destOrd="0" presId="urn:microsoft.com/office/officeart/2005/8/layout/process1"/>
    <dgm:cxn modelId="{0AB8059C-3A5E-44A6-B2E8-62CE5100C904}" type="presParOf" srcId="{93A92511-621D-42A0-B5E1-B8B4A065A00A}" destId="{A8222CB1-18C5-43B9-A6CA-EB9941360D81}" srcOrd="0" destOrd="0" presId="urn:microsoft.com/office/officeart/2005/8/layout/process1"/>
    <dgm:cxn modelId="{4C55364B-681A-4A7D-811F-6AD5810BD68E}" type="presParOf" srcId="{91BC7C5A-CFB3-4CD0-B1C5-ACBF6BEDBC80}" destId="{4EA2A2DA-6586-4FAA-A800-019D26AA1F9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D1E5C-1F93-4EBB-991E-2CCCDABD5349}" type="doc">
      <dgm:prSet loTypeId="urn:microsoft.com/office/officeart/2005/8/layout/arrow6" loCatId="relationship" qsTypeId="urn:microsoft.com/office/officeart/2005/8/quickstyle/simple1" qsCatId="simple" csTypeId="urn:microsoft.com/office/officeart/2005/8/colors/accent0_3" csCatId="mainScheme" phldr="1"/>
      <dgm:spPr/>
      <dgm:t>
        <a:bodyPr/>
        <a:lstStyle/>
        <a:p>
          <a:endParaRPr lang="en-SG"/>
        </a:p>
      </dgm:t>
    </dgm:pt>
    <dgm:pt modelId="{6C69B710-FAF4-4699-A624-98AB1E9BBE9C}">
      <dgm:prSet phldrT="[Text]"/>
      <dgm:spPr/>
      <dgm:t>
        <a:bodyPr/>
        <a:lstStyle/>
        <a:p>
          <a:r>
            <a:rPr lang="en-GB" dirty="0"/>
            <a:t>Cheap/Plenty</a:t>
          </a:r>
          <a:endParaRPr lang="en-SG" dirty="0"/>
        </a:p>
      </dgm:t>
    </dgm:pt>
    <dgm:pt modelId="{D687A07B-ADC4-4240-8CFE-E3FE9954B7AF}" type="parTrans" cxnId="{A5E9E493-E6C2-466A-B7FB-093BDCD5218A}">
      <dgm:prSet/>
      <dgm:spPr/>
      <dgm:t>
        <a:bodyPr/>
        <a:lstStyle/>
        <a:p>
          <a:endParaRPr lang="en-SG"/>
        </a:p>
      </dgm:t>
    </dgm:pt>
    <dgm:pt modelId="{5C9CAC8F-A0D4-432E-9C42-76E24521FB67}" type="sibTrans" cxnId="{A5E9E493-E6C2-466A-B7FB-093BDCD5218A}">
      <dgm:prSet/>
      <dgm:spPr/>
      <dgm:t>
        <a:bodyPr/>
        <a:lstStyle/>
        <a:p>
          <a:endParaRPr lang="en-SG"/>
        </a:p>
      </dgm:t>
    </dgm:pt>
    <dgm:pt modelId="{8560C8C4-80E7-4227-B8B3-AB729DD61FE3}">
      <dgm:prSet phldrT="[Text]"/>
      <dgm:spPr/>
      <dgm:t>
        <a:bodyPr/>
        <a:lstStyle/>
        <a:p>
          <a:r>
            <a:rPr lang="en-GB" dirty="0"/>
            <a:t>Computational Speed</a:t>
          </a:r>
          <a:endParaRPr lang="en-SG" dirty="0"/>
        </a:p>
      </dgm:t>
    </dgm:pt>
    <dgm:pt modelId="{28DE9851-CC41-4429-AB84-B283C7F6F70A}" type="parTrans" cxnId="{C71D7FEB-B74E-425B-AFDD-2F167A14A14B}">
      <dgm:prSet/>
      <dgm:spPr/>
      <dgm:t>
        <a:bodyPr/>
        <a:lstStyle/>
        <a:p>
          <a:endParaRPr lang="en-SG"/>
        </a:p>
      </dgm:t>
    </dgm:pt>
    <dgm:pt modelId="{A1755155-289F-4755-A6E2-6235E0646423}" type="sibTrans" cxnId="{C71D7FEB-B74E-425B-AFDD-2F167A14A14B}">
      <dgm:prSet/>
      <dgm:spPr/>
      <dgm:t>
        <a:bodyPr/>
        <a:lstStyle/>
        <a:p>
          <a:endParaRPr lang="en-SG"/>
        </a:p>
      </dgm:t>
    </dgm:pt>
    <dgm:pt modelId="{96AA2089-C56D-463E-B98F-A5DA8A828EB1}" type="pres">
      <dgm:prSet presAssocID="{8FDD1E5C-1F93-4EBB-991E-2CCCDABD5349}" presName="compositeShape" presStyleCnt="0">
        <dgm:presLayoutVars>
          <dgm:chMax val="2"/>
          <dgm:dir/>
          <dgm:resizeHandles val="exact"/>
        </dgm:presLayoutVars>
      </dgm:prSet>
      <dgm:spPr/>
    </dgm:pt>
    <dgm:pt modelId="{213101B8-D377-4632-89CB-3053FE96C74B}" type="pres">
      <dgm:prSet presAssocID="{8FDD1E5C-1F93-4EBB-991E-2CCCDABD5349}" presName="ribbon" presStyleLbl="node1" presStyleIdx="0" presStyleCnt="1"/>
      <dgm:spPr/>
    </dgm:pt>
    <dgm:pt modelId="{DA9CBB6A-B001-4D4D-8F37-9259521E7263}" type="pres">
      <dgm:prSet presAssocID="{8FDD1E5C-1F93-4EBB-991E-2CCCDABD5349}" presName="leftArrowText" presStyleLbl="node1" presStyleIdx="0" presStyleCnt="1">
        <dgm:presLayoutVars>
          <dgm:chMax val="0"/>
          <dgm:bulletEnabled val="1"/>
        </dgm:presLayoutVars>
      </dgm:prSet>
      <dgm:spPr/>
    </dgm:pt>
    <dgm:pt modelId="{BD473724-CA37-4B29-8599-EC752E071108}" type="pres">
      <dgm:prSet presAssocID="{8FDD1E5C-1F93-4EBB-991E-2CCCDABD5349}" presName="rightArrowText" presStyleLbl="node1" presStyleIdx="0" presStyleCnt="1">
        <dgm:presLayoutVars>
          <dgm:chMax val="0"/>
          <dgm:bulletEnabled val="1"/>
        </dgm:presLayoutVars>
      </dgm:prSet>
      <dgm:spPr/>
    </dgm:pt>
  </dgm:ptLst>
  <dgm:cxnLst>
    <dgm:cxn modelId="{81CE433D-9279-44B9-93DB-47C7CCDA4271}" type="presOf" srcId="{6C69B710-FAF4-4699-A624-98AB1E9BBE9C}" destId="{DA9CBB6A-B001-4D4D-8F37-9259521E7263}" srcOrd="0" destOrd="0" presId="urn:microsoft.com/office/officeart/2005/8/layout/arrow6"/>
    <dgm:cxn modelId="{A5E9E493-E6C2-466A-B7FB-093BDCD5218A}" srcId="{8FDD1E5C-1F93-4EBB-991E-2CCCDABD5349}" destId="{6C69B710-FAF4-4699-A624-98AB1E9BBE9C}" srcOrd="0" destOrd="0" parTransId="{D687A07B-ADC4-4240-8CFE-E3FE9954B7AF}" sibTransId="{5C9CAC8F-A0D4-432E-9C42-76E24521FB67}"/>
    <dgm:cxn modelId="{2C8C04A9-42DC-47BF-9E8A-1D05A40F899E}" type="presOf" srcId="{8560C8C4-80E7-4227-B8B3-AB729DD61FE3}" destId="{BD473724-CA37-4B29-8599-EC752E071108}" srcOrd="0" destOrd="0" presId="urn:microsoft.com/office/officeart/2005/8/layout/arrow6"/>
    <dgm:cxn modelId="{FE0085AF-57C5-45E8-83D3-78F462546DB3}" type="presOf" srcId="{8FDD1E5C-1F93-4EBB-991E-2CCCDABD5349}" destId="{96AA2089-C56D-463E-B98F-A5DA8A828EB1}" srcOrd="0" destOrd="0" presId="urn:microsoft.com/office/officeart/2005/8/layout/arrow6"/>
    <dgm:cxn modelId="{C71D7FEB-B74E-425B-AFDD-2F167A14A14B}" srcId="{8FDD1E5C-1F93-4EBB-991E-2CCCDABD5349}" destId="{8560C8C4-80E7-4227-B8B3-AB729DD61FE3}" srcOrd="1" destOrd="0" parTransId="{28DE9851-CC41-4429-AB84-B283C7F6F70A}" sibTransId="{A1755155-289F-4755-A6E2-6235E0646423}"/>
    <dgm:cxn modelId="{E39BA22E-49E5-44C1-9D6A-C461A3396543}" type="presParOf" srcId="{96AA2089-C56D-463E-B98F-A5DA8A828EB1}" destId="{213101B8-D377-4632-89CB-3053FE96C74B}" srcOrd="0" destOrd="0" presId="urn:microsoft.com/office/officeart/2005/8/layout/arrow6"/>
    <dgm:cxn modelId="{6B32362E-469F-4515-B7FF-217E0E7F3B73}" type="presParOf" srcId="{96AA2089-C56D-463E-B98F-A5DA8A828EB1}" destId="{DA9CBB6A-B001-4D4D-8F37-9259521E7263}" srcOrd="1" destOrd="0" presId="urn:microsoft.com/office/officeart/2005/8/layout/arrow6"/>
    <dgm:cxn modelId="{82F433B9-444B-4931-9C43-F341FBA33443}" type="presParOf" srcId="{96AA2089-C56D-463E-B98F-A5DA8A828EB1}" destId="{BD473724-CA37-4B29-8599-EC752E071108}" srcOrd="2" destOrd="0" presId="urn:microsoft.com/office/officeart/2005/8/layout/arrow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98D40-A3F7-4C59-939A-4345B744DE7C}">
      <dsp:nvSpPr>
        <dsp:cNvPr id="0" name=""/>
        <dsp:cNvSpPr/>
      </dsp:nvSpPr>
      <dsp:spPr>
        <a:xfrm>
          <a:off x="5335354" y="1334207"/>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1374644"/>
        <a:ext cx="52829" cy="10565"/>
      </dsp:txXfrm>
    </dsp:sp>
    <dsp:sp modelId="{A2341AB8-B80B-43D3-A05C-F3DCB4EA52F5}">
      <dsp:nvSpPr>
        <dsp:cNvPr id="0" name=""/>
        <dsp:cNvSpPr/>
      </dsp:nvSpPr>
      <dsp:spPr>
        <a:xfrm>
          <a:off x="743319"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Source code (C)</a:t>
          </a:r>
          <a:br>
            <a:rPr lang="en-GB" sz="2100" u="sng" kern="1200" dirty="0"/>
          </a:br>
          <a:br>
            <a:rPr lang="en-GB" sz="2100" u="sng" kern="1200" dirty="0"/>
          </a:br>
          <a:br>
            <a:rPr lang="en-GB" sz="2100" kern="1200" dirty="0"/>
          </a:br>
          <a:br>
            <a:rPr lang="en-GB" sz="2100" kern="1200" dirty="0"/>
          </a:br>
          <a:br>
            <a:rPr lang="en-GB" sz="2100" kern="1200" dirty="0"/>
          </a:br>
          <a:br>
            <a:rPr lang="en-GB" sz="2100" kern="1200" dirty="0"/>
          </a:br>
          <a:br>
            <a:rPr lang="en-GB" sz="2100" kern="1200" dirty="0"/>
          </a:br>
          <a:endParaRPr lang="en-SG" sz="2100" kern="1200" dirty="0"/>
        </a:p>
      </dsp:txBody>
      <dsp:txXfrm>
        <a:off x="743319" y="1777"/>
        <a:ext cx="4593835" cy="2756301"/>
      </dsp:txXfrm>
    </dsp:sp>
    <dsp:sp modelId="{BB3D2AA3-EBE4-424A-B068-6F1B2C5BEC0E}">
      <dsp:nvSpPr>
        <dsp:cNvPr id="0" name=""/>
        <dsp:cNvSpPr/>
      </dsp:nvSpPr>
      <dsp:spPr>
        <a:xfrm>
          <a:off x="3040236" y="2756278"/>
          <a:ext cx="5650417" cy="1025982"/>
        </a:xfrm>
        <a:custGeom>
          <a:avLst/>
          <a:gdLst/>
          <a:ahLst/>
          <a:cxnLst/>
          <a:rect l="0" t="0" r="0" b="0"/>
          <a:pathLst>
            <a:path>
              <a:moveTo>
                <a:pt x="5650417" y="0"/>
              </a:moveTo>
              <a:lnTo>
                <a:pt x="5650417" y="530091"/>
              </a:lnTo>
              <a:lnTo>
                <a:pt x="0" y="530091"/>
              </a:lnTo>
              <a:lnTo>
                <a:pt x="0" y="1025982"/>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721736" y="3263986"/>
        <a:ext cx="287417" cy="10565"/>
      </dsp:txXfrm>
    </dsp:sp>
    <dsp:sp modelId="{0ACA8595-344F-4024-83F6-219ED3EA1650}">
      <dsp:nvSpPr>
        <dsp:cNvPr id="0" name=""/>
        <dsp:cNvSpPr/>
      </dsp:nvSpPr>
      <dsp:spPr>
        <a:xfrm>
          <a:off x="6393736"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Front-end</a:t>
          </a:r>
        </a:p>
        <a:p>
          <a:pPr marL="0" lvl="0" indent="0" algn="ctr" defTabSz="933450">
            <a:lnSpc>
              <a:spcPct val="90000"/>
            </a:lnSpc>
            <a:spcBef>
              <a:spcPct val="0"/>
            </a:spcBef>
            <a:spcAft>
              <a:spcPct val="35000"/>
            </a:spcAft>
            <a:buNone/>
          </a:pPr>
          <a:r>
            <a:rPr lang="en-SG" sz="2100" kern="1200" dirty="0"/>
            <a:t>Lexical Analysis</a:t>
          </a:r>
          <a:br>
            <a:rPr lang="en-SG" sz="2100" kern="1200" dirty="0"/>
          </a:br>
          <a:r>
            <a:rPr lang="en-SG" sz="2100" kern="1200" dirty="0"/>
            <a:t>Syntax Analysis</a:t>
          </a:r>
          <a:br>
            <a:rPr lang="en-SG" sz="2100" kern="1200" dirty="0"/>
          </a:br>
          <a:r>
            <a:rPr lang="en-SG" sz="2100" kern="1200" dirty="0"/>
            <a:t>Semantic Analysis</a:t>
          </a:r>
          <a:br>
            <a:rPr lang="en-SG" sz="2100" kern="1200" dirty="0"/>
          </a:br>
          <a:endParaRPr lang="en-SG" sz="2100" kern="1200" dirty="0"/>
        </a:p>
      </dsp:txBody>
      <dsp:txXfrm>
        <a:off x="6393736" y="1777"/>
        <a:ext cx="4593835" cy="2756301"/>
      </dsp:txXfrm>
    </dsp:sp>
    <dsp:sp modelId="{C6C6EE19-9C83-4863-A48A-7FEAD5D64928}">
      <dsp:nvSpPr>
        <dsp:cNvPr id="0" name=""/>
        <dsp:cNvSpPr/>
      </dsp:nvSpPr>
      <dsp:spPr>
        <a:xfrm>
          <a:off x="5335354" y="5147091"/>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5187528"/>
        <a:ext cx="52829" cy="10565"/>
      </dsp:txXfrm>
    </dsp:sp>
    <dsp:sp modelId="{A8DBD05E-B632-4DC2-B7B3-585B9878FABD}">
      <dsp:nvSpPr>
        <dsp:cNvPr id="0" name=""/>
        <dsp:cNvSpPr/>
      </dsp:nvSpPr>
      <dsp:spPr>
        <a:xfrm>
          <a:off x="743319"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After front-end, intermediate code (Three-address) and optimizations</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743319" y="3814660"/>
        <a:ext cx="4593835" cy="2756301"/>
      </dsp:txXfrm>
    </dsp:sp>
    <dsp:sp modelId="{DAC0619E-4247-4E33-963A-906DE9119D06}">
      <dsp:nvSpPr>
        <dsp:cNvPr id="0" name=""/>
        <dsp:cNvSpPr/>
      </dsp:nvSpPr>
      <dsp:spPr>
        <a:xfrm>
          <a:off x="6393736"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Machine instructions after code generation and execution</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6393736" y="3814660"/>
        <a:ext cx="4593835" cy="2756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D3881-1FA2-4DA2-9751-7B20E439F166}">
      <dsp:nvSpPr>
        <dsp:cNvPr id="0" name=""/>
        <dsp:cNvSpPr/>
      </dsp:nvSpPr>
      <dsp:spPr>
        <a:xfrm>
          <a:off x="5781"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Abstract Syntax Tree Representation</a:t>
          </a:r>
          <a:endParaRPr lang="en-SG" sz="1800" kern="1200" dirty="0"/>
        </a:p>
      </dsp:txBody>
      <dsp:txXfrm>
        <a:off x="49733" y="930097"/>
        <a:ext cx="1704330" cy="1412742"/>
      </dsp:txXfrm>
    </dsp:sp>
    <dsp:sp modelId="{2764A6B4-DACB-4C20-A991-62224AB30EAE}">
      <dsp:nvSpPr>
        <dsp:cNvPr id="0" name=""/>
        <dsp:cNvSpPr/>
      </dsp:nvSpPr>
      <dsp:spPr>
        <a:xfrm>
          <a:off x="1977238"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1977238" y="1503126"/>
        <a:ext cx="265967" cy="266684"/>
      </dsp:txXfrm>
    </dsp:sp>
    <dsp:sp modelId="{143BBEC6-D9DC-444D-BDE1-D748CFD8276A}">
      <dsp:nvSpPr>
        <dsp:cNvPr id="0" name=""/>
        <dsp:cNvSpPr/>
      </dsp:nvSpPr>
      <dsp:spPr>
        <a:xfrm>
          <a:off x="2514909"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High-level Intermediate Representation</a:t>
          </a:r>
          <a:br>
            <a:rPr lang="en-GB" sz="1800" kern="1200" dirty="0"/>
          </a:br>
          <a:r>
            <a:rPr lang="en-GB" sz="1800" kern="1200" dirty="0"/>
            <a:t>(e.g. TAC)</a:t>
          </a:r>
          <a:endParaRPr lang="en-SG" sz="1800" kern="1200" dirty="0"/>
        </a:p>
      </dsp:txBody>
      <dsp:txXfrm>
        <a:off x="2558861" y="930097"/>
        <a:ext cx="1704330" cy="1412742"/>
      </dsp:txXfrm>
    </dsp:sp>
    <dsp:sp modelId="{F61EF208-CCD0-4C7C-B46B-B73B35534A55}">
      <dsp:nvSpPr>
        <dsp:cNvPr id="0" name=""/>
        <dsp:cNvSpPr/>
      </dsp:nvSpPr>
      <dsp:spPr>
        <a:xfrm>
          <a:off x="4486366"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4486366" y="1503126"/>
        <a:ext cx="265967" cy="266684"/>
      </dsp:txXfrm>
    </dsp:sp>
    <dsp:sp modelId="{A1930DB6-64AC-4BA5-B363-86A36E9D5D89}">
      <dsp:nvSpPr>
        <dsp:cNvPr id="0" name=""/>
        <dsp:cNvSpPr/>
      </dsp:nvSpPr>
      <dsp:spPr>
        <a:xfrm>
          <a:off x="5024036"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Lower-level Intermediate Representations</a:t>
          </a:r>
          <a:br>
            <a:rPr lang="en-GB" sz="1800" kern="1200" dirty="0"/>
          </a:br>
          <a:r>
            <a:rPr lang="en-SG" sz="1800" kern="1200" dirty="0"/>
            <a:t>(e.g. SSA, RTL, VM, etc.)</a:t>
          </a:r>
        </a:p>
      </dsp:txBody>
      <dsp:txXfrm>
        <a:off x="5067988" y="930097"/>
        <a:ext cx="1704330" cy="1412742"/>
      </dsp:txXfrm>
    </dsp:sp>
    <dsp:sp modelId="{B8845ACE-9E79-43B0-B617-99E66FFAA19B}">
      <dsp:nvSpPr>
        <dsp:cNvPr id="0" name=""/>
        <dsp:cNvSpPr/>
      </dsp:nvSpPr>
      <dsp:spPr>
        <a:xfrm>
          <a:off x="6995494"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6995494" y="1503126"/>
        <a:ext cx="265967" cy="266684"/>
      </dsp:txXfrm>
    </dsp:sp>
    <dsp:sp modelId="{4501D099-A2F0-44BE-9CFB-3B2CA62DB926}">
      <dsp:nvSpPr>
        <dsp:cNvPr id="0" name=""/>
        <dsp:cNvSpPr/>
      </dsp:nvSpPr>
      <dsp:spPr>
        <a:xfrm>
          <a:off x="7533164"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Assembly code (our target code)</a:t>
          </a:r>
          <a:endParaRPr lang="en-SG" sz="1800" kern="1200" dirty="0"/>
        </a:p>
      </dsp:txBody>
      <dsp:txXfrm>
        <a:off x="7577116" y="930097"/>
        <a:ext cx="1704330" cy="1412742"/>
      </dsp:txXfrm>
    </dsp:sp>
    <dsp:sp modelId="{93A92511-621D-42A0-B5E1-B8B4A065A00A}">
      <dsp:nvSpPr>
        <dsp:cNvPr id="0" name=""/>
        <dsp:cNvSpPr/>
      </dsp:nvSpPr>
      <dsp:spPr>
        <a:xfrm>
          <a:off x="9504622" y="1414231"/>
          <a:ext cx="379953" cy="4444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9504622" y="1503126"/>
        <a:ext cx="265967" cy="266684"/>
      </dsp:txXfrm>
    </dsp:sp>
    <dsp:sp modelId="{4EA2A2DA-6586-4FAA-A800-019D26AA1F9D}">
      <dsp:nvSpPr>
        <dsp:cNvPr id="0" name=""/>
        <dsp:cNvSpPr/>
      </dsp:nvSpPr>
      <dsp:spPr>
        <a:xfrm>
          <a:off x="10042292" y="886145"/>
          <a:ext cx="1792234" cy="15006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Machine code in binary (but technically more 50.002 than 50.051)</a:t>
          </a:r>
          <a:endParaRPr lang="en-SG" sz="1800" kern="1200" dirty="0"/>
        </a:p>
      </dsp:txBody>
      <dsp:txXfrm>
        <a:off x="10086244" y="930097"/>
        <a:ext cx="1704330" cy="1412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101B8-D377-4632-89CB-3053FE96C74B}">
      <dsp:nvSpPr>
        <dsp:cNvPr id="0" name=""/>
        <dsp:cNvSpPr/>
      </dsp:nvSpPr>
      <dsp:spPr>
        <a:xfrm>
          <a:off x="341434" y="0"/>
          <a:ext cx="3170117" cy="1268047"/>
        </a:xfrm>
        <a:prstGeom prst="leftRightRibb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CBB6A-B001-4D4D-8F37-9259521E7263}">
      <dsp:nvSpPr>
        <dsp:cNvPr id="0" name=""/>
        <dsp:cNvSpPr/>
      </dsp:nvSpPr>
      <dsp:spPr>
        <a:xfrm>
          <a:off x="721848" y="221908"/>
          <a:ext cx="1046138" cy="621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Cheap/Plenty</a:t>
          </a:r>
          <a:endParaRPr lang="en-SG" sz="1400" kern="1200" dirty="0"/>
        </a:p>
      </dsp:txBody>
      <dsp:txXfrm>
        <a:off x="721848" y="221908"/>
        <a:ext cx="1046138" cy="621343"/>
      </dsp:txXfrm>
    </dsp:sp>
    <dsp:sp modelId="{BD473724-CA37-4B29-8599-EC752E071108}">
      <dsp:nvSpPr>
        <dsp:cNvPr id="0" name=""/>
        <dsp:cNvSpPr/>
      </dsp:nvSpPr>
      <dsp:spPr>
        <a:xfrm>
          <a:off x="1926493" y="424795"/>
          <a:ext cx="1236345" cy="621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Computational Speed</a:t>
          </a:r>
          <a:endParaRPr lang="en-SG" sz="1400" kern="1200" dirty="0"/>
        </a:p>
      </dsp:txBody>
      <dsp:txXfrm>
        <a:off x="1926493" y="424795"/>
        <a:ext cx="1236345" cy="62134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20/4/2023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20/4/2023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20/4/2023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hyperlink" Target="https://natalieagus.github.io/50002/notes/memoryhierarchy" TargetMode="Externa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atalieagus.github.io/50002/notes/instructionset#opcod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natalieagus.github.io/50002/notes/instruction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W13-S2 </a:t>
            </a:r>
            <a:r>
              <a:rPr lang="en-US"/>
              <a:t>Code Generation and</a:t>
            </a:r>
            <a:br>
              <a:rPr lang="en-US" dirty="0"/>
            </a:br>
            <a:r>
              <a:rPr lang="en-US"/>
              <a:t>Register Allocation</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(Simple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p:txBody>
          <a:bodyPr/>
          <a:lstStyle/>
          <a:p>
            <a:pPr marL="0" indent="0">
              <a:buNone/>
            </a:pPr>
            <a:r>
              <a:rPr lang="en-GB" b="1" dirty="0"/>
              <a:t>In our simpler version: </a:t>
            </a:r>
            <a:r>
              <a:rPr lang="en-GB" dirty="0"/>
              <a:t>the instruction selection, as a mapping could be easily done, by using a Syntax-Directed Translation (another one!) on our three-address code CFG!</a:t>
            </a:r>
          </a:p>
          <a:p>
            <a:pPr marL="0" indent="0">
              <a:buNone/>
            </a:pPr>
            <a:endParaRPr lang="en-SG" dirty="0"/>
          </a:p>
        </p:txBody>
      </p:sp>
      <p:pic>
        <p:nvPicPr>
          <p:cNvPr id="4" name="Picture 3" descr="Text&#10;&#10;Description automatically generated with medium confidence">
            <a:extLst>
              <a:ext uri="{FF2B5EF4-FFF2-40B4-BE49-F238E27FC236}">
                <a16:creationId xmlns:a16="http://schemas.microsoft.com/office/drawing/2014/main" id="{A754C023-A4F0-E874-9DC5-78C16836EBC4}"/>
              </a:ext>
            </a:extLst>
          </p:cNvPr>
          <p:cNvPicPr>
            <a:picLocks noChangeAspect="1"/>
          </p:cNvPicPr>
          <p:nvPr/>
        </p:nvPicPr>
        <p:blipFill rotWithShape="1">
          <a:blip r:embed="rId2">
            <a:extLst>
              <a:ext uri="{28A0092B-C50C-407E-A947-70E740481C1C}">
                <a14:useLocalDpi xmlns:a14="http://schemas.microsoft.com/office/drawing/2010/main" val="0"/>
              </a:ext>
            </a:extLst>
          </a:blip>
          <a:srcRect l="20107" r="9842" b="35608"/>
          <a:stretch/>
        </p:blipFill>
        <p:spPr>
          <a:xfrm>
            <a:off x="3088154" y="3289578"/>
            <a:ext cx="6015691" cy="3267529"/>
          </a:xfrm>
          <a:prstGeom prst="rect">
            <a:avLst/>
          </a:prstGeom>
        </p:spPr>
      </p:pic>
    </p:spTree>
    <p:extLst>
      <p:ext uri="{BB962C8B-B14F-4D97-AF65-F5344CB8AC3E}">
        <p14:creationId xmlns:p14="http://schemas.microsoft.com/office/powerpoint/2010/main" val="135081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(Hard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a:xfrm>
            <a:off x="838200" y="1825624"/>
            <a:ext cx="10515600" cy="5032375"/>
          </a:xfrm>
        </p:spPr>
        <p:txBody>
          <a:bodyPr/>
          <a:lstStyle/>
          <a:p>
            <a:pPr marL="0" indent="0">
              <a:buNone/>
            </a:pPr>
            <a:r>
              <a:rPr lang="en-GB" dirty="0"/>
              <a:t>Advanced compilers, however, might often rely on more advanced techniques, like tree matching and dynamic programming.</a:t>
            </a:r>
          </a:p>
          <a:p>
            <a:r>
              <a:rPr lang="en-GB" dirty="0"/>
              <a:t>Tree pattern matching involves representing TAC operations as trees and searching for matching patterns in a database of target machine instructions.</a:t>
            </a:r>
          </a:p>
          <a:p>
            <a:r>
              <a:rPr lang="en-GB" dirty="0"/>
              <a:t>Other techniques, like optimal code generation using dynamic programming, find the optimal sequence of target instructions by considering all possible combinations and selecting the one with the lowest cost (memory, computation, time, etc.).</a:t>
            </a:r>
          </a:p>
          <a:p>
            <a:pPr marL="0" indent="0">
              <a:buNone/>
            </a:pPr>
            <a:r>
              <a:rPr lang="en-GB" dirty="0"/>
              <a:t>This last set of techniques is much more advanced and out-of-scope.</a:t>
            </a:r>
            <a:endParaRPr lang="en-SG" dirty="0"/>
          </a:p>
        </p:txBody>
      </p:sp>
    </p:spTree>
    <p:extLst>
      <p:ext uri="{BB962C8B-B14F-4D97-AF65-F5344CB8AC3E}">
        <p14:creationId xmlns:p14="http://schemas.microsoft.com/office/powerpoint/2010/main" val="11128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a:t>
            </a:r>
            <a:br>
              <a:rPr lang="en-GB" dirty="0"/>
            </a:br>
            <a:r>
              <a:rPr lang="en-GB" dirty="0"/>
              <a:t>(mapping vs. advanced)</a:t>
            </a:r>
            <a:endParaRPr lang="en-SG" dirty="0"/>
          </a:p>
        </p:txBody>
      </p:sp>
      <p:sp>
        <p:nvSpPr>
          <p:cNvPr id="13" name="Content Placeholder 12">
            <a:extLst>
              <a:ext uri="{FF2B5EF4-FFF2-40B4-BE49-F238E27FC236}">
                <a16:creationId xmlns:a16="http://schemas.microsoft.com/office/drawing/2014/main" id="{4C623F05-32F4-004C-DC67-003D559C6B98}"/>
              </a:ext>
            </a:extLst>
          </p:cNvPr>
          <p:cNvSpPr>
            <a:spLocks noGrp="1"/>
          </p:cNvSpPr>
          <p:nvPr>
            <p:ph sz="half" idx="1"/>
          </p:nvPr>
        </p:nvSpPr>
        <p:spPr>
          <a:xfrm>
            <a:off x="838200" y="1825625"/>
            <a:ext cx="5181600" cy="4973760"/>
          </a:xfrm>
        </p:spPr>
        <p:txBody>
          <a:bodyPr/>
          <a:lstStyle/>
          <a:p>
            <a:endParaRPr lang="en-GB" dirty="0"/>
          </a:p>
          <a:p>
            <a:pPr marL="0" indent="0">
              <a:buNone/>
            </a:pPr>
            <a:r>
              <a:rPr lang="en-SG" b="1" dirty="0"/>
              <a:t>Note: </a:t>
            </a:r>
            <a:r>
              <a:rPr lang="en-SG" dirty="0"/>
              <a:t>These advanced techniques will often require solving optimization problems on graphs that are NP-Hard!</a:t>
            </a:r>
          </a:p>
          <a:p>
            <a:pPr marL="0" indent="0">
              <a:buNone/>
            </a:pPr>
            <a:endParaRPr lang="en-SG" dirty="0"/>
          </a:p>
          <a:p>
            <a:pPr marL="0" indent="0">
              <a:buNone/>
            </a:pPr>
            <a:r>
              <a:rPr lang="en-SG" b="1" dirty="0"/>
              <a:t>Definitely out-of-scope!</a:t>
            </a:r>
            <a:br>
              <a:rPr lang="en-SG" b="1" dirty="0"/>
            </a:br>
            <a:r>
              <a:rPr lang="en-SG" dirty="0"/>
              <a:t>(It would require an advanced course on Graph Theory to simply explain some of them!)</a:t>
            </a:r>
          </a:p>
        </p:txBody>
      </p:sp>
      <p:pic>
        <p:nvPicPr>
          <p:cNvPr id="7" name="Picture 6" descr="Diagram&#10;&#10;Description automatically generated">
            <a:extLst>
              <a:ext uri="{FF2B5EF4-FFF2-40B4-BE49-F238E27FC236}">
                <a16:creationId xmlns:a16="http://schemas.microsoft.com/office/drawing/2014/main" id="{5DC32251-CCC2-7C85-032A-95D07A293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841" y="802789"/>
            <a:ext cx="5305298" cy="5252422"/>
          </a:xfrm>
          <a:prstGeom prst="rect">
            <a:avLst/>
          </a:prstGeom>
        </p:spPr>
      </p:pic>
    </p:spTree>
    <p:extLst>
      <p:ext uri="{BB962C8B-B14F-4D97-AF65-F5344CB8AC3E}">
        <p14:creationId xmlns:p14="http://schemas.microsoft.com/office/powerpoint/2010/main" val="340605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32A5-A78E-C290-2A5A-FA2F32B9CF72}"/>
              </a:ext>
            </a:extLst>
          </p:cNvPr>
          <p:cNvSpPr>
            <a:spLocks noGrp="1"/>
          </p:cNvSpPr>
          <p:nvPr>
            <p:ph type="title"/>
          </p:nvPr>
        </p:nvSpPr>
        <p:spPr/>
        <p:txBody>
          <a:bodyPr/>
          <a:lstStyle/>
          <a:p>
            <a:r>
              <a:rPr lang="en-GB" dirty="0"/>
              <a:t>Instruction Selection (Harder Version?)</a:t>
            </a:r>
            <a:endParaRPr lang="en-SG" dirty="0"/>
          </a:p>
        </p:txBody>
      </p:sp>
      <p:sp>
        <p:nvSpPr>
          <p:cNvPr id="3" name="Content Placeholder 2">
            <a:extLst>
              <a:ext uri="{FF2B5EF4-FFF2-40B4-BE49-F238E27FC236}">
                <a16:creationId xmlns:a16="http://schemas.microsoft.com/office/drawing/2014/main" id="{FF3AFEA1-6F57-8098-5993-1B8952437899}"/>
              </a:ext>
            </a:extLst>
          </p:cNvPr>
          <p:cNvSpPr>
            <a:spLocks noGrp="1"/>
          </p:cNvSpPr>
          <p:nvPr>
            <p:ph idx="1"/>
          </p:nvPr>
        </p:nvSpPr>
        <p:spPr>
          <a:xfrm>
            <a:off x="838200" y="1825624"/>
            <a:ext cx="10515600" cy="5032375"/>
          </a:xfrm>
        </p:spPr>
        <p:txBody>
          <a:bodyPr/>
          <a:lstStyle/>
          <a:p>
            <a:pPr marL="0" indent="0">
              <a:buNone/>
            </a:pPr>
            <a:r>
              <a:rPr lang="en-GB" dirty="0"/>
              <a:t>In addition, advanced compilers, might also </a:t>
            </a:r>
            <a:r>
              <a:rPr lang="en-GB" b="1" dirty="0"/>
              <a:t>use several intermediate representations in a row</a:t>
            </a:r>
            <a:r>
              <a:rPr lang="en-GB" dirty="0"/>
              <a:t>, instead of jumping straight from TAC to machine code.</a:t>
            </a:r>
          </a:p>
          <a:p>
            <a:pPr marL="0" indent="0">
              <a:buNone/>
            </a:pPr>
            <a:endParaRPr lang="en-SG" dirty="0"/>
          </a:p>
        </p:txBody>
      </p:sp>
      <p:graphicFrame>
        <p:nvGraphicFramePr>
          <p:cNvPr id="4" name="Diagram 3">
            <a:extLst>
              <a:ext uri="{FF2B5EF4-FFF2-40B4-BE49-F238E27FC236}">
                <a16:creationId xmlns:a16="http://schemas.microsoft.com/office/drawing/2014/main" id="{E5B5E0D4-2FDC-E61D-76BA-B8778A0D0EF9}"/>
              </a:ext>
            </a:extLst>
          </p:cNvPr>
          <p:cNvGraphicFramePr/>
          <p:nvPr>
            <p:extLst>
              <p:ext uri="{D42A27DB-BD31-4B8C-83A1-F6EECF244321}">
                <p14:modId xmlns:p14="http://schemas.microsoft.com/office/powerpoint/2010/main" val="3855348154"/>
              </p:ext>
            </p:extLst>
          </p:nvPr>
        </p:nvGraphicFramePr>
        <p:xfrm>
          <a:off x="179754" y="3219938"/>
          <a:ext cx="11840308" cy="3272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0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51F71-8F72-1DB7-2AF4-4B89E6D744C6}"/>
              </a:ext>
            </a:extLst>
          </p:cNvPr>
          <p:cNvSpPr>
            <a:spLocks noGrp="1"/>
          </p:cNvSpPr>
          <p:nvPr>
            <p:ph type="title"/>
          </p:nvPr>
        </p:nvSpPr>
        <p:spPr/>
        <p:txBody>
          <a:bodyPr/>
          <a:lstStyle/>
          <a:p>
            <a:r>
              <a:rPr lang="en-GB" dirty="0"/>
              <a:t>Intuition for register allocation</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EC18C86-2258-E9D3-B31E-E33D7CB62513}"/>
                  </a:ext>
                </a:extLst>
              </p:cNvPr>
              <p:cNvSpPr>
                <a:spLocks noGrp="1"/>
              </p:cNvSpPr>
              <p:nvPr>
                <p:ph sz="half" idx="1"/>
              </p:nvPr>
            </p:nvSpPr>
            <p:spPr>
              <a:xfrm>
                <a:off x="838200" y="1825624"/>
                <a:ext cx="5181600" cy="5032375"/>
              </a:xfrm>
            </p:spPr>
            <p:txBody>
              <a:bodyPr/>
              <a:lstStyle/>
              <a:p>
                <a:pPr marL="0" indent="0">
                  <a:buNone/>
                </a:pPr>
                <a:r>
                  <a:rPr lang="fr-FR" dirty="0"/>
                  <a:t>Let us assume </a:t>
                </a:r>
                <a:r>
                  <a:rPr lang="fr-FR" dirty="0" err="1"/>
                  <a:t>that</a:t>
                </a:r>
                <a:r>
                  <a:rPr lang="fr-FR" dirty="0"/>
                  <a:t> </a:t>
                </a:r>
                <a:r>
                  <a:rPr lang="fr-FR" dirty="0" err="1"/>
                  <a:t>we</a:t>
                </a:r>
                <a:r>
                  <a:rPr lang="fr-FR" dirty="0"/>
                  <a:t> have </a:t>
                </a:r>
                <a:r>
                  <a:rPr lang="fr-FR" dirty="0" err="1"/>
                  <a:t>successfully</a:t>
                </a:r>
                <a:r>
                  <a:rPr lang="fr-FR" dirty="0"/>
                  <a:t> </a:t>
                </a:r>
                <a:r>
                  <a:rPr lang="fr-FR" dirty="0" err="1"/>
                  <a:t>transformed</a:t>
                </a:r>
                <a:r>
                  <a:rPr lang="fr-FR" dirty="0"/>
                  <a:t> </a:t>
                </a:r>
                <a:r>
                  <a:rPr lang="fr-FR" dirty="0" err="1"/>
                  <a:t>our</a:t>
                </a:r>
                <a:r>
                  <a:rPr lang="fr-FR" dirty="0"/>
                  <a:t> TAC code </a:t>
                </a:r>
                <a:r>
                  <a:rPr lang="fr-FR" dirty="0" err="1"/>
                  <a:t>into</a:t>
                </a:r>
                <a:r>
                  <a:rPr lang="fr-FR" dirty="0"/>
                  <a:t> a machine/</a:t>
                </a:r>
                <a:r>
                  <a:rPr lang="fr-FR" dirty="0" err="1"/>
                  <a:t>target</a:t>
                </a:r>
                <a:r>
                  <a:rPr lang="fr-FR" dirty="0"/>
                  <a:t> code.</a:t>
                </a:r>
              </a:p>
              <a:p>
                <a:pPr marL="0" indent="0">
                  <a:buNone/>
                </a:pPr>
                <a:endParaRPr lang="fr-FR" dirty="0"/>
              </a:p>
              <a:p>
                <a:pPr marL="0" indent="0">
                  <a:buNone/>
                </a:pPr>
                <a:r>
                  <a:rPr lang="fr-FR" b="1" dirty="0"/>
                  <a:t>This code has </a:t>
                </a:r>
                <a:r>
                  <a:rPr lang="fr-FR" b="1" dirty="0" err="1"/>
                  <a:t>labeled</a:t>
                </a:r>
                <a:r>
                  <a:rPr lang="fr-FR" b="1" dirty="0"/>
                  <a:t> </a:t>
                </a:r>
                <a:r>
                  <a:rPr lang="fr-FR" b="1" dirty="0" err="1"/>
                  <a:t>registers</a:t>
                </a:r>
                <a:r>
                  <a:rPr lang="fr-FR" b="1" dirty="0"/>
                  <a:t> to use, as </a:t>
                </a:r>
                <a14:m>
                  <m:oMath xmlns:m="http://schemas.openxmlformats.org/officeDocument/2006/math">
                    <m:sSub>
                      <m:sSubPr>
                        <m:ctrlPr>
                          <a:rPr lang="fr-FR" b="1" i="1" dirty="0" smtClean="0">
                            <a:latin typeface="Cambria Math" panose="02040503050406030204" pitchFamily="18" charset="0"/>
                          </a:rPr>
                        </m:ctrlPr>
                      </m:sSubPr>
                      <m:e>
                        <m:r>
                          <a:rPr lang="fr-FR" b="1" i="1" dirty="0" smtClean="0">
                            <a:latin typeface="Cambria Math" panose="02040503050406030204" pitchFamily="18" charset="0"/>
                          </a:rPr>
                          <m:t>𝑹</m:t>
                        </m:r>
                      </m:e>
                      <m:sub>
                        <m:r>
                          <a:rPr lang="fr-FR" b="1" i="1" dirty="0" smtClean="0">
                            <a:latin typeface="Cambria Math" panose="02040503050406030204" pitchFamily="18" charset="0"/>
                          </a:rPr>
                          <m:t>𝒏</m:t>
                        </m:r>
                      </m:sub>
                    </m:sSub>
                    <m:r>
                      <a:rPr lang="fr-FR" b="1" i="1" dirty="0" smtClean="0">
                        <a:latin typeface="Cambria Math" panose="02040503050406030204" pitchFamily="18" charset="0"/>
                      </a:rPr>
                      <m:t> </m:t>
                    </m:r>
                  </m:oMath>
                </a14:m>
                <a:r>
                  <a:rPr lang="fr-FR" b="1" dirty="0" err="1"/>
                  <a:t>with</a:t>
                </a:r>
                <a:r>
                  <a:rPr lang="fr-FR" b="1" dirty="0"/>
                  <a:t> n </a:t>
                </a:r>
                <a:r>
                  <a:rPr lang="fr-FR" b="1" dirty="0" err="1"/>
                  <a:t>being</a:t>
                </a:r>
                <a:r>
                  <a:rPr lang="fr-FR" b="1" dirty="0"/>
                  <a:t> </a:t>
                </a:r>
                <a:r>
                  <a:rPr lang="fr-FR" b="1" dirty="0" err="1"/>
                  <a:t>integers</a:t>
                </a:r>
                <a:r>
                  <a:rPr lang="fr-FR" b="1" dirty="0"/>
                  <a:t>, but </a:t>
                </a:r>
                <a:r>
                  <a:rPr lang="fr-FR" b="1" dirty="0" err="1"/>
                  <a:t>it</a:t>
                </a:r>
                <a:r>
                  <a:rPr lang="fr-FR" b="1" dirty="0"/>
                  <a:t> assumes </a:t>
                </a:r>
                <a:r>
                  <a:rPr lang="fr-FR" b="1" dirty="0" err="1"/>
                  <a:t>we</a:t>
                </a:r>
                <a:r>
                  <a:rPr lang="fr-FR" b="1" dirty="0"/>
                  <a:t> have an </a:t>
                </a:r>
                <a:r>
                  <a:rPr lang="fr-FR" b="1" dirty="0" err="1"/>
                  <a:t>infinite</a:t>
                </a:r>
                <a:r>
                  <a:rPr lang="fr-FR" b="1" dirty="0"/>
                  <a:t> </a:t>
                </a:r>
                <a:r>
                  <a:rPr lang="fr-FR" b="1" dirty="0" err="1"/>
                  <a:t>number</a:t>
                </a:r>
                <a:r>
                  <a:rPr lang="fr-FR" b="1" dirty="0"/>
                  <a:t> of </a:t>
                </a:r>
                <a:r>
                  <a:rPr lang="fr-FR" b="1" dirty="0" err="1"/>
                  <a:t>registers</a:t>
                </a:r>
                <a:r>
                  <a:rPr lang="fr-FR" b="1" dirty="0"/>
                  <a:t>.</a:t>
                </a:r>
              </a:p>
              <a:p>
                <a:pPr marL="0" indent="0">
                  <a:buNone/>
                </a:pPr>
                <a:endParaRPr lang="fr-FR" b="1" dirty="0"/>
              </a:p>
              <a:p>
                <a:pPr marL="0" indent="0">
                  <a:buNone/>
                </a:pPr>
                <a:r>
                  <a:rPr lang="fr-FR" b="1" dirty="0"/>
                  <a:t>In practice, </a:t>
                </a:r>
                <a:r>
                  <a:rPr lang="fr-FR" b="1" dirty="0" err="1"/>
                  <a:t>that</a:t>
                </a:r>
                <a:r>
                  <a:rPr lang="fr-FR" b="1" dirty="0"/>
                  <a:t> </a:t>
                </a:r>
                <a:r>
                  <a:rPr lang="fr-FR" b="1" dirty="0" err="1"/>
                  <a:t>is</a:t>
                </a:r>
                <a:r>
                  <a:rPr lang="fr-FR" b="1" dirty="0"/>
                  <a:t> </a:t>
                </a:r>
                <a:r>
                  <a:rPr lang="fr-FR" b="1" dirty="0" err="1"/>
                  <a:t>never</a:t>
                </a:r>
                <a:r>
                  <a:rPr lang="fr-FR" b="1" dirty="0"/>
                  <a:t> the case.</a:t>
                </a:r>
                <a:endParaRPr lang="en-SG" b="1" dirty="0"/>
              </a:p>
            </p:txBody>
          </p:sp>
        </mc:Choice>
        <mc:Fallback xmlns="">
          <p:sp>
            <p:nvSpPr>
              <p:cNvPr id="6" name="Content Placeholder 5">
                <a:extLst>
                  <a:ext uri="{FF2B5EF4-FFF2-40B4-BE49-F238E27FC236}">
                    <a16:creationId xmlns:a16="http://schemas.microsoft.com/office/drawing/2014/main" id="{0EC18C86-2258-E9D3-B31E-E33D7CB6251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529"/>
                </a:stretch>
              </a:blipFill>
            </p:spPr>
            <p:txBody>
              <a:bodyPr/>
              <a:lstStyle/>
              <a:p>
                <a:r>
                  <a:rPr lang="en-SG">
                    <a:noFill/>
                  </a:rPr>
                  <a:t> </a:t>
                </a:r>
              </a:p>
            </p:txBody>
          </p:sp>
        </mc:Fallback>
      </mc:AlternateContent>
      <p:sp>
        <p:nvSpPr>
          <p:cNvPr id="7" name="Content Placeholder 6">
            <a:extLst>
              <a:ext uri="{FF2B5EF4-FFF2-40B4-BE49-F238E27FC236}">
                <a16:creationId xmlns:a16="http://schemas.microsoft.com/office/drawing/2014/main" id="{46DB0A5A-B19F-A3D1-F5E6-FCFF7F6396A9}"/>
              </a:ext>
            </a:extLst>
          </p:cNvPr>
          <p:cNvSpPr>
            <a:spLocks noGrp="1"/>
          </p:cNvSpPr>
          <p:nvPr>
            <p:ph sz="half" idx="2"/>
          </p:nvPr>
        </p:nvSpPr>
        <p:spPr>
          <a:xfrm>
            <a:off x="6172200" y="1825624"/>
            <a:ext cx="5181600" cy="5032375"/>
          </a:xfrm>
        </p:spPr>
        <p:txBody>
          <a:bodyPr/>
          <a:lstStyle/>
          <a:p>
            <a:pPr marL="0" indent="0">
              <a:buNone/>
            </a:pPr>
            <a:r>
              <a:rPr lang="pt-BR" b="1" dirty="0"/>
              <a:t>Machine Code?</a:t>
            </a:r>
          </a:p>
          <a:p>
            <a:pPr marL="0" indent="0">
              <a:buNone/>
            </a:pPr>
            <a:r>
              <a:rPr lang="pt-BR" i="1" dirty="0"/>
              <a:t>LOAD R1, a</a:t>
            </a:r>
          </a:p>
          <a:p>
            <a:pPr marL="0" indent="0">
              <a:buNone/>
            </a:pPr>
            <a:r>
              <a:rPr lang="pt-BR" i="1" dirty="0"/>
              <a:t>LOAD R2, b</a:t>
            </a:r>
          </a:p>
          <a:p>
            <a:pPr marL="0" indent="0">
              <a:buNone/>
            </a:pPr>
            <a:r>
              <a:rPr lang="pt-BR" i="1" dirty="0"/>
              <a:t>ADD R1, R1, R2</a:t>
            </a:r>
          </a:p>
          <a:p>
            <a:pPr marL="0" indent="0">
              <a:buNone/>
            </a:pPr>
            <a:r>
              <a:rPr lang="pt-BR" i="1" dirty="0"/>
              <a:t>STORE t1, R1</a:t>
            </a:r>
          </a:p>
          <a:p>
            <a:pPr marL="0" indent="0">
              <a:buNone/>
            </a:pPr>
            <a:r>
              <a:rPr lang="pt-BR" i="1" dirty="0"/>
              <a:t>LOAD R3, t1</a:t>
            </a:r>
          </a:p>
          <a:p>
            <a:pPr marL="0" indent="0">
              <a:buNone/>
            </a:pPr>
            <a:r>
              <a:rPr lang="pt-BR" i="1" dirty="0"/>
              <a:t>LOAD R4, c</a:t>
            </a:r>
          </a:p>
          <a:p>
            <a:pPr marL="0" indent="0">
              <a:buNone/>
            </a:pPr>
            <a:r>
              <a:rPr lang="pt-BR" i="1" dirty="0"/>
              <a:t>MUL R3, R3, R4</a:t>
            </a:r>
          </a:p>
          <a:p>
            <a:pPr marL="0" indent="0">
              <a:buNone/>
            </a:pPr>
            <a:r>
              <a:rPr lang="pt-BR" i="1" dirty="0"/>
              <a:t>STORE t2, R3</a:t>
            </a:r>
            <a:endParaRPr lang="en-SG" i="1" dirty="0"/>
          </a:p>
        </p:txBody>
      </p:sp>
    </p:spTree>
    <p:extLst>
      <p:ext uri="{BB962C8B-B14F-4D97-AF65-F5344CB8AC3E}">
        <p14:creationId xmlns:p14="http://schemas.microsoft.com/office/powerpoint/2010/main" val="29394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30A2-C7FA-0030-2FC3-5CEAADBD6116}"/>
              </a:ext>
            </a:extLst>
          </p:cNvPr>
          <p:cNvSpPr>
            <a:spLocks noGrp="1"/>
          </p:cNvSpPr>
          <p:nvPr>
            <p:ph type="title"/>
          </p:nvPr>
        </p:nvSpPr>
        <p:spPr/>
        <p:txBody>
          <a:bodyPr/>
          <a:lstStyle/>
          <a:p>
            <a:r>
              <a:rPr lang="en-GB" dirty="0"/>
              <a:t>Memory Hierarchy</a:t>
            </a:r>
            <a:endParaRPr lang="en-SG" dirty="0"/>
          </a:p>
        </p:txBody>
      </p:sp>
      <p:sp>
        <p:nvSpPr>
          <p:cNvPr id="4" name="Content Placeholder 3">
            <a:extLst>
              <a:ext uri="{FF2B5EF4-FFF2-40B4-BE49-F238E27FC236}">
                <a16:creationId xmlns:a16="http://schemas.microsoft.com/office/drawing/2014/main" id="{EB4101DF-23E0-6B1E-9461-C26D1BC168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(Memory Hierarchy):</a:t>
            </a:r>
          </a:p>
          <a:p>
            <a:pPr marL="0" indent="0">
              <a:buNone/>
            </a:pPr>
            <a:r>
              <a:rPr lang="en-GB" dirty="0"/>
              <a:t>In practice, not all memory locations are equal, there is a memory hierarchy.</a:t>
            </a:r>
          </a:p>
          <a:p>
            <a:r>
              <a:rPr lang="en-SG" b="1" dirty="0"/>
              <a:t>Registers: </a:t>
            </a:r>
            <a:r>
              <a:rPr lang="en-SG" dirty="0"/>
              <a:t>very few of them, fast and expensive.</a:t>
            </a:r>
          </a:p>
          <a:p>
            <a:r>
              <a:rPr lang="en-SG" b="1" dirty="0"/>
              <a:t>SRAM: </a:t>
            </a:r>
            <a:r>
              <a:rPr lang="en-SG" dirty="0"/>
              <a:t>few of them, slightly slower, but still quite fast.</a:t>
            </a:r>
          </a:p>
          <a:p>
            <a:r>
              <a:rPr lang="en-SG" b="1" dirty="0"/>
              <a:t>DRAM: </a:t>
            </a:r>
            <a:r>
              <a:rPr lang="en-SG" dirty="0"/>
              <a:t>more of them, slower.</a:t>
            </a:r>
          </a:p>
          <a:p>
            <a:r>
              <a:rPr lang="en-SG" b="1" dirty="0"/>
              <a:t>Disk: </a:t>
            </a:r>
            <a:r>
              <a:rPr lang="en-SG" dirty="0"/>
              <a:t>Potentially unlimited space, but very slow.</a:t>
            </a:r>
          </a:p>
        </p:txBody>
      </p:sp>
      <p:sp>
        <p:nvSpPr>
          <p:cNvPr id="8" name="Content Placeholder 7">
            <a:extLst>
              <a:ext uri="{FF2B5EF4-FFF2-40B4-BE49-F238E27FC236}">
                <a16:creationId xmlns:a16="http://schemas.microsoft.com/office/drawing/2014/main" id="{DC193AFE-D12D-CD16-1998-C857033DE115}"/>
              </a:ext>
            </a:extLst>
          </p:cNvPr>
          <p:cNvSpPr>
            <a:spLocks noGrp="1"/>
          </p:cNvSpPr>
          <p:nvPr>
            <p:ph sz="half" idx="2"/>
          </p:nvPr>
        </p:nvSpPr>
        <p:spPr/>
        <p:txBody>
          <a:bodyPr>
            <a:normAutofit/>
          </a:bodyPr>
          <a:lstStyle/>
          <a:p>
            <a:pPr marL="0" indent="0">
              <a:buNone/>
            </a:pPr>
            <a:r>
              <a:rPr lang="en-GB" dirty="0"/>
              <a:t>Need a refresher from 50.002?</a:t>
            </a:r>
          </a:p>
          <a:p>
            <a:pPr marL="0" indent="0">
              <a:buNone/>
            </a:pPr>
            <a:r>
              <a:rPr lang="en-SG" dirty="0">
                <a:hlinkClick r:id="rId2"/>
              </a:rPr>
              <a:t>https://natalieagus.github.io/50002/notes/memoryhierarchy</a:t>
            </a:r>
            <a:endParaRPr lang="en-GB" dirty="0"/>
          </a:p>
          <a:p>
            <a:pPr marL="0" indent="0">
              <a:buNone/>
            </a:pPr>
            <a:endParaRPr lang="en-SG" dirty="0"/>
          </a:p>
        </p:txBody>
      </p:sp>
      <p:pic>
        <p:nvPicPr>
          <p:cNvPr id="7" name="Picture 6">
            <a:extLst>
              <a:ext uri="{FF2B5EF4-FFF2-40B4-BE49-F238E27FC236}">
                <a16:creationId xmlns:a16="http://schemas.microsoft.com/office/drawing/2014/main" id="{424AC9C0-FE44-1C56-57B3-8EEBC39B81FB}"/>
              </a:ext>
            </a:extLst>
          </p:cNvPr>
          <p:cNvPicPr>
            <a:picLocks noChangeAspect="1"/>
          </p:cNvPicPr>
          <p:nvPr/>
        </p:nvPicPr>
        <p:blipFill>
          <a:blip r:embed="rId3"/>
          <a:stretch>
            <a:fillRect/>
          </a:stretch>
        </p:blipFill>
        <p:spPr>
          <a:xfrm>
            <a:off x="6459634" y="4756026"/>
            <a:ext cx="4894166" cy="1978773"/>
          </a:xfrm>
          <a:prstGeom prst="rect">
            <a:avLst/>
          </a:prstGeom>
        </p:spPr>
      </p:pic>
      <p:graphicFrame>
        <p:nvGraphicFramePr>
          <p:cNvPr id="9" name="Diagram 8">
            <a:extLst>
              <a:ext uri="{FF2B5EF4-FFF2-40B4-BE49-F238E27FC236}">
                <a16:creationId xmlns:a16="http://schemas.microsoft.com/office/drawing/2014/main" id="{2B2F5718-790E-66D7-9B85-DD59F5A44ED8}"/>
              </a:ext>
            </a:extLst>
          </p:cNvPr>
          <p:cNvGraphicFramePr/>
          <p:nvPr>
            <p:extLst>
              <p:ext uri="{D42A27DB-BD31-4B8C-83A1-F6EECF244321}">
                <p14:modId xmlns:p14="http://schemas.microsoft.com/office/powerpoint/2010/main" val="2848287314"/>
              </p:ext>
            </p:extLst>
          </p:nvPr>
        </p:nvGraphicFramePr>
        <p:xfrm>
          <a:off x="6916614" y="3429000"/>
          <a:ext cx="3852986" cy="12680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249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6ABA-1FE7-25E9-0BB7-821380E4EC6A}"/>
              </a:ext>
            </a:extLst>
          </p:cNvPr>
          <p:cNvSpPr>
            <a:spLocks noGrp="1"/>
          </p:cNvSpPr>
          <p:nvPr>
            <p:ph type="title"/>
          </p:nvPr>
        </p:nvSpPr>
        <p:spPr/>
        <p:txBody>
          <a:bodyPr/>
          <a:lstStyle/>
          <a:p>
            <a:r>
              <a:rPr lang="en-GB" dirty="0"/>
              <a:t>A resource allocation problem</a:t>
            </a:r>
            <a:endParaRPr lang="en-SG" dirty="0"/>
          </a:p>
        </p:txBody>
      </p:sp>
      <p:sp>
        <p:nvSpPr>
          <p:cNvPr id="3" name="Content Placeholder 2">
            <a:extLst>
              <a:ext uri="{FF2B5EF4-FFF2-40B4-BE49-F238E27FC236}">
                <a16:creationId xmlns:a16="http://schemas.microsoft.com/office/drawing/2014/main" id="{1E64D598-CE18-1A0B-F308-3EA64DEC126D}"/>
              </a:ext>
            </a:extLst>
          </p:cNvPr>
          <p:cNvSpPr>
            <a:spLocks noGrp="1"/>
          </p:cNvSpPr>
          <p:nvPr>
            <p:ph idx="1"/>
          </p:nvPr>
        </p:nvSpPr>
        <p:spPr>
          <a:xfrm>
            <a:off x="838200" y="1825624"/>
            <a:ext cx="10515600" cy="5032375"/>
          </a:xfrm>
        </p:spPr>
        <p:txBody>
          <a:bodyPr>
            <a:normAutofit/>
          </a:bodyPr>
          <a:lstStyle/>
          <a:p>
            <a:pPr marL="0" indent="0" algn="ctr">
              <a:buNone/>
            </a:pPr>
            <a:r>
              <a:rPr lang="en-GB" sz="3600" b="1" dirty="0"/>
              <a:t>How would you decide which variables to prioritize and assign to registers, and which variables to keep in other memory locations?</a:t>
            </a:r>
          </a:p>
          <a:p>
            <a:pPr marL="0" indent="0">
              <a:buNone/>
            </a:pPr>
            <a:endParaRPr lang="en-GB" dirty="0"/>
          </a:p>
          <a:p>
            <a:r>
              <a:rPr lang="en-GB" b="1" dirty="0"/>
              <a:t>Objective: </a:t>
            </a:r>
            <a:r>
              <a:rPr lang="en-GB" dirty="0"/>
              <a:t>Position objects in memory in a way that takes maximum advantage of the memory hierarchy and speeds up computation.</a:t>
            </a:r>
          </a:p>
          <a:p>
            <a:r>
              <a:rPr lang="en-GB" b="1" dirty="0"/>
              <a:t>Additional challenge: </a:t>
            </a:r>
            <a:r>
              <a:rPr lang="en-GB" dirty="0"/>
              <a:t>Do so without hints from the programmer.</a:t>
            </a:r>
          </a:p>
          <a:p>
            <a:r>
              <a:rPr lang="en-GB" b="1" dirty="0"/>
              <a:t>Why it is important: </a:t>
            </a:r>
            <a:r>
              <a:rPr lang="en-GB" dirty="0"/>
              <a:t>A good register allocator can generate code orders of magnitude better than a bad register allocator.</a:t>
            </a:r>
          </a:p>
          <a:p>
            <a:pPr marL="0" indent="0">
              <a:buNone/>
            </a:pPr>
            <a:endParaRPr lang="en-GB" dirty="0"/>
          </a:p>
        </p:txBody>
      </p:sp>
    </p:spTree>
    <p:extLst>
      <p:ext uri="{BB962C8B-B14F-4D97-AF65-F5344CB8AC3E}">
        <p14:creationId xmlns:p14="http://schemas.microsoft.com/office/powerpoint/2010/main" val="210937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C841-2F65-05D0-607D-DB5F0B8E4D8F}"/>
              </a:ext>
            </a:extLst>
          </p:cNvPr>
          <p:cNvSpPr>
            <a:spLocks noGrp="1"/>
          </p:cNvSpPr>
          <p:nvPr>
            <p:ph type="title"/>
          </p:nvPr>
        </p:nvSpPr>
        <p:spPr/>
        <p:txBody>
          <a:bodyPr/>
          <a:lstStyle/>
          <a:p>
            <a:r>
              <a:rPr lang="en-GB" dirty="0"/>
              <a:t>Possible algorithms to investigate</a:t>
            </a:r>
            <a:endParaRPr lang="en-SG" dirty="0"/>
          </a:p>
        </p:txBody>
      </p:sp>
      <p:sp>
        <p:nvSpPr>
          <p:cNvPr id="3" name="Content Placeholder 2">
            <a:extLst>
              <a:ext uri="{FF2B5EF4-FFF2-40B4-BE49-F238E27FC236}">
                <a16:creationId xmlns:a16="http://schemas.microsoft.com/office/drawing/2014/main" id="{3E9A5DC4-46B4-B899-ECC7-115CAE7EE730}"/>
              </a:ext>
            </a:extLst>
          </p:cNvPr>
          <p:cNvSpPr>
            <a:spLocks noGrp="1"/>
          </p:cNvSpPr>
          <p:nvPr>
            <p:ph idx="1"/>
          </p:nvPr>
        </p:nvSpPr>
        <p:spPr>
          <a:xfrm>
            <a:off x="838200" y="1825624"/>
            <a:ext cx="10515600" cy="5032375"/>
          </a:xfrm>
        </p:spPr>
        <p:txBody>
          <a:bodyPr>
            <a:normAutofit/>
          </a:bodyPr>
          <a:lstStyle/>
          <a:p>
            <a:pPr marL="0" indent="0">
              <a:buNone/>
            </a:pPr>
            <a:r>
              <a:rPr lang="en-GB" b="1" dirty="0"/>
              <a:t>The register allocation problem is not an easy one to solve! (NP-hard).</a:t>
            </a:r>
          </a:p>
          <a:p>
            <a:pPr marL="0" indent="0">
              <a:buNone/>
            </a:pPr>
            <a:endParaRPr lang="en-GB" dirty="0"/>
          </a:p>
          <a:p>
            <a:pPr marL="0" indent="0">
              <a:buNone/>
            </a:pPr>
            <a:r>
              <a:rPr lang="en-SG" dirty="0"/>
              <a:t>We propose to briefly explore three algorithms for register allocation:</a:t>
            </a:r>
          </a:p>
          <a:p>
            <a:r>
              <a:rPr lang="en-SG" b="1" dirty="0"/>
              <a:t>Naïve (“no”) register allocation.</a:t>
            </a:r>
          </a:p>
          <a:p>
            <a:r>
              <a:rPr lang="en-SG" b="1" dirty="0"/>
              <a:t>Linear scan register allocation.</a:t>
            </a:r>
          </a:p>
          <a:p>
            <a:r>
              <a:rPr lang="en-SG" b="1" dirty="0"/>
              <a:t>Graph-</a:t>
            </a:r>
            <a:r>
              <a:rPr lang="en-SG" b="1" dirty="0" err="1"/>
              <a:t>coloring</a:t>
            </a:r>
            <a:r>
              <a:rPr lang="en-SG" b="1" dirty="0"/>
              <a:t> register allocation.</a:t>
            </a:r>
          </a:p>
          <a:p>
            <a:endParaRPr lang="en-SG" dirty="0"/>
          </a:p>
          <a:p>
            <a:pPr marL="0" indent="0">
              <a:buNone/>
            </a:pPr>
            <a:r>
              <a:rPr lang="en-SG" dirty="0"/>
              <a:t>Their implementations might require tools from graph theory (especially the last one), and are therefore </a:t>
            </a:r>
            <a:r>
              <a:rPr lang="en-SG" u="sng" dirty="0"/>
              <a:t>out-of-scope</a:t>
            </a:r>
            <a:r>
              <a:rPr lang="en-SG" dirty="0"/>
              <a:t>.</a:t>
            </a:r>
          </a:p>
        </p:txBody>
      </p:sp>
    </p:spTree>
    <p:extLst>
      <p:ext uri="{BB962C8B-B14F-4D97-AF65-F5344CB8AC3E}">
        <p14:creationId xmlns:p14="http://schemas.microsoft.com/office/powerpoint/2010/main" val="3364634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2295-353E-507B-6299-85F5F2938B7A}"/>
              </a:ext>
            </a:extLst>
          </p:cNvPr>
          <p:cNvSpPr>
            <a:spLocks noGrp="1"/>
          </p:cNvSpPr>
          <p:nvPr>
            <p:ph type="title"/>
          </p:nvPr>
        </p:nvSpPr>
        <p:spPr/>
        <p:txBody>
          <a:bodyPr/>
          <a:lstStyle/>
          <a:p>
            <a:r>
              <a:rPr lang="en-GB" dirty="0"/>
              <a:t>A starting idea</a:t>
            </a:r>
            <a:endParaRPr lang="en-SG" dirty="0"/>
          </a:p>
        </p:txBody>
      </p:sp>
      <p:sp>
        <p:nvSpPr>
          <p:cNvPr id="3" name="Content Placeholder 2">
            <a:extLst>
              <a:ext uri="{FF2B5EF4-FFF2-40B4-BE49-F238E27FC236}">
                <a16:creationId xmlns:a16="http://schemas.microsoft.com/office/drawing/2014/main" id="{716FB0BF-E83D-320E-8072-E061ED0C4819}"/>
              </a:ext>
            </a:extLst>
          </p:cNvPr>
          <p:cNvSpPr>
            <a:spLocks noGrp="1"/>
          </p:cNvSpPr>
          <p:nvPr>
            <p:ph idx="1"/>
          </p:nvPr>
        </p:nvSpPr>
        <p:spPr>
          <a:xfrm>
            <a:off x="838200" y="1825624"/>
            <a:ext cx="10515600" cy="5032375"/>
          </a:xfrm>
        </p:spPr>
        <p:txBody>
          <a:bodyPr>
            <a:normAutofit/>
          </a:bodyPr>
          <a:lstStyle/>
          <a:p>
            <a:pPr marL="0" indent="0">
              <a:buNone/>
            </a:pPr>
            <a:r>
              <a:rPr lang="en-GB" b="1" dirty="0"/>
              <a:t>Starting idea: </a:t>
            </a:r>
            <a:r>
              <a:rPr lang="en-GB" dirty="0"/>
              <a:t>Store every value in main memory, loading values only when they are needed.</a:t>
            </a:r>
          </a:p>
          <a:p>
            <a:pPr marL="0" indent="0">
              <a:buNone/>
            </a:pPr>
            <a:r>
              <a:rPr lang="en-GB" dirty="0"/>
              <a:t>To generate a code that performs a computation:</a:t>
            </a:r>
          </a:p>
          <a:p>
            <a:r>
              <a:rPr lang="en-GB" dirty="0"/>
              <a:t>Generate load instructions to pull the values from main memory into registers.</a:t>
            </a:r>
          </a:p>
          <a:p>
            <a:r>
              <a:rPr lang="en-GB" dirty="0"/>
              <a:t>Only use three registers at any given time, because that is the maximal number of operands in TAC/assembly instruction anyway.</a:t>
            </a:r>
          </a:p>
          <a:p>
            <a:r>
              <a:rPr lang="en-GB" dirty="0"/>
              <a:t>Generate code to perform the computation on these registers.</a:t>
            </a:r>
          </a:p>
          <a:p>
            <a:r>
              <a:rPr lang="en-GB" dirty="0"/>
              <a:t>Generate store instructions to store the result back into main memory.</a:t>
            </a:r>
            <a:endParaRPr lang="en-SG" dirty="0"/>
          </a:p>
        </p:txBody>
      </p:sp>
    </p:spTree>
    <p:extLst>
      <p:ext uri="{BB962C8B-B14F-4D97-AF65-F5344CB8AC3E}">
        <p14:creationId xmlns:p14="http://schemas.microsoft.com/office/powerpoint/2010/main" val="362084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C3A74-06D1-0AE3-B28C-19177FE0763A}"/>
              </a:ext>
            </a:extLst>
          </p:cNvPr>
          <p:cNvSpPr>
            <a:spLocks noGrp="1"/>
          </p:cNvSpPr>
          <p:nvPr>
            <p:ph type="title"/>
          </p:nvPr>
        </p:nvSpPr>
        <p:spPr/>
        <p:txBody>
          <a:bodyPr/>
          <a:lstStyle/>
          <a:p>
            <a:r>
              <a:rPr lang="en-GB" dirty="0"/>
              <a:t>A starting idea</a:t>
            </a:r>
            <a:endParaRPr lang="en-SG" dirty="0"/>
          </a:p>
        </p:txBody>
      </p:sp>
      <p:sp>
        <p:nvSpPr>
          <p:cNvPr id="5" name="Content Placeholder 4">
            <a:extLst>
              <a:ext uri="{FF2B5EF4-FFF2-40B4-BE49-F238E27FC236}">
                <a16:creationId xmlns:a16="http://schemas.microsoft.com/office/drawing/2014/main" id="{17646494-8984-DB68-C448-11FF0CDD37C9}"/>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Our TAC code (for a function of some sort)</a:t>
            </a:r>
          </a:p>
          <a:p>
            <a:pPr marL="0" indent="0">
              <a:buNone/>
            </a:pPr>
            <a:r>
              <a:rPr lang="pt-BR" i="1" dirty="0"/>
              <a:t>a = b + c;</a:t>
            </a:r>
          </a:p>
          <a:p>
            <a:pPr marL="0" indent="0">
              <a:buNone/>
            </a:pPr>
            <a:r>
              <a:rPr lang="pt-BR" i="1" dirty="0"/>
              <a:t>d = a;</a:t>
            </a:r>
          </a:p>
          <a:p>
            <a:pPr marL="0" indent="0">
              <a:buNone/>
            </a:pPr>
            <a:r>
              <a:rPr lang="pt-BR" i="1" dirty="0"/>
              <a:t>c = a + d;</a:t>
            </a:r>
            <a:endParaRPr lang="en-SG" i="1" dirty="0"/>
          </a:p>
        </p:txBody>
      </p:sp>
      <p:sp>
        <p:nvSpPr>
          <p:cNvPr id="6" name="Content Placeholder 5">
            <a:extLst>
              <a:ext uri="{FF2B5EF4-FFF2-40B4-BE49-F238E27FC236}">
                <a16:creationId xmlns:a16="http://schemas.microsoft.com/office/drawing/2014/main" id="{1D76A7DF-1186-910C-A55C-D59F3A500B0B}"/>
              </a:ext>
            </a:extLst>
          </p:cNvPr>
          <p:cNvSpPr>
            <a:spLocks noGrp="1"/>
          </p:cNvSpPr>
          <p:nvPr>
            <p:ph sz="half" idx="2"/>
          </p:nvPr>
        </p:nvSpPr>
        <p:spPr>
          <a:xfrm>
            <a:off x="6172200" y="1825624"/>
            <a:ext cx="5181600" cy="5032375"/>
          </a:xfrm>
        </p:spPr>
        <p:txBody>
          <a:bodyPr>
            <a:normAutofit lnSpcReduction="10000"/>
          </a:bodyPr>
          <a:lstStyle/>
          <a:p>
            <a:pPr marL="0" indent="0">
              <a:buNone/>
            </a:pPr>
            <a:r>
              <a:rPr lang="en-SG" i="1" dirty="0" err="1"/>
              <a:t>lw</a:t>
            </a:r>
            <a:r>
              <a:rPr lang="en-SG" i="1" dirty="0"/>
              <a:t> $t0, -12(</a:t>
            </a:r>
            <a:r>
              <a:rPr lang="en-SG" i="1" dirty="0" err="1"/>
              <a:t>fp</a:t>
            </a:r>
            <a:r>
              <a:rPr lang="en-SG" i="1" dirty="0"/>
              <a:t>)</a:t>
            </a:r>
          </a:p>
          <a:p>
            <a:pPr marL="0" indent="0">
              <a:buNone/>
            </a:pPr>
            <a:r>
              <a:rPr lang="en-SG" i="1" dirty="0" err="1"/>
              <a:t>lw</a:t>
            </a:r>
            <a:r>
              <a:rPr lang="en-SG" i="1" dirty="0"/>
              <a:t> $t1, -16(</a:t>
            </a:r>
            <a:r>
              <a:rPr lang="en-SG" i="1" dirty="0" err="1"/>
              <a:t>fp</a:t>
            </a:r>
            <a:r>
              <a:rPr lang="en-SG" i="1" dirty="0"/>
              <a:t>)</a:t>
            </a:r>
          </a:p>
          <a:p>
            <a:pPr marL="0" indent="0">
              <a:buNone/>
            </a:pPr>
            <a:r>
              <a:rPr lang="en-SG" i="1" dirty="0"/>
              <a:t>add $t2, $t0, $t1</a:t>
            </a:r>
          </a:p>
          <a:p>
            <a:pPr marL="0" indent="0">
              <a:buNone/>
            </a:pPr>
            <a:r>
              <a:rPr lang="en-SG" i="1" dirty="0" err="1"/>
              <a:t>sw</a:t>
            </a:r>
            <a:r>
              <a:rPr lang="en-SG" i="1" dirty="0"/>
              <a:t> $t2, -8(</a:t>
            </a:r>
            <a:r>
              <a:rPr lang="en-SG" i="1" dirty="0" err="1"/>
              <a:t>fp</a:t>
            </a:r>
            <a:r>
              <a:rPr lang="en-SG" i="1" dirty="0"/>
              <a:t>)</a:t>
            </a:r>
          </a:p>
          <a:p>
            <a:pPr marL="0" indent="0">
              <a:buNone/>
            </a:pPr>
            <a:r>
              <a:rPr lang="en-SG" i="1" dirty="0" err="1"/>
              <a:t>lw</a:t>
            </a:r>
            <a:r>
              <a:rPr lang="en-SG" i="1" dirty="0"/>
              <a:t> $t0, -8(</a:t>
            </a:r>
            <a:r>
              <a:rPr lang="en-SG" i="1" dirty="0" err="1"/>
              <a:t>fp</a:t>
            </a:r>
            <a:r>
              <a:rPr lang="en-SG" i="1" dirty="0"/>
              <a:t>)</a:t>
            </a:r>
          </a:p>
          <a:p>
            <a:pPr marL="0" indent="0">
              <a:buNone/>
            </a:pPr>
            <a:r>
              <a:rPr lang="en-SG" i="1" dirty="0" err="1"/>
              <a:t>sw</a:t>
            </a:r>
            <a:r>
              <a:rPr lang="en-SG" i="1" dirty="0"/>
              <a:t> $t0, -20(</a:t>
            </a:r>
            <a:r>
              <a:rPr lang="en-SG" i="1" dirty="0" err="1"/>
              <a:t>fp</a:t>
            </a:r>
            <a:r>
              <a:rPr lang="en-SG" i="1" dirty="0"/>
              <a:t>)</a:t>
            </a:r>
          </a:p>
          <a:p>
            <a:pPr marL="0" indent="0">
              <a:buNone/>
            </a:pPr>
            <a:r>
              <a:rPr lang="en-SG" i="1" dirty="0" err="1"/>
              <a:t>lw</a:t>
            </a:r>
            <a:r>
              <a:rPr lang="en-SG" i="1" dirty="0"/>
              <a:t> $t0, -8(</a:t>
            </a:r>
            <a:r>
              <a:rPr lang="en-SG" i="1" dirty="0" err="1"/>
              <a:t>fp</a:t>
            </a:r>
            <a:r>
              <a:rPr lang="en-SG" i="1" dirty="0"/>
              <a:t>)</a:t>
            </a:r>
          </a:p>
          <a:p>
            <a:pPr marL="0" indent="0">
              <a:buNone/>
            </a:pPr>
            <a:r>
              <a:rPr lang="en-SG" i="1" dirty="0" err="1"/>
              <a:t>lw</a:t>
            </a:r>
            <a:r>
              <a:rPr lang="en-SG" i="1" dirty="0"/>
              <a:t> $t1, -20(</a:t>
            </a:r>
            <a:r>
              <a:rPr lang="en-SG" i="1" dirty="0" err="1"/>
              <a:t>fp</a:t>
            </a:r>
            <a:r>
              <a:rPr lang="en-SG" i="1" dirty="0"/>
              <a:t>)</a:t>
            </a:r>
          </a:p>
          <a:p>
            <a:pPr marL="0" indent="0">
              <a:buNone/>
            </a:pPr>
            <a:r>
              <a:rPr lang="en-SG" i="1" dirty="0"/>
              <a:t>add $t2, $t0, $t1</a:t>
            </a:r>
          </a:p>
          <a:p>
            <a:pPr marL="0" indent="0">
              <a:buNone/>
            </a:pPr>
            <a:r>
              <a:rPr lang="en-SG" i="1" dirty="0" err="1"/>
              <a:t>sw</a:t>
            </a:r>
            <a:r>
              <a:rPr lang="en-SG" i="1" dirty="0"/>
              <a:t> $t2, -16(</a:t>
            </a:r>
            <a:r>
              <a:rPr lang="en-SG" i="1" dirty="0" err="1"/>
              <a:t>fp</a:t>
            </a:r>
            <a:r>
              <a:rPr lang="en-SG" i="1" dirty="0"/>
              <a:t>)</a:t>
            </a:r>
          </a:p>
        </p:txBody>
      </p:sp>
      <p:pic>
        <p:nvPicPr>
          <p:cNvPr id="8" name="Picture 7">
            <a:extLst>
              <a:ext uri="{FF2B5EF4-FFF2-40B4-BE49-F238E27FC236}">
                <a16:creationId xmlns:a16="http://schemas.microsoft.com/office/drawing/2014/main" id="{3C616594-02EC-9688-8DD2-BD4DF2A08A4D}"/>
              </a:ext>
            </a:extLst>
          </p:cNvPr>
          <p:cNvPicPr>
            <a:picLocks noChangeAspect="1"/>
          </p:cNvPicPr>
          <p:nvPr/>
        </p:nvPicPr>
        <p:blipFill>
          <a:blip r:embed="rId2"/>
          <a:stretch>
            <a:fillRect/>
          </a:stretch>
        </p:blipFill>
        <p:spPr>
          <a:xfrm>
            <a:off x="1736969" y="4215296"/>
            <a:ext cx="2131646" cy="2580180"/>
          </a:xfrm>
          <a:prstGeom prst="rect">
            <a:avLst/>
          </a:prstGeom>
        </p:spPr>
      </p:pic>
    </p:spTree>
    <p:extLst>
      <p:ext uri="{BB962C8B-B14F-4D97-AF65-F5344CB8AC3E}">
        <p14:creationId xmlns:p14="http://schemas.microsoft.com/office/powerpoint/2010/main" val="157622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92A5-4C3C-2A66-F12F-8E49C46C890B}"/>
              </a:ext>
            </a:extLst>
          </p:cNvPr>
          <p:cNvSpPr>
            <a:spLocks noGrp="1"/>
          </p:cNvSpPr>
          <p:nvPr>
            <p:ph type="title"/>
          </p:nvPr>
        </p:nvSpPr>
        <p:spPr/>
        <p:txBody>
          <a:bodyPr/>
          <a:lstStyle/>
          <a:p>
            <a:r>
              <a:rPr lang="en-GB" dirty="0"/>
              <a:t>At this point</a:t>
            </a:r>
            <a:endParaRPr lang="en-SG" dirty="0"/>
          </a:p>
        </p:txBody>
      </p:sp>
      <p:sp>
        <p:nvSpPr>
          <p:cNvPr id="3" name="Content Placeholder 2">
            <a:extLst>
              <a:ext uri="{FF2B5EF4-FFF2-40B4-BE49-F238E27FC236}">
                <a16:creationId xmlns:a16="http://schemas.microsoft.com/office/drawing/2014/main" id="{80A42CF8-2764-4117-973B-9E0019A9B550}"/>
              </a:ext>
            </a:extLst>
          </p:cNvPr>
          <p:cNvSpPr>
            <a:spLocks noGrp="1"/>
          </p:cNvSpPr>
          <p:nvPr>
            <p:ph idx="1"/>
          </p:nvPr>
        </p:nvSpPr>
        <p:spPr>
          <a:xfrm>
            <a:off x="838200" y="1825624"/>
            <a:ext cx="10515600" cy="5032375"/>
          </a:xfrm>
        </p:spPr>
        <p:txBody>
          <a:bodyPr>
            <a:normAutofit/>
          </a:bodyPr>
          <a:lstStyle/>
          <a:p>
            <a:pPr marL="0" indent="0">
              <a:buNone/>
            </a:pPr>
            <a:r>
              <a:rPr lang="en-GB" dirty="0"/>
              <a:t>At this point, we have optimized IR code that needs to be converted into the target language (e.g. assembly, machine code).</a:t>
            </a:r>
          </a:p>
          <a:p>
            <a:pPr marL="0" indent="0">
              <a:buNone/>
            </a:pPr>
            <a:endParaRPr lang="en-GB" dirty="0"/>
          </a:p>
          <a:p>
            <a:pPr marL="0" indent="0">
              <a:buNone/>
            </a:pPr>
            <a:r>
              <a:rPr lang="en-GB" dirty="0"/>
              <a:t>Goal of this stage:</a:t>
            </a:r>
          </a:p>
          <a:p>
            <a:r>
              <a:rPr lang="en-GB" dirty="0"/>
              <a:t>Choose the appropriate machine instructions for each IR instruction.</a:t>
            </a:r>
          </a:p>
          <a:p>
            <a:r>
              <a:rPr lang="en-GB" dirty="0"/>
              <a:t>Allocate the processor resources (registers, caches, etc.)</a:t>
            </a:r>
          </a:p>
          <a:p>
            <a:r>
              <a:rPr lang="en-GB" dirty="0"/>
              <a:t>Implement low-level details of the runtime environment.</a:t>
            </a:r>
          </a:p>
          <a:p>
            <a:r>
              <a:rPr lang="en-GB" dirty="0"/>
              <a:t>Machine-specific optimizations are often done here, though some are often treated as part of a final optimization phase.</a:t>
            </a:r>
            <a:endParaRPr lang="en-SG" dirty="0"/>
          </a:p>
        </p:txBody>
      </p:sp>
    </p:spTree>
    <p:extLst>
      <p:ext uri="{BB962C8B-B14F-4D97-AF65-F5344CB8AC3E}">
        <p14:creationId xmlns:p14="http://schemas.microsoft.com/office/powerpoint/2010/main" val="247268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E4F6-8C78-7EBE-FAC3-E00574283F83}"/>
              </a:ext>
            </a:extLst>
          </p:cNvPr>
          <p:cNvSpPr>
            <a:spLocks noGrp="1"/>
          </p:cNvSpPr>
          <p:nvPr>
            <p:ph type="title"/>
          </p:nvPr>
        </p:nvSpPr>
        <p:spPr/>
        <p:txBody>
          <a:bodyPr/>
          <a:lstStyle/>
          <a:p>
            <a:r>
              <a:rPr lang="en-GB" dirty="0"/>
              <a:t>Analysis of this first naïve register allocation</a:t>
            </a:r>
            <a:endParaRPr lang="en-SG" dirty="0"/>
          </a:p>
        </p:txBody>
      </p:sp>
      <p:sp>
        <p:nvSpPr>
          <p:cNvPr id="3" name="Content Placeholder 2">
            <a:extLst>
              <a:ext uri="{FF2B5EF4-FFF2-40B4-BE49-F238E27FC236}">
                <a16:creationId xmlns:a16="http://schemas.microsoft.com/office/drawing/2014/main" id="{A914F2DE-867E-5111-AD22-70A715DB6E51}"/>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C00000"/>
                </a:solidFill>
              </a:rPr>
              <a:t>Disadvantage: Gross inefficiency.</a:t>
            </a:r>
          </a:p>
          <a:p>
            <a:r>
              <a:rPr lang="en-GB" dirty="0"/>
              <a:t>Issues unnecessary loads and stores by the dozen.</a:t>
            </a:r>
          </a:p>
          <a:p>
            <a:r>
              <a:rPr lang="en-GB" dirty="0"/>
              <a:t>Wastes space on values that could be stored purely in registers.</a:t>
            </a:r>
          </a:p>
          <a:p>
            <a:r>
              <a:rPr lang="en-GB" dirty="0"/>
              <a:t>Easily an order of magnitude or two slower than necessary.</a:t>
            </a:r>
          </a:p>
          <a:p>
            <a:r>
              <a:rPr lang="en-GB" dirty="0"/>
              <a:t>Unacceptable in any production compiler.</a:t>
            </a:r>
          </a:p>
        </p:txBody>
      </p:sp>
      <p:sp>
        <p:nvSpPr>
          <p:cNvPr id="4" name="Content Placeholder 3">
            <a:extLst>
              <a:ext uri="{FF2B5EF4-FFF2-40B4-BE49-F238E27FC236}">
                <a16:creationId xmlns:a16="http://schemas.microsoft.com/office/drawing/2014/main" id="{2B5988FD-61F6-3B3E-9F36-BDFFA4FB79B7}"/>
              </a:ext>
            </a:extLst>
          </p:cNvPr>
          <p:cNvSpPr>
            <a:spLocks noGrp="1"/>
          </p:cNvSpPr>
          <p:nvPr>
            <p:ph sz="half" idx="2"/>
          </p:nvPr>
        </p:nvSpPr>
        <p:spPr>
          <a:xfrm>
            <a:off x="6172200" y="1825624"/>
            <a:ext cx="5181600" cy="5032375"/>
          </a:xfrm>
        </p:spPr>
        <p:txBody>
          <a:bodyPr>
            <a:normAutofit/>
          </a:bodyPr>
          <a:lstStyle/>
          <a:p>
            <a:pPr marL="0" indent="0">
              <a:buNone/>
            </a:pPr>
            <a:r>
              <a:rPr lang="en-GB" b="1" dirty="0">
                <a:solidFill>
                  <a:srgbClr val="00B050"/>
                </a:solidFill>
              </a:rPr>
              <a:t>Advantage: Simplicity.</a:t>
            </a:r>
          </a:p>
          <a:p>
            <a:r>
              <a:rPr lang="en-GB" dirty="0"/>
              <a:t>Can translate each piece of IR directly to assembly as we go.</a:t>
            </a:r>
          </a:p>
          <a:p>
            <a:r>
              <a:rPr lang="en-GB" dirty="0"/>
              <a:t>Never need to worry about running out of registers.</a:t>
            </a:r>
          </a:p>
          <a:p>
            <a:r>
              <a:rPr lang="en-GB" dirty="0"/>
              <a:t>Never need to worry about function calls or special-purpose registers.</a:t>
            </a:r>
          </a:p>
          <a:p>
            <a:r>
              <a:rPr lang="en-GB" dirty="0"/>
              <a:t>Good if you just needed to get a prototype compiler up and running.</a:t>
            </a:r>
            <a:endParaRPr lang="en-SG" dirty="0"/>
          </a:p>
          <a:p>
            <a:pPr marL="0" indent="0">
              <a:buNone/>
            </a:pPr>
            <a:endParaRPr lang="en-SG" dirty="0"/>
          </a:p>
        </p:txBody>
      </p:sp>
    </p:spTree>
    <p:extLst>
      <p:ext uri="{BB962C8B-B14F-4D97-AF65-F5344CB8AC3E}">
        <p14:creationId xmlns:p14="http://schemas.microsoft.com/office/powerpoint/2010/main" val="553504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C6DD-7BE4-C312-4938-34B62D449ECF}"/>
              </a:ext>
            </a:extLst>
          </p:cNvPr>
          <p:cNvSpPr>
            <a:spLocks noGrp="1"/>
          </p:cNvSpPr>
          <p:nvPr>
            <p:ph type="title"/>
          </p:nvPr>
        </p:nvSpPr>
        <p:spPr/>
        <p:txBody>
          <a:bodyPr/>
          <a:lstStyle/>
          <a:p>
            <a:r>
              <a:rPr lang="en-GB" dirty="0"/>
              <a:t>A slightly better approach</a:t>
            </a:r>
            <a:endParaRPr lang="en-SG" dirty="0"/>
          </a:p>
        </p:txBody>
      </p:sp>
      <p:sp>
        <p:nvSpPr>
          <p:cNvPr id="5" name="Content Placeholder 4">
            <a:extLst>
              <a:ext uri="{FF2B5EF4-FFF2-40B4-BE49-F238E27FC236}">
                <a16:creationId xmlns:a16="http://schemas.microsoft.com/office/drawing/2014/main" id="{0702F5F2-A34A-3B43-41A9-AD42CDD5415F}"/>
              </a:ext>
            </a:extLst>
          </p:cNvPr>
          <p:cNvSpPr>
            <a:spLocks noGrp="1"/>
          </p:cNvSpPr>
          <p:nvPr>
            <p:ph idx="1"/>
          </p:nvPr>
        </p:nvSpPr>
        <p:spPr>
          <a:xfrm>
            <a:off x="838200" y="1825624"/>
            <a:ext cx="10515600" cy="5032375"/>
          </a:xfrm>
        </p:spPr>
        <p:txBody>
          <a:bodyPr/>
          <a:lstStyle/>
          <a:p>
            <a:pPr marL="0" indent="0">
              <a:buNone/>
            </a:pPr>
            <a:r>
              <a:rPr lang="en-GB" b="1" dirty="0"/>
              <a:t>New idea: </a:t>
            </a:r>
            <a:r>
              <a:rPr lang="en-GB" dirty="0"/>
              <a:t>In practice, we have very few registers, but definitely more than just three! Try to hold as many variables in registers as possible.</a:t>
            </a:r>
          </a:p>
          <a:p>
            <a:r>
              <a:rPr lang="en-GB" dirty="0"/>
              <a:t>Hopefully, this will reduce memory reads/writes and reduces total memory usage.</a:t>
            </a:r>
          </a:p>
          <a:p>
            <a:pPr marL="0" indent="0">
              <a:buNone/>
            </a:pPr>
            <a:endParaRPr lang="en-GB" dirty="0"/>
          </a:p>
          <a:p>
            <a:pPr marL="0" indent="0">
              <a:buNone/>
            </a:pPr>
            <a:r>
              <a:rPr lang="en-GB" b="1" dirty="0"/>
              <a:t>However, we will need to address these questions:</a:t>
            </a:r>
          </a:p>
          <a:p>
            <a:r>
              <a:rPr lang="en-GB" dirty="0"/>
              <a:t>Which registers do we put variables in?</a:t>
            </a:r>
          </a:p>
          <a:p>
            <a:r>
              <a:rPr lang="en-GB" dirty="0"/>
              <a:t>How do we recognize that we have run out of registers?</a:t>
            </a:r>
          </a:p>
          <a:p>
            <a:r>
              <a:rPr lang="en-GB" dirty="0"/>
              <a:t>What do we do when we run out of registers?</a:t>
            </a:r>
            <a:endParaRPr lang="en-SG" dirty="0"/>
          </a:p>
        </p:txBody>
      </p:sp>
    </p:spTree>
    <p:extLst>
      <p:ext uri="{BB962C8B-B14F-4D97-AF65-F5344CB8AC3E}">
        <p14:creationId xmlns:p14="http://schemas.microsoft.com/office/powerpoint/2010/main" val="2424740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BA5B-0F3A-E54C-4A93-A1F640316977}"/>
              </a:ext>
            </a:extLst>
          </p:cNvPr>
          <p:cNvSpPr>
            <a:spLocks noGrp="1"/>
          </p:cNvSpPr>
          <p:nvPr>
            <p:ph type="title"/>
          </p:nvPr>
        </p:nvSpPr>
        <p:spPr/>
        <p:txBody>
          <a:bodyPr/>
          <a:lstStyle/>
          <a:p>
            <a:r>
              <a:rPr lang="en-GB" dirty="0"/>
              <a:t>A slightly better approach</a:t>
            </a:r>
            <a:endParaRPr lang="en-SG" dirty="0"/>
          </a:p>
        </p:txBody>
      </p:sp>
      <p:sp>
        <p:nvSpPr>
          <p:cNvPr id="3" name="Content Placeholder 2">
            <a:extLst>
              <a:ext uri="{FF2B5EF4-FFF2-40B4-BE49-F238E27FC236}">
                <a16:creationId xmlns:a16="http://schemas.microsoft.com/office/drawing/2014/main" id="{1DCDB86B-3178-0040-A103-41A4C0BE8A9C}"/>
              </a:ext>
            </a:extLst>
          </p:cNvPr>
          <p:cNvSpPr>
            <a:spLocks noGrp="1"/>
          </p:cNvSpPr>
          <p:nvPr>
            <p:ph idx="1"/>
          </p:nvPr>
        </p:nvSpPr>
        <p:spPr/>
        <p:txBody>
          <a:bodyPr/>
          <a:lstStyle/>
          <a:p>
            <a:pPr marL="0" indent="0">
              <a:buNone/>
            </a:pPr>
            <a:r>
              <a:rPr lang="en-GB" b="1" dirty="0"/>
              <a:t>Fact #1: </a:t>
            </a:r>
            <a:r>
              <a:rPr lang="en-GB" dirty="0"/>
              <a:t>At each program point, each register holds at most one live variable (otherwise, there is a memory conflict).</a:t>
            </a:r>
          </a:p>
          <a:p>
            <a:r>
              <a:rPr lang="en-GB" dirty="0"/>
              <a:t>This means that we could assign several variables the same register, as long as no two of them ever will be read together.</a:t>
            </a:r>
          </a:p>
          <a:p>
            <a:r>
              <a:rPr lang="en-SG" dirty="0"/>
              <a:t>The </a:t>
            </a:r>
            <a:r>
              <a:rPr lang="en-SG" b="1" dirty="0"/>
              <a:t>liveness analysis </a:t>
            </a:r>
            <a:r>
              <a:rPr lang="en-SG" dirty="0"/>
              <a:t>we used earlier in the IR optimization phase could therefore hold the key as to which variables need to be live (and therefore in a register somewhere) at any given point?</a:t>
            </a:r>
          </a:p>
          <a:p>
            <a:r>
              <a:rPr lang="en-SG" dirty="0"/>
              <a:t>At any point of the program, </a:t>
            </a:r>
            <a:r>
              <a:rPr lang="en-SG" b="1" dirty="0"/>
              <a:t>liveness analysis lets us know when variables are live and for how long.</a:t>
            </a:r>
            <a:endParaRPr lang="en-GB" b="1" dirty="0"/>
          </a:p>
        </p:txBody>
      </p:sp>
    </p:spTree>
    <p:extLst>
      <p:ext uri="{BB962C8B-B14F-4D97-AF65-F5344CB8AC3E}">
        <p14:creationId xmlns:p14="http://schemas.microsoft.com/office/powerpoint/2010/main" val="405964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8C67-4DB8-0941-98B4-A46BFA5C881F}"/>
              </a:ext>
            </a:extLst>
          </p:cNvPr>
          <p:cNvSpPr>
            <a:spLocks noGrp="1"/>
          </p:cNvSpPr>
          <p:nvPr>
            <p:ph type="title"/>
          </p:nvPr>
        </p:nvSpPr>
        <p:spPr/>
        <p:txBody>
          <a:bodyPr/>
          <a:lstStyle/>
          <a:p>
            <a:r>
              <a:rPr lang="en-GB" dirty="0"/>
              <a:t>Live range and live interval</a:t>
            </a:r>
            <a:endParaRPr lang="en-SG" dirty="0"/>
          </a:p>
        </p:txBody>
      </p:sp>
      <p:sp>
        <p:nvSpPr>
          <p:cNvPr id="3" name="Content Placeholder 2">
            <a:extLst>
              <a:ext uri="{FF2B5EF4-FFF2-40B4-BE49-F238E27FC236}">
                <a16:creationId xmlns:a16="http://schemas.microsoft.com/office/drawing/2014/main" id="{E4C8669F-E2AA-CE2C-7667-51B5401F2A54}"/>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live range</a:t>
            </a:r>
            <a:r>
              <a:rPr lang="en-GB" b="1" dirty="0"/>
              <a:t>):</a:t>
            </a:r>
          </a:p>
          <a:p>
            <a:pPr marL="0" indent="0">
              <a:buNone/>
            </a:pPr>
            <a:r>
              <a:rPr lang="en-GB" dirty="0"/>
              <a:t>The </a:t>
            </a:r>
            <a:r>
              <a:rPr lang="en-GB" b="1" dirty="0">
                <a:solidFill>
                  <a:srgbClr val="00B050"/>
                </a:solidFill>
              </a:rPr>
              <a:t>live range </a:t>
            </a:r>
            <a:r>
              <a:rPr lang="en-GB" dirty="0"/>
              <a:t>for a variable is the set of program points at which that variable is live.</a:t>
            </a:r>
          </a:p>
          <a:p>
            <a:pPr marL="0" indent="0">
              <a:buNone/>
            </a:pPr>
            <a:endParaRPr lang="en-GB" dirty="0"/>
          </a:p>
          <a:p>
            <a:pPr marL="0" indent="0">
              <a:buNone/>
            </a:pPr>
            <a:r>
              <a:rPr lang="en-GB" b="1" dirty="0"/>
              <a:t>Definition (</a:t>
            </a:r>
            <a:r>
              <a:rPr lang="en-GB" b="1" dirty="0">
                <a:solidFill>
                  <a:srgbClr val="00B050"/>
                </a:solidFill>
              </a:rPr>
              <a:t>live interval</a:t>
            </a:r>
            <a:r>
              <a:rPr lang="en-GB" b="1" dirty="0"/>
              <a:t>):</a:t>
            </a:r>
            <a:endParaRPr lang="en-GB" dirty="0"/>
          </a:p>
          <a:p>
            <a:pPr marL="0" indent="0">
              <a:buNone/>
            </a:pPr>
            <a:r>
              <a:rPr lang="en-GB" dirty="0"/>
              <a:t>The </a:t>
            </a:r>
            <a:r>
              <a:rPr lang="en-GB" b="1" dirty="0">
                <a:solidFill>
                  <a:srgbClr val="00B050"/>
                </a:solidFill>
              </a:rPr>
              <a:t>live interval </a:t>
            </a:r>
            <a:r>
              <a:rPr lang="en-GB" dirty="0"/>
              <a:t>for a variable is the smallest subrange of the IR code containing all a variable’s live ranges.</a:t>
            </a:r>
          </a:p>
          <a:p>
            <a:r>
              <a:rPr lang="en-GB" dirty="0"/>
              <a:t>A property of the IR code, not the CFG.</a:t>
            </a:r>
          </a:p>
          <a:p>
            <a:r>
              <a:rPr lang="en-GB" dirty="0"/>
              <a:t>Less precise than live ranges, but simpler to work with.</a:t>
            </a:r>
            <a:endParaRPr lang="en-SG" dirty="0"/>
          </a:p>
        </p:txBody>
      </p:sp>
    </p:spTree>
    <p:extLst>
      <p:ext uri="{BB962C8B-B14F-4D97-AF65-F5344CB8AC3E}">
        <p14:creationId xmlns:p14="http://schemas.microsoft.com/office/powerpoint/2010/main" val="2176205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7B45-FAF0-A2BE-0F3B-2C9661650A42}"/>
              </a:ext>
            </a:extLst>
          </p:cNvPr>
          <p:cNvSpPr>
            <a:spLocks noGrp="1"/>
          </p:cNvSpPr>
          <p:nvPr>
            <p:ph type="title"/>
          </p:nvPr>
        </p:nvSpPr>
        <p:spPr/>
        <p:txBody>
          <a:bodyPr/>
          <a:lstStyle/>
          <a:p>
            <a:r>
              <a:rPr lang="en-GB" dirty="0"/>
              <a:t>Live range and live intervals: demo</a:t>
            </a:r>
            <a:endParaRPr lang="en-SG" dirty="0"/>
          </a:p>
        </p:txBody>
      </p:sp>
      <p:sp>
        <p:nvSpPr>
          <p:cNvPr id="4" name="Content Placeholder 3">
            <a:extLst>
              <a:ext uri="{FF2B5EF4-FFF2-40B4-BE49-F238E27FC236}">
                <a16:creationId xmlns:a16="http://schemas.microsoft.com/office/drawing/2014/main" id="{A770214B-8734-280F-1EEB-9E21092559A9}"/>
              </a:ext>
            </a:extLst>
          </p:cNvPr>
          <p:cNvSpPr>
            <a:spLocks noGrp="1"/>
          </p:cNvSpPr>
          <p:nvPr>
            <p:ph sz="half" idx="1"/>
          </p:nvPr>
        </p:nvSpPr>
        <p:spPr>
          <a:xfrm>
            <a:off x="838199" y="1825624"/>
            <a:ext cx="6187751" cy="5032375"/>
          </a:xfrm>
        </p:spPr>
        <p:txBody>
          <a:bodyPr>
            <a:normAutofit lnSpcReduction="10000"/>
          </a:bodyPr>
          <a:lstStyle/>
          <a:p>
            <a:pPr marL="0" indent="0">
              <a:buNone/>
            </a:pPr>
            <a:r>
              <a:rPr lang="en-GB" b="1" dirty="0"/>
              <a:t>Consider the TAC code below.</a:t>
            </a:r>
          </a:p>
          <a:p>
            <a:pPr marL="0" indent="0" algn="ctr">
              <a:buNone/>
            </a:pPr>
            <a:r>
              <a:rPr lang="en-SG" sz="2200" i="1" dirty="0"/>
              <a:t>L0:</a:t>
            </a:r>
          </a:p>
          <a:p>
            <a:pPr marL="0" indent="0" algn="ctr">
              <a:buNone/>
            </a:pPr>
            <a:r>
              <a:rPr lang="en-SG" sz="2200" i="1" dirty="0"/>
              <a:t>e = d + a</a:t>
            </a:r>
          </a:p>
          <a:p>
            <a:pPr marL="0" indent="0" algn="ctr">
              <a:buNone/>
            </a:pPr>
            <a:r>
              <a:rPr lang="en-SG" sz="2200" i="1" dirty="0"/>
              <a:t>f = b + c</a:t>
            </a:r>
          </a:p>
          <a:p>
            <a:pPr marL="0" indent="0" algn="ctr">
              <a:buNone/>
            </a:pPr>
            <a:r>
              <a:rPr lang="en-SG" sz="2200" i="1" dirty="0"/>
              <a:t>f = f + b</a:t>
            </a:r>
          </a:p>
          <a:p>
            <a:pPr marL="0" indent="0" algn="ctr">
              <a:buNone/>
            </a:pPr>
            <a:r>
              <a:rPr lang="en-SG" sz="2200" i="1" dirty="0"/>
              <a:t>if e </a:t>
            </a:r>
            <a:r>
              <a:rPr lang="en-SG" sz="2200" i="1" dirty="0" err="1"/>
              <a:t>goto</a:t>
            </a:r>
            <a:r>
              <a:rPr lang="en-SG" sz="2200" i="1" dirty="0"/>
              <a:t> L1</a:t>
            </a:r>
          </a:p>
          <a:p>
            <a:pPr marL="0" indent="0" algn="ctr">
              <a:buNone/>
            </a:pPr>
            <a:r>
              <a:rPr lang="en-SG" sz="2200" i="1" dirty="0"/>
              <a:t>d = e + f</a:t>
            </a:r>
          </a:p>
          <a:p>
            <a:pPr marL="0" indent="0" algn="ctr">
              <a:buNone/>
            </a:pPr>
            <a:r>
              <a:rPr lang="en-SG" sz="2200" i="1" dirty="0"/>
              <a:t>jump L2;</a:t>
            </a:r>
          </a:p>
          <a:p>
            <a:pPr marL="0" indent="0" algn="ctr">
              <a:buNone/>
            </a:pPr>
            <a:r>
              <a:rPr lang="en-SG" sz="2200" i="1" dirty="0"/>
              <a:t>L1:</a:t>
            </a:r>
          </a:p>
          <a:p>
            <a:pPr marL="0" indent="0" algn="ctr">
              <a:buNone/>
            </a:pPr>
            <a:r>
              <a:rPr lang="en-SG" sz="2200" i="1" dirty="0"/>
              <a:t>d = e - f</a:t>
            </a:r>
          </a:p>
          <a:p>
            <a:pPr marL="0" indent="0" algn="ctr">
              <a:buNone/>
            </a:pPr>
            <a:r>
              <a:rPr lang="en-SG" sz="2200" i="1" dirty="0"/>
              <a:t>L2:</a:t>
            </a:r>
          </a:p>
          <a:p>
            <a:pPr marL="0" indent="0" algn="ctr">
              <a:buNone/>
            </a:pPr>
            <a:r>
              <a:rPr lang="en-SG" sz="2200" i="1" dirty="0"/>
              <a:t>g = d</a:t>
            </a:r>
          </a:p>
        </p:txBody>
      </p:sp>
      <p:pic>
        <p:nvPicPr>
          <p:cNvPr id="9" name="Picture 8">
            <a:extLst>
              <a:ext uri="{FF2B5EF4-FFF2-40B4-BE49-F238E27FC236}">
                <a16:creationId xmlns:a16="http://schemas.microsoft.com/office/drawing/2014/main" id="{A8C60FA1-8873-CC9B-A8A3-36625D6685AF}"/>
              </a:ext>
            </a:extLst>
          </p:cNvPr>
          <p:cNvPicPr>
            <a:picLocks noChangeAspect="1"/>
          </p:cNvPicPr>
          <p:nvPr/>
        </p:nvPicPr>
        <p:blipFill>
          <a:blip r:embed="rId2"/>
          <a:stretch>
            <a:fillRect/>
          </a:stretch>
        </p:blipFill>
        <p:spPr>
          <a:xfrm>
            <a:off x="8385733" y="1758462"/>
            <a:ext cx="3606567" cy="4961094"/>
          </a:xfrm>
          <a:prstGeom prst="rect">
            <a:avLst/>
          </a:prstGeom>
        </p:spPr>
      </p:pic>
      <p:sp>
        <p:nvSpPr>
          <p:cNvPr id="10" name="Arrow: Right 9">
            <a:extLst>
              <a:ext uri="{FF2B5EF4-FFF2-40B4-BE49-F238E27FC236}">
                <a16:creationId xmlns:a16="http://schemas.microsoft.com/office/drawing/2014/main" id="{8C1B7E17-40D1-531A-8EEA-5ED775A917C4}"/>
              </a:ext>
            </a:extLst>
          </p:cNvPr>
          <p:cNvSpPr/>
          <p:nvPr/>
        </p:nvSpPr>
        <p:spPr>
          <a:xfrm>
            <a:off x="5408246" y="3179029"/>
            <a:ext cx="2704123" cy="2151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After control-flow and liveness analysis</a:t>
            </a:r>
            <a:endParaRPr lang="en-SG" dirty="0"/>
          </a:p>
        </p:txBody>
      </p:sp>
    </p:spTree>
    <p:extLst>
      <p:ext uri="{BB962C8B-B14F-4D97-AF65-F5344CB8AC3E}">
        <p14:creationId xmlns:p14="http://schemas.microsoft.com/office/powerpoint/2010/main" val="245341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7B45-FAF0-A2BE-0F3B-2C9661650A42}"/>
              </a:ext>
            </a:extLst>
          </p:cNvPr>
          <p:cNvSpPr>
            <a:spLocks noGrp="1"/>
          </p:cNvSpPr>
          <p:nvPr>
            <p:ph type="title"/>
          </p:nvPr>
        </p:nvSpPr>
        <p:spPr/>
        <p:txBody>
          <a:bodyPr/>
          <a:lstStyle/>
          <a:p>
            <a:r>
              <a:rPr lang="en-GB" dirty="0"/>
              <a:t>Live range and live intervals: demo</a:t>
            </a:r>
            <a:endParaRPr lang="en-SG" dirty="0"/>
          </a:p>
        </p:txBody>
      </p:sp>
      <p:sp>
        <p:nvSpPr>
          <p:cNvPr id="4" name="Content Placeholder 3">
            <a:extLst>
              <a:ext uri="{FF2B5EF4-FFF2-40B4-BE49-F238E27FC236}">
                <a16:creationId xmlns:a16="http://schemas.microsoft.com/office/drawing/2014/main" id="{A770214B-8734-280F-1EEB-9E21092559A9}"/>
              </a:ext>
            </a:extLst>
          </p:cNvPr>
          <p:cNvSpPr>
            <a:spLocks noGrp="1"/>
          </p:cNvSpPr>
          <p:nvPr>
            <p:ph sz="half" idx="1"/>
          </p:nvPr>
        </p:nvSpPr>
        <p:spPr>
          <a:xfrm>
            <a:off x="838199" y="1825624"/>
            <a:ext cx="6187751" cy="5032375"/>
          </a:xfrm>
        </p:spPr>
        <p:txBody>
          <a:bodyPr>
            <a:normAutofit lnSpcReduction="10000"/>
          </a:bodyPr>
          <a:lstStyle/>
          <a:p>
            <a:pPr marL="0" indent="0">
              <a:buNone/>
            </a:pPr>
            <a:r>
              <a:rPr lang="en-GB" b="1" dirty="0"/>
              <a:t>Consider the TAC code below.</a:t>
            </a:r>
          </a:p>
          <a:p>
            <a:pPr marL="0" indent="0" algn="ctr">
              <a:buNone/>
            </a:pPr>
            <a:r>
              <a:rPr lang="en-SG" sz="2200" i="1" dirty="0"/>
              <a:t>L0:</a:t>
            </a:r>
          </a:p>
          <a:p>
            <a:pPr marL="0" indent="0" algn="ctr">
              <a:buNone/>
            </a:pPr>
            <a:r>
              <a:rPr lang="en-SG" sz="2200" i="1" dirty="0"/>
              <a:t>e = d + a</a:t>
            </a:r>
          </a:p>
          <a:p>
            <a:pPr marL="0" indent="0" algn="ctr">
              <a:buNone/>
            </a:pPr>
            <a:r>
              <a:rPr lang="en-SG" sz="2200" i="1" dirty="0"/>
              <a:t>f = b + c</a:t>
            </a:r>
          </a:p>
          <a:p>
            <a:pPr marL="0" indent="0" algn="ctr">
              <a:buNone/>
            </a:pPr>
            <a:r>
              <a:rPr lang="en-SG" sz="2200" i="1" dirty="0"/>
              <a:t>f = f + b</a:t>
            </a:r>
          </a:p>
          <a:p>
            <a:pPr marL="0" indent="0" algn="ctr">
              <a:buNone/>
            </a:pPr>
            <a:r>
              <a:rPr lang="en-SG" sz="2200" i="1" dirty="0"/>
              <a:t>if e </a:t>
            </a:r>
            <a:r>
              <a:rPr lang="en-SG" sz="2200" i="1" dirty="0" err="1"/>
              <a:t>goto</a:t>
            </a:r>
            <a:r>
              <a:rPr lang="en-SG" sz="2200" i="1" dirty="0"/>
              <a:t> L1</a:t>
            </a:r>
          </a:p>
          <a:p>
            <a:pPr marL="0" indent="0" algn="ctr">
              <a:buNone/>
            </a:pPr>
            <a:r>
              <a:rPr lang="en-SG" sz="2200" i="1" dirty="0"/>
              <a:t>d = e + f</a:t>
            </a:r>
          </a:p>
          <a:p>
            <a:pPr marL="0" indent="0" algn="ctr">
              <a:buNone/>
            </a:pPr>
            <a:r>
              <a:rPr lang="en-SG" sz="2200" i="1" dirty="0"/>
              <a:t>jump L2;</a:t>
            </a:r>
          </a:p>
          <a:p>
            <a:pPr marL="0" indent="0" algn="ctr">
              <a:buNone/>
            </a:pPr>
            <a:r>
              <a:rPr lang="en-SG" sz="2200" i="1" dirty="0"/>
              <a:t>L1:</a:t>
            </a:r>
          </a:p>
          <a:p>
            <a:pPr marL="0" indent="0" algn="ctr">
              <a:buNone/>
            </a:pPr>
            <a:r>
              <a:rPr lang="en-SG" sz="2200" i="1" dirty="0"/>
              <a:t>d = e - f</a:t>
            </a:r>
          </a:p>
          <a:p>
            <a:pPr marL="0" indent="0" algn="ctr">
              <a:buNone/>
            </a:pPr>
            <a:r>
              <a:rPr lang="en-SG" sz="2200" i="1" dirty="0"/>
              <a:t>L2:</a:t>
            </a:r>
          </a:p>
          <a:p>
            <a:pPr marL="0" indent="0" algn="ctr">
              <a:buNone/>
            </a:pPr>
            <a:r>
              <a:rPr lang="en-SG" sz="2200" i="1" dirty="0"/>
              <a:t>g = d</a:t>
            </a:r>
          </a:p>
        </p:txBody>
      </p:sp>
      <p:pic>
        <p:nvPicPr>
          <p:cNvPr id="9" name="Picture 8">
            <a:extLst>
              <a:ext uri="{FF2B5EF4-FFF2-40B4-BE49-F238E27FC236}">
                <a16:creationId xmlns:a16="http://schemas.microsoft.com/office/drawing/2014/main" id="{A8C60FA1-8873-CC9B-A8A3-36625D6685AF}"/>
              </a:ext>
            </a:extLst>
          </p:cNvPr>
          <p:cNvPicPr>
            <a:picLocks noChangeAspect="1"/>
          </p:cNvPicPr>
          <p:nvPr/>
        </p:nvPicPr>
        <p:blipFill>
          <a:blip r:embed="rId2"/>
          <a:stretch>
            <a:fillRect/>
          </a:stretch>
        </p:blipFill>
        <p:spPr>
          <a:xfrm>
            <a:off x="8385733" y="1758462"/>
            <a:ext cx="3606567" cy="4961094"/>
          </a:xfrm>
          <a:prstGeom prst="rect">
            <a:avLst/>
          </a:prstGeom>
        </p:spPr>
      </p:pic>
      <p:sp>
        <p:nvSpPr>
          <p:cNvPr id="10" name="Arrow: Right 9">
            <a:extLst>
              <a:ext uri="{FF2B5EF4-FFF2-40B4-BE49-F238E27FC236}">
                <a16:creationId xmlns:a16="http://schemas.microsoft.com/office/drawing/2014/main" id="{8C1B7E17-40D1-531A-8EEA-5ED775A917C4}"/>
              </a:ext>
            </a:extLst>
          </p:cNvPr>
          <p:cNvSpPr/>
          <p:nvPr/>
        </p:nvSpPr>
        <p:spPr>
          <a:xfrm>
            <a:off x="5408246" y="3179029"/>
            <a:ext cx="2704123" cy="2151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After control-flow and liveness analysis</a:t>
            </a:r>
            <a:endParaRPr lang="en-SG" dirty="0"/>
          </a:p>
        </p:txBody>
      </p:sp>
      <p:pic>
        <p:nvPicPr>
          <p:cNvPr id="12" name="Picture 11">
            <a:extLst>
              <a:ext uri="{FF2B5EF4-FFF2-40B4-BE49-F238E27FC236}">
                <a16:creationId xmlns:a16="http://schemas.microsoft.com/office/drawing/2014/main" id="{50C4E01A-A43F-060A-75BF-CFB24B872CD1}"/>
              </a:ext>
            </a:extLst>
          </p:cNvPr>
          <p:cNvPicPr>
            <a:picLocks noChangeAspect="1"/>
          </p:cNvPicPr>
          <p:nvPr/>
        </p:nvPicPr>
        <p:blipFill>
          <a:blip r:embed="rId3"/>
          <a:stretch>
            <a:fillRect/>
          </a:stretch>
        </p:blipFill>
        <p:spPr>
          <a:xfrm>
            <a:off x="1820985" y="2172777"/>
            <a:ext cx="1539630" cy="4712390"/>
          </a:xfrm>
          <a:prstGeom prst="rect">
            <a:avLst/>
          </a:prstGeom>
        </p:spPr>
      </p:pic>
      <p:sp>
        <p:nvSpPr>
          <p:cNvPr id="3" name="Arrow: Right 2">
            <a:extLst>
              <a:ext uri="{FF2B5EF4-FFF2-40B4-BE49-F238E27FC236}">
                <a16:creationId xmlns:a16="http://schemas.microsoft.com/office/drawing/2014/main" id="{2F6049FF-3FD1-C3C8-F2C2-EA527F16151E}"/>
              </a:ext>
            </a:extLst>
          </p:cNvPr>
          <p:cNvSpPr/>
          <p:nvPr/>
        </p:nvSpPr>
        <p:spPr>
          <a:xfrm>
            <a:off x="78568" y="3605963"/>
            <a:ext cx="1605735" cy="12660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Live intervals</a:t>
            </a:r>
            <a:endParaRPr lang="en-SG" dirty="0"/>
          </a:p>
        </p:txBody>
      </p:sp>
    </p:spTree>
    <p:extLst>
      <p:ext uri="{BB962C8B-B14F-4D97-AF65-F5344CB8AC3E}">
        <p14:creationId xmlns:p14="http://schemas.microsoft.com/office/powerpoint/2010/main" val="5973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780-D001-F6B4-0946-5CB9B08D516E}"/>
              </a:ext>
            </a:extLst>
          </p:cNvPr>
          <p:cNvSpPr>
            <a:spLocks noGrp="1"/>
          </p:cNvSpPr>
          <p:nvPr>
            <p:ph type="title"/>
          </p:nvPr>
        </p:nvSpPr>
        <p:spPr/>
        <p:txBody>
          <a:bodyPr/>
          <a:lstStyle/>
          <a:p>
            <a:r>
              <a:rPr lang="en-GB" dirty="0"/>
              <a:t>Using live ranges</a:t>
            </a:r>
            <a:endParaRPr lang="en-SG" dirty="0"/>
          </a:p>
        </p:txBody>
      </p:sp>
      <p:sp>
        <p:nvSpPr>
          <p:cNvPr id="3" name="Content Placeholder 2">
            <a:extLst>
              <a:ext uri="{FF2B5EF4-FFF2-40B4-BE49-F238E27FC236}">
                <a16:creationId xmlns:a16="http://schemas.microsoft.com/office/drawing/2014/main" id="{1C92D3D3-C9C6-B439-6D61-6AA5A3680C7C}"/>
              </a:ext>
            </a:extLst>
          </p:cNvPr>
          <p:cNvSpPr>
            <a:spLocks noGrp="1"/>
          </p:cNvSpPr>
          <p:nvPr>
            <p:ph sz="half" idx="1"/>
          </p:nvPr>
        </p:nvSpPr>
        <p:spPr>
          <a:xfrm>
            <a:off x="838199" y="1825624"/>
            <a:ext cx="6672385" cy="5032375"/>
          </a:xfrm>
        </p:spPr>
        <p:txBody>
          <a:bodyPr>
            <a:normAutofit/>
          </a:bodyPr>
          <a:lstStyle/>
          <a:p>
            <a:pPr marL="0" indent="0">
              <a:buNone/>
            </a:pPr>
            <a:r>
              <a:rPr lang="en-GB" b="1" dirty="0"/>
              <a:t>Idea (continued): </a:t>
            </a:r>
            <a:r>
              <a:rPr lang="en-GB" dirty="0"/>
              <a:t>Given the live intervals for all the variables/IR registers in the TAC program, we can allocate registers using a </a:t>
            </a:r>
            <a:r>
              <a:rPr lang="en-GB" b="1" dirty="0"/>
              <a:t>simple greedy algorithm</a:t>
            </a:r>
            <a:r>
              <a:rPr lang="en-GB" dirty="0"/>
              <a:t>.</a:t>
            </a:r>
          </a:p>
          <a:p>
            <a:r>
              <a:rPr lang="en-GB" dirty="0"/>
              <a:t>Track which registers are free.</a:t>
            </a:r>
          </a:p>
          <a:p>
            <a:r>
              <a:rPr lang="en-GB" dirty="0"/>
              <a:t>When a live interval begins, give that variable a free register.</a:t>
            </a:r>
          </a:p>
          <a:p>
            <a:r>
              <a:rPr lang="en-GB" dirty="0"/>
              <a:t>When a live interval ends, the register could be freed without consequences.</a:t>
            </a:r>
          </a:p>
        </p:txBody>
      </p:sp>
      <p:pic>
        <p:nvPicPr>
          <p:cNvPr id="6" name="Picture 5">
            <a:extLst>
              <a:ext uri="{FF2B5EF4-FFF2-40B4-BE49-F238E27FC236}">
                <a16:creationId xmlns:a16="http://schemas.microsoft.com/office/drawing/2014/main" id="{370AE74C-A5EC-0144-D032-87EB90AF6480}"/>
              </a:ext>
            </a:extLst>
          </p:cNvPr>
          <p:cNvPicPr>
            <a:picLocks noChangeAspect="1"/>
          </p:cNvPicPr>
          <p:nvPr/>
        </p:nvPicPr>
        <p:blipFill>
          <a:blip r:embed="rId2"/>
          <a:stretch>
            <a:fillRect/>
          </a:stretch>
        </p:blipFill>
        <p:spPr>
          <a:xfrm>
            <a:off x="7912176" y="304800"/>
            <a:ext cx="4010038" cy="6553200"/>
          </a:xfrm>
          <a:prstGeom prst="rect">
            <a:avLst/>
          </a:prstGeom>
        </p:spPr>
      </p:pic>
    </p:spTree>
    <p:extLst>
      <p:ext uri="{BB962C8B-B14F-4D97-AF65-F5344CB8AC3E}">
        <p14:creationId xmlns:p14="http://schemas.microsoft.com/office/powerpoint/2010/main" val="751190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waterfall chart&#10;&#10;Description automatically generated">
            <a:extLst>
              <a:ext uri="{FF2B5EF4-FFF2-40B4-BE49-F238E27FC236}">
                <a16:creationId xmlns:a16="http://schemas.microsoft.com/office/drawing/2014/main" id="{D6039EE1-42F5-A48E-FCA0-006367FC4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11" name="Title 6">
            <a:extLst>
              <a:ext uri="{FF2B5EF4-FFF2-40B4-BE49-F238E27FC236}">
                <a16:creationId xmlns:a16="http://schemas.microsoft.com/office/drawing/2014/main" id="{BCD5E5FC-5520-FF0F-C2DC-9FEDD5BEE1E6}"/>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first demo of greedy allocation</a:t>
            </a:r>
            <a:endParaRPr lang="en-SG" dirty="0"/>
          </a:p>
        </p:txBody>
      </p:sp>
    </p:spTree>
    <p:extLst>
      <p:ext uri="{BB962C8B-B14F-4D97-AF65-F5344CB8AC3E}">
        <p14:creationId xmlns:p14="http://schemas.microsoft.com/office/powerpoint/2010/main" val="3346375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72544B05-4C5B-A368-41BD-D0F374539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D0ADBCF5-1FAB-E32B-8319-EFF8B066F3E3}"/>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642278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B9237FC-B3F0-D5D5-9770-0BF2E3C69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2AA14D38-2227-658F-9A9B-D556383AD56B}"/>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105486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back-end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back-end part of a compiler):</a:t>
            </a:r>
          </a:p>
          <a:p>
            <a:pPr marL="0" indent="0">
              <a:buNone/>
            </a:pPr>
            <a:r>
              <a:rPr lang="en-GB" dirty="0"/>
              <a:t>The </a:t>
            </a:r>
            <a:r>
              <a:rPr lang="en-GB" b="1" dirty="0"/>
              <a:t>back-end of a compiler </a:t>
            </a:r>
            <a:r>
              <a:rPr lang="en-GB" dirty="0"/>
              <a:t>takes the optimized and transformed code generated by the middle-end and translates it into machine code that can be executed.</a:t>
            </a:r>
          </a:p>
          <a:p>
            <a:pPr marL="0" indent="0">
              <a:buNone/>
            </a:pPr>
            <a:r>
              <a:rPr lang="en-GB" dirty="0"/>
              <a:t>It involves tasks, such as:</a:t>
            </a:r>
          </a:p>
          <a:p>
            <a:r>
              <a:rPr lang="en-GB" b="1" dirty="0"/>
              <a:t>Instruction selection/ordering</a:t>
            </a:r>
            <a:r>
              <a:rPr lang="en-GB" dirty="0"/>
              <a:t>,</a:t>
            </a:r>
          </a:p>
          <a:p>
            <a:r>
              <a:rPr lang="en-GB" b="1" dirty="0"/>
              <a:t>Register allocation</a:t>
            </a:r>
            <a:r>
              <a:rPr lang="en-GB" dirty="0"/>
              <a:t>,</a:t>
            </a:r>
          </a:p>
          <a:p>
            <a:r>
              <a:rPr lang="en-GB" dirty="0"/>
              <a:t>and </a:t>
            </a:r>
            <a:r>
              <a:rPr lang="en-GB" b="1" dirty="0"/>
              <a:t>Code generation</a:t>
            </a:r>
            <a:r>
              <a:rPr lang="en-GB"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25311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1194384-45D9-6FDD-4710-264EC3BD2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D0A0A74B-1FA0-5160-1DA5-5FB75722AB2B}"/>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1345698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DCC5AC33-BF95-0F54-08F9-0ABF79A80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418A041E-F269-9DF1-E83A-ACB429A385EA}"/>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355286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99B09B9D-6732-E8B7-33A1-BCE31D9F7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2340123F-7566-D4F1-CE60-2E7113B3D788}"/>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3087498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E0B9DE85-F07B-136E-8AB3-A9B241B7F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124CE32E-94EF-6C06-4641-C893A5EEA159}"/>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1618634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B84574FD-4365-0DA9-836F-C168B4E8E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Tree>
    <p:extLst>
      <p:ext uri="{BB962C8B-B14F-4D97-AF65-F5344CB8AC3E}">
        <p14:creationId xmlns:p14="http://schemas.microsoft.com/office/powerpoint/2010/main" val="4207067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B3EEA245-7724-A559-B9A7-886F108CA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616E8180-D101-9694-8BD8-B24E97F48705}"/>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3307833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7D81CBE8-9D25-EB4C-EE84-08EF4D35C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BE393643-D0FB-1E8A-AB3C-DF228FE126A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A first demo of greedy allocation</a:t>
            </a:r>
            <a:endParaRPr lang="en-SG" dirty="0"/>
          </a:p>
        </p:txBody>
      </p:sp>
    </p:spTree>
    <p:extLst>
      <p:ext uri="{BB962C8B-B14F-4D97-AF65-F5344CB8AC3E}">
        <p14:creationId xmlns:p14="http://schemas.microsoft.com/office/powerpoint/2010/main" val="627277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waterfall chart&#10;&#10;Description automatically generated">
            <a:extLst>
              <a:ext uri="{FF2B5EF4-FFF2-40B4-BE49-F238E27FC236}">
                <a16:creationId xmlns:a16="http://schemas.microsoft.com/office/drawing/2014/main" id="{5D2FE9A2-886C-6DCE-2618-AE46A466E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7" name="Title 6">
            <a:extLst>
              <a:ext uri="{FF2B5EF4-FFF2-40B4-BE49-F238E27FC236}">
                <a16:creationId xmlns:a16="http://schemas.microsoft.com/office/drawing/2014/main" id="{C8A594FB-DCCA-5C35-53E3-89103C3C29D8}"/>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461434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DB39574D-7F5E-9599-F85D-FC9C6601D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6" name="Title 6">
            <a:extLst>
              <a:ext uri="{FF2B5EF4-FFF2-40B4-BE49-F238E27FC236}">
                <a16:creationId xmlns:a16="http://schemas.microsoft.com/office/drawing/2014/main" id="{0D347B70-E5BD-06A2-D176-D83CF5E1086A}"/>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70150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1187943-FEFC-753C-8A83-502871F11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F3991631-4753-5E67-F879-1BD6BEF2C2D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7" name="Arrow: Down 6">
            <a:extLst>
              <a:ext uri="{FF2B5EF4-FFF2-40B4-BE49-F238E27FC236}">
                <a16:creationId xmlns:a16="http://schemas.microsoft.com/office/drawing/2014/main" id="{913856D8-0CB7-95FD-3A64-669507E2A030}"/>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4676047D-F34E-39AA-5284-D050F034594F}"/>
              </a:ext>
            </a:extLst>
          </p:cNvPr>
          <p:cNvSpPr txBox="1"/>
          <p:nvPr/>
        </p:nvSpPr>
        <p:spPr>
          <a:xfrm>
            <a:off x="6744676" y="3390899"/>
            <a:ext cx="4509477" cy="2246769"/>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endParaRPr lang="en-SG" sz="2800" dirty="0"/>
          </a:p>
        </p:txBody>
      </p:sp>
    </p:spTree>
    <p:extLst>
      <p:ext uri="{BB962C8B-B14F-4D97-AF65-F5344CB8AC3E}">
        <p14:creationId xmlns:p14="http://schemas.microsoft.com/office/powerpoint/2010/main" val="37388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8B6786F-9746-B81B-5FD3-90AA0ABE911A}"/>
              </a:ext>
            </a:extLst>
          </p:cNvPr>
          <p:cNvGraphicFramePr/>
          <p:nvPr/>
        </p:nvGraphicFramePr>
        <p:xfrm>
          <a:off x="257908" y="70338"/>
          <a:ext cx="11730891" cy="657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437E3FD1-F2A9-CE8C-9D1A-CE36138CE00C}"/>
              </a:ext>
            </a:extLst>
          </p:cNvPr>
          <p:cNvPicPr>
            <a:picLocks noChangeAspect="1"/>
          </p:cNvPicPr>
          <p:nvPr/>
        </p:nvPicPr>
        <p:blipFill>
          <a:blip r:embed="rId7"/>
          <a:stretch>
            <a:fillRect/>
          </a:stretch>
        </p:blipFill>
        <p:spPr>
          <a:xfrm>
            <a:off x="1974535" y="831112"/>
            <a:ext cx="2772162" cy="1819529"/>
          </a:xfrm>
          <a:prstGeom prst="rect">
            <a:avLst/>
          </a:prstGeom>
        </p:spPr>
      </p:pic>
      <p:pic>
        <p:nvPicPr>
          <p:cNvPr id="14" name="Picture 13">
            <a:extLst>
              <a:ext uri="{FF2B5EF4-FFF2-40B4-BE49-F238E27FC236}">
                <a16:creationId xmlns:a16="http://schemas.microsoft.com/office/drawing/2014/main" id="{88628AC9-F5FE-0C16-5A48-FE71624EF5C7}"/>
              </a:ext>
            </a:extLst>
          </p:cNvPr>
          <p:cNvPicPr>
            <a:picLocks noChangeAspect="1"/>
          </p:cNvPicPr>
          <p:nvPr/>
        </p:nvPicPr>
        <p:blipFill>
          <a:blip r:embed="rId8"/>
          <a:stretch>
            <a:fillRect/>
          </a:stretch>
        </p:blipFill>
        <p:spPr>
          <a:xfrm>
            <a:off x="2284141" y="4975114"/>
            <a:ext cx="2152950" cy="1581371"/>
          </a:xfrm>
          <a:prstGeom prst="rect">
            <a:avLst/>
          </a:prstGeom>
        </p:spPr>
      </p:pic>
      <p:pic>
        <p:nvPicPr>
          <p:cNvPr id="22" name="Picture 21">
            <a:extLst>
              <a:ext uri="{FF2B5EF4-FFF2-40B4-BE49-F238E27FC236}">
                <a16:creationId xmlns:a16="http://schemas.microsoft.com/office/drawing/2014/main" id="{BD05D7E0-9AA9-0AC9-5E25-732C97557362}"/>
              </a:ext>
            </a:extLst>
          </p:cNvPr>
          <p:cNvPicPr>
            <a:picLocks noChangeAspect="1"/>
          </p:cNvPicPr>
          <p:nvPr/>
        </p:nvPicPr>
        <p:blipFill>
          <a:blip r:embed="rId9"/>
          <a:stretch>
            <a:fillRect/>
          </a:stretch>
        </p:blipFill>
        <p:spPr>
          <a:xfrm>
            <a:off x="7329372" y="5170403"/>
            <a:ext cx="3410426" cy="1190791"/>
          </a:xfrm>
          <a:prstGeom prst="rect">
            <a:avLst/>
          </a:prstGeom>
        </p:spPr>
      </p:pic>
    </p:spTree>
    <p:extLst>
      <p:ext uri="{BB962C8B-B14F-4D97-AF65-F5344CB8AC3E}">
        <p14:creationId xmlns:p14="http://schemas.microsoft.com/office/powerpoint/2010/main" val="2221766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780-D001-F6B4-0946-5CB9B08D516E}"/>
              </a:ext>
            </a:extLst>
          </p:cNvPr>
          <p:cNvSpPr>
            <a:spLocks noGrp="1"/>
          </p:cNvSpPr>
          <p:nvPr>
            <p:ph type="title"/>
          </p:nvPr>
        </p:nvSpPr>
        <p:spPr/>
        <p:txBody>
          <a:bodyPr/>
          <a:lstStyle/>
          <a:p>
            <a:r>
              <a:rPr lang="en-GB" dirty="0"/>
              <a:t>Using live ranges</a:t>
            </a:r>
            <a:endParaRPr lang="en-SG" dirty="0"/>
          </a:p>
        </p:txBody>
      </p:sp>
      <p:sp>
        <p:nvSpPr>
          <p:cNvPr id="3" name="Content Placeholder 2">
            <a:extLst>
              <a:ext uri="{FF2B5EF4-FFF2-40B4-BE49-F238E27FC236}">
                <a16:creationId xmlns:a16="http://schemas.microsoft.com/office/drawing/2014/main" id="{1C92D3D3-C9C6-B439-6D61-6AA5A3680C7C}"/>
              </a:ext>
            </a:extLst>
          </p:cNvPr>
          <p:cNvSpPr>
            <a:spLocks noGrp="1"/>
          </p:cNvSpPr>
          <p:nvPr>
            <p:ph sz="half" idx="1"/>
          </p:nvPr>
        </p:nvSpPr>
        <p:spPr>
          <a:xfrm>
            <a:off x="838199" y="1825624"/>
            <a:ext cx="6672385" cy="5032375"/>
          </a:xfrm>
        </p:spPr>
        <p:txBody>
          <a:bodyPr>
            <a:normAutofit/>
          </a:bodyPr>
          <a:lstStyle/>
          <a:p>
            <a:pPr marL="0" indent="0">
              <a:buNone/>
            </a:pPr>
            <a:r>
              <a:rPr lang="en-GB" b="1" dirty="0"/>
              <a:t>Idea (continued): </a:t>
            </a:r>
            <a:r>
              <a:rPr lang="en-GB" dirty="0"/>
              <a:t>Given the live intervals for all the variables/IR registers in the TAC program, we can allocate registers using a </a:t>
            </a:r>
            <a:r>
              <a:rPr lang="en-GB" b="1" dirty="0"/>
              <a:t>simple greedy algorithm</a:t>
            </a:r>
            <a:r>
              <a:rPr lang="en-GB" dirty="0"/>
              <a:t>.</a:t>
            </a:r>
          </a:p>
          <a:p>
            <a:r>
              <a:rPr lang="en-GB" dirty="0"/>
              <a:t>Track which registers are free.</a:t>
            </a:r>
          </a:p>
          <a:p>
            <a:r>
              <a:rPr lang="en-GB" dirty="0"/>
              <a:t>When a live interval begins, give that variable a free register.</a:t>
            </a:r>
          </a:p>
          <a:p>
            <a:r>
              <a:rPr lang="en-GB" dirty="0"/>
              <a:t>When a live interval ends, the register could be freed without consequences.</a:t>
            </a:r>
          </a:p>
          <a:p>
            <a:pPr marL="0" indent="0">
              <a:buNone/>
            </a:pPr>
            <a:r>
              <a:rPr lang="en-GB" b="1" dirty="0">
                <a:solidFill>
                  <a:srgbClr val="7030A0"/>
                </a:solidFill>
              </a:rPr>
              <a:t>Works if live variables sets is smaller than number of registers. What to do if not?</a:t>
            </a:r>
          </a:p>
        </p:txBody>
      </p:sp>
      <p:pic>
        <p:nvPicPr>
          <p:cNvPr id="6" name="Picture 5">
            <a:extLst>
              <a:ext uri="{FF2B5EF4-FFF2-40B4-BE49-F238E27FC236}">
                <a16:creationId xmlns:a16="http://schemas.microsoft.com/office/drawing/2014/main" id="{370AE74C-A5EC-0144-D032-87EB90AF6480}"/>
              </a:ext>
            </a:extLst>
          </p:cNvPr>
          <p:cNvPicPr>
            <a:picLocks noChangeAspect="1"/>
          </p:cNvPicPr>
          <p:nvPr/>
        </p:nvPicPr>
        <p:blipFill>
          <a:blip r:embed="rId2"/>
          <a:stretch>
            <a:fillRect/>
          </a:stretch>
        </p:blipFill>
        <p:spPr>
          <a:xfrm>
            <a:off x="7912176" y="304800"/>
            <a:ext cx="4010038" cy="6553200"/>
          </a:xfrm>
          <a:prstGeom prst="rect">
            <a:avLst/>
          </a:prstGeom>
        </p:spPr>
      </p:pic>
    </p:spTree>
    <p:extLst>
      <p:ext uri="{BB962C8B-B14F-4D97-AF65-F5344CB8AC3E}">
        <p14:creationId xmlns:p14="http://schemas.microsoft.com/office/powerpoint/2010/main" val="1506164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0509-03FC-7B2B-CFBA-6AE9F91B0182}"/>
              </a:ext>
            </a:extLst>
          </p:cNvPr>
          <p:cNvSpPr>
            <a:spLocks noGrp="1"/>
          </p:cNvSpPr>
          <p:nvPr>
            <p:ph type="title"/>
          </p:nvPr>
        </p:nvSpPr>
        <p:spPr/>
        <p:txBody>
          <a:bodyPr/>
          <a:lstStyle/>
          <a:p>
            <a:r>
              <a:rPr lang="en-GB" dirty="0"/>
              <a:t>Register spilling</a:t>
            </a:r>
            <a:endParaRPr lang="en-SG" dirty="0"/>
          </a:p>
        </p:txBody>
      </p:sp>
      <p:sp>
        <p:nvSpPr>
          <p:cNvPr id="5" name="Content Placeholder 4">
            <a:extLst>
              <a:ext uri="{FF2B5EF4-FFF2-40B4-BE49-F238E27FC236}">
                <a16:creationId xmlns:a16="http://schemas.microsoft.com/office/drawing/2014/main" id="{F39E51D4-2C30-43F6-D97F-45392DD6BB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Register Spilling</a:t>
            </a:r>
            <a:r>
              <a:rPr lang="en-GB" b="1" dirty="0"/>
              <a:t>):</a:t>
            </a:r>
          </a:p>
          <a:p>
            <a:pPr marL="0" indent="0">
              <a:buNone/>
            </a:pPr>
            <a:r>
              <a:rPr lang="en-GB" dirty="0"/>
              <a:t>If, at a given time, a free register cannot be found for a live variable v, we will need to </a:t>
            </a:r>
            <a:r>
              <a:rPr lang="en-GB" b="1" dirty="0"/>
              <a:t>spill a variable</a:t>
            </a:r>
            <a:r>
              <a:rPr lang="en-GB" dirty="0"/>
              <a:t>. When a variable is spilled, it is stored in a secondary/less efficient memory location rather than a register.</a:t>
            </a:r>
          </a:p>
          <a:p>
            <a:pPr marL="0" indent="0">
              <a:buNone/>
            </a:pPr>
            <a:r>
              <a:rPr lang="en-GB" dirty="0"/>
              <a:t>When we need a register for the spilled variable:</a:t>
            </a:r>
          </a:p>
          <a:p>
            <a:r>
              <a:rPr lang="en-GB" dirty="0"/>
              <a:t>Evict some existing register to a secondary memory location.</a:t>
            </a:r>
          </a:p>
          <a:p>
            <a:r>
              <a:rPr lang="en-GB" dirty="0"/>
              <a:t>Load the variable into the register.</a:t>
            </a:r>
          </a:p>
          <a:p>
            <a:r>
              <a:rPr lang="en-GB" dirty="0"/>
              <a:t>When done, write the register back to memory and reload the register with its original value.</a:t>
            </a:r>
          </a:p>
          <a:p>
            <a:r>
              <a:rPr lang="en-GB" dirty="0"/>
              <a:t>Spilling is slow, but sometimes necessary.</a:t>
            </a:r>
            <a:endParaRPr lang="en-SG" dirty="0"/>
          </a:p>
        </p:txBody>
      </p:sp>
    </p:spTree>
    <p:extLst>
      <p:ext uri="{BB962C8B-B14F-4D97-AF65-F5344CB8AC3E}">
        <p14:creationId xmlns:p14="http://schemas.microsoft.com/office/powerpoint/2010/main" val="3669351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51187943-FEFC-753C-8A83-502871F11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F3991631-4753-5E67-F879-1BD6BEF2C2D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7" name="Arrow: Down 6">
            <a:extLst>
              <a:ext uri="{FF2B5EF4-FFF2-40B4-BE49-F238E27FC236}">
                <a16:creationId xmlns:a16="http://schemas.microsoft.com/office/drawing/2014/main" id="{913856D8-0CB7-95FD-3A64-669507E2A030}"/>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4676047D-F34E-39AA-5284-D050F034594F}"/>
              </a:ext>
            </a:extLst>
          </p:cNvPr>
          <p:cNvSpPr txBox="1"/>
          <p:nvPr/>
        </p:nvSpPr>
        <p:spPr>
          <a:xfrm>
            <a:off x="6744676" y="3390899"/>
            <a:ext cx="4509477" cy="2246769"/>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endParaRPr lang="en-SG" sz="2800" dirty="0"/>
          </a:p>
        </p:txBody>
      </p:sp>
    </p:spTree>
    <p:extLst>
      <p:ext uri="{BB962C8B-B14F-4D97-AF65-F5344CB8AC3E}">
        <p14:creationId xmlns:p14="http://schemas.microsoft.com/office/powerpoint/2010/main" val="3009724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DF50599A-4C34-1259-730F-927B812E0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6" name="Title 6">
            <a:extLst>
              <a:ext uri="{FF2B5EF4-FFF2-40B4-BE49-F238E27FC236}">
                <a16:creationId xmlns:a16="http://schemas.microsoft.com/office/drawing/2014/main" id="{5EC7EFF0-68D3-0FAF-AE0F-C3C6297E6704}"/>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7" name="Arrow: Down 6">
            <a:extLst>
              <a:ext uri="{FF2B5EF4-FFF2-40B4-BE49-F238E27FC236}">
                <a16:creationId xmlns:a16="http://schemas.microsoft.com/office/drawing/2014/main" id="{700B9709-3634-5B57-69B6-19E0FBE7FBDF}"/>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920780A4-CDA6-187A-207D-5C479135886F}"/>
              </a:ext>
            </a:extLst>
          </p:cNvPr>
          <p:cNvSpPr txBox="1"/>
          <p:nvPr/>
        </p:nvSpPr>
        <p:spPr>
          <a:xfrm>
            <a:off x="6744676" y="3390899"/>
            <a:ext cx="4509477" cy="3108543"/>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p>
          <a:p>
            <a:pPr algn="ctr"/>
            <a:r>
              <a:rPr lang="en-GB" sz="2800" dirty="0"/>
              <a:t>Spill variable a for now.</a:t>
            </a:r>
            <a:br>
              <a:rPr lang="en-GB" sz="2800" dirty="0"/>
            </a:br>
            <a:r>
              <a:rPr lang="en-GB" sz="2800" dirty="0"/>
              <a:t>Give R1 to d</a:t>
            </a:r>
            <a:endParaRPr lang="en-SG" sz="2800" dirty="0"/>
          </a:p>
        </p:txBody>
      </p:sp>
    </p:spTree>
    <p:extLst>
      <p:ext uri="{BB962C8B-B14F-4D97-AF65-F5344CB8AC3E}">
        <p14:creationId xmlns:p14="http://schemas.microsoft.com/office/powerpoint/2010/main" val="1295287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180EAD87-739B-8758-A766-06FB22D18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57E7174D-F010-0348-4447-171BCA12255E}"/>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
        <p:nvSpPr>
          <p:cNvPr id="5" name="Arrow: Down 4">
            <a:extLst>
              <a:ext uri="{FF2B5EF4-FFF2-40B4-BE49-F238E27FC236}">
                <a16:creationId xmlns:a16="http://schemas.microsoft.com/office/drawing/2014/main" id="{7719EFA5-8883-98D2-D42A-4AE05858889F}"/>
              </a:ext>
            </a:extLst>
          </p:cNvPr>
          <p:cNvSpPr/>
          <p:nvPr/>
        </p:nvSpPr>
        <p:spPr>
          <a:xfrm rot="10800000">
            <a:off x="7924800" y="2063259"/>
            <a:ext cx="484632" cy="127390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2EF40DD-E2F6-8204-9A61-6827753533E6}"/>
              </a:ext>
            </a:extLst>
          </p:cNvPr>
          <p:cNvSpPr txBox="1"/>
          <p:nvPr/>
        </p:nvSpPr>
        <p:spPr>
          <a:xfrm>
            <a:off x="6744676" y="3390899"/>
            <a:ext cx="4509477" cy="3108543"/>
          </a:xfrm>
          <a:prstGeom prst="rect">
            <a:avLst/>
          </a:prstGeom>
          <a:solidFill>
            <a:schemeClr val="bg1"/>
          </a:solidFill>
        </p:spPr>
        <p:txBody>
          <a:bodyPr wrap="square" rtlCol="0">
            <a:spAutoFit/>
          </a:bodyPr>
          <a:lstStyle/>
          <a:p>
            <a:pPr algn="ctr"/>
            <a:r>
              <a:rPr lang="en-GB" sz="2800" dirty="0"/>
              <a:t>We need a register for d, but we are out of free registers at the moment!</a:t>
            </a:r>
          </a:p>
          <a:p>
            <a:pPr algn="ctr"/>
            <a:endParaRPr lang="en-GB" sz="2800" dirty="0"/>
          </a:p>
          <a:p>
            <a:pPr algn="ctr"/>
            <a:r>
              <a:rPr lang="en-GB" sz="2800" dirty="0"/>
              <a:t>What to do?</a:t>
            </a:r>
          </a:p>
          <a:p>
            <a:pPr algn="ctr"/>
            <a:r>
              <a:rPr lang="en-GB" sz="2800" dirty="0"/>
              <a:t>Spill variable a for now.</a:t>
            </a:r>
            <a:br>
              <a:rPr lang="en-GB" sz="2800" dirty="0"/>
            </a:br>
            <a:r>
              <a:rPr lang="en-GB" sz="2800" dirty="0"/>
              <a:t>Give R1 to d</a:t>
            </a:r>
            <a:endParaRPr lang="en-SG" sz="2800" dirty="0"/>
          </a:p>
        </p:txBody>
      </p:sp>
    </p:spTree>
    <p:extLst>
      <p:ext uri="{BB962C8B-B14F-4D97-AF65-F5344CB8AC3E}">
        <p14:creationId xmlns:p14="http://schemas.microsoft.com/office/powerpoint/2010/main" val="46570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613FAC0F-73DB-4C4E-77F6-C12106B51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CC5AD5A9-F1FB-3219-A5EC-0B9481191B6E}"/>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027189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BEB3F8CB-4FB7-35E2-6185-5A477E51E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A7C2EB29-1180-CCE8-E4CB-41BD7CE04525}"/>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3957593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1BF65E04-EF54-348B-1E31-030AF2369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DD12E612-0705-D277-4B63-913595FCF323}"/>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1294572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F97541F5-A6C6-D63C-97DC-9E1E56C5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F8E25134-1B1D-8686-08B6-6DCD604AE3B7}"/>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1667797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81F60642-195D-93F1-A0C5-6684AD364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4" name="Title 6">
            <a:extLst>
              <a:ext uri="{FF2B5EF4-FFF2-40B4-BE49-F238E27FC236}">
                <a16:creationId xmlns:a16="http://schemas.microsoft.com/office/drawing/2014/main" id="{AEE73ECA-D752-57E4-A353-83956D5F01AF}"/>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second demo of greedy allocation</a:t>
            </a:r>
            <a:endParaRPr lang="en-SG" dirty="0"/>
          </a:p>
        </p:txBody>
      </p:sp>
    </p:spTree>
    <p:extLst>
      <p:ext uri="{BB962C8B-B14F-4D97-AF65-F5344CB8AC3E}">
        <p14:creationId xmlns:p14="http://schemas.microsoft.com/office/powerpoint/2010/main" val="261624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Instruction Selection</a:t>
            </a:r>
            <a:r>
              <a:rPr lang="en-GB" b="1" dirty="0"/>
              <a:t>):</a:t>
            </a:r>
          </a:p>
          <a:p>
            <a:pPr marL="0" indent="0">
              <a:buNone/>
            </a:pPr>
            <a:r>
              <a:rPr lang="en-GB" dirty="0"/>
              <a:t>During </a:t>
            </a:r>
            <a:r>
              <a:rPr lang="en-GB" b="1" dirty="0">
                <a:solidFill>
                  <a:srgbClr val="00B050"/>
                </a:solidFill>
              </a:rPr>
              <a:t>instruction selection</a:t>
            </a:r>
            <a:r>
              <a:rPr lang="en-GB" dirty="0"/>
              <a:t>, the compiler chooses the specific machine code instructions (mov, add, </a:t>
            </a:r>
            <a:r>
              <a:rPr lang="en-GB" dirty="0" err="1"/>
              <a:t>jmp</a:t>
            </a:r>
            <a:r>
              <a:rPr lang="en-GB" dirty="0"/>
              <a:t>, etc) to use to implement each operation in the program.</a:t>
            </a:r>
          </a:p>
          <a:p>
            <a:pPr marL="0" indent="0">
              <a:buNone/>
            </a:pPr>
            <a:r>
              <a:rPr lang="en-GB" dirty="0"/>
              <a:t>During this step, it might perform some final transformations on the generated code to improve performance and reduce code size.</a:t>
            </a:r>
          </a:p>
          <a:p>
            <a:pPr marL="0" indent="0">
              <a:buNone/>
            </a:pPr>
            <a:r>
              <a:rPr lang="en-GB" dirty="0"/>
              <a:t>Typically, there might be multiple ways to choose and order machine code instructions. Some might be equivalent, others might allow to save memory/register space, etc.</a:t>
            </a:r>
          </a:p>
          <a:p>
            <a:endParaRPr lang="en-SG" dirty="0"/>
          </a:p>
        </p:txBody>
      </p:sp>
    </p:spTree>
    <p:extLst>
      <p:ext uri="{BB962C8B-B14F-4D97-AF65-F5344CB8AC3E}">
        <p14:creationId xmlns:p14="http://schemas.microsoft.com/office/powerpoint/2010/main" val="3069423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5CCE-F7C0-8F7B-6EC0-49D4BD3352DC}"/>
              </a:ext>
            </a:extLst>
          </p:cNvPr>
          <p:cNvSpPr>
            <a:spLocks noGrp="1"/>
          </p:cNvSpPr>
          <p:nvPr>
            <p:ph type="title"/>
          </p:nvPr>
        </p:nvSpPr>
        <p:spPr/>
        <p:txBody>
          <a:bodyPr/>
          <a:lstStyle/>
          <a:p>
            <a:r>
              <a:rPr lang="en-GB" dirty="0"/>
              <a:t>Linear scan register allocation</a:t>
            </a:r>
            <a:endParaRPr lang="en-SG" dirty="0"/>
          </a:p>
        </p:txBody>
      </p:sp>
      <p:sp>
        <p:nvSpPr>
          <p:cNvPr id="3" name="Content Placeholder 2">
            <a:extLst>
              <a:ext uri="{FF2B5EF4-FFF2-40B4-BE49-F238E27FC236}">
                <a16:creationId xmlns:a16="http://schemas.microsoft.com/office/drawing/2014/main" id="{3CC77776-0481-8768-8C5B-E5170072CE72}"/>
              </a:ext>
            </a:extLst>
          </p:cNvPr>
          <p:cNvSpPr>
            <a:spLocks noGrp="1"/>
          </p:cNvSpPr>
          <p:nvPr>
            <p:ph idx="1"/>
          </p:nvPr>
        </p:nvSpPr>
        <p:spPr>
          <a:xfrm>
            <a:off x="838200" y="1825624"/>
            <a:ext cx="10515600" cy="5032375"/>
          </a:xfrm>
        </p:spPr>
        <p:txBody>
          <a:bodyPr>
            <a:normAutofit/>
          </a:bodyPr>
          <a:lstStyle/>
          <a:p>
            <a:pPr marL="0" indent="0">
              <a:buNone/>
            </a:pPr>
            <a:r>
              <a:rPr lang="en-GB" dirty="0"/>
              <a:t>This greedy algorithm with register spilling is called the </a:t>
            </a:r>
            <a:r>
              <a:rPr lang="en-GB" b="1" dirty="0">
                <a:solidFill>
                  <a:srgbClr val="7030A0"/>
                </a:solidFill>
              </a:rPr>
              <a:t>linear scan register allocation</a:t>
            </a:r>
            <a:r>
              <a:rPr lang="en-GB" dirty="0"/>
              <a:t> algorithm.</a:t>
            </a:r>
          </a:p>
          <a:p>
            <a:pPr marL="0" indent="0">
              <a:buNone/>
            </a:pPr>
            <a:endParaRPr lang="en-GB" dirty="0"/>
          </a:p>
          <a:p>
            <a:pPr marL="0" indent="0">
              <a:buNone/>
            </a:pPr>
            <a:r>
              <a:rPr lang="en-GB" b="1" dirty="0">
                <a:solidFill>
                  <a:srgbClr val="00B050"/>
                </a:solidFill>
              </a:rPr>
              <a:t>Advantages:</a:t>
            </a:r>
          </a:p>
          <a:p>
            <a:r>
              <a:rPr lang="en-GB" dirty="0"/>
              <a:t>Very efficient (after computing live intervals, runs in linear time)</a:t>
            </a:r>
          </a:p>
          <a:p>
            <a:r>
              <a:rPr lang="en-GB" dirty="0"/>
              <a:t>Produces good code in many instances.</a:t>
            </a:r>
          </a:p>
          <a:p>
            <a:r>
              <a:rPr lang="en-GB" dirty="0"/>
              <a:t>Allocation step works in one pass; can generate code during iteration.</a:t>
            </a:r>
          </a:p>
          <a:p>
            <a:pPr marL="0" indent="0">
              <a:buNone/>
            </a:pPr>
            <a:r>
              <a:rPr lang="en-GB" b="1" dirty="0">
                <a:solidFill>
                  <a:srgbClr val="C00000"/>
                </a:solidFill>
              </a:rPr>
              <a:t>Disadvantages:</a:t>
            </a:r>
          </a:p>
          <a:p>
            <a:r>
              <a:rPr lang="en-GB" dirty="0"/>
              <a:t>Imprecise due to use of live intervals rather than live ranges.</a:t>
            </a:r>
          </a:p>
          <a:p>
            <a:r>
              <a:rPr lang="en-GB" dirty="0"/>
              <a:t>Other techniques known to be superior in many cases.</a:t>
            </a:r>
            <a:endParaRPr lang="en-SG" dirty="0"/>
          </a:p>
          <a:p>
            <a:pPr marL="0" indent="0">
              <a:buNone/>
            </a:pPr>
            <a:endParaRPr lang="en-GB" dirty="0"/>
          </a:p>
          <a:p>
            <a:pPr marL="0" indent="0">
              <a:buNone/>
            </a:pPr>
            <a:endParaRPr lang="en-SG" dirty="0"/>
          </a:p>
        </p:txBody>
      </p:sp>
    </p:spTree>
    <p:extLst>
      <p:ext uri="{BB962C8B-B14F-4D97-AF65-F5344CB8AC3E}">
        <p14:creationId xmlns:p14="http://schemas.microsoft.com/office/powerpoint/2010/main" val="3822215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5CCE-F7C0-8F7B-6EC0-49D4BD3352DC}"/>
              </a:ext>
            </a:extLst>
          </p:cNvPr>
          <p:cNvSpPr>
            <a:spLocks noGrp="1"/>
          </p:cNvSpPr>
          <p:nvPr>
            <p:ph type="title"/>
          </p:nvPr>
        </p:nvSpPr>
        <p:spPr/>
        <p:txBody>
          <a:bodyPr/>
          <a:lstStyle/>
          <a:p>
            <a:r>
              <a:rPr lang="en-GB" dirty="0"/>
              <a:t>Linear scan register allocation</a:t>
            </a:r>
            <a:endParaRPr lang="en-SG" dirty="0"/>
          </a:p>
        </p:txBody>
      </p:sp>
      <p:sp>
        <p:nvSpPr>
          <p:cNvPr id="3" name="Content Placeholder 2">
            <a:extLst>
              <a:ext uri="{FF2B5EF4-FFF2-40B4-BE49-F238E27FC236}">
                <a16:creationId xmlns:a16="http://schemas.microsoft.com/office/drawing/2014/main" id="{3CC77776-0481-8768-8C5B-E5170072CE72}"/>
              </a:ext>
            </a:extLst>
          </p:cNvPr>
          <p:cNvSpPr>
            <a:spLocks noGrp="1"/>
          </p:cNvSpPr>
          <p:nvPr>
            <p:ph idx="1"/>
          </p:nvPr>
        </p:nvSpPr>
        <p:spPr>
          <a:xfrm>
            <a:off x="838200" y="1825624"/>
            <a:ext cx="10515600" cy="5032375"/>
          </a:xfrm>
        </p:spPr>
        <p:txBody>
          <a:bodyPr>
            <a:normAutofit/>
          </a:bodyPr>
          <a:lstStyle/>
          <a:p>
            <a:pPr marL="0" indent="0">
              <a:buNone/>
            </a:pPr>
            <a:r>
              <a:rPr lang="en-GB" dirty="0"/>
              <a:t>This greedy algorithm with register spilling is called the </a:t>
            </a:r>
            <a:r>
              <a:rPr lang="en-GB" b="1" dirty="0">
                <a:solidFill>
                  <a:srgbClr val="7030A0"/>
                </a:solidFill>
              </a:rPr>
              <a:t>linear scan register allocation</a:t>
            </a:r>
            <a:r>
              <a:rPr lang="en-GB" dirty="0"/>
              <a:t> algorithm.</a:t>
            </a:r>
          </a:p>
          <a:p>
            <a:pPr marL="0" indent="0">
              <a:buNone/>
            </a:pPr>
            <a:endParaRPr lang="en-GB" dirty="0"/>
          </a:p>
          <a:p>
            <a:pPr marL="0" indent="0">
              <a:buNone/>
            </a:pPr>
            <a:r>
              <a:rPr lang="en-GB" dirty="0"/>
              <a:t>More advanced versions of this algorithm exist, for instance the </a:t>
            </a:r>
            <a:r>
              <a:rPr lang="en-GB" b="1" dirty="0">
                <a:solidFill>
                  <a:srgbClr val="7030A0"/>
                </a:solidFill>
              </a:rPr>
              <a:t>linear scan register allocation with second-chance bin packing </a:t>
            </a:r>
            <a:r>
              <a:rPr lang="en-GB" dirty="0"/>
              <a:t>algorithm.</a:t>
            </a:r>
          </a:p>
          <a:p>
            <a:r>
              <a:rPr lang="en-GB" dirty="0"/>
              <a:t>If a variable must be spilled, do not spill all uses of it.</a:t>
            </a:r>
          </a:p>
          <a:p>
            <a:r>
              <a:rPr lang="en-GB" dirty="0"/>
              <a:t>A later live range might still fit into a register.</a:t>
            </a:r>
          </a:p>
          <a:p>
            <a:r>
              <a:rPr lang="en-GB" dirty="0"/>
              <a:t>Requires a final data-flow analysis to confirm variables are assigned consistent locations.</a:t>
            </a:r>
          </a:p>
          <a:p>
            <a:pPr marL="0" indent="0">
              <a:buNone/>
            </a:pPr>
            <a:endParaRPr lang="en-SG" dirty="0"/>
          </a:p>
        </p:txBody>
      </p:sp>
    </p:spTree>
    <p:extLst>
      <p:ext uri="{BB962C8B-B14F-4D97-AF65-F5344CB8AC3E}">
        <p14:creationId xmlns:p14="http://schemas.microsoft.com/office/powerpoint/2010/main" val="1706185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waterfall chart&#10;&#10;Description automatically generated">
            <a:extLst>
              <a:ext uri="{FF2B5EF4-FFF2-40B4-BE49-F238E27FC236}">
                <a16:creationId xmlns:a16="http://schemas.microsoft.com/office/drawing/2014/main" id="{AB80D442-60CB-2515-532F-B22CD344B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6" name="Title 6">
            <a:extLst>
              <a:ext uri="{FF2B5EF4-FFF2-40B4-BE49-F238E27FC236}">
                <a16:creationId xmlns:a16="http://schemas.microsoft.com/office/drawing/2014/main" id="{6E7A7639-7A7A-44B5-C3B3-B9E7B32FC9EB}"/>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visual idea for second-chance bin packing</a:t>
            </a:r>
            <a:endParaRPr lang="en-SG" dirty="0"/>
          </a:p>
        </p:txBody>
      </p:sp>
      <p:sp>
        <p:nvSpPr>
          <p:cNvPr id="7" name="Title 6">
            <a:extLst>
              <a:ext uri="{FF2B5EF4-FFF2-40B4-BE49-F238E27FC236}">
                <a16:creationId xmlns:a16="http://schemas.microsoft.com/office/drawing/2014/main" id="{EB5E839C-60F6-81BF-B1DC-4088483C6D50}"/>
              </a:ext>
            </a:extLst>
          </p:cNvPr>
          <p:cNvSpPr txBox="1">
            <a:spLocks/>
          </p:cNvSpPr>
          <p:nvPr/>
        </p:nvSpPr>
        <p:spPr>
          <a:xfrm>
            <a:off x="838200" y="365126"/>
            <a:ext cx="10515600" cy="89450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more advanced greedy allocation</a:t>
            </a:r>
            <a:endParaRPr lang="en-SG" dirty="0"/>
          </a:p>
        </p:txBody>
      </p:sp>
    </p:spTree>
    <p:extLst>
      <p:ext uri="{BB962C8B-B14F-4D97-AF65-F5344CB8AC3E}">
        <p14:creationId xmlns:p14="http://schemas.microsoft.com/office/powerpoint/2010/main" val="2128357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3744-8DFE-FA7E-EA01-FBDDBE5ED049}"/>
              </a:ext>
            </a:extLst>
          </p:cNvPr>
          <p:cNvSpPr>
            <a:spLocks noGrp="1"/>
          </p:cNvSpPr>
          <p:nvPr>
            <p:ph type="title"/>
          </p:nvPr>
        </p:nvSpPr>
        <p:spPr/>
        <p:txBody>
          <a:bodyPr/>
          <a:lstStyle/>
          <a:p>
            <a:r>
              <a:rPr lang="en-GB" dirty="0"/>
              <a:t>Live interval dependency graph</a:t>
            </a:r>
            <a:endParaRPr lang="en-SG" dirty="0"/>
          </a:p>
        </p:txBody>
      </p:sp>
      <p:sp>
        <p:nvSpPr>
          <p:cNvPr id="3" name="Content Placeholder 2">
            <a:extLst>
              <a:ext uri="{FF2B5EF4-FFF2-40B4-BE49-F238E27FC236}">
                <a16:creationId xmlns:a16="http://schemas.microsoft.com/office/drawing/2014/main" id="{A752852D-388C-3AFA-FCF4-2A60F7FD72B5}"/>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Live Interval Dependency Graph</a:t>
            </a:r>
            <a:r>
              <a:rPr lang="en-GB" b="1" dirty="0"/>
              <a:t>):</a:t>
            </a:r>
          </a:p>
          <a:p>
            <a:pPr marL="0" indent="0">
              <a:buNone/>
            </a:pPr>
            <a:r>
              <a:rPr lang="en-GB" dirty="0"/>
              <a:t>The more advanced resource allocation algorithms require to understand which variables might happen to be live at the same time.</a:t>
            </a:r>
          </a:p>
          <a:p>
            <a:pPr marL="0" indent="0">
              <a:buNone/>
            </a:pPr>
            <a:r>
              <a:rPr lang="en-GB" dirty="0"/>
              <a:t>Represent these dependencies using a graph, where:</a:t>
            </a:r>
          </a:p>
          <a:p>
            <a:r>
              <a:rPr lang="en-GB" dirty="0"/>
              <a:t>Nodes are variables,</a:t>
            </a:r>
          </a:p>
          <a:p>
            <a:r>
              <a:rPr lang="en-GB" dirty="0"/>
              <a:t>Edges describe if two variables will have to be live at the same time at a given point of the program.</a:t>
            </a:r>
          </a:p>
          <a:p>
            <a:pPr marL="0" indent="0">
              <a:buNone/>
            </a:pPr>
            <a:r>
              <a:rPr lang="en-GB" dirty="0"/>
              <a:t>This defines a </a:t>
            </a:r>
            <a:r>
              <a:rPr lang="en-GB" b="1" dirty="0">
                <a:solidFill>
                  <a:srgbClr val="00B050"/>
                </a:solidFill>
              </a:rPr>
              <a:t>live interval dependency graph </a:t>
            </a:r>
            <a:r>
              <a:rPr lang="en-GB" dirty="0"/>
              <a:t>for live variables.</a:t>
            </a:r>
            <a:br>
              <a:rPr lang="en-GB" dirty="0"/>
            </a:br>
            <a:r>
              <a:rPr lang="en-GB" dirty="0"/>
              <a:t>Also sometimes called </a:t>
            </a:r>
            <a:r>
              <a:rPr lang="en-GB" b="1" dirty="0">
                <a:solidFill>
                  <a:srgbClr val="00B050"/>
                </a:solidFill>
              </a:rPr>
              <a:t>register interference graph</a:t>
            </a:r>
            <a:r>
              <a:rPr lang="en-GB" dirty="0"/>
              <a:t>.</a:t>
            </a:r>
            <a:endParaRPr lang="en-SG" dirty="0"/>
          </a:p>
        </p:txBody>
      </p:sp>
    </p:spTree>
    <p:extLst>
      <p:ext uri="{BB962C8B-B14F-4D97-AF65-F5344CB8AC3E}">
        <p14:creationId xmlns:p14="http://schemas.microsoft.com/office/powerpoint/2010/main" val="3785509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schematic&#10;&#10;Description automatically generated">
            <a:extLst>
              <a:ext uri="{FF2B5EF4-FFF2-40B4-BE49-F238E27FC236}">
                <a16:creationId xmlns:a16="http://schemas.microsoft.com/office/drawing/2014/main" id="{D9C79E55-841D-C092-BAD0-7CF80D505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7" name="Title 6">
            <a:extLst>
              <a:ext uri="{FF2B5EF4-FFF2-40B4-BE49-F238E27FC236}">
                <a16:creationId xmlns:a16="http://schemas.microsoft.com/office/drawing/2014/main" id="{EB5E839C-60F6-81BF-B1DC-4088483C6D50}"/>
              </a:ext>
            </a:extLst>
          </p:cNvPr>
          <p:cNvSpPr txBox="1">
            <a:spLocks/>
          </p:cNvSpPr>
          <p:nvPr/>
        </p:nvSpPr>
        <p:spPr>
          <a:xfrm>
            <a:off x="838200" y="107219"/>
            <a:ext cx="10515600" cy="658689"/>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live dependency graph example</a:t>
            </a:r>
            <a:endParaRPr lang="en-SG" dirty="0"/>
          </a:p>
        </p:txBody>
      </p:sp>
    </p:spTree>
    <p:extLst>
      <p:ext uri="{BB962C8B-B14F-4D97-AF65-F5344CB8AC3E}">
        <p14:creationId xmlns:p14="http://schemas.microsoft.com/office/powerpoint/2010/main" val="712225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3794-2ABE-22D4-026A-F98A39CF5ABF}"/>
              </a:ext>
            </a:extLst>
          </p:cNvPr>
          <p:cNvSpPr>
            <a:spLocks noGrp="1"/>
          </p:cNvSpPr>
          <p:nvPr>
            <p:ph type="title"/>
          </p:nvPr>
        </p:nvSpPr>
        <p:spPr/>
        <p:txBody>
          <a:bodyPr/>
          <a:lstStyle/>
          <a:p>
            <a:r>
              <a:rPr lang="en-GB" dirty="0"/>
              <a:t>Resolving assignments via the graph</a:t>
            </a:r>
            <a:endParaRPr lang="en-SG" dirty="0"/>
          </a:p>
        </p:txBody>
      </p:sp>
      <p:sp>
        <p:nvSpPr>
          <p:cNvPr id="3" name="Content Placeholder 2">
            <a:extLst>
              <a:ext uri="{FF2B5EF4-FFF2-40B4-BE49-F238E27FC236}">
                <a16:creationId xmlns:a16="http://schemas.microsoft.com/office/drawing/2014/main" id="{D3A7ECBE-B6D4-5B08-4C91-999A0216BEAF}"/>
              </a:ext>
            </a:extLst>
          </p:cNvPr>
          <p:cNvSpPr>
            <a:spLocks noGrp="1"/>
          </p:cNvSpPr>
          <p:nvPr>
            <p:ph idx="1"/>
          </p:nvPr>
        </p:nvSpPr>
        <p:spPr/>
        <p:txBody>
          <a:bodyPr/>
          <a:lstStyle/>
          <a:p>
            <a:pPr marL="0" indent="0">
              <a:buNone/>
            </a:pPr>
            <a:r>
              <a:rPr lang="en-GB" dirty="0"/>
              <a:t>Idea: If we know which variables are supposed to be live together at any given point, then</a:t>
            </a:r>
          </a:p>
          <a:p>
            <a:r>
              <a:rPr lang="en-GB" dirty="0"/>
              <a:t>We can decide, optimally, on the minimum number of memory locations required at any given time to store live variables.</a:t>
            </a:r>
          </a:p>
          <a:p>
            <a:r>
              <a:rPr lang="en-GB" dirty="0"/>
              <a:t>We can decide which memory location to assign to any given variable.</a:t>
            </a:r>
          </a:p>
          <a:p>
            <a:r>
              <a:rPr lang="en-GB" dirty="0"/>
              <a:t>All we need is to assign registers to variables</a:t>
            </a:r>
          </a:p>
          <a:p>
            <a:r>
              <a:rPr lang="en-GB" dirty="0"/>
              <a:t>And make sure no two variables connected by an edge in our live dependency graph are assigned to the same memory location!</a:t>
            </a:r>
            <a:endParaRPr lang="en-SG" dirty="0"/>
          </a:p>
        </p:txBody>
      </p:sp>
    </p:spTree>
    <p:extLst>
      <p:ext uri="{BB962C8B-B14F-4D97-AF65-F5344CB8AC3E}">
        <p14:creationId xmlns:p14="http://schemas.microsoft.com/office/powerpoint/2010/main" val="4136804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ECCE31E2-507E-F43D-8E64-4CAD083B0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51" y="0"/>
            <a:ext cx="9152298" cy="6858000"/>
          </a:xfrm>
          <a:prstGeom prst="rect">
            <a:avLst/>
          </a:prstGeom>
        </p:spPr>
      </p:pic>
      <p:sp>
        <p:nvSpPr>
          <p:cNvPr id="10" name="Title 6">
            <a:extLst>
              <a:ext uri="{FF2B5EF4-FFF2-40B4-BE49-F238E27FC236}">
                <a16:creationId xmlns:a16="http://schemas.microsoft.com/office/drawing/2014/main" id="{DC731226-A868-B9BA-16ED-8B954DDFD721}"/>
              </a:ext>
            </a:extLst>
          </p:cNvPr>
          <p:cNvSpPr txBox="1">
            <a:spLocks/>
          </p:cNvSpPr>
          <p:nvPr/>
        </p:nvSpPr>
        <p:spPr>
          <a:xfrm>
            <a:off x="838200" y="107219"/>
            <a:ext cx="10515600" cy="658689"/>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A live dependency graph example</a:t>
            </a:r>
            <a:endParaRPr lang="en-SG" dirty="0"/>
          </a:p>
        </p:txBody>
      </p:sp>
    </p:spTree>
    <p:extLst>
      <p:ext uri="{BB962C8B-B14F-4D97-AF65-F5344CB8AC3E}">
        <p14:creationId xmlns:p14="http://schemas.microsoft.com/office/powerpoint/2010/main" val="83190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40FD-79C6-3853-5ADB-F9F9056E2A73}"/>
              </a:ext>
            </a:extLst>
          </p:cNvPr>
          <p:cNvSpPr>
            <a:spLocks noGrp="1"/>
          </p:cNvSpPr>
          <p:nvPr>
            <p:ph type="title"/>
          </p:nvPr>
        </p:nvSpPr>
        <p:spPr/>
        <p:txBody>
          <a:bodyPr/>
          <a:lstStyle/>
          <a:p>
            <a:r>
              <a:rPr lang="en-GB" dirty="0"/>
              <a:t>Graph </a:t>
            </a:r>
            <a:r>
              <a:rPr lang="en-GB" dirty="0" err="1"/>
              <a:t>coloring</a:t>
            </a:r>
            <a:r>
              <a:rPr lang="en-GB" dirty="0"/>
              <a:t> problem</a:t>
            </a:r>
            <a:endParaRPr lang="en-SG" dirty="0"/>
          </a:p>
        </p:txBody>
      </p:sp>
      <p:sp>
        <p:nvSpPr>
          <p:cNvPr id="4" name="Content Placeholder 3">
            <a:extLst>
              <a:ext uri="{FF2B5EF4-FFF2-40B4-BE49-F238E27FC236}">
                <a16:creationId xmlns:a16="http://schemas.microsoft.com/office/drawing/2014/main" id="{47F66E37-A5E1-7285-7FA9-F724B3E29251}"/>
              </a:ext>
            </a:extLst>
          </p:cNvPr>
          <p:cNvSpPr>
            <a:spLocks noGrp="1"/>
          </p:cNvSpPr>
          <p:nvPr>
            <p:ph sz="half" idx="1"/>
          </p:nvPr>
        </p:nvSpPr>
        <p:spPr>
          <a:xfrm>
            <a:off x="838199" y="1825624"/>
            <a:ext cx="6047155" cy="5032375"/>
          </a:xfrm>
        </p:spPr>
        <p:txBody>
          <a:bodyPr>
            <a:normAutofit/>
          </a:bodyPr>
          <a:lstStyle/>
          <a:p>
            <a:pPr marL="0" indent="0">
              <a:buNone/>
            </a:pPr>
            <a:r>
              <a:rPr lang="en-GB" b="1" dirty="0"/>
              <a:t>Definition (</a:t>
            </a:r>
            <a:r>
              <a:rPr lang="en-GB" b="1" dirty="0">
                <a:solidFill>
                  <a:srgbClr val="00B050"/>
                </a:solidFill>
              </a:rPr>
              <a:t>graph </a:t>
            </a:r>
            <a:r>
              <a:rPr lang="en-GB" b="1" dirty="0" err="1">
                <a:solidFill>
                  <a:srgbClr val="00B050"/>
                </a:solidFill>
              </a:rPr>
              <a:t>coloring</a:t>
            </a:r>
            <a:r>
              <a:rPr lang="en-GB" b="1" dirty="0">
                <a:solidFill>
                  <a:srgbClr val="00B050"/>
                </a:solidFill>
              </a:rPr>
              <a:t> problem</a:t>
            </a:r>
            <a:r>
              <a:rPr lang="en-GB" b="1" dirty="0"/>
              <a:t>):</a:t>
            </a:r>
          </a:p>
          <a:p>
            <a:pPr marL="0" indent="0">
              <a:buNone/>
            </a:pPr>
            <a:r>
              <a:rPr lang="en-SG" dirty="0"/>
              <a:t>This problem is a well-known problem in graph theory, called the </a:t>
            </a:r>
            <a:r>
              <a:rPr lang="en-SG" b="1" dirty="0">
                <a:solidFill>
                  <a:srgbClr val="00B050"/>
                </a:solidFill>
              </a:rPr>
              <a:t>graph </a:t>
            </a:r>
            <a:r>
              <a:rPr lang="en-SG" b="1" dirty="0" err="1">
                <a:solidFill>
                  <a:srgbClr val="00B050"/>
                </a:solidFill>
              </a:rPr>
              <a:t>coloring</a:t>
            </a:r>
            <a:r>
              <a:rPr lang="en-SG" b="1" dirty="0">
                <a:solidFill>
                  <a:srgbClr val="00B050"/>
                </a:solidFill>
              </a:rPr>
              <a:t> problem</a:t>
            </a:r>
            <a:r>
              <a:rPr lang="en-SG" dirty="0"/>
              <a:t>.</a:t>
            </a:r>
          </a:p>
          <a:p>
            <a:pPr marL="0" indent="0">
              <a:buNone/>
            </a:pPr>
            <a:r>
              <a:rPr lang="en-SG" dirty="0"/>
              <a:t>Typically, try to colorize each node, with no two nodes with the same </a:t>
            </a:r>
            <a:r>
              <a:rPr lang="en-SG" dirty="0" err="1"/>
              <a:t>color</a:t>
            </a:r>
            <a:r>
              <a:rPr lang="en-SG" dirty="0"/>
              <a:t> connected via an edge.</a:t>
            </a:r>
          </a:p>
          <a:p>
            <a:pPr marL="0" indent="0">
              <a:buNone/>
            </a:pPr>
            <a:r>
              <a:rPr lang="en-SG" b="1" dirty="0"/>
              <a:t>Small problem, it is NP-hard (again!).</a:t>
            </a:r>
          </a:p>
          <a:p>
            <a:pPr marL="0" indent="0">
              <a:buNone/>
            </a:pPr>
            <a:r>
              <a:rPr lang="en-SG" dirty="0"/>
              <a:t>Some </a:t>
            </a:r>
            <a:r>
              <a:rPr lang="en-SG" b="1" dirty="0"/>
              <a:t>heuristics</a:t>
            </a:r>
            <a:r>
              <a:rPr lang="en-SG" dirty="0"/>
              <a:t> exist (e.g. </a:t>
            </a:r>
            <a:r>
              <a:rPr lang="en-SG" dirty="0" err="1"/>
              <a:t>Chaitin’s</a:t>
            </a:r>
            <a:r>
              <a:rPr lang="en-SG" dirty="0"/>
              <a:t> algorithm), but still pretty much an open problem in graph theory! (</a:t>
            </a:r>
            <a:r>
              <a:rPr lang="en-SG" u="sng" dirty="0"/>
              <a:t>out-of-scope</a:t>
            </a:r>
            <a:r>
              <a:rPr lang="en-SG" dirty="0"/>
              <a:t>)</a:t>
            </a:r>
          </a:p>
        </p:txBody>
      </p:sp>
      <p:pic>
        <p:nvPicPr>
          <p:cNvPr id="7" name="Picture 6">
            <a:extLst>
              <a:ext uri="{FF2B5EF4-FFF2-40B4-BE49-F238E27FC236}">
                <a16:creationId xmlns:a16="http://schemas.microsoft.com/office/drawing/2014/main" id="{0C975F13-FABE-4E4D-0C7A-8331A9505F79}"/>
              </a:ext>
            </a:extLst>
          </p:cNvPr>
          <p:cNvPicPr>
            <a:picLocks noChangeAspect="1"/>
          </p:cNvPicPr>
          <p:nvPr/>
        </p:nvPicPr>
        <p:blipFill>
          <a:blip r:embed="rId2"/>
          <a:stretch>
            <a:fillRect/>
          </a:stretch>
        </p:blipFill>
        <p:spPr>
          <a:xfrm>
            <a:off x="7440267" y="746955"/>
            <a:ext cx="4477375" cy="5430008"/>
          </a:xfrm>
          <a:prstGeom prst="rect">
            <a:avLst/>
          </a:prstGeom>
        </p:spPr>
      </p:pic>
    </p:spTree>
    <p:extLst>
      <p:ext uri="{BB962C8B-B14F-4D97-AF65-F5344CB8AC3E}">
        <p14:creationId xmlns:p14="http://schemas.microsoft.com/office/powerpoint/2010/main" val="4128975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C841-2F65-05D0-607D-DB5F0B8E4D8F}"/>
              </a:ext>
            </a:extLst>
          </p:cNvPr>
          <p:cNvSpPr>
            <a:spLocks noGrp="1"/>
          </p:cNvSpPr>
          <p:nvPr>
            <p:ph type="title"/>
          </p:nvPr>
        </p:nvSpPr>
        <p:spPr/>
        <p:txBody>
          <a:bodyPr/>
          <a:lstStyle/>
          <a:p>
            <a:r>
              <a:rPr lang="en-GB" dirty="0"/>
              <a:t>Possible algorithms to investigate</a:t>
            </a:r>
            <a:endParaRPr lang="en-SG" dirty="0"/>
          </a:p>
        </p:txBody>
      </p:sp>
      <p:sp>
        <p:nvSpPr>
          <p:cNvPr id="3" name="Content Placeholder 2">
            <a:extLst>
              <a:ext uri="{FF2B5EF4-FFF2-40B4-BE49-F238E27FC236}">
                <a16:creationId xmlns:a16="http://schemas.microsoft.com/office/drawing/2014/main" id="{3E9A5DC4-46B4-B899-ECC7-115CAE7EE730}"/>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Lesson: </a:t>
            </a:r>
            <a:r>
              <a:rPr lang="en-GB" dirty="0"/>
              <a:t>The register allocation problem, like many other problems in compilers, is not an easy one to solve! (NP-hard).</a:t>
            </a:r>
          </a:p>
          <a:p>
            <a:r>
              <a:rPr lang="en-SG" dirty="0"/>
              <a:t>Naïve (“no”) register allocation.</a:t>
            </a:r>
          </a:p>
          <a:p>
            <a:r>
              <a:rPr lang="en-SG" dirty="0"/>
              <a:t>Linear scan register allocation.</a:t>
            </a:r>
          </a:p>
          <a:p>
            <a:r>
              <a:rPr lang="en-SG" dirty="0"/>
              <a:t>Graph-</a:t>
            </a:r>
            <a:r>
              <a:rPr lang="en-SG" dirty="0" err="1"/>
              <a:t>coloring</a:t>
            </a:r>
            <a:r>
              <a:rPr lang="en-SG" dirty="0"/>
              <a:t> register allocation.</a:t>
            </a:r>
          </a:p>
          <a:p>
            <a:pPr marL="0" indent="0">
              <a:buNone/>
            </a:pPr>
            <a:endParaRPr lang="en-SG" dirty="0"/>
          </a:p>
          <a:p>
            <a:pPr marL="0" indent="0">
              <a:buNone/>
            </a:pPr>
            <a:r>
              <a:rPr lang="en-SG" b="1" dirty="0"/>
              <a:t>In addition:</a:t>
            </a:r>
            <a:r>
              <a:rPr lang="en-SG" dirty="0"/>
              <a:t> Advanced versions of these algorithms might need to discuss with the processor and the OS as to what resources are available (e.g. other programs running, multi-core CPUs, parallelised computing, number of registers, GPU computing, etc.).</a:t>
            </a:r>
          </a:p>
          <a:p>
            <a:pPr marL="0" indent="0">
              <a:buNone/>
            </a:pPr>
            <a:r>
              <a:rPr lang="en-SG" dirty="0"/>
              <a:t>These are, again, too advanced and </a:t>
            </a:r>
            <a:r>
              <a:rPr lang="en-SG" u="sng" dirty="0"/>
              <a:t>out-of-scope</a:t>
            </a:r>
            <a:r>
              <a:rPr lang="en-SG" dirty="0"/>
              <a:t>.</a:t>
            </a:r>
          </a:p>
        </p:txBody>
      </p:sp>
    </p:spTree>
    <p:extLst>
      <p:ext uri="{BB962C8B-B14F-4D97-AF65-F5344CB8AC3E}">
        <p14:creationId xmlns:p14="http://schemas.microsoft.com/office/powerpoint/2010/main" val="4251583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1EE2-653C-8B2F-77B8-DDABD73CA4B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3D080E1-9C7F-E92E-EE4C-7CD33FA938A0}"/>
              </a:ext>
            </a:extLst>
          </p:cNvPr>
          <p:cNvSpPr>
            <a:spLocks noGrp="1"/>
          </p:cNvSpPr>
          <p:nvPr>
            <p:ph idx="1"/>
          </p:nvPr>
        </p:nvSpPr>
        <p:spPr/>
        <p:txBody>
          <a:bodyPr/>
          <a:lstStyle/>
          <a:p>
            <a:pPr marL="0" indent="0">
              <a:buNone/>
            </a:pPr>
            <a:r>
              <a:rPr lang="en-GB" b="1" dirty="0"/>
              <a:t>What is the main purpose of translating three-address code to assembly code?</a:t>
            </a:r>
          </a:p>
          <a:p>
            <a:pPr marL="514350" indent="-514350">
              <a:buFont typeface="+mj-lt"/>
              <a:buAutoNum type="alphaUcPeriod"/>
            </a:pPr>
            <a:r>
              <a:rPr lang="en-GB" dirty="0"/>
              <a:t>To create an executable binary</a:t>
            </a:r>
          </a:p>
          <a:p>
            <a:pPr marL="514350" indent="-514350">
              <a:buFont typeface="+mj-lt"/>
              <a:buAutoNum type="alphaUcPeriod"/>
            </a:pPr>
            <a:r>
              <a:rPr lang="en-GB" dirty="0"/>
              <a:t>To optimize the code to its maximal level</a:t>
            </a:r>
          </a:p>
          <a:p>
            <a:pPr marL="514350" indent="-514350">
              <a:buFont typeface="+mj-lt"/>
              <a:buAutoNum type="alphaUcPeriod"/>
            </a:pPr>
            <a:r>
              <a:rPr lang="en-GB" dirty="0"/>
              <a:t>To make the code human-readable</a:t>
            </a:r>
          </a:p>
          <a:p>
            <a:pPr marL="514350" indent="-514350">
              <a:buFont typeface="+mj-lt"/>
              <a:buAutoNum type="alphaUcPeriod"/>
            </a:pPr>
            <a:r>
              <a:rPr lang="en-GB" dirty="0"/>
              <a:t>To simplify the code and ensure it runs fast</a:t>
            </a:r>
          </a:p>
          <a:p>
            <a:endParaRPr lang="en-SG" dirty="0"/>
          </a:p>
        </p:txBody>
      </p:sp>
    </p:spTree>
    <p:extLst>
      <p:ext uri="{BB962C8B-B14F-4D97-AF65-F5344CB8AC3E}">
        <p14:creationId xmlns:p14="http://schemas.microsoft.com/office/powerpoint/2010/main" val="108585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Selection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Instruction Selection</a:t>
            </a:r>
            <a:r>
              <a:rPr lang="en-GB" b="1" dirty="0"/>
              <a:t>):</a:t>
            </a:r>
          </a:p>
          <a:p>
            <a:pPr marL="0" indent="0">
              <a:buNone/>
            </a:pPr>
            <a:r>
              <a:rPr lang="en-GB" dirty="0"/>
              <a:t>During </a:t>
            </a:r>
            <a:r>
              <a:rPr lang="en-GB" b="1" dirty="0">
                <a:solidFill>
                  <a:srgbClr val="00B050"/>
                </a:solidFill>
              </a:rPr>
              <a:t>instruction selection</a:t>
            </a:r>
            <a:r>
              <a:rPr lang="en-GB" dirty="0"/>
              <a:t>, the compiler chooses the specific machine code instructions (mov, add, </a:t>
            </a:r>
            <a:r>
              <a:rPr lang="en-GB" dirty="0" err="1"/>
              <a:t>jmp</a:t>
            </a:r>
            <a:r>
              <a:rPr lang="en-GB" dirty="0"/>
              <a:t>, etc) to use to implement each operation in the program.</a:t>
            </a:r>
          </a:p>
          <a:p>
            <a:pPr marL="0" indent="0">
              <a:buNone/>
            </a:pPr>
            <a:r>
              <a:rPr lang="en-GB" dirty="0"/>
              <a:t>During this step, it might perform some final transformations on the generated code to improve performance and reduce code size.</a:t>
            </a:r>
          </a:p>
          <a:p>
            <a:pPr marL="0" indent="0">
              <a:buNone/>
            </a:pPr>
            <a:r>
              <a:rPr lang="en-GB" dirty="0"/>
              <a:t>Typically, there might be multiple ways to choose and order machine code instructions. Some might be equivalent, others might allow to save memory/register space, etc.</a:t>
            </a:r>
          </a:p>
          <a:p>
            <a:endParaRPr lang="en-SG" dirty="0"/>
          </a:p>
        </p:txBody>
      </p:sp>
      <p:pic>
        <p:nvPicPr>
          <p:cNvPr id="2" name="Picture 1">
            <a:extLst>
              <a:ext uri="{FF2B5EF4-FFF2-40B4-BE49-F238E27FC236}">
                <a16:creationId xmlns:a16="http://schemas.microsoft.com/office/drawing/2014/main" id="{7CE5EB3F-88F2-152D-EE2B-FC269C4FE39D}"/>
              </a:ext>
            </a:extLst>
          </p:cNvPr>
          <p:cNvPicPr>
            <a:picLocks noChangeAspect="1"/>
          </p:cNvPicPr>
          <p:nvPr/>
        </p:nvPicPr>
        <p:blipFill>
          <a:blip r:embed="rId2"/>
          <a:stretch>
            <a:fillRect/>
          </a:stretch>
        </p:blipFill>
        <p:spPr>
          <a:xfrm>
            <a:off x="2069135" y="1426399"/>
            <a:ext cx="8053727" cy="514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3819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1EE2-653C-8B2F-77B8-DDABD73CA4B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3D080E1-9C7F-E92E-EE4C-7CD33FA938A0}"/>
              </a:ext>
            </a:extLst>
          </p:cNvPr>
          <p:cNvSpPr>
            <a:spLocks noGrp="1"/>
          </p:cNvSpPr>
          <p:nvPr>
            <p:ph idx="1"/>
          </p:nvPr>
        </p:nvSpPr>
        <p:spPr/>
        <p:txBody>
          <a:bodyPr/>
          <a:lstStyle/>
          <a:p>
            <a:pPr marL="0" indent="0">
              <a:buNone/>
            </a:pPr>
            <a:r>
              <a:rPr lang="en-GB" b="1" dirty="0"/>
              <a:t>What is the main purpose of translating three-address code to assembly code?</a:t>
            </a:r>
          </a:p>
          <a:p>
            <a:pPr marL="514350" indent="-514350">
              <a:buFont typeface="+mj-lt"/>
              <a:buAutoNum type="alphaUcPeriod"/>
            </a:pPr>
            <a:r>
              <a:rPr lang="en-GB" b="1" dirty="0">
                <a:solidFill>
                  <a:srgbClr val="00B050"/>
                </a:solidFill>
              </a:rPr>
              <a:t>To create an executable binary</a:t>
            </a:r>
          </a:p>
          <a:p>
            <a:pPr marL="514350" indent="-514350">
              <a:buFont typeface="+mj-lt"/>
              <a:buAutoNum type="alphaUcPeriod"/>
            </a:pPr>
            <a:r>
              <a:rPr lang="en-GB" dirty="0"/>
              <a:t>To optimize the code to its maximal level</a:t>
            </a:r>
          </a:p>
          <a:p>
            <a:pPr marL="514350" indent="-514350">
              <a:buFont typeface="+mj-lt"/>
              <a:buAutoNum type="alphaUcPeriod"/>
            </a:pPr>
            <a:r>
              <a:rPr lang="en-GB" dirty="0"/>
              <a:t>To make the code human-readable</a:t>
            </a:r>
          </a:p>
          <a:p>
            <a:pPr marL="514350" indent="-514350">
              <a:buFont typeface="+mj-lt"/>
              <a:buAutoNum type="alphaUcPeriod"/>
            </a:pPr>
            <a:r>
              <a:rPr lang="en-GB" dirty="0"/>
              <a:t>To simplify the code and ensure it runs fast</a:t>
            </a:r>
          </a:p>
          <a:p>
            <a:endParaRPr lang="en-SG" dirty="0"/>
          </a:p>
        </p:txBody>
      </p:sp>
    </p:spTree>
    <p:extLst>
      <p:ext uri="{BB962C8B-B14F-4D97-AF65-F5344CB8AC3E}">
        <p14:creationId xmlns:p14="http://schemas.microsoft.com/office/powerpoint/2010/main" val="1742133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BB58BE-9308-E2D0-621F-896D9F7A3F80}"/>
              </a:ext>
            </a:extLst>
          </p:cNvPr>
          <p:cNvSpPr>
            <a:spLocks noGrp="1"/>
          </p:cNvSpPr>
          <p:nvPr>
            <p:ph type="title"/>
          </p:nvPr>
        </p:nvSpPr>
        <p:spPr/>
        <p:txBody>
          <a:bodyPr/>
          <a:lstStyle/>
          <a:p>
            <a:r>
              <a:rPr lang="en-GB" dirty="0"/>
              <a:t>Quiz time!</a:t>
            </a:r>
            <a:endParaRPr lang="en-SG" dirty="0"/>
          </a:p>
        </p:txBody>
      </p:sp>
      <p:sp>
        <p:nvSpPr>
          <p:cNvPr id="6" name="Content Placeholder 5">
            <a:extLst>
              <a:ext uri="{FF2B5EF4-FFF2-40B4-BE49-F238E27FC236}">
                <a16:creationId xmlns:a16="http://schemas.microsoft.com/office/drawing/2014/main" id="{AD739F93-6CBC-214F-C0F7-13E4C4714B32}"/>
              </a:ext>
            </a:extLst>
          </p:cNvPr>
          <p:cNvSpPr>
            <a:spLocks noGrp="1"/>
          </p:cNvSpPr>
          <p:nvPr>
            <p:ph idx="1"/>
          </p:nvPr>
        </p:nvSpPr>
        <p:spPr/>
        <p:txBody>
          <a:bodyPr/>
          <a:lstStyle/>
          <a:p>
            <a:pPr marL="0" indent="0">
              <a:buNone/>
            </a:pPr>
            <a:r>
              <a:rPr lang="en-GB" b="1" dirty="0"/>
              <a:t>Which of the following is NOT a characteristic of assembly code?</a:t>
            </a:r>
          </a:p>
          <a:p>
            <a:pPr marL="514350" indent="-514350">
              <a:buFont typeface="+mj-lt"/>
              <a:buAutoNum type="alphaUcPeriod"/>
            </a:pPr>
            <a:r>
              <a:rPr lang="en-GB" dirty="0"/>
              <a:t>It is a low-level programming language</a:t>
            </a:r>
          </a:p>
          <a:p>
            <a:pPr marL="514350" indent="-514350">
              <a:buFont typeface="+mj-lt"/>
              <a:buAutoNum type="alphaUcPeriod"/>
            </a:pPr>
            <a:r>
              <a:rPr lang="en-GB" dirty="0"/>
              <a:t>It is human-readable</a:t>
            </a:r>
          </a:p>
          <a:p>
            <a:pPr marL="514350" indent="-514350">
              <a:buFont typeface="+mj-lt"/>
              <a:buAutoNum type="alphaUcPeriod"/>
            </a:pPr>
            <a:r>
              <a:rPr lang="en-GB" dirty="0"/>
              <a:t>It contains variables and loops</a:t>
            </a:r>
          </a:p>
          <a:p>
            <a:pPr marL="514350" indent="-514350">
              <a:buFont typeface="+mj-lt"/>
              <a:buAutoNum type="alphaUcPeriod"/>
            </a:pPr>
            <a:r>
              <a:rPr lang="en-GB" dirty="0"/>
              <a:t>It is specific to a particular computer architecture</a:t>
            </a:r>
          </a:p>
          <a:p>
            <a:pPr marL="0" indent="0">
              <a:buNone/>
            </a:pPr>
            <a:endParaRPr lang="en-SG" dirty="0"/>
          </a:p>
        </p:txBody>
      </p:sp>
    </p:spTree>
    <p:extLst>
      <p:ext uri="{BB962C8B-B14F-4D97-AF65-F5344CB8AC3E}">
        <p14:creationId xmlns:p14="http://schemas.microsoft.com/office/powerpoint/2010/main" val="2846458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BB58BE-9308-E2D0-621F-896D9F7A3F80}"/>
              </a:ext>
            </a:extLst>
          </p:cNvPr>
          <p:cNvSpPr>
            <a:spLocks noGrp="1"/>
          </p:cNvSpPr>
          <p:nvPr>
            <p:ph type="title"/>
          </p:nvPr>
        </p:nvSpPr>
        <p:spPr/>
        <p:txBody>
          <a:bodyPr/>
          <a:lstStyle/>
          <a:p>
            <a:r>
              <a:rPr lang="en-GB" dirty="0"/>
              <a:t>Quiz time!</a:t>
            </a:r>
            <a:endParaRPr lang="en-SG" dirty="0"/>
          </a:p>
        </p:txBody>
      </p:sp>
      <p:sp>
        <p:nvSpPr>
          <p:cNvPr id="6" name="Content Placeholder 5">
            <a:extLst>
              <a:ext uri="{FF2B5EF4-FFF2-40B4-BE49-F238E27FC236}">
                <a16:creationId xmlns:a16="http://schemas.microsoft.com/office/drawing/2014/main" id="{AD739F93-6CBC-214F-C0F7-13E4C4714B32}"/>
              </a:ext>
            </a:extLst>
          </p:cNvPr>
          <p:cNvSpPr>
            <a:spLocks noGrp="1"/>
          </p:cNvSpPr>
          <p:nvPr>
            <p:ph idx="1"/>
          </p:nvPr>
        </p:nvSpPr>
        <p:spPr/>
        <p:txBody>
          <a:bodyPr/>
          <a:lstStyle/>
          <a:p>
            <a:pPr marL="0" indent="0">
              <a:buNone/>
            </a:pPr>
            <a:r>
              <a:rPr lang="en-GB" b="1" dirty="0"/>
              <a:t>Which of the following is NOT a characteristic of assembly code?</a:t>
            </a:r>
          </a:p>
          <a:p>
            <a:pPr marL="514350" indent="-514350">
              <a:buFont typeface="+mj-lt"/>
              <a:buAutoNum type="alphaUcPeriod"/>
            </a:pPr>
            <a:r>
              <a:rPr lang="en-GB" dirty="0"/>
              <a:t>It is a low-level programming language</a:t>
            </a:r>
          </a:p>
          <a:p>
            <a:pPr marL="514350" indent="-514350">
              <a:buFont typeface="+mj-lt"/>
              <a:buAutoNum type="alphaUcPeriod"/>
            </a:pPr>
            <a:r>
              <a:rPr lang="en-GB" dirty="0"/>
              <a:t>It is human-readable</a:t>
            </a:r>
          </a:p>
          <a:p>
            <a:pPr marL="514350" indent="-514350">
              <a:buFont typeface="+mj-lt"/>
              <a:buAutoNum type="alphaUcPeriod"/>
            </a:pPr>
            <a:r>
              <a:rPr lang="en-GB" b="1" dirty="0">
                <a:solidFill>
                  <a:srgbClr val="00B050"/>
                </a:solidFill>
              </a:rPr>
              <a:t>It contains variables and loops</a:t>
            </a:r>
          </a:p>
          <a:p>
            <a:pPr marL="514350" indent="-514350">
              <a:buFont typeface="+mj-lt"/>
              <a:buAutoNum type="alphaUcPeriod"/>
            </a:pPr>
            <a:r>
              <a:rPr lang="en-GB" dirty="0"/>
              <a:t>It is specific to a particular computer architecture</a:t>
            </a:r>
          </a:p>
          <a:p>
            <a:pPr marL="0" indent="0">
              <a:buNone/>
            </a:pPr>
            <a:endParaRPr lang="en-SG" dirty="0"/>
          </a:p>
        </p:txBody>
      </p:sp>
    </p:spTree>
    <p:extLst>
      <p:ext uri="{BB962C8B-B14F-4D97-AF65-F5344CB8AC3E}">
        <p14:creationId xmlns:p14="http://schemas.microsoft.com/office/powerpoint/2010/main" val="3320168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BB58BE-9308-E2D0-621F-896D9F7A3F80}"/>
              </a:ext>
            </a:extLst>
          </p:cNvPr>
          <p:cNvSpPr>
            <a:spLocks noGrp="1"/>
          </p:cNvSpPr>
          <p:nvPr>
            <p:ph type="title"/>
          </p:nvPr>
        </p:nvSpPr>
        <p:spPr/>
        <p:txBody>
          <a:bodyPr/>
          <a:lstStyle/>
          <a:p>
            <a:r>
              <a:rPr lang="en-GB" dirty="0"/>
              <a:t>Quiz time!</a:t>
            </a:r>
            <a:endParaRPr lang="en-SG" dirty="0"/>
          </a:p>
        </p:txBody>
      </p:sp>
      <p:sp>
        <p:nvSpPr>
          <p:cNvPr id="6" name="Content Placeholder 5">
            <a:extLst>
              <a:ext uri="{FF2B5EF4-FFF2-40B4-BE49-F238E27FC236}">
                <a16:creationId xmlns:a16="http://schemas.microsoft.com/office/drawing/2014/main" id="{AD739F93-6CBC-214F-C0F7-13E4C4714B32}"/>
              </a:ext>
            </a:extLst>
          </p:cNvPr>
          <p:cNvSpPr>
            <a:spLocks noGrp="1"/>
          </p:cNvSpPr>
          <p:nvPr>
            <p:ph idx="1"/>
          </p:nvPr>
        </p:nvSpPr>
        <p:spPr/>
        <p:txBody>
          <a:bodyPr/>
          <a:lstStyle/>
          <a:p>
            <a:pPr marL="0" indent="0">
              <a:buNone/>
            </a:pPr>
            <a:r>
              <a:rPr lang="en-GB" b="1" dirty="0"/>
              <a:t>In the context of memory hierarchy, which of the following memory types has the fastest access time?</a:t>
            </a:r>
          </a:p>
          <a:p>
            <a:pPr marL="514350" indent="-514350">
              <a:buFont typeface="+mj-lt"/>
              <a:buAutoNum type="alphaUcPeriod"/>
            </a:pPr>
            <a:r>
              <a:rPr lang="en-GB" dirty="0"/>
              <a:t>Registers</a:t>
            </a:r>
          </a:p>
          <a:p>
            <a:pPr marL="514350" indent="-514350">
              <a:buFont typeface="+mj-lt"/>
              <a:buAutoNum type="alphaUcPeriod"/>
            </a:pPr>
            <a:r>
              <a:rPr lang="en-GB" dirty="0"/>
              <a:t>SRAM</a:t>
            </a:r>
          </a:p>
          <a:p>
            <a:pPr marL="514350" indent="-514350">
              <a:buFont typeface="+mj-lt"/>
              <a:buAutoNum type="alphaUcPeriod"/>
            </a:pPr>
            <a:r>
              <a:rPr lang="en-GB" dirty="0"/>
              <a:t>DRAM</a:t>
            </a:r>
          </a:p>
          <a:p>
            <a:pPr marL="514350" indent="-514350">
              <a:buFont typeface="+mj-lt"/>
              <a:buAutoNum type="alphaUcPeriod"/>
            </a:pPr>
            <a:r>
              <a:rPr lang="en-GB" dirty="0"/>
              <a:t>SSD drive</a:t>
            </a:r>
          </a:p>
          <a:p>
            <a:pPr marL="0" indent="0">
              <a:buNone/>
            </a:pPr>
            <a:endParaRPr lang="en-SG" dirty="0"/>
          </a:p>
        </p:txBody>
      </p:sp>
    </p:spTree>
    <p:extLst>
      <p:ext uri="{BB962C8B-B14F-4D97-AF65-F5344CB8AC3E}">
        <p14:creationId xmlns:p14="http://schemas.microsoft.com/office/powerpoint/2010/main" val="579872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BB58BE-9308-E2D0-621F-896D9F7A3F80}"/>
              </a:ext>
            </a:extLst>
          </p:cNvPr>
          <p:cNvSpPr>
            <a:spLocks noGrp="1"/>
          </p:cNvSpPr>
          <p:nvPr>
            <p:ph type="title"/>
          </p:nvPr>
        </p:nvSpPr>
        <p:spPr/>
        <p:txBody>
          <a:bodyPr/>
          <a:lstStyle/>
          <a:p>
            <a:r>
              <a:rPr lang="en-GB" dirty="0"/>
              <a:t>Quiz time!</a:t>
            </a:r>
            <a:endParaRPr lang="en-SG" dirty="0"/>
          </a:p>
        </p:txBody>
      </p:sp>
      <p:sp>
        <p:nvSpPr>
          <p:cNvPr id="6" name="Content Placeholder 5">
            <a:extLst>
              <a:ext uri="{FF2B5EF4-FFF2-40B4-BE49-F238E27FC236}">
                <a16:creationId xmlns:a16="http://schemas.microsoft.com/office/drawing/2014/main" id="{AD739F93-6CBC-214F-C0F7-13E4C4714B32}"/>
              </a:ext>
            </a:extLst>
          </p:cNvPr>
          <p:cNvSpPr>
            <a:spLocks noGrp="1"/>
          </p:cNvSpPr>
          <p:nvPr>
            <p:ph idx="1"/>
          </p:nvPr>
        </p:nvSpPr>
        <p:spPr/>
        <p:txBody>
          <a:bodyPr/>
          <a:lstStyle/>
          <a:p>
            <a:pPr marL="0" indent="0">
              <a:buNone/>
            </a:pPr>
            <a:r>
              <a:rPr lang="en-GB" b="1" dirty="0"/>
              <a:t>In the context of memory hierarchy, which of the following memory types has the fastest access time?</a:t>
            </a:r>
          </a:p>
          <a:p>
            <a:pPr marL="514350" indent="-514350">
              <a:buFont typeface="+mj-lt"/>
              <a:buAutoNum type="alphaUcPeriod"/>
            </a:pPr>
            <a:r>
              <a:rPr lang="en-GB" b="1" dirty="0">
                <a:solidFill>
                  <a:srgbClr val="00B050"/>
                </a:solidFill>
              </a:rPr>
              <a:t>Registers</a:t>
            </a:r>
          </a:p>
          <a:p>
            <a:pPr marL="514350" indent="-514350">
              <a:buFont typeface="+mj-lt"/>
              <a:buAutoNum type="alphaUcPeriod"/>
            </a:pPr>
            <a:r>
              <a:rPr lang="en-GB" dirty="0"/>
              <a:t>SRAM</a:t>
            </a:r>
          </a:p>
          <a:p>
            <a:pPr marL="514350" indent="-514350">
              <a:buFont typeface="+mj-lt"/>
              <a:buAutoNum type="alphaUcPeriod"/>
            </a:pPr>
            <a:r>
              <a:rPr lang="en-GB" dirty="0"/>
              <a:t>DRAM</a:t>
            </a:r>
          </a:p>
          <a:p>
            <a:pPr marL="514350" indent="-514350">
              <a:buFont typeface="+mj-lt"/>
              <a:buAutoNum type="alphaUcPeriod"/>
            </a:pPr>
            <a:r>
              <a:rPr lang="en-GB" dirty="0"/>
              <a:t>SSD drive</a:t>
            </a:r>
          </a:p>
          <a:p>
            <a:pPr marL="0" indent="0">
              <a:buNone/>
            </a:pPr>
            <a:endParaRPr lang="en-SG" dirty="0"/>
          </a:p>
        </p:txBody>
      </p:sp>
    </p:spTree>
    <p:extLst>
      <p:ext uri="{BB962C8B-B14F-4D97-AF65-F5344CB8AC3E}">
        <p14:creationId xmlns:p14="http://schemas.microsoft.com/office/powerpoint/2010/main" val="36643717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6894-5FF9-E10E-0E7B-43752AE3FB7D}"/>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B2B4336-BB3D-7291-D6DE-C910A086B5D4}"/>
              </a:ext>
            </a:extLst>
          </p:cNvPr>
          <p:cNvSpPr>
            <a:spLocks noGrp="1"/>
          </p:cNvSpPr>
          <p:nvPr>
            <p:ph idx="1"/>
          </p:nvPr>
        </p:nvSpPr>
        <p:spPr/>
        <p:txBody>
          <a:bodyPr/>
          <a:lstStyle/>
          <a:p>
            <a:pPr marL="0" indent="0">
              <a:buNone/>
            </a:pPr>
            <a:r>
              <a:rPr lang="en-GB" b="1" dirty="0"/>
              <a:t>What is the primary goal of register allocation in a compiler?</a:t>
            </a:r>
          </a:p>
          <a:p>
            <a:pPr marL="514350" indent="-514350">
              <a:buFont typeface="+mj-lt"/>
              <a:buAutoNum type="alphaUcPeriod"/>
            </a:pPr>
            <a:r>
              <a:rPr lang="en-GB" dirty="0"/>
              <a:t>To improve code readability</a:t>
            </a:r>
          </a:p>
          <a:p>
            <a:pPr marL="514350" indent="-514350">
              <a:buFont typeface="+mj-lt"/>
              <a:buAutoNum type="alphaUcPeriod"/>
            </a:pPr>
            <a:r>
              <a:rPr lang="en-GB" dirty="0"/>
              <a:t>To reduce the number of registers required</a:t>
            </a:r>
          </a:p>
          <a:p>
            <a:pPr marL="514350" indent="-514350">
              <a:buFont typeface="+mj-lt"/>
              <a:buAutoNum type="alphaUcPeriod"/>
            </a:pPr>
            <a:r>
              <a:rPr lang="en-GB" dirty="0"/>
              <a:t>To minimize the number of memory accesses</a:t>
            </a:r>
          </a:p>
          <a:p>
            <a:pPr marL="514350" indent="-514350">
              <a:buFont typeface="+mj-lt"/>
              <a:buAutoNum type="alphaUcPeriod"/>
            </a:pPr>
            <a:r>
              <a:rPr lang="en-GB" dirty="0"/>
              <a:t>To ensure no memory information is lost upon computer shutdown</a:t>
            </a:r>
          </a:p>
          <a:p>
            <a:endParaRPr lang="en-SG" dirty="0"/>
          </a:p>
        </p:txBody>
      </p:sp>
    </p:spTree>
    <p:extLst>
      <p:ext uri="{BB962C8B-B14F-4D97-AF65-F5344CB8AC3E}">
        <p14:creationId xmlns:p14="http://schemas.microsoft.com/office/powerpoint/2010/main" val="4123350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6894-5FF9-E10E-0E7B-43752AE3FB7D}"/>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B2B4336-BB3D-7291-D6DE-C910A086B5D4}"/>
              </a:ext>
            </a:extLst>
          </p:cNvPr>
          <p:cNvSpPr>
            <a:spLocks noGrp="1"/>
          </p:cNvSpPr>
          <p:nvPr>
            <p:ph idx="1"/>
          </p:nvPr>
        </p:nvSpPr>
        <p:spPr/>
        <p:txBody>
          <a:bodyPr/>
          <a:lstStyle/>
          <a:p>
            <a:pPr marL="0" indent="0">
              <a:buNone/>
            </a:pPr>
            <a:r>
              <a:rPr lang="en-GB" b="1" dirty="0"/>
              <a:t>What is the primary goal of register allocation in a compiler?</a:t>
            </a:r>
          </a:p>
          <a:p>
            <a:pPr marL="514350" indent="-514350">
              <a:buFont typeface="+mj-lt"/>
              <a:buAutoNum type="alphaUcPeriod"/>
            </a:pPr>
            <a:r>
              <a:rPr lang="en-GB" dirty="0"/>
              <a:t>To improve code readability</a:t>
            </a:r>
          </a:p>
          <a:p>
            <a:pPr marL="514350" indent="-514350">
              <a:buFont typeface="+mj-lt"/>
              <a:buAutoNum type="alphaUcPeriod"/>
            </a:pPr>
            <a:r>
              <a:rPr lang="en-GB" dirty="0"/>
              <a:t>To reduce the number of registers required</a:t>
            </a:r>
          </a:p>
          <a:p>
            <a:pPr marL="514350" indent="-514350">
              <a:buFont typeface="+mj-lt"/>
              <a:buAutoNum type="alphaUcPeriod"/>
            </a:pPr>
            <a:r>
              <a:rPr lang="en-GB" b="1" dirty="0">
                <a:solidFill>
                  <a:srgbClr val="00B050"/>
                </a:solidFill>
              </a:rPr>
              <a:t>To minimize the number of memory accesses</a:t>
            </a:r>
          </a:p>
          <a:p>
            <a:pPr marL="514350" indent="-514350">
              <a:buFont typeface="+mj-lt"/>
              <a:buAutoNum type="alphaUcPeriod"/>
            </a:pPr>
            <a:r>
              <a:rPr lang="en-GB" dirty="0"/>
              <a:t>To ensure no memory information is lost upon computer shutdown</a:t>
            </a:r>
          </a:p>
          <a:p>
            <a:endParaRPr lang="en-SG" dirty="0"/>
          </a:p>
        </p:txBody>
      </p:sp>
    </p:spTree>
    <p:extLst>
      <p:ext uri="{BB962C8B-B14F-4D97-AF65-F5344CB8AC3E}">
        <p14:creationId xmlns:p14="http://schemas.microsoft.com/office/powerpoint/2010/main" val="157142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AB9C-4A01-3B3C-24B3-EBAE2686E672}"/>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278344A-215D-7B2D-E9FA-EDED5099B989}"/>
              </a:ext>
            </a:extLst>
          </p:cNvPr>
          <p:cNvSpPr>
            <a:spLocks noGrp="1"/>
          </p:cNvSpPr>
          <p:nvPr>
            <p:ph idx="1"/>
          </p:nvPr>
        </p:nvSpPr>
        <p:spPr/>
        <p:txBody>
          <a:bodyPr/>
          <a:lstStyle/>
          <a:p>
            <a:pPr marL="0" indent="0">
              <a:buNone/>
            </a:pPr>
            <a:r>
              <a:rPr lang="en-GB" b="1" dirty="0"/>
              <a:t>Which register allocation strategy attempts to minimize the number of registers needed for a specific computation?</a:t>
            </a:r>
          </a:p>
          <a:p>
            <a:pPr marL="514350" indent="-514350">
              <a:buFont typeface="+mj-lt"/>
              <a:buAutoNum type="alphaUcPeriod"/>
            </a:pPr>
            <a:r>
              <a:rPr lang="en-GB" dirty="0"/>
              <a:t>Graph </a:t>
            </a:r>
            <a:r>
              <a:rPr lang="en-GB" dirty="0" err="1"/>
              <a:t>coloring</a:t>
            </a:r>
            <a:r>
              <a:rPr lang="en-GB" dirty="0"/>
              <a:t> algorithms</a:t>
            </a:r>
          </a:p>
          <a:p>
            <a:pPr marL="514350" indent="-514350">
              <a:buFont typeface="+mj-lt"/>
              <a:buAutoNum type="alphaUcPeriod"/>
            </a:pPr>
            <a:r>
              <a:rPr lang="en-GB" dirty="0"/>
              <a:t>Linear scan algorithm</a:t>
            </a:r>
          </a:p>
          <a:p>
            <a:pPr marL="514350" indent="-514350">
              <a:buFont typeface="+mj-lt"/>
              <a:buAutoNum type="alphaUcPeriod"/>
            </a:pPr>
            <a:r>
              <a:rPr lang="en-GB" dirty="0"/>
              <a:t>Naive algorithm</a:t>
            </a:r>
          </a:p>
          <a:p>
            <a:pPr marL="514350" indent="-514350">
              <a:buFont typeface="+mj-lt"/>
              <a:buAutoNum type="alphaUcPeriod"/>
            </a:pPr>
            <a:r>
              <a:rPr lang="en-GB" dirty="0"/>
              <a:t>Greedy algorithm</a:t>
            </a:r>
          </a:p>
          <a:p>
            <a:endParaRPr lang="en-SG" dirty="0"/>
          </a:p>
        </p:txBody>
      </p:sp>
    </p:spTree>
    <p:extLst>
      <p:ext uri="{BB962C8B-B14F-4D97-AF65-F5344CB8AC3E}">
        <p14:creationId xmlns:p14="http://schemas.microsoft.com/office/powerpoint/2010/main" val="2309606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AB9C-4A01-3B3C-24B3-EBAE2686E672}"/>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278344A-215D-7B2D-E9FA-EDED5099B989}"/>
              </a:ext>
            </a:extLst>
          </p:cNvPr>
          <p:cNvSpPr>
            <a:spLocks noGrp="1"/>
          </p:cNvSpPr>
          <p:nvPr>
            <p:ph idx="1"/>
          </p:nvPr>
        </p:nvSpPr>
        <p:spPr/>
        <p:txBody>
          <a:bodyPr/>
          <a:lstStyle/>
          <a:p>
            <a:pPr marL="0" indent="0">
              <a:buNone/>
            </a:pPr>
            <a:r>
              <a:rPr lang="en-GB" b="1" dirty="0"/>
              <a:t>Which register allocation strategy attempts to minimize the number of registers needed for a specific computation?</a:t>
            </a:r>
          </a:p>
          <a:p>
            <a:pPr marL="514350" indent="-514350">
              <a:buFont typeface="+mj-lt"/>
              <a:buAutoNum type="alphaUcPeriod"/>
            </a:pPr>
            <a:r>
              <a:rPr lang="en-GB" b="1" dirty="0">
                <a:solidFill>
                  <a:srgbClr val="00B050"/>
                </a:solidFill>
              </a:rPr>
              <a:t>Graph </a:t>
            </a:r>
            <a:r>
              <a:rPr lang="en-GB" b="1" dirty="0" err="1">
                <a:solidFill>
                  <a:srgbClr val="00B050"/>
                </a:solidFill>
              </a:rPr>
              <a:t>coloring</a:t>
            </a:r>
            <a:r>
              <a:rPr lang="en-GB" b="1" dirty="0">
                <a:solidFill>
                  <a:srgbClr val="00B050"/>
                </a:solidFill>
              </a:rPr>
              <a:t> algorithms</a:t>
            </a:r>
          </a:p>
          <a:p>
            <a:pPr marL="514350" indent="-514350">
              <a:buFont typeface="+mj-lt"/>
              <a:buAutoNum type="alphaUcPeriod"/>
            </a:pPr>
            <a:r>
              <a:rPr lang="en-GB" dirty="0"/>
              <a:t>Linear scan algorithm</a:t>
            </a:r>
          </a:p>
          <a:p>
            <a:pPr marL="514350" indent="-514350">
              <a:buFont typeface="+mj-lt"/>
              <a:buAutoNum type="alphaUcPeriod"/>
            </a:pPr>
            <a:r>
              <a:rPr lang="en-GB" dirty="0"/>
              <a:t>Naive algorithm</a:t>
            </a:r>
          </a:p>
          <a:p>
            <a:pPr marL="514350" indent="-514350">
              <a:buFont typeface="+mj-lt"/>
              <a:buAutoNum type="alphaUcPeriod"/>
            </a:pPr>
            <a:r>
              <a:rPr lang="en-GB" dirty="0"/>
              <a:t>Greedy algorithm</a:t>
            </a:r>
          </a:p>
          <a:p>
            <a:endParaRPr lang="en-SG" dirty="0"/>
          </a:p>
        </p:txBody>
      </p:sp>
    </p:spTree>
    <p:extLst>
      <p:ext uri="{BB962C8B-B14F-4D97-AF65-F5344CB8AC3E}">
        <p14:creationId xmlns:p14="http://schemas.microsoft.com/office/powerpoint/2010/main" val="387004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Instruction Ordering/Scheduling</a:t>
            </a:r>
            <a:r>
              <a:rPr lang="en-GB" b="1" dirty="0"/>
              <a:t>):</a:t>
            </a:r>
            <a:endParaRPr lang="en-GB" dirty="0"/>
          </a:p>
          <a:p>
            <a:pPr marL="0" indent="0">
              <a:buNone/>
            </a:pPr>
            <a:r>
              <a:rPr lang="en-GB" dirty="0"/>
              <a:t>The </a:t>
            </a:r>
            <a:r>
              <a:rPr lang="en-GB" b="1" dirty="0">
                <a:solidFill>
                  <a:srgbClr val="00B050"/>
                </a:solidFill>
              </a:rPr>
              <a:t>instruction ordering </a:t>
            </a:r>
            <a:r>
              <a:rPr lang="en-GB" dirty="0"/>
              <a:t>(or </a:t>
            </a:r>
            <a:r>
              <a:rPr lang="en-GB" b="1" dirty="0">
                <a:solidFill>
                  <a:srgbClr val="00B050"/>
                </a:solidFill>
              </a:rPr>
              <a:t>scheduling</a:t>
            </a:r>
            <a:r>
              <a:rPr lang="en-GB" dirty="0"/>
              <a:t>)</a:t>
            </a:r>
            <a:r>
              <a:rPr lang="en-GB" b="1" dirty="0">
                <a:solidFill>
                  <a:srgbClr val="00B050"/>
                </a:solidFill>
              </a:rPr>
              <a:t> </a:t>
            </a:r>
            <a:r>
              <a:rPr lang="en-GB" dirty="0"/>
              <a:t>phase is responsible for rearranging the order of instructions in the program to improve performance.</a:t>
            </a:r>
          </a:p>
          <a:p>
            <a:pPr marL="0" indent="0">
              <a:buNone/>
            </a:pPr>
            <a:r>
              <a:rPr lang="en-GB" dirty="0"/>
              <a:t>This typically involves reordering instructions to take advantage of the parallelism and pipelining features of modern processors (with many cores running in parallel, for instance).</a:t>
            </a:r>
          </a:p>
          <a:p>
            <a:pPr marL="0" indent="0">
              <a:buNone/>
            </a:pPr>
            <a:r>
              <a:rPr lang="en-GB" dirty="0"/>
              <a:t>The instruction scheduler takes into account the dependencies between instructions and the specific features of the processor.</a:t>
            </a:r>
          </a:p>
          <a:p>
            <a:pPr marL="0" indent="0">
              <a:buNone/>
            </a:pPr>
            <a:r>
              <a:rPr lang="en-GB" i="1" dirty="0"/>
              <a:t>(Too advanced, out-of-scope).</a:t>
            </a:r>
            <a:endParaRPr lang="en-SG" i="1" dirty="0"/>
          </a:p>
        </p:txBody>
      </p:sp>
    </p:spTree>
    <p:extLst>
      <p:ext uri="{BB962C8B-B14F-4D97-AF65-F5344CB8AC3E}">
        <p14:creationId xmlns:p14="http://schemas.microsoft.com/office/powerpoint/2010/main" val="386378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51F71-8F72-1DB7-2AF4-4B89E6D744C6}"/>
              </a:ext>
            </a:extLst>
          </p:cNvPr>
          <p:cNvSpPr>
            <a:spLocks noGrp="1"/>
          </p:cNvSpPr>
          <p:nvPr>
            <p:ph type="title"/>
          </p:nvPr>
        </p:nvSpPr>
        <p:spPr/>
        <p:txBody>
          <a:bodyPr/>
          <a:lstStyle/>
          <a:p>
            <a:r>
              <a:rPr lang="en-GB" dirty="0"/>
              <a:t>Intuition for code generation</a:t>
            </a:r>
            <a:endParaRPr lang="en-SG" dirty="0"/>
          </a:p>
        </p:txBody>
      </p:sp>
      <p:sp>
        <p:nvSpPr>
          <p:cNvPr id="6" name="Content Placeholder 5">
            <a:extLst>
              <a:ext uri="{FF2B5EF4-FFF2-40B4-BE49-F238E27FC236}">
                <a16:creationId xmlns:a16="http://schemas.microsoft.com/office/drawing/2014/main" id="{0EC18C86-2258-E9D3-B31E-E33D7CB62513}"/>
              </a:ext>
            </a:extLst>
          </p:cNvPr>
          <p:cNvSpPr>
            <a:spLocks noGrp="1"/>
          </p:cNvSpPr>
          <p:nvPr>
            <p:ph sz="half" idx="1"/>
          </p:nvPr>
        </p:nvSpPr>
        <p:spPr>
          <a:xfrm>
            <a:off x="838200" y="1825624"/>
            <a:ext cx="5181600" cy="5032375"/>
          </a:xfrm>
        </p:spPr>
        <p:txBody>
          <a:bodyPr>
            <a:normAutofit/>
          </a:bodyPr>
          <a:lstStyle/>
          <a:p>
            <a:pPr marL="0" indent="0">
              <a:buNone/>
            </a:pPr>
            <a:r>
              <a:rPr lang="fr-FR" dirty="0" err="1"/>
              <a:t>Consider</a:t>
            </a:r>
            <a:r>
              <a:rPr lang="fr-FR" dirty="0"/>
              <a:t> the </a:t>
            </a:r>
            <a:r>
              <a:rPr lang="fr-FR" b="1" dirty="0"/>
              <a:t>TAC code </a:t>
            </a:r>
            <a:r>
              <a:rPr lang="fr-FR" dirty="0" err="1"/>
              <a:t>below</a:t>
            </a:r>
            <a:r>
              <a:rPr lang="fr-FR" dirty="0"/>
              <a:t>,</a:t>
            </a:r>
          </a:p>
          <a:p>
            <a:pPr marL="0" indent="0">
              <a:buNone/>
            </a:pPr>
            <a:r>
              <a:rPr lang="fr-FR" i="1" dirty="0"/>
              <a:t>t1 = a + b</a:t>
            </a:r>
          </a:p>
          <a:p>
            <a:pPr marL="0" indent="0">
              <a:buNone/>
            </a:pPr>
            <a:r>
              <a:rPr lang="fr-FR" i="1" dirty="0"/>
              <a:t>t2 = t1 * c</a:t>
            </a:r>
          </a:p>
          <a:p>
            <a:pPr marL="0" indent="0">
              <a:buNone/>
            </a:pPr>
            <a:endParaRPr lang="fr-FR" b="1" dirty="0"/>
          </a:p>
          <a:p>
            <a:pPr marL="0" indent="0">
              <a:buNone/>
            </a:pPr>
            <a:r>
              <a:rPr lang="fr-FR" b="1" dirty="0"/>
              <a:t>Intuition: </a:t>
            </a:r>
            <a:r>
              <a:rPr lang="fr-FR" dirty="0"/>
              <a:t>This TAC code </a:t>
            </a:r>
            <a:r>
              <a:rPr lang="fr-FR" dirty="0" err="1"/>
              <a:t>could</a:t>
            </a:r>
            <a:r>
              <a:rPr lang="fr-FR" dirty="0"/>
              <a:t> </a:t>
            </a:r>
            <a:r>
              <a:rPr lang="fr-FR" dirty="0" err="1"/>
              <a:t>be</a:t>
            </a:r>
            <a:r>
              <a:rPr lang="fr-FR" dirty="0"/>
              <a:t> </a:t>
            </a:r>
            <a:r>
              <a:rPr lang="fr-FR" dirty="0" err="1"/>
              <a:t>easily</a:t>
            </a:r>
            <a:r>
              <a:rPr lang="fr-FR" dirty="0"/>
              <a:t> </a:t>
            </a:r>
            <a:r>
              <a:rPr lang="fr-FR" b="1" dirty="0" err="1"/>
              <a:t>mapped</a:t>
            </a:r>
            <a:r>
              <a:rPr lang="fr-FR" b="1" dirty="0"/>
              <a:t> to a </a:t>
            </a:r>
            <a:r>
              <a:rPr lang="fr-FR" b="1" dirty="0" err="1"/>
              <a:t>sequence</a:t>
            </a:r>
            <a:r>
              <a:rPr lang="fr-FR" b="1" dirty="0"/>
              <a:t> of machine code instructions</a:t>
            </a:r>
            <a:r>
              <a:rPr lang="fr-FR" dirty="0"/>
              <a:t>, as </a:t>
            </a:r>
            <a:r>
              <a:rPr lang="fr-FR" dirty="0" err="1"/>
              <a:t>shown</a:t>
            </a:r>
            <a:r>
              <a:rPr lang="fr-FR" dirty="0"/>
              <a:t> on the right.</a:t>
            </a:r>
          </a:p>
          <a:p>
            <a:pPr marL="0" indent="0">
              <a:buNone/>
            </a:pPr>
            <a:r>
              <a:rPr lang="fr-FR" dirty="0">
                <a:hlinkClick r:id="rId2"/>
              </a:rPr>
              <a:t>https://natalieagus.github.io/50002/notes/instructionset#opcode</a:t>
            </a:r>
            <a:r>
              <a:rPr lang="fr-FR" dirty="0"/>
              <a:t> </a:t>
            </a:r>
          </a:p>
          <a:p>
            <a:pPr marL="0" indent="0">
              <a:buNone/>
            </a:pPr>
            <a:endParaRPr lang="en-SG" i="1" dirty="0"/>
          </a:p>
        </p:txBody>
      </p:sp>
      <p:sp>
        <p:nvSpPr>
          <p:cNvPr id="7" name="Content Placeholder 6">
            <a:extLst>
              <a:ext uri="{FF2B5EF4-FFF2-40B4-BE49-F238E27FC236}">
                <a16:creationId xmlns:a16="http://schemas.microsoft.com/office/drawing/2014/main" id="{46DB0A5A-B19F-A3D1-F5E6-FCFF7F6396A9}"/>
              </a:ext>
            </a:extLst>
          </p:cNvPr>
          <p:cNvSpPr>
            <a:spLocks noGrp="1"/>
          </p:cNvSpPr>
          <p:nvPr>
            <p:ph sz="half" idx="2"/>
          </p:nvPr>
        </p:nvSpPr>
        <p:spPr>
          <a:xfrm>
            <a:off x="6172200" y="1825624"/>
            <a:ext cx="5181600" cy="5032375"/>
          </a:xfrm>
        </p:spPr>
        <p:txBody>
          <a:bodyPr>
            <a:normAutofit/>
          </a:bodyPr>
          <a:lstStyle/>
          <a:p>
            <a:pPr marL="0" indent="0">
              <a:buNone/>
            </a:pPr>
            <a:r>
              <a:rPr lang="pt-BR" b="1" dirty="0"/>
              <a:t>Machine Code?</a:t>
            </a:r>
          </a:p>
          <a:p>
            <a:pPr marL="0" indent="0">
              <a:buNone/>
            </a:pPr>
            <a:r>
              <a:rPr lang="pt-BR" i="1" dirty="0"/>
              <a:t>LOAD R1, a</a:t>
            </a:r>
          </a:p>
          <a:p>
            <a:pPr marL="0" indent="0">
              <a:buNone/>
            </a:pPr>
            <a:r>
              <a:rPr lang="pt-BR" i="1" dirty="0"/>
              <a:t>LOAD R2, b</a:t>
            </a:r>
          </a:p>
          <a:p>
            <a:pPr marL="0" indent="0">
              <a:buNone/>
            </a:pPr>
            <a:r>
              <a:rPr lang="pt-BR" i="1" dirty="0"/>
              <a:t>ADD R1, R1, R2</a:t>
            </a:r>
          </a:p>
          <a:p>
            <a:pPr marL="0" indent="0">
              <a:buNone/>
            </a:pPr>
            <a:r>
              <a:rPr lang="pt-BR" i="1" dirty="0"/>
              <a:t>STORE t1, R1</a:t>
            </a:r>
          </a:p>
          <a:p>
            <a:pPr marL="0" indent="0">
              <a:buNone/>
            </a:pPr>
            <a:r>
              <a:rPr lang="pt-BR" i="1" dirty="0"/>
              <a:t>LOAD R3, t1</a:t>
            </a:r>
          </a:p>
          <a:p>
            <a:pPr marL="0" indent="0">
              <a:buNone/>
            </a:pPr>
            <a:r>
              <a:rPr lang="pt-BR" i="1" dirty="0"/>
              <a:t>LOAD R4, c</a:t>
            </a:r>
          </a:p>
          <a:p>
            <a:pPr marL="0" indent="0">
              <a:buNone/>
            </a:pPr>
            <a:r>
              <a:rPr lang="pt-BR" i="1" dirty="0"/>
              <a:t>MUL R3, R3, R4</a:t>
            </a:r>
          </a:p>
          <a:p>
            <a:pPr marL="0" indent="0">
              <a:buNone/>
            </a:pPr>
            <a:r>
              <a:rPr lang="pt-BR" i="1" dirty="0"/>
              <a:t>STORE t2, R3</a:t>
            </a:r>
            <a:endParaRPr lang="en-SG" i="1" dirty="0"/>
          </a:p>
        </p:txBody>
      </p:sp>
    </p:spTree>
    <p:extLst>
      <p:ext uri="{BB962C8B-B14F-4D97-AF65-F5344CB8AC3E}">
        <p14:creationId xmlns:p14="http://schemas.microsoft.com/office/powerpoint/2010/main" val="304756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5132-D331-6BBD-EA42-D27B7C6A975C}"/>
              </a:ext>
            </a:extLst>
          </p:cNvPr>
          <p:cNvSpPr>
            <a:spLocks noGrp="1"/>
          </p:cNvSpPr>
          <p:nvPr>
            <p:ph type="title"/>
          </p:nvPr>
        </p:nvSpPr>
        <p:spPr/>
        <p:txBody>
          <a:bodyPr/>
          <a:lstStyle/>
          <a:p>
            <a:r>
              <a:rPr lang="en-GB" dirty="0"/>
              <a:t>Breakdown of the Machine Code Translation</a:t>
            </a:r>
            <a:endParaRPr lang="en-SG" dirty="0"/>
          </a:p>
        </p:txBody>
      </p:sp>
      <p:sp>
        <p:nvSpPr>
          <p:cNvPr id="3" name="Content Placeholder 2">
            <a:extLst>
              <a:ext uri="{FF2B5EF4-FFF2-40B4-BE49-F238E27FC236}">
                <a16:creationId xmlns:a16="http://schemas.microsoft.com/office/drawing/2014/main" id="{7120F0FB-9631-ABA2-0D9D-ABA901B40FEE}"/>
              </a:ext>
            </a:extLst>
          </p:cNvPr>
          <p:cNvSpPr>
            <a:spLocks noGrp="1"/>
          </p:cNvSpPr>
          <p:nvPr>
            <p:ph idx="1"/>
          </p:nvPr>
        </p:nvSpPr>
        <p:spPr>
          <a:xfrm>
            <a:off x="838200" y="1825624"/>
            <a:ext cx="10515600" cy="5032375"/>
          </a:xfrm>
        </p:spPr>
        <p:txBody>
          <a:bodyPr>
            <a:normAutofit/>
          </a:bodyPr>
          <a:lstStyle/>
          <a:p>
            <a:pPr marL="0" indent="0">
              <a:buNone/>
            </a:pPr>
            <a:r>
              <a:rPr lang="en-GB" dirty="0"/>
              <a:t>This final translation is typically broken down in a few steps.</a:t>
            </a:r>
          </a:p>
          <a:p>
            <a:r>
              <a:rPr lang="en-GB" b="1" dirty="0"/>
              <a:t>Basic block identification: </a:t>
            </a:r>
            <a:r>
              <a:rPr lang="en-GB" dirty="0"/>
              <a:t>The compiler identifies the basic blocks in the TAC code, i.e. sequences of instructions that are always executed together and can be used as units for generating machine code.</a:t>
            </a:r>
          </a:p>
          <a:p>
            <a:r>
              <a:rPr lang="en-GB" b="1" dirty="0"/>
              <a:t>Instruction selection: </a:t>
            </a:r>
            <a:r>
              <a:rPr lang="en-GB" dirty="0"/>
              <a:t>For each operation in the TAC, the compiler selects an appropriate instruction or sequence of instructions in the machine assembly language. The choice may depend on the available instruction set, addressing modes, and architectural constraints.</a:t>
            </a:r>
          </a:p>
          <a:p>
            <a:pPr marL="0" indent="0">
              <a:buNone/>
            </a:pPr>
            <a:r>
              <a:rPr lang="en-GB" dirty="0"/>
              <a:t>For simplicity, we will stick to an instruction set similar to the one you used in 50.002 Computation Structures!</a:t>
            </a:r>
            <a:br>
              <a:rPr lang="en-GB" dirty="0"/>
            </a:br>
            <a:r>
              <a:rPr lang="en-GB" dirty="0"/>
              <a:t>(</a:t>
            </a:r>
            <a:r>
              <a:rPr lang="en-GB" dirty="0">
                <a:hlinkClick r:id="rId2"/>
              </a:rPr>
              <a:t>https://natalieagus.github.io/50002/notes/instructionset</a:t>
            </a:r>
            <a:r>
              <a:rPr lang="en-GB" dirty="0"/>
              <a:t>)</a:t>
            </a:r>
            <a:endParaRPr lang="en-SG" dirty="0"/>
          </a:p>
        </p:txBody>
      </p:sp>
    </p:spTree>
    <p:extLst>
      <p:ext uri="{BB962C8B-B14F-4D97-AF65-F5344CB8AC3E}">
        <p14:creationId xmlns:p14="http://schemas.microsoft.com/office/powerpoint/2010/main" val="3589864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3414</Words>
  <Application>Microsoft Office PowerPoint</Application>
  <PresentationFormat>Widescreen</PresentationFormat>
  <Paragraphs>363</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Cambria Math</vt:lpstr>
      <vt:lpstr>Office Theme</vt:lpstr>
      <vt:lpstr>50.051 Programming Language Concepts  W13-S2 Code Generation and Register Allocation</vt:lpstr>
      <vt:lpstr>At this point</vt:lpstr>
      <vt:lpstr>The back-end of a compiler</vt:lpstr>
      <vt:lpstr>PowerPoint Presentation</vt:lpstr>
      <vt:lpstr>Instruction Selection</vt:lpstr>
      <vt:lpstr>Instruction Selection</vt:lpstr>
      <vt:lpstr>Instruction Ordering/Scheduling</vt:lpstr>
      <vt:lpstr>Intuition for code generation</vt:lpstr>
      <vt:lpstr>Breakdown of the Machine Code Translation</vt:lpstr>
      <vt:lpstr>Instruction Selection (Simple Version?)</vt:lpstr>
      <vt:lpstr>Instruction Selection (Hard Version?)</vt:lpstr>
      <vt:lpstr>Instruction Selection (mapping vs. advanced)</vt:lpstr>
      <vt:lpstr>Instruction Selection (Harder Version?)</vt:lpstr>
      <vt:lpstr>Intuition for register allocation</vt:lpstr>
      <vt:lpstr>Memory Hierarchy</vt:lpstr>
      <vt:lpstr>A resource allocation problem</vt:lpstr>
      <vt:lpstr>Possible algorithms to investigate</vt:lpstr>
      <vt:lpstr>A starting idea</vt:lpstr>
      <vt:lpstr>A starting idea</vt:lpstr>
      <vt:lpstr>Analysis of this first naïve register allocation</vt:lpstr>
      <vt:lpstr>A slightly better approach</vt:lpstr>
      <vt:lpstr>A slightly better approach</vt:lpstr>
      <vt:lpstr>Live range and live interval</vt:lpstr>
      <vt:lpstr>Live range and live intervals: demo</vt:lpstr>
      <vt:lpstr>Live range and live intervals: demo</vt:lpstr>
      <vt:lpstr>Using live ranges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live ranges</vt:lpstr>
      <vt:lpstr>Register spilling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Linear scan register allocation</vt:lpstr>
      <vt:lpstr>Linear scan register allocation</vt:lpstr>
      <vt:lpstr>PowerPoint Presentation</vt:lpstr>
      <vt:lpstr>Live interval dependency graph</vt:lpstr>
      <vt:lpstr>PowerPoint Presentation</vt:lpstr>
      <vt:lpstr>Resolving assignments via the graph</vt:lpstr>
      <vt:lpstr>PowerPoint Presentation</vt:lpstr>
      <vt:lpstr>Graph coloring problem</vt:lpstr>
      <vt:lpstr>Possible algorithms to investigate</vt:lpstr>
      <vt:lpstr>Quiz time!</vt:lpstr>
      <vt:lpstr>Quiz time!</vt:lpstr>
      <vt:lpstr>Quiz time!</vt:lpstr>
      <vt:lpstr>Quiz time!</vt:lpstr>
      <vt:lpstr>Quiz time!</vt:lpstr>
      <vt:lpstr>Quiz time!</vt:lpstr>
      <vt:lpstr>Quiz time!</vt:lpstr>
      <vt:lpstr>Quiz time!</vt:lpstr>
      <vt:lpstr>Quiz time!</vt:lpstr>
      <vt:lpstr>Quiz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2023-04-20T06:23:09Z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