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77" r:id="rId2"/>
    <p:sldId id="397" r:id="rId3"/>
    <p:sldId id="396" r:id="rId4"/>
    <p:sldId id="399" r:id="rId5"/>
    <p:sldId id="395" r:id="rId6"/>
    <p:sldId id="398" r:id="rId7"/>
    <p:sldId id="392" r:id="rId8"/>
    <p:sldId id="257" r:id="rId9"/>
    <p:sldId id="272" r:id="rId10"/>
    <p:sldId id="393" r:id="rId11"/>
    <p:sldId id="378" r:id="rId12"/>
    <p:sldId id="380" r:id="rId13"/>
    <p:sldId id="381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263" r:id="rId22"/>
    <p:sldId id="265" r:id="rId23"/>
    <p:sldId id="390" r:id="rId24"/>
    <p:sldId id="394" r:id="rId25"/>
    <p:sldId id="400" r:id="rId26"/>
    <p:sldId id="4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at we have seen - C language" id="{0DAFB6A7-C8AF-439C-82B9-1B3B598CD558}">
          <p14:sldIdLst>
            <p14:sldId id="397"/>
            <p14:sldId id="396"/>
          </p14:sldIdLst>
        </p14:section>
        <p14:section name="Continue your learning" id="{50BEC593-90CA-402C-9A65-A4F5AB4598DB}">
          <p14:sldIdLst>
            <p14:sldId id="399"/>
            <p14:sldId id="395"/>
            <p14:sldId id="398"/>
          </p14:sldIdLst>
        </p14:section>
        <p14:section name="What we have seen - Compilers" id="{DE565459-E748-409F-985F-D69E113257C2}">
          <p14:sldIdLst>
            <p14:sldId id="392"/>
            <p14:sldId id="257"/>
            <p14:sldId id="272"/>
          </p14:sldIdLst>
        </p14:section>
        <p14:section name="Continue your learning" id="{A57283DC-9D7E-4FF8-8722-E1D236AD218B}">
          <p14:sldIdLst>
            <p14:sldId id="393"/>
            <p14:sldId id="378"/>
            <p14:sldId id="380"/>
            <p14:sldId id="381"/>
            <p14:sldId id="383"/>
            <p14:sldId id="384"/>
            <p14:sldId id="385"/>
            <p14:sldId id="386"/>
            <p14:sldId id="387"/>
            <p14:sldId id="388"/>
            <p14:sldId id="389"/>
            <p14:sldId id="263"/>
            <p14:sldId id="265"/>
            <p14:sldId id="390"/>
          </p14:sldIdLst>
        </p14:section>
        <p14:section name="Feedback" id="{BA5D06E7-CFCB-4FC1-9986-48C737FB9314}">
          <p14:sldIdLst>
            <p14:sldId id="394"/>
            <p14:sldId id="400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EBFB-9927-4560-A370-6B8CD0A9E7F0}" v="29" dt="2023-04-20T07:13:26.7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90EF014-B879-4758-A64A-0476D4B3625C}"/>
    <pc:docChg chg="modSld">
      <pc:chgData name="Matthieu De Mari" userId="dfb708c9-d8dc-439f-9a3b-c772bf4a311c" providerId="ADAL" clId="{290EF014-B879-4758-A64A-0476D4B3625C}" dt="2023-03-27T06:30:25.474" v="30" actId="20577"/>
      <pc:docMkLst>
        <pc:docMk/>
      </pc:docMkLst>
      <pc:sldChg chg="modSp mod">
        <pc:chgData name="Matthieu De Mari" userId="dfb708c9-d8dc-439f-9a3b-c772bf4a311c" providerId="ADAL" clId="{290EF014-B879-4758-A64A-0476D4B3625C}" dt="2023-03-27T06:30:25.474" v="3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90EF014-B879-4758-A64A-0476D4B3625C}" dt="2023-03-27T06:30:25.474" v="3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6C4B4EB4-AC01-44F2-9B41-C4BFA4892789}"/>
    <pc:docChg chg="modSld">
      <pc:chgData name="Matthieu De Mari" userId="dfb708c9-d8dc-439f-9a3b-c772bf4a311c" providerId="ADAL" clId="{6C4B4EB4-AC01-44F2-9B41-C4BFA4892789}" dt="2023-03-27T06:31:08.023" v="74" actId="20577"/>
      <pc:docMkLst>
        <pc:docMk/>
      </pc:docMkLst>
      <pc:sldChg chg="modSp mod">
        <pc:chgData name="Matthieu De Mari" userId="dfb708c9-d8dc-439f-9a3b-c772bf4a311c" providerId="ADAL" clId="{6C4B4EB4-AC01-44F2-9B41-C4BFA4892789}" dt="2023-03-27T06:31:08.023" v="7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6C4B4EB4-AC01-44F2-9B41-C4BFA4892789}" dt="2023-03-27T06:31:08.023" v="7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D39D5873-56A4-49BA-A673-8DFCFF8B915C}"/>
    <pc:docChg chg="custSel modSld">
      <pc:chgData name="Matthieu De Mari" userId="dfb708c9-d8dc-439f-9a3b-c772bf4a311c" providerId="ADAL" clId="{D39D5873-56A4-49BA-A673-8DFCFF8B915C}" dt="2023-03-27T06:31:26.495" v="27" actId="20577"/>
      <pc:docMkLst>
        <pc:docMk/>
      </pc:docMkLst>
      <pc:sldChg chg="modSp mod">
        <pc:chgData name="Matthieu De Mari" userId="dfb708c9-d8dc-439f-9a3b-c772bf4a311c" providerId="ADAL" clId="{D39D5873-56A4-49BA-A673-8DFCFF8B915C}" dt="2023-03-27T06:31:26.495" v="2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39D5873-56A4-49BA-A673-8DFCFF8B915C}" dt="2023-03-27T06:31:26.495" v="27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3A2DEBFB-9927-4560-A370-6B8CD0A9E7F0}"/>
    <pc:docChg chg="undo custSel addSld delSld modSld sldOrd addSection delSection modSection">
      <pc:chgData name="Matthieu De Mari" userId="dfb708c9-d8dc-439f-9a3b-c772bf4a311c" providerId="ADAL" clId="{3A2DEBFB-9927-4560-A370-6B8CD0A9E7F0}" dt="2023-04-20T07:13:26.724" v="3444"/>
      <pc:docMkLst>
        <pc:docMk/>
      </pc:docMkLst>
      <pc:sldChg chg="add ord">
        <pc:chgData name="Matthieu De Mari" userId="dfb708c9-d8dc-439f-9a3b-c772bf4a311c" providerId="ADAL" clId="{3A2DEBFB-9927-4560-A370-6B8CD0A9E7F0}" dt="2023-04-20T06:47:48.096" v="1111"/>
        <pc:sldMkLst>
          <pc:docMk/>
          <pc:sldMk cId="3239548726" sldId="257"/>
        </pc:sldMkLst>
      </pc:sldChg>
      <pc:sldChg chg="add">
        <pc:chgData name="Matthieu De Mari" userId="dfb708c9-d8dc-439f-9a3b-c772bf4a311c" providerId="ADAL" clId="{3A2DEBFB-9927-4560-A370-6B8CD0A9E7F0}" dt="2023-04-20T06:48:36.146" v="1164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3A2DEBFB-9927-4560-A370-6B8CD0A9E7F0}" dt="2023-04-20T06:48:36.146" v="1164"/>
        <pc:sldMkLst>
          <pc:docMk/>
          <pc:sldMk cId="4127898596" sldId="265"/>
        </pc:sldMkLst>
      </pc:sldChg>
      <pc:sldChg chg="modSp add mod">
        <pc:chgData name="Matthieu De Mari" userId="dfb708c9-d8dc-439f-9a3b-c772bf4a311c" providerId="ADAL" clId="{3A2DEBFB-9927-4560-A370-6B8CD0A9E7F0}" dt="2023-04-20T06:49:46.535" v="1366" actId="20577"/>
        <pc:sldMkLst>
          <pc:docMk/>
          <pc:sldMk cId="1628130454" sldId="272"/>
        </pc:sldMkLst>
        <pc:spChg chg="mod">
          <ac:chgData name="Matthieu De Mari" userId="dfb708c9-d8dc-439f-9a3b-c772bf4a311c" providerId="ADAL" clId="{3A2DEBFB-9927-4560-A370-6B8CD0A9E7F0}" dt="2023-04-20T06:49:46.535" v="1366" actId="20577"/>
          <ac:spMkLst>
            <pc:docMk/>
            <pc:sldMk cId="1628130454" sldId="272"/>
            <ac:spMk id="3" creationId="{047FD354-275A-C734-E17F-FED0638E05F9}"/>
          </ac:spMkLst>
        </pc:spChg>
      </pc:sldChg>
      <pc:sldChg chg="modSp mod">
        <pc:chgData name="Matthieu De Mari" userId="dfb708c9-d8dc-439f-9a3b-c772bf4a311c" providerId="ADAL" clId="{3A2DEBFB-9927-4560-A370-6B8CD0A9E7F0}" dt="2023-04-20T06:26:17.684" v="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3A2DEBFB-9927-4560-A370-6B8CD0A9E7F0}" dt="2023-04-20T06:26:17.684" v="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3A2DEBFB-9927-4560-A370-6B8CD0A9E7F0}" dt="2023-04-20T06:31:57.201" v="198" actId="3626"/>
        <pc:sldMkLst>
          <pc:docMk/>
          <pc:sldMk cId="2078230250" sldId="378"/>
        </pc:sldMkLst>
        <pc:spChg chg="mod">
          <ac:chgData name="Matthieu De Mari" userId="dfb708c9-d8dc-439f-9a3b-c772bf4a311c" providerId="ADAL" clId="{3A2DEBFB-9927-4560-A370-6B8CD0A9E7F0}" dt="2023-04-20T06:30:09.796" v="35" actId="20577"/>
          <ac:spMkLst>
            <pc:docMk/>
            <pc:sldMk cId="2078230250" sldId="378"/>
            <ac:spMk id="2" creationId="{317CE101-588D-5A7A-735A-F8231E3A1B5F}"/>
          </ac:spMkLst>
        </pc:spChg>
        <pc:spChg chg="mod">
          <ac:chgData name="Matthieu De Mari" userId="dfb708c9-d8dc-439f-9a3b-c772bf4a311c" providerId="ADAL" clId="{3A2DEBFB-9927-4560-A370-6B8CD0A9E7F0}" dt="2023-04-20T06:31:57.201" v="198" actId="3626"/>
          <ac:spMkLst>
            <pc:docMk/>
            <pc:sldMk cId="2078230250" sldId="378"/>
            <ac:spMk id="3" creationId="{C4933FC2-4049-4FA7-CE89-E8DB7DFFECDA}"/>
          </ac:spMkLst>
        </pc:spChg>
      </pc:sldChg>
      <pc:sldChg chg="new del">
        <pc:chgData name="Matthieu De Mari" userId="dfb708c9-d8dc-439f-9a3b-c772bf4a311c" providerId="ADAL" clId="{3A2DEBFB-9927-4560-A370-6B8CD0A9E7F0}" dt="2023-04-20T06:32:11.466" v="201" actId="47"/>
        <pc:sldMkLst>
          <pc:docMk/>
          <pc:sldMk cId="901494227" sldId="379"/>
        </pc:sldMkLst>
      </pc:sldChg>
      <pc:sldChg chg="modSp add mod">
        <pc:chgData name="Matthieu De Mari" userId="dfb708c9-d8dc-439f-9a3b-c772bf4a311c" providerId="ADAL" clId="{3A2DEBFB-9927-4560-A370-6B8CD0A9E7F0}" dt="2023-04-20T06:35:18.027" v="344" actId="20577"/>
        <pc:sldMkLst>
          <pc:docMk/>
          <pc:sldMk cId="545252811" sldId="380"/>
        </pc:sldMkLst>
        <pc:spChg chg="mod">
          <ac:chgData name="Matthieu De Mari" userId="dfb708c9-d8dc-439f-9a3b-c772bf4a311c" providerId="ADAL" clId="{3A2DEBFB-9927-4560-A370-6B8CD0A9E7F0}" dt="2023-04-20T06:35:18.027" v="344" actId="20577"/>
          <ac:spMkLst>
            <pc:docMk/>
            <pc:sldMk cId="545252811" sldId="380"/>
            <ac:spMk id="3" creationId="{C4933FC2-4049-4FA7-CE89-E8DB7DFFECDA}"/>
          </ac:spMkLst>
        </pc:spChg>
      </pc:sldChg>
      <pc:sldChg chg="modSp add mod">
        <pc:chgData name="Matthieu De Mari" userId="dfb708c9-d8dc-439f-9a3b-c772bf4a311c" providerId="ADAL" clId="{3A2DEBFB-9927-4560-A370-6B8CD0A9E7F0}" dt="2023-04-20T06:36:09.490" v="425" actId="20577"/>
        <pc:sldMkLst>
          <pc:docMk/>
          <pc:sldMk cId="2111844057" sldId="381"/>
        </pc:sldMkLst>
        <pc:spChg chg="mod">
          <ac:chgData name="Matthieu De Mari" userId="dfb708c9-d8dc-439f-9a3b-c772bf4a311c" providerId="ADAL" clId="{3A2DEBFB-9927-4560-A370-6B8CD0A9E7F0}" dt="2023-04-20T06:36:09.490" v="425" actId="20577"/>
          <ac:spMkLst>
            <pc:docMk/>
            <pc:sldMk cId="2111844057" sldId="381"/>
            <ac:spMk id="3" creationId="{C4933FC2-4049-4FA7-CE89-E8DB7DFFECDA}"/>
          </ac:spMkLst>
        </pc:spChg>
      </pc:sldChg>
      <pc:sldChg chg="new del">
        <pc:chgData name="Matthieu De Mari" userId="dfb708c9-d8dc-439f-9a3b-c772bf4a311c" providerId="ADAL" clId="{3A2DEBFB-9927-4560-A370-6B8CD0A9E7F0}" dt="2023-04-20T06:44:36.710" v="912" actId="47"/>
        <pc:sldMkLst>
          <pc:docMk/>
          <pc:sldMk cId="1074973064" sldId="382"/>
        </pc:sldMkLst>
      </pc:sldChg>
      <pc:sldChg chg="modSp add mod">
        <pc:chgData name="Matthieu De Mari" userId="dfb708c9-d8dc-439f-9a3b-c772bf4a311c" providerId="ADAL" clId="{3A2DEBFB-9927-4560-A370-6B8CD0A9E7F0}" dt="2023-04-20T06:43:16.411" v="876" actId="20577"/>
        <pc:sldMkLst>
          <pc:docMk/>
          <pc:sldMk cId="3518596474" sldId="383"/>
        </pc:sldMkLst>
        <pc:spChg chg="mod">
          <ac:chgData name="Matthieu De Mari" userId="dfb708c9-d8dc-439f-9a3b-c772bf4a311c" providerId="ADAL" clId="{3A2DEBFB-9927-4560-A370-6B8CD0A9E7F0}" dt="2023-04-20T06:43:16.411" v="876" actId="20577"/>
          <ac:spMkLst>
            <pc:docMk/>
            <pc:sldMk cId="3518596474" sldId="383"/>
            <ac:spMk id="3" creationId="{C4933FC2-4049-4FA7-CE89-E8DB7DFFECDA}"/>
          </ac:spMkLst>
        </pc:spChg>
      </pc:sldChg>
      <pc:sldChg chg="modSp add mod">
        <pc:chgData name="Matthieu De Mari" userId="dfb708c9-d8dc-439f-9a3b-c772bf4a311c" providerId="ADAL" clId="{3A2DEBFB-9927-4560-A370-6B8CD0A9E7F0}" dt="2023-04-20T06:43:14.514" v="875" actId="20577"/>
        <pc:sldMkLst>
          <pc:docMk/>
          <pc:sldMk cId="2369372913" sldId="384"/>
        </pc:sldMkLst>
        <pc:spChg chg="mod">
          <ac:chgData name="Matthieu De Mari" userId="dfb708c9-d8dc-439f-9a3b-c772bf4a311c" providerId="ADAL" clId="{3A2DEBFB-9927-4560-A370-6B8CD0A9E7F0}" dt="2023-04-20T06:43:14.514" v="875" actId="20577"/>
          <ac:spMkLst>
            <pc:docMk/>
            <pc:sldMk cId="2369372913" sldId="384"/>
            <ac:spMk id="3" creationId="{C4933FC2-4049-4FA7-CE89-E8DB7DFFECDA}"/>
          </ac:spMkLst>
        </pc:spChg>
      </pc:sldChg>
      <pc:sldChg chg="modSp add mod">
        <pc:chgData name="Matthieu De Mari" userId="dfb708c9-d8dc-439f-9a3b-c772bf4a311c" providerId="ADAL" clId="{3A2DEBFB-9927-4560-A370-6B8CD0A9E7F0}" dt="2023-04-20T06:41:55.942" v="813" actId="20577"/>
        <pc:sldMkLst>
          <pc:docMk/>
          <pc:sldMk cId="360362729" sldId="385"/>
        </pc:sldMkLst>
        <pc:spChg chg="mod">
          <ac:chgData name="Matthieu De Mari" userId="dfb708c9-d8dc-439f-9a3b-c772bf4a311c" providerId="ADAL" clId="{3A2DEBFB-9927-4560-A370-6B8CD0A9E7F0}" dt="2023-04-20T06:41:55.942" v="813" actId="20577"/>
          <ac:spMkLst>
            <pc:docMk/>
            <pc:sldMk cId="360362729" sldId="385"/>
            <ac:spMk id="3" creationId="{C4933FC2-4049-4FA7-CE89-E8DB7DFFECDA}"/>
          </ac:spMkLst>
        </pc:spChg>
      </pc:sldChg>
      <pc:sldChg chg="modSp add mod">
        <pc:chgData name="Matthieu De Mari" userId="dfb708c9-d8dc-439f-9a3b-c772bf4a311c" providerId="ADAL" clId="{3A2DEBFB-9927-4560-A370-6B8CD0A9E7F0}" dt="2023-04-20T06:43:12.506" v="874" actId="20577"/>
        <pc:sldMkLst>
          <pc:docMk/>
          <pc:sldMk cId="4050305745" sldId="386"/>
        </pc:sldMkLst>
        <pc:spChg chg="mod">
          <ac:chgData name="Matthieu De Mari" userId="dfb708c9-d8dc-439f-9a3b-c772bf4a311c" providerId="ADAL" clId="{3A2DEBFB-9927-4560-A370-6B8CD0A9E7F0}" dt="2023-04-20T06:43:12.506" v="874" actId="20577"/>
          <ac:spMkLst>
            <pc:docMk/>
            <pc:sldMk cId="4050305745" sldId="386"/>
            <ac:spMk id="3" creationId="{C4933FC2-4049-4FA7-CE89-E8DB7DFFECDA}"/>
          </ac:spMkLst>
        </pc:spChg>
      </pc:sldChg>
      <pc:sldChg chg="modSp add mod">
        <pc:chgData name="Matthieu De Mari" userId="dfb708c9-d8dc-439f-9a3b-c772bf4a311c" providerId="ADAL" clId="{3A2DEBFB-9927-4560-A370-6B8CD0A9E7F0}" dt="2023-04-20T06:43:10.217" v="873" actId="20577"/>
        <pc:sldMkLst>
          <pc:docMk/>
          <pc:sldMk cId="3921981387" sldId="387"/>
        </pc:sldMkLst>
        <pc:spChg chg="mod">
          <ac:chgData name="Matthieu De Mari" userId="dfb708c9-d8dc-439f-9a3b-c772bf4a311c" providerId="ADAL" clId="{3A2DEBFB-9927-4560-A370-6B8CD0A9E7F0}" dt="2023-04-20T06:43:10.217" v="873" actId="20577"/>
          <ac:spMkLst>
            <pc:docMk/>
            <pc:sldMk cId="3921981387" sldId="387"/>
            <ac:spMk id="3" creationId="{C4933FC2-4049-4FA7-CE89-E8DB7DFFECDA}"/>
          </ac:spMkLst>
        </pc:spChg>
      </pc:sldChg>
      <pc:sldChg chg="modSp add mod">
        <pc:chgData name="Matthieu De Mari" userId="dfb708c9-d8dc-439f-9a3b-c772bf4a311c" providerId="ADAL" clId="{3A2DEBFB-9927-4560-A370-6B8CD0A9E7F0}" dt="2023-04-20T06:44:00.890" v="898" actId="20577"/>
        <pc:sldMkLst>
          <pc:docMk/>
          <pc:sldMk cId="1915273858" sldId="388"/>
        </pc:sldMkLst>
        <pc:spChg chg="mod">
          <ac:chgData name="Matthieu De Mari" userId="dfb708c9-d8dc-439f-9a3b-c772bf4a311c" providerId="ADAL" clId="{3A2DEBFB-9927-4560-A370-6B8CD0A9E7F0}" dt="2023-04-20T06:44:00.890" v="898" actId="20577"/>
          <ac:spMkLst>
            <pc:docMk/>
            <pc:sldMk cId="1915273858" sldId="388"/>
            <ac:spMk id="3" creationId="{C4933FC2-4049-4FA7-CE89-E8DB7DFFECDA}"/>
          </ac:spMkLst>
        </pc:spChg>
      </pc:sldChg>
      <pc:sldChg chg="modSp add mod">
        <pc:chgData name="Matthieu De Mari" userId="dfb708c9-d8dc-439f-9a3b-c772bf4a311c" providerId="ADAL" clId="{3A2DEBFB-9927-4560-A370-6B8CD0A9E7F0}" dt="2023-04-20T06:44:28.227" v="911" actId="20577"/>
        <pc:sldMkLst>
          <pc:docMk/>
          <pc:sldMk cId="1628818528" sldId="389"/>
        </pc:sldMkLst>
        <pc:spChg chg="mod">
          <ac:chgData name="Matthieu De Mari" userId="dfb708c9-d8dc-439f-9a3b-c772bf4a311c" providerId="ADAL" clId="{3A2DEBFB-9927-4560-A370-6B8CD0A9E7F0}" dt="2023-04-20T06:44:28.227" v="911" actId="20577"/>
          <ac:spMkLst>
            <pc:docMk/>
            <pc:sldMk cId="1628818528" sldId="389"/>
            <ac:spMk id="3" creationId="{C4933FC2-4049-4FA7-CE89-E8DB7DFFECDA}"/>
          </ac:spMkLst>
        </pc:spChg>
      </pc:sldChg>
      <pc:sldChg chg="modSp new mod">
        <pc:chgData name="Matthieu De Mari" userId="dfb708c9-d8dc-439f-9a3b-c772bf4a311c" providerId="ADAL" clId="{3A2DEBFB-9927-4560-A370-6B8CD0A9E7F0}" dt="2023-04-20T06:47:19.834" v="1107" actId="20577"/>
        <pc:sldMkLst>
          <pc:docMk/>
          <pc:sldMk cId="3459711679" sldId="390"/>
        </pc:sldMkLst>
        <pc:spChg chg="mod">
          <ac:chgData name="Matthieu De Mari" userId="dfb708c9-d8dc-439f-9a3b-c772bf4a311c" providerId="ADAL" clId="{3A2DEBFB-9927-4560-A370-6B8CD0A9E7F0}" dt="2023-04-20T06:44:50.029" v="944" actId="20577"/>
          <ac:spMkLst>
            <pc:docMk/>
            <pc:sldMk cId="3459711679" sldId="390"/>
            <ac:spMk id="2" creationId="{B95ED79D-30A5-48F7-2924-417F40A9142F}"/>
          </ac:spMkLst>
        </pc:spChg>
        <pc:spChg chg="mod">
          <ac:chgData name="Matthieu De Mari" userId="dfb708c9-d8dc-439f-9a3b-c772bf4a311c" providerId="ADAL" clId="{3A2DEBFB-9927-4560-A370-6B8CD0A9E7F0}" dt="2023-04-20T06:47:19.834" v="1107" actId="20577"/>
          <ac:spMkLst>
            <pc:docMk/>
            <pc:sldMk cId="3459711679" sldId="390"/>
            <ac:spMk id="3" creationId="{CB5FD5D5-C010-B10F-6D80-E41615A78B5C}"/>
          </ac:spMkLst>
        </pc:spChg>
      </pc:sldChg>
      <pc:sldChg chg="new del">
        <pc:chgData name="Matthieu De Mari" userId="dfb708c9-d8dc-439f-9a3b-c772bf4a311c" providerId="ADAL" clId="{3A2DEBFB-9927-4560-A370-6B8CD0A9E7F0}" dt="2023-04-20T06:48:52.163" v="1167" actId="47"/>
        <pc:sldMkLst>
          <pc:docMk/>
          <pc:sldMk cId="3809676632" sldId="391"/>
        </pc:sldMkLst>
      </pc:sldChg>
      <pc:sldChg chg="addSp delSp modSp new mod modClrScheme chgLayout">
        <pc:chgData name="Matthieu De Mari" userId="dfb708c9-d8dc-439f-9a3b-c772bf4a311c" providerId="ADAL" clId="{3A2DEBFB-9927-4560-A370-6B8CD0A9E7F0}" dt="2023-04-20T06:50:00.372" v="1409" actId="20577"/>
        <pc:sldMkLst>
          <pc:docMk/>
          <pc:sldMk cId="843845269" sldId="392"/>
        </pc:sldMkLst>
        <pc:spChg chg="del mod ord">
          <ac:chgData name="Matthieu De Mari" userId="dfb708c9-d8dc-439f-9a3b-c772bf4a311c" providerId="ADAL" clId="{3A2DEBFB-9927-4560-A370-6B8CD0A9E7F0}" dt="2023-04-20T06:49:51.326" v="1367" actId="700"/>
          <ac:spMkLst>
            <pc:docMk/>
            <pc:sldMk cId="843845269" sldId="392"/>
            <ac:spMk id="2" creationId="{8828D77F-5DAA-CD94-8E92-47281B39FF76}"/>
          </ac:spMkLst>
        </pc:spChg>
        <pc:spChg chg="del mod ord">
          <ac:chgData name="Matthieu De Mari" userId="dfb708c9-d8dc-439f-9a3b-c772bf4a311c" providerId="ADAL" clId="{3A2DEBFB-9927-4560-A370-6B8CD0A9E7F0}" dt="2023-04-20T06:49:51.326" v="1367" actId="700"/>
          <ac:spMkLst>
            <pc:docMk/>
            <pc:sldMk cId="843845269" sldId="392"/>
            <ac:spMk id="3" creationId="{36E31A18-358D-4BC9-EA8D-39CCA96D0440}"/>
          </ac:spMkLst>
        </pc:spChg>
        <pc:spChg chg="del">
          <ac:chgData name="Matthieu De Mari" userId="dfb708c9-d8dc-439f-9a3b-c772bf4a311c" providerId="ADAL" clId="{3A2DEBFB-9927-4560-A370-6B8CD0A9E7F0}" dt="2023-04-20T06:49:51.326" v="1367" actId="700"/>
          <ac:spMkLst>
            <pc:docMk/>
            <pc:sldMk cId="843845269" sldId="392"/>
            <ac:spMk id="4" creationId="{AD34A8B4-41A3-DD69-2AC1-F7C4E1F27A1B}"/>
          </ac:spMkLst>
        </pc:spChg>
        <pc:spChg chg="add mod ord">
          <ac:chgData name="Matthieu De Mari" userId="dfb708c9-d8dc-439f-9a3b-c772bf4a311c" providerId="ADAL" clId="{3A2DEBFB-9927-4560-A370-6B8CD0A9E7F0}" dt="2023-04-20T06:49:55.669" v="1394" actId="20577"/>
          <ac:spMkLst>
            <pc:docMk/>
            <pc:sldMk cId="843845269" sldId="392"/>
            <ac:spMk id="5" creationId="{E59A8C5D-EB18-1525-5BEA-33B2EE64EEED}"/>
          </ac:spMkLst>
        </pc:spChg>
        <pc:spChg chg="add mod ord">
          <ac:chgData name="Matthieu De Mari" userId="dfb708c9-d8dc-439f-9a3b-c772bf4a311c" providerId="ADAL" clId="{3A2DEBFB-9927-4560-A370-6B8CD0A9E7F0}" dt="2023-04-20T06:50:00.372" v="1409" actId="20577"/>
          <ac:spMkLst>
            <pc:docMk/>
            <pc:sldMk cId="843845269" sldId="392"/>
            <ac:spMk id="6" creationId="{86C59FD5-A22C-0D4D-B67F-505AF3136FFF}"/>
          </ac:spMkLst>
        </pc:spChg>
      </pc:sldChg>
      <pc:sldChg chg="addSp delSp modSp new mod modClrScheme chgLayout">
        <pc:chgData name="Matthieu De Mari" userId="dfb708c9-d8dc-439f-9a3b-c772bf4a311c" providerId="ADAL" clId="{3A2DEBFB-9927-4560-A370-6B8CD0A9E7F0}" dt="2023-04-20T06:48:11.024" v="1162" actId="20577"/>
        <pc:sldMkLst>
          <pc:docMk/>
          <pc:sldMk cId="293904744" sldId="393"/>
        </pc:sldMkLst>
        <pc:spChg chg="del mod ord">
          <ac:chgData name="Matthieu De Mari" userId="dfb708c9-d8dc-439f-9a3b-c772bf4a311c" providerId="ADAL" clId="{3A2DEBFB-9927-4560-A370-6B8CD0A9E7F0}" dt="2023-04-20T06:48:01.323" v="1114" actId="700"/>
          <ac:spMkLst>
            <pc:docMk/>
            <pc:sldMk cId="293904744" sldId="393"/>
            <ac:spMk id="2" creationId="{D2E2D6B7-CE0A-7434-9979-08DA97A49B27}"/>
          </ac:spMkLst>
        </pc:spChg>
        <pc:spChg chg="del mod ord">
          <ac:chgData name="Matthieu De Mari" userId="dfb708c9-d8dc-439f-9a3b-c772bf4a311c" providerId="ADAL" clId="{3A2DEBFB-9927-4560-A370-6B8CD0A9E7F0}" dt="2023-04-20T06:48:01.323" v="1114" actId="700"/>
          <ac:spMkLst>
            <pc:docMk/>
            <pc:sldMk cId="293904744" sldId="393"/>
            <ac:spMk id="3" creationId="{81C81135-746F-04BE-D6F3-A3A98FE827D4}"/>
          </ac:spMkLst>
        </pc:spChg>
        <pc:spChg chg="add mod ord">
          <ac:chgData name="Matthieu De Mari" userId="dfb708c9-d8dc-439f-9a3b-c772bf4a311c" providerId="ADAL" clId="{3A2DEBFB-9927-4560-A370-6B8CD0A9E7F0}" dt="2023-04-20T06:48:05.961" v="1143" actId="20577"/>
          <ac:spMkLst>
            <pc:docMk/>
            <pc:sldMk cId="293904744" sldId="393"/>
            <ac:spMk id="4" creationId="{8343A47E-3DD6-B2E7-9303-51886D0FC5E0}"/>
          </ac:spMkLst>
        </pc:spChg>
        <pc:spChg chg="add mod ord">
          <ac:chgData name="Matthieu De Mari" userId="dfb708c9-d8dc-439f-9a3b-c772bf4a311c" providerId="ADAL" clId="{3A2DEBFB-9927-4560-A370-6B8CD0A9E7F0}" dt="2023-04-20T06:48:11.024" v="1162" actId="20577"/>
          <ac:spMkLst>
            <pc:docMk/>
            <pc:sldMk cId="293904744" sldId="393"/>
            <ac:spMk id="5" creationId="{5F1AAE29-AB1D-0C0E-C19B-25D35F4A79A4}"/>
          </ac:spMkLst>
        </pc:spChg>
      </pc:sldChg>
      <pc:sldChg chg="addSp delSp modSp new mod modClrScheme chgLayout">
        <pc:chgData name="Matthieu De Mari" userId="dfb708c9-d8dc-439f-9a3b-c772bf4a311c" providerId="ADAL" clId="{3A2DEBFB-9927-4560-A370-6B8CD0A9E7F0}" dt="2023-04-20T07:08:33.271" v="2992" actId="20577"/>
        <pc:sldMkLst>
          <pc:docMk/>
          <pc:sldMk cId="522565168" sldId="394"/>
        </pc:sldMkLst>
        <pc:spChg chg="del mod ord">
          <ac:chgData name="Matthieu De Mari" userId="dfb708c9-d8dc-439f-9a3b-c772bf4a311c" providerId="ADAL" clId="{3A2DEBFB-9927-4560-A370-6B8CD0A9E7F0}" dt="2023-04-20T06:52:22.631" v="1414" actId="700"/>
          <ac:spMkLst>
            <pc:docMk/>
            <pc:sldMk cId="522565168" sldId="394"/>
            <ac:spMk id="2" creationId="{13BAFB65-657C-31CF-6BB2-1721CA452B3D}"/>
          </ac:spMkLst>
        </pc:spChg>
        <pc:spChg chg="del mod ord">
          <ac:chgData name="Matthieu De Mari" userId="dfb708c9-d8dc-439f-9a3b-c772bf4a311c" providerId="ADAL" clId="{3A2DEBFB-9927-4560-A370-6B8CD0A9E7F0}" dt="2023-04-20T06:52:22.631" v="1414" actId="700"/>
          <ac:spMkLst>
            <pc:docMk/>
            <pc:sldMk cId="522565168" sldId="394"/>
            <ac:spMk id="3" creationId="{AA2CD0A7-C28A-5032-066C-AAAE74ADAAD8}"/>
          </ac:spMkLst>
        </pc:spChg>
        <pc:spChg chg="add mod ord">
          <ac:chgData name="Matthieu De Mari" userId="dfb708c9-d8dc-439f-9a3b-c772bf4a311c" providerId="ADAL" clId="{3A2DEBFB-9927-4560-A370-6B8CD0A9E7F0}" dt="2023-04-20T06:53:08.830" v="1614" actId="700"/>
          <ac:spMkLst>
            <pc:docMk/>
            <pc:sldMk cId="522565168" sldId="394"/>
            <ac:spMk id="4" creationId="{8FE2A054-AEDE-AC12-628E-2FD8A4D54E8B}"/>
          </ac:spMkLst>
        </pc:spChg>
        <pc:spChg chg="add mod ord">
          <ac:chgData name="Matthieu De Mari" userId="dfb708c9-d8dc-439f-9a3b-c772bf4a311c" providerId="ADAL" clId="{3A2DEBFB-9927-4560-A370-6B8CD0A9E7F0}" dt="2023-04-20T07:08:33.271" v="2992" actId="20577"/>
          <ac:spMkLst>
            <pc:docMk/>
            <pc:sldMk cId="522565168" sldId="394"/>
            <ac:spMk id="5" creationId="{B2C7CF9A-9E89-BEB3-0C75-4F0F8E3F4F5F}"/>
          </ac:spMkLst>
        </pc:spChg>
      </pc:sldChg>
      <pc:sldChg chg="new del">
        <pc:chgData name="Matthieu De Mari" userId="dfb708c9-d8dc-439f-9a3b-c772bf4a311c" providerId="ADAL" clId="{3A2DEBFB-9927-4560-A370-6B8CD0A9E7F0}" dt="2023-04-20T06:48:37.482" v="1165" actId="47"/>
        <pc:sldMkLst>
          <pc:docMk/>
          <pc:sldMk cId="3672812628" sldId="394"/>
        </pc:sldMkLst>
      </pc:sldChg>
      <pc:sldChg chg="modSp new mod">
        <pc:chgData name="Matthieu De Mari" userId="dfb708c9-d8dc-439f-9a3b-c772bf4a311c" providerId="ADAL" clId="{3A2DEBFB-9927-4560-A370-6B8CD0A9E7F0}" dt="2023-04-20T07:01:43.638" v="2202" actId="20577"/>
        <pc:sldMkLst>
          <pc:docMk/>
          <pc:sldMk cId="2031412711" sldId="395"/>
        </pc:sldMkLst>
        <pc:spChg chg="mod">
          <ac:chgData name="Matthieu De Mari" userId="dfb708c9-d8dc-439f-9a3b-c772bf4a311c" providerId="ADAL" clId="{3A2DEBFB-9927-4560-A370-6B8CD0A9E7F0}" dt="2023-04-20T06:58:22.170" v="1980" actId="20577"/>
          <ac:spMkLst>
            <pc:docMk/>
            <pc:sldMk cId="2031412711" sldId="395"/>
            <ac:spMk id="2" creationId="{668BE050-84A5-A8A8-CD07-ABB862FE2D96}"/>
          </ac:spMkLst>
        </pc:spChg>
        <pc:spChg chg="mod">
          <ac:chgData name="Matthieu De Mari" userId="dfb708c9-d8dc-439f-9a3b-c772bf4a311c" providerId="ADAL" clId="{3A2DEBFB-9927-4560-A370-6B8CD0A9E7F0}" dt="2023-04-20T07:01:43.638" v="2202" actId="20577"/>
          <ac:spMkLst>
            <pc:docMk/>
            <pc:sldMk cId="2031412711" sldId="395"/>
            <ac:spMk id="3" creationId="{644B1A13-4E22-54A2-D321-8F24F27A9C5F}"/>
          </ac:spMkLst>
        </pc:spChg>
      </pc:sldChg>
      <pc:sldChg chg="modSp new mod">
        <pc:chgData name="Matthieu De Mari" userId="dfb708c9-d8dc-439f-9a3b-c772bf4a311c" providerId="ADAL" clId="{3A2DEBFB-9927-4560-A370-6B8CD0A9E7F0}" dt="2023-04-20T07:07:22.270" v="2910" actId="20577"/>
        <pc:sldMkLst>
          <pc:docMk/>
          <pc:sldMk cId="2409001351" sldId="396"/>
        </pc:sldMkLst>
        <pc:spChg chg="mod">
          <ac:chgData name="Matthieu De Mari" userId="dfb708c9-d8dc-439f-9a3b-c772bf4a311c" providerId="ADAL" clId="{3A2DEBFB-9927-4560-A370-6B8CD0A9E7F0}" dt="2023-04-20T07:04:39.948" v="2564" actId="20577"/>
          <ac:spMkLst>
            <pc:docMk/>
            <pc:sldMk cId="2409001351" sldId="396"/>
            <ac:spMk id="2" creationId="{B6569289-A142-5E7C-66C6-FCD7BDCA5FF3}"/>
          </ac:spMkLst>
        </pc:spChg>
        <pc:spChg chg="mod">
          <ac:chgData name="Matthieu De Mari" userId="dfb708c9-d8dc-439f-9a3b-c772bf4a311c" providerId="ADAL" clId="{3A2DEBFB-9927-4560-A370-6B8CD0A9E7F0}" dt="2023-04-20T07:07:22.270" v="2910" actId="20577"/>
          <ac:spMkLst>
            <pc:docMk/>
            <pc:sldMk cId="2409001351" sldId="396"/>
            <ac:spMk id="3" creationId="{4F1607F6-A120-7607-CB2E-C70E2C515EAE}"/>
          </ac:spMkLst>
        </pc:spChg>
      </pc:sldChg>
      <pc:sldChg chg="modSp add mod">
        <pc:chgData name="Matthieu De Mari" userId="dfb708c9-d8dc-439f-9a3b-c772bf4a311c" providerId="ADAL" clId="{3A2DEBFB-9927-4560-A370-6B8CD0A9E7F0}" dt="2023-04-20T06:57:28.013" v="1971" actId="20577"/>
        <pc:sldMkLst>
          <pc:docMk/>
          <pc:sldMk cId="1732449942" sldId="397"/>
        </pc:sldMkLst>
        <pc:spChg chg="mod">
          <ac:chgData name="Matthieu De Mari" userId="dfb708c9-d8dc-439f-9a3b-c772bf4a311c" providerId="ADAL" clId="{3A2DEBFB-9927-4560-A370-6B8CD0A9E7F0}" dt="2023-04-20T06:57:28.013" v="1971" actId="20577"/>
          <ac:spMkLst>
            <pc:docMk/>
            <pc:sldMk cId="1732449942" sldId="397"/>
            <ac:spMk id="6" creationId="{86C59FD5-A22C-0D4D-B67F-505AF3136FFF}"/>
          </ac:spMkLst>
        </pc:spChg>
      </pc:sldChg>
      <pc:sldChg chg="addSp delSp modSp new mod">
        <pc:chgData name="Matthieu De Mari" userId="dfb708c9-d8dc-439f-9a3b-c772bf4a311c" providerId="ADAL" clId="{3A2DEBFB-9927-4560-A370-6B8CD0A9E7F0}" dt="2023-04-20T06:59:15.563" v="2066" actId="1440"/>
        <pc:sldMkLst>
          <pc:docMk/>
          <pc:sldMk cId="2337322869" sldId="398"/>
        </pc:sldMkLst>
        <pc:spChg chg="mod">
          <ac:chgData name="Matthieu De Mari" userId="dfb708c9-d8dc-439f-9a3b-c772bf4a311c" providerId="ADAL" clId="{3A2DEBFB-9927-4560-A370-6B8CD0A9E7F0}" dt="2023-04-20T06:58:30.967" v="2010" actId="20577"/>
          <ac:spMkLst>
            <pc:docMk/>
            <pc:sldMk cId="2337322869" sldId="398"/>
            <ac:spMk id="2" creationId="{5ADB09BB-FE42-EE7B-C44E-14FDD6082E2A}"/>
          </ac:spMkLst>
        </pc:spChg>
        <pc:spChg chg="del">
          <ac:chgData name="Matthieu De Mari" userId="dfb708c9-d8dc-439f-9a3b-c772bf4a311c" providerId="ADAL" clId="{3A2DEBFB-9927-4560-A370-6B8CD0A9E7F0}" dt="2023-04-20T06:58:35.757" v="2011" actId="478"/>
          <ac:spMkLst>
            <pc:docMk/>
            <pc:sldMk cId="2337322869" sldId="398"/>
            <ac:spMk id="3" creationId="{EEDB3493-E8D3-408A-C30E-FFC5B86CD45E}"/>
          </ac:spMkLst>
        </pc:spChg>
        <pc:spChg chg="add mod">
          <ac:chgData name="Matthieu De Mari" userId="dfb708c9-d8dc-439f-9a3b-c772bf4a311c" providerId="ADAL" clId="{3A2DEBFB-9927-4560-A370-6B8CD0A9E7F0}" dt="2023-04-20T06:59:10.063" v="2065" actId="403"/>
          <ac:spMkLst>
            <pc:docMk/>
            <pc:sldMk cId="2337322869" sldId="398"/>
            <ac:spMk id="6" creationId="{46921A13-5BD9-72A1-33B3-8DE93581373B}"/>
          </ac:spMkLst>
        </pc:spChg>
        <pc:picChg chg="add mod">
          <ac:chgData name="Matthieu De Mari" userId="dfb708c9-d8dc-439f-9a3b-c772bf4a311c" providerId="ADAL" clId="{3A2DEBFB-9927-4560-A370-6B8CD0A9E7F0}" dt="2023-04-20T06:59:15.563" v="2066" actId="1440"/>
          <ac:picMkLst>
            <pc:docMk/>
            <pc:sldMk cId="2337322869" sldId="398"/>
            <ac:picMk id="5" creationId="{F7995E31-D5D2-06F8-4893-5545CD8080E2}"/>
          </ac:picMkLst>
        </pc:picChg>
      </pc:sldChg>
      <pc:sldChg chg="modSp new mod">
        <pc:chgData name="Matthieu De Mari" userId="dfb708c9-d8dc-439f-9a3b-c772bf4a311c" providerId="ADAL" clId="{3A2DEBFB-9927-4560-A370-6B8CD0A9E7F0}" dt="2023-04-20T07:07:30.908" v="2912" actId="20577"/>
        <pc:sldMkLst>
          <pc:docMk/>
          <pc:sldMk cId="3021547445" sldId="399"/>
        </pc:sldMkLst>
        <pc:spChg chg="mod">
          <ac:chgData name="Matthieu De Mari" userId="dfb708c9-d8dc-439f-9a3b-c772bf4a311c" providerId="ADAL" clId="{3A2DEBFB-9927-4560-A370-6B8CD0A9E7F0}" dt="2023-04-20T07:02:03.685" v="2233" actId="20577"/>
          <ac:spMkLst>
            <pc:docMk/>
            <pc:sldMk cId="3021547445" sldId="399"/>
            <ac:spMk id="2" creationId="{A9BFA278-F63F-0FC4-C1A6-6A3942BB4892}"/>
          </ac:spMkLst>
        </pc:spChg>
        <pc:spChg chg="mod">
          <ac:chgData name="Matthieu De Mari" userId="dfb708c9-d8dc-439f-9a3b-c772bf4a311c" providerId="ADAL" clId="{3A2DEBFB-9927-4560-A370-6B8CD0A9E7F0}" dt="2023-04-20T07:07:30.908" v="2912" actId="20577"/>
          <ac:spMkLst>
            <pc:docMk/>
            <pc:sldMk cId="3021547445" sldId="399"/>
            <ac:spMk id="3" creationId="{D555FB05-CD3C-E26E-AC2D-4F864DD4EB90}"/>
          </ac:spMkLst>
        </pc:spChg>
      </pc:sldChg>
      <pc:sldChg chg="addSp delSp modSp new mod modClrScheme modAnim chgLayout">
        <pc:chgData name="Matthieu De Mari" userId="dfb708c9-d8dc-439f-9a3b-c772bf4a311c" providerId="ADAL" clId="{3A2DEBFB-9927-4560-A370-6B8CD0A9E7F0}" dt="2023-04-20T07:13:26.724" v="3444"/>
        <pc:sldMkLst>
          <pc:docMk/>
          <pc:sldMk cId="3336848367" sldId="400"/>
        </pc:sldMkLst>
        <pc:spChg chg="del mod ord">
          <ac:chgData name="Matthieu De Mari" userId="dfb708c9-d8dc-439f-9a3b-c772bf4a311c" providerId="ADAL" clId="{3A2DEBFB-9927-4560-A370-6B8CD0A9E7F0}" dt="2023-04-20T07:08:44.423" v="2994" actId="700"/>
          <ac:spMkLst>
            <pc:docMk/>
            <pc:sldMk cId="3336848367" sldId="400"/>
            <ac:spMk id="2" creationId="{8FC2EA98-ACF4-DEED-7D5B-CE6484E1E1AA}"/>
          </ac:spMkLst>
        </pc:spChg>
        <pc:spChg chg="del">
          <ac:chgData name="Matthieu De Mari" userId="dfb708c9-d8dc-439f-9a3b-c772bf4a311c" providerId="ADAL" clId="{3A2DEBFB-9927-4560-A370-6B8CD0A9E7F0}" dt="2023-04-20T07:08:44.423" v="2994" actId="700"/>
          <ac:spMkLst>
            <pc:docMk/>
            <pc:sldMk cId="3336848367" sldId="400"/>
            <ac:spMk id="3" creationId="{C1E75FF6-5A10-2C77-E3A1-CC7C506570FB}"/>
          </ac:spMkLst>
        </pc:spChg>
        <pc:spChg chg="add mod ord">
          <ac:chgData name="Matthieu De Mari" userId="dfb708c9-d8dc-439f-9a3b-c772bf4a311c" providerId="ADAL" clId="{3A2DEBFB-9927-4560-A370-6B8CD0A9E7F0}" dt="2023-04-20T07:10:20.823" v="3013" actId="700"/>
          <ac:spMkLst>
            <pc:docMk/>
            <pc:sldMk cId="3336848367" sldId="400"/>
            <ac:spMk id="4" creationId="{1785111C-B07E-3923-FCE2-D74905A772B3}"/>
          </ac:spMkLst>
        </pc:spChg>
        <pc:spChg chg="add mod ord">
          <ac:chgData name="Matthieu De Mari" userId="dfb708c9-d8dc-439f-9a3b-c772bf4a311c" providerId="ADAL" clId="{3A2DEBFB-9927-4560-A370-6B8CD0A9E7F0}" dt="2023-04-20T07:11:10.777" v="3232" actId="5793"/>
          <ac:spMkLst>
            <pc:docMk/>
            <pc:sldMk cId="3336848367" sldId="400"/>
            <ac:spMk id="5" creationId="{DEA102C9-0CB0-E5F5-07F4-58CA3CB367C4}"/>
          </ac:spMkLst>
        </pc:spChg>
        <pc:picChg chg="add mod">
          <ac:chgData name="Matthieu De Mari" userId="dfb708c9-d8dc-439f-9a3b-c772bf4a311c" providerId="ADAL" clId="{3A2DEBFB-9927-4560-A370-6B8CD0A9E7F0}" dt="2023-04-20T07:13:12.665" v="3432"/>
          <ac:picMkLst>
            <pc:docMk/>
            <pc:sldMk cId="3336848367" sldId="400"/>
            <ac:picMk id="6" creationId="{E335C635-F7F5-FB7B-8822-4790AD6F6A11}"/>
          </ac:picMkLst>
        </pc:picChg>
      </pc:sldChg>
      <pc:sldChg chg="addSp modSp add del mod">
        <pc:chgData name="Matthieu De Mari" userId="dfb708c9-d8dc-439f-9a3b-c772bf4a311c" providerId="ADAL" clId="{3A2DEBFB-9927-4560-A370-6B8CD0A9E7F0}" dt="2023-04-20T07:13:13.637" v="3433" actId="47"/>
        <pc:sldMkLst>
          <pc:docMk/>
          <pc:sldMk cId="2778189372" sldId="401"/>
        </pc:sldMkLst>
        <pc:spChg chg="mod">
          <ac:chgData name="Matthieu De Mari" userId="dfb708c9-d8dc-439f-9a3b-c772bf4a311c" providerId="ADAL" clId="{3A2DEBFB-9927-4560-A370-6B8CD0A9E7F0}" dt="2023-04-20T07:12:01.425" v="3252" actId="20577"/>
          <ac:spMkLst>
            <pc:docMk/>
            <pc:sldMk cId="2778189372" sldId="401"/>
            <ac:spMk id="5" creationId="{DEA102C9-0CB0-E5F5-07F4-58CA3CB367C4}"/>
          </ac:spMkLst>
        </pc:spChg>
        <pc:picChg chg="add mod">
          <ac:chgData name="Matthieu De Mari" userId="dfb708c9-d8dc-439f-9a3b-c772bf4a311c" providerId="ADAL" clId="{3A2DEBFB-9927-4560-A370-6B8CD0A9E7F0}" dt="2023-04-20T07:11:57.402" v="3237" actId="1076"/>
          <ac:picMkLst>
            <pc:docMk/>
            <pc:sldMk cId="2778189372" sldId="401"/>
            <ac:picMk id="3" creationId="{1BEAB48C-405C-DE62-7EE0-D0EEB3934E48}"/>
          </ac:picMkLst>
        </pc:picChg>
      </pc:sldChg>
      <pc:sldChg chg="modSp add mod">
        <pc:chgData name="Matthieu De Mari" userId="dfb708c9-d8dc-439f-9a3b-c772bf4a311c" providerId="ADAL" clId="{3A2DEBFB-9927-4560-A370-6B8CD0A9E7F0}" dt="2023-04-20T07:12:59.609" v="3431" actId="20577"/>
        <pc:sldMkLst>
          <pc:docMk/>
          <pc:sldMk cId="118600443" sldId="402"/>
        </pc:sldMkLst>
        <pc:spChg chg="mod">
          <ac:chgData name="Matthieu De Mari" userId="dfb708c9-d8dc-439f-9a3b-c772bf4a311c" providerId="ADAL" clId="{3A2DEBFB-9927-4560-A370-6B8CD0A9E7F0}" dt="2023-04-20T07:12:59.609" v="3431" actId="20577"/>
          <ac:spMkLst>
            <pc:docMk/>
            <pc:sldMk cId="118600443" sldId="402"/>
            <ac:spMk id="5" creationId="{DEA102C9-0CB0-E5F5-07F4-58CA3CB367C4}"/>
          </ac:spMkLst>
        </pc:spChg>
        <pc:picChg chg="mod">
          <ac:chgData name="Matthieu De Mari" userId="dfb708c9-d8dc-439f-9a3b-c772bf4a311c" providerId="ADAL" clId="{3A2DEBFB-9927-4560-A370-6B8CD0A9E7F0}" dt="2023-04-20T07:12:17.283" v="3261" actId="1076"/>
          <ac:picMkLst>
            <pc:docMk/>
            <pc:sldMk cId="118600443" sldId="402"/>
            <ac:picMk id="3" creationId="{1BEAB48C-405C-DE62-7EE0-D0EEB3934E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33476-E995-48AE-A68F-F994A17B3E3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automata-automata-theory" TargetMode="External"/><Relationship Id="rId2" Type="http://schemas.openxmlformats.org/officeDocument/2006/relationships/hyperlink" Target="https://ocw.mit.edu/courses/18-404j-theory-of-computation-fall-202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luralsight.com/courses/regular-expressions-fundamenta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iffman.net/a2z/cf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compilers" TargetMode="External"/><Relationship Id="rId2" Type="http://schemas.openxmlformats.org/officeDocument/2006/relationships/hyperlink" Target="https://web.stanford.edu/class/cs143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r.io/blog/cpp-proje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hows/csharp-fundamentals-for-absolute-beginn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_(programming_language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tterprogramming.pub/carbon-programming-language-tutorial-6d67b4cc16a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W13-S3 End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43A47E-3DD6-B2E7-9303-51886D0F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continue your learning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AAE29-AB1D-0C0E-C19B-25D35F4A7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Because you should!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90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W8S3 – W9S1: FSMs and their implementation</a:t>
            </a:r>
          </a:p>
          <a:p>
            <a:r>
              <a:rPr lang="en-GB" dirty="0"/>
              <a:t>Continue with more advanced types of FSMs (non-deterministic, push automatons, etc.).</a:t>
            </a:r>
          </a:p>
          <a:p>
            <a:r>
              <a:rPr lang="en-GB" dirty="0"/>
              <a:t>Learn how to convert any NDFSM into its equivalent FSM (tedious, but possible all the time).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online courses:</a:t>
            </a:r>
          </a:p>
          <a:p>
            <a:r>
              <a:rPr lang="en-GB" dirty="0">
                <a:hlinkClick r:id="rId2"/>
              </a:rPr>
              <a:t>MIT Theory of Computation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Stanford Automata Theory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823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W9S2: </a:t>
            </a:r>
            <a:r>
              <a:rPr lang="en-GB" b="1" dirty="0" err="1"/>
              <a:t>RegEx</a:t>
            </a:r>
            <a:r>
              <a:rPr lang="en-GB" b="1" dirty="0"/>
              <a:t> and their implementation</a:t>
            </a:r>
          </a:p>
          <a:p>
            <a:r>
              <a:rPr lang="en-GB" dirty="0"/>
              <a:t>Not much else in terms of implementing FSMs and </a:t>
            </a:r>
            <a:r>
              <a:rPr lang="en-GB" dirty="0" err="1"/>
              <a:t>RegEx</a:t>
            </a:r>
            <a:r>
              <a:rPr lang="en-GB" dirty="0"/>
              <a:t>. </a:t>
            </a:r>
          </a:p>
          <a:p>
            <a:r>
              <a:rPr lang="en-GB" dirty="0"/>
              <a:t>Maybe try making your own </a:t>
            </a:r>
            <a:r>
              <a:rPr lang="en-GB" dirty="0" err="1"/>
              <a:t>RegEx</a:t>
            </a:r>
            <a:r>
              <a:rPr lang="en-GB" dirty="0"/>
              <a:t> engine that takes any </a:t>
            </a:r>
            <a:r>
              <a:rPr lang="en-GB" dirty="0" err="1"/>
              <a:t>RegEx</a:t>
            </a:r>
            <a:r>
              <a:rPr lang="en-GB" dirty="0"/>
              <a:t> expression (basic operations only) and generates the correct FSM.</a:t>
            </a:r>
          </a:p>
          <a:p>
            <a:r>
              <a:rPr lang="en-GB" dirty="0"/>
              <a:t>Then use said FSM to check validity of a given string.</a:t>
            </a:r>
          </a:p>
          <a:p>
            <a:r>
              <a:rPr lang="en-GB" dirty="0"/>
              <a:t>Learn to recognize the </a:t>
            </a:r>
            <a:r>
              <a:rPr lang="en-GB" dirty="0" err="1"/>
              <a:t>RegEx</a:t>
            </a:r>
            <a:r>
              <a:rPr lang="en-GB" dirty="0"/>
              <a:t> behind any given FSM.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online courses:</a:t>
            </a:r>
          </a:p>
          <a:p>
            <a:r>
              <a:rPr lang="en-GB" dirty="0"/>
              <a:t>Few good courses will teach you about implementation in C…</a:t>
            </a:r>
          </a:p>
          <a:p>
            <a:r>
              <a:rPr lang="en-GB" dirty="0">
                <a:hlinkClick r:id="rId2"/>
              </a:rPr>
              <a:t>Maybe this one?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25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W9S3-W10S1: Tokenization</a:t>
            </a:r>
          </a:p>
          <a:p>
            <a:r>
              <a:rPr lang="en-GB" dirty="0"/>
              <a:t>Not much else on this topic.</a:t>
            </a:r>
          </a:p>
          <a:p>
            <a:r>
              <a:rPr lang="en-GB" dirty="0"/>
              <a:t>Possible improvement #1: We generate/compile the </a:t>
            </a:r>
            <a:r>
              <a:rPr lang="en-GB" dirty="0" err="1"/>
              <a:t>RegEx</a:t>
            </a:r>
            <a:r>
              <a:rPr lang="en-GB" dirty="0"/>
              <a:t> FSM every time we call said </a:t>
            </a:r>
            <a:r>
              <a:rPr lang="en-GB" dirty="0" err="1"/>
              <a:t>RegEx</a:t>
            </a:r>
            <a:r>
              <a:rPr lang="en-GB" dirty="0"/>
              <a:t> function.</a:t>
            </a:r>
            <a:br>
              <a:rPr lang="en-GB" dirty="0"/>
            </a:br>
            <a:r>
              <a:rPr lang="en-GB" dirty="0"/>
              <a:t>Would be better to only generate it once?</a:t>
            </a:r>
          </a:p>
          <a:p>
            <a:r>
              <a:rPr lang="en-GB" dirty="0"/>
              <a:t>How to handle the C pre-processing instructions before tokenization?</a:t>
            </a:r>
          </a:p>
        </p:txBody>
      </p:sp>
    </p:spTree>
    <p:extLst>
      <p:ext uri="{BB962C8B-B14F-4D97-AF65-F5344CB8AC3E}">
        <p14:creationId xmlns:p14="http://schemas.microsoft.com/office/powerpoint/2010/main" val="211184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W10S2: CFGs</a:t>
            </a:r>
          </a:p>
          <a:p>
            <a:r>
              <a:rPr lang="en-GB" dirty="0"/>
              <a:t>How to implement a CFG?</a:t>
            </a:r>
          </a:p>
          <a:p>
            <a:r>
              <a:rPr lang="en-GB" dirty="0"/>
              <a:t>For a given set of production rules to use, write an algorithm that would build the parse tree matching a </a:t>
            </a:r>
            <a:r>
              <a:rPr lang="en-GB" u="sng" dirty="0"/>
              <a:t>given</a:t>
            </a:r>
            <a:r>
              <a:rPr lang="en-GB" dirty="0"/>
              <a:t> derivation.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online courses:</a:t>
            </a:r>
          </a:p>
          <a:p>
            <a:r>
              <a:rPr lang="en-GB" dirty="0"/>
              <a:t>Very few, most of the time, better to check </a:t>
            </a:r>
            <a:r>
              <a:rPr lang="en-GB" dirty="0" err="1"/>
              <a:t>Github</a:t>
            </a:r>
            <a:r>
              <a:rPr lang="en-GB" dirty="0"/>
              <a:t> for implementations.</a:t>
            </a:r>
          </a:p>
          <a:p>
            <a:r>
              <a:rPr lang="en-GB" dirty="0">
                <a:hlinkClick r:id="rId2"/>
              </a:rPr>
              <a:t>Maybe this? (not 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59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W10S2: SDTs</a:t>
            </a:r>
          </a:p>
          <a:p>
            <a:r>
              <a:rPr lang="en-GB" dirty="0"/>
              <a:t>How to implement an SDT, and following the idea of the parse tree generating algorithm, how would you build an abstract syntax tree?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online courses:</a:t>
            </a:r>
          </a:p>
          <a:p>
            <a:r>
              <a:rPr lang="en-GB" dirty="0"/>
              <a:t>As with CFGs, very few courses online, most of the time, better to check </a:t>
            </a:r>
            <a:r>
              <a:rPr lang="en-GB" dirty="0" err="1"/>
              <a:t>Github</a:t>
            </a:r>
            <a:r>
              <a:rPr lang="en-GB" dirty="0"/>
              <a:t> for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36937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W11: Parsing</a:t>
            </a:r>
          </a:p>
          <a:p>
            <a:r>
              <a:rPr lang="en-GB" dirty="0"/>
              <a:t>Try implementing both the DFS and LFS algorithm in top-down parsing.</a:t>
            </a:r>
          </a:p>
          <a:p>
            <a:r>
              <a:rPr lang="en-GB" dirty="0"/>
              <a:t>Try implementing LR(0) and LR(1) algorithms as shown in HW2 and in class!</a:t>
            </a:r>
          </a:p>
          <a:p>
            <a:r>
              <a:rPr lang="en-GB" dirty="0"/>
              <a:t>Learn about more classes of LR parsers like SLR and LALR.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course:</a:t>
            </a:r>
          </a:p>
          <a:p>
            <a:r>
              <a:rPr lang="en-GB" dirty="0"/>
              <a:t>SUTD Term 7 course? </a:t>
            </a:r>
            <a:r>
              <a:rPr lang="en-GB" b="1" dirty="0"/>
              <a:t>50.054 Compiler Design and Program Analysis, by Prof. Kenny Lu (in the case of functional programming).</a:t>
            </a:r>
          </a:p>
        </p:txBody>
      </p:sp>
    </p:spTree>
    <p:extLst>
      <p:ext uri="{BB962C8B-B14F-4D97-AF65-F5344CB8AC3E}">
        <p14:creationId xmlns:p14="http://schemas.microsoft.com/office/powerpoint/2010/main" val="36036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W12S1-2: Semantics</a:t>
            </a:r>
          </a:p>
          <a:p>
            <a:r>
              <a:rPr lang="en-GB" dirty="0"/>
              <a:t>Try implementing a symbol table, as a simple stack, or better, a spaghetti stack! Later on, implement your own scope checking for the semantics analysis.</a:t>
            </a:r>
          </a:p>
          <a:p>
            <a:r>
              <a:rPr lang="en-GB" dirty="0"/>
              <a:t>Try implementing your own type checking rules and operation tables. Later on, implement your own type checking for the semantics analysis.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online courses:</a:t>
            </a:r>
          </a:p>
          <a:p>
            <a:r>
              <a:rPr lang="en-GB" dirty="0"/>
              <a:t>As with CFGs/SDTs, very few courses online, most of the time, better to check </a:t>
            </a:r>
            <a:r>
              <a:rPr lang="en-GB" dirty="0" err="1"/>
              <a:t>Github</a:t>
            </a:r>
            <a:r>
              <a:rPr lang="en-GB" dirty="0"/>
              <a:t> for implementations.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030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W12S3: TAC code generation</a:t>
            </a:r>
          </a:p>
          <a:p>
            <a:r>
              <a:rPr lang="en-GB" dirty="0"/>
              <a:t>Write your own CFG and SDT for the TAC language.</a:t>
            </a:r>
          </a:p>
          <a:p>
            <a:r>
              <a:rPr lang="en-GB" dirty="0"/>
              <a:t>Write your own translator function that reads an AST and produces the TAC accordingly.</a:t>
            </a:r>
          </a:p>
          <a:p>
            <a:r>
              <a:rPr lang="en-GB" dirty="0"/>
              <a:t>Work out more </a:t>
            </a:r>
            <a:r>
              <a:rPr lang="en-GB" dirty="0" err="1"/>
              <a:t>cgen</a:t>
            </a:r>
            <a:r>
              <a:rPr lang="en-GB" dirty="0"/>
              <a:t>() functions for while loops, for loops, break, functions calls, class definitions and methods,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online courses:</a:t>
            </a:r>
          </a:p>
          <a:p>
            <a:r>
              <a:rPr lang="en-GB" dirty="0"/>
              <a:t>As with CFGs/SDTs, very few courses online, most of the time, better to check </a:t>
            </a:r>
            <a:r>
              <a:rPr lang="en-GB" dirty="0" err="1"/>
              <a:t>Github</a:t>
            </a:r>
            <a:r>
              <a:rPr lang="en-GB" dirty="0"/>
              <a:t> for implementations.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98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W13S1: TAC code optimization</a:t>
            </a:r>
          </a:p>
          <a:p>
            <a:r>
              <a:rPr lang="en-GB" dirty="0"/>
              <a:t>Try implementing the Copy Propagation optimization procedure.</a:t>
            </a:r>
          </a:p>
          <a:p>
            <a:r>
              <a:rPr lang="en-GB" dirty="0"/>
              <a:t>Try implementing a liveness analysis (challenging!).</a:t>
            </a:r>
          </a:p>
          <a:p>
            <a:r>
              <a:rPr lang="en-GB" dirty="0"/>
              <a:t>Try implementing a Dead Code Elimination optimization procedure.</a:t>
            </a:r>
          </a:p>
          <a:p>
            <a:r>
              <a:rPr lang="en-GB" dirty="0"/>
              <a:t>Chain them, rinse and repeat local optimization function for all basic blocks in your code!</a:t>
            </a:r>
          </a:p>
          <a:p>
            <a:r>
              <a:rPr lang="en-GB" dirty="0"/>
              <a:t>Try implementing more local optimization techniques (arithmetic simplifications, short-circuit evaluation, constant folding, etc.)</a:t>
            </a:r>
          </a:p>
          <a:p>
            <a:r>
              <a:rPr lang="en-GB" dirty="0"/>
              <a:t>Eventually, try writing a control-flow graph representation for your TAC code and study/implement more advanced (global) optimization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91527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9A8C5D-EB18-1525-5BEA-33B2EE64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seen this term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59FD5-A22C-0D4D-B67F-505AF3136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the C/C++ language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244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E101-588D-5A7A-735A-F8231E3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 your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33FC2-4049-4FA7-CE89-E8DB7DFF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W13S2: Backend</a:t>
            </a:r>
          </a:p>
          <a:p>
            <a:r>
              <a:rPr lang="en-GB" dirty="0"/>
              <a:t>Try writing a simple translator that reads TAC code (either as a string of text of a control-flow graph), and produces assembly code (following the Beta CPU instruction set from 50.002).</a:t>
            </a:r>
          </a:p>
          <a:p>
            <a:r>
              <a:rPr lang="en-GB" dirty="0"/>
              <a:t>Try implementing a few register allocation algorithm (naïve, linear scan, etc.)</a:t>
            </a:r>
          </a:p>
          <a:p>
            <a:r>
              <a:rPr lang="en-GB" dirty="0"/>
              <a:t>Try your hands on the graph </a:t>
            </a:r>
            <a:r>
              <a:rPr lang="en-GB" dirty="0" err="1"/>
              <a:t>coloring</a:t>
            </a:r>
            <a:r>
              <a:rPr lang="en-GB" dirty="0"/>
              <a:t> problem and the </a:t>
            </a:r>
            <a:r>
              <a:rPr lang="en-GB" dirty="0" err="1"/>
              <a:t>Chaitin</a:t>
            </a:r>
            <a:r>
              <a:rPr lang="en-GB" dirty="0"/>
              <a:t> algorithm implementation!</a:t>
            </a:r>
          </a:p>
          <a:p>
            <a:r>
              <a:rPr lang="en-GB" dirty="0"/>
              <a:t>More backend stuff (runtime, garbage collection, code optimization and clock cycles optimization on your CPU by performing instruction ordering/section, parallelism, etc.)</a:t>
            </a:r>
          </a:p>
        </p:txBody>
      </p:sp>
    </p:spTree>
    <p:extLst>
      <p:ext uri="{BB962C8B-B14F-4D97-AF65-F5344CB8AC3E}">
        <p14:creationId xmlns:p14="http://schemas.microsoft.com/office/powerpoint/2010/main" val="1628818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78A6-5213-F5DF-FAC1-B6D18B0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interpreters in all of this?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5ED28-5440-9734-066D-069B39F2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</a:t>
            </a:r>
            <a:r>
              <a:rPr lang="en-US" b="1" dirty="0">
                <a:solidFill>
                  <a:srgbClr val="00B050"/>
                </a:solidFill>
              </a:rPr>
              <a:t>Interpreters</a:t>
            </a:r>
            <a:r>
              <a:rPr lang="en-US" b="1" dirty="0"/>
              <a:t>):</a:t>
            </a:r>
            <a:endParaRPr lang="en-GB" b="1" dirty="0"/>
          </a:p>
          <a:p>
            <a:pPr marL="0" indent="0">
              <a:buNone/>
            </a:pPr>
            <a:r>
              <a:rPr lang="en-US" dirty="0"/>
              <a:t>Many of you have probably heard about the </a:t>
            </a:r>
            <a:r>
              <a:rPr lang="en-US" b="1" dirty="0"/>
              <a:t>compilers vs. </a:t>
            </a:r>
            <a:r>
              <a:rPr lang="en-US" b="1" dirty="0">
                <a:solidFill>
                  <a:srgbClr val="00B050"/>
                </a:solidFill>
              </a:rPr>
              <a:t>interpreters</a:t>
            </a:r>
            <a:r>
              <a:rPr lang="en-US" b="1" dirty="0"/>
              <a:t> paradigm</a:t>
            </a:r>
            <a:r>
              <a:rPr lang="en-US" dirty="0"/>
              <a:t>, but what is it about?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Interpreters</a:t>
            </a:r>
            <a:r>
              <a:rPr lang="en-US" dirty="0"/>
              <a:t> have the </a:t>
            </a:r>
            <a:r>
              <a:rPr lang="en-US" b="1" dirty="0"/>
              <a:t>same objective as compilers</a:t>
            </a:r>
            <a:r>
              <a:rPr lang="en-US" dirty="0"/>
              <a:t>, i.e. </a:t>
            </a:r>
            <a:r>
              <a:rPr lang="en-US" b="1" dirty="0"/>
              <a:t>translate a source program into target code which can be executed by the CPU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What changes is the translation and execution procedure:</a:t>
            </a:r>
          </a:p>
          <a:p>
            <a:r>
              <a:rPr lang="en-US" b="1" dirty="0"/>
              <a:t>Compilers</a:t>
            </a:r>
            <a:r>
              <a:rPr lang="en-US" dirty="0"/>
              <a:t> will translate the source code into target code </a:t>
            </a:r>
            <a:r>
              <a:rPr lang="en-US" b="1" dirty="0"/>
              <a:t>in its entirety first</a:t>
            </a:r>
            <a:r>
              <a:rPr lang="en-US" dirty="0"/>
              <a:t>, and THEN will execute the target code.</a:t>
            </a:r>
          </a:p>
          <a:p>
            <a:r>
              <a:rPr lang="en-US" b="1" dirty="0"/>
              <a:t>Interpreters</a:t>
            </a:r>
            <a:r>
              <a:rPr lang="en-US" dirty="0"/>
              <a:t>, on the other hand, will translate each line of the source code</a:t>
            </a:r>
            <a:r>
              <a:rPr lang="en-US" b="1" dirty="0"/>
              <a:t> one line at a time</a:t>
            </a:r>
            <a:r>
              <a:rPr lang="en-US" dirty="0"/>
              <a:t>, and execute each one of them in succession.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5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B6B559-B73C-D689-8555-4301D1ECF518}"/>
              </a:ext>
            </a:extLst>
          </p:cNvPr>
          <p:cNvSpPr txBox="1"/>
          <p:nvPr/>
        </p:nvSpPr>
        <p:spPr>
          <a:xfrm>
            <a:off x="4597244" y="647417"/>
            <a:ext cx="299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 Program (Python)</a:t>
            </a:r>
            <a:endParaRPr lang="en-GB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16D42-9F61-5EB3-08FA-541DEF003720}"/>
              </a:ext>
            </a:extLst>
          </p:cNvPr>
          <p:cNvSpPr/>
          <p:nvPr/>
        </p:nvSpPr>
        <p:spPr>
          <a:xfrm>
            <a:off x="136237" y="1477097"/>
            <a:ext cx="11919525" cy="39038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Interpreter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GB" b="1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BDFE5FF-334E-67C3-050C-D28776BB06B3}"/>
              </a:ext>
            </a:extLst>
          </p:cNvPr>
          <p:cNvSpPr/>
          <p:nvPr/>
        </p:nvSpPr>
        <p:spPr>
          <a:xfrm>
            <a:off x="5581649" y="1016749"/>
            <a:ext cx="1028700" cy="57155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A0A751A-B8C9-8A90-1817-8A994977555A}"/>
              </a:ext>
            </a:extLst>
          </p:cNvPr>
          <p:cNvSpPr/>
          <p:nvPr/>
        </p:nvSpPr>
        <p:spPr>
          <a:xfrm>
            <a:off x="5581649" y="5293505"/>
            <a:ext cx="1028700" cy="57155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C3FEEB-8A38-174A-4CDC-65D93B6F87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00" b="44753"/>
          <a:stretch/>
        </p:blipFill>
        <p:spPr>
          <a:xfrm>
            <a:off x="3684391" y="38204"/>
            <a:ext cx="4823214" cy="6789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689F46-282B-C6B1-4863-C5368AD6ED4B}"/>
              </a:ext>
            </a:extLst>
          </p:cNvPr>
          <p:cNvSpPr/>
          <p:nvPr/>
        </p:nvSpPr>
        <p:spPr>
          <a:xfrm>
            <a:off x="664308" y="2211754"/>
            <a:ext cx="2751015" cy="283698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 1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9C5AC-E937-435A-4B9D-5B6EB0425BB2}"/>
              </a:ext>
            </a:extLst>
          </p:cNvPr>
          <p:cNvSpPr/>
          <p:nvPr/>
        </p:nvSpPr>
        <p:spPr>
          <a:xfrm>
            <a:off x="3793807" y="2211754"/>
            <a:ext cx="2751015" cy="283698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 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943D0A-280C-B718-D63C-D82E4933802D}"/>
              </a:ext>
            </a:extLst>
          </p:cNvPr>
          <p:cNvSpPr/>
          <p:nvPr/>
        </p:nvSpPr>
        <p:spPr>
          <a:xfrm>
            <a:off x="8776677" y="2211754"/>
            <a:ext cx="2751015" cy="2836984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 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62369-5E07-951C-7131-7C4DC8D3D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4" t="8454" r="15286" b="73739"/>
          <a:stretch/>
        </p:blipFill>
        <p:spPr>
          <a:xfrm>
            <a:off x="790464" y="2586892"/>
            <a:ext cx="2561513" cy="1484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3D4F31-F178-782C-BE18-A8999C1C3740}"/>
              </a:ext>
            </a:extLst>
          </p:cNvPr>
          <p:cNvSpPr txBox="1"/>
          <p:nvPr/>
        </p:nvSpPr>
        <p:spPr>
          <a:xfrm>
            <a:off x="541060" y="2700466"/>
            <a:ext cx="299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Source Program (Python)</a:t>
            </a:r>
            <a:endParaRPr lang="en-GB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263E71-472D-2DD8-4509-B49C3F964C21}"/>
              </a:ext>
            </a:extLst>
          </p:cNvPr>
          <p:cNvSpPr txBox="1"/>
          <p:nvPr/>
        </p:nvSpPr>
        <p:spPr>
          <a:xfrm>
            <a:off x="3670559" y="2700465"/>
            <a:ext cx="299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Source Program (Python)</a:t>
            </a:r>
            <a:endParaRPr lang="en-GB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AC2664-67FB-4973-F051-59210C7A5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94" t="26534" r="15286" b="51472"/>
          <a:stretch/>
        </p:blipFill>
        <p:spPr>
          <a:xfrm>
            <a:off x="3888556" y="2569432"/>
            <a:ext cx="2561513" cy="1834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54AE56-03ED-28CF-F3C9-2DCDFD62601D}"/>
              </a:ext>
            </a:extLst>
          </p:cNvPr>
          <p:cNvSpPr/>
          <p:nvPr/>
        </p:nvSpPr>
        <p:spPr>
          <a:xfrm>
            <a:off x="754911" y="3169448"/>
            <a:ext cx="2597066" cy="651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Translate, check for errors, etc. and execute</a:t>
            </a:r>
            <a:endParaRPr lang="en-GB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83DF0-64F4-9E20-6465-98B5C59A5A61}"/>
              </a:ext>
            </a:extLst>
          </p:cNvPr>
          <p:cNvSpPr/>
          <p:nvPr/>
        </p:nvSpPr>
        <p:spPr>
          <a:xfrm>
            <a:off x="3870779" y="3169448"/>
            <a:ext cx="2597066" cy="6518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Translate, check for errors, etc. and execute</a:t>
            </a:r>
            <a:endParaRPr lang="en-GB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E147F-89AF-B8A9-AAA3-EC238755C101}"/>
              </a:ext>
            </a:extLst>
          </p:cNvPr>
          <p:cNvSpPr txBox="1"/>
          <p:nvPr/>
        </p:nvSpPr>
        <p:spPr>
          <a:xfrm>
            <a:off x="6544817" y="3310686"/>
            <a:ext cx="223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…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A730B4-1ABE-6A07-6E88-7F4450C0D0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51642" b="3834"/>
          <a:stretch/>
        </p:blipFill>
        <p:spPr>
          <a:xfrm>
            <a:off x="726832" y="4233729"/>
            <a:ext cx="2586412" cy="6172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164246-56D6-D9ED-2D07-4E8DEE4BC3BB}"/>
              </a:ext>
            </a:extLst>
          </p:cNvPr>
          <p:cNvSpPr txBox="1"/>
          <p:nvPr/>
        </p:nvSpPr>
        <p:spPr>
          <a:xfrm>
            <a:off x="572465" y="4771739"/>
            <a:ext cx="299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Results</a:t>
            </a:r>
            <a:endParaRPr lang="en-GB" sz="12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85D65B6-B640-A6D4-F078-7415DB43E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314" y="4529783"/>
            <a:ext cx="2703503" cy="2769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B1038B-28E3-BC09-20C1-EEDADB2EB106}"/>
              </a:ext>
            </a:extLst>
          </p:cNvPr>
          <p:cNvSpPr txBox="1"/>
          <p:nvPr/>
        </p:nvSpPr>
        <p:spPr>
          <a:xfrm>
            <a:off x="3694310" y="4771738"/>
            <a:ext cx="299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Results</a:t>
            </a:r>
            <a:endParaRPr lang="en-GB" sz="1200" b="1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B3C13F8-C984-DC01-5A46-03B3F42C739D}"/>
              </a:ext>
            </a:extLst>
          </p:cNvPr>
          <p:cNvSpPr/>
          <p:nvPr/>
        </p:nvSpPr>
        <p:spPr>
          <a:xfrm>
            <a:off x="1664826" y="2955864"/>
            <a:ext cx="749975" cy="32549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CF90122-8ACB-86A6-4F07-AA7EB6E4CC93}"/>
              </a:ext>
            </a:extLst>
          </p:cNvPr>
          <p:cNvSpPr/>
          <p:nvPr/>
        </p:nvSpPr>
        <p:spPr>
          <a:xfrm>
            <a:off x="1664825" y="3958754"/>
            <a:ext cx="749975" cy="32549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5B41886-4849-81E0-3487-C38BC1DFDD22}"/>
              </a:ext>
            </a:extLst>
          </p:cNvPr>
          <p:cNvSpPr/>
          <p:nvPr/>
        </p:nvSpPr>
        <p:spPr>
          <a:xfrm>
            <a:off x="4818076" y="3984386"/>
            <a:ext cx="749975" cy="32549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F7F09BB-C232-E87F-CD4C-D04C6917AB87}"/>
              </a:ext>
            </a:extLst>
          </p:cNvPr>
          <p:cNvSpPr/>
          <p:nvPr/>
        </p:nvSpPr>
        <p:spPr>
          <a:xfrm>
            <a:off x="4818075" y="2950600"/>
            <a:ext cx="749975" cy="32549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6FD928-19A8-B6BA-15A7-C10A8192FCEB}"/>
              </a:ext>
            </a:extLst>
          </p:cNvPr>
          <p:cNvSpPr txBox="1"/>
          <p:nvPr/>
        </p:nvSpPr>
        <p:spPr>
          <a:xfrm>
            <a:off x="4597243" y="6464784"/>
            <a:ext cx="299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Results</a:t>
            </a:r>
            <a:endParaRPr lang="en-GB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C6E121F-FA34-DCF2-472D-2FF4EB478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969" y="5868646"/>
            <a:ext cx="2372056" cy="685896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28DB683B-9239-64BB-FE81-436B4B23A6D6}"/>
              </a:ext>
            </a:extLst>
          </p:cNvPr>
          <p:cNvSpPr/>
          <p:nvPr/>
        </p:nvSpPr>
        <p:spPr>
          <a:xfrm rot="16200000">
            <a:off x="3126881" y="1643365"/>
            <a:ext cx="1022370" cy="108633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31E97FE-85C9-DB88-86AB-1D37A85B6C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0940" y="1996959"/>
            <a:ext cx="724001" cy="362001"/>
          </a:xfrm>
          <a:prstGeom prst="rect">
            <a:avLst/>
          </a:prstGeom>
        </p:spPr>
      </p:pic>
      <p:sp>
        <p:nvSpPr>
          <p:cNvPr id="35" name="Arrow: Down 34">
            <a:extLst>
              <a:ext uri="{FF2B5EF4-FFF2-40B4-BE49-F238E27FC236}">
                <a16:creationId xmlns:a16="http://schemas.microsoft.com/office/drawing/2014/main" id="{370ACAB3-91AD-8C9C-B101-E8E103E78C11}"/>
              </a:ext>
            </a:extLst>
          </p:cNvPr>
          <p:cNvSpPr/>
          <p:nvPr/>
        </p:nvSpPr>
        <p:spPr>
          <a:xfrm rot="16200000">
            <a:off x="6337454" y="1637729"/>
            <a:ext cx="1022370" cy="108633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59FBF87-2848-D8E0-B2DA-7EA665D07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513" y="1991323"/>
            <a:ext cx="724001" cy="362001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F2F88925-5155-7867-AFE2-587525F42C68}"/>
              </a:ext>
            </a:extLst>
          </p:cNvPr>
          <p:cNvSpPr/>
          <p:nvPr/>
        </p:nvSpPr>
        <p:spPr>
          <a:xfrm rot="16200000">
            <a:off x="8241741" y="1648663"/>
            <a:ext cx="1022370" cy="1086336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F51DF98-33C5-4DCD-0B5C-5BD5AE9B9E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00" y="2002257"/>
            <a:ext cx="72400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1BB5290-EEB3-0F44-1D49-9AB9C956F80C}"/>
              </a:ext>
            </a:extLst>
          </p:cNvPr>
          <p:cNvSpPr txBox="1"/>
          <p:nvPr/>
        </p:nvSpPr>
        <p:spPr>
          <a:xfrm>
            <a:off x="6565758" y="1845396"/>
            <a:ext cx="223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…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9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D79D-30A5-48F7-2924-417F40A9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courses, in short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D5D5-C010-B10F-6D80-E41615A78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If interested to learn more about parsers, the reference course is the Compiler course from Stanford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https://web.stanford.edu/class/cs143/</a:t>
            </a:r>
            <a:r>
              <a:rPr lang="en-GB" dirty="0"/>
              <a:t> </a:t>
            </a:r>
          </a:p>
          <a:p>
            <a:r>
              <a:rPr lang="en-GB" dirty="0"/>
              <a:t>Available for free online and comes with video recordings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https://www.edx.org/course/compilers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SUTD Term 7 course? </a:t>
            </a:r>
            <a:r>
              <a:rPr lang="en-GB" b="1" dirty="0"/>
              <a:t>50.054 Compiler Design and Program Analysis, by Prof. Kenny Lu (in the case of functional programming).</a:t>
            </a:r>
          </a:p>
          <a:p>
            <a:pPr marL="0" indent="0">
              <a:buNone/>
            </a:pPr>
            <a:r>
              <a:rPr lang="en-GB" dirty="0"/>
              <a:t>(Not yet added to ISTD course </a:t>
            </a:r>
            <a:r>
              <a:rPr lang="en-GB" dirty="0" err="1"/>
              <a:t>catalog</a:t>
            </a:r>
            <a:r>
              <a:rPr lang="en-GB" dirty="0"/>
              <a:t> as of 20/04/2023.)</a:t>
            </a:r>
          </a:p>
          <a:p>
            <a:pPr marL="0" indent="0">
              <a:buNone/>
            </a:pPr>
            <a:r>
              <a:rPr lang="en-GB" dirty="0"/>
              <a:t>(Tentative syllabus to be shown in class!)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971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E2A054-AEDE-AC12-628E-2FD8A4D5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feedback matters!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7CF9A-9E89-BEB3-0C75-4F0F8E3F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It is our first time trying this course, and as instructors, we learned a lot by trying it, but also realized a few things did not work out…</a:t>
            </a:r>
          </a:p>
          <a:p>
            <a:r>
              <a:rPr lang="en-GB" dirty="0"/>
              <a:t>Typically, 6 weeks is too short to teach all the concepts of compilers correctly (maybe we should shorten the C/C++ part to make room for compilers?).</a:t>
            </a:r>
          </a:p>
          <a:p>
            <a:r>
              <a:rPr lang="en-GB" dirty="0"/>
              <a:t>A </a:t>
            </a:r>
            <a:r>
              <a:rPr lang="en-GB" b="1" dirty="0"/>
              <a:t>lab session </a:t>
            </a:r>
            <a:r>
              <a:rPr lang="en-GB" dirty="0"/>
              <a:t>or two to have you </a:t>
            </a:r>
            <a:r>
              <a:rPr lang="en-GB" b="1" dirty="0"/>
              <a:t>implement some parsing/semantics checks, in a guided manner</a:t>
            </a:r>
            <a:r>
              <a:rPr lang="en-GB" dirty="0"/>
              <a:t>, would have been nice.</a:t>
            </a:r>
          </a:p>
          <a:p>
            <a:r>
              <a:rPr lang="en-GB" dirty="0"/>
              <a:t>Will improve for next run.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Let us know if you have more feedback for us!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52256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85111C-B07E-3923-FCE2-D74905A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End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102C9-0CB0-E5F5-07F4-58CA3CB3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Also, remember: </a:t>
            </a:r>
            <a:r>
              <a:rPr lang="en-GB" dirty="0"/>
              <a:t>if the code is legal, but does not produce the </a:t>
            </a:r>
            <a:r>
              <a:rPr lang="en-GB" dirty="0" err="1"/>
              <a:t>behavior</a:t>
            </a:r>
            <a:r>
              <a:rPr lang="en-GB" dirty="0"/>
              <a:t> you expect, then it is not the compiler’s fault…</a:t>
            </a:r>
          </a:p>
          <a:p>
            <a:pPr marL="0" indent="0">
              <a:buNone/>
            </a:pPr>
            <a:r>
              <a:rPr lang="en-GB" dirty="0"/>
              <a:t>The problem is…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5C635-F7F5-FB7B-8822-4790AD6F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01" y="3301024"/>
            <a:ext cx="4627598" cy="34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4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85111C-B07E-3923-FCE2-D74905A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End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A102C9-0CB0-E5F5-07F4-58CA3CB3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Also, remember: </a:t>
            </a:r>
            <a:r>
              <a:rPr lang="en-GB" dirty="0"/>
              <a:t>if the code is legal, but does not produce the </a:t>
            </a:r>
            <a:r>
              <a:rPr lang="en-GB" dirty="0" err="1"/>
              <a:t>behavior</a:t>
            </a:r>
            <a:r>
              <a:rPr lang="en-GB" dirty="0"/>
              <a:t> you expect, then it is not the compiler’s fault…</a:t>
            </a:r>
          </a:p>
          <a:p>
            <a:pPr marL="0" indent="0">
              <a:buNone/>
            </a:pPr>
            <a:r>
              <a:rPr lang="en-GB" dirty="0"/>
              <a:t>The problem, in that case, is… </a:t>
            </a:r>
            <a:r>
              <a:rPr lang="en-GB" b="1" dirty="0"/>
              <a:t>You!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It is not the compiler’s job to figure out</a:t>
            </a:r>
            <a:br>
              <a:rPr lang="en-GB" b="1" dirty="0"/>
            </a:br>
            <a:r>
              <a:rPr lang="en-GB" b="1" dirty="0"/>
              <a:t>the logic you want your code to have!</a:t>
            </a:r>
          </a:p>
          <a:p>
            <a:pPr marL="0" indent="0">
              <a:buNone/>
            </a:pPr>
            <a:r>
              <a:rPr lang="en-GB" b="1" dirty="0"/>
              <a:t>And debug it for you if it fails!</a:t>
            </a:r>
          </a:p>
          <a:p>
            <a:pPr marL="0" indent="0">
              <a:buNone/>
            </a:pPr>
            <a:r>
              <a:rPr lang="en-GB" b="1" dirty="0"/>
              <a:t>(How would the compiler do it anyway?)</a:t>
            </a:r>
            <a:endParaRPr lang="en-S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AB48C-405C-DE62-7EE0-D0EEB393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601" y="3175977"/>
            <a:ext cx="4627598" cy="34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9289-A142-5E7C-66C6-FCD7BDCA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C/C++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07F6-A120-7607-CB2E-C70E2C51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good introduction to the C/C++ programming language</a:t>
            </a:r>
          </a:p>
          <a:p>
            <a:r>
              <a:rPr lang="en-GB" dirty="0"/>
              <a:t>Ability to program in C and C++</a:t>
            </a:r>
          </a:p>
          <a:p>
            <a:r>
              <a:rPr lang="en-GB" dirty="0"/>
              <a:t>Understand how memory is used to store data and instructions, when dynamic typing is not a feature (data types declarations, arrays, pointers, etc.)</a:t>
            </a:r>
          </a:p>
          <a:p>
            <a:r>
              <a:rPr lang="en-GB" dirty="0"/>
              <a:t>Understand the imperative programming paradigm</a:t>
            </a:r>
          </a:p>
          <a:p>
            <a:r>
              <a:rPr lang="en-GB" dirty="0"/>
              <a:t>A cleaner object-oriented framework in the case of C++ (because the Python framework is kind-of-bad, to be honest).</a:t>
            </a:r>
          </a:p>
          <a:p>
            <a:r>
              <a:rPr lang="en-GB" dirty="0"/>
              <a:t>(The mother of all programming languages?)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90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A278-F63F-0FC4-C1A6-6A3942B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Perfect your learning of C/C++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FB05-CD3C-E26E-AC2D-4F864DD4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Important: 6 weeks of C/C++ is not enough to master the language!</a:t>
            </a:r>
          </a:p>
          <a:p>
            <a:r>
              <a:rPr lang="en-SG" dirty="0"/>
              <a:t>Keep on practicing!</a:t>
            </a:r>
          </a:p>
          <a:p>
            <a:r>
              <a:rPr lang="en-SG" dirty="0"/>
              <a:t>Try coming up with a portfolio of projects in C/C++?</a:t>
            </a:r>
          </a:p>
          <a:p>
            <a:r>
              <a:rPr lang="en-SG" dirty="0"/>
              <a:t>Some ideas could include translating your previous Python projects in C, or additional ideas.</a:t>
            </a:r>
          </a:p>
          <a:p>
            <a:r>
              <a:rPr lang="en-SG" dirty="0"/>
              <a:t>Keep it fun for you!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dirty="0"/>
              <a:t>Some general ideas: </a:t>
            </a:r>
            <a:r>
              <a:rPr lang="en-SG" dirty="0">
                <a:hlinkClick r:id="rId2"/>
              </a:rPr>
              <a:t>https://hackr.io/blog/cpp-projects</a:t>
            </a:r>
            <a:r>
              <a:rPr lang="en-SG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2154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E050-84A5-A8A8-CD07-ABB862FE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 C#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1A13-4E22-54A2-D321-8F24F27A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same family of C/C++, it might be worth looking at C# as well</a:t>
            </a:r>
          </a:p>
          <a:p>
            <a:r>
              <a:rPr lang="en-GB" dirty="0"/>
              <a:t>C# is a high-level, object-oriented programming language that was developed by Microsoft as part of the .NET platform.</a:t>
            </a:r>
          </a:p>
          <a:p>
            <a:r>
              <a:rPr lang="en-GB" dirty="0"/>
              <a:t>C# is designed to be simple, modern, and easy to learn.</a:t>
            </a:r>
          </a:p>
          <a:p>
            <a:r>
              <a:rPr lang="en-GB" dirty="0"/>
              <a:t>It offers features such as garbage collection, type safety, and simplified memory management, that C/C++ does not have.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Good online course, here: </a:t>
            </a:r>
            <a:r>
              <a:rPr lang="en-GB" dirty="0">
                <a:hlinkClick r:id="rId2"/>
              </a:rPr>
              <a:t>https://learn.microsoft.com/en-us/shows/csharp-fundamentals-for-absolute-beginners/</a:t>
            </a:r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14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09BB-FE42-EE7B-C44E-14FDD608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 an eye on Google Carbon?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95E31-D5D2-06F8-4893-5545CD80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30" y="1614234"/>
            <a:ext cx="8516539" cy="362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921A13-5BD9-72A1-33B3-8DE93581373B}"/>
              </a:ext>
            </a:extLst>
          </p:cNvPr>
          <p:cNvSpPr txBox="1"/>
          <p:nvPr/>
        </p:nvSpPr>
        <p:spPr>
          <a:xfrm>
            <a:off x="615820" y="5402424"/>
            <a:ext cx="11280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From Wikipedia: </a:t>
            </a:r>
            <a:r>
              <a:rPr lang="en-GB" sz="2400" dirty="0">
                <a:hlinkClick r:id="rId3"/>
              </a:rPr>
              <a:t>https://en.wikipedia.org/wiki/Carbon_(programming_language)</a:t>
            </a:r>
            <a:endParaRPr lang="en-GB" sz="2400" dirty="0"/>
          </a:p>
          <a:p>
            <a:r>
              <a:rPr lang="en-GB" sz="2400" dirty="0"/>
              <a:t>Some courses start to emerge: </a:t>
            </a:r>
            <a:r>
              <a:rPr lang="en-GB" sz="2400" dirty="0">
                <a:hlinkClick r:id="rId4"/>
              </a:rPr>
              <a:t>https://betterprogramming.pub/carbon-programming-language-tutorial-6d67b4cc16ae</a:t>
            </a:r>
            <a:r>
              <a:rPr lang="en-GB" sz="2400" dirty="0"/>
              <a:t> 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33732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9A8C5D-EB18-1525-5BEA-33B2EE64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have seen this term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C59FD5-A22C-0D4D-B67F-505AF3136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About compilers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3845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74F-C933-4F2A-F08D-3E476DF2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Compiler: a definition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C143-F936-00BC-44EE-7E05A2996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</a:t>
            </a:r>
            <a:r>
              <a:rPr lang="en-US" b="1" dirty="0">
                <a:solidFill>
                  <a:srgbClr val="00B050"/>
                </a:solidFill>
              </a:rPr>
              <a:t>Compilers</a:t>
            </a:r>
            <a:r>
              <a:rPr lang="en-US" b="1" dirty="0"/>
              <a:t>):</a:t>
            </a:r>
            <a:br>
              <a:rPr lang="en-GB" b="1" dirty="0"/>
            </a:br>
            <a:r>
              <a:rPr lang="en-GB" b="1" dirty="0">
                <a:solidFill>
                  <a:srgbClr val="00B050"/>
                </a:solidFill>
              </a:rPr>
              <a:t>Compilers</a:t>
            </a:r>
            <a:r>
              <a:rPr lang="en-GB" dirty="0"/>
              <a:t> are </a:t>
            </a:r>
            <a:r>
              <a:rPr lang="en-GB" b="1" dirty="0"/>
              <a:t>computer</a:t>
            </a:r>
            <a:r>
              <a:rPr lang="en-GB" dirty="0"/>
              <a:t> </a:t>
            </a:r>
            <a:r>
              <a:rPr lang="en-GB" b="1" dirty="0"/>
              <a:t>programs</a:t>
            </a:r>
            <a:r>
              <a:rPr lang="en-GB" dirty="0"/>
              <a:t> whose purpose is to</a:t>
            </a:r>
          </a:p>
          <a:p>
            <a:r>
              <a:rPr lang="en-GB" b="1" dirty="0"/>
              <a:t>Translate</a:t>
            </a:r>
            <a:r>
              <a:rPr lang="en-GB" dirty="0"/>
              <a:t> a </a:t>
            </a:r>
            <a:r>
              <a:rPr lang="en-GB" b="1" dirty="0"/>
              <a:t>program</a:t>
            </a:r>
            <a:r>
              <a:rPr lang="en-GB" dirty="0"/>
              <a:t> written in </a:t>
            </a:r>
            <a:r>
              <a:rPr lang="en-GB" b="1" dirty="0"/>
              <a:t>one language </a:t>
            </a:r>
            <a:r>
              <a:rPr lang="en-GB" dirty="0"/>
              <a:t>(called</a:t>
            </a:r>
            <a:r>
              <a:rPr lang="en-GB" b="1" dirty="0"/>
              <a:t> source language</a:t>
            </a:r>
            <a:r>
              <a:rPr lang="en-GB" dirty="0"/>
              <a:t>),</a:t>
            </a:r>
          </a:p>
          <a:p>
            <a:r>
              <a:rPr lang="en-GB" dirty="0"/>
              <a:t>Into</a:t>
            </a:r>
            <a:r>
              <a:rPr lang="en-GB" b="1" dirty="0"/>
              <a:t> </a:t>
            </a:r>
            <a:r>
              <a:rPr lang="en-GB" dirty="0"/>
              <a:t>a </a:t>
            </a:r>
            <a:r>
              <a:rPr lang="en-GB" b="1" dirty="0"/>
              <a:t>program</a:t>
            </a:r>
            <a:r>
              <a:rPr lang="en-GB" dirty="0"/>
              <a:t> written in</a:t>
            </a:r>
            <a:r>
              <a:rPr lang="en-GB" b="1" dirty="0"/>
              <a:t> another language </a:t>
            </a:r>
            <a:r>
              <a:rPr lang="en-GB" dirty="0"/>
              <a:t>(called </a:t>
            </a:r>
            <a:r>
              <a:rPr lang="en-GB" b="1" dirty="0"/>
              <a:t>target language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dirty="0"/>
              <a:t>Target language is often machine code or bytecode.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DEAE6-D202-B325-C159-0845A73F1131}"/>
              </a:ext>
            </a:extLst>
          </p:cNvPr>
          <p:cNvSpPr/>
          <p:nvPr/>
        </p:nvSpPr>
        <p:spPr>
          <a:xfrm>
            <a:off x="8022421" y="3748786"/>
            <a:ext cx="3001888" cy="7704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Compiler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B98F52-283E-8873-3A86-F4B6625D7C1D}"/>
              </a:ext>
            </a:extLst>
          </p:cNvPr>
          <p:cNvSpPr/>
          <p:nvPr/>
        </p:nvSpPr>
        <p:spPr>
          <a:xfrm>
            <a:off x="8022421" y="1607771"/>
            <a:ext cx="3001888" cy="1460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in a given language</a:t>
            </a:r>
            <a:br>
              <a:rPr lang="en-US" b="1" dirty="0"/>
            </a:br>
            <a:r>
              <a:rPr lang="en-US" b="1" dirty="0"/>
              <a:t>(source language)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EF664-3365-8344-2224-91A3BF11359E}"/>
              </a:ext>
            </a:extLst>
          </p:cNvPr>
          <p:cNvSpPr/>
          <p:nvPr/>
        </p:nvSpPr>
        <p:spPr>
          <a:xfrm>
            <a:off x="8022421" y="5199766"/>
            <a:ext cx="3001888" cy="1460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Program in another language</a:t>
            </a:r>
          </a:p>
          <a:p>
            <a:pPr algn="ctr"/>
            <a:r>
              <a:rPr lang="en-US" b="1" dirty="0"/>
              <a:t>(target language, often machine code, or bytecode)</a:t>
            </a:r>
            <a:endParaRPr lang="en-GB" b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6800871-91B7-4097-1AEE-239AAB61FD10}"/>
              </a:ext>
            </a:extLst>
          </p:cNvPr>
          <p:cNvSpPr/>
          <p:nvPr/>
        </p:nvSpPr>
        <p:spPr>
          <a:xfrm>
            <a:off x="9009015" y="3122749"/>
            <a:ext cx="1028700" cy="57155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69CD5E0-172F-06FD-35CD-C47EA4676A31}"/>
              </a:ext>
            </a:extLst>
          </p:cNvPr>
          <p:cNvSpPr/>
          <p:nvPr/>
        </p:nvSpPr>
        <p:spPr>
          <a:xfrm>
            <a:off x="9009015" y="4573729"/>
            <a:ext cx="1028700" cy="571559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4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BCE0-A549-1A7B-6F4B-B0C1C98D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architecture of a compiler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354-275A-C734-E17F-FED0638E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(the three parts of a typical compiler architecture):</a:t>
            </a:r>
          </a:p>
          <a:p>
            <a:pPr marL="0" indent="0">
              <a:buNone/>
            </a:pPr>
            <a:r>
              <a:rPr lang="en-GB" dirty="0"/>
              <a:t>A typical compiler architecture consists of three main components: the </a:t>
            </a:r>
            <a:r>
              <a:rPr lang="en-GB" b="1" dirty="0"/>
              <a:t>front-end</a:t>
            </a:r>
            <a:r>
              <a:rPr lang="en-GB" dirty="0"/>
              <a:t>, </a:t>
            </a:r>
            <a:r>
              <a:rPr lang="en-GB" b="1" dirty="0"/>
              <a:t>middle-end</a:t>
            </a:r>
            <a:r>
              <a:rPr lang="en-GB" dirty="0"/>
              <a:t>, and </a:t>
            </a:r>
            <a:r>
              <a:rPr lang="en-GB" b="1" dirty="0"/>
              <a:t>back-end</a:t>
            </a:r>
            <a:r>
              <a:rPr lang="en-GB" dirty="0"/>
              <a:t>.</a:t>
            </a:r>
          </a:p>
          <a:p>
            <a:r>
              <a:rPr lang="en-GB" b="1" dirty="0"/>
              <a:t>Front-end: </a:t>
            </a:r>
            <a:r>
              <a:rPr lang="en-GB" dirty="0"/>
              <a:t>checks source code is legal (90% of the compiler job!).</a:t>
            </a:r>
          </a:p>
          <a:p>
            <a:r>
              <a:rPr lang="en-GB" b="1" dirty="0"/>
              <a:t>Middle-end (optional?): </a:t>
            </a:r>
            <a:r>
              <a:rPr lang="en-GB" dirty="0"/>
              <a:t>IR code generation and optimization.</a:t>
            </a:r>
          </a:p>
          <a:p>
            <a:r>
              <a:rPr lang="en-GB" b="1" dirty="0"/>
              <a:t>Back-end: </a:t>
            </a:r>
            <a:r>
              <a:rPr lang="en-GB" dirty="0"/>
              <a:t>Final translation and handover to CPU!</a:t>
            </a:r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5CD7F81-A6B6-798E-DD89-DC8670C0D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1735</Words>
  <Application>Microsoft Office PowerPoint</Application>
  <PresentationFormat>Widescreen</PresentationFormat>
  <Paragraphs>201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50.051 Programming Language Concepts  W13-S3 End</vt:lpstr>
      <vt:lpstr>What we have seen this term</vt:lpstr>
      <vt:lpstr>In C/C++</vt:lpstr>
      <vt:lpstr>Perfect your learning of C/C++</vt:lpstr>
      <vt:lpstr>Learn C#</vt:lpstr>
      <vt:lpstr>Keep an eye on Google Carbon?</vt:lpstr>
      <vt:lpstr>What we have seen this term</vt:lpstr>
      <vt:lpstr>Compiler: a definition</vt:lpstr>
      <vt:lpstr>The architecture of a compiler</vt:lpstr>
      <vt:lpstr>How to continue your learning</vt:lpstr>
      <vt:lpstr>Continue your learning</vt:lpstr>
      <vt:lpstr>Continue your learning</vt:lpstr>
      <vt:lpstr>Continue your learning</vt:lpstr>
      <vt:lpstr>Continue your learning</vt:lpstr>
      <vt:lpstr>Continue your learning</vt:lpstr>
      <vt:lpstr>Continue your learning</vt:lpstr>
      <vt:lpstr>Continue your learning</vt:lpstr>
      <vt:lpstr>Continue your learning</vt:lpstr>
      <vt:lpstr>Continue your learning</vt:lpstr>
      <vt:lpstr>Continue your learning</vt:lpstr>
      <vt:lpstr>And interpreters in all of this?</vt:lpstr>
      <vt:lpstr>PowerPoint Presentation</vt:lpstr>
      <vt:lpstr>Reference courses, in short</vt:lpstr>
      <vt:lpstr>Your feedback matters!</vt:lpstr>
      <vt:lpstr>The End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2023-04-20T07:13:33Z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